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9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1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4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5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6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17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18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65" r:id="rId3"/>
    <p:sldId id="258" r:id="rId4"/>
    <p:sldId id="260" r:id="rId5"/>
    <p:sldId id="282" r:id="rId6"/>
    <p:sldId id="283" r:id="rId7"/>
    <p:sldId id="284" r:id="rId8"/>
    <p:sldId id="257" r:id="rId9"/>
    <p:sldId id="287" r:id="rId10"/>
    <p:sldId id="292" r:id="rId11"/>
    <p:sldId id="291" r:id="rId12"/>
    <p:sldId id="262" r:id="rId13"/>
    <p:sldId id="266" r:id="rId14"/>
    <p:sldId id="267" r:id="rId15"/>
    <p:sldId id="269" r:id="rId16"/>
    <p:sldId id="270" r:id="rId17"/>
    <p:sldId id="271" r:id="rId18"/>
    <p:sldId id="272" r:id="rId19"/>
    <p:sldId id="277" r:id="rId20"/>
    <p:sldId id="289" r:id="rId21"/>
    <p:sldId id="293" r:id="rId22"/>
    <p:sldId id="294" r:id="rId23"/>
    <p:sldId id="268" r:id="rId24"/>
    <p:sldId id="273" r:id="rId25"/>
    <p:sldId id="274" r:id="rId26"/>
    <p:sldId id="290" r:id="rId27"/>
    <p:sldId id="285" r:id="rId28"/>
    <p:sldId id="286" r:id="rId29"/>
    <p:sldId id="275" r:id="rId30"/>
    <p:sldId id="276" r:id="rId31"/>
    <p:sldId id="264" r:id="rId32"/>
    <p:sldId id="261" r:id="rId33"/>
    <p:sldId id="278" r:id="rId34"/>
    <p:sldId id="288" r:id="rId35"/>
    <p:sldId id="280" r:id="rId36"/>
    <p:sldId id="279" r:id="rId37"/>
    <p:sldId id="281" r:id="rId38"/>
    <p:sldId id="297" r:id="rId39"/>
    <p:sldId id="295" r:id="rId40"/>
    <p:sldId id="298" r:id="rId41"/>
    <p:sldId id="299" r:id="rId42"/>
    <p:sldId id="300" r:id="rId43"/>
    <p:sldId id="296" r:id="rId4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79785" autoAdjust="0"/>
  </p:normalViewPr>
  <p:slideViewPr>
    <p:cSldViewPr snapToGrid="0">
      <p:cViewPr varScale="1">
        <p:scale>
          <a:sx n="69" d="100"/>
          <a:sy n="69" d="100"/>
        </p:scale>
        <p:origin x="161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BA951C-A25E-4348-9A64-9470BF7E3845}" type="doc">
      <dgm:prSet loTypeId="urn:microsoft.com/office/officeart/2005/8/layout/arrow3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792FFB93-EFA8-4F72-A1D3-B66271868C53}">
      <dgm:prSet phldrT="[Texto]"/>
      <dgm:spPr/>
      <dgm:t>
        <a:bodyPr/>
        <a:lstStyle/>
        <a:p>
          <a:r>
            <a:rPr lang="es-MX" b="1" dirty="0">
              <a:solidFill>
                <a:srgbClr val="152B48"/>
              </a:solidFill>
              <a:latin typeface="Montserrat" pitchFamily="2" charset="77"/>
            </a:rPr>
            <a:t>SUEÑO</a:t>
          </a:r>
          <a:endParaRPr lang="es-CO" b="1" dirty="0">
            <a:solidFill>
              <a:srgbClr val="152B48"/>
            </a:solidFill>
            <a:latin typeface="Montserrat" pitchFamily="2" charset="77"/>
          </a:endParaRPr>
        </a:p>
      </dgm:t>
    </dgm:pt>
    <dgm:pt modelId="{D13AF505-2305-4521-9568-679E8003ABD7}" type="parTrans" cxnId="{AB20B928-008A-4056-85AB-C8A0D7B9146A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FE88263E-3439-49C6-81D1-43DD185A2722}" type="sibTrans" cxnId="{AB20B928-008A-4056-85AB-C8A0D7B9146A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81437F35-0ECA-4414-8856-45390B22FF42}">
      <dgm:prSet phldrT="[Texto]"/>
      <dgm:spPr/>
      <dgm:t>
        <a:bodyPr/>
        <a:lstStyle/>
        <a:p>
          <a:r>
            <a:rPr lang="es-MX" b="1" dirty="0">
              <a:solidFill>
                <a:srgbClr val="152B48"/>
              </a:solidFill>
              <a:latin typeface="Montserrat" pitchFamily="2" charset="77"/>
            </a:rPr>
            <a:t>VIGILIA</a:t>
          </a:r>
          <a:endParaRPr lang="es-CO" b="1" dirty="0">
            <a:solidFill>
              <a:srgbClr val="152B48"/>
            </a:solidFill>
            <a:latin typeface="Montserrat" pitchFamily="2" charset="77"/>
          </a:endParaRPr>
        </a:p>
      </dgm:t>
    </dgm:pt>
    <dgm:pt modelId="{CAC6E140-7B1E-45A3-A3F9-2AB08471A0B9}" type="parTrans" cxnId="{A842368A-E1EA-4D31-8F95-96FADCA3F389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22F436A5-AAA9-465E-AF3C-D93933CC012E}" type="sibTrans" cxnId="{A842368A-E1EA-4D31-8F95-96FADCA3F389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B6434E48-BEF7-4BEA-8DEA-506D38E05996}" type="pres">
      <dgm:prSet presAssocID="{7CBA951C-A25E-4348-9A64-9470BF7E3845}" presName="compositeShape" presStyleCnt="0">
        <dgm:presLayoutVars>
          <dgm:chMax val="2"/>
          <dgm:dir/>
          <dgm:resizeHandles val="exact"/>
        </dgm:presLayoutVars>
      </dgm:prSet>
      <dgm:spPr/>
    </dgm:pt>
    <dgm:pt modelId="{CA53DA49-F70C-44AD-8C2D-8D82DC367DB8}" type="pres">
      <dgm:prSet presAssocID="{7CBA951C-A25E-4348-9A64-9470BF7E3845}" presName="divider" presStyleLbl="fgShp" presStyleIdx="0" presStyleCnt="1"/>
      <dgm:spPr/>
    </dgm:pt>
    <dgm:pt modelId="{27DED113-6FBD-4CFB-AD13-E01505BE67F8}" type="pres">
      <dgm:prSet presAssocID="{792FFB93-EFA8-4F72-A1D3-B66271868C53}" presName="downArrow" presStyleLbl="node1" presStyleIdx="0" presStyleCnt="2"/>
      <dgm:spPr/>
    </dgm:pt>
    <dgm:pt modelId="{DAF73C8A-5965-42EC-AD6B-950F548F9D88}" type="pres">
      <dgm:prSet presAssocID="{792FFB93-EFA8-4F72-A1D3-B66271868C53}" presName="downArrowText" presStyleLbl="revTx" presStyleIdx="0" presStyleCnt="2">
        <dgm:presLayoutVars>
          <dgm:bulletEnabled val="1"/>
        </dgm:presLayoutVars>
      </dgm:prSet>
      <dgm:spPr/>
    </dgm:pt>
    <dgm:pt modelId="{E98A006D-3110-476D-9160-7B65AA257C3E}" type="pres">
      <dgm:prSet presAssocID="{81437F35-0ECA-4414-8856-45390B22FF42}" presName="upArrow" presStyleLbl="node1" presStyleIdx="1" presStyleCnt="2"/>
      <dgm:spPr/>
    </dgm:pt>
    <dgm:pt modelId="{40EB7E86-9BCD-40CD-A74D-AABC52E1FC4C}" type="pres">
      <dgm:prSet presAssocID="{81437F35-0ECA-4414-8856-45390B22FF42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AB20B928-008A-4056-85AB-C8A0D7B9146A}" srcId="{7CBA951C-A25E-4348-9A64-9470BF7E3845}" destId="{792FFB93-EFA8-4F72-A1D3-B66271868C53}" srcOrd="0" destOrd="0" parTransId="{D13AF505-2305-4521-9568-679E8003ABD7}" sibTransId="{FE88263E-3439-49C6-81D1-43DD185A2722}"/>
    <dgm:cxn modelId="{4F904949-DD5E-4E92-8A0B-0EF8BAF5A8F6}" type="presOf" srcId="{792FFB93-EFA8-4F72-A1D3-B66271868C53}" destId="{DAF73C8A-5965-42EC-AD6B-950F548F9D88}" srcOrd="0" destOrd="0" presId="urn:microsoft.com/office/officeart/2005/8/layout/arrow3"/>
    <dgm:cxn modelId="{2C6B2C80-4571-4439-943A-4B330BC37C1B}" type="presOf" srcId="{7CBA951C-A25E-4348-9A64-9470BF7E3845}" destId="{B6434E48-BEF7-4BEA-8DEA-506D38E05996}" srcOrd="0" destOrd="0" presId="urn:microsoft.com/office/officeart/2005/8/layout/arrow3"/>
    <dgm:cxn modelId="{A842368A-E1EA-4D31-8F95-96FADCA3F389}" srcId="{7CBA951C-A25E-4348-9A64-9470BF7E3845}" destId="{81437F35-0ECA-4414-8856-45390B22FF42}" srcOrd="1" destOrd="0" parTransId="{CAC6E140-7B1E-45A3-A3F9-2AB08471A0B9}" sibTransId="{22F436A5-AAA9-465E-AF3C-D93933CC012E}"/>
    <dgm:cxn modelId="{ED575F9A-F183-42D1-955F-1B31570F19F9}" type="presOf" srcId="{81437F35-0ECA-4414-8856-45390B22FF42}" destId="{40EB7E86-9BCD-40CD-A74D-AABC52E1FC4C}" srcOrd="0" destOrd="0" presId="urn:microsoft.com/office/officeart/2005/8/layout/arrow3"/>
    <dgm:cxn modelId="{FB2669FE-5E3D-4A63-A7D7-C3603808AB25}" type="presParOf" srcId="{B6434E48-BEF7-4BEA-8DEA-506D38E05996}" destId="{CA53DA49-F70C-44AD-8C2D-8D82DC367DB8}" srcOrd="0" destOrd="0" presId="urn:microsoft.com/office/officeart/2005/8/layout/arrow3"/>
    <dgm:cxn modelId="{7402E0FA-6CCE-4BFB-B796-B1A7AE8B905E}" type="presParOf" srcId="{B6434E48-BEF7-4BEA-8DEA-506D38E05996}" destId="{27DED113-6FBD-4CFB-AD13-E01505BE67F8}" srcOrd="1" destOrd="0" presId="urn:microsoft.com/office/officeart/2005/8/layout/arrow3"/>
    <dgm:cxn modelId="{DAB054A3-A194-41D1-9D7D-48C87E2D8D0D}" type="presParOf" srcId="{B6434E48-BEF7-4BEA-8DEA-506D38E05996}" destId="{DAF73C8A-5965-42EC-AD6B-950F548F9D88}" srcOrd="2" destOrd="0" presId="urn:microsoft.com/office/officeart/2005/8/layout/arrow3"/>
    <dgm:cxn modelId="{63CD475F-783E-453B-A9E7-BA094C015BBD}" type="presParOf" srcId="{B6434E48-BEF7-4BEA-8DEA-506D38E05996}" destId="{E98A006D-3110-476D-9160-7B65AA257C3E}" srcOrd="3" destOrd="0" presId="urn:microsoft.com/office/officeart/2005/8/layout/arrow3"/>
    <dgm:cxn modelId="{7D0E6675-AC69-4C0E-BE65-62C5C1D7FAF8}" type="presParOf" srcId="{B6434E48-BEF7-4BEA-8DEA-506D38E05996}" destId="{40EB7E86-9BCD-40CD-A74D-AABC52E1FC4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40042AD-7629-4311-94A3-673F254FDB1E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C456EC5E-7597-4384-AE16-2C91430C3F31}">
      <dgm:prSet custT="1"/>
      <dgm:spPr/>
      <dgm:t>
        <a:bodyPr/>
        <a:lstStyle/>
        <a:p>
          <a:r>
            <a:rPr lang="es-CO" sz="1600" b="1">
              <a:latin typeface="Montserrat" panose="00000500000000000000" pitchFamily="2" charset="0"/>
            </a:rPr>
            <a:t>Trastorno depresivo mayor</a:t>
          </a:r>
        </a:p>
      </dgm:t>
    </dgm:pt>
    <dgm:pt modelId="{17D879FB-ED09-46CE-B89E-97714EFDBB64}" type="parTrans" cxnId="{8DA424FB-BAE3-41E9-9891-ED64DF3041A6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86F90A9-0E7C-416A-8427-6EA2C06B7F5B}" type="sibTrans" cxnId="{8DA424FB-BAE3-41E9-9891-ED64DF3041A6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BF4DC35B-94AC-45EA-8FA8-9DFABF6AF294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Hasta 90%.</a:t>
          </a:r>
        </a:p>
      </dgm:t>
    </dgm:pt>
    <dgm:pt modelId="{53421700-ABC1-412D-8B37-B48C44F69847}" type="parTrans" cxnId="{30DE665A-5973-4C36-AF98-42BE15CD8122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C3B7D0ED-D74B-4060-8201-A6F8D69C4212}" type="sibTrans" cxnId="{30DE665A-5973-4C36-AF98-42BE15CD8122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3517E41-2F3C-416D-BA26-DD4F443BA96C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Factor independiente de suicidio.</a:t>
          </a:r>
        </a:p>
      </dgm:t>
    </dgm:pt>
    <dgm:pt modelId="{F42F16B7-C186-4150-8B25-60375A0B9366}" type="parTrans" cxnId="{F9D33FAB-F706-4D5F-BB86-FE96769220A6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4B06333-F8F3-42EE-AB5D-29CAA72A286D}" type="sibTrans" cxnId="{F9D33FAB-F706-4D5F-BB86-FE96769220A6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CE9D3EC2-BEAE-4436-AD00-5E95754474A6}">
      <dgm:prSet custT="1"/>
      <dgm:spPr/>
      <dgm:t>
        <a:bodyPr/>
        <a:lstStyle/>
        <a:p>
          <a:r>
            <a:rPr lang="es-CO" sz="1600" b="1">
              <a:latin typeface="Montserrat" panose="00000500000000000000" pitchFamily="2" charset="0"/>
            </a:rPr>
            <a:t>Trastorno de estrés postraumático</a:t>
          </a:r>
        </a:p>
      </dgm:t>
    </dgm:pt>
    <dgm:pt modelId="{73229A42-8767-421B-BDCD-3050C7C930C4}" type="parTrans" cxnId="{DCBE7844-D68B-45BD-B27D-F579F5CF7D59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82564B3-68F1-4D6C-A532-BB0A34E6A6E4}" type="sibTrans" cxnId="{DCBE7844-D68B-45BD-B27D-F579F5CF7D59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043C257-8241-41DF-BD6E-8CA9C7BC4DE1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Insomnio como predictor tras trauma.</a:t>
          </a:r>
        </a:p>
      </dgm:t>
    </dgm:pt>
    <dgm:pt modelId="{7023AA0E-93A9-44C6-AAA9-F1CF74995114}" type="parTrans" cxnId="{453B7F24-DB3A-456D-9EC6-A0D6ABE4BB1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6B04D0B2-4E04-4259-8321-CEF50EFD6981}" type="sibTrans" cxnId="{453B7F24-DB3A-456D-9EC6-A0D6ABE4BB1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FD65A935-4649-4430-A923-A1936CF0E57C}">
      <dgm:prSet custT="1"/>
      <dgm:spPr/>
      <dgm:t>
        <a:bodyPr/>
        <a:lstStyle/>
        <a:p>
          <a:r>
            <a:rPr lang="es-CO" sz="1600" b="1">
              <a:latin typeface="Montserrat" panose="00000500000000000000" pitchFamily="2" charset="0"/>
            </a:rPr>
            <a:t>Trastorno afectivo bipolar</a:t>
          </a:r>
        </a:p>
      </dgm:t>
    </dgm:pt>
    <dgm:pt modelId="{637C97D3-E7B8-42F0-BFF6-436B2E5D2513}" type="parTrans" cxnId="{36440EFA-9383-4085-BDE6-E14BFF856080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C3CD31B1-E2A2-4EEB-A08A-89F18993B31C}" type="sibTrans" cxnId="{36440EFA-9383-4085-BDE6-E14BFF856080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B70C73A1-DC87-4279-A085-3BCF25736F50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Precipitación de episodio maníaco.</a:t>
          </a:r>
        </a:p>
      </dgm:t>
    </dgm:pt>
    <dgm:pt modelId="{72E25FC1-A836-454A-9640-39817F6E4A6B}" type="parTrans" cxnId="{4412B4CA-511B-484D-A5A8-79B50629FBEB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53382C0-C79A-4530-B293-B8916E3EB216}" type="sibTrans" cxnId="{4412B4CA-511B-484D-A5A8-79B50629FBEB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02D0B80-2584-4E00-A7B2-DD8AD479F6BD}">
      <dgm:prSet custT="1"/>
      <dgm:spPr/>
      <dgm:t>
        <a:bodyPr/>
        <a:lstStyle/>
        <a:p>
          <a:r>
            <a:rPr lang="es-CO" sz="1600" b="1">
              <a:latin typeface="Montserrat" panose="00000500000000000000" pitchFamily="2" charset="0"/>
            </a:rPr>
            <a:t>Trastorno de ansiedad generalizada</a:t>
          </a:r>
        </a:p>
      </dgm:t>
    </dgm:pt>
    <dgm:pt modelId="{1B12D9A3-8BD4-4A78-8307-DC36746A918D}" type="parTrans" cxnId="{EE90A5C1-F8AF-4CD3-A91C-1F0F9B88FF02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A4A601A0-8423-4CA9-8B3C-4BC194C0534C}" type="sibTrans" cxnId="{EE90A5C1-F8AF-4CD3-A91C-1F0F9B88FF02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17FC251B-7DB1-4247-868C-C66FB008EB3C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Rumiación, inquietud.</a:t>
          </a:r>
        </a:p>
      </dgm:t>
    </dgm:pt>
    <dgm:pt modelId="{7C2A8A4D-9F95-4B96-8247-5209871262F0}" type="parTrans" cxnId="{F8AC64C0-B087-4A29-846F-7CCBBE4337F1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93D9BBE6-AE90-466E-A6F5-98A8844316D3}" type="sibTrans" cxnId="{F8AC64C0-B087-4A29-846F-7CCBBE4337F1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989351E0-B8D2-4C66-B0AC-A2CF2EBA1CED}">
      <dgm:prSet custT="1"/>
      <dgm:spPr/>
      <dgm:t>
        <a:bodyPr/>
        <a:lstStyle/>
        <a:p>
          <a:r>
            <a:rPr lang="es-CO" sz="1600" b="1" dirty="0">
              <a:latin typeface="Montserrat" panose="00000500000000000000" pitchFamily="2" charset="0"/>
            </a:rPr>
            <a:t>Esquizofrenia</a:t>
          </a:r>
        </a:p>
      </dgm:t>
    </dgm:pt>
    <dgm:pt modelId="{D9D88164-A8CE-41D3-8657-98693358DD73}" type="parTrans" cxnId="{5C9A5688-D790-4054-BFB2-7A15D4B384B7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801D057D-0614-421F-94A5-48612BAE8D7C}" type="sibTrans" cxnId="{5C9A5688-D790-4054-BFB2-7A15D4B384B7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92032C9-E409-4C4D-A6DD-0F0D6055817A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Alucinaciones, ideas delirantes en relación con hora de sueño.</a:t>
          </a:r>
        </a:p>
      </dgm:t>
    </dgm:pt>
    <dgm:pt modelId="{FCF26E3A-3588-4281-B993-5DC7850B0042}" type="parTrans" cxnId="{A05CB84D-A50C-4FD8-B043-68CF5B530A9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4B10E30-8841-4AC8-8ACA-CBA7EA2AFC2C}" type="sibTrans" cxnId="{A05CB84D-A50C-4FD8-B043-68CF5B530A9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5074E05E-9862-4FD3-AB04-E3A5265BD829}" type="pres">
      <dgm:prSet presAssocID="{440042AD-7629-4311-94A3-673F254FDB1E}" presName="Name0" presStyleCnt="0">
        <dgm:presLayoutVars>
          <dgm:dir/>
          <dgm:animLvl val="lvl"/>
          <dgm:resizeHandles val="exact"/>
        </dgm:presLayoutVars>
      </dgm:prSet>
      <dgm:spPr/>
    </dgm:pt>
    <dgm:pt modelId="{9FD479E8-35CC-4A4E-942B-554C468D365F}" type="pres">
      <dgm:prSet presAssocID="{C456EC5E-7597-4384-AE16-2C91430C3F31}" presName="linNode" presStyleCnt="0"/>
      <dgm:spPr/>
    </dgm:pt>
    <dgm:pt modelId="{BDCDAC49-AC95-44FE-8627-4A771F0513F0}" type="pres">
      <dgm:prSet presAssocID="{C456EC5E-7597-4384-AE16-2C91430C3F31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6DD39DF9-844F-40D9-95DF-67F05FCA2315}" type="pres">
      <dgm:prSet presAssocID="{C456EC5E-7597-4384-AE16-2C91430C3F31}" presName="descendantText" presStyleLbl="alignAccFollowNode1" presStyleIdx="0" presStyleCnt="5">
        <dgm:presLayoutVars>
          <dgm:bulletEnabled val="1"/>
        </dgm:presLayoutVars>
      </dgm:prSet>
      <dgm:spPr/>
    </dgm:pt>
    <dgm:pt modelId="{C55EBCD1-D953-470A-ACFF-2AD58E786D70}" type="pres">
      <dgm:prSet presAssocID="{486F90A9-0E7C-416A-8427-6EA2C06B7F5B}" presName="sp" presStyleCnt="0"/>
      <dgm:spPr/>
    </dgm:pt>
    <dgm:pt modelId="{02D38441-51B6-497D-A63C-980C7E6BD978}" type="pres">
      <dgm:prSet presAssocID="{CE9D3EC2-BEAE-4436-AD00-5E95754474A6}" presName="linNode" presStyleCnt="0"/>
      <dgm:spPr/>
    </dgm:pt>
    <dgm:pt modelId="{1C74F9A2-8966-47D4-87BC-8C55AE518E6F}" type="pres">
      <dgm:prSet presAssocID="{CE9D3EC2-BEAE-4436-AD00-5E95754474A6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E150CE61-F1B0-4DB4-AB30-0A4E2022D0F1}" type="pres">
      <dgm:prSet presAssocID="{CE9D3EC2-BEAE-4436-AD00-5E95754474A6}" presName="descendantText" presStyleLbl="alignAccFollowNode1" presStyleIdx="1" presStyleCnt="5">
        <dgm:presLayoutVars>
          <dgm:bulletEnabled val="1"/>
        </dgm:presLayoutVars>
      </dgm:prSet>
      <dgm:spPr/>
    </dgm:pt>
    <dgm:pt modelId="{E3AF2A50-78DE-49B7-9FE0-6DB6146605B6}" type="pres">
      <dgm:prSet presAssocID="{482564B3-68F1-4D6C-A532-BB0A34E6A6E4}" presName="sp" presStyleCnt="0"/>
      <dgm:spPr/>
    </dgm:pt>
    <dgm:pt modelId="{6F3A971F-E533-4775-AA01-7624DE57DE9F}" type="pres">
      <dgm:prSet presAssocID="{FD65A935-4649-4430-A923-A1936CF0E57C}" presName="linNode" presStyleCnt="0"/>
      <dgm:spPr/>
    </dgm:pt>
    <dgm:pt modelId="{5E197604-D547-449D-876A-F788F42B0918}" type="pres">
      <dgm:prSet presAssocID="{FD65A935-4649-4430-A923-A1936CF0E57C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B21CD3DD-DAB8-449C-8852-E904BF3145EA}" type="pres">
      <dgm:prSet presAssocID="{FD65A935-4649-4430-A923-A1936CF0E57C}" presName="descendantText" presStyleLbl="alignAccFollowNode1" presStyleIdx="2" presStyleCnt="5">
        <dgm:presLayoutVars>
          <dgm:bulletEnabled val="1"/>
        </dgm:presLayoutVars>
      </dgm:prSet>
      <dgm:spPr/>
    </dgm:pt>
    <dgm:pt modelId="{6EA08099-4ACA-4061-9E61-342A4D100F9C}" type="pres">
      <dgm:prSet presAssocID="{C3CD31B1-E2A2-4EEB-A08A-89F18993B31C}" presName="sp" presStyleCnt="0"/>
      <dgm:spPr/>
    </dgm:pt>
    <dgm:pt modelId="{CC2F4328-8E8F-45DF-84C6-5E54C09FF38B}" type="pres">
      <dgm:prSet presAssocID="{302D0B80-2584-4E00-A7B2-DD8AD479F6BD}" presName="linNode" presStyleCnt="0"/>
      <dgm:spPr/>
    </dgm:pt>
    <dgm:pt modelId="{5EB35875-EF63-4515-83DE-C7ED3A7EB209}" type="pres">
      <dgm:prSet presAssocID="{302D0B80-2584-4E00-A7B2-DD8AD479F6BD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005B1BFA-8D89-48A3-BE32-DE3574496166}" type="pres">
      <dgm:prSet presAssocID="{302D0B80-2584-4E00-A7B2-DD8AD479F6BD}" presName="descendantText" presStyleLbl="alignAccFollowNode1" presStyleIdx="3" presStyleCnt="5">
        <dgm:presLayoutVars>
          <dgm:bulletEnabled val="1"/>
        </dgm:presLayoutVars>
      </dgm:prSet>
      <dgm:spPr/>
    </dgm:pt>
    <dgm:pt modelId="{EBA1FB21-06D3-4585-A618-4F7AE81D0650}" type="pres">
      <dgm:prSet presAssocID="{A4A601A0-8423-4CA9-8B3C-4BC194C0534C}" presName="sp" presStyleCnt="0"/>
      <dgm:spPr/>
    </dgm:pt>
    <dgm:pt modelId="{5CE2107B-BCF1-4436-9845-CFEF59E4E53D}" type="pres">
      <dgm:prSet presAssocID="{989351E0-B8D2-4C66-B0AC-A2CF2EBA1CED}" presName="linNode" presStyleCnt="0"/>
      <dgm:spPr/>
    </dgm:pt>
    <dgm:pt modelId="{B303AF10-4E37-4DB0-BD63-6729CD98AC2D}" type="pres">
      <dgm:prSet presAssocID="{989351E0-B8D2-4C66-B0AC-A2CF2EBA1CED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BBFE0DF8-D34F-4A1F-9E29-621D8216E129}" type="pres">
      <dgm:prSet presAssocID="{989351E0-B8D2-4C66-B0AC-A2CF2EBA1CED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86043209-C52D-4147-BE20-84C40EAB34F0}" type="presOf" srcId="{BF4DC35B-94AC-45EA-8FA8-9DFABF6AF294}" destId="{6DD39DF9-844F-40D9-95DF-67F05FCA2315}" srcOrd="0" destOrd="0" presId="urn:microsoft.com/office/officeart/2005/8/layout/vList5"/>
    <dgm:cxn modelId="{453B7F24-DB3A-456D-9EC6-A0D6ABE4BB15}" srcId="{CE9D3EC2-BEAE-4436-AD00-5E95754474A6}" destId="{3043C257-8241-41DF-BD6E-8CA9C7BC4DE1}" srcOrd="0" destOrd="0" parTransId="{7023AA0E-93A9-44C6-AAA9-F1CF74995114}" sibTransId="{6B04D0B2-4E04-4259-8321-CEF50EFD6981}"/>
    <dgm:cxn modelId="{E9780838-E27B-4EF3-B73C-9E50D0BC7B53}" type="presOf" srcId="{B70C73A1-DC87-4279-A085-3BCF25736F50}" destId="{B21CD3DD-DAB8-449C-8852-E904BF3145EA}" srcOrd="0" destOrd="0" presId="urn:microsoft.com/office/officeart/2005/8/layout/vList5"/>
    <dgm:cxn modelId="{DCBE7844-D68B-45BD-B27D-F579F5CF7D59}" srcId="{440042AD-7629-4311-94A3-673F254FDB1E}" destId="{CE9D3EC2-BEAE-4436-AD00-5E95754474A6}" srcOrd="1" destOrd="0" parTransId="{73229A42-8767-421B-BDCD-3050C7C930C4}" sibTransId="{482564B3-68F1-4D6C-A532-BB0A34E6A6E4}"/>
    <dgm:cxn modelId="{A05CB84D-A50C-4FD8-B043-68CF5B530A94}" srcId="{989351E0-B8D2-4C66-B0AC-A2CF2EBA1CED}" destId="{492032C9-E409-4C4D-A6DD-0F0D6055817A}" srcOrd="0" destOrd="0" parTransId="{FCF26E3A-3588-4281-B993-5DC7850B0042}" sibTransId="{44B10E30-8841-4AC8-8ACA-CBA7EA2AFC2C}"/>
    <dgm:cxn modelId="{873E6350-5887-45A4-B9BD-879A96D632C7}" type="presOf" srcId="{302D0B80-2584-4E00-A7B2-DD8AD479F6BD}" destId="{5EB35875-EF63-4515-83DE-C7ED3A7EB209}" srcOrd="0" destOrd="0" presId="urn:microsoft.com/office/officeart/2005/8/layout/vList5"/>
    <dgm:cxn modelId="{15B24372-0B65-435D-955A-B6FE8A935493}" type="presOf" srcId="{FD65A935-4649-4430-A923-A1936CF0E57C}" destId="{5E197604-D547-449D-876A-F788F42B0918}" srcOrd="0" destOrd="0" presId="urn:microsoft.com/office/officeart/2005/8/layout/vList5"/>
    <dgm:cxn modelId="{30DE665A-5973-4C36-AF98-42BE15CD8122}" srcId="{C456EC5E-7597-4384-AE16-2C91430C3F31}" destId="{BF4DC35B-94AC-45EA-8FA8-9DFABF6AF294}" srcOrd="0" destOrd="0" parTransId="{53421700-ABC1-412D-8B37-B48C44F69847}" sibTransId="{C3B7D0ED-D74B-4060-8201-A6F8D69C4212}"/>
    <dgm:cxn modelId="{5C9A5688-D790-4054-BFB2-7A15D4B384B7}" srcId="{440042AD-7629-4311-94A3-673F254FDB1E}" destId="{989351E0-B8D2-4C66-B0AC-A2CF2EBA1CED}" srcOrd="4" destOrd="0" parTransId="{D9D88164-A8CE-41D3-8657-98693358DD73}" sibTransId="{801D057D-0614-421F-94A5-48612BAE8D7C}"/>
    <dgm:cxn modelId="{2A20EF99-9E4C-4544-840D-43BB41A9C455}" type="presOf" srcId="{3043C257-8241-41DF-BD6E-8CA9C7BC4DE1}" destId="{E150CE61-F1B0-4DB4-AB30-0A4E2022D0F1}" srcOrd="0" destOrd="0" presId="urn:microsoft.com/office/officeart/2005/8/layout/vList5"/>
    <dgm:cxn modelId="{F9D33FAB-F706-4D5F-BB86-FE96769220A6}" srcId="{C456EC5E-7597-4384-AE16-2C91430C3F31}" destId="{73517E41-2F3C-416D-BA26-DD4F443BA96C}" srcOrd="1" destOrd="0" parTransId="{F42F16B7-C186-4150-8B25-60375A0B9366}" sibTransId="{74B06333-F8F3-42EE-AB5D-29CAA72A286D}"/>
    <dgm:cxn modelId="{24753EAD-3796-4A39-9DBF-3198D1BC2EF0}" type="presOf" srcId="{440042AD-7629-4311-94A3-673F254FDB1E}" destId="{5074E05E-9862-4FD3-AB04-E3A5265BD829}" srcOrd="0" destOrd="0" presId="urn:microsoft.com/office/officeart/2005/8/layout/vList5"/>
    <dgm:cxn modelId="{F8AC64C0-B087-4A29-846F-7CCBBE4337F1}" srcId="{302D0B80-2584-4E00-A7B2-DD8AD479F6BD}" destId="{17FC251B-7DB1-4247-868C-C66FB008EB3C}" srcOrd="0" destOrd="0" parTransId="{7C2A8A4D-9F95-4B96-8247-5209871262F0}" sibTransId="{93D9BBE6-AE90-466E-A6F5-98A8844316D3}"/>
    <dgm:cxn modelId="{EE90A5C1-F8AF-4CD3-A91C-1F0F9B88FF02}" srcId="{440042AD-7629-4311-94A3-673F254FDB1E}" destId="{302D0B80-2584-4E00-A7B2-DD8AD479F6BD}" srcOrd="3" destOrd="0" parTransId="{1B12D9A3-8BD4-4A78-8307-DC36746A918D}" sibTransId="{A4A601A0-8423-4CA9-8B3C-4BC194C0534C}"/>
    <dgm:cxn modelId="{9462F8C4-54FC-459C-8988-4DBE6EE43371}" type="presOf" srcId="{73517E41-2F3C-416D-BA26-DD4F443BA96C}" destId="{6DD39DF9-844F-40D9-95DF-67F05FCA2315}" srcOrd="0" destOrd="1" presId="urn:microsoft.com/office/officeart/2005/8/layout/vList5"/>
    <dgm:cxn modelId="{56A7F1C5-7F59-42BA-91BB-CE4010FF3AE4}" type="presOf" srcId="{17FC251B-7DB1-4247-868C-C66FB008EB3C}" destId="{005B1BFA-8D89-48A3-BE32-DE3574496166}" srcOrd="0" destOrd="0" presId="urn:microsoft.com/office/officeart/2005/8/layout/vList5"/>
    <dgm:cxn modelId="{4412B4CA-511B-484D-A5A8-79B50629FBEB}" srcId="{FD65A935-4649-4430-A923-A1936CF0E57C}" destId="{B70C73A1-DC87-4279-A085-3BCF25736F50}" srcOrd="0" destOrd="0" parTransId="{72E25FC1-A836-454A-9640-39817F6E4A6B}" sibTransId="{753382C0-C79A-4530-B293-B8916E3EB216}"/>
    <dgm:cxn modelId="{44896ECE-148F-4CF7-BBC5-02F144A68052}" type="presOf" srcId="{C456EC5E-7597-4384-AE16-2C91430C3F31}" destId="{BDCDAC49-AC95-44FE-8627-4A771F0513F0}" srcOrd="0" destOrd="0" presId="urn:microsoft.com/office/officeart/2005/8/layout/vList5"/>
    <dgm:cxn modelId="{7AE209D3-5BDB-4FDF-BA34-6E0B53A0AE62}" type="presOf" srcId="{492032C9-E409-4C4D-A6DD-0F0D6055817A}" destId="{BBFE0DF8-D34F-4A1F-9E29-621D8216E129}" srcOrd="0" destOrd="0" presId="urn:microsoft.com/office/officeart/2005/8/layout/vList5"/>
    <dgm:cxn modelId="{BC022EDC-3951-4370-BFB2-8266225426D0}" type="presOf" srcId="{CE9D3EC2-BEAE-4436-AD00-5E95754474A6}" destId="{1C74F9A2-8966-47D4-87BC-8C55AE518E6F}" srcOrd="0" destOrd="0" presId="urn:microsoft.com/office/officeart/2005/8/layout/vList5"/>
    <dgm:cxn modelId="{D28179E6-D15C-4F6E-AC6D-D793E0DDBB62}" type="presOf" srcId="{989351E0-B8D2-4C66-B0AC-A2CF2EBA1CED}" destId="{B303AF10-4E37-4DB0-BD63-6729CD98AC2D}" srcOrd="0" destOrd="0" presId="urn:microsoft.com/office/officeart/2005/8/layout/vList5"/>
    <dgm:cxn modelId="{36440EFA-9383-4085-BDE6-E14BFF856080}" srcId="{440042AD-7629-4311-94A3-673F254FDB1E}" destId="{FD65A935-4649-4430-A923-A1936CF0E57C}" srcOrd="2" destOrd="0" parTransId="{637C97D3-E7B8-42F0-BFF6-436B2E5D2513}" sibTransId="{C3CD31B1-E2A2-4EEB-A08A-89F18993B31C}"/>
    <dgm:cxn modelId="{8DA424FB-BAE3-41E9-9891-ED64DF3041A6}" srcId="{440042AD-7629-4311-94A3-673F254FDB1E}" destId="{C456EC5E-7597-4384-AE16-2C91430C3F31}" srcOrd="0" destOrd="0" parTransId="{17D879FB-ED09-46CE-B89E-97714EFDBB64}" sibTransId="{486F90A9-0E7C-416A-8427-6EA2C06B7F5B}"/>
    <dgm:cxn modelId="{7B8E63F0-4F3C-499C-B03D-8B2B677EC420}" type="presParOf" srcId="{5074E05E-9862-4FD3-AB04-E3A5265BD829}" destId="{9FD479E8-35CC-4A4E-942B-554C468D365F}" srcOrd="0" destOrd="0" presId="urn:microsoft.com/office/officeart/2005/8/layout/vList5"/>
    <dgm:cxn modelId="{4A0AC4C2-3113-4C5E-8F9D-D2C0F00C7333}" type="presParOf" srcId="{9FD479E8-35CC-4A4E-942B-554C468D365F}" destId="{BDCDAC49-AC95-44FE-8627-4A771F0513F0}" srcOrd="0" destOrd="0" presId="urn:microsoft.com/office/officeart/2005/8/layout/vList5"/>
    <dgm:cxn modelId="{6970D034-FF7C-4947-B804-9A3070670E92}" type="presParOf" srcId="{9FD479E8-35CC-4A4E-942B-554C468D365F}" destId="{6DD39DF9-844F-40D9-95DF-67F05FCA2315}" srcOrd="1" destOrd="0" presId="urn:microsoft.com/office/officeart/2005/8/layout/vList5"/>
    <dgm:cxn modelId="{D8B846D7-7632-4D12-AF7E-26791F4C5490}" type="presParOf" srcId="{5074E05E-9862-4FD3-AB04-E3A5265BD829}" destId="{C55EBCD1-D953-470A-ACFF-2AD58E786D70}" srcOrd="1" destOrd="0" presId="urn:microsoft.com/office/officeart/2005/8/layout/vList5"/>
    <dgm:cxn modelId="{7D19F781-5A54-459C-8A09-6F6F5AB52259}" type="presParOf" srcId="{5074E05E-9862-4FD3-AB04-E3A5265BD829}" destId="{02D38441-51B6-497D-A63C-980C7E6BD978}" srcOrd="2" destOrd="0" presId="urn:microsoft.com/office/officeart/2005/8/layout/vList5"/>
    <dgm:cxn modelId="{7BFD764B-E487-46A3-BFE2-D8D683D22E1F}" type="presParOf" srcId="{02D38441-51B6-497D-A63C-980C7E6BD978}" destId="{1C74F9A2-8966-47D4-87BC-8C55AE518E6F}" srcOrd="0" destOrd="0" presId="urn:microsoft.com/office/officeart/2005/8/layout/vList5"/>
    <dgm:cxn modelId="{49821BE6-0DE9-45D5-AF74-67B1A9EC9ADB}" type="presParOf" srcId="{02D38441-51B6-497D-A63C-980C7E6BD978}" destId="{E150CE61-F1B0-4DB4-AB30-0A4E2022D0F1}" srcOrd="1" destOrd="0" presId="urn:microsoft.com/office/officeart/2005/8/layout/vList5"/>
    <dgm:cxn modelId="{4B6B2B91-9105-4E81-93D2-82F68024C714}" type="presParOf" srcId="{5074E05E-9862-4FD3-AB04-E3A5265BD829}" destId="{E3AF2A50-78DE-49B7-9FE0-6DB6146605B6}" srcOrd="3" destOrd="0" presId="urn:microsoft.com/office/officeart/2005/8/layout/vList5"/>
    <dgm:cxn modelId="{A4B8D520-ADD6-4867-8BA0-BEDABA6E5AE4}" type="presParOf" srcId="{5074E05E-9862-4FD3-AB04-E3A5265BD829}" destId="{6F3A971F-E533-4775-AA01-7624DE57DE9F}" srcOrd="4" destOrd="0" presId="urn:microsoft.com/office/officeart/2005/8/layout/vList5"/>
    <dgm:cxn modelId="{10A87503-256A-4FD3-A829-6BF9B179DAC1}" type="presParOf" srcId="{6F3A971F-E533-4775-AA01-7624DE57DE9F}" destId="{5E197604-D547-449D-876A-F788F42B0918}" srcOrd="0" destOrd="0" presId="urn:microsoft.com/office/officeart/2005/8/layout/vList5"/>
    <dgm:cxn modelId="{5BF9BD19-C9D9-4758-8D6A-7D53E82241AA}" type="presParOf" srcId="{6F3A971F-E533-4775-AA01-7624DE57DE9F}" destId="{B21CD3DD-DAB8-449C-8852-E904BF3145EA}" srcOrd="1" destOrd="0" presId="urn:microsoft.com/office/officeart/2005/8/layout/vList5"/>
    <dgm:cxn modelId="{3A3B834F-7650-4844-803D-B3C06A3DBE73}" type="presParOf" srcId="{5074E05E-9862-4FD3-AB04-E3A5265BD829}" destId="{6EA08099-4ACA-4061-9E61-342A4D100F9C}" srcOrd="5" destOrd="0" presId="urn:microsoft.com/office/officeart/2005/8/layout/vList5"/>
    <dgm:cxn modelId="{3FF1B9DE-5B83-40BB-8C4B-57476527B10E}" type="presParOf" srcId="{5074E05E-9862-4FD3-AB04-E3A5265BD829}" destId="{CC2F4328-8E8F-45DF-84C6-5E54C09FF38B}" srcOrd="6" destOrd="0" presId="urn:microsoft.com/office/officeart/2005/8/layout/vList5"/>
    <dgm:cxn modelId="{6A53686D-9461-4CEC-B24D-A594BEA7AD0C}" type="presParOf" srcId="{CC2F4328-8E8F-45DF-84C6-5E54C09FF38B}" destId="{5EB35875-EF63-4515-83DE-C7ED3A7EB209}" srcOrd="0" destOrd="0" presId="urn:microsoft.com/office/officeart/2005/8/layout/vList5"/>
    <dgm:cxn modelId="{10B87248-AD97-4B57-9082-2881D9049584}" type="presParOf" srcId="{CC2F4328-8E8F-45DF-84C6-5E54C09FF38B}" destId="{005B1BFA-8D89-48A3-BE32-DE3574496166}" srcOrd="1" destOrd="0" presId="urn:microsoft.com/office/officeart/2005/8/layout/vList5"/>
    <dgm:cxn modelId="{64F5DC76-5314-46D2-8EA8-9D2661B8EBCB}" type="presParOf" srcId="{5074E05E-9862-4FD3-AB04-E3A5265BD829}" destId="{EBA1FB21-06D3-4585-A618-4F7AE81D0650}" srcOrd="7" destOrd="0" presId="urn:microsoft.com/office/officeart/2005/8/layout/vList5"/>
    <dgm:cxn modelId="{91340FF5-F9BB-4806-A576-0EB4F456350B}" type="presParOf" srcId="{5074E05E-9862-4FD3-AB04-E3A5265BD829}" destId="{5CE2107B-BCF1-4436-9845-CFEF59E4E53D}" srcOrd="8" destOrd="0" presId="urn:microsoft.com/office/officeart/2005/8/layout/vList5"/>
    <dgm:cxn modelId="{1BAC91F5-682C-4D6E-84A8-A828D344974F}" type="presParOf" srcId="{5CE2107B-BCF1-4436-9845-CFEF59E4E53D}" destId="{B303AF10-4E37-4DB0-BD63-6729CD98AC2D}" srcOrd="0" destOrd="0" presId="urn:microsoft.com/office/officeart/2005/8/layout/vList5"/>
    <dgm:cxn modelId="{8CDE774A-F9DA-43A1-B819-10771E551701}" type="presParOf" srcId="{5CE2107B-BCF1-4436-9845-CFEF59E4E53D}" destId="{BBFE0DF8-D34F-4A1F-9E29-621D8216E1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60ABD46-33BF-422B-B3CC-43E56FC45862}" type="doc">
      <dgm:prSet loTypeId="urn:microsoft.com/office/officeart/2005/8/layout/h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63787E45-AD1C-4AA0-B14F-AB117789CE26}">
      <dgm:prSet custT="1"/>
      <dgm:spPr/>
      <dgm:t>
        <a:bodyPr/>
        <a:lstStyle/>
        <a:p>
          <a:r>
            <a:rPr lang="es-CO" sz="2000" b="1">
              <a:latin typeface="Montserrat" panose="00000500000000000000" pitchFamily="2" charset="0"/>
            </a:rPr>
            <a:t>Médicas</a:t>
          </a:r>
        </a:p>
      </dgm:t>
    </dgm:pt>
    <dgm:pt modelId="{2157D31A-AA53-44F6-84A0-552687FE0A9A}" type="parTrans" cxnId="{EC8E2B19-28D6-4A36-AA4E-59C1E40A2AFD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846803A8-BAE8-421D-AF9C-96453D98E759}" type="sibTrans" cxnId="{EC8E2B19-28D6-4A36-AA4E-59C1E40A2AFD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1ADA2F97-0A51-4A39-A083-A712EC7E124D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SAHOS.</a:t>
          </a:r>
        </a:p>
      </dgm:t>
    </dgm:pt>
    <dgm:pt modelId="{26ED589B-90DF-406C-B165-23650CDE9E7F}" type="parTrans" cxnId="{F19BC4AC-1A2A-465B-8BFF-53F9356A52D3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BEC82D3F-AC29-401D-983D-31EF105683C6}" type="sibTrans" cxnId="{F19BC4AC-1A2A-465B-8BFF-53F9356A52D3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885DFAD-B06D-481F-8247-BCD7D6A1B3F5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EPOC.</a:t>
          </a:r>
        </a:p>
      </dgm:t>
    </dgm:pt>
    <dgm:pt modelId="{39251DDF-DD07-40FF-B77D-0C37B3209C86}" type="parTrans" cxnId="{CA117121-011C-4180-BC3B-DF3A044B3769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B5C7CB44-F7C3-4F80-9A2D-4D67CEAA0D6A}" type="sibTrans" cxnId="{CA117121-011C-4180-BC3B-DF3A044B3769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589AC207-225B-458F-9B4F-E540A67110E4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Asma.</a:t>
          </a:r>
        </a:p>
      </dgm:t>
    </dgm:pt>
    <dgm:pt modelId="{0F667FB0-1C20-4A8D-924F-2EE6FFC62D6C}" type="parTrans" cxnId="{F4D8594B-CC8E-4EF3-B47B-B08875BA5E66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D77591C-E52E-4370-99D4-6350E552940D}" type="sibTrans" cxnId="{F4D8594B-CC8E-4EF3-B47B-B08875BA5E66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0B80F3F-0CCE-4F23-9C96-CE99E5ACE381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ERGE.</a:t>
          </a:r>
        </a:p>
      </dgm:t>
    </dgm:pt>
    <dgm:pt modelId="{280BBA58-F168-414F-98DA-395919B2F203}" type="parTrans" cxnId="{021070BB-4C0C-493F-BBBC-2754433B63AC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0FB8F44A-D9F9-4830-9985-47464604AB6F}" type="sibTrans" cxnId="{021070BB-4C0C-493F-BBBC-2754433B63AC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640681C1-5B84-4FCC-B18D-62D9689B30EE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Angina.</a:t>
          </a:r>
        </a:p>
      </dgm:t>
    </dgm:pt>
    <dgm:pt modelId="{787934F9-A9C9-4E50-939E-812F11C8BED1}" type="parTrans" cxnId="{459A57B3-8914-434F-807C-08DE60A8BB5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BF7989CE-8C57-44EF-8157-276C7A13A9F2}" type="sibTrans" cxnId="{459A57B3-8914-434F-807C-08DE60A8BB5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5A9A78C5-812E-48AA-97BC-B3D666F32FF2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Hipoglicemia.</a:t>
          </a:r>
        </a:p>
      </dgm:t>
    </dgm:pt>
    <dgm:pt modelId="{DAB4914A-C793-4648-90FF-8793CACD4A28}" type="parTrans" cxnId="{92C83718-7B96-44BB-A130-F7272EF333B3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67B3EF33-6A86-490F-B830-3B7C16B52789}" type="sibTrans" cxnId="{92C83718-7B96-44BB-A130-F7272EF333B3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D5CCD34-173C-4EA7-A7B4-F44B3DF541E7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ICC.</a:t>
          </a:r>
        </a:p>
      </dgm:t>
    </dgm:pt>
    <dgm:pt modelId="{AB43C8BF-62A9-4DE2-B891-23B3481B9B56}" type="parTrans" cxnId="{78A5121C-2979-4561-9B71-94824430000F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62A1064-36E4-4B3F-A3AB-9FA9AB334F43}" type="sibTrans" cxnId="{78A5121C-2979-4561-9B71-94824430000F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8EC12DC9-24AB-4094-A19A-10AC0A39E9F1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Hipertiroidismo.</a:t>
          </a:r>
        </a:p>
      </dgm:t>
    </dgm:pt>
    <dgm:pt modelId="{81D7283F-80F2-441F-8B02-E06771CACBBD}" type="parTrans" cxnId="{E3CC635D-68EF-4D97-A465-D0BE0762485F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D863CFF-34E4-4B9E-B3F0-9CC744F2345B}" type="sibTrans" cxnId="{E3CC635D-68EF-4D97-A465-D0BE0762485F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C3EEBC54-8789-428E-8FF8-8E82B26D42C0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Dolor.</a:t>
          </a:r>
        </a:p>
      </dgm:t>
    </dgm:pt>
    <dgm:pt modelId="{C30DD7DB-C47D-474F-B7A8-DE37D93DF20F}" type="parTrans" cxnId="{8985B074-B573-4F02-87A2-4887DFB334C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1F5E3FB-D20E-4B0D-B33C-4DFB51249C81}" type="sibTrans" cxnId="{8985B074-B573-4F02-87A2-4887DFB334C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9657F758-45F3-4CEC-84DC-EB07D3A0F003}">
      <dgm:prSet custT="1"/>
      <dgm:spPr/>
      <dgm:t>
        <a:bodyPr/>
        <a:lstStyle/>
        <a:p>
          <a:r>
            <a:rPr lang="es-CO" sz="2000" b="1">
              <a:latin typeface="Montserrat" panose="00000500000000000000" pitchFamily="2" charset="0"/>
            </a:rPr>
            <a:t>Neurológicas</a:t>
          </a:r>
        </a:p>
      </dgm:t>
    </dgm:pt>
    <dgm:pt modelId="{65C0258B-3EFA-40E8-9DF8-5E2D9BFC3E68}" type="parTrans" cxnId="{7214E860-894F-4FFD-A80F-B032F4356BA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1B272D7F-7AB9-4EAF-8FCE-20EF985CBEC9}" type="sibTrans" cxnId="{7214E860-894F-4FFD-A80F-B032F4356BA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259CF869-64A6-4179-8392-018D19123EF3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Apnea central de sueño.</a:t>
          </a:r>
        </a:p>
      </dgm:t>
    </dgm:pt>
    <dgm:pt modelId="{BF77F4F2-3F3D-40CD-A726-ADA23D996AC7}" type="parTrans" cxnId="{FDBB6CDE-B435-4358-A4A1-1EC650418E1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23BA0D9A-4170-478A-9997-245FCB39AADD}" type="sibTrans" cxnId="{FDBB6CDE-B435-4358-A4A1-1EC650418E1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DECCBAD-0472-4B57-BDF8-4CD4516C8D21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Demencia.</a:t>
          </a:r>
        </a:p>
      </dgm:t>
    </dgm:pt>
    <dgm:pt modelId="{76B596F4-77DB-4CA0-ABB4-AF50780B7376}" type="parTrans" cxnId="{40BE0BA6-E702-450B-90CA-4838AF602FD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5BFED762-E081-4DE7-8476-0F55AC63C1F7}" type="sibTrans" cxnId="{40BE0BA6-E702-450B-90CA-4838AF602FD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F9DA351-FC71-4737-9C5F-03827A2FF66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Insomnio fatal familiar.</a:t>
          </a:r>
        </a:p>
      </dgm:t>
    </dgm:pt>
    <dgm:pt modelId="{5A795C38-9425-48D9-B04A-9D88A165995C}" type="parTrans" cxnId="{17D7E83A-637B-4AF2-B692-E9F627F162A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E3431C2-33E7-4082-A50C-EDB171753F9F}" type="sibTrans" cxnId="{17D7E83A-637B-4AF2-B692-E9F627F162A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EBB0E41C-60AF-47BB-A43C-245F00A87B96}">
      <dgm:prSet custT="1"/>
      <dgm:spPr/>
      <dgm:t>
        <a:bodyPr/>
        <a:lstStyle/>
        <a:p>
          <a:r>
            <a:rPr lang="es-CO" sz="2000" b="1">
              <a:latin typeface="Montserrat" panose="00000500000000000000" pitchFamily="2" charset="0"/>
            </a:rPr>
            <a:t>Ambientales</a:t>
          </a:r>
        </a:p>
      </dgm:t>
    </dgm:pt>
    <dgm:pt modelId="{C42EF7CF-94E6-42EC-94CF-82555E2CC7DA}" type="parTrans" cxnId="{4C824937-1B26-4B38-B44A-27B14B1B24E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F70B7EF-62E3-4115-9932-0433F589DFB3}" type="sibTrans" cxnId="{4C824937-1B26-4B38-B44A-27B14B1B24E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CD2C4B0-2C84-443E-B27F-259E868CA389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Ruido de la comunidad.</a:t>
          </a:r>
        </a:p>
      </dgm:t>
    </dgm:pt>
    <dgm:pt modelId="{02F9D3E0-B18C-472D-896F-86668050EA5C}" type="parTrans" cxnId="{119BC2CE-A000-45D3-93B6-929D4CD3FFB8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C8C08FE-86F7-41AF-8BFD-5AE277260C94}" type="sibTrans" cxnId="{119BC2CE-A000-45D3-93B6-929D4CD3FFB8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940B6F32-E27F-469D-843F-6C8CB9704E6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Temperatura alterada.</a:t>
          </a:r>
        </a:p>
      </dgm:t>
    </dgm:pt>
    <dgm:pt modelId="{D6F2D92E-D9C2-49BC-A9E3-469D4603869A}" type="parTrans" cxnId="{BC933B0D-69DF-4D2A-9EC8-D31BD99D4B51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17E4DEC-2B99-4616-B9C7-C7992437C7A0}" type="sibTrans" cxnId="{BC933B0D-69DF-4D2A-9EC8-D31BD99D4B51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284BE567-B53F-4AC3-9044-C2625509A29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Vibración.</a:t>
          </a:r>
        </a:p>
      </dgm:t>
    </dgm:pt>
    <dgm:pt modelId="{24D24C3D-8368-45F7-BFDB-EBEF69036591}" type="parTrans" cxnId="{8C51EFE2-238A-4E82-9DCC-7D64A04F59C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A2CEA184-37BC-42D6-AF20-04FA8E23159F}" type="sibTrans" cxnId="{8C51EFE2-238A-4E82-9DCC-7D64A04F59C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26C7268-28EA-421B-BBCF-6339BCA80528}" type="pres">
      <dgm:prSet presAssocID="{C60ABD46-33BF-422B-B3CC-43E56FC45862}" presName="Name0" presStyleCnt="0">
        <dgm:presLayoutVars>
          <dgm:dir/>
          <dgm:animLvl val="lvl"/>
          <dgm:resizeHandles val="exact"/>
        </dgm:presLayoutVars>
      </dgm:prSet>
      <dgm:spPr/>
    </dgm:pt>
    <dgm:pt modelId="{96BA1720-9DCC-452B-B088-78159D143B9C}" type="pres">
      <dgm:prSet presAssocID="{63787E45-AD1C-4AA0-B14F-AB117789CE26}" presName="composite" presStyleCnt="0"/>
      <dgm:spPr/>
    </dgm:pt>
    <dgm:pt modelId="{A77A536E-C6FB-41A8-9CC2-223B12B44A16}" type="pres">
      <dgm:prSet presAssocID="{63787E45-AD1C-4AA0-B14F-AB117789CE2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132DD14-56F1-4BFE-8886-533F912CF528}" type="pres">
      <dgm:prSet presAssocID="{63787E45-AD1C-4AA0-B14F-AB117789CE26}" presName="desTx" presStyleLbl="alignAccFollowNode1" presStyleIdx="0" presStyleCnt="3">
        <dgm:presLayoutVars>
          <dgm:bulletEnabled val="1"/>
        </dgm:presLayoutVars>
      </dgm:prSet>
      <dgm:spPr/>
    </dgm:pt>
    <dgm:pt modelId="{FB78928A-7B39-4E0C-84E7-0165F5F6F841}" type="pres">
      <dgm:prSet presAssocID="{846803A8-BAE8-421D-AF9C-96453D98E759}" presName="space" presStyleCnt="0"/>
      <dgm:spPr/>
    </dgm:pt>
    <dgm:pt modelId="{92D055DD-DA2D-40E7-8790-6674714E7CC1}" type="pres">
      <dgm:prSet presAssocID="{9657F758-45F3-4CEC-84DC-EB07D3A0F003}" presName="composite" presStyleCnt="0"/>
      <dgm:spPr/>
    </dgm:pt>
    <dgm:pt modelId="{85216A59-D079-4406-AF1D-9EFB04556A8A}" type="pres">
      <dgm:prSet presAssocID="{9657F758-45F3-4CEC-84DC-EB07D3A0F00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E1B641B-E3F0-45C0-9924-CF3C4BA4404C}" type="pres">
      <dgm:prSet presAssocID="{9657F758-45F3-4CEC-84DC-EB07D3A0F003}" presName="desTx" presStyleLbl="alignAccFollowNode1" presStyleIdx="1" presStyleCnt="3">
        <dgm:presLayoutVars>
          <dgm:bulletEnabled val="1"/>
        </dgm:presLayoutVars>
      </dgm:prSet>
      <dgm:spPr/>
    </dgm:pt>
    <dgm:pt modelId="{5675BA32-5358-42FC-977A-FA4BEB670E9C}" type="pres">
      <dgm:prSet presAssocID="{1B272D7F-7AB9-4EAF-8FCE-20EF985CBEC9}" presName="space" presStyleCnt="0"/>
      <dgm:spPr/>
    </dgm:pt>
    <dgm:pt modelId="{FE4159B6-66F2-47BF-9871-BC843A47953D}" type="pres">
      <dgm:prSet presAssocID="{EBB0E41C-60AF-47BB-A43C-245F00A87B96}" presName="composite" presStyleCnt="0"/>
      <dgm:spPr/>
    </dgm:pt>
    <dgm:pt modelId="{53F93A5A-C8B0-4304-A3C1-B1434A75DBDE}" type="pres">
      <dgm:prSet presAssocID="{EBB0E41C-60AF-47BB-A43C-245F00A87B9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75A65EF-F32F-4E73-B21B-0112466D29D0}" type="pres">
      <dgm:prSet presAssocID="{EBB0E41C-60AF-47BB-A43C-245F00A87B96}" presName="desTx" presStyleLbl="alignAccFollowNode1" presStyleIdx="2" presStyleCnt="3" custLinFactNeighborX="-674">
        <dgm:presLayoutVars>
          <dgm:bulletEnabled val="1"/>
        </dgm:presLayoutVars>
      </dgm:prSet>
      <dgm:spPr/>
    </dgm:pt>
  </dgm:ptLst>
  <dgm:cxnLst>
    <dgm:cxn modelId="{C0814501-F39C-45B8-966C-F62C999680BF}" type="presOf" srcId="{EBB0E41C-60AF-47BB-A43C-245F00A87B96}" destId="{53F93A5A-C8B0-4304-A3C1-B1434A75DBDE}" srcOrd="0" destOrd="0" presId="urn:microsoft.com/office/officeart/2005/8/layout/hList1"/>
    <dgm:cxn modelId="{F9E9D605-F3E0-4708-B947-1630A4CCE04A}" type="presOf" srcId="{589AC207-225B-458F-9B4F-E540A67110E4}" destId="{9132DD14-56F1-4BFE-8886-533F912CF528}" srcOrd="0" destOrd="2" presId="urn:microsoft.com/office/officeart/2005/8/layout/hList1"/>
    <dgm:cxn modelId="{BC933B0D-69DF-4D2A-9EC8-D31BD99D4B51}" srcId="{EBB0E41C-60AF-47BB-A43C-245F00A87B96}" destId="{940B6F32-E27F-469D-843F-6C8CB9704E6B}" srcOrd="1" destOrd="0" parTransId="{D6F2D92E-D9C2-49BC-A9E3-469D4603869A}" sibTransId="{D17E4DEC-2B99-4616-B9C7-C7992437C7A0}"/>
    <dgm:cxn modelId="{FB63DE10-F9A4-4EBF-92DA-4FDC6AF7DCCA}" type="presOf" srcId="{284BE567-B53F-4AC3-9044-C2625509A29B}" destId="{875A65EF-F32F-4E73-B21B-0112466D29D0}" srcOrd="0" destOrd="2" presId="urn:microsoft.com/office/officeart/2005/8/layout/hList1"/>
    <dgm:cxn modelId="{92C83718-7B96-44BB-A130-F7272EF333B3}" srcId="{63787E45-AD1C-4AA0-B14F-AB117789CE26}" destId="{5A9A78C5-812E-48AA-97BC-B3D666F32FF2}" srcOrd="5" destOrd="0" parTransId="{DAB4914A-C793-4648-90FF-8793CACD4A28}" sibTransId="{67B3EF33-6A86-490F-B830-3B7C16B52789}"/>
    <dgm:cxn modelId="{EC8E2B19-28D6-4A36-AA4E-59C1E40A2AFD}" srcId="{C60ABD46-33BF-422B-B3CC-43E56FC45862}" destId="{63787E45-AD1C-4AA0-B14F-AB117789CE26}" srcOrd="0" destOrd="0" parTransId="{2157D31A-AA53-44F6-84A0-552687FE0A9A}" sibTransId="{846803A8-BAE8-421D-AF9C-96453D98E759}"/>
    <dgm:cxn modelId="{78A5121C-2979-4561-9B71-94824430000F}" srcId="{63787E45-AD1C-4AA0-B14F-AB117789CE26}" destId="{DD5CCD34-173C-4EA7-A7B4-F44B3DF541E7}" srcOrd="6" destOrd="0" parTransId="{AB43C8BF-62A9-4DE2-B891-23B3481B9B56}" sibTransId="{D62A1064-36E4-4B3F-A3AB-9FA9AB334F43}"/>
    <dgm:cxn modelId="{CA117121-011C-4180-BC3B-DF3A044B3769}" srcId="{63787E45-AD1C-4AA0-B14F-AB117789CE26}" destId="{D885DFAD-B06D-481F-8247-BCD7D6A1B3F5}" srcOrd="1" destOrd="0" parTransId="{39251DDF-DD07-40FF-B77D-0C37B3209C86}" sibTransId="{B5C7CB44-F7C3-4F80-9A2D-4D67CEAA0D6A}"/>
    <dgm:cxn modelId="{7C8C7C28-E58E-4E21-B730-7FFB465527FC}" type="presOf" srcId="{C60ABD46-33BF-422B-B3CC-43E56FC45862}" destId="{D26C7268-28EA-421B-BBCF-6339BCA80528}" srcOrd="0" destOrd="0" presId="urn:microsoft.com/office/officeart/2005/8/layout/hList1"/>
    <dgm:cxn modelId="{5C6DAC31-FF60-4925-AEBC-80DA709D1806}" type="presOf" srcId="{8EC12DC9-24AB-4094-A19A-10AC0A39E9F1}" destId="{9132DD14-56F1-4BFE-8886-533F912CF528}" srcOrd="0" destOrd="7" presId="urn:microsoft.com/office/officeart/2005/8/layout/hList1"/>
    <dgm:cxn modelId="{4C824937-1B26-4B38-B44A-27B14B1B24EA}" srcId="{C60ABD46-33BF-422B-B3CC-43E56FC45862}" destId="{EBB0E41C-60AF-47BB-A43C-245F00A87B96}" srcOrd="2" destOrd="0" parTransId="{C42EF7CF-94E6-42EC-94CF-82555E2CC7DA}" sibTransId="{4F70B7EF-62E3-4115-9932-0433F589DFB3}"/>
    <dgm:cxn modelId="{17D7E83A-637B-4AF2-B692-E9F627F162A4}" srcId="{9657F758-45F3-4CEC-84DC-EB07D3A0F003}" destId="{3F9DA351-FC71-4737-9C5F-03827A2FF66B}" srcOrd="2" destOrd="0" parTransId="{5A795C38-9425-48D9-B04A-9D88A165995C}" sibTransId="{DE3431C2-33E7-4082-A50C-EDB171753F9F}"/>
    <dgm:cxn modelId="{8BE3543B-5DD9-4F68-A74E-130FD84FBD45}" type="presOf" srcId="{D885DFAD-B06D-481F-8247-BCD7D6A1B3F5}" destId="{9132DD14-56F1-4BFE-8886-533F912CF528}" srcOrd="0" destOrd="1" presId="urn:microsoft.com/office/officeart/2005/8/layout/hList1"/>
    <dgm:cxn modelId="{81BD6D3E-7D89-46FF-B8DD-359E2E1E8622}" type="presOf" srcId="{7CD2C4B0-2C84-443E-B27F-259E868CA389}" destId="{875A65EF-F32F-4E73-B21B-0112466D29D0}" srcOrd="0" destOrd="0" presId="urn:microsoft.com/office/officeart/2005/8/layout/hList1"/>
    <dgm:cxn modelId="{E3CC635D-68EF-4D97-A465-D0BE0762485F}" srcId="{63787E45-AD1C-4AA0-B14F-AB117789CE26}" destId="{8EC12DC9-24AB-4094-A19A-10AC0A39E9F1}" srcOrd="7" destOrd="0" parTransId="{81D7283F-80F2-441F-8B02-E06771CACBBD}" sibTransId="{3D863CFF-34E4-4B9E-B3F0-9CC744F2345B}"/>
    <dgm:cxn modelId="{7214E860-894F-4FFD-A80F-B032F4356BA4}" srcId="{C60ABD46-33BF-422B-B3CC-43E56FC45862}" destId="{9657F758-45F3-4CEC-84DC-EB07D3A0F003}" srcOrd="1" destOrd="0" parTransId="{65C0258B-3EFA-40E8-9DF8-5E2D9BFC3E68}" sibTransId="{1B272D7F-7AB9-4EAF-8FCE-20EF985CBEC9}"/>
    <dgm:cxn modelId="{F4D8594B-CC8E-4EF3-B47B-B08875BA5E66}" srcId="{63787E45-AD1C-4AA0-B14F-AB117789CE26}" destId="{589AC207-225B-458F-9B4F-E540A67110E4}" srcOrd="2" destOrd="0" parTransId="{0F667FB0-1C20-4A8D-924F-2EE6FFC62D6C}" sibTransId="{DD77591C-E52E-4370-99D4-6350E552940D}"/>
    <dgm:cxn modelId="{0D30876E-3011-4AD6-9D62-ADB17F482298}" type="presOf" srcId="{DDECCBAD-0472-4B57-BDF8-4CD4516C8D21}" destId="{FE1B641B-E3F0-45C0-9924-CF3C4BA4404C}" srcOrd="0" destOrd="1" presId="urn:microsoft.com/office/officeart/2005/8/layout/hList1"/>
    <dgm:cxn modelId="{8D8AFA50-27E3-4B2B-81D7-2649D1774B21}" type="presOf" srcId="{D0B80F3F-0CCE-4F23-9C96-CE99E5ACE381}" destId="{9132DD14-56F1-4BFE-8886-533F912CF528}" srcOrd="0" destOrd="3" presId="urn:microsoft.com/office/officeart/2005/8/layout/hList1"/>
    <dgm:cxn modelId="{8985B074-B573-4F02-87A2-4887DFB334CA}" srcId="{63787E45-AD1C-4AA0-B14F-AB117789CE26}" destId="{C3EEBC54-8789-428E-8FF8-8E82B26D42C0}" srcOrd="8" destOrd="0" parTransId="{C30DD7DB-C47D-474F-B7A8-DE37D93DF20F}" sibTransId="{71F5E3FB-D20E-4B0D-B33C-4DFB51249C81}"/>
    <dgm:cxn modelId="{94FDE557-5AFC-484A-ADE6-0CCD7AA4EA12}" type="presOf" srcId="{940B6F32-E27F-469D-843F-6C8CB9704E6B}" destId="{875A65EF-F32F-4E73-B21B-0112466D29D0}" srcOrd="0" destOrd="1" presId="urn:microsoft.com/office/officeart/2005/8/layout/hList1"/>
    <dgm:cxn modelId="{5BACC380-5DF8-42A8-8F4A-3F0CB45E173F}" type="presOf" srcId="{63787E45-AD1C-4AA0-B14F-AB117789CE26}" destId="{A77A536E-C6FB-41A8-9CC2-223B12B44A16}" srcOrd="0" destOrd="0" presId="urn:microsoft.com/office/officeart/2005/8/layout/hList1"/>
    <dgm:cxn modelId="{CCC13D93-A187-43A7-BDE1-308C4E27295D}" type="presOf" srcId="{1ADA2F97-0A51-4A39-A083-A712EC7E124D}" destId="{9132DD14-56F1-4BFE-8886-533F912CF528}" srcOrd="0" destOrd="0" presId="urn:microsoft.com/office/officeart/2005/8/layout/hList1"/>
    <dgm:cxn modelId="{7F128A93-26A5-4069-80B4-70353685536C}" type="presOf" srcId="{C3EEBC54-8789-428E-8FF8-8E82B26D42C0}" destId="{9132DD14-56F1-4BFE-8886-533F912CF528}" srcOrd="0" destOrd="8" presId="urn:microsoft.com/office/officeart/2005/8/layout/hList1"/>
    <dgm:cxn modelId="{40BE0BA6-E702-450B-90CA-4838AF602FD5}" srcId="{9657F758-45F3-4CEC-84DC-EB07D3A0F003}" destId="{DDECCBAD-0472-4B57-BDF8-4CD4516C8D21}" srcOrd="1" destOrd="0" parTransId="{76B596F4-77DB-4CA0-ABB4-AF50780B7376}" sibTransId="{5BFED762-E081-4DE7-8476-0F55AC63C1F7}"/>
    <dgm:cxn modelId="{0119D1AB-8548-4AE5-837C-A1B877E3B720}" type="presOf" srcId="{DD5CCD34-173C-4EA7-A7B4-F44B3DF541E7}" destId="{9132DD14-56F1-4BFE-8886-533F912CF528}" srcOrd="0" destOrd="6" presId="urn:microsoft.com/office/officeart/2005/8/layout/hList1"/>
    <dgm:cxn modelId="{F19BC4AC-1A2A-465B-8BFF-53F9356A52D3}" srcId="{63787E45-AD1C-4AA0-B14F-AB117789CE26}" destId="{1ADA2F97-0A51-4A39-A083-A712EC7E124D}" srcOrd="0" destOrd="0" parTransId="{26ED589B-90DF-406C-B165-23650CDE9E7F}" sibTransId="{BEC82D3F-AC29-401D-983D-31EF105683C6}"/>
    <dgm:cxn modelId="{459A57B3-8914-434F-807C-08DE60A8BB54}" srcId="{63787E45-AD1C-4AA0-B14F-AB117789CE26}" destId="{640681C1-5B84-4FCC-B18D-62D9689B30EE}" srcOrd="4" destOrd="0" parTransId="{787934F9-A9C9-4E50-939E-812F11C8BED1}" sibTransId="{BF7989CE-8C57-44EF-8157-276C7A13A9F2}"/>
    <dgm:cxn modelId="{021070BB-4C0C-493F-BBBC-2754433B63AC}" srcId="{63787E45-AD1C-4AA0-B14F-AB117789CE26}" destId="{D0B80F3F-0CCE-4F23-9C96-CE99E5ACE381}" srcOrd="3" destOrd="0" parTransId="{280BBA58-F168-414F-98DA-395919B2F203}" sibTransId="{0FB8F44A-D9F9-4830-9985-47464604AB6F}"/>
    <dgm:cxn modelId="{119BC2CE-A000-45D3-93B6-929D4CD3FFB8}" srcId="{EBB0E41C-60AF-47BB-A43C-245F00A87B96}" destId="{7CD2C4B0-2C84-443E-B27F-259E868CA389}" srcOrd="0" destOrd="0" parTransId="{02F9D3E0-B18C-472D-896F-86668050EA5C}" sibTransId="{DC8C08FE-86F7-41AF-8BFD-5AE277260C94}"/>
    <dgm:cxn modelId="{3A7A4DD5-E14C-40FE-984C-09834C5F0646}" type="presOf" srcId="{640681C1-5B84-4FCC-B18D-62D9689B30EE}" destId="{9132DD14-56F1-4BFE-8886-533F912CF528}" srcOrd="0" destOrd="4" presId="urn:microsoft.com/office/officeart/2005/8/layout/hList1"/>
    <dgm:cxn modelId="{FDBB6CDE-B435-4358-A4A1-1EC650418E1A}" srcId="{9657F758-45F3-4CEC-84DC-EB07D3A0F003}" destId="{259CF869-64A6-4179-8392-018D19123EF3}" srcOrd="0" destOrd="0" parTransId="{BF77F4F2-3F3D-40CD-A726-ADA23D996AC7}" sibTransId="{23BA0D9A-4170-478A-9997-245FCB39AADD}"/>
    <dgm:cxn modelId="{8C51EFE2-238A-4E82-9DCC-7D64A04F59C5}" srcId="{EBB0E41C-60AF-47BB-A43C-245F00A87B96}" destId="{284BE567-B53F-4AC3-9044-C2625509A29B}" srcOrd="2" destOrd="0" parTransId="{24D24C3D-8368-45F7-BFDB-EBEF69036591}" sibTransId="{A2CEA184-37BC-42D6-AF20-04FA8E23159F}"/>
    <dgm:cxn modelId="{0B61E9EB-A983-4D3F-A6EF-470384A76254}" type="presOf" srcId="{5A9A78C5-812E-48AA-97BC-B3D666F32FF2}" destId="{9132DD14-56F1-4BFE-8886-533F912CF528}" srcOrd="0" destOrd="5" presId="urn:microsoft.com/office/officeart/2005/8/layout/hList1"/>
    <dgm:cxn modelId="{BAF35FEF-02F4-4408-92B1-FD54D91F2061}" type="presOf" srcId="{9657F758-45F3-4CEC-84DC-EB07D3A0F003}" destId="{85216A59-D079-4406-AF1D-9EFB04556A8A}" srcOrd="0" destOrd="0" presId="urn:microsoft.com/office/officeart/2005/8/layout/hList1"/>
    <dgm:cxn modelId="{21E0C6EF-5224-453F-BF3E-15482695F87B}" type="presOf" srcId="{259CF869-64A6-4179-8392-018D19123EF3}" destId="{FE1B641B-E3F0-45C0-9924-CF3C4BA4404C}" srcOrd="0" destOrd="0" presId="urn:microsoft.com/office/officeart/2005/8/layout/hList1"/>
    <dgm:cxn modelId="{E909E7EF-951E-4020-A056-CAABC87E0DE4}" type="presOf" srcId="{3F9DA351-FC71-4737-9C5F-03827A2FF66B}" destId="{FE1B641B-E3F0-45C0-9924-CF3C4BA4404C}" srcOrd="0" destOrd="2" presId="urn:microsoft.com/office/officeart/2005/8/layout/hList1"/>
    <dgm:cxn modelId="{45A39549-48C3-44E8-8C22-144B7FABEB6D}" type="presParOf" srcId="{D26C7268-28EA-421B-BBCF-6339BCA80528}" destId="{96BA1720-9DCC-452B-B088-78159D143B9C}" srcOrd="0" destOrd="0" presId="urn:microsoft.com/office/officeart/2005/8/layout/hList1"/>
    <dgm:cxn modelId="{0A58E582-9784-4BE3-9A24-3770CC096A27}" type="presParOf" srcId="{96BA1720-9DCC-452B-B088-78159D143B9C}" destId="{A77A536E-C6FB-41A8-9CC2-223B12B44A16}" srcOrd="0" destOrd="0" presId="urn:microsoft.com/office/officeart/2005/8/layout/hList1"/>
    <dgm:cxn modelId="{3EB66D3B-A478-4878-906E-51A0E01D56FE}" type="presParOf" srcId="{96BA1720-9DCC-452B-B088-78159D143B9C}" destId="{9132DD14-56F1-4BFE-8886-533F912CF528}" srcOrd="1" destOrd="0" presId="urn:microsoft.com/office/officeart/2005/8/layout/hList1"/>
    <dgm:cxn modelId="{A2E1BE93-6CB3-48D9-980B-E79FABAA4A24}" type="presParOf" srcId="{D26C7268-28EA-421B-BBCF-6339BCA80528}" destId="{FB78928A-7B39-4E0C-84E7-0165F5F6F841}" srcOrd="1" destOrd="0" presId="urn:microsoft.com/office/officeart/2005/8/layout/hList1"/>
    <dgm:cxn modelId="{06F7B55E-4DD0-40D7-919F-719EDED64816}" type="presParOf" srcId="{D26C7268-28EA-421B-BBCF-6339BCA80528}" destId="{92D055DD-DA2D-40E7-8790-6674714E7CC1}" srcOrd="2" destOrd="0" presId="urn:microsoft.com/office/officeart/2005/8/layout/hList1"/>
    <dgm:cxn modelId="{D5B4DA59-CA9C-431A-93CE-B7FD7527B921}" type="presParOf" srcId="{92D055DD-DA2D-40E7-8790-6674714E7CC1}" destId="{85216A59-D079-4406-AF1D-9EFB04556A8A}" srcOrd="0" destOrd="0" presId="urn:microsoft.com/office/officeart/2005/8/layout/hList1"/>
    <dgm:cxn modelId="{8E336E1C-17E2-4BDD-B5A1-D216D3BD5F9B}" type="presParOf" srcId="{92D055DD-DA2D-40E7-8790-6674714E7CC1}" destId="{FE1B641B-E3F0-45C0-9924-CF3C4BA4404C}" srcOrd="1" destOrd="0" presId="urn:microsoft.com/office/officeart/2005/8/layout/hList1"/>
    <dgm:cxn modelId="{13B4D2C7-A167-4CE5-A637-8FDCC42AA036}" type="presParOf" srcId="{D26C7268-28EA-421B-BBCF-6339BCA80528}" destId="{5675BA32-5358-42FC-977A-FA4BEB670E9C}" srcOrd="3" destOrd="0" presId="urn:microsoft.com/office/officeart/2005/8/layout/hList1"/>
    <dgm:cxn modelId="{14EE3D99-C0C7-4C48-85A5-D3B44DF6956B}" type="presParOf" srcId="{D26C7268-28EA-421B-BBCF-6339BCA80528}" destId="{FE4159B6-66F2-47BF-9871-BC843A47953D}" srcOrd="4" destOrd="0" presId="urn:microsoft.com/office/officeart/2005/8/layout/hList1"/>
    <dgm:cxn modelId="{5B951BCC-F078-4E7F-87CF-6677943E5ECE}" type="presParOf" srcId="{FE4159B6-66F2-47BF-9871-BC843A47953D}" destId="{53F93A5A-C8B0-4304-A3C1-B1434A75DBDE}" srcOrd="0" destOrd="0" presId="urn:microsoft.com/office/officeart/2005/8/layout/hList1"/>
    <dgm:cxn modelId="{84A1DC21-7CB6-40B7-A836-09681604D753}" type="presParOf" srcId="{FE4159B6-66F2-47BF-9871-BC843A47953D}" destId="{875A65EF-F32F-4E73-B21B-0112466D29D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810A2CA-C1A6-45BB-8A8C-DB904E8D634B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2845B00F-A895-48C5-8983-3551D31A6850}">
      <dgm:prSet custT="1"/>
      <dgm:spPr/>
      <dgm:t>
        <a:bodyPr/>
        <a:lstStyle/>
        <a:p>
          <a:r>
            <a:rPr lang="es-CO" sz="1600" b="1" dirty="0">
              <a:solidFill>
                <a:srgbClr val="152B48"/>
              </a:solidFill>
              <a:latin typeface="Montserrat" panose="00000500000000000000" pitchFamily="2" charset="0"/>
            </a:rPr>
            <a:t>Inicio insidioso o agudo</a:t>
          </a:r>
        </a:p>
      </dgm:t>
    </dgm:pt>
    <dgm:pt modelId="{D727D9A2-B52E-4804-A51E-63A72711C5BD}" type="parTrans" cxnId="{8DF9248F-F1FB-43A3-A6D8-13CEA05D0A03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AC771000-D3F4-425A-9520-13316BF01265}" type="sibTrans" cxnId="{8DF9248F-F1FB-43A3-A6D8-13CEA05D0A03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55E7163B-F435-43A2-A803-1990AA86C164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Síntomas desde la juventud.</a:t>
          </a:r>
        </a:p>
      </dgm:t>
    </dgm:pt>
    <dgm:pt modelId="{D56AA6E3-D96B-4008-BB97-54C9A8DB229C}" type="parTrans" cxnId="{64B1FBC7-2B79-424C-AD97-93072DB89823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D6700020-D0A6-4031-93F1-EA135035EDF7}" type="sibTrans" cxnId="{64B1FBC7-2B79-424C-AD97-93072DB89823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F722120E-C6FC-4F55-A972-A6181724D883}">
      <dgm:prSet custT="1"/>
      <dgm:spPr/>
      <dgm:t>
        <a:bodyPr/>
        <a:lstStyle/>
        <a:p>
          <a:r>
            <a:rPr lang="es-CO" sz="1600" b="1" dirty="0">
              <a:solidFill>
                <a:srgbClr val="152B48"/>
              </a:solidFill>
              <a:latin typeface="Montserrat" panose="00000500000000000000" pitchFamily="2" charset="0"/>
            </a:rPr>
            <a:t>Instauración</a:t>
          </a:r>
        </a:p>
      </dgm:t>
    </dgm:pt>
    <dgm:pt modelId="{29CBB529-0F93-47C0-9A8A-3A56275E4A45}" type="parTrans" cxnId="{E6D06A85-265E-4F20-A975-2B10409EF696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63C4EB0C-0ACD-4B41-8BC2-24F5772E79C0}" type="sibTrans" cxnId="{E6D06A85-265E-4F20-A975-2B10409EF696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643336A4-D1BA-480B-AF9C-7D84BA79C38C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Situacional: estresor identificado.</a:t>
          </a:r>
        </a:p>
      </dgm:t>
    </dgm:pt>
    <dgm:pt modelId="{189785DC-30F1-4FDA-9F18-07D45F6C9007}" type="parTrans" cxnId="{1E11EE03-2918-4F2E-8355-858FBBBA9C1A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BF13375B-8248-4019-B5CA-AF445151260C}" type="sibTrans" cxnId="{1E11EE03-2918-4F2E-8355-858FBBBA9C1A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E6F57B6F-DDCF-41CC-A419-94A7B7C52278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Recurrente: cuadros que remiten y reaparecen.</a:t>
          </a:r>
        </a:p>
      </dgm:t>
    </dgm:pt>
    <dgm:pt modelId="{29437773-3D47-4693-B3F2-397C882251B0}" type="parTrans" cxnId="{585DCFFD-3941-41F2-A273-1AE135783905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7529EE10-CE48-4040-92CC-1921D198241D}" type="sibTrans" cxnId="{585DCFFD-3941-41F2-A273-1AE135783905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9EB48F46-1151-4C90-B969-5D6BB8F304C9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Persistente: insomnio crónico. </a:t>
          </a:r>
        </a:p>
      </dgm:t>
    </dgm:pt>
    <dgm:pt modelId="{0E566232-9255-45B3-B0B1-59727BF0DFE1}" type="parTrans" cxnId="{CBFFB545-4DC0-4970-B360-A997C5AF2FB1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845022C0-26E1-416F-BB92-E8F07784FE49}" type="sibTrans" cxnId="{CBFFB545-4DC0-4970-B360-A997C5AF2FB1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77CF0883-62C8-40AC-80D4-4E189EFBEEC6}">
      <dgm:prSet custT="1"/>
      <dgm:spPr/>
      <dgm:t>
        <a:bodyPr/>
        <a:lstStyle/>
        <a:p>
          <a:r>
            <a:rPr lang="es-CO" sz="1600" b="1" dirty="0">
              <a:solidFill>
                <a:srgbClr val="152B48"/>
              </a:solidFill>
              <a:latin typeface="Montserrat" panose="00000500000000000000" pitchFamily="2" charset="0"/>
            </a:rPr>
            <a:t>Tipo de queja inestable</a:t>
          </a:r>
        </a:p>
      </dgm:t>
    </dgm:pt>
    <dgm:pt modelId="{E076AF8F-2C04-411C-9F27-A3A48BBE8239}" type="parTrans" cxnId="{B19CA1D2-2034-4F55-B46B-C26E9FBE42AA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96AD605E-01B7-4709-A19D-05558844FD1F}" type="sibTrans" cxnId="{B19CA1D2-2034-4F55-B46B-C26E9FBE42AA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B5E99477-23A4-4F5A-903D-F5782FA53A12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Cambio durante un mismo episodio.</a:t>
          </a:r>
        </a:p>
      </dgm:t>
    </dgm:pt>
    <dgm:pt modelId="{0A2CBD66-50A8-4265-8E7D-5BC9D73EAF0F}" type="parTrans" cxnId="{AF679837-6B4B-4A79-90C4-F020CBBFCF72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968709FD-F529-4B28-A266-654A2B91EA13}" type="sibTrans" cxnId="{AF679837-6B4B-4A79-90C4-F020CBBFCF72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269FE446-7AB6-4E14-BE3A-920DD1789BA5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El tipo de queja puede cambiar (conciliación o mantenimiento).</a:t>
          </a:r>
        </a:p>
      </dgm:t>
    </dgm:pt>
    <dgm:pt modelId="{A0C00253-B707-4E54-9D31-35A63469DD83}" type="parTrans" cxnId="{F2E3CA03-462D-453C-BF86-F453104F5BA1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42AAA4EB-4AFB-4363-8F25-67E3023E9628}" type="sibTrans" cxnId="{F2E3CA03-462D-453C-BF86-F453104F5BA1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EEFA881F-D7B9-41B8-9060-2579080290B0}">
      <dgm:prSet custT="1"/>
      <dgm:spPr/>
      <dgm:t>
        <a:bodyPr/>
        <a:lstStyle/>
        <a:p>
          <a:r>
            <a:rPr lang="es-CO" sz="1600" b="1" dirty="0">
              <a:solidFill>
                <a:srgbClr val="152B48"/>
              </a:solidFill>
              <a:latin typeface="Montserrat" panose="00000500000000000000" pitchFamily="2" charset="0"/>
            </a:rPr>
            <a:t>Insomnio de corta duración</a:t>
          </a:r>
        </a:p>
      </dgm:t>
    </dgm:pt>
    <dgm:pt modelId="{36417286-25EA-4FFE-8D98-AC5FF0895B96}" type="parTrans" cxnId="{543DAC15-6150-451A-ABEF-617EE574B749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9DB741E2-8086-4544-81EC-40F5566A3FF8}" type="sibTrans" cxnId="{543DAC15-6150-451A-ABEF-617EE574B749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DB6B79BB-9E2E-4406-801F-2344982708CE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Remite tras evento o adaptación.</a:t>
          </a:r>
        </a:p>
      </dgm:t>
    </dgm:pt>
    <dgm:pt modelId="{F235156D-0550-4EC8-8077-E58B41C1F90A}" type="parTrans" cxnId="{7D30C13C-8CE3-433C-901F-A1D8CD2889DB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667F81B0-1976-4931-A2CD-2CBF91FA9A96}" type="sibTrans" cxnId="{7D30C13C-8CE3-433C-901F-A1D8CD2889DB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EBA37AD5-949B-4B1F-85CB-B978BD5BEBC3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Persistencia de dificultades a largo plazo.</a:t>
          </a:r>
        </a:p>
      </dgm:t>
    </dgm:pt>
    <dgm:pt modelId="{3A7BDF02-F35C-4E2B-9DE1-096911B7E6FC}" type="parTrans" cxnId="{81B875F3-9075-430C-AC08-50CCDFAA0DDF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98F8A1B7-C4D1-4212-95A8-44BBE190E9C1}" type="sibTrans" cxnId="{81B875F3-9075-430C-AC08-50CCDFAA0DDF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C662B244-0668-4F82-8356-116D03C3FFA5}">
      <dgm:prSet custT="1"/>
      <dgm:spPr/>
      <dgm:t>
        <a:bodyPr/>
        <a:lstStyle/>
        <a:p>
          <a:r>
            <a:rPr lang="es-CO" sz="1600" b="1" dirty="0">
              <a:solidFill>
                <a:srgbClr val="152B48"/>
              </a:solidFill>
              <a:latin typeface="Montserrat" panose="00000500000000000000" pitchFamily="2" charset="0"/>
            </a:rPr>
            <a:t>Sin tratamiento</a:t>
          </a:r>
        </a:p>
      </dgm:t>
    </dgm:pt>
    <dgm:pt modelId="{07299F3F-CAA6-43EE-A7EE-11722451B1BD}" type="parTrans" cxnId="{B605D9BA-C821-4B66-8453-B82F05ED4CCD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397C8ED7-9551-44D2-A95F-3CE9BED37AE5}" type="sibTrans" cxnId="{B605D9BA-C821-4B66-8453-B82F05ED4CCD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04CCFC74-FE95-4F36-8146-E40D5D84AF91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Ciclo insomnio – disfuncionalidad – miedo – insomnio.</a:t>
          </a:r>
        </a:p>
      </dgm:t>
    </dgm:pt>
    <dgm:pt modelId="{E37EB2D9-4CDE-423E-9A9E-89328362DA02}" type="parTrans" cxnId="{BEA183F7-D355-4CD3-83B3-BDB8F3176D4F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D2F59B95-AAE0-4F6A-9BFA-96915D99D560}" type="sibTrans" cxnId="{BEA183F7-D355-4CD3-83B3-BDB8F3176D4F}">
      <dgm:prSet/>
      <dgm:spPr/>
      <dgm:t>
        <a:bodyPr/>
        <a:lstStyle/>
        <a:p>
          <a:endParaRPr lang="es-CO" sz="160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F8902D41-AF5C-45CC-B360-A02BAA4C871E}" type="pres">
      <dgm:prSet presAssocID="{8810A2CA-C1A6-45BB-8A8C-DB904E8D634B}" presName="vert0" presStyleCnt="0">
        <dgm:presLayoutVars>
          <dgm:dir/>
          <dgm:animOne val="branch"/>
          <dgm:animLvl val="lvl"/>
        </dgm:presLayoutVars>
      </dgm:prSet>
      <dgm:spPr/>
    </dgm:pt>
    <dgm:pt modelId="{B914EBBC-003A-4BFE-98A0-FBE4D62655A5}" type="pres">
      <dgm:prSet presAssocID="{2845B00F-A895-48C5-8983-3551D31A6850}" presName="thickLine" presStyleLbl="alignNode1" presStyleIdx="0" presStyleCnt="5"/>
      <dgm:spPr/>
    </dgm:pt>
    <dgm:pt modelId="{41BE3790-3BF9-4538-ACAD-8FD96CB9B130}" type="pres">
      <dgm:prSet presAssocID="{2845B00F-A895-48C5-8983-3551D31A6850}" presName="horz1" presStyleCnt="0"/>
      <dgm:spPr/>
    </dgm:pt>
    <dgm:pt modelId="{BFBDC797-DA7A-4813-B2AD-5F05ED7CE0E1}" type="pres">
      <dgm:prSet presAssocID="{2845B00F-A895-48C5-8983-3551D31A6850}" presName="tx1" presStyleLbl="revTx" presStyleIdx="0" presStyleCnt="14" custScaleX="128844"/>
      <dgm:spPr/>
    </dgm:pt>
    <dgm:pt modelId="{AECF9E77-C386-425A-95DD-DD6276B09420}" type="pres">
      <dgm:prSet presAssocID="{2845B00F-A895-48C5-8983-3551D31A6850}" presName="vert1" presStyleCnt="0"/>
      <dgm:spPr/>
    </dgm:pt>
    <dgm:pt modelId="{9D9CBCF0-186B-4217-BC6E-424B882294CD}" type="pres">
      <dgm:prSet presAssocID="{55E7163B-F435-43A2-A803-1990AA86C164}" presName="vertSpace2a" presStyleCnt="0"/>
      <dgm:spPr/>
    </dgm:pt>
    <dgm:pt modelId="{BE3637F8-D940-456E-B906-C7CF3790221E}" type="pres">
      <dgm:prSet presAssocID="{55E7163B-F435-43A2-A803-1990AA86C164}" presName="horz2" presStyleCnt="0"/>
      <dgm:spPr/>
    </dgm:pt>
    <dgm:pt modelId="{DF5146F5-7C8A-42F9-9669-A17438778C55}" type="pres">
      <dgm:prSet presAssocID="{55E7163B-F435-43A2-A803-1990AA86C164}" presName="horzSpace2" presStyleCnt="0"/>
      <dgm:spPr/>
    </dgm:pt>
    <dgm:pt modelId="{2017E896-694E-4BD8-946B-367A1F88E21E}" type="pres">
      <dgm:prSet presAssocID="{55E7163B-F435-43A2-A803-1990AA86C164}" presName="tx2" presStyleLbl="revTx" presStyleIdx="1" presStyleCnt="14"/>
      <dgm:spPr/>
    </dgm:pt>
    <dgm:pt modelId="{AA3E032B-3E41-4889-A6EB-140D84D57023}" type="pres">
      <dgm:prSet presAssocID="{55E7163B-F435-43A2-A803-1990AA86C164}" presName="vert2" presStyleCnt="0"/>
      <dgm:spPr/>
    </dgm:pt>
    <dgm:pt modelId="{13CE30BD-43AE-4B21-8297-C31260A95F95}" type="pres">
      <dgm:prSet presAssocID="{55E7163B-F435-43A2-A803-1990AA86C164}" presName="thinLine2b" presStyleLbl="callout" presStyleIdx="0" presStyleCnt="9"/>
      <dgm:spPr/>
    </dgm:pt>
    <dgm:pt modelId="{F14E28C2-8D0B-45E2-B50B-8E0A418320E4}" type="pres">
      <dgm:prSet presAssocID="{55E7163B-F435-43A2-A803-1990AA86C164}" presName="vertSpace2b" presStyleCnt="0"/>
      <dgm:spPr/>
    </dgm:pt>
    <dgm:pt modelId="{436B9A83-E1FB-4327-8BA8-7041DEE6D463}" type="pres">
      <dgm:prSet presAssocID="{F722120E-C6FC-4F55-A972-A6181724D883}" presName="thickLine" presStyleLbl="alignNode1" presStyleIdx="1" presStyleCnt="5"/>
      <dgm:spPr/>
    </dgm:pt>
    <dgm:pt modelId="{74CA38FC-6AA1-4619-893B-7FB14D78DE3C}" type="pres">
      <dgm:prSet presAssocID="{F722120E-C6FC-4F55-A972-A6181724D883}" presName="horz1" presStyleCnt="0"/>
      <dgm:spPr/>
    </dgm:pt>
    <dgm:pt modelId="{4FA69DF0-6D2D-456F-820F-643937B69DBB}" type="pres">
      <dgm:prSet presAssocID="{F722120E-C6FC-4F55-A972-A6181724D883}" presName="tx1" presStyleLbl="revTx" presStyleIdx="2" presStyleCnt="14" custScaleX="128844"/>
      <dgm:spPr/>
    </dgm:pt>
    <dgm:pt modelId="{6E5D84AE-1082-49F1-96EF-52B4CF7D0E56}" type="pres">
      <dgm:prSet presAssocID="{F722120E-C6FC-4F55-A972-A6181724D883}" presName="vert1" presStyleCnt="0"/>
      <dgm:spPr/>
    </dgm:pt>
    <dgm:pt modelId="{7B3FB2CE-EDA1-449C-8AD0-80CF2445DF8C}" type="pres">
      <dgm:prSet presAssocID="{643336A4-D1BA-480B-AF9C-7D84BA79C38C}" presName="vertSpace2a" presStyleCnt="0"/>
      <dgm:spPr/>
    </dgm:pt>
    <dgm:pt modelId="{6BBE25D1-7893-4587-B3B4-82F5E47C797A}" type="pres">
      <dgm:prSet presAssocID="{643336A4-D1BA-480B-AF9C-7D84BA79C38C}" presName="horz2" presStyleCnt="0"/>
      <dgm:spPr/>
    </dgm:pt>
    <dgm:pt modelId="{709BE88F-E377-4734-B315-7945F2C15581}" type="pres">
      <dgm:prSet presAssocID="{643336A4-D1BA-480B-AF9C-7D84BA79C38C}" presName="horzSpace2" presStyleCnt="0"/>
      <dgm:spPr/>
    </dgm:pt>
    <dgm:pt modelId="{18F3C0DD-45FF-4826-964F-268BD03E6E72}" type="pres">
      <dgm:prSet presAssocID="{643336A4-D1BA-480B-AF9C-7D84BA79C38C}" presName="tx2" presStyleLbl="revTx" presStyleIdx="3" presStyleCnt="14"/>
      <dgm:spPr/>
    </dgm:pt>
    <dgm:pt modelId="{2E99BEDF-FE26-49A5-9B72-A4F61E8B633E}" type="pres">
      <dgm:prSet presAssocID="{643336A4-D1BA-480B-AF9C-7D84BA79C38C}" presName="vert2" presStyleCnt="0"/>
      <dgm:spPr/>
    </dgm:pt>
    <dgm:pt modelId="{9048A77A-852A-40C3-AB24-875F43815343}" type="pres">
      <dgm:prSet presAssocID="{643336A4-D1BA-480B-AF9C-7D84BA79C38C}" presName="thinLine2b" presStyleLbl="callout" presStyleIdx="1" presStyleCnt="9"/>
      <dgm:spPr/>
    </dgm:pt>
    <dgm:pt modelId="{D9D911AF-FB5A-4215-AD16-2A2ED2D4E587}" type="pres">
      <dgm:prSet presAssocID="{643336A4-D1BA-480B-AF9C-7D84BA79C38C}" presName="vertSpace2b" presStyleCnt="0"/>
      <dgm:spPr/>
    </dgm:pt>
    <dgm:pt modelId="{40433016-4AA7-40CA-9C29-21175615A522}" type="pres">
      <dgm:prSet presAssocID="{E6F57B6F-DDCF-41CC-A419-94A7B7C52278}" presName="horz2" presStyleCnt="0"/>
      <dgm:spPr/>
    </dgm:pt>
    <dgm:pt modelId="{675552B3-FF12-4D07-ABC6-D1282D7882C1}" type="pres">
      <dgm:prSet presAssocID="{E6F57B6F-DDCF-41CC-A419-94A7B7C52278}" presName="horzSpace2" presStyleCnt="0"/>
      <dgm:spPr/>
    </dgm:pt>
    <dgm:pt modelId="{7EA1460C-BF0F-4BE0-9590-1929F26C1EAC}" type="pres">
      <dgm:prSet presAssocID="{E6F57B6F-DDCF-41CC-A419-94A7B7C52278}" presName="tx2" presStyleLbl="revTx" presStyleIdx="4" presStyleCnt="14"/>
      <dgm:spPr/>
    </dgm:pt>
    <dgm:pt modelId="{301F3259-B0AB-47EB-B825-BBFD32E6914C}" type="pres">
      <dgm:prSet presAssocID="{E6F57B6F-DDCF-41CC-A419-94A7B7C52278}" presName="vert2" presStyleCnt="0"/>
      <dgm:spPr/>
    </dgm:pt>
    <dgm:pt modelId="{D4EB9BD0-7E8C-4607-9BBF-20C2A69A346D}" type="pres">
      <dgm:prSet presAssocID="{E6F57B6F-DDCF-41CC-A419-94A7B7C52278}" presName="thinLine2b" presStyleLbl="callout" presStyleIdx="2" presStyleCnt="9"/>
      <dgm:spPr/>
    </dgm:pt>
    <dgm:pt modelId="{C3C7FE1D-6B87-4053-A70F-D5516A49A3DC}" type="pres">
      <dgm:prSet presAssocID="{E6F57B6F-DDCF-41CC-A419-94A7B7C52278}" presName="vertSpace2b" presStyleCnt="0"/>
      <dgm:spPr/>
    </dgm:pt>
    <dgm:pt modelId="{3E4F450F-3E4E-404A-8CC2-60CFF6E0FE47}" type="pres">
      <dgm:prSet presAssocID="{9EB48F46-1151-4C90-B969-5D6BB8F304C9}" presName="horz2" presStyleCnt="0"/>
      <dgm:spPr/>
    </dgm:pt>
    <dgm:pt modelId="{1BC5EA7E-FF32-497C-A8A6-9E2EE677CBD9}" type="pres">
      <dgm:prSet presAssocID="{9EB48F46-1151-4C90-B969-5D6BB8F304C9}" presName="horzSpace2" presStyleCnt="0"/>
      <dgm:spPr/>
    </dgm:pt>
    <dgm:pt modelId="{47143156-B6DB-4354-AB7D-2BE72FA472C9}" type="pres">
      <dgm:prSet presAssocID="{9EB48F46-1151-4C90-B969-5D6BB8F304C9}" presName="tx2" presStyleLbl="revTx" presStyleIdx="5" presStyleCnt="14"/>
      <dgm:spPr/>
    </dgm:pt>
    <dgm:pt modelId="{93464BB7-2D96-4389-A8C6-CBD1C8B9DBFB}" type="pres">
      <dgm:prSet presAssocID="{9EB48F46-1151-4C90-B969-5D6BB8F304C9}" presName="vert2" presStyleCnt="0"/>
      <dgm:spPr/>
    </dgm:pt>
    <dgm:pt modelId="{F3BF563F-A7C1-4DC4-9118-E91CEAE7229C}" type="pres">
      <dgm:prSet presAssocID="{9EB48F46-1151-4C90-B969-5D6BB8F304C9}" presName="thinLine2b" presStyleLbl="callout" presStyleIdx="3" presStyleCnt="9"/>
      <dgm:spPr/>
    </dgm:pt>
    <dgm:pt modelId="{D1CEDC9C-F5A4-4D64-9C91-598F5A40F1AD}" type="pres">
      <dgm:prSet presAssocID="{9EB48F46-1151-4C90-B969-5D6BB8F304C9}" presName="vertSpace2b" presStyleCnt="0"/>
      <dgm:spPr/>
    </dgm:pt>
    <dgm:pt modelId="{3CB84947-03ED-4B0F-9528-3822D8ACCB74}" type="pres">
      <dgm:prSet presAssocID="{77CF0883-62C8-40AC-80D4-4E189EFBEEC6}" presName="thickLine" presStyleLbl="alignNode1" presStyleIdx="2" presStyleCnt="5"/>
      <dgm:spPr/>
    </dgm:pt>
    <dgm:pt modelId="{E5705EFB-1E29-4D0C-A601-FA68E239A17D}" type="pres">
      <dgm:prSet presAssocID="{77CF0883-62C8-40AC-80D4-4E189EFBEEC6}" presName="horz1" presStyleCnt="0"/>
      <dgm:spPr/>
    </dgm:pt>
    <dgm:pt modelId="{91917801-6315-4F99-89CD-BD6673453F03}" type="pres">
      <dgm:prSet presAssocID="{77CF0883-62C8-40AC-80D4-4E189EFBEEC6}" presName="tx1" presStyleLbl="revTx" presStyleIdx="6" presStyleCnt="14" custScaleX="126460"/>
      <dgm:spPr/>
    </dgm:pt>
    <dgm:pt modelId="{A750FE8F-191F-42AE-B930-9E1110133380}" type="pres">
      <dgm:prSet presAssocID="{77CF0883-62C8-40AC-80D4-4E189EFBEEC6}" presName="vert1" presStyleCnt="0"/>
      <dgm:spPr/>
    </dgm:pt>
    <dgm:pt modelId="{B0D3E32A-DF79-47F6-9C00-F1579D0D0BD6}" type="pres">
      <dgm:prSet presAssocID="{B5E99477-23A4-4F5A-903D-F5782FA53A12}" presName="vertSpace2a" presStyleCnt="0"/>
      <dgm:spPr/>
    </dgm:pt>
    <dgm:pt modelId="{05BD0B1C-153E-4DC6-A088-44F23452283F}" type="pres">
      <dgm:prSet presAssocID="{B5E99477-23A4-4F5A-903D-F5782FA53A12}" presName="horz2" presStyleCnt="0"/>
      <dgm:spPr/>
    </dgm:pt>
    <dgm:pt modelId="{7E96AD7B-CE42-493D-A2A1-277F032DDBA2}" type="pres">
      <dgm:prSet presAssocID="{B5E99477-23A4-4F5A-903D-F5782FA53A12}" presName="horzSpace2" presStyleCnt="0"/>
      <dgm:spPr/>
    </dgm:pt>
    <dgm:pt modelId="{342613CE-3A30-4553-A283-88A55CFD7EB2}" type="pres">
      <dgm:prSet presAssocID="{B5E99477-23A4-4F5A-903D-F5782FA53A12}" presName="tx2" presStyleLbl="revTx" presStyleIdx="7" presStyleCnt="14"/>
      <dgm:spPr/>
    </dgm:pt>
    <dgm:pt modelId="{E8B5B8EE-912D-45D4-99A7-521ADA6C5319}" type="pres">
      <dgm:prSet presAssocID="{B5E99477-23A4-4F5A-903D-F5782FA53A12}" presName="vert2" presStyleCnt="0"/>
      <dgm:spPr/>
    </dgm:pt>
    <dgm:pt modelId="{30D41466-C3BC-4E4A-A231-5A28FF8F4A97}" type="pres">
      <dgm:prSet presAssocID="{B5E99477-23A4-4F5A-903D-F5782FA53A12}" presName="thinLine2b" presStyleLbl="callout" presStyleIdx="4" presStyleCnt="9"/>
      <dgm:spPr/>
    </dgm:pt>
    <dgm:pt modelId="{C9A0998A-84C9-4399-A7C9-B2425A402906}" type="pres">
      <dgm:prSet presAssocID="{B5E99477-23A4-4F5A-903D-F5782FA53A12}" presName="vertSpace2b" presStyleCnt="0"/>
      <dgm:spPr/>
    </dgm:pt>
    <dgm:pt modelId="{4DB48D00-420F-4295-BB53-5E55B7C6E3F3}" type="pres">
      <dgm:prSet presAssocID="{269FE446-7AB6-4E14-BE3A-920DD1789BA5}" presName="horz2" presStyleCnt="0"/>
      <dgm:spPr/>
    </dgm:pt>
    <dgm:pt modelId="{A194FF15-9E20-4BC5-9476-9644401B68B3}" type="pres">
      <dgm:prSet presAssocID="{269FE446-7AB6-4E14-BE3A-920DD1789BA5}" presName="horzSpace2" presStyleCnt="0"/>
      <dgm:spPr/>
    </dgm:pt>
    <dgm:pt modelId="{459E0894-937F-4B35-9FA2-7066DB2CEF53}" type="pres">
      <dgm:prSet presAssocID="{269FE446-7AB6-4E14-BE3A-920DD1789BA5}" presName="tx2" presStyleLbl="revTx" presStyleIdx="8" presStyleCnt="14"/>
      <dgm:spPr/>
    </dgm:pt>
    <dgm:pt modelId="{80AE8DC5-EC47-4002-8C1A-D84B0E986772}" type="pres">
      <dgm:prSet presAssocID="{269FE446-7AB6-4E14-BE3A-920DD1789BA5}" presName="vert2" presStyleCnt="0"/>
      <dgm:spPr/>
    </dgm:pt>
    <dgm:pt modelId="{C96F26D5-2555-4A9F-A480-10AF77904D9D}" type="pres">
      <dgm:prSet presAssocID="{269FE446-7AB6-4E14-BE3A-920DD1789BA5}" presName="thinLine2b" presStyleLbl="callout" presStyleIdx="5" presStyleCnt="9"/>
      <dgm:spPr/>
    </dgm:pt>
    <dgm:pt modelId="{94EF26BF-9636-4A76-B2A3-C971351001BC}" type="pres">
      <dgm:prSet presAssocID="{269FE446-7AB6-4E14-BE3A-920DD1789BA5}" presName="vertSpace2b" presStyleCnt="0"/>
      <dgm:spPr/>
    </dgm:pt>
    <dgm:pt modelId="{C134815E-4084-4354-B144-4AFFEC4F71F7}" type="pres">
      <dgm:prSet presAssocID="{EEFA881F-D7B9-41B8-9060-2579080290B0}" presName="thickLine" presStyleLbl="alignNode1" presStyleIdx="3" presStyleCnt="5"/>
      <dgm:spPr/>
    </dgm:pt>
    <dgm:pt modelId="{2DDE0913-87AE-4A60-B458-274D22449957}" type="pres">
      <dgm:prSet presAssocID="{EEFA881F-D7B9-41B8-9060-2579080290B0}" presName="horz1" presStyleCnt="0"/>
      <dgm:spPr/>
    </dgm:pt>
    <dgm:pt modelId="{3692DCB7-FDDF-4D83-B992-750AC1B6144D}" type="pres">
      <dgm:prSet presAssocID="{EEFA881F-D7B9-41B8-9060-2579080290B0}" presName="tx1" presStyleLbl="revTx" presStyleIdx="9" presStyleCnt="14" custScaleX="121693"/>
      <dgm:spPr/>
    </dgm:pt>
    <dgm:pt modelId="{5B5CC9AC-5BE7-4832-865A-741E5A6C91A3}" type="pres">
      <dgm:prSet presAssocID="{EEFA881F-D7B9-41B8-9060-2579080290B0}" presName="vert1" presStyleCnt="0"/>
      <dgm:spPr/>
    </dgm:pt>
    <dgm:pt modelId="{A7B70652-8088-4391-BDC1-51B97F708323}" type="pres">
      <dgm:prSet presAssocID="{DB6B79BB-9E2E-4406-801F-2344982708CE}" presName="vertSpace2a" presStyleCnt="0"/>
      <dgm:spPr/>
    </dgm:pt>
    <dgm:pt modelId="{A26BED6F-4F9E-4D4E-BD6A-575DCC5083C9}" type="pres">
      <dgm:prSet presAssocID="{DB6B79BB-9E2E-4406-801F-2344982708CE}" presName="horz2" presStyleCnt="0"/>
      <dgm:spPr/>
    </dgm:pt>
    <dgm:pt modelId="{849FAFFE-81F1-421D-A7C7-C26302F6892B}" type="pres">
      <dgm:prSet presAssocID="{DB6B79BB-9E2E-4406-801F-2344982708CE}" presName="horzSpace2" presStyleCnt="0"/>
      <dgm:spPr/>
    </dgm:pt>
    <dgm:pt modelId="{F50D7A7D-23BD-47BD-A381-B43B6068DA8C}" type="pres">
      <dgm:prSet presAssocID="{DB6B79BB-9E2E-4406-801F-2344982708CE}" presName="tx2" presStyleLbl="revTx" presStyleIdx="10" presStyleCnt="14"/>
      <dgm:spPr/>
    </dgm:pt>
    <dgm:pt modelId="{C488758E-BE21-4B02-BA3F-CD8F1883A451}" type="pres">
      <dgm:prSet presAssocID="{DB6B79BB-9E2E-4406-801F-2344982708CE}" presName="vert2" presStyleCnt="0"/>
      <dgm:spPr/>
    </dgm:pt>
    <dgm:pt modelId="{BE1770CD-9AAB-47A5-8C7A-6C175542B2C5}" type="pres">
      <dgm:prSet presAssocID="{DB6B79BB-9E2E-4406-801F-2344982708CE}" presName="thinLine2b" presStyleLbl="callout" presStyleIdx="6" presStyleCnt="9"/>
      <dgm:spPr/>
    </dgm:pt>
    <dgm:pt modelId="{3774A698-86A3-422B-9840-8BBCA663626B}" type="pres">
      <dgm:prSet presAssocID="{DB6B79BB-9E2E-4406-801F-2344982708CE}" presName="vertSpace2b" presStyleCnt="0"/>
      <dgm:spPr/>
    </dgm:pt>
    <dgm:pt modelId="{29395729-F334-4EA4-8D5C-AD874D154670}" type="pres">
      <dgm:prSet presAssocID="{EBA37AD5-949B-4B1F-85CB-B978BD5BEBC3}" presName="horz2" presStyleCnt="0"/>
      <dgm:spPr/>
    </dgm:pt>
    <dgm:pt modelId="{75B741C6-7C53-4D20-A4D0-6E5CFEFA51BC}" type="pres">
      <dgm:prSet presAssocID="{EBA37AD5-949B-4B1F-85CB-B978BD5BEBC3}" presName="horzSpace2" presStyleCnt="0"/>
      <dgm:spPr/>
    </dgm:pt>
    <dgm:pt modelId="{B7B1A6DB-8782-4BE4-8D4B-5710775401A6}" type="pres">
      <dgm:prSet presAssocID="{EBA37AD5-949B-4B1F-85CB-B978BD5BEBC3}" presName="tx2" presStyleLbl="revTx" presStyleIdx="11" presStyleCnt="14"/>
      <dgm:spPr/>
    </dgm:pt>
    <dgm:pt modelId="{D41526B0-C934-448A-A944-FF0C0A81E5A5}" type="pres">
      <dgm:prSet presAssocID="{EBA37AD5-949B-4B1F-85CB-B978BD5BEBC3}" presName="vert2" presStyleCnt="0"/>
      <dgm:spPr/>
    </dgm:pt>
    <dgm:pt modelId="{E1670062-18AA-4F00-BAC6-B07B7DF6E1DE}" type="pres">
      <dgm:prSet presAssocID="{EBA37AD5-949B-4B1F-85CB-B978BD5BEBC3}" presName="thinLine2b" presStyleLbl="callout" presStyleIdx="7" presStyleCnt="9"/>
      <dgm:spPr/>
    </dgm:pt>
    <dgm:pt modelId="{BAB130EC-37D5-4B69-8159-1F7D3197C0E7}" type="pres">
      <dgm:prSet presAssocID="{EBA37AD5-949B-4B1F-85CB-B978BD5BEBC3}" presName="vertSpace2b" presStyleCnt="0"/>
      <dgm:spPr/>
    </dgm:pt>
    <dgm:pt modelId="{EAAAF3EA-9866-4742-B989-1B8F1C61C515}" type="pres">
      <dgm:prSet presAssocID="{C662B244-0668-4F82-8356-116D03C3FFA5}" presName="thickLine" presStyleLbl="alignNode1" presStyleIdx="4" presStyleCnt="5"/>
      <dgm:spPr/>
    </dgm:pt>
    <dgm:pt modelId="{497BEAA9-5661-4CA7-A7CA-800D5502E038}" type="pres">
      <dgm:prSet presAssocID="{C662B244-0668-4F82-8356-116D03C3FFA5}" presName="horz1" presStyleCnt="0"/>
      <dgm:spPr/>
    </dgm:pt>
    <dgm:pt modelId="{3116D8B4-110F-4248-A238-C037F7B8DA2E}" type="pres">
      <dgm:prSet presAssocID="{C662B244-0668-4F82-8356-116D03C3FFA5}" presName="tx1" presStyleLbl="revTx" presStyleIdx="12" presStyleCnt="14" custScaleX="117051"/>
      <dgm:spPr/>
    </dgm:pt>
    <dgm:pt modelId="{19EF4D65-D125-4740-A9DC-FF801B8E109C}" type="pres">
      <dgm:prSet presAssocID="{C662B244-0668-4F82-8356-116D03C3FFA5}" presName="vert1" presStyleCnt="0"/>
      <dgm:spPr/>
    </dgm:pt>
    <dgm:pt modelId="{A988DBA3-5DCC-4E45-8821-57A91AA4318C}" type="pres">
      <dgm:prSet presAssocID="{04CCFC74-FE95-4F36-8146-E40D5D84AF91}" presName="vertSpace2a" presStyleCnt="0"/>
      <dgm:spPr/>
    </dgm:pt>
    <dgm:pt modelId="{6E86F17E-0F1E-4FDD-A036-3A33396BB75D}" type="pres">
      <dgm:prSet presAssocID="{04CCFC74-FE95-4F36-8146-E40D5D84AF91}" presName="horz2" presStyleCnt="0"/>
      <dgm:spPr/>
    </dgm:pt>
    <dgm:pt modelId="{67AD8148-9D4E-4F44-957A-C452DC2A4CAC}" type="pres">
      <dgm:prSet presAssocID="{04CCFC74-FE95-4F36-8146-E40D5D84AF91}" presName="horzSpace2" presStyleCnt="0"/>
      <dgm:spPr/>
    </dgm:pt>
    <dgm:pt modelId="{CDFCA9A0-FC10-4BC9-8F52-9F030D6FB9A9}" type="pres">
      <dgm:prSet presAssocID="{04CCFC74-FE95-4F36-8146-E40D5D84AF91}" presName="tx2" presStyleLbl="revTx" presStyleIdx="13" presStyleCnt="14"/>
      <dgm:spPr/>
    </dgm:pt>
    <dgm:pt modelId="{8DDF2B8F-6D30-4FE1-AED2-58F6DB6DBD51}" type="pres">
      <dgm:prSet presAssocID="{04CCFC74-FE95-4F36-8146-E40D5D84AF91}" presName="vert2" presStyleCnt="0"/>
      <dgm:spPr/>
    </dgm:pt>
    <dgm:pt modelId="{3D9E0881-DF44-49C5-A76A-947863657438}" type="pres">
      <dgm:prSet presAssocID="{04CCFC74-FE95-4F36-8146-E40D5D84AF91}" presName="thinLine2b" presStyleLbl="callout" presStyleIdx="8" presStyleCnt="9"/>
      <dgm:spPr/>
    </dgm:pt>
    <dgm:pt modelId="{72464ED9-F49F-48C5-953B-369A1A53F376}" type="pres">
      <dgm:prSet presAssocID="{04CCFC74-FE95-4F36-8146-E40D5D84AF91}" presName="vertSpace2b" presStyleCnt="0"/>
      <dgm:spPr/>
    </dgm:pt>
  </dgm:ptLst>
  <dgm:cxnLst>
    <dgm:cxn modelId="{F2E3CA03-462D-453C-BF86-F453104F5BA1}" srcId="{77CF0883-62C8-40AC-80D4-4E189EFBEEC6}" destId="{269FE446-7AB6-4E14-BE3A-920DD1789BA5}" srcOrd="1" destOrd="0" parTransId="{A0C00253-B707-4E54-9D31-35A63469DD83}" sibTransId="{42AAA4EB-4AFB-4363-8F25-67E3023E9628}"/>
    <dgm:cxn modelId="{1E11EE03-2918-4F2E-8355-858FBBBA9C1A}" srcId="{F722120E-C6FC-4F55-A972-A6181724D883}" destId="{643336A4-D1BA-480B-AF9C-7D84BA79C38C}" srcOrd="0" destOrd="0" parTransId="{189785DC-30F1-4FDA-9F18-07D45F6C9007}" sibTransId="{BF13375B-8248-4019-B5CA-AF445151260C}"/>
    <dgm:cxn modelId="{B1E3F508-D1CF-48EA-8818-5C35D5FF1B1D}" type="presOf" srcId="{04CCFC74-FE95-4F36-8146-E40D5D84AF91}" destId="{CDFCA9A0-FC10-4BC9-8F52-9F030D6FB9A9}" srcOrd="0" destOrd="0" presId="urn:microsoft.com/office/officeart/2008/layout/LinedList"/>
    <dgm:cxn modelId="{543DAC15-6150-451A-ABEF-617EE574B749}" srcId="{8810A2CA-C1A6-45BB-8A8C-DB904E8D634B}" destId="{EEFA881F-D7B9-41B8-9060-2579080290B0}" srcOrd="3" destOrd="0" parTransId="{36417286-25EA-4FFE-8D98-AC5FF0895B96}" sibTransId="{9DB741E2-8086-4544-81EC-40F5566A3FF8}"/>
    <dgm:cxn modelId="{F64FD820-3A2D-455E-9EAA-8987EE52D7E3}" type="presOf" srcId="{EBA37AD5-949B-4B1F-85CB-B978BD5BEBC3}" destId="{B7B1A6DB-8782-4BE4-8D4B-5710775401A6}" srcOrd="0" destOrd="0" presId="urn:microsoft.com/office/officeart/2008/layout/LinedList"/>
    <dgm:cxn modelId="{3F57142D-7D8E-4225-B557-0F62EA661714}" type="presOf" srcId="{F722120E-C6FC-4F55-A972-A6181724D883}" destId="{4FA69DF0-6D2D-456F-820F-643937B69DBB}" srcOrd="0" destOrd="0" presId="urn:microsoft.com/office/officeart/2008/layout/LinedList"/>
    <dgm:cxn modelId="{1581A330-6417-4783-97BC-B197983D8FDF}" type="presOf" srcId="{77CF0883-62C8-40AC-80D4-4E189EFBEEC6}" destId="{91917801-6315-4F99-89CD-BD6673453F03}" srcOrd="0" destOrd="0" presId="urn:microsoft.com/office/officeart/2008/layout/LinedList"/>
    <dgm:cxn modelId="{AF679837-6B4B-4A79-90C4-F020CBBFCF72}" srcId="{77CF0883-62C8-40AC-80D4-4E189EFBEEC6}" destId="{B5E99477-23A4-4F5A-903D-F5782FA53A12}" srcOrd="0" destOrd="0" parTransId="{0A2CBD66-50A8-4265-8E7D-5BC9D73EAF0F}" sibTransId="{968709FD-F529-4B28-A266-654A2B91EA13}"/>
    <dgm:cxn modelId="{8B159C3C-4299-418C-8C9E-7785532CADBA}" type="presOf" srcId="{8810A2CA-C1A6-45BB-8A8C-DB904E8D634B}" destId="{F8902D41-AF5C-45CC-B360-A02BAA4C871E}" srcOrd="0" destOrd="0" presId="urn:microsoft.com/office/officeart/2008/layout/LinedList"/>
    <dgm:cxn modelId="{7D30C13C-8CE3-433C-901F-A1D8CD2889DB}" srcId="{EEFA881F-D7B9-41B8-9060-2579080290B0}" destId="{DB6B79BB-9E2E-4406-801F-2344982708CE}" srcOrd="0" destOrd="0" parTransId="{F235156D-0550-4EC8-8077-E58B41C1F90A}" sibTransId="{667F81B0-1976-4931-A2CD-2CBF91FA9A96}"/>
    <dgm:cxn modelId="{CBFFB545-4DC0-4970-B360-A997C5AF2FB1}" srcId="{F722120E-C6FC-4F55-A972-A6181724D883}" destId="{9EB48F46-1151-4C90-B969-5D6BB8F304C9}" srcOrd="2" destOrd="0" parTransId="{0E566232-9255-45B3-B0B1-59727BF0DFE1}" sibTransId="{845022C0-26E1-416F-BB92-E8F07784FE49}"/>
    <dgm:cxn modelId="{5C77E04F-C5CF-489D-9F8A-974E5190D490}" type="presOf" srcId="{9EB48F46-1151-4C90-B969-5D6BB8F304C9}" destId="{47143156-B6DB-4354-AB7D-2BE72FA472C9}" srcOrd="0" destOrd="0" presId="urn:microsoft.com/office/officeart/2008/layout/LinedList"/>
    <dgm:cxn modelId="{B269E757-10D9-466B-ACCE-211954276164}" type="presOf" srcId="{EEFA881F-D7B9-41B8-9060-2579080290B0}" destId="{3692DCB7-FDDF-4D83-B992-750AC1B6144D}" srcOrd="0" destOrd="0" presId="urn:microsoft.com/office/officeart/2008/layout/LinedList"/>
    <dgm:cxn modelId="{B2B95D7B-B42F-409B-AB0D-CE2ACD056D73}" type="presOf" srcId="{55E7163B-F435-43A2-A803-1990AA86C164}" destId="{2017E896-694E-4BD8-946B-367A1F88E21E}" srcOrd="0" destOrd="0" presId="urn:microsoft.com/office/officeart/2008/layout/LinedList"/>
    <dgm:cxn modelId="{E6D06A85-265E-4F20-A975-2B10409EF696}" srcId="{8810A2CA-C1A6-45BB-8A8C-DB904E8D634B}" destId="{F722120E-C6FC-4F55-A972-A6181724D883}" srcOrd="1" destOrd="0" parTransId="{29CBB529-0F93-47C0-9A8A-3A56275E4A45}" sibTransId="{63C4EB0C-0ACD-4B41-8BC2-24F5772E79C0}"/>
    <dgm:cxn modelId="{8DF9248F-F1FB-43A3-A6D8-13CEA05D0A03}" srcId="{8810A2CA-C1A6-45BB-8A8C-DB904E8D634B}" destId="{2845B00F-A895-48C5-8983-3551D31A6850}" srcOrd="0" destOrd="0" parTransId="{D727D9A2-B52E-4804-A51E-63A72711C5BD}" sibTransId="{AC771000-D3F4-425A-9520-13316BF01265}"/>
    <dgm:cxn modelId="{15A3FAB1-5E34-4E97-AA4D-FFD1A963FEC7}" type="presOf" srcId="{E6F57B6F-DDCF-41CC-A419-94A7B7C52278}" destId="{7EA1460C-BF0F-4BE0-9590-1929F26C1EAC}" srcOrd="0" destOrd="0" presId="urn:microsoft.com/office/officeart/2008/layout/LinedList"/>
    <dgm:cxn modelId="{B605D9BA-C821-4B66-8453-B82F05ED4CCD}" srcId="{8810A2CA-C1A6-45BB-8A8C-DB904E8D634B}" destId="{C662B244-0668-4F82-8356-116D03C3FFA5}" srcOrd="4" destOrd="0" parTransId="{07299F3F-CAA6-43EE-A7EE-11722451B1BD}" sibTransId="{397C8ED7-9551-44D2-A95F-3CE9BED37AE5}"/>
    <dgm:cxn modelId="{64B1FBC7-2B79-424C-AD97-93072DB89823}" srcId="{2845B00F-A895-48C5-8983-3551D31A6850}" destId="{55E7163B-F435-43A2-A803-1990AA86C164}" srcOrd="0" destOrd="0" parTransId="{D56AA6E3-D96B-4008-BB97-54C9A8DB229C}" sibTransId="{D6700020-D0A6-4031-93F1-EA135035EDF7}"/>
    <dgm:cxn modelId="{B19CA1D2-2034-4F55-B46B-C26E9FBE42AA}" srcId="{8810A2CA-C1A6-45BB-8A8C-DB904E8D634B}" destId="{77CF0883-62C8-40AC-80D4-4E189EFBEEC6}" srcOrd="2" destOrd="0" parTransId="{E076AF8F-2C04-411C-9F27-A3A48BBE8239}" sibTransId="{96AD605E-01B7-4709-A19D-05558844FD1F}"/>
    <dgm:cxn modelId="{DD1D03D5-4F4B-492A-A582-E831CC629356}" type="presOf" srcId="{B5E99477-23A4-4F5A-903D-F5782FA53A12}" destId="{342613CE-3A30-4553-A283-88A55CFD7EB2}" srcOrd="0" destOrd="0" presId="urn:microsoft.com/office/officeart/2008/layout/LinedList"/>
    <dgm:cxn modelId="{C968F1E4-B27B-4E81-8B66-38CAD3342ACF}" type="presOf" srcId="{269FE446-7AB6-4E14-BE3A-920DD1789BA5}" destId="{459E0894-937F-4B35-9FA2-7066DB2CEF53}" srcOrd="0" destOrd="0" presId="urn:microsoft.com/office/officeart/2008/layout/LinedList"/>
    <dgm:cxn modelId="{9606B2EF-783D-4B68-B383-127D8FBDDC6D}" type="presOf" srcId="{DB6B79BB-9E2E-4406-801F-2344982708CE}" destId="{F50D7A7D-23BD-47BD-A381-B43B6068DA8C}" srcOrd="0" destOrd="0" presId="urn:microsoft.com/office/officeart/2008/layout/LinedList"/>
    <dgm:cxn modelId="{81B875F3-9075-430C-AC08-50CCDFAA0DDF}" srcId="{EEFA881F-D7B9-41B8-9060-2579080290B0}" destId="{EBA37AD5-949B-4B1F-85CB-B978BD5BEBC3}" srcOrd="1" destOrd="0" parTransId="{3A7BDF02-F35C-4E2B-9DE1-096911B7E6FC}" sibTransId="{98F8A1B7-C4D1-4212-95A8-44BBE190E9C1}"/>
    <dgm:cxn modelId="{F7A8A9F3-36F9-4682-B638-AD1227726D27}" type="presOf" srcId="{C662B244-0668-4F82-8356-116D03C3FFA5}" destId="{3116D8B4-110F-4248-A238-C037F7B8DA2E}" srcOrd="0" destOrd="0" presId="urn:microsoft.com/office/officeart/2008/layout/LinedList"/>
    <dgm:cxn modelId="{9C7E36F5-6BBE-4D0E-B7F0-86E2B9DADADD}" type="presOf" srcId="{643336A4-D1BA-480B-AF9C-7D84BA79C38C}" destId="{18F3C0DD-45FF-4826-964F-268BD03E6E72}" srcOrd="0" destOrd="0" presId="urn:microsoft.com/office/officeart/2008/layout/LinedList"/>
    <dgm:cxn modelId="{BEA183F7-D355-4CD3-83B3-BDB8F3176D4F}" srcId="{C662B244-0668-4F82-8356-116D03C3FFA5}" destId="{04CCFC74-FE95-4F36-8146-E40D5D84AF91}" srcOrd="0" destOrd="0" parTransId="{E37EB2D9-4CDE-423E-9A9E-89328362DA02}" sibTransId="{D2F59B95-AAE0-4F6A-9BFA-96915D99D560}"/>
    <dgm:cxn modelId="{955881FD-A64A-4CD4-8892-1CC9DAC34297}" type="presOf" srcId="{2845B00F-A895-48C5-8983-3551D31A6850}" destId="{BFBDC797-DA7A-4813-B2AD-5F05ED7CE0E1}" srcOrd="0" destOrd="0" presId="urn:microsoft.com/office/officeart/2008/layout/LinedList"/>
    <dgm:cxn modelId="{585DCFFD-3941-41F2-A273-1AE135783905}" srcId="{F722120E-C6FC-4F55-A972-A6181724D883}" destId="{E6F57B6F-DDCF-41CC-A419-94A7B7C52278}" srcOrd="1" destOrd="0" parTransId="{29437773-3D47-4693-B3F2-397C882251B0}" sibTransId="{7529EE10-CE48-4040-92CC-1921D198241D}"/>
    <dgm:cxn modelId="{8E03D8A1-23B0-4165-A283-244FDF4C9206}" type="presParOf" srcId="{F8902D41-AF5C-45CC-B360-A02BAA4C871E}" destId="{B914EBBC-003A-4BFE-98A0-FBE4D62655A5}" srcOrd="0" destOrd="0" presId="urn:microsoft.com/office/officeart/2008/layout/LinedList"/>
    <dgm:cxn modelId="{E0CED705-6DF7-4AF3-9940-A33D2896F3E6}" type="presParOf" srcId="{F8902D41-AF5C-45CC-B360-A02BAA4C871E}" destId="{41BE3790-3BF9-4538-ACAD-8FD96CB9B130}" srcOrd="1" destOrd="0" presId="urn:microsoft.com/office/officeart/2008/layout/LinedList"/>
    <dgm:cxn modelId="{DD6D0D28-2B72-4172-B638-23723BD58AA3}" type="presParOf" srcId="{41BE3790-3BF9-4538-ACAD-8FD96CB9B130}" destId="{BFBDC797-DA7A-4813-B2AD-5F05ED7CE0E1}" srcOrd="0" destOrd="0" presId="urn:microsoft.com/office/officeart/2008/layout/LinedList"/>
    <dgm:cxn modelId="{CE286C97-AE58-4867-857F-2A63E31A45C5}" type="presParOf" srcId="{41BE3790-3BF9-4538-ACAD-8FD96CB9B130}" destId="{AECF9E77-C386-425A-95DD-DD6276B09420}" srcOrd="1" destOrd="0" presId="urn:microsoft.com/office/officeart/2008/layout/LinedList"/>
    <dgm:cxn modelId="{C8430DED-189C-4DFD-B9F6-3FD47F22FD94}" type="presParOf" srcId="{AECF9E77-C386-425A-95DD-DD6276B09420}" destId="{9D9CBCF0-186B-4217-BC6E-424B882294CD}" srcOrd="0" destOrd="0" presId="urn:microsoft.com/office/officeart/2008/layout/LinedList"/>
    <dgm:cxn modelId="{54204D7D-3D4C-4761-BB73-F63A64F7BEBC}" type="presParOf" srcId="{AECF9E77-C386-425A-95DD-DD6276B09420}" destId="{BE3637F8-D940-456E-B906-C7CF3790221E}" srcOrd="1" destOrd="0" presId="urn:microsoft.com/office/officeart/2008/layout/LinedList"/>
    <dgm:cxn modelId="{0E15AB4E-8F53-449C-AC8D-09B463440AEB}" type="presParOf" srcId="{BE3637F8-D940-456E-B906-C7CF3790221E}" destId="{DF5146F5-7C8A-42F9-9669-A17438778C55}" srcOrd="0" destOrd="0" presId="urn:microsoft.com/office/officeart/2008/layout/LinedList"/>
    <dgm:cxn modelId="{684F3F6F-D318-4B7E-8898-948A48662180}" type="presParOf" srcId="{BE3637F8-D940-456E-B906-C7CF3790221E}" destId="{2017E896-694E-4BD8-946B-367A1F88E21E}" srcOrd="1" destOrd="0" presId="urn:microsoft.com/office/officeart/2008/layout/LinedList"/>
    <dgm:cxn modelId="{F89A97BE-8D16-4C35-B6BF-F9F60DF487C8}" type="presParOf" srcId="{BE3637F8-D940-456E-B906-C7CF3790221E}" destId="{AA3E032B-3E41-4889-A6EB-140D84D57023}" srcOrd="2" destOrd="0" presId="urn:microsoft.com/office/officeart/2008/layout/LinedList"/>
    <dgm:cxn modelId="{58037791-2E26-4E0E-A053-D0C7505E3208}" type="presParOf" srcId="{AECF9E77-C386-425A-95DD-DD6276B09420}" destId="{13CE30BD-43AE-4B21-8297-C31260A95F95}" srcOrd="2" destOrd="0" presId="urn:microsoft.com/office/officeart/2008/layout/LinedList"/>
    <dgm:cxn modelId="{276750E3-62BC-4630-819A-3DEC1772B3C3}" type="presParOf" srcId="{AECF9E77-C386-425A-95DD-DD6276B09420}" destId="{F14E28C2-8D0B-45E2-B50B-8E0A418320E4}" srcOrd="3" destOrd="0" presId="urn:microsoft.com/office/officeart/2008/layout/LinedList"/>
    <dgm:cxn modelId="{0A3C25C2-BED8-4A54-9797-DFFB1DDD723E}" type="presParOf" srcId="{F8902D41-AF5C-45CC-B360-A02BAA4C871E}" destId="{436B9A83-E1FB-4327-8BA8-7041DEE6D463}" srcOrd="2" destOrd="0" presId="urn:microsoft.com/office/officeart/2008/layout/LinedList"/>
    <dgm:cxn modelId="{E826E4FE-1852-42D8-B695-DB2E687EB85C}" type="presParOf" srcId="{F8902D41-AF5C-45CC-B360-A02BAA4C871E}" destId="{74CA38FC-6AA1-4619-893B-7FB14D78DE3C}" srcOrd="3" destOrd="0" presId="urn:microsoft.com/office/officeart/2008/layout/LinedList"/>
    <dgm:cxn modelId="{ADDB8687-B7C3-42DF-AA8F-69B67CADAF19}" type="presParOf" srcId="{74CA38FC-6AA1-4619-893B-7FB14D78DE3C}" destId="{4FA69DF0-6D2D-456F-820F-643937B69DBB}" srcOrd="0" destOrd="0" presId="urn:microsoft.com/office/officeart/2008/layout/LinedList"/>
    <dgm:cxn modelId="{7D149090-E8FB-46F8-9AE3-57A4BB9B651F}" type="presParOf" srcId="{74CA38FC-6AA1-4619-893B-7FB14D78DE3C}" destId="{6E5D84AE-1082-49F1-96EF-52B4CF7D0E56}" srcOrd="1" destOrd="0" presId="urn:microsoft.com/office/officeart/2008/layout/LinedList"/>
    <dgm:cxn modelId="{D827E76B-AF27-478C-B440-06EAE1187D1B}" type="presParOf" srcId="{6E5D84AE-1082-49F1-96EF-52B4CF7D0E56}" destId="{7B3FB2CE-EDA1-449C-8AD0-80CF2445DF8C}" srcOrd="0" destOrd="0" presId="urn:microsoft.com/office/officeart/2008/layout/LinedList"/>
    <dgm:cxn modelId="{6718D59C-0A19-48B3-988C-E80861B6B472}" type="presParOf" srcId="{6E5D84AE-1082-49F1-96EF-52B4CF7D0E56}" destId="{6BBE25D1-7893-4587-B3B4-82F5E47C797A}" srcOrd="1" destOrd="0" presId="urn:microsoft.com/office/officeart/2008/layout/LinedList"/>
    <dgm:cxn modelId="{67929F00-19F3-4C0B-8274-C1360C9F6353}" type="presParOf" srcId="{6BBE25D1-7893-4587-B3B4-82F5E47C797A}" destId="{709BE88F-E377-4734-B315-7945F2C15581}" srcOrd="0" destOrd="0" presId="urn:microsoft.com/office/officeart/2008/layout/LinedList"/>
    <dgm:cxn modelId="{6A47E984-F4F5-4057-912A-E4DB13AAB223}" type="presParOf" srcId="{6BBE25D1-7893-4587-B3B4-82F5E47C797A}" destId="{18F3C0DD-45FF-4826-964F-268BD03E6E72}" srcOrd="1" destOrd="0" presId="urn:microsoft.com/office/officeart/2008/layout/LinedList"/>
    <dgm:cxn modelId="{045BB028-FAEC-4357-84D4-4E5C22AE7941}" type="presParOf" srcId="{6BBE25D1-7893-4587-B3B4-82F5E47C797A}" destId="{2E99BEDF-FE26-49A5-9B72-A4F61E8B633E}" srcOrd="2" destOrd="0" presId="urn:microsoft.com/office/officeart/2008/layout/LinedList"/>
    <dgm:cxn modelId="{6B75CE3A-A9ED-49CD-BEE7-BBE0B35F9313}" type="presParOf" srcId="{6E5D84AE-1082-49F1-96EF-52B4CF7D0E56}" destId="{9048A77A-852A-40C3-AB24-875F43815343}" srcOrd="2" destOrd="0" presId="urn:microsoft.com/office/officeart/2008/layout/LinedList"/>
    <dgm:cxn modelId="{D6EADCEE-54BA-46E2-A6BC-BA3A875D66D3}" type="presParOf" srcId="{6E5D84AE-1082-49F1-96EF-52B4CF7D0E56}" destId="{D9D911AF-FB5A-4215-AD16-2A2ED2D4E587}" srcOrd="3" destOrd="0" presId="urn:microsoft.com/office/officeart/2008/layout/LinedList"/>
    <dgm:cxn modelId="{0CA894A5-90A0-406B-9CD9-C8DD7AD3CBD9}" type="presParOf" srcId="{6E5D84AE-1082-49F1-96EF-52B4CF7D0E56}" destId="{40433016-4AA7-40CA-9C29-21175615A522}" srcOrd="4" destOrd="0" presId="urn:microsoft.com/office/officeart/2008/layout/LinedList"/>
    <dgm:cxn modelId="{ADBD8F52-5FD6-44B3-BDA2-9C3E3095F42E}" type="presParOf" srcId="{40433016-4AA7-40CA-9C29-21175615A522}" destId="{675552B3-FF12-4D07-ABC6-D1282D7882C1}" srcOrd="0" destOrd="0" presId="urn:microsoft.com/office/officeart/2008/layout/LinedList"/>
    <dgm:cxn modelId="{CB791AF1-22B6-4062-A3A7-8D2D8235F8D4}" type="presParOf" srcId="{40433016-4AA7-40CA-9C29-21175615A522}" destId="{7EA1460C-BF0F-4BE0-9590-1929F26C1EAC}" srcOrd="1" destOrd="0" presId="urn:microsoft.com/office/officeart/2008/layout/LinedList"/>
    <dgm:cxn modelId="{3F95FAE8-6D7A-4DB4-9826-2C6289462434}" type="presParOf" srcId="{40433016-4AA7-40CA-9C29-21175615A522}" destId="{301F3259-B0AB-47EB-B825-BBFD32E6914C}" srcOrd="2" destOrd="0" presId="urn:microsoft.com/office/officeart/2008/layout/LinedList"/>
    <dgm:cxn modelId="{8152A91D-2DAA-437A-BB56-E52F60FD2059}" type="presParOf" srcId="{6E5D84AE-1082-49F1-96EF-52B4CF7D0E56}" destId="{D4EB9BD0-7E8C-4607-9BBF-20C2A69A346D}" srcOrd="5" destOrd="0" presId="urn:microsoft.com/office/officeart/2008/layout/LinedList"/>
    <dgm:cxn modelId="{6B008147-AB1F-4C9D-9931-2DF9D59A2A04}" type="presParOf" srcId="{6E5D84AE-1082-49F1-96EF-52B4CF7D0E56}" destId="{C3C7FE1D-6B87-4053-A70F-D5516A49A3DC}" srcOrd="6" destOrd="0" presId="urn:microsoft.com/office/officeart/2008/layout/LinedList"/>
    <dgm:cxn modelId="{F15F2C4E-14E7-4409-9FC3-FC3EE518D87E}" type="presParOf" srcId="{6E5D84AE-1082-49F1-96EF-52B4CF7D0E56}" destId="{3E4F450F-3E4E-404A-8CC2-60CFF6E0FE47}" srcOrd="7" destOrd="0" presId="urn:microsoft.com/office/officeart/2008/layout/LinedList"/>
    <dgm:cxn modelId="{94BA6702-B5B9-44E5-B55B-17C266E36020}" type="presParOf" srcId="{3E4F450F-3E4E-404A-8CC2-60CFF6E0FE47}" destId="{1BC5EA7E-FF32-497C-A8A6-9E2EE677CBD9}" srcOrd="0" destOrd="0" presId="urn:microsoft.com/office/officeart/2008/layout/LinedList"/>
    <dgm:cxn modelId="{193A91AF-A6BE-43D0-95AA-8073384C4F99}" type="presParOf" srcId="{3E4F450F-3E4E-404A-8CC2-60CFF6E0FE47}" destId="{47143156-B6DB-4354-AB7D-2BE72FA472C9}" srcOrd="1" destOrd="0" presId="urn:microsoft.com/office/officeart/2008/layout/LinedList"/>
    <dgm:cxn modelId="{DD53AA9C-BCAF-40B5-BD81-C3A5AA8B4510}" type="presParOf" srcId="{3E4F450F-3E4E-404A-8CC2-60CFF6E0FE47}" destId="{93464BB7-2D96-4389-A8C6-CBD1C8B9DBFB}" srcOrd="2" destOrd="0" presId="urn:microsoft.com/office/officeart/2008/layout/LinedList"/>
    <dgm:cxn modelId="{B6FA551F-761A-457C-B583-AB142A1E2645}" type="presParOf" srcId="{6E5D84AE-1082-49F1-96EF-52B4CF7D0E56}" destId="{F3BF563F-A7C1-4DC4-9118-E91CEAE7229C}" srcOrd="8" destOrd="0" presId="urn:microsoft.com/office/officeart/2008/layout/LinedList"/>
    <dgm:cxn modelId="{4154C22A-057C-4F1D-BD87-E6EA85F1EA9C}" type="presParOf" srcId="{6E5D84AE-1082-49F1-96EF-52B4CF7D0E56}" destId="{D1CEDC9C-F5A4-4D64-9C91-598F5A40F1AD}" srcOrd="9" destOrd="0" presId="urn:microsoft.com/office/officeart/2008/layout/LinedList"/>
    <dgm:cxn modelId="{D165EAA9-EBFB-47E7-993F-A91DEA160865}" type="presParOf" srcId="{F8902D41-AF5C-45CC-B360-A02BAA4C871E}" destId="{3CB84947-03ED-4B0F-9528-3822D8ACCB74}" srcOrd="4" destOrd="0" presId="urn:microsoft.com/office/officeart/2008/layout/LinedList"/>
    <dgm:cxn modelId="{87B35D29-CF24-4151-A877-B2EBC6DB4EF2}" type="presParOf" srcId="{F8902D41-AF5C-45CC-B360-A02BAA4C871E}" destId="{E5705EFB-1E29-4D0C-A601-FA68E239A17D}" srcOrd="5" destOrd="0" presId="urn:microsoft.com/office/officeart/2008/layout/LinedList"/>
    <dgm:cxn modelId="{F703C597-5239-4839-8057-174BA7E6AA5F}" type="presParOf" srcId="{E5705EFB-1E29-4D0C-A601-FA68E239A17D}" destId="{91917801-6315-4F99-89CD-BD6673453F03}" srcOrd="0" destOrd="0" presId="urn:microsoft.com/office/officeart/2008/layout/LinedList"/>
    <dgm:cxn modelId="{53EB853F-6621-4822-A283-458830F7993F}" type="presParOf" srcId="{E5705EFB-1E29-4D0C-A601-FA68E239A17D}" destId="{A750FE8F-191F-42AE-B930-9E1110133380}" srcOrd="1" destOrd="0" presId="urn:microsoft.com/office/officeart/2008/layout/LinedList"/>
    <dgm:cxn modelId="{9642338D-A91F-4AB4-BA27-89BEC15DE974}" type="presParOf" srcId="{A750FE8F-191F-42AE-B930-9E1110133380}" destId="{B0D3E32A-DF79-47F6-9C00-F1579D0D0BD6}" srcOrd="0" destOrd="0" presId="urn:microsoft.com/office/officeart/2008/layout/LinedList"/>
    <dgm:cxn modelId="{4DCF6595-3E33-4CBC-A4B1-3FEB316FC2F2}" type="presParOf" srcId="{A750FE8F-191F-42AE-B930-9E1110133380}" destId="{05BD0B1C-153E-4DC6-A088-44F23452283F}" srcOrd="1" destOrd="0" presId="urn:microsoft.com/office/officeart/2008/layout/LinedList"/>
    <dgm:cxn modelId="{6303B631-3834-4C23-8991-7F8F3E022DF9}" type="presParOf" srcId="{05BD0B1C-153E-4DC6-A088-44F23452283F}" destId="{7E96AD7B-CE42-493D-A2A1-277F032DDBA2}" srcOrd="0" destOrd="0" presId="urn:microsoft.com/office/officeart/2008/layout/LinedList"/>
    <dgm:cxn modelId="{970466C2-AE81-4552-B4F0-844D54F2BBCB}" type="presParOf" srcId="{05BD0B1C-153E-4DC6-A088-44F23452283F}" destId="{342613CE-3A30-4553-A283-88A55CFD7EB2}" srcOrd="1" destOrd="0" presId="urn:microsoft.com/office/officeart/2008/layout/LinedList"/>
    <dgm:cxn modelId="{C148631E-E303-4DA6-A1DB-48CBB60745F2}" type="presParOf" srcId="{05BD0B1C-153E-4DC6-A088-44F23452283F}" destId="{E8B5B8EE-912D-45D4-99A7-521ADA6C5319}" srcOrd="2" destOrd="0" presId="urn:microsoft.com/office/officeart/2008/layout/LinedList"/>
    <dgm:cxn modelId="{92135FC0-0A58-4544-9075-FFD6ADAEA433}" type="presParOf" srcId="{A750FE8F-191F-42AE-B930-9E1110133380}" destId="{30D41466-C3BC-4E4A-A231-5A28FF8F4A97}" srcOrd="2" destOrd="0" presId="urn:microsoft.com/office/officeart/2008/layout/LinedList"/>
    <dgm:cxn modelId="{2A9023C8-11DF-4488-A8BC-898A1C6CA970}" type="presParOf" srcId="{A750FE8F-191F-42AE-B930-9E1110133380}" destId="{C9A0998A-84C9-4399-A7C9-B2425A402906}" srcOrd="3" destOrd="0" presId="urn:microsoft.com/office/officeart/2008/layout/LinedList"/>
    <dgm:cxn modelId="{CF5B65F7-3DC0-41E0-98D5-572CFBF86BBC}" type="presParOf" srcId="{A750FE8F-191F-42AE-B930-9E1110133380}" destId="{4DB48D00-420F-4295-BB53-5E55B7C6E3F3}" srcOrd="4" destOrd="0" presId="urn:microsoft.com/office/officeart/2008/layout/LinedList"/>
    <dgm:cxn modelId="{E4C74C84-1D84-4E3D-9465-681B1B830522}" type="presParOf" srcId="{4DB48D00-420F-4295-BB53-5E55B7C6E3F3}" destId="{A194FF15-9E20-4BC5-9476-9644401B68B3}" srcOrd="0" destOrd="0" presId="urn:microsoft.com/office/officeart/2008/layout/LinedList"/>
    <dgm:cxn modelId="{9C2B036F-E38E-4311-B32B-1B87F431C1C2}" type="presParOf" srcId="{4DB48D00-420F-4295-BB53-5E55B7C6E3F3}" destId="{459E0894-937F-4B35-9FA2-7066DB2CEF53}" srcOrd="1" destOrd="0" presId="urn:microsoft.com/office/officeart/2008/layout/LinedList"/>
    <dgm:cxn modelId="{2BFC74CD-5C10-4CD2-B84D-60DE8309966A}" type="presParOf" srcId="{4DB48D00-420F-4295-BB53-5E55B7C6E3F3}" destId="{80AE8DC5-EC47-4002-8C1A-D84B0E986772}" srcOrd="2" destOrd="0" presId="urn:microsoft.com/office/officeart/2008/layout/LinedList"/>
    <dgm:cxn modelId="{A51B6E30-5694-4DCD-B835-A26B17457C0F}" type="presParOf" srcId="{A750FE8F-191F-42AE-B930-9E1110133380}" destId="{C96F26D5-2555-4A9F-A480-10AF77904D9D}" srcOrd="5" destOrd="0" presId="urn:microsoft.com/office/officeart/2008/layout/LinedList"/>
    <dgm:cxn modelId="{723D0D70-8DCA-4422-A4DA-87CD4D8495B4}" type="presParOf" srcId="{A750FE8F-191F-42AE-B930-9E1110133380}" destId="{94EF26BF-9636-4A76-B2A3-C971351001BC}" srcOrd="6" destOrd="0" presId="urn:microsoft.com/office/officeart/2008/layout/LinedList"/>
    <dgm:cxn modelId="{2431DEE5-60F0-42AF-A89E-3892E69616C9}" type="presParOf" srcId="{F8902D41-AF5C-45CC-B360-A02BAA4C871E}" destId="{C134815E-4084-4354-B144-4AFFEC4F71F7}" srcOrd="6" destOrd="0" presId="urn:microsoft.com/office/officeart/2008/layout/LinedList"/>
    <dgm:cxn modelId="{7DDD5160-30F6-4E57-AC8E-6E5A321CEEA4}" type="presParOf" srcId="{F8902D41-AF5C-45CC-B360-A02BAA4C871E}" destId="{2DDE0913-87AE-4A60-B458-274D22449957}" srcOrd="7" destOrd="0" presId="urn:microsoft.com/office/officeart/2008/layout/LinedList"/>
    <dgm:cxn modelId="{F5387EF6-62F5-4962-AD2A-1CA8F1CC34C3}" type="presParOf" srcId="{2DDE0913-87AE-4A60-B458-274D22449957}" destId="{3692DCB7-FDDF-4D83-B992-750AC1B6144D}" srcOrd="0" destOrd="0" presId="urn:microsoft.com/office/officeart/2008/layout/LinedList"/>
    <dgm:cxn modelId="{66B92F52-9A08-4563-9EAB-994D02AA8D2F}" type="presParOf" srcId="{2DDE0913-87AE-4A60-B458-274D22449957}" destId="{5B5CC9AC-5BE7-4832-865A-741E5A6C91A3}" srcOrd="1" destOrd="0" presId="urn:microsoft.com/office/officeart/2008/layout/LinedList"/>
    <dgm:cxn modelId="{DFA08055-BF11-4087-ADD8-E823FCE79C8B}" type="presParOf" srcId="{5B5CC9AC-5BE7-4832-865A-741E5A6C91A3}" destId="{A7B70652-8088-4391-BDC1-51B97F708323}" srcOrd="0" destOrd="0" presId="urn:microsoft.com/office/officeart/2008/layout/LinedList"/>
    <dgm:cxn modelId="{F31BE4D3-A3C2-4349-AA09-CE6195F5BE8F}" type="presParOf" srcId="{5B5CC9AC-5BE7-4832-865A-741E5A6C91A3}" destId="{A26BED6F-4F9E-4D4E-BD6A-575DCC5083C9}" srcOrd="1" destOrd="0" presId="urn:microsoft.com/office/officeart/2008/layout/LinedList"/>
    <dgm:cxn modelId="{E1D4854A-4B18-4B16-98F2-2ADB31691196}" type="presParOf" srcId="{A26BED6F-4F9E-4D4E-BD6A-575DCC5083C9}" destId="{849FAFFE-81F1-421D-A7C7-C26302F6892B}" srcOrd="0" destOrd="0" presId="urn:microsoft.com/office/officeart/2008/layout/LinedList"/>
    <dgm:cxn modelId="{CF9303FF-B9B4-4B2F-A568-FFD0C90D6A2E}" type="presParOf" srcId="{A26BED6F-4F9E-4D4E-BD6A-575DCC5083C9}" destId="{F50D7A7D-23BD-47BD-A381-B43B6068DA8C}" srcOrd="1" destOrd="0" presId="urn:microsoft.com/office/officeart/2008/layout/LinedList"/>
    <dgm:cxn modelId="{478D1BE6-63E9-4602-85B6-E2B90B3B792D}" type="presParOf" srcId="{A26BED6F-4F9E-4D4E-BD6A-575DCC5083C9}" destId="{C488758E-BE21-4B02-BA3F-CD8F1883A451}" srcOrd="2" destOrd="0" presId="urn:microsoft.com/office/officeart/2008/layout/LinedList"/>
    <dgm:cxn modelId="{ED1B2D3E-CF25-412B-BE71-F40A50FFE766}" type="presParOf" srcId="{5B5CC9AC-5BE7-4832-865A-741E5A6C91A3}" destId="{BE1770CD-9AAB-47A5-8C7A-6C175542B2C5}" srcOrd="2" destOrd="0" presId="urn:microsoft.com/office/officeart/2008/layout/LinedList"/>
    <dgm:cxn modelId="{A5FBA872-B6D2-4C9D-809B-537BB51ECA0B}" type="presParOf" srcId="{5B5CC9AC-5BE7-4832-865A-741E5A6C91A3}" destId="{3774A698-86A3-422B-9840-8BBCA663626B}" srcOrd="3" destOrd="0" presId="urn:microsoft.com/office/officeart/2008/layout/LinedList"/>
    <dgm:cxn modelId="{CFC5FDFE-3E1B-4244-934E-6CE07EB2BE07}" type="presParOf" srcId="{5B5CC9AC-5BE7-4832-865A-741E5A6C91A3}" destId="{29395729-F334-4EA4-8D5C-AD874D154670}" srcOrd="4" destOrd="0" presId="urn:microsoft.com/office/officeart/2008/layout/LinedList"/>
    <dgm:cxn modelId="{96BB38EB-E9E8-4044-97E0-0AB2188B6ACA}" type="presParOf" srcId="{29395729-F334-4EA4-8D5C-AD874D154670}" destId="{75B741C6-7C53-4D20-A4D0-6E5CFEFA51BC}" srcOrd="0" destOrd="0" presId="urn:microsoft.com/office/officeart/2008/layout/LinedList"/>
    <dgm:cxn modelId="{4AAA901F-B703-4881-923B-C5EC59A9CD00}" type="presParOf" srcId="{29395729-F334-4EA4-8D5C-AD874D154670}" destId="{B7B1A6DB-8782-4BE4-8D4B-5710775401A6}" srcOrd="1" destOrd="0" presId="urn:microsoft.com/office/officeart/2008/layout/LinedList"/>
    <dgm:cxn modelId="{92454776-A526-4870-B6DD-2B72A40133D4}" type="presParOf" srcId="{29395729-F334-4EA4-8D5C-AD874D154670}" destId="{D41526B0-C934-448A-A944-FF0C0A81E5A5}" srcOrd="2" destOrd="0" presId="urn:microsoft.com/office/officeart/2008/layout/LinedList"/>
    <dgm:cxn modelId="{1ABEA230-3AF6-42D6-9DD9-26B3C23DF1C5}" type="presParOf" srcId="{5B5CC9AC-5BE7-4832-865A-741E5A6C91A3}" destId="{E1670062-18AA-4F00-BAC6-B07B7DF6E1DE}" srcOrd="5" destOrd="0" presId="urn:microsoft.com/office/officeart/2008/layout/LinedList"/>
    <dgm:cxn modelId="{5F830E0A-8E8D-4403-A36E-B9CB10168AD9}" type="presParOf" srcId="{5B5CC9AC-5BE7-4832-865A-741E5A6C91A3}" destId="{BAB130EC-37D5-4B69-8159-1F7D3197C0E7}" srcOrd="6" destOrd="0" presId="urn:microsoft.com/office/officeart/2008/layout/LinedList"/>
    <dgm:cxn modelId="{3C8F0B41-E4DE-4926-BBDB-F8751723D157}" type="presParOf" srcId="{F8902D41-AF5C-45CC-B360-A02BAA4C871E}" destId="{EAAAF3EA-9866-4742-B989-1B8F1C61C515}" srcOrd="8" destOrd="0" presId="urn:microsoft.com/office/officeart/2008/layout/LinedList"/>
    <dgm:cxn modelId="{FF0C7FEC-849F-431E-9133-12FDF9FA85E1}" type="presParOf" srcId="{F8902D41-AF5C-45CC-B360-A02BAA4C871E}" destId="{497BEAA9-5661-4CA7-A7CA-800D5502E038}" srcOrd="9" destOrd="0" presId="urn:microsoft.com/office/officeart/2008/layout/LinedList"/>
    <dgm:cxn modelId="{AFD6BDD6-5989-4F05-B69F-6AE4271B5084}" type="presParOf" srcId="{497BEAA9-5661-4CA7-A7CA-800D5502E038}" destId="{3116D8B4-110F-4248-A238-C037F7B8DA2E}" srcOrd="0" destOrd="0" presId="urn:microsoft.com/office/officeart/2008/layout/LinedList"/>
    <dgm:cxn modelId="{3A53B9F5-BDAE-4C61-9E43-FA23E16E82C5}" type="presParOf" srcId="{497BEAA9-5661-4CA7-A7CA-800D5502E038}" destId="{19EF4D65-D125-4740-A9DC-FF801B8E109C}" srcOrd="1" destOrd="0" presId="urn:microsoft.com/office/officeart/2008/layout/LinedList"/>
    <dgm:cxn modelId="{6A36F820-840C-444B-B793-F4B7020AC4E2}" type="presParOf" srcId="{19EF4D65-D125-4740-A9DC-FF801B8E109C}" destId="{A988DBA3-5DCC-4E45-8821-57A91AA4318C}" srcOrd="0" destOrd="0" presId="urn:microsoft.com/office/officeart/2008/layout/LinedList"/>
    <dgm:cxn modelId="{835DA5ED-704A-4496-A831-4AFD361B1103}" type="presParOf" srcId="{19EF4D65-D125-4740-A9DC-FF801B8E109C}" destId="{6E86F17E-0F1E-4FDD-A036-3A33396BB75D}" srcOrd="1" destOrd="0" presId="urn:microsoft.com/office/officeart/2008/layout/LinedList"/>
    <dgm:cxn modelId="{6DE69812-A074-475F-9677-221A49D201E6}" type="presParOf" srcId="{6E86F17E-0F1E-4FDD-A036-3A33396BB75D}" destId="{67AD8148-9D4E-4F44-957A-C452DC2A4CAC}" srcOrd="0" destOrd="0" presId="urn:microsoft.com/office/officeart/2008/layout/LinedList"/>
    <dgm:cxn modelId="{02670F04-A84C-490E-BC9C-AD4829838624}" type="presParOf" srcId="{6E86F17E-0F1E-4FDD-A036-3A33396BB75D}" destId="{CDFCA9A0-FC10-4BC9-8F52-9F030D6FB9A9}" srcOrd="1" destOrd="0" presId="urn:microsoft.com/office/officeart/2008/layout/LinedList"/>
    <dgm:cxn modelId="{15EA4954-7AEA-4A69-93D7-2C91A4DD151C}" type="presParOf" srcId="{6E86F17E-0F1E-4FDD-A036-3A33396BB75D}" destId="{8DDF2B8F-6D30-4FE1-AED2-58F6DB6DBD51}" srcOrd="2" destOrd="0" presId="urn:microsoft.com/office/officeart/2008/layout/LinedList"/>
    <dgm:cxn modelId="{B6BED3E3-0582-424F-9762-FAAFADC8D99F}" type="presParOf" srcId="{19EF4D65-D125-4740-A9DC-FF801B8E109C}" destId="{3D9E0881-DF44-49C5-A76A-947863657438}" srcOrd="2" destOrd="0" presId="urn:microsoft.com/office/officeart/2008/layout/LinedList"/>
    <dgm:cxn modelId="{3C182AB4-9B85-4785-BECB-3AF91451A2D0}" type="presParOf" srcId="{19EF4D65-D125-4740-A9DC-FF801B8E109C}" destId="{72464ED9-F49F-48C5-953B-369A1A53F376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1E9FA88-65CB-463A-BC5D-F72484F162B7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8493C0E4-B485-43C1-B6A1-05BBE01C1715}">
      <dgm:prSet/>
      <dgm:spPr/>
      <dgm:t>
        <a:bodyPr/>
        <a:lstStyle/>
        <a:p>
          <a:r>
            <a:rPr lang="es-CO">
              <a:latin typeface="Montserrat" panose="00000500000000000000" pitchFamily="2" charset="0"/>
            </a:rPr>
            <a:t>Principalmente descriptivo: cómo se afecta el sueño. </a:t>
          </a:r>
        </a:p>
      </dgm:t>
    </dgm:pt>
    <dgm:pt modelId="{6A553380-A3FB-4D30-BE46-1FB12E723A3C}" type="parTrans" cxnId="{7D5A8D21-834A-4295-9BD7-1E95C6B7E31B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6DC3DB90-D2CB-47DB-98B3-4ACAF5922849}" type="sibTrans" cxnId="{7D5A8D21-834A-4295-9BD7-1E95C6B7E31B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179912A2-5749-4B9C-94EE-B78619AB3883}">
      <dgm:prSet/>
      <dgm:spPr/>
      <dgm:t>
        <a:bodyPr/>
        <a:lstStyle/>
        <a:p>
          <a:r>
            <a:rPr lang="es-CO" dirty="0">
              <a:latin typeface="Montserrat" panose="00000500000000000000" pitchFamily="2" charset="0"/>
            </a:rPr>
            <a:t>Clave: minuciosidad.</a:t>
          </a:r>
        </a:p>
      </dgm:t>
    </dgm:pt>
    <dgm:pt modelId="{99C54A75-48C7-4942-85A3-2F1D471DFA94}" type="parTrans" cxnId="{8669F2AF-CEEC-4919-94C1-A7ED91796346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094A0AAE-25CC-4892-889D-DF6A05FAA8EA}" type="sibTrans" cxnId="{8669F2AF-CEEC-4919-94C1-A7ED91796346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1BD2A744-6038-45C9-B444-8566B0B3C7F7}">
      <dgm:prSet/>
      <dgm:spPr/>
      <dgm:t>
        <a:bodyPr/>
        <a:lstStyle/>
        <a:p>
          <a:r>
            <a:rPr lang="es-CO" dirty="0">
              <a:latin typeface="Montserrat" panose="00000500000000000000" pitchFamily="2" charset="0"/>
            </a:rPr>
            <a:t>Entrevistar a terceros.</a:t>
          </a:r>
        </a:p>
      </dgm:t>
    </dgm:pt>
    <dgm:pt modelId="{811A0F64-22D7-4935-94AA-5DE259DF67EB}" type="parTrans" cxnId="{FCF4CD36-6BFB-4A74-AE4C-6D333B913B00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E2121F89-E58D-45F0-BC76-48176860ED93}" type="sibTrans" cxnId="{FCF4CD36-6BFB-4A74-AE4C-6D333B913B00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5FDFE75-BCCB-4476-A0E7-97A7E6972CEE}">
      <dgm:prSet/>
      <dgm:spPr/>
      <dgm:t>
        <a:bodyPr/>
        <a:lstStyle/>
        <a:p>
          <a:r>
            <a:rPr lang="es-CO" dirty="0">
              <a:latin typeface="Montserrat" panose="00000500000000000000" pitchFamily="2" charset="0"/>
            </a:rPr>
            <a:t>Detalle de 24 horas.</a:t>
          </a:r>
        </a:p>
      </dgm:t>
    </dgm:pt>
    <dgm:pt modelId="{F61504AA-2A88-41BC-BED5-FE4B6E3B3320}" type="parTrans" cxnId="{32651080-6114-463C-83F2-3D1D564365F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E64C005B-F0E4-4A95-85DD-D19829F04111}" type="sibTrans" cxnId="{32651080-6114-463C-83F2-3D1D564365F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CA12328-425C-48C0-8685-20356BF40E02}">
      <dgm:prSet/>
      <dgm:spPr/>
      <dgm:t>
        <a:bodyPr/>
        <a:lstStyle/>
        <a:p>
          <a:r>
            <a:rPr lang="es-CO" dirty="0">
              <a:latin typeface="Montserrat" panose="00000500000000000000" pitchFamily="2" charset="0"/>
            </a:rPr>
            <a:t>Síntomas en familia.</a:t>
          </a:r>
        </a:p>
      </dgm:t>
    </dgm:pt>
    <dgm:pt modelId="{37E264E9-5616-492A-8040-9BB3B151D388}" type="parTrans" cxnId="{A7367EEF-4AA1-47BE-92B9-DB716F5DDC2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C02B2F5-18C8-45BE-9553-0B09EF5BBB12}" type="sibTrans" cxnId="{A7367EEF-4AA1-47BE-92B9-DB716F5DDC2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8539707-5560-4AB1-A5B9-F37A88FE197D}">
      <dgm:prSet/>
      <dgm:spPr/>
      <dgm:t>
        <a:bodyPr/>
        <a:lstStyle/>
        <a:p>
          <a:r>
            <a:rPr lang="es-CO" dirty="0">
              <a:latin typeface="Montserrat" panose="00000500000000000000" pitchFamily="2" charset="0"/>
            </a:rPr>
            <a:t>Diario de sueño.</a:t>
          </a:r>
        </a:p>
      </dgm:t>
    </dgm:pt>
    <dgm:pt modelId="{D341E3C9-FC5C-4AA1-A6A5-0935C572ADB0}" type="parTrans" cxnId="{42EDAA66-FBDE-4B62-8009-497518B0BC70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25B2F5C3-461E-4840-A198-8E2891BAEDF0}" type="sibTrans" cxnId="{42EDAA66-FBDE-4B62-8009-497518B0BC70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DCE40AC-1137-44A0-8421-DEABFA270640}">
      <dgm:prSet/>
      <dgm:spPr/>
      <dgm:t>
        <a:bodyPr/>
        <a:lstStyle/>
        <a:p>
          <a:r>
            <a:rPr lang="es-CO" dirty="0">
              <a:latin typeface="Montserrat" panose="00000500000000000000" pitchFamily="2" charset="0"/>
            </a:rPr>
            <a:t>Escalas (Epworth).</a:t>
          </a:r>
        </a:p>
      </dgm:t>
    </dgm:pt>
    <dgm:pt modelId="{A75272E4-19D6-43A7-BD68-A2168451636A}" type="parTrans" cxnId="{81BA4F5B-F83D-45C9-8A63-3E44E000E3A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816119FA-8CF1-49FC-9C6D-11AFDB09F5ED}" type="sibTrans" cxnId="{81BA4F5B-F83D-45C9-8A63-3E44E000E3A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C7FE8C6A-0417-4F94-AB7E-26B3D76887A9}" type="pres">
      <dgm:prSet presAssocID="{E1E9FA88-65CB-463A-BC5D-F72484F162B7}" presName="linear" presStyleCnt="0">
        <dgm:presLayoutVars>
          <dgm:animLvl val="lvl"/>
          <dgm:resizeHandles val="exact"/>
        </dgm:presLayoutVars>
      </dgm:prSet>
      <dgm:spPr/>
    </dgm:pt>
    <dgm:pt modelId="{518B50DD-279F-4B4C-9FF3-7ECA2F8E1046}" type="pres">
      <dgm:prSet presAssocID="{8493C0E4-B485-43C1-B6A1-05BBE01C171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44F19431-F265-4E35-B3DE-4B758C17DD2A}" type="pres">
      <dgm:prSet presAssocID="{6DC3DB90-D2CB-47DB-98B3-4ACAF5922849}" presName="spacer" presStyleCnt="0"/>
      <dgm:spPr/>
    </dgm:pt>
    <dgm:pt modelId="{73AF6333-FC1C-47FA-B096-C5C12E33390E}" type="pres">
      <dgm:prSet presAssocID="{179912A2-5749-4B9C-94EE-B78619AB3883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747D83F3-E295-49E6-B7AE-B1E48BCFC849}" type="pres">
      <dgm:prSet presAssocID="{094A0AAE-25CC-4892-889D-DF6A05FAA8EA}" presName="spacer" presStyleCnt="0"/>
      <dgm:spPr/>
    </dgm:pt>
    <dgm:pt modelId="{2F86E9F1-EBB8-4359-84FB-D526EB0DEB39}" type="pres">
      <dgm:prSet presAssocID="{1BD2A744-6038-45C9-B444-8566B0B3C7F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89B2515D-8729-452D-9E03-21F171187033}" type="pres">
      <dgm:prSet presAssocID="{E2121F89-E58D-45F0-BC76-48176860ED93}" presName="spacer" presStyleCnt="0"/>
      <dgm:spPr/>
    </dgm:pt>
    <dgm:pt modelId="{CB00825B-DECA-4FA3-B864-474A2F62D953}" type="pres">
      <dgm:prSet presAssocID="{D5FDFE75-BCCB-4476-A0E7-97A7E6972CEE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9FB24D3-96BF-40C3-89BA-626619C3F2E1}" type="pres">
      <dgm:prSet presAssocID="{E64C005B-F0E4-4A95-85DD-D19829F04111}" presName="spacer" presStyleCnt="0"/>
      <dgm:spPr/>
    </dgm:pt>
    <dgm:pt modelId="{F516706E-592D-4D73-A853-76AEF6217D1B}" type="pres">
      <dgm:prSet presAssocID="{DCA12328-425C-48C0-8685-20356BF40E02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E377E8D-B85C-4975-A761-D6E3A6436828}" type="pres">
      <dgm:prSet presAssocID="{7C02B2F5-18C8-45BE-9553-0B09EF5BBB12}" presName="spacer" presStyleCnt="0"/>
      <dgm:spPr/>
    </dgm:pt>
    <dgm:pt modelId="{139E9509-5A6D-439A-B74B-3CC65DA4C59B}" type="pres">
      <dgm:prSet presAssocID="{38539707-5560-4AB1-A5B9-F37A88FE197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447578C-6AF8-4731-8E68-A839A674127A}" type="pres">
      <dgm:prSet presAssocID="{25B2F5C3-461E-4840-A198-8E2891BAEDF0}" presName="spacer" presStyleCnt="0"/>
      <dgm:spPr/>
    </dgm:pt>
    <dgm:pt modelId="{935E3600-B688-4C16-B799-DCA9007A9533}" type="pres">
      <dgm:prSet presAssocID="{7DCE40AC-1137-44A0-8421-DEABFA27064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7D5A8D21-834A-4295-9BD7-1E95C6B7E31B}" srcId="{E1E9FA88-65CB-463A-BC5D-F72484F162B7}" destId="{8493C0E4-B485-43C1-B6A1-05BBE01C1715}" srcOrd="0" destOrd="0" parTransId="{6A553380-A3FB-4D30-BE46-1FB12E723A3C}" sibTransId="{6DC3DB90-D2CB-47DB-98B3-4ACAF5922849}"/>
    <dgm:cxn modelId="{FCF4CD36-6BFB-4A74-AE4C-6D333B913B00}" srcId="{E1E9FA88-65CB-463A-BC5D-F72484F162B7}" destId="{1BD2A744-6038-45C9-B444-8566B0B3C7F7}" srcOrd="2" destOrd="0" parTransId="{811A0F64-22D7-4935-94AA-5DE259DF67EB}" sibTransId="{E2121F89-E58D-45F0-BC76-48176860ED93}"/>
    <dgm:cxn modelId="{E85D3B3F-758E-4715-9D83-65C8E8DB0FD6}" type="presOf" srcId="{7DCE40AC-1137-44A0-8421-DEABFA270640}" destId="{935E3600-B688-4C16-B799-DCA9007A9533}" srcOrd="0" destOrd="0" presId="urn:microsoft.com/office/officeart/2005/8/layout/vList2"/>
    <dgm:cxn modelId="{81BA4F5B-F83D-45C9-8A63-3E44E000E3A4}" srcId="{E1E9FA88-65CB-463A-BC5D-F72484F162B7}" destId="{7DCE40AC-1137-44A0-8421-DEABFA270640}" srcOrd="6" destOrd="0" parTransId="{A75272E4-19D6-43A7-BD68-A2168451636A}" sibTransId="{816119FA-8CF1-49FC-9C6D-11AFDB09F5ED}"/>
    <dgm:cxn modelId="{42EDAA66-FBDE-4B62-8009-497518B0BC70}" srcId="{E1E9FA88-65CB-463A-BC5D-F72484F162B7}" destId="{38539707-5560-4AB1-A5B9-F37A88FE197D}" srcOrd="5" destOrd="0" parTransId="{D341E3C9-FC5C-4AA1-A6A5-0935C572ADB0}" sibTransId="{25B2F5C3-461E-4840-A198-8E2891BAEDF0}"/>
    <dgm:cxn modelId="{CA158A67-C33F-4790-BBD3-7E12CF0FCB2D}" type="presOf" srcId="{8493C0E4-B485-43C1-B6A1-05BBE01C1715}" destId="{518B50DD-279F-4B4C-9FF3-7ECA2F8E1046}" srcOrd="0" destOrd="0" presId="urn:microsoft.com/office/officeart/2005/8/layout/vList2"/>
    <dgm:cxn modelId="{FC5CBE77-E537-48DE-B6CF-A6F2173FBCD5}" type="presOf" srcId="{E1E9FA88-65CB-463A-BC5D-F72484F162B7}" destId="{C7FE8C6A-0417-4F94-AB7E-26B3D76887A9}" srcOrd="0" destOrd="0" presId="urn:microsoft.com/office/officeart/2005/8/layout/vList2"/>
    <dgm:cxn modelId="{32651080-6114-463C-83F2-3D1D564365FA}" srcId="{E1E9FA88-65CB-463A-BC5D-F72484F162B7}" destId="{D5FDFE75-BCCB-4476-A0E7-97A7E6972CEE}" srcOrd="3" destOrd="0" parTransId="{F61504AA-2A88-41BC-BED5-FE4B6E3B3320}" sibTransId="{E64C005B-F0E4-4A95-85DD-D19829F04111}"/>
    <dgm:cxn modelId="{24A4BD83-80AA-4AC8-87CD-F386B6417490}" type="presOf" srcId="{1BD2A744-6038-45C9-B444-8566B0B3C7F7}" destId="{2F86E9F1-EBB8-4359-84FB-D526EB0DEB39}" srcOrd="0" destOrd="0" presId="urn:microsoft.com/office/officeart/2005/8/layout/vList2"/>
    <dgm:cxn modelId="{4BB2FCA5-FC53-4166-A056-D1EC1F5D698C}" type="presOf" srcId="{DCA12328-425C-48C0-8685-20356BF40E02}" destId="{F516706E-592D-4D73-A853-76AEF6217D1B}" srcOrd="0" destOrd="0" presId="urn:microsoft.com/office/officeart/2005/8/layout/vList2"/>
    <dgm:cxn modelId="{8669F2AF-CEEC-4919-94C1-A7ED91796346}" srcId="{E1E9FA88-65CB-463A-BC5D-F72484F162B7}" destId="{179912A2-5749-4B9C-94EE-B78619AB3883}" srcOrd="1" destOrd="0" parTransId="{99C54A75-48C7-4942-85A3-2F1D471DFA94}" sibTransId="{094A0AAE-25CC-4892-889D-DF6A05FAA8EA}"/>
    <dgm:cxn modelId="{FB7A1EB0-216C-4081-A874-383B779FB3C1}" type="presOf" srcId="{D5FDFE75-BCCB-4476-A0E7-97A7E6972CEE}" destId="{CB00825B-DECA-4FA3-B864-474A2F62D953}" srcOrd="0" destOrd="0" presId="urn:microsoft.com/office/officeart/2005/8/layout/vList2"/>
    <dgm:cxn modelId="{E2DEECBA-046E-4C20-A042-1613AB58C2A0}" type="presOf" srcId="{179912A2-5749-4B9C-94EE-B78619AB3883}" destId="{73AF6333-FC1C-47FA-B096-C5C12E33390E}" srcOrd="0" destOrd="0" presId="urn:microsoft.com/office/officeart/2005/8/layout/vList2"/>
    <dgm:cxn modelId="{4D73EDC3-DF35-4D11-8CE6-B808EE1443DE}" type="presOf" srcId="{38539707-5560-4AB1-A5B9-F37A88FE197D}" destId="{139E9509-5A6D-439A-B74B-3CC65DA4C59B}" srcOrd="0" destOrd="0" presId="urn:microsoft.com/office/officeart/2005/8/layout/vList2"/>
    <dgm:cxn modelId="{A7367EEF-4AA1-47BE-92B9-DB716F5DDC2A}" srcId="{E1E9FA88-65CB-463A-BC5D-F72484F162B7}" destId="{DCA12328-425C-48C0-8685-20356BF40E02}" srcOrd="4" destOrd="0" parTransId="{37E264E9-5616-492A-8040-9BB3B151D388}" sibTransId="{7C02B2F5-18C8-45BE-9553-0B09EF5BBB12}"/>
    <dgm:cxn modelId="{ECCBB088-F9EC-4141-86D3-97CC2E1D88F5}" type="presParOf" srcId="{C7FE8C6A-0417-4F94-AB7E-26B3D76887A9}" destId="{518B50DD-279F-4B4C-9FF3-7ECA2F8E1046}" srcOrd="0" destOrd="0" presId="urn:microsoft.com/office/officeart/2005/8/layout/vList2"/>
    <dgm:cxn modelId="{142D8675-7CD4-454A-9AA8-9A8875D0CC7D}" type="presParOf" srcId="{C7FE8C6A-0417-4F94-AB7E-26B3D76887A9}" destId="{44F19431-F265-4E35-B3DE-4B758C17DD2A}" srcOrd="1" destOrd="0" presId="urn:microsoft.com/office/officeart/2005/8/layout/vList2"/>
    <dgm:cxn modelId="{A62ADF1C-9294-4B4D-AE3A-4CFA86FFD9E2}" type="presParOf" srcId="{C7FE8C6A-0417-4F94-AB7E-26B3D76887A9}" destId="{73AF6333-FC1C-47FA-B096-C5C12E33390E}" srcOrd="2" destOrd="0" presId="urn:microsoft.com/office/officeart/2005/8/layout/vList2"/>
    <dgm:cxn modelId="{2BF3EA59-8886-48D6-91C2-14369E299201}" type="presParOf" srcId="{C7FE8C6A-0417-4F94-AB7E-26B3D76887A9}" destId="{747D83F3-E295-49E6-B7AE-B1E48BCFC849}" srcOrd="3" destOrd="0" presId="urn:microsoft.com/office/officeart/2005/8/layout/vList2"/>
    <dgm:cxn modelId="{0C8A94A9-FDF2-4E28-B28E-0556E19544D8}" type="presParOf" srcId="{C7FE8C6A-0417-4F94-AB7E-26B3D76887A9}" destId="{2F86E9F1-EBB8-4359-84FB-D526EB0DEB39}" srcOrd="4" destOrd="0" presId="urn:microsoft.com/office/officeart/2005/8/layout/vList2"/>
    <dgm:cxn modelId="{FE8D5E29-4B4C-40D3-A3A4-B3B7AF7667BA}" type="presParOf" srcId="{C7FE8C6A-0417-4F94-AB7E-26B3D76887A9}" destId="{89B2515D-8729-452D-9E03-21F171187033}" srcOrd="5" destOrd="0" presId="urn:microsoft.com/office/officeart/2005/8/layout/vList2"/>
    <dgm:cxn modelId="{DF52D7D4-0B7C-4B88-8376-1E13E9E38B8E}" type="presParOf" srcId="{C7FE8C6A-0417-4F94-AB7E-26B3D76887A9}" destId="{CB00825B-DECA-4FA3-B864-474A2F62D953}" srcOrd="6" destOrd="0" presId="urn:microsoft.com/office/officeart/2005/8/layout/vList2"/>
    <dgm:cxn modelId="{D5A4DE5B-A790-4E90-863B-790CF9CEBE03}" type="presParOf" srcId="{C7FE8C6A-0417-4F94-AB7E-26B3D76887A9}" destId="{B9FB24D3-96BF-40C3-89BA-626619C3F2E1}" srcOrd="7" destOrd="0" presId="urn:microsoft.com/office/officeart/2005/8/layout/vList2"/>
    <dgm:cxn modelId="{6783B972-AC0F-4221-BB17-A35701CBF202}" type="presParOf" srcId="{C7FE8C6A-0417-4F94-AB7E-26B3D76887A9}" destId="{F516706E-592D-4D73-A853-76AEF6217D1B}" srcOrd="8" destOrd="0" presId="urn:microsoft.com/office/officeart/2005/8/layout/vList2"/>
    <dgm:cxn modelId="{281ED42E-573D-46ED-BA43-516ED01EA7D9}" type="presParOf" srcId="{C7FE8C6A-0417-4F94-AB7E-26B3D76887A9}" destId="{7E377E8D-B85C-4975-A761-D6E3A6436828}" srcOrd="9" destOrd="0" presId="urn:microsoft.com/office/officeart/2005/8/layout/vList2"/>
    <dgm:cxn modelId="{EA5758AB-6C9B-461F-8FDB-D3A2A24D29C6}" type="presParOf" srcId="{C7FE8C6A-0417-4F94-AB7E-26B3D76887A9}" destId="{139E9509-5A6D-439A-B74B-3CC65DA4C59B}" srcOrd="10" destOrd="0" presId="urn:microsoft.com/office/officeart/2005/8/layout/vList2"/>
    <dgm:cxn modelId="{643CF82C-0D1F-46A9-98A2-121E3CFD240B}" type="presParOf" srcId="{C7FE8C6A-0417-4F94-AB7E-26B3D76887A9}" destId="{4447578C-6AF8-4731-8E68-A839A674127A}" srcOrd="11" destOrd="0" presId="urn:microsoft.com/office/officeart/2005/8/layout/vList2"/>
    <dgm:cxn modelId="{C6371C3B-8121-4627-9E83-D145917C13BC}" type="presParOf" srcId="{C7FE8C6A-0417-4F94-AB7E-26B3D76887A9}" destId="{935E3600-B688-4C16-B799-DCA9007A953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4743C54-52E0-4840-897A-0B35D64B40DE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BA5BD1EB-CD0A-4FED-9BAC-E2AEF51C6D47}">
      <dgm:prSet phldrT="[Texto]" custT="1"/>
      <dgm:spPr/>
      <dgm:t>
        <a:bodyPr/>
        <a:lstStyle/>
        <a:p>
          <a:r>
            <a:rPr lang="es-MX" sz="3200" b="1" dirty="0">
              <a:solidFill>
                <a:srgbClr val="152B48"/>
              </a:solidFill>
              <a:latin typeface="Montserrat" panose="00000500000000000000" pitchFamily="2" charset="0"/>
            </a:rPr>
            <a:t>PARTIDA</a:t>
          </a:r>
          <a:endParaRPr lang="es-CO" sz="3200" b="1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E9476554-B950-40E6-8264-66A96640B60B}" type="parTrans" cxnId="{17E20BEC-2D5E-4824-B831-B715AF3A6A0D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8F7E4718-2F38-4724-B41F-9D3A5A796329}" type="sibTrans" cxnId="{17E20BEC-2D5E-4824-B831-B715AF3A6A0D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9CF238CD-4F2A-4253-AE83-128A29738323}">
      <dgm:prSet phldrT="[Texto]" custT="1"/>
      <dgm:spPr/>
      <dgm:t>
        <a:bodyPr/>
        <a:lstStyle/>
        <a:p>
          <a:r>
            <a:rPr lang="es-MX" sz="1600" b="1" dirty="0">
              <a:latin typeface="Montserrat" panose="00000500000000000000" pitchFamily="2" charset="0"/>
            </a:rPr>
            <a:t>Horario de acostarse y levantarse:</a:t>
          </a:r>
          <a:endParaRPr lang="es-CO" sz="1600" b="1" dirty="0">
            <a:latin typeface="Montserrat" panose="00000500000000000000" pitchFamily="2" charset="0"/>
          </a:endParaRPr>
        </a:p>
      </dgm:t>
    </dgm:pt>
    <dgm:pt modelId="{7DC1B051-2191-4125-9178-33F47335492B}" type="parTrans" cxnId="{435599F1-324E-4D55-BA27-84CAB11238EE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82A59378-CB51-4BD8-92C4-4EFAB261418F}" type="sibTrans" cxnId="{435599F1-324E-4D55-BA27-84CAB11238EE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A52B4F8E-576D-49A4-946A-B452E2EFA766}">
      <dgm:prSet phldrT="[Texto]" custT="1"/>
      <dgm:spPr/>
      <dgm:t>
        <a:bodyPr/>
        <a:lstStyle/>
        <a:p>
          <a:r>
            <a:rPr lang="es-MX" sz="1600" b="1" dirty="0">
              <a:latin typeface="Montserrat" panose="00000500000000000000" pitchFamily="2" charset="0"/>
            </a:rPr>
            <a:t>Siestas:</a:t>
          </a:r>
          <a:endParaRPr lang="es-CO" sz="1600" b="1" dirty="0">
            <a:latin typeface="Montserrat" panose="00000500000000000000" pitchFamily="2" charset="0"/>
          </a:endParaRPr>
        </a:p>
      </dgm:t>
    </dgm:pt>
    <dgm:pt modelId="{9C614C1A-3E3A-4851-BB14-B51044B01571}" type="parTrans" cxnId="{F1D22593-0305-45BE-B7C5-7DFE7D2846A3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3FAC186B-4576-4CE3-8A20-99AE902A6414}" type="sibTrans" cxnId="{F1D22593-0305-45BE-B7C5-7DFE7D2846A3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D193ABBF-ADEF-437D-AB8F-2646413C14CD}">
      <dgm:prSet phldrT="[Texto]" custT="1"/>
      <dgm:spPr/>
      <dgm:t>
        <a:bodyPr/>
        <a:lstStyle/>
        <a:p>
          <a:r>
            <a:rPr lang="es-MX" sz="3200" b="1" dirty="0">
              <a:solidFill>
                <a:srgbClr val="152B48"/>
              </a:solidFill>
              <a:latin typeface="Montserrat" panose="00000500000000000000" pitchFamily="2" charset="0"/>
            </a:rPr>
            <a:t>PROFUNDIZA</a:t>
          </a:r>
          <a:endParaRPr lang="es-CO" sz="3200" b="1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DDAF5EB5-F633-4B62-9694-1D6311FB6C7C}" type="parTrans" cxnId="{856A547B-1FC5-4AF0-BB7D-F0E7DEAD5013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E47F74E5-C807-445D-8BE5-755EA16DE6C6}" type="sibTrans" cxnId="{856A547B-1FC5-4AF0-BB7D-F0E7DEAD5013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490A1753-25AC-41E8-8C8D-05A000401101}">
      <dgm:prSet phldrT="[Texto]" custT="1"/>
      <dgm:spPr/>
      <dgm:t>
        <a:bodyPr/>
        <a:lstStyle/>
        <a:p>
          <a:r>
            <a:rPr lang="es-MX" sz="1400" b="1" dirty="0">
              <a:latin typeface="Montserrat" panose="00000500000000000000" pitchFamily="2" charset="0"/>
            </a:rPr>
            <a:t>Rumiación, miedo de no dormir, preocupación excesiva.</a:t>
          </a:r>
          <a:endParaRPr lang="es-CO" sz="1400" b="1" dirty="0">
            <a:latin typeface="Montserrat" panose="00000500000000000000" pitchFamily="2" charset="0"/>
          </a:endParaRPr>
        </a:p>
      </dgm:t>
    </dgm:pt>
    <dgm:pt modelId="{63EB92C2-1F42-4B2D-AB69-0025BC32159B}" type="parTrans" cxnId="{C929BBE3-3FCB-4B8A-9823-E49686915666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A2E4CC43-2E8C-4A90-9676-E08E2F23F7D6}" type="sibTrans" cxnId="{C929BBE3-3FCB-4B8A-9823-E49686915666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116BA103-5E3E-4D68-9CBB-F056FF9DD9FE}">
      <dgm:prSet phldrT="[Texto]" custT="1"/>
      <dgm:spPr/>
      <dgm:t>
        <a:bodyPr/>
        <a:lstStyle/>
        <a:p>
          <a:r>
            <a:rPr lang="es-MX" sz="1400" b="1" dirty="0">
              <a:latin typeface="Montserrat" panose="00000500000000000000" pitchFamily="2" charset="0"/>
            </a:rPr>
            <a:t>Movimientos:</a:t>
          </a:r>
          <a:endParaRPr lang="es-CO" sz="1400" b="1" dirty="0">
            <a:latin typeface="Montserrat" panose="00000500000000000000" pitchFamily="2" charset="0"/>
          </a:endParaRPr>
        </a:p>
      </dgm:t>
    </dgm:pt>
    <dgm:pt modelId="{AD681552-EA4B-48AD-830E-1E3EAB85AF1F}" type="parTrans" cxnId="{2A99FF83-A45B-4657-B8C2-BA9E7F0406B0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12C05748-1327-4F0C-B000-1EA66361A956}" type="sibTrans" cxnId="{2A99FF83-A45B-4657-B8C2-BA9E7F0406B0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D57E7105-F3EE-4AE6-806A-FE1F377BBE4D}">
      <dgm:prSet phldrT="[Texto]" custT="1"/>
      <dgm:spPr/>
      <dgm:t>
        <a:bodyPr/>
        <a:lstStyle/>
        <a:p>
          <a:r>
            <a:rPr lang="es-MX" sz="1400" b="1" dirty="0">
              <a:latin typeface="Montserrat" panose="00000500000000000000" pitchFamily="2" charset="0"/>
            </a:rPr>
            <a:t>Cefalea, sequedad, reflujo, hiperhidrosis, nicturia, enuresis.</a:t>
          </a:r>
          <a:endParaRPr lang="es-CO" sz="1400" b="1" dirty="0">
            <a:latin typeface="Montserrat" panose="00000500000000000000" pitchFamily="2" charset="0"/>
          </a:endParaRPr>
        </a:p>
      </dgm:t>
    </dgm:pt>
    <dgm:pt modelId="{8A86658E-B567-488E-96D3-4974F081F9C4}" type="parTrans" cxnId="{3C323175-F277-4D72-941F-B1F88DE067A4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6292A036-2AFA-4018-8EFD-CD2A5CF563BB}" type="sibTrans" cxnId="{3C323175-F277-4D72-941F-B1F88DE067A4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F0ACDF53-153A-42A8-BBD0-DE994EF119A1}">
      <dgm:prSet phldrT="[Texto]" custT="1"/>
      <dgm:spPr/>
      <dgm:t>
        <a:bodyPr/>
        <a:lstStyle/>
        <a:p>
          <a:r>
            <a:rPr lang="es-MX" sz="1600" b="1" dirty="0">
              <a:latin typeface="Montserrat" panose="00000500000000000000" pitchFamily="2" charset="0"/>
            </a:rPr>
            <a:t>Somnolencia general.</a:t>
          </a:r>
          <a:endParaRPr lang="es-CO" sz="1600" b="1" dirty="0">
            <a:latin typeface="Montserrat" panose="00000500000000000000" pitchFamily="2" charset="0"/>
          </a:endParaRPr>
        </a:p>
      </dgm:t>
    </dgm:pt>
    <dgm:pt modelId="{A0751B78-6D84-4EA2-989A-299EC37ACBE0}" type="parTrans" cxnId="{176E9742-9FAC-4ED6-AC72-5B733E1759DC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9F094081-9911-43CD-8939-D962633A88C8}" type="sibTrans" cxnId="{176E9742-9FAC-4ED6-AC72-5B733E1759DC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4BB22BE4-3C19-4A5F-9F33-26DE2FDBC459}">
      <dgm:prSet phldrT="[Texto]" custT="1"/>
      <dgm:spPr/>
      <dgm:t>
        <a:bodyPr/>
        <a:lstStyle/>
        <a:p>
          <a:r>
            <a:rPr lang="es-MX" sz="1600" dirty="0">
              <a:latin typeface="Montserrat" panose="00000500000000000000" pitchFamily="2" charset="0"/>
            </a:rPr>
            <a:t>Frecuencia, duración, reparación.</a:t>
          </a:r>
          <a:endParaRPr lang="es-CO" sz="1600" dirty="0">
            <a:latin typeface="Montserrat" panose="00000500000000000000" pitchFamily="2" charset="0"/>
          </a:endParaRPr>
        </a:p>
      </dgm:t>
    </dgm:pt>
    <dgm:pt modelId="{C7139718-17EE-4B3A-A5C8-6B887A8BB21A}" type="parTrans" cxnId="{AD7D9C5B-83DA-4767-8BA3-BE622C7F53E5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6289F125-5C55-4D8A-8C19-7861F010000A}" type="sibTrans" cxnId="{AD7D9C5B-83DA-4767-8BA3-BE622C7F53E5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E99A76D7-1DA3-4505-8DAC-3AFC040C1C20}">
      <dgm:prSet phldrT="[Texto]" custT="1"/>
      <dgm:spPr/>
      <dgm:t>
        <a:bodyPr/>
        <a:lstStyle/>
        <a:p>
          <a:r>
            <a:rPr lang="es-MX" sz="1400" dirty="0">
              <a:latin typeface="Montserrat" panose="00000500000000000000" pitchFamily="2" charset="0"/>
            </a:rPr>
            <a:t>Piernas, sensaciones, calambres, bruxismo, actuación.</a:t>
          </a:r>
          <a:endParaRPr lang="es-CO" sz="1400" dirty="0">
            <a:latin typeface="Montserrat" panose="00000500000000000000" pitchFamily="2" charset="0"/>
          </a:endParaRPr>
        </a:p>
      </dgm:t>
    </dgm:pt>
    <dgm:pt modelId="{490A5CB5-52F9-4991-A5AE-58FBFE8ECAB2}" type="parTrans" cxnId="{BB5431AA-8AB7-417F-BFC1-8F2ECF94C737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5D299CC0-C6D5-462B-80BE-41D474DDABAD}" type="sibTrans" cxnId="{BB5431AA-8AB7-417F-BFC1-8F2ECF94C737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9932492B-A7F2-43F9-81B0-0E7CA938D084}">
      <dgm:prSet phldrT="[Texto]" custT="1"/>
      <dgm:spPr/>
      <dgm:t>
        <a:bodyPr/>
        <a:lstStyle/>
        <a:p>
          <a:r>
            <a:rPr lang="es-MX" sz="1400" b="1" dirty="0">
              <a:latin typeface="Montserrat" panose="00000500000000000000" pitchFamily="2" charset="0"/>
            </a:rPr>
            <a:t>Pesadillas, terrores.</a:t>
          </a:r>
          <a:endParaRPr lang="es-CO" sz="1400" b="1" dirty="0">
            <a:latin typeface="Montserrat" panose="00000500000000000000" pitchFamily="2" charset="0"/>
          </a:endParaRPr>
        </a:p>
      </dgm:t>
    </dgm:pt>
    <dgm:pt modelId="{1C5E25E7-E03A-4C0B-BF1A-CAF353DBF744}" type="parTrans" cxnId="{834C1F23-6094-4919-8716-97613AC6BC34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D7520111-C600-429F-8C6C-81D74E426D35}" type="sibTrans" cxnId="{834C1F23-6094-4919-8716-97613AC6BC34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B269B412-5219-4E46-886D-B022F9361712}">
      <dgm:prSet phldrT="[Texto]" custT="1"/>
      <dgm:spPr/>
      <dgm:t>
        <a:bodyPr/>
        <a:lstStyle/>
        <a:p>
          <a:r>
            <a:rPr lang="es-MX" sz="1400" b="1" dirty="0">
              <a:latin typeface="Montserrat" panose="00000500000000000000" pitchFamily="2" charset="0"/>
            </a:rPr>
            <a:t>Mascotas, ambiente.</a:t>
          </a:r>
          <a:endParaRPr lang="es-CO" sz="1400" b="1" dirty="0">
            <a:latin typeface="Montserrat" panose="00000500000000000000" pitchFamily="2" charset="0"/>
          </a:endParaRPr>
        </a:p>
      </dgm:t>
    </dgm:pt>
    <dgm:pt modelId="{84EB8796-C67C-4A1B-898E-A762AF80E780}" type="parTrans" cxnId="{FC473675-0888-4BD3-B4FC-1FF53EF88238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5A2FD0F8-1C92-4021-AEFB-FE08B89989F8}" type="sibTrans" cxnId="{FC473675-0888-4BD3-B4FC-1FF53EF88238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20D69F0D-D2FF-487A-88A6-CFC5F0FCE917}">
      <dgm:prSet phldrT="[Texto]" custT="1"/>
      <dgm:spPr/>
      <dgm:t>
        <a:bodyPr/>
        <a:lstStyle/>
        <a:p>
          <a:r>
            <a:rPr lang="es-MX" sz="1600" dirty="0">
              <a:latin typeface="Montserrat" panose="00000500000000000000" pitchFamily="2" charset="0"/>
            </a:rPr>
            <a:t>Semana y fin de semana.</a:t>
          </a:r>
          <a:endParaRPr lang="es-CO" sz="1600" dirty="0">
            <a:latin typeface="Montserrat" panose="00000500000000000000" pitchFamily="2" charset="0"/>
          </a:endParaRPr>
        </a:p>
      </dgm:t>
    </dgm:pt>
    <dgm:pt modelId="{31F76873-A052-4B8B-9107-C3792F4A59A1}" type="parTrans" cxnId="{AC1ECB70-CB36-42EF-BDBD-25A2373F56B1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AAC4CC4F-F530-4BC7-937D-9C5981E73E9D}" type="sibTrans" cxnId="{AC1ECB70-CB36-42EF-BDBD-25A2373F56B1}">
      <dgm:prSet/>
      <dgm:spPr/>
      <dgm:t>
        <a:bodyPr/>
        <a:lstStyle/>
        <a:p>
          <a:endParaRPr lang="es-CO" sz="2000">
            <a:latin typeface="Montserrat" panose="00000500000000000000" pitchFamily="2" charset="0"/>
          </a:endParaRPr>
        </a:p>
      </dgm:t>
    </dgm:pt>
    <dgm:pt modelId="{39E0C6AF-6A83-4EB8-8BB0-6163599435B8}" type="pres">
      <dgm:prSet presAssocID="{04743C54-52E0-4840-897A-0B35D64B40DE}" presName="theList" presStyleCnt="0">
        <dgm:presLayoutVars>
          <dgm:dir/>
          <dgm:animLvl val="lvl"/>
          <dgm:resizeHandles val="exact"/>
        </dgm:presLayoutVars>
      </dgm:prSet>
      <dgm:spPr/>
    </dgm:pt>
    <dgm:pt modelId="{6A0EEB8B-E1C1-4F83-B32B-FD3047856AB3}" type="pres">
      <dgm:prSet presAssocID="{BA5BD1EB-CD0A-4FED-9BAC-E2AEF51C6D47}" presName="compNode" presStyleCnt="0"/>
      <dgm:spPr/>
    </dgm:pt>
    <dgm:pt modelId="{4D419F4C-884F-450A-AAD0-AECA49B57918}" type="pres">
      <dgm:prSet presAssocID="{BA5BD1EB-CD0A-4FED-9BAC-E2AEF51C6D47}" presName="aNode" presStyleLbl="bgShp" presStyleIdx="0" presStyleCnt="2"/>
      <dgm:spPr/>
    </dgm:pt>
    <dgm:pt modelId="{8A64E474-12EC-44F5-8083-F92FC2F36877}" type="pres">
      <dgm:prSet presAssocID="{BA5BD1EB-CD0A-4FED-9BAC-E2AEF51C6D47}" presName="textNode" presStyleLbl="bgShp" presStyleIdx="0" presStyleCnt="2"/>
      <dgm:spPr/>
    </dgm:pt>
    <dgm:pt modelId="{EDA12506-6DDD-4980-A688-55C1661DE231}" type="pres">
      <dgm:prSet presAssocID="{BA5BD1EB-CD0A-4FED-9BAC-E2AEF51C6D47}" presName="compChildNode" presStyleCnt="0"/>
      <dgm:spPr/>
    </dgm:pt>
    <dgm:pt modelId="{FA6604D0-2163-4DF5-98A8-9ABD74BD9881}" type="pres">
      <dgm:prSet presAssocID="{BA5BD1EB-CD0A-4FED-9BAC-E2AEF51C6D47}" presName="theInnerList" presStyleCnt="0"/>
      <dgm:spPr/>
    </dgm:pt>
    <dgm:pt modelId="{F8E17C79-3A1C-4F70-8DEA-55BA809D977B}" type="pres">
      <dgm:prSet presAssocID="{9CF238CD-4F2A-4253-AE83-128A29738323}" presName="childNode" presStyleLbl="node1" presStyleIdx="0" presStyleCnt="8">
        <dgm:presLayoutVars>
          <dgm:bulletEnabled val="1"/>
        </dgm:presLayoutVars>
      </dgm:prSet>
      <dgm:spPr/>
    </dgm:pt>
    <dgm:pt modelId="{68E88DAE-3777-43B7-9B82-FEAA76743681}" type="pres">
      <dgm:prSet presAssocID="{9CF238CD-4F2A-4253-AE83-128A29738323}" presName="aSpace2" presStyleCnt="0"/>
      <dgm:spPr/>
    </dgm:pt>
    <dgm:pt modelId="{66BC0226-267B-4F35-B4B7-88701FD04C99}" type="pres">
      <dgm:prSet presAssocID="{A52B4F8E-576D-49A4-946A-B452E2EFA766}" presName="childNode" presStyleLbl="node1" presStyleIdx="1" presStyleCnt="8">
        <dgm:presLayoutVars>
          <dgm:bulletEnabled val="1"/>
        </dgm:presLayoutVars>
      </dgm:prSet>
      <dgm:spPr/>
    </dgm:pt>
    <dgm:pt modelId="{7E443C12-13C6-40C3-955A-B89CCA59B606}" type="pres">
      <dgm:prSet presAssocID="{A52B4F8E-576D-49A4-946A-B452E2EFA766}" presName="aSpace2" presStyleCnt="0"/>
      <dgm:spPr/>
    </dgm:pt>
    <dgm:pt modelId="{D257CDD6-BD7F-4404-AD07-9505A5E8BE67}" type="pres">
      <dgm:prSet presAssocID="{F0ACDF53-153A-42A8-BBD0-DE994EF119A1}" presName="childNode" presStyleLbl="node1" presStyleIdx="2" presStyleCnt="8">
        <dgm:presLayoutVars>
          <dgm:bulletEnabled val="1"/>
        </dgm:presLayoutVars>
      </dgm:prSet>
      <dgm:spPr/>
    </dgm:pt>
    <dgm:pt modelId="{4B95AAFD-1B25-4565-8E40-09D40E1444E5}" type="pres">
      <dgm:prSet presAssocID="{BA5BD1EB-CD0A-4FED-9BAC-E2AEF51C6D47}" presName="aSpace" presStyleCnt="0"/>
      <dgm:spPr/>
    </dgm:pt>
    <dgm:pt modelId="{85EA799E-03F1-49D5-A5C7-8EC88EB47305}" type="pres">
      <dgm:prSet presAssocID="{D193ABBF-ADEF-437D-AB8F-2646413C14CD}" presName="compNode" presStyleCnt="0"/>
      <dgm:spPr/>
    </dgm:pt>
    <dgm:pt modelId="{A30CA71F-C1B8-451E-A75C-9E5DE9D852A4}" type="pres">
      <dgm:prSet presAssocID="{D193ABBF-ADEF-437D-AB8F-2646413C14CD}" presName="aNode" presStyleLbl="bgShp" presStyleIdx="1" presStyleCnt="2"/>
      <dgm:spPr/>
    </dgm:pt>
    <dgm:pt modelId="{C68C5957-B69E-4DBB-A19E-826AD86B52F8}" type="pres">
      <dgm:prSet presAssocID="{D193ABBF-ADEF-437D-AB8F-2646413C14CD}" presName="textNode" presStyleLbl="bgShp" presStyleIdx="1" presStyleCnt="2"/>
      <dgm:spPr/>
    </dgm:pt>
    <dgm:pt modelId="{D8F503A3-0675-4C59-A9BB-3B3DE2134D63}" type="pres">
      <dgm:prSet presAssocID="{D193ABBF-ADEF-437D-AB8F-2646413C14CD}" presName="compChildNode" presStyleCnt="0"/>
      <dgm:spPr/>
    </dgm:pt>
    <dgm:pt modelId="{76D7103F-59AF-4CE1-8474-973CE3DBEEF3}" type="pres">
      <dgm:prSet presAssocID="{D193ABBF-ADEF-437D-AB8F-2646413C14CD}" presName="theInnerList" presStyleCnt="0"/>
      <dgm:spPr/>
    </dgm:pt>
    <dgm:pt modelId="{F8AB71DC-2F73-447D-9BAD-F1D8B92D2859}" type="pres">
      <dgm:prSet presAssocID="{490A1753-25AC-41E8-8C8D-05A000401101}" presName="childNode" presStyleLbl="node1" presStyleIdx="3" presStyleCnt="8" custScaleY="173430" custLinFactY="-32916" custLinFactNeighborY="-100000">
        <dgm:presLayoutVars>
          <dgm:bulletEnabled val="1"/>
        </dgm:presLayoutVars>
      </dgm:prSet>
      <dgm:spPr/>
    </dgm:pt>
    <dgm:pt modelId="{9CF2AD77-6500-4EF2-839F-DAF2B9AA9165}" type="pres">
      <dgm:prSet presAssocID="{490A1753-25AC-41E8-8C8D-05A000401101}" presName="aSpace2" presStyleCnt="0"/>
      <dgm:spPr/>
    </dgm:pt>
    <dgm:pt modelId="{AD90C189-F79B-408F-BBB2-EBF81960C4C2}" type="pres">
      <dgm:prSet presAssocID="{116BA103-5E3E-4D68-9CBB-F056FF9DD9FE}" presName="childNode" presStyleLbl="node1" presStyleIdx="4" presStyleCnt="8" custScaleY="179331" custLinFactY="-15628" custLinFactNeighborX="-650" custLinFactNeighborY="-100000">
        <dgm:presLayoutVars>
          <dgm:bulletEnabled val="1"/>
        </dgm:presLayoutVars>
      </dgm:prSet>
      <dgm:spPr/>
    </dgm:pt>
    <dgm:pt modelId="{4909CB6E-6C07-4EA7-9EC1-F0F241E4BAAE}" type="pres">
      <dgm:prSet presAssocID="{116BA103-5E3E-4D68-9CBB-F056FF9DD9FE}" presName="aSpace2" presStyleCnt="0"/>
      <dgm:spPr/>
    </dgm:pt>
    <dgm:pt modelId="{933E7F6C-1480-43F0-B010-70E16E372D16}" type="pres">
      <dgm:prSet presAssocID="{D57E7105-F3EE-4AE6-806A-FE1F377BBE4D}" presName="childNode" presStyleLbl="node1" presStyleIdx="5" presStyleCnt="8" custScaleY="154947" custLinFactY="-4254" custLinFactNeighborY="-100000">
        <dgm:presLayoutVars>
          <dgm:bulletEnabled val="1"/>
        </dgm:presLayoutVars>
      </dgm:prSet>
      <dgm:spPr/>
    </dgm:pt>
    <dgm:pt modelId="{7C9C4903-DFC4-499D-A5CA-C1A98B02985F}" type="pres">
      <dgm:prSet presAssocID="{D57E7105-F3EE-4AE6-806A-FE1F377BBE4D}" presName="aSpace2" presStyleCnt="0"/>
      <dgm:spPr/>
    </dgm:pt>
    <dgm:pt modelId="{BB5272C4-F0B7-4955-8BDE-060F0CE07818}" type="pres">
      <dgm:prSet presAssocID="{9932492B-A7F2-43F9-81B0-0E7CA938D084}" presName="childNode" presStyleLbl="node1" presStyleIdx="6" presStyleCnt="8" custLinFactNeighborY="-63828">
        <dgm:presLayoutVars>
          <dgm:bulletEnabled val="1"/>
        </dgm:presLayoutVars>
      </dgm:prSet>
      <dgm:spPr/>
    </dgm:pt>
    <dgm:pt modelId="{0294E7E2-1945-468C-985C-37855A0FD5A9}" type="pres">
      <dgm:prSet presAssocID="{9932492B-A7F2-43F9-81B0-0E7CA938D084}" presName="aSpace2" presStyleCnt="0"/>
      <dgm:spPr/>
    </dgm:pt>
    <dgm:pt modelId="{E6590D8E-387B-4A9C-9A1E-FF125F9E542C}" type="pres">
      <dgm:prSet presAssocID="{B269B412-5219-4E46-886D-B022F9361712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834C1F23-6094-4919-8716-97613AC6BC34}" srcId="{D193ABBF-ADEF-437D-AB8F-2646413C14CD}" destId="{9932492B-A7F2-43F9-81B0-0E7CA938D084}" srcOrd="3" destOrd="0" parTransId="{1C5E25E7-E03A-4C0B-BF1A-CAF353DBF744}" sibTransId="{D7520111-C600-429F-8C6C-81D74E426D35}"/>
    <dgm:cxn modelId="{86234E23-4932-426B-A063-F72EF51EFA34}" type="presOf" srcId="{4BB22BE4-3C19-4A5F-9F33-26DE2FDBC459}" destId="{66BC0226-267B-4F35-B4B7-88701FD04C99}" srcOrd="0" destOrd="1" presId="urn:microsoft.com/office/officeart/2005/8/layout/lProcess2"/>
    <dgm:cxn modelId="{D7BCAB3C-F128-4B85-8CD3-0316C53FEF86}" type="presOf" srcId="{E99A76D7-1DA3-4505-8DAC-3AFC040C1C20}" destId="{AD90C189-F79B-408F-BBB2-EBF81960C4C2}" srcOrd="0" destOrd="1" presId="urn:microsoft.com/office/officeart/2005/8/layout/lProcess2"/>
    <dgm:cxn modelId="{AD7D9C5B-83DA-4767-8BA3-BE622C7F53E5}" srcId="{A52B4F8E-576D-49A4-946A-B452E2EFA766}" destId="{4BB22BE4-3C19-4A5F-9F33-26DE2FDBC459}" srcOrd="0" destOrd="0" parTransId="{C7139718-17EE-4B3A-A5C8-6B887A8BB21A}" sibTransId="{6289F125-5C55-4D8A-8C19-7861F010000A}"/>
    <dgm:cxn modelId="{176E9742-9FAC-4ED6-AC72-5B733E1759DC}" srcId="{BA5BD1EB-CD0A-4FED-9BAC-E2AEF51C6D47}" destId="{F0ACDF53-153A-42A8-BBD0-DE994EF119A1}" srcOrd="2" destOrd="0" parTransId="{A0751B78-6D84-4EA2-989A-299EC37ACBE0}" sibTransId="{9F094081-9911-43CD-8939-D962633A88C8}"/>
    <dgm:cxn modelId="{C5BA3B44-6D48-4FC4-8DE4-9056F2A97944}" type="presOf" srcId="{BA5BD1EB-CD0A-4FED-9BAC-E2AEF51C6D47}" destId="{4D419F4C-884F-450A-AAD0-AECA49B57918}" srcOrd="0" destOrd="0" presId="urn:microsoft.com/office/officeart/2005/8/layout/lProcess2"/>
    <dgm:cxn modelId="{EC24924B-704C-463E-A040-28BC095A222D}" type="presOf" srcId="{9CF238CD-4F2A-4253-AE83-128A29738323}" destId="{F8E17C79-3A1C-4F70-8DEA-55BA809D977B}" srcOrd="0" destOrd="0" presId="urn:microsoft.com/office/officeart/2005/8/layout/lProcess2"/>
    <dgm:cxn modelId="{978A1E4C-49D1-49FC-AB9E-922408D24EFA}" type="presOf" srcId="{B269B412-5219-4E46-886D-B022F9361712}" destId="{E6590D8E-387B-4A9C-9A1E-FF125F9E542C}" srcOrd="0" destOrd="0" presId="urn:microsoft.com/office/officeart/2005/8/layout/lProcess2"/>
    <dgm:cxn modelId="{AC1ECB70-CB36-42EF-BDBD-25A2373F56B1}" srcId="{9CF238CD-4F2A-4253-AE83-128A29738323}" destId="{20D69F0D-D2FF-487A-88A6-CFC5F0FCE917}" srcOrd="0" destOrd="0" parTransId="{31F76873-A052-4B8B-9107-C3792F4A59A1}" sibTransId="{AAC4CC4F-F530-4BC7-937D-9C5981E73E9D}"/>
    <dgm:cxn modelId="{3C323175-F277-4D72-941F-B1F88DE067A4}" srcId="{D193ABBF-ADEF-437D-AB8F-2646413C14CD}" destId="{D57E7105-F3EE-4AE6-806A-FE1F377BBE4D}" srcOrd="2" destOrd="0" parTransId="{8A86658E-B567-488E-96D3-4974F081F9C4}" sibTransId="{6292A036-2AFA-4018-8EFD-CD2A5CF563BB}"/>
    <dgm:cxn modelId="{FC473675-0888-4BD3-B4FC-1FF53EF88238}" srcId="{D193ABBF-ADEF-437D-AB8F-2646413C14CD}" destId="{B269B412-5219-4E46-886D-B022F9361712}" srcOrd="4" destOrd="0" parTransId="{84EB8796-C67C-4A1B-898E-A762AF80E780}" sibTransId="{5A2FD0F8-1C92-4021-AEFB-FE08B89989F8}"/>
    <dgm:cxn modelId="{02628177-2F2A-4A38-80BA-04D14E997BCB}" type="presOf" srcId="{D193ABBF-ADEF-437D-AB8F-2646413C14CD}" destId="{A30CA71F-C1B8-451E-A75C-9E5DE9D852A4}" srcOrd="0" destOrd="0" presId="urn:microsoft.com/office/officeart/2005/8/layout/lProcess2"/>
    <dgm:cxn modelId="{856A547B-1FC5-4AF0-BB7D-F0E7DEAD5013}" srcId="{04743C54-52E0-4840-897A-0B35D64B40DE}" destId="{D193ABBF-ADEF-437D-AB8F-2646413C14CD}" srcOrd="1" destOrd="0" parTransId="{DDAF5EB5-F633-4B62-9694-1D6311FB6C7C}" sibTransId="{E47F74E5-C807-445D-8BE5-755EA16DE6C6}"/>
    <dgm:cxn modelId="{C2BB737F-9D79-4CE6-ACE5-D3CA26CB5C96}" type="presOf" srcId="{20D69F0D-D2FF-487A-88A6-CFC5F0FCE917}" destId="{F8E17C79-3A1C-4F70-8DEA-55BA809D977B}" srcOrd="0" destOrd="1" presId="urn:microsoft.com/office/officeart/2005/8/layout/lProcess2"/>
    <dgm:cxn modelId="{2A99FF83-A45B-4657-B8C2-BA9E7F0406B0}" srcId="{D193ABBF-ADEF-437D-AB8F-2646413C14CD}" destId="{116BA103-5E3E-4D68-9CBB-F056FF9DD9FE}" srcOrd="1" destOrd="0" parTransId="{AD681552-EA4B-48AD-830E-1E3EAB85AF1F}" sibTransId="{12C05748-1327-4F0C-B000-1EA66361A956}"/>
    <dgm:cxn modelId="{E8CBF688-1847-4944-A582-03FBE1878F49}" type="presOf" srcId="{116BA103-5E3E-4D68-9CBB-F056FF9DD9FE}" destId="{AD90C189-F79B-408F-BBB2-EBF81960C4C2}" srcOrd="0" destOrd="0" presId="urn:microsoft.com/office/officeart/2005/8/layout/lProcess2"/>
    <dgm:cxn modelId="{F1D22593-0305-45BE-B7C5-7DFE7D2846A3}" srcId="{BA5BD1EB-CD0A-4FED-9BAC-E2AEF51C6D47}" destId="{A52B4F8E-576D-49A4-946A-B452E2EFA766}" srcOrd="1" destOrd="0" parTransId="{9C614C1A-3E3A-4851-BB14-B51044B01571}" sibTransId="{3FAC186B-4576-4CE3-8A20-99AE902A6414}"/>
    <dgm:cxn modelId="{D007409B-ED47-41CF-AD9F-263885027622}" type="presOf" srcId="{D57E7105-F3EE-4AE6-806A-FE1F377BBE4D}" destId="{933E7F6C-1480-43F0-B010-70E16E372D16}" srcOrd="0" destOrd="0" presId="urn:microsoft.com/office/officeart/2005/8/layout/lProcess2"/>
    <dgm:cxn modelId="{BB5431AA-8AB7-417F-BFC1-8F2ECF94C737}" srcId="{116BA103-5E3E-4D68-9CBB-F056FF9DD9FE}" destId="{E99A76D7-1DA3-4505-8DAC-3AFC040C1C20}" srcOrd="0" destOrd="0" parTransId="{490A5CB5-52F9-4991-A5AE-58FBFE8ECAB2}" sibTransId="{5D299CC0-C6D5-462B-80BE-41D474DDABAD}"/>
    <dgm:cxn modelId="{B6C67FAF-A535-445B-96EC-F44D8E014675}" type="presOf" srcId="{D193ABBF-ADEF-437D-AB8F-2646413C14CD}" destId="{C68C5957-B69E-4DBB-A19E-826AD86B52F8}" srcOrd="1" destOrd="0" presId="urn:microsoft.com/office/officeart/2005/8/layout/lProcess2"/>
    <dgm:cxn modelId="{56CB6DDE-CEB2-4D04-9521-DD82AEC109AB}" type="presOf" srcId="{04743C54-52E0-4840-897A-0B35D64B40DE}" destId="{39E0C6AF-6A83-4EB8-8BB0-6163599435B8}" srcOrd="0" destOrd="0" presId="urn:microsoft.com/office/officeart/2005/8/layout/lProcess2"/>
    <dgm:cxn modelId="{C929BBE3-3FCB-4B8A-9823-E49686915666}" srcId="{D193ABBF-ADEF-437D-AB8F-2646413C14CD}" destId="{490A1753-25AC-41E8-8C8D-05A000401101}" srcOrd="0" destOrd="0" parTransId="{63EB92C2-1F42-4B2D-AB69-0025BC32159B}" sibTransId="{A2E4CC43-2E8C-4A90-9676-E08E2F23F7D6}"/>
    <dgm:cxn modelId="{4F4A5AE4-43A7-4B09-AE51-63617E98EEBF}" type="presOf" srcId="{F0ACDF53-153A-42A8-BBD0-DE994EF119A1}" destId="{D257CDD6-BD7F-4404-AD07-9505A5E8BE67}" srcOrd="0" destOrd="0" presId="urn:microsoft.com/office/officeart/2005/8/layout/lProcess2"/>
    <dgm:cxn modelId="{4DC3BBEB-5025-4B22-92B0-EA9BC7DE2C8D}" type="presOf" srcId="{9932492B-A7F2-43F9-81B0-0E7CA938D084}" destId="{BB5272C4-F0B7-4955-8BDE-060F0CE07818}" srcOrd="0" destOrd="0" presId="urn:microsoft.com/office/officeart/2005/8/layout/lProcess2"/>
    <dgm:cxn modelId="{17E20BEC-2D5E-4824-B831-B715AF3A6A0D}" srcId="{04743C54-52E0-4840-897A-0B35D64B40DE}" destId="{BA5BD1EB-CD0A-4FED-9BAC-E2AEF51C6D47}" srcOrd="0" destOrd="0" parTransId="{E9476554-B950-40E6-8264-66A96640B60B}" sibTransId="{8F7E4718-2F38-4724-B41F-9D3A5A796329}"/>
    <dgm:cxn modelId="{435599F1-324E-4D55-BA27-84CAB11238EE}" srcId="{BA5BD1EB-CD0A-4FED-9BAC-E2AEF51C6D47}" destId="{9CF238CD-4F2A-4253-AE83-128A29738323}" srcOrd="0" destOrd="0" parTransId="{7DC1B051-2191-4125-9178-33F47335492B}" sibTransId="{82A59378-CB51-4BD8-92C4-4EFAB261418F}"/>
    <dgm:cxn modelId="{87BE28F6-EC6D-4306-8899-912DFB898B6E}" type="presOf" srcId="{A52B4F8E-576D-49A4-946A-B452E2EFA766}" destId="{66BC0226-267B-4F35-B4B7-88701FD04C99}" srcOrd="0" destOrd="0" presId="urn:microsoft.com/office/officeart/2005/8/layout/lProcess2"/>
    <dgm:cxn modelId="{C41151F8-317B-4C27-A351-1539FE62A503}" type="presOf" srcId="{490A1753-25AC-41E8-8C8D-05A000401101}" destId="{F8AB71DC-2F73-447D-9BAD-F1D8B92D2859}" srcOrd="0" destOrd="0" presId="urn:microsoft.com/office/officeart/2005/8/layout/lProcess2"/>
    <dgm:cxn modelId="{36B187FE-12CF-4A11-9AFC-656B7FBE40CD}" type="presOf" srcId="{BA5BD1EB-CD0A-4FED-9BAC-E2AEF51C6D47}" destId="{8A64E474-12EC-44F5-8083-F92FC2F36877}" srcOrd="1" destOrd="0" presId="urn:microsoft.com/office/officeart/2005/8/layout/lProcess2"/>
    <dgm:cxn modelId="{363AF13A-1C74-4C24-AA8A-87335977C185}" type="presParOf" srcId="{39E0C6AF-6A83-4EB8-8BB0-6163599435B8}" destId="{6A0EEB8B-E1C1-4F83-B32B-FD3047856AB3}" srcOrd="0" destOrd="0" presId="urn:microsoft.com/office/officeart/2005/8/layout/lProcess2"/>
    <dgm:cxn modelId="{DA881DA7-2EE5-47BD-8E0B-F54DAA73536C}" type="presParOf" srcId="{6A0EEB8B-E1C1-4F83-B32B-FD3047856AB3}" destId="{4D419F4C-884F-450A-AAD0-AECA49B57918}" srcOrd="0" destOrd="0" presId="urn:microsoft.com/office/officeart/2005/8/layout/lProcess2"/>
    <dgm:cxn modelId="{1922E74A-6312-400C-977D-FF830F0C087F}" type="presParOf" srcId="{6A0EEB8B-E1C1-4F83-B32B-FD3047856AB3}" destId="{8A64E474-12EC-44F5-8083-F92FC2F36877}" srcOrd="1" destOrd="0" presId="urn:microsoft.com/office/officeart/2005/8/layout/lProcess2"/>
    <dgm:cxn modelId="{6244BBAF-2003-47D9-B61C-8539EB505810}" type="presParOf" srcId="{6A0EEB8B-E1C1-4F83-B32B-FD3047856AB3}" destId="{EDA12506-6DDD-4980-A688-55C1661DE231}" srcOrd="2" destOrd="0" presId="urn:microsoft.com/office/officeart/2005/8/layout/lProcess2"/>
    <dgm:cxn modelId="{E888DFD1-210D-436A-B9F2-E0AFB2A0132F}" type="presParOf" srcId="{EDA12506-6DDD-4980-A688-55C1661DE231}" destId="{FA6604D0-2163-4DF5-98A8-9ABD74BD9881}" srcOrd="0" destOrd="0" presId="urn:microsoft.com/office/officeart/2005/8/layout/lProcess2"/>
    <dgm:cxn modelId="{3DE81CEB-1B0B-459A-90D2-EB6D3AB2AA60}" type="presParOf" srcId="{FA6604D0-2163-4DF5-98A8-9ABD74BD9881}" destId="{F8E17C79-3A1C-4F70-8DEA-55BA809D977B}" srcOrd="0" destOrd="0" presId="urn:microsoft.com/office/officeart/2005/8/layout/lProcess2"/>
    <dgm:cxn modelId="{D8C8380B-CB2B-4A18-A145-CF06C7BEABF5}" type="presParOf" srcId="{FA6604D0-2163-4DF5-98A8-9ABD74BD9881}" destId="{68E88DAE-3777-43B7-9B82-FEAA76743681}" srcOrd="1" destOrd="0" presId="urn:microsoft.com/office/officeart/2005/8/layout/lProcess2"/>
    <dgm:cxn modelId="{6D9E81C7-0CCE-411A-BC00-0FBF22EF37C5}" type="presParOf" srcId="{FA6604D0-2163-4DF5-98A8-9ABD74BD9881}" destId="{66BC0226-267B-4F35-B4B7-88701FD04C99}" srcOrd="2" destOrd="0" presId="urn:microsoft.com/office/officeart/2005/8/layout/lProcess2"/>
    <dgm:cxn modelId="{140E03D0-24C2-45C9-925B-31C1365EF0C5}" type="presParOf" srcId="{FA6604D0-2163-4DF5-98A8-9ABD74BD9881}" destId="{7E443C12-13C6-40C3-955A-B89CCA59B606}" srcOrd="3" destOrd="0" presId="urn:microsoft.com/office/officeart/2005/8/layout/lProcess2"/>
    <dgm:cxn modelId="{3C473C41-9345-4BBF-8C17-64503DD66CA2}" type="presParOf" srcId="{FA6604D0-2163-4DF5-98A8-9ABD74BD9881}" destId="{D257CDD6-BD7F-4404-AD07-9505A5E8BE67}" srcOrd="4" destOrd="0" presId="urn:microsoft.com/office/officeart/2005/8/layout/lProcess2"/>
    <dgm:cxn modelId="{AF868470-42A3-40DB-87FE-610B222D404D}" type="presParOf" srcId="{39E0C6AF-6A83-4EB8-8BB0-6163599435B8}" destId="{4B95AAFD-1B25-4565-8E40-09D40E1444E5}" srcOrd="1" destOrd="0" presId="urn:microsoft.com/office/officeart/2005/8/layout/lProcess2"/>
    <dgm:cxn modelId="{FFAFEE19-DF37-4799-B5D1-DD5A12E5F196}" type="presParOf" srcId="{39E0C6AF-6A83-4EB8-8BB0-6163599435B8}" destId="{85EA799E-03F1-49D5-A5C7-8EC88EB47305}" srcOrd="2" destOrd="0" presId="urn:microsoft.com/office/officeart/2005/8/layout/lProcess2"/>
    <dgm:cxn modelId="{3CDCE0B4-B718-41D8-8ED1-CD30807878C4}" type="presParOf" srcId="{85EA799E-03F1-49D5-A5C7-8EC88EB47305}" destId="{A30CA71F-C1B8-451E-A75C-9E5DE9D852A4}" srcOrd="0" destOrd="0" presId="urn:microsoft.com/office/officeart/2005/8/layout/lProcess2"/>
    <dgm:cxn modelId="{F816ACFC-CBCB-4F22-A203-D8754C0CA283}" type="presParOf" srcId="{85EA799E-03F1-49D5-A5C7-8EC88EB47305}" destId="{C68C5957-B69E-4DBB-A19E-826AD86B52F8}" srcOrd="1" destOrd="0" presId="urn:microsoft.com/office/officeart/2005/8/layout/lProcess2"/>
    <dgm:cxn modelId="{59E90B33-B093-4C95-96F1-0587FBCC4161}" type="presParOf" srcId="{85EA799E-03F1-49D5-A5C7-8EC88EB47305}" destId="{D8F503A3-0675-4C59-A9BB-3B3DE2134D63}" srcOrd="2" destOrd="0" presId="urn:microsoft.com/office/officeart/2005/8/layout/lProcess2"/>
    <dgm:cxn modelId="{514D6FE1-79F9-48E8-91F0-2ECC039C4DB1}" type="presParOf" srcId="{D8F503A3-0675-4C59-A9BB-3B3DE2134D63}" destId="{76D7103F-59AF-4CE1-8474-973CE3DBEEF3}" srcOrd="0" destOrd="0" presId="urn:microsoft.com/office/officeart/2005/8/layout/lProcess2"/>
    <dgm:cxn modelId="{52359245-1CDA-4591-8DBC-D68758C92375}" type="presParOf" srcId="{76D7103F-59AF-4CE1-8474-973CE3DBEEF3}" destId="{F8AB71DC-2F73-447D-9BAD-F1D8B92D2859}" srcOrd="0" destOrd="0" presId="urn:microsoft.com/office/officeart/2005/8/layout/lProcess2"/>
    <dgm:cxn modelId="{F66B04EC-42FA-49A2-8A9E-703EEE706871}" type="presParOf" srcId="{76D7103F-59AF-4CE1-8474-973CE3DBEEF3}" destId="{9CF2AD77-6500-4EF2-839F-DAF2B9AA9165}" srcOrd="1" destOrd="0" presId="urn:microsoft.com/office/officeart/2005/8/layout/lProcess2"/>
    <dgm:cxn modelId="{FC8AC310-3BF2-494B-8FCC-A16836B4BA4F}" type="presParOf" srcId="{76D7103F-59AF-4CE1-8474-973CE3DBEEF3}" destId="{AD90C189-F79B-408F-BBB2-EBF81960C4C2}" srcOrd="2" destOrd="0" presId="urn:microsoft.com/office/officeart/2005/8/layout/lProcess2"/>
    <dgm:cxn modelId="{5FCCF052-849C-4194-B700-A240D5481FE6}" type="presParOf" srcId="{76D7103F-59AF-4CE1-8474-973CE3DBEEF3}" destId="{4909CB6E-6C07-4EA7-9EC1-F0F241E4BAAE}" srcOrd="3" destOrd="0" presId="urn:microsoft.com/office/officeart/2005/8/layout/lProcess2"/>
    <dgm:cxn modelId="{638CEDCB-43F1-4471-B0CF-1214289F4C1D}" type="presParOf" srcId="{76D7103F-59AF-4CE1-8474-973CE3DBEEF3}" destId="{933E7F6C-1480-43F0-B010-70E16E372D16}" srcOrd="4" destOrd="0" presId="urn:microsoft.com/office/officeart/2005/8/layout/lProcess2"/>
    <dgm:cxn modelId="{CBD9B3D7-2549-4DD5-A058-B791B6DEE41B}" type="presParOf" srcId="{76D7103F-59AF-4CE1-8474-973CE3DBEEF3}" destId="{7C9C4903-DFC4-499D-A5CA-C1A98B02985F}" srcOrd="5" destOrd="0" presId="urn:microsoft.com/office/officeart/2005/8/layout/lProcess2"/>
    <dgm:cxn modelId="{57266D2E-3BA4-4695-8FF5-C9A23A317BE3}" type="presParOf" srcId="{76D7103F-59AF-4CE1-8474-973CE3DBEEF3}" destId="{BB5272C4-F0B7-4955-8BDE-060F0CE07818}" srcOrd="6" destOrd="0" presId="urn:microsoft.com/office/officeart/2005/8/layout/lProcess2"/>
    <dgm:cxn modelId="{3FF1DFFB-445C-4310-87B4-FEDECB429D61}" type="presParOf" srcId="{76D7103F-59AF-4CE1-8474-973CE3DBEEF3}" destId="{0294E7E2-1945-468C-985C-37855A0FD5A9}" srcOrd="7" destOrd="0" presId="urn:microsoft.com/office/officeart/2005/8/layout/lProcess2"/>
    <dgm:cxn modelId="{93555716-2AAD-4C4C-BE04-20F0B4A84EC5}" type="presParOf" srcId="{76D7103F-59AF-4CE1-8474-973CE3DBEEF3}" destId="{E6590D8E-387B-4A9C-9A1E-FF125F9E542C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54BBAA7-3CFF-466C-939D-FB94B0932EDC}" type="doc">
      <dgm:prSet loTypeId="urn:microsoft.com/office/officeart/2008/layout/Lin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57C05DAF-9291-4ED3-9933-3F35DDDFD5D7}">
      <dgm:prSet custT="1"/>
      <dgm:spPr/>
      <dgm:t>
        <a:bodyPr/>
        <a:lstStyle/>
        <a:p>
          <a:r>
            <a:rPr lang="es-CO" sz="1800" b="1" dirty="0">
              <a:solidFill>
                <a:srgbClr val="152B48"/>
              </a:solidFill>
              <a:latin typeface="Montserrat" pitchFamily="2" charset="77"/>
            </a:rPr>
            <a:t>IMPACTO GENERAL EN EL DÍA</a:t>
          </a:r>
        </a:p>
      </dgm:t>
    </dgm:pt>
    <dgm:pt modelId="{DCADFFBC-0F1D-4FEC-8A2D-F39588057717}" type="parTrans" cxnId="{1A8344BE-7E33-4FA0-AD2F-4A9CD4DB6FF0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AB09BE5D-3CFF-425A-BD3F-6F791F8B0DF8}" type="sibTrans" cxnId="{1A8344BE-7E33-4FA0-AD2F-4A9CD4DB6FF0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C68DAA07-50D6-4225-970D-C6875DF1209A}">
      <dgm:prSet custT="1"/>
      <dgm:spPr/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Ataques de sueño, concentración.</a:t>
          </a:r>
        </a:p>
      </dgm:t>
    </dgm:pt>
    <dgm:pt modelId="{DA7C54E2-9A36-4200-A498-7695D8D776B5}" type="parTrans" cxnId="{4D2B73D3-A68E-41A4-86EA-5E27B573BC8D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D45715EF-CA3F-4A1C-9280-C4FB5C8C1A3D}" type="sibTrans" cxnId="{4D2B73D3-A68E-41A4-86EA-5E27B573BC8D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91999F6B-B7EA-470C-86ED-236908B0F8AB}">
      <dgm:prSet custT="1"/>
      <dgm:spPr/>
      <dgm:t>
        <a:bodyPr/>
        <a:lstStyle/>
        <a:p>
          <a:r>
            <a:rPr lang="es-CO" sz="1800" b="1" dirty="0">
              <a:solidFill>
                <a:srgbClr val="152B48"/>
              </a:solidFill>
              <a:latin typeface="Montserrat" pitchFamily="2" charset="77"/>
            </a:rPr>
            <a:t>ALTERACIONES AL DORMIR</a:t>
          </a:r>
        </a:p>
      </dgm:t>
    </dgm:pt>
    <dgm:pt modelId="{413B99DD-0399-4234-B3F2-97CD37B77324}" type="parTrans" cxnId="{8DCEA088-622A-48FA-995E-0871013C9DB2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F4FAEF1C-97D7-4F8C-9D66-10BA3CD1D87F}" type="sibTrans" cxnId="{8DCEA088-622A-48FA-995E-0871013C9DB2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E31F855E-7B47-4AB3-B915-F929D253EC48}">
      <dgm:prSet custT="1"/>
      <dgm:spPr/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Para quedarse dormido, cuantas veces despierta, qué lo despierta, qué cree que detonó el problema, hace cuánto, describir noche.</a:t>
          </a:r>
        </a:p>
      </dgm:t>
    </dgm:pt>
    <dgm:pt modelId="{E0B20946-F1F1-4801-87F1-7F94ACE4AAA0}" type="parTrans" cxnId="{E003F692-8F90-4CCA-9C4B-E316E1B0CAD9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1D724103-1623-43B4-96A9-C2C28EAB59AE}" type="sibTrans" cxnId="{E003F692-8F90-4CCA-9C4B-E316E1B0CAD9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BD14564E-381F-4BCF-86C5-CBD9DDDE8978}">
      <dgm:prSet custT="1"/>
      <dgm:spPr/>
      <dgm:t>
        <a:bodyPr/>
        <a:lstStyle/>
        <a:p>
          <a:r>
            <a:rPr lang="es-CO" sz="1800" b="1" dirty="0">
              <a:solidFill>
                <a:srgbClr val="152B48"/>
              </a:solidFill>
              <a:latin typeface="Montserrat" pitchFamily="2" charset="77"/>
            </a:rPr>
            <a:t>COMPORTA-MIENTOS</a:t>
          </a:r>
        </a:p>
      </dgm:t>
    </dgm:pt>
    <dgm:pt modelId="{91A908CC-5440-4969-B857-CFE4682329F4}" type="parTrans" cxnId="{2316929C-81D7-4ED3-BA9F-9D916EDE2274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91A8C6D6-BF6B-4601-BFB7-521430BDA96D}" type="sibTrans" cxnId="{2316929C-81D7-4ED3-BA9F-9D916EDE2274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60B24A5A-8149-43AD-883A-FC6684B15D09}">
      <dgm:prSet custT="1"/>
      <dgm:spPr/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Horarios, siestas, trabajo, convivientes, cafeína (estimulantes).</a:t>
          </a:r>
        </a:p>
      </dgm:t>
    </dgm:pt>
    <dgm:pt modelId="{33D3E278-F1C1-4781-80D1-BC3FA01AF4C4}" type="parTrans" cxnId="{5CBDD00F-176B-4822-8BD3-431049462C52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49037A97-3622-4911-B58F-91E419E3C5BE}" type="sibTrans" cxnId="{5CBDD00F-176B-4822-8BD3-431049462C52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32771212-8512-4FD9-8A62-70C97A7BA85F}">
      <dgm:prSet custT="1"/>
      <dgm:spPr/>
      <dgm:t>
        <a:bodyPr/>
        <a:lstStyle/>
        <a:p>
          <a:r>
            <a:rPr lang="es-CO" sz="1800" b="1" dirty="0">
              <a:solidFill>
                <a:srgbClr val="152B48"/>
              </a:solidFill>
              <a:latin typeface="Montserrat" pitchFamily="2" charset="77"/>
            </a:rPr>
            <a:t>ANTECEDENTES Y MEDICAMENTOS</a:t>
          </a:r>
        </a:p>
      </dgm:t>
    </dgm:pt>
    <dgm:pt modelId="{6BB5E170-C72E-4A62-BA10-47883E679FBE}" type="parTrans" cxnId="{37EFBCB0-2B5F-4819-B257-69D5AE00D63B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0214595D-9DD1-42CA-AB2D-033DBD3A7EEC}" type="sibTrans" cxnId="{37EFBCB0-2B5F-4819-B257-69D5AE00D63B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58BCEFFE-374B-4CAF-8BF1-1C5EE0DF95BD}">
      <dgm:prSet custT="1"/>
      <dgm:spPr/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Enfermedades (médicas, psiquiátricas), automedicación, prescripciones previas.</a:t>
          </a:r>
        </a:p>
      </dgm:t>
    </dgm:pt>
    <dgm:pt modelId="{183B2C67-3898-4C33-A24D-F42A6226147D}" type="parTrans" cxnId="{38BE18F5-1AA0-47FB-9FF3-99992DA327AB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AB7FA8A5-6776-4DBF-899D-573C1CAE0E2F}" type="sibTrans" cxnId="{38BE18F5-1AA0-47FB-9FF3-99992DA327AB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64250732-0E78-44EE-BB9E-00DF27239C99}">
      <dgm:prSet custT="1"/>
      <dgm:spPr/>
      <dgm:t>
        <a:bodyPr/>
        <a:lstStyle/>
        <a:p>
          <a:r>
            <a:rPr lang="es-CO" sz="1800" b="1" dirty="0">
              <a:solidFill>
                <a:srgbClr val="152B48"/>
              </a:solidFill>
              <a:latin typeface="Montserrat" pitchFamily="2" charset="77"/>
            </a:rPr>
            <a:t>PAREJA</a:t>
          </a:r>
        </a:p>
      </dgm:t>
    </dgm:pt>
    <dgm:pt modelId="{A561D5AA-304D-40D2-80FD-E220270449FA}" type="parTrans" cxnId="{3822E5BA-76CE-4038-815E-AEB13FEA780B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0D0022E5-FB0A-4A19-A7B7-7F45F510B1DD}" type="sibTrans" cxnId="{3822E5BA-76CE-4038-815E-AEB13FEA780B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B1DD4CA0-CBAA-4B35-B155-756E17F81AB5}">
      <dgm:prSet custT="1"/>
      <dgm:spPr/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" pitchFamily="2" charset="77"/>
            </a:rPr>
            <a:t>Ronquidos, apneas, patadas o movimientos. </a:t>
          </a:r>
        </a:p>
      </dgm:t>
    </dgm:pt>
    <dgm:pt modelId="{CF70C14C-E2E9-4515-8267-97464576F5F4}" type="parTrans" cxnId="{001D0981-5551-4131-A928-6CB62C9AEC34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519B4A13-C697-4EED-A246-2ABD198AB6F7}" type="sibTrans" cxnId="{001D0981-5551-4131-A928-6CB62C9AEC34}">
      <dgm:prSet/>
      <dgm:spPr/>
      <dgm:t>
        <a:bodyPr/>
        <a:lstStyle/>
        <a:p>
          <a:endParaRPr lang="es-CO" sz="1800">
            <a:solidFill>
              <a:srgbClr val="152B48"/>
            </a:solidFill>
            <a:latin typeface="Montserrat" pitchFamily="2" charset="77"/>
          </a:endParaRPr>
        </a:p>
      </dgm:t>
    </dgm:pt>
    <dgm:pt modelId="{19ABBF28-93BA-4D4F-9EC3-0CA801658C3F}" type="pres">
      <dgm:prSet presAssocID="{F54BBAA7-3CFF-466C-939D-FB94B0932EDC}" presName="vert0" presStyleCnt="0">
        <dgm:presLayoutVars>
          <dgm:dir/>
          <dgm:animOne val="branch"/>
          <dgm:animLvl val="lvl"/>
        </dgm:presLayoutVars>
      </dgm:prSet>
      <dgm:spPr/>
    </dgm:pt>
    <dgm:pt modelId="{B4A67B9D-BDFE-4A89-80B9-DA6948253EC3}" type="pres">
      <dgm:prSet presAssocID="{57C05DAF-9291-4ED3-9933-3F35DDDFD5D7}" presName="thickLine" presStyleLbl="alignNode1" presStyleIdx="0" presStyleCnt="5"/>
      <dgm:spPr/>
    </dgm:pt>
    <dgm:pt modelId="{BD7C7D81-2590-43B3-ACF3-482DE9F919B6}" type="pres">
      <dgm:prSet presAssocID="{57C05DAF-9291-4ED3-9933-3F35DDDFD5D7}" presName="horz1" presStyleCnt="0"/>
      <dgm:spPr/>
    </dgm:pt>
    <dgm:pt modelId="{39269F8C-741A-44ED-AB5E-56575CDBD346}" type="pres">
      <dgm:prSet presAssocID="{57C05DAF-9291-4ED3-9933-3F35DDDFD5D7}" presName="tx1" presStyleLbl="revTx" presStyleIdx="0" presStyleCnt="10" custScaleX="190471"/>
      <dgm:spPr/>
    </dgm:pt>
    <dgm:pt modelId="{B4EBA527-5539-4777-B858-33ECBB202003}" type="pres">
      <dgm:prSet presAssocID="{57C05DAF-9291-4ED3-9933-3F35DDDFD5D7}" presName="vert1" presStyleCnt="0"/>
      <dgm:spPr/>
    </dgm:pt>
    <dgm:pt modelId="{F03E6B34-1C75-41EA-B2E8-07EDD101C51D}" type="pres">
      <dgm:prSet presAssocID="{C68DAA07-50D6-4225-970D-C6875DF1209A}" presName="vertSpace2a" presStyleCnt="0"/>
      <dgm:spPr/>
    </dgm:pt>
    <dgm:pt modelId="{18F9B78D-4F99-41BD-A1F8-E24B50F06897}" type="pres">
      <dgm:prSet presAssocID="{C68DAA07-50D6-4225-970D-C6875DF1209A}" presName="horz2" presStyleCnt="0"/>
      <dgm:spPr/>
    </dgm:pt>
    <dgm:pt modelId="{7AD27199-730D-4130-A23F-CB62ABF003B7}" type="pres">
      <dgm:prSet presAssocID="{C68DAA07-50D6-4225-970D-C6875DF1209A}" presName="horzSpace2" presStyleCnt="0"/>
      <dgm:spPr/>
    </dgm:pt>
    <dgm:pt modelId="{2B7B0022-836A-45E8-91DA-61074F5102CC}" type="pres">
      <dgm:prSet presAssocID="{C68DAA07-50D6-4225-970D-C6875DF1209A}" presName="tx2" presStyleLbl="revTx" presStyleIdx="1" presStyleCnt="10"/>
      <dgm:spPr/>
    </dgm:pt>
    <dgm:pt modelId="{F0B4D518-AC21-44F6-A522-9F14B6E61F28}" type="pres">
      <dgm:prSet presAssocID="{C68DAA07-50D6-4225-970D-C6875DF1209A}" presName="vert2" presStyleCnt="0"/>
      <dgm:spPr/>
    </dgm:pt>
    <dgm:pt modelId="{0C923106-FB40-403B-93DA-568CF8304AD1}" type="pres">
      <dgm:prSet presAssocID="{C68DAA07-50D6-4225-970D-C6875DF1209A}" presName="thinLine2b" presStyleLbl="callout" presStyleIdx="0" presStyleCnt="5"/>
      <dgm:spPr/>
    </dgm:pt>
    <dgm:pt modelId="{8FFB1A0C-AA9A-4A29-85F6-1C0DE8DFF125}" type="pres">
      <dgm:prSet presAssocID="{C68DAA07-50D6-4225-970D-C6875DF1209A}" presName="vertSpace2b" presStyleCnt="0"/>
      <dgm:spPr/>
    </dgm:pt>
    <dgm:pt modelId="{DB7AC776-BF51-4D96-BC5B-1532D2713F09}" type="pres">
      <dgm:prSet presAssocID="{91999F6B-B7EA-470C-86ED-236908B0F8AB}" presName="thickLine" presStyleLbl="alignNode1" presStyleIdx="1" presStyleCnt="5"/>
      <dgm:spPr/>
    </dgm:pt>
    <dgm:pt modelId="{AE7FAD96-FDAE-459A-9BD5-0799636D87F9}" type="pres">
      <dgm:prSet presAssocID="{91999F6B-B7EA-470C-86ED-236908B0F8AB}" presName="horz1" presStyleCnt="0"/>
      <dgm:spPr/>
    </dgm:pt>
    <dgm:pt modelId="{2101BD4D-A1ED-45F4-8387-CD52DA4E2240}" type="pres">
      <dgm:prSet presAssocID="{91999F6B-B7EA-470C-86ED-236908B0F8AB}" presName="tx1" presStyleLbl="revTx" presStyleIdx="2" presStyleCnt="10" custScaleX="184412"/>
      <dgm:spPr/>
    </dgm:pt>
    <dgm:pt modelId="{847F28C0-48E9-4FA3-A972-BA2985500476}" type="pres">
      <dgm:prSet presAssocID="{91999F6B-B7EA-470C-86ED-236908B0F8AB}" presName="vert1" presStyleCnt="0"/>
      <dgm:spPr/>
    </dgm:pt>
    <dgm:pt modelId="{CFDDDC72-BE82-465A-B23B-A19ADFD79274}" type="pres">
      <dgm:prSet presAssocID="{E31F855E-7B47-4AB3-B915-F929D253EC48}" presName="vertSpace2a" presStyleCnt="0"/>
      <dgm:spPr/>
    </dgm:pt>
    <dgm:pt modelId="{A0E55652-B992-45F5-B076-0CE216EF598F}" type="pres">
      <dgm:prSet presAssocID="{E31F855E-7B47-4AB3-B915-F929D253EC48}" presName="horz2" presStyleCnt="0"/>
      <dgm:spPr/>
    </dgm:pt>
    <dgm:pt modelId="{831BB565-615A-4FA6-A007-20DA131535E0}" type="pres">
      <dgm:prSet presAssocID="{E31F855E-7B47-4AB3-B915-F929D253EC48}" presName="horzSpace2" presStyleCnt="0"/>
      <dgm:spPr/>
    </dgm:pt>
    <dgm:pt modelId="{87D92EEE-9989-44DD-AEE9-78069BA0DF67}" type="pres">
      <dgm:prSet presAssocID="{E31F855E-7B47-4AB3-B915-F929D253EC48}" presName="tx2" presStyleLbl="revTx" presStyleIdx="3" presStyleCnt="10"/>
      <dgm:spPr/>
    </dgm:pt>
    <dgm:pt modelId="{D71F8958-E21C-4874-B9F8-2045F7484256}" type="pres">
      <dgm:prSet presAssocID="{E31F855E-7B47-4AB3-B915-F929D253EC48}" presName="vert2" presStyleCnt="0"/>
      <dgm:spPr/>
    </dgm:pt>
    <dgm:pt modelId="{F3DADE28-9BEE-4A5F-BEE9-4F95EBB55BF1}" type="pres">
      <dgm:prSet presAssocID="{E31F855E-7B47-4AB3-B915-F929D253EC48}" presName="thinLine2b" presStyleLbl="callout" presStyleIdx="1" presStyleCnt="5"/>
      <dgm:spPr/>
    </dgm:pt>
    <dgm:pt modelId="{804FA4F7-F233-486D-B08B-C7B1E652B664}" type="pres">
      <dgm:prSet presAssocID="{E31F855E-7B47-4AB3-B915-F929D253EC48}" presName="vertSpace2b" presStyleCnt="0"/>
      <dgm:spPr/>
    </dgm:pt>
    <dgm:pt modelId="{BD6135F6-F08E-47ED-B79D-4B0CFD6AB4A6}" type="pres">
      <dgm:prSet presAssocID="{BD14564E-381F-4BCF-86C5-CBD9DDDE8978}" presName="thickLine" presStyleLbl="alignNode1" presStyleIdx="2" presStyleCnt="5"/>
      <dgm:spPr/>
    </dgm:pt>
    <dgm:pt modelId="{00A7C227-AC38-4A42-883D-9EDC41F218AE}" type="pres">
      <dgm:prSet presAssocID="{BD14564E-381F-4BCF-86C5-CBD9DDDE8978}" presName="horz1" presStyleCnt="0"/>
      <dgm:spPr/>
    </dgm:pt>
    <dgm:pt modelId="{64CEEE89-040A-43E8-998A-36C4C13D2989}" type="pres">
      <dgm:prSet presAssocID="{BD14564E-381F-4BCF-86C5-CBD9DDDE8978}" presName="tx1" presStyleLbl="revTx" presStyleIdx="4" presStyleCnt="10" custScaleX="179133"/>
      <dgm:spPr/>
    </dgm:pt>
    <dgm:pt modelId="{01C7F357-FB16-4930-B76D-6F0C66B3CBD9}" type="pres">
      <dgm:prSet presAssocID="{BD14564E-381F-4BCF-86C5-CBD9DDDE8978}" presName="vert1" presStyleCnt="0"/>
      <dgm:spPr/>
    </dgm:pt>
    <dgm:pt modelId="{4D5C44C5-57C2-4378-9E31-6BF36062AFF9}" type="pres">
      <dgm:prSet presAssocID="{60B24A5A-8149-43AD-883A-FC6684B15D09}" presName="vertSpace2a" presStyleCnt="0"/>
      <dgm:spPr/>
    </dgm:pt>
    <dgm:pt modelId="{48145041-23E2-4CC9-8501-822C8E735DE7}" type="pres">
      <dgm:prSet presAssocID="{60B24A5A-8149-43AD-883A-FC6684B15D09}" presName="horz2" presStyleCnt="0"/>
      <dgm:spPr/>
    </dgm:pt>
    <dgm:pt modelId="{39EE329B-7206-480D-ABB1-AA9AA9B61421}" type="pres">
      <dgm:prSet presAssocID="{60B24A5A-8149-43AD-883A-FC6684B15D09}" presName="horzSpace2" presStyleCnt="0"/>
      <dgm:spPr/>
    </dgm:pt>
    <dgm:pt modelId="{F66EBCF1-C4DA-4C9D-8510-70A3485AE15F}" type="pres">
      <dgm:prSet presAssocID="{60B24A5A-8149-43AD-883A-FC6684B15D09}" presName="tx2" presStyleLbl="revTx" presStyleIdx="5" presStyleCnt="10"/>
      <dgm:spPr/>
    </dgm:pt>
    <dgm:pt modelId="{FA957774-69BD-42CC-A50E-F55FF51409CD}" type="pres">
      <dgm:prSet presAssocID="{60B24A5A-8149-43AD-883A-FC6684B15D09}" presName="vert2" presStyleCnt="0"/>
      <dgm:spPr/>
    </dgm:pt>
    <dgm:pt modelId="{078754AA-2F3A-4B88-9CB8-7BEDB430A107}" type="pres">
      <dgm:prSet presAssocID="{60B24A5A-8149-43AD-883A-FC6684B15D09}" presName="thinLine2b" presStyleLbl="callout" presStyleIdx="2" presStyleCnt="5"/>
      <dgm:spPr/>
    </dgm:pt>
    <dgm:pt modelId="{F6CD292C-309E-4A57-842D-CCEB4B766CBB}" type="pres">
      <dgm:prSet presAssocID="{60B24A5A-8149-43AD-883A-FC6684B15D09}" presName="vertSpace2b" presStyleCnt="0"/>
      <dgm:spPr/>
    </dgm:pt>
    <dgm:pt modelId="{A8CA33BC-8101-4C65-8A7B-DA99E83D6BAE}" type="pres">
      <dgm:prSet presAssocID="{32771212-8512-4FD9-8A62-70C97A7BA85F}" presName="thickLine" presStyleLbl="alignNode1" presStyleIdx="3" presStyleCnt="5"/>
      <dgm:spPr/>
    </dgm:pt>
    <dgm:pt modelId="{EB49C1B7-2ACB-4896-B999-BB64AF3584B5}" type="pres">
      <dgm:prSet presAssocID="{32771212-8512-4FD9-8A62-70C97A7BA85F}" presName="horz1" presStyleCnt="0"/>
      <dgm:spPr/>
    </dgm:pt>
    <dgm:pt modelId="{53A458A9-CE32-4BD6-8D1D-4FCE03A6530F}" type="pres">
      <dgm:prSet presAssocID="{32771212-8512-4FD9-8A62-70C97A7BA85F}" presName="tx1" presStyleLbl="revTx" presStyleIdx="6" presStyleCnt="10" custScaleX="175476"/>
      <dgm:spPr/>
    </dgm:pt>
    <dgm:pt modelId="{75573D7E-B903-4E66-A8D8-C8F3C6D95873}" type="pres">
      <dgm:prSet presAssocID="{32771212-8512-4FD9-8A62-70C97A7BA85F}" presName="vert1" presStyleCnt="0"/>
      <dgm:spPr/>
    </dgm:pt>
    <dgm:pt modelId="{2D87446E-2E8A-40A6-873B-6607CBB36F77}" type="pres">
      <dgm:prSet presAssocID="{58BCEFFE-374B-4CAF-8BF1-1C5EE0DF95BD}" presName="vertSpace2a" presStyleCnt="0"/>
      <dgm:spPr/>
    </dgm:pt>
    <dgm:pt modelId="{901AD9B8-B987-49EF-93B6-FF4F03DEB58F}" type="pres">
      <dgm:prSet presAssocID="{58BCEFFE-374B-4CAF-8BF1-1C5EE0DF95BD}" presName="horz2" presStyleCnt="0"/>
      <dgm:spPr/>
    </dgm:pt>
    <dgm:pt modelId="{81CAB486-EA69-4FD8-8A44-D36944D59AF6}" type="pres">
      <dgm:prSet presAssocID="{58BCEFFE-374B-4CAF-8BF1-1C5EE0DF95BD}" presName="horzSpace2" presStyleCnt="0"/>
      <dgm:spPr/>
    </dgm:pt>
    <dgm:pt modelId="{1896885E-82AD-4723-A991-D6CA58FB8644}" type="pres">
      <dgm:prSet presAssocID="{58BCEFFE-374B-4CAF-8BF1-1C5EE0DF95BD}" presName="tx2" presStyleLbl="revTx" presStyleIdx="7" presStyleCnt="10"/>
      <dgm:spPr/>
    </dgm:pt>
    <dgm:pt modelId="{DE023884-0F5A-407E-B8A3-8D9D5FD9AD64}" type="pres">
      <dgm:prSet presAssocID="{58BCEFFE-374B-4CAF-8BF1-1C5EE0DF95BD}" presName="vert2" presStyleCnt="0"/>
      <dgm:spPr/>
    </dgm:pt>
    <dgm:pt modelId="{DC50F43E-6B27-436A-B995-BAEF48F7DBAE}" type="pres">
      <dgm:prSet presAssocID="{58BCEFFE-374B-4CAF-8BF1-1C5EE0DF95BD}" presName="thinLine2b" presStyleLbl="callout" presStyleIdx="3" presStyleCnt="5"/>
      <dgm:spPr/>
    </dgm:pt>
    <dgm:pt modelId="{5E73768F-CECA-44DC-B2F3-75D595CB86CA}" type="pres">
      <dgm:prSet presAssocID="{58BCEFFE-374B-4CAF-8BF1-1C5EE0DF95BD}" presName="vertSpace2b" presStyleCnt="0"/>
      <dgm:spPr/>
    </dgm:pt>
    <dgm:pt modelId="{0BEB1AE1-9A76-4066-AD03-7F69F871E4AE}" type="pres">
      <dgm:prSet presAssocID="{64250732-0E78-44EE-BB9E-00DF27239C99}" presName="thickLine" presStyleLbl="alignNode1" presStyleIdx="4" presStyleCnt="5"/>
      <dgm:spPr/>
    </dgm:pt>
    <dgm:pt modelId="{BDD2C8DB-314C-4DA2-9D4C-287A25058F40}" type="pres">
      <dgm:prSet presAssocID="{64250732-0E78-44EE-BB9E-00DF27239C99}" presName="horz1" presStyleCnt="0"/>
      <dgm:spPr/>
    </dgm:pt>
    <dgm:pt modelId="{974C6F3E-0B95-4AF4-BEF8-8B776AB253F8}" type="pres">
      <dgm:prSet presAssocID="{64250732-0E78-44EE-BB9E-00DF27239C99}" presName="tx1" presStyleLbl="revTx" presStyleIdx="8" presStyleCnt="10" custScaleX="196647"/>
      <dgm:spPr/>
    </dgm:pt>
    <dgm:pt modelId="{58E6F88C-E250-4CD8-8A9B-E09B0E254E9F}" type="pres">
      <dgm:prSet presAssocID="{64250732-0E78-44EE-BB9E-00DF27239C99}" presName="vert1" presStyleCnt="0"/>
      <dgm:spPr/>
    </dgm:pt>
    <dgm:pt modelId="{0F353802-7347-457C-A15C-4DC1F581E76C}" type="pres">
      <dgm:prSet presAssocID="{B1DD4CA0-CBAA-4B35-B155-756E17F81AB5}" presName="vertSpace2a" presStyleCnt="0"/>
      <dgm:spPr/>
    </dgm:pt>
    <dgm:pt modelId="{927007AD-9BF4-4EA9-86DF-834CCA071C4D}" type="pres">
      <dgm:prSet presAssocID="{B1DD4CA0-CBAA-4B35-B155-756E17F81AB5}" presName="horz2" presStyleCnt="0"/>
      <dgm:spPr/>
    </dgm:pt>
    <dgm:pt modelId="{214BAC0C-C7B5-45F5-AA5F-DCA2E05AFB24}" type="pres">
      <dgm:prSet presAssocID="{B1DD4CA0-CBAA-4B35-B155-756E17F81AB5}" presName="horzSpace2" presStyleCnt="0"/>
      <dgm:spPr/>
    </dgm:pt>
    <dgm:pt modelId="{413AF1B8-8DAD-42CE-8CF3-0CA8830C554F}" type="pres">
      <dgm:prSet presAssocID="{B1DD4CA0-CBAA-4B35-B155-756E17F81AB5}" presName="tx2" presStyleLbl="revTx" presStyleIdx="9" presStyleCnt="10"/>
      <dgm:spPr/>
    </dgm:pt>
    <dgm:pt modelId="{CA57E7AE-43A2-4743-AA42-231D0B29A08B}" type="pres">
      <dgm:prSet presAssocID="{B1DD4CA0-CBAA-4B35-B155-756E17F81AB5}" presName="vert2" presStyleCnt="0"/>
      <dgm:spPr/>
    </dgm:pt>
    <dgm:pt modelId="{38EA49BA-32C5-4EED-873D-5FE35A8775F3}" type="pres">
      <dgm:prSet presAssocID="{B1DD4CA0-CBAA-4B35-B155-756E17F81AB5}" presName="thinLine2b" presStyleLbl="callout" presStyleIdx="4" presStyleCnt="5"/>
      <dgm:spPr/>
    </dgm:pt>
    <dgm:pt modelId="{F763DF04-B0A0-4662-B2FA-8E3D1DB09486}" type="pres">
      <dgm:prSet presAssocID="{B1DD4CA0-CBAA-4B35-B155-756E17F81AB5}" presName="vertSpace2b" presStyleCnt="0"/>
      <dgm:spPr/>
    </dgm:pt>
  </dgm:ptLst>
  <dgm:cxnLst>
    <dgm:cxn modelId="{5CBDD00F-176B-4822-8BD3-431049462C52}" srcId="{BD14564E-381F-4BCF-86C5-CBD9DDDE8978}" destId="{60B24A5A-8149-43AD-883A-FC6684B15D09}" srcOrd="0" destOrd="0" parTransId="{33D3E278-F1C1-4781-80D1-BC3FA01AF4C4}" sibTransId="{49037A97-3622-4911-B58F-91E419E3C5BE}"/>
    <dgm:cxn modelId="{02262F4F-CF1F-42F8-9EA6-6BA54292A8B2}" type="presOf" srcId="{BD14564E-381F-4BCF-86C5-CBD9DDDE8978}" destId="{64CEEE89-040A-43E8-998A-36C4C13D2989}" srcOrd="0" destOrd="0" presId="urn:microsoft.com/office/officeart/2008/layout/LinedList"/>
    <dgm:cxn modelId="{33783F6F-CFB1-4219-8D45-7B9E669E623A}" type="presOf" srcId="{B1DD4CA0-CBAA-4B35-B155-756E17F81AB5}" destId="{413AF1B8-8DAD-42CE-8CF3-0CA8830C554F}" srcOrd="0" destOrd="0" presId="urn:microsoft.com/office/officeart/2008/layout/LinedList"/>
    <dgm:cxn modelId="{001D0981-5551-4131-A928-6CB62C9AEC34}" srcId="{64250732-0E78-44EE-BB9E-00DF27239C99}" destId="{B1DD4CA0-CBAA-4B35-B155-756E17F81AB5}" srcOrd="0" destOrd="0" parTransId="{CF70C14C-E2E9-4515-8267-97464576F5F4}" sibTransId="{519B4A13-C697-4EED-A246-2ABD198AB6F7}"/>
    <dgm:cxn modelId="{43D25586-8817-4777-A872-89940C155EED}" type="presOf" srcId="{64250732-0E78-44EE-BB9E-00DF27239C99}" destId="{974C6F3E-0B95-4AF4-BEF8-8B776AB253F8}" srcOrd="0" destOrd="0" presId="urn:microsoft.com/office/officeart/2008/layout/LinedList"/>
    <dgm:cxn modelId="{8DCEA088-622A-48FA-995E-0871013C9DB2}" srcId="{F54BBAA7-3CFF-466C-939D-FB94B0932EDC}" destId="{91999F6B-B7EA-470C-86ED-236908B0F8AB}" srcOrd="1" destOrd="0" parTransId="{413B99DD-0399-4234-B3F2-97CD37B77324}" sibTransId="{F4FAEF1C-97D7-4F8C-9D66-10BA3CD1D87F}"/>
    <dgm:cxn modelId="{E7BFB892-450A-4F33-A9FD-BAA07BB2F547}" type="presOf" srcId="{60B24A5A-8149-43AD-883A-FC6684B15D09}" destId="{F66EBCF1-C4DA-4C9D-8510-70A3485AE15F}" srcOrd="0" destOrd="0" presId="urn:microsoft.com/office/officeart/2008/layout/LinedList"/>
    <dgm:cxn modelId="{E003F692-8F90-4CCA-9C4B-E316E1B0CAD9}" srcId="{91999F6B-B7EA-470C-86ED-236908B0F8AB}" destId="{E31F855E-7B47-4AB3-B915-F929D253EC48}" srcOrd="0" destOrd="0" parTransId="{E0B20946-F1F1-4801-87F1-7F94ACE4AAA0}" sibTransId="{1D724103-1623-43B4-96A9-C2C28EAB59AE}"/>
    <dgm:cxn modelId="{0E40DB95-7B9D-4D23-864D-00974F2C469E}" type="presOf" srcId="{E31F855E-7B47-4AB3-B915-F929D253EC48}" destId="{87D92EEE-9989-44DD-AEE9-78069BA0DF67}" srcOrd="0" destOrd="0" presId="urn:microsoft.com/office/officeart/2008/layout/LinedList"/>
    <dgm:cxn modelId="{2316929C-81D7-4ED3-BA9F-9D916EDE2274}" srcId="{F54BBAA7-3CFF-466C-939D-FB94B0932EDC}" destId="{BD14564E-381F-4BCF-86C5-CBD9DDDE8978}" srcOrd="2" destOrd="0" parTransId="{91A908CC-5440-4969-B857-CFE4682329F4}" sibTransId="{91A8C6D6-BF6B-4601-BFB7-521430BDA96D}"/>
    <dgm:cxn modelId="{E0D0719D-3DC0-4D5C-B041-0718D49BB53E}" type="presOf" srcId="{32771212-8512-4FD9-8A62-70C97A7BA85F}" destId="{53A458A9-CE32-4BD6-8D1D-4FCE03A6530F}" srcOrd="0" destOrd="0" presId="urn:microsoft.com/office/officeart/2008/layout/LinedList"/>
    <dgm:cxn modelId="{37EFBCB0-2B5F-4819-B257-69D5AE00D63B}" srcId="{F54BBAA7-3CFF-466C-939D-FB94B0932EDC}" destId="{32771212-8512-4FD9-8A62-70C97A7BA85F}" srcOrd="3" destOrd="0" parTransId="{6BB5E170-C72E-4A62-BA10-47883E679FBE}" sibTransId="{0214595D-9DD1-42CA-AB2D-033DBD3A7EEC}"/>
    <dgm:cxn modelId="{3822E5BA-76CE-4038-815E-AEB13FEA780B}" srcId="{F54BBAA7-3CFF-466C-939D-FB94B0932EDC}" destId="{64250732-0E78-44EE-BB9E-00DF27239C99}" srcOrd="4" destOrd="0" parTransId="{A561D5AA-304D-40D2-80FD-E220270449FA}" sibTransId="{0D0022E5-FB0A-4A19-A7B7-7F45F510B1DD}"/>
    <dgm:cxn modelId="{1A8344BE-7E33-4FA0-AD2F-4A9CD4DB6FF0}" srcId="{F54BBAA7-3CFF-466C-939D-FB94B0932EDC}" destId="{57C05DAF-9291-4ED3-9933-3F35DDDFD5D7}" srcOrd="0" destOrd="0" parTransId="{DCADFFBC-0F1D-4FEC-8A2D-F39588057717}" sibTransId="{AB09BE5D-3CFF-425A-BD3F-6F791F8B0DF8}"/>
    <dgm:cxn modelId="{4C4F68C6-AA26-4485-9B4E-386514AC174D}" type="presOf" srcId="{58BCEFFE-374B-4CAF-8BF1-1C5EE0DF95BD}" destId="{1896885E-82AD-4723-A991-D6CA58FB8644}" srcOrd="0" destOrd="0" presId="urn:microsoft.com/office/officeart/2008/layout/LinedList"/>
    <dgm:cxn modelId="{65AA36CB-E19F-4A02-9707-1F67E134F00F}" type="presOf" srcId="{C68DAA07-50D6-4225-970D-C6875DF1209A}" destId="{2B7B0022-836A-45E8-91DA-61074F5102CC}" srcOrd="0" destOrd="0" presId="urn:microsoft.com/office/officeart/2008/layout/LinedList"/>
    <dgm:cxn modelId="{31B9CCD0-B25C-4398-9E8C-0ACDEC0FB74D}" type="presOf" srcId="{57C05DAF-9291-4ED3-9933-3F35DDDFD5D7}" destId="{39269F8C-741A-44ED-AB5E-56575CDBD346}" srcOrd="0" destOrd="0" presId="urn:microsoft.com/office/officeart/2008/layout/LinedList"/>
    <dgm:cxn modelId="{4D2B73D3-A68E-41A4-86EA-5E27B573BC8D}" srcId="{57C05DAF-9291-4ED3-9933-3F35DDDFD5D7}" destId="{C68DAA07-50D6-4225-970D-C6875DF1209A}" srcOrd="0" destOrd="0" parTransId="{DA7C54E2-9A36-4200-A498-7695D8D776B5}" sibTransId="{D45715EF-CA3F-4A1C-9280-C4FB5C8C1A3D}"/>
    <dgm:cxn modelId="{E00396DA-CA77-4EBD-8953-51210DBC5717}" type="presOf" srcId="{F54BBAA7-3CFF-466C-939D-FB94B0932EDC}" destId="{19ABBF28-93BA-4D4F-9EC3-0CA801658C3F}" srcOrd="0" destOrd="0" presId="urn:microsoft.com/office/officeart/2008/layout/LinedList"/>
    <dgm:cxn modelId="{7C76BDE7-FD8B-4137-8867-85C693CA4BF2}" type="presOf" srcId="{91999F6B-B7EA-470C-86ED-236908B0F8AB}" destId="{2101BD4D-A1ED-45F4-8387-CD52DA4E2240}" srcOrd="0" destOrd="0" presId="urn:microsoft.com/office/officeart/2008/layout/LinedList"/>
    <dgm:cxn modelId="{38BE18F5-1AA0-47FB-9FF3-99992DA327AB}" srcId="{32771212-8512-4FD9-8A62-70C97A7BA85F}" destId="{58BCEFFE-374B-4CAF-8BF1-1C5EE0DF95BD}" srcOrd="0" destOrd="0" parTransId="{183B2C67-3898-4C33-A24D-F42A6226147D}" sibTransId="{AB7FA8A5-6776-4DBF-899D-573C1CAE0E2F}"/>
    <dgm:cxn modelId="{DA841E49-9EC8-4F7E-98B7-8F2773E767AC}" type="presParOf" srcId="{19ABBF28-93BA-4D4F-9EC3-0CA801658C3F}" destId="{B4A67B9D-BDFE-4A89-80B9-DA6948253EC3}" srcOrd="0" destOrd="0" presId="urn:microsoft.com/office/officeart/2008/layout/LinedList"/>
    <dgm:cxn modelId="{D4AD0AE0-3196-4EA5-815E-ECC444E8DC55}" type="presParOf" srcId="{19ABBF28-93BA-4D4F-9EC3-0CA801658C3F}" destId="{BD7C7D81-2590-43B3-ACF3-482DE9F919B6}" srcOrd="1" destOrd="0" presId="urn:microsoft.com/office/officeart/2008/layout/LinedList"/>
    <dgm:cxn modelId="{84012AFD-701B-4805-ABD7-47991BD7DEA6}" type="presParOf" srcId="{BD7C7D81-2590-43B3-ACF3-482DE9F919B6}" destId="{39269F8C-741A-44ED-AB5E-56575CDBD346}" srcOrd="0" destOrd="0" presId="urn:microsoft.com/office/officeart/2008/layout/LinedList"/>
    <dgm:cxn modelId="{ACCA2727-D239-4A2A-86A9-36717F58BF63}" type="presParOf" srcId="{BD7C7D81-2590-43B3-ACF3-482DE9F919B6}" destId="{B4EBA527-5539-4777-B858-33ECBB202003}" srcOrd="1" destOrd="0" presId="urn:microsoft.com/office/officeart/2008/layout/LinedList"/>
    <dgm:cxn modelId="{E4FC0995-2963-4976-9448-FB46ACA4E85F}" type="presParOf" srcId="{B4EBA527-5539-4777-B858-33ECBB202003}" destId="{F03E6B34-1C75-41EA-B2E8-07EDD101C51D}" srcOrd="0" destOrd="0" presId="urn:microsoft.com/office/officeart/2008/layout/LinedList"/>
    <dgm:cxn modelId="{86845D91-E3D1-4A3D-AE04-676A47442BB1}" type="presParOf" srcId="{B4EBA527-5539-4777-B858-33ECBB202003}" destId="{18F9B78D-4F99-41BD-A1F8-E24B50F06897}" srcOrd="1" destOrd="0" presId="urn:microsoft.com/office/officeart/2008/layout/LinedList"/>
    <dgm:cxn modelId="{1D864636-ACFE-46F1-9CBF-F1A7284B4A73}" type="presParOf" srcId="{18F9B78D-4F99-41BD-A1F8-E24B50F06897}" destId="{7AD27199-730D-4130-A23F-CB62ABF003B7}" srcOrd="0" destOrd="0" presId="urn:microsoft.com/office/officeart/2008/layout/LinedList"/>
    <dgm:cxn modelId="{9F771DFB-BAE4-4552-B0B0-3A8C5C2409DC}" type="presParOf" srcId="{18F9B78D-4F99-41BD-A1F8-E24B50F06897}" destId="{2B7B0022-836A-45E8-91DA-61074F5102CC}" srcOrd="1" destOrd="0" presId="urn:microsoft.com/office/officeart/2008/layout/LinedList"/>
    <dgm:cxn modelId="{B380EA6F-2FF5-46EB-90E7-8452568EA230}" type="presParOf" srcId="{18F9B78D-4F99-41BD-A1F8-E24B50F06897}" destId="{F0B4D518-AC21-44F6-A522-9F14B6E61F28}" srcOrd="2" destOrd="0" presId="urn:microsoft.com/office/officeart/2008/layout/LinedList"/>
    <dgm:cxn modelId="{5A5D736F-B9C4-40B8-A375-B005DEE5390C}" type="presParOf" srcId="{B4EBA527-5539-4777-B858-33ECBB202003}" destId="{0C923106-FB40-403B-93DA-568CF8304AD1}" srcOrd="2" destOrd="0" presId="urn:microsoft.com/office/officeart/2008/layout/LinedList"/>
    <dgm:cxn modelId="{4B570B5C-69DE-46F1-82AB-59858BEB5550}" type="presParOf" srcId="{B4EBA527-5539-4777-B858-33ECBB202003}" destId="{8FFB1A0C-AA9A-4A29-85F6-1C0DE8DFF125}" srcOrd="3" destOrd="0" presId="urn:microsoft.com/office/officeart/2008/layout/LinedList"/>
    <dgm:cxn modelId="{C5529956-7F83-481A-98FC-1D4C3A572377}" type="presParOf" srcId="{19ABBF28-93BA-4D4F-9EC3-0CA801658C3F}" destId="{DB7AC776-BF51-4D96-BC5B-1532D2713F09}" srcOrd="2" destOrd="0" presId="urn:microsoft.com/office/officeart/2008/layout/LinedList"/>
    <dgm:cxn modelId="{DD0B08A1-F2EE-47DA-85BF-0EC664190AA4}" type="presParOf" srcId="{19ABBF28-93BA-4D4F-9EC3-0CA801658C3F}" destId="{AE7FAD96-FDAE-459A-9BD5-0799636D87F9}" srcOrd="3" destOrd="0" presId="urn:microsoft.com/office/officeart/2008/layout/LinedList"/>
    <dgm:cxn modelId="{42382031-F754-46F2-AA95-684264FCEF68}" type="presParOf" srcId="{AE7FAD96-FDAE-459A-9BD5-0799636D87F9}" destId="{2101BD4D-A1ED-45F4-8387-CD52DA4E2240}" srcOrd="0" destOrd="0" presId="urn:microsoft.com/office/officeart/2008/layout/LinedList"/>
    <dgm:cxn modelId="{EDFF6B1C-65EE-47A1-9E33-E19E72894A10}" type="presParOf" srcId="{AE7FAD96-FDAE-459A-9BD5-0799636D87F9}" destId="{847F28C0-48E9-4FA3-A972-BA2985500476}" srcOrd="1" destOrd="0" presId="urn:microsoft.com/office/officeart/2008/layout/LinedList"/>
    <dgm:cxn modelId="{A5A3ABFB-56CE-45C2-9695-27DADD2FF921}" type="presParOf" srcId="{847F28C0-48E9-4FA3-A972-BA2985500476}" destId="{CFDDDC72-BE82-465A-B23B-A19ADFD79274}" srcOrd="0" destOrd="0" presId="urn:microsoft.com/office/officeart/2008/layout/LinedList"/>
    <dgm:cxn modelId="{7BD3B0E4-77FE-4633-BE7C-BA5F1DDF3604}" type="presParOf" srcId="{847F28C0-48E9-4FA3-A972-BA2985500476}" destId="{A0E55652-B992-45F5-B076-0CE216EF598F}" srcOrd="1" destOrd="0" presId="urn:microsoft.com/office/officeart/2008/layout/LinedList"/>
    <dgm:cxn modelId="{C064A600-6FA7-43B1-A810-02BB6C8E2058}" type="presParOf" srcId="{A0E55652-B992-45F5-B076-0CE216EF598F}" destId="{831BB565-615A-4FA6-A007-20DA131535E0}" srcOrd="0" destOrd="0" presId="urn:microsoft.com/office/officeart/2008/layout/LinedList"/>
    <dgm:cxn modelId="{D89E69F9-FBAC-4529-8040-9874D6BAAA42}" type="presParOf" srcId="{A0E55652-B992-45F5-B076-0CE216EF598F}" destId="{87D92EEE-9989-44DD-AEE9-78069BA0DF67}" srcOrd="1" destOrd="0" presId="urn:microsoft.com/office/officeart/2008/layout/LinedList"/>
    <dgm:cxn modelId="{BA2F162B-B251-40F4-B1C3-0563313262BB}" type="presParOf" srcId="{A0E55652-B992-45F5-B076-0CE216EF598F}" destId="{D71F8958-E21C-4874-B9F8-2045F7484256}" srcOrd="2" destOrd="0" presId="urn:microsoft.com/office/officeart/2008/layout/LinedList"/>
    <dgm:cxn modelId="{95BF4346-BFFB-42AF-BDCC-91508F78720E}" type="presParOf" srcId="{847F28C0-48E9-4FA3-A972-BA2985500476}" destId="{F3DADE28-9BEE-4A5F-BEE9-4F95EBB55BF1}" srcOrd="2" destOrd="0" presId="urn:microsoft.com/office/officeart/2008/layout/LinedList"/>
    <dgm:cxn modelId="{D8268E30-4F11-4E94-B693-3B5616A04346}" type="presParOf" srcId="{847F28C0-48E9-4FA3-A972-BA2985500476}" destId="{804FA4F7-F233-486D-B08B-C7B1E652B664}" srcOrd="3" destOrd="0" presId="urn:microsoft.com/office/officeart/2008/layout/LinedList"/>
    <dgm:cxn modelId="{B430AE35-29F3-4533-B79B-2A942BB3FA0A}" type="presParOf" srcId="{19ABBF28-93BA-4D4F-9EC3-0CA801658C3F}" destId="{BD6135F6-F08E-47ED-B79D-4B0CFD6AB4A6}" srcOrd="4" destOrd="0" presId="urn:microsoft.com/office/officeart/2008/layout/LinedList"/>
    <dgm:cxn modelId="{E119DCD0-9914-432C-AA02-C3B05041F591}" type="presParOf" srcId="{19ABBF28-93BA-4D4F-9EC3-0CA801658C3F}" destId="{00A7C227-AC38-4A42-883D-9EDC41F218AE}" srcOrd="5" destOrd="0" presId="urn:microsoft.com/office/officeart/2008/layout/LinedList"/>
    <dgm:cxn modelId="{60E82E74-8274-49FA-8F79-4F509FCA301E}" type="presParOf" srcId="{00A7C227-AC38-4A42-883D-9EDC41F218AE}" destId="{64CEEE89-040A-43E8-998A-36C4C13D2989}" srcOrd="0" destOrd="0" presId="urn:microsoft.com/office/officeart/2008/layout/LinedList"/>
    <dgm:cxn modelId="{97DE0EF2-AD4C-4C7A-99E7-B9BEB80D64AF}" type="presParOf" srcId="{00A7C227-AC38-4A42-883D-9EDC41F218AE}" destId="{01C7F357-FB16-4930-B76D-6F0C66B3CBD9}" srcOrd="1" destOrd="0" presId="urn:microsoft.com/office/officeart/2008/layout/LinedList"/>
    <dgm:cxn modelId="{F13967D7-2ACB-48FD-A699-EE58F48DB09C}" type="presParOf" srcId="{01C7F357-FB16-4930-B76D-6F0C66B3CBD9}" destId="{4D5C44C5-57C2-4378-9E31-6BF36062AFF9}" srcOrd="0" destOrd="0" presId="urn:microsoft.com/office/officeart/2008/layout/LinedList"/>
    <dgm:cxn modelId="{7E95C949-BB2C-4A31-830F-C0E43DFB021A}" type="presParOf" srcId="{01C7F357-FB16-4930-B76D-6F0C66B3CBD9}" destId="{48145041-23E2-4CC9-8501-822C8E735DE7}" srcOrd="1" destOrd="0" presId="urn:microsoft.com/office/officeart/2008/layout/LinedList"/>
    <dgm:cxn modelId="{E836083E-5F34-472A-B6B4-7AB97CD3F300}" type="presParOf" srcId="{48145041-23E2-4CC9-8501-822C8E735DE7}" destId="{39EE329B-7206-480D-ABB1-AA9AA9B61421}" srcOrd="0" destOrd="0" presId="urn:microsoft.com/office/officeart/2008/layout/LinedList"/>
    <dgm:cxn modelId="{BFEF640B-F462-49C2-B2C3-095F8DBFD068}" type="presParOf" srcId="{48145041-23E2-4CC9-8501-822C8E735DE7}" destId="{F66EBCF1-C4DA-4C9D-8510-70A3485AE15F}" srcOrd="1" destOrd="0" presId="urn:microsoft.com/office/officeart/2008/layout/LinedList"/>
    <dgm:cxn modelId="{1430C842-DD38-4316-88B2-B54839DCABEF}" type="presParOf" srcId="{48145041-23E2-4CC9-8501-822C8E735DE7}" destId="{FA957774-69BD-42CC-A50E-F55FF51409CD}" srcOrd="2" destOrd="0" presId="urn:microsoft.com/office/officeart/2008/layout/LinedList"/>
    <dgm:cxn modelId="{D57A7BD0-9AD8-4616-905A-3704CE4A9EAB}" type="presParOf" srcId="{01C7F357-FB16-4930-B76D-6F0C66B3CBD9}" destId="{078754AA-2F3A-4B88-9CB8-7BEDB430A107}" srcOrd="2" destOrd="0" presId="urn:microsoft.com/office/officeart/2008/layout/LinedList"/>
    <dgm:cxn modelId="{378887E1-9426-492F-BACC-629F589A0F4A}" type="presParOf" srcId="{01C7F357-FB16-4930-B76D-6F0C66B3CBD9}" destId="{F6CD292C-309E-4A57-842D-CCEB4B766CBB}" srcOrd="3" destOrd="0" presId="urn:microsoft.com/office/officeart/2008/layout/LinedList"/>
    <dgm:cxn modelId="{57F5A1C7-D5F7-4E95-B310-338D77A108C2}" type="presParOf" srcId="{19ABBF28-93BA-4D4F-9EC3-0CA801658C3F}" destId="{A8CA33BC-8101-4C65-8A7B-DA99E83D6BAE}" srcOrd="6" destOrd="0" presId="urn:microsoft.com/office/officeart/2008/layout/LinedList"/>
    <dgm:cxn modelId="{87219A5E-38A8-43C9-8DA9-AAF29A3E9B62}" type="presParOf" srcId="{19ABBF28-93BA-4D4F-9EC3-0CA801658C3F}" destId="{EB49C1B7-2ACB-4896-B999-BB64AF3584B5}" srcOrd="7" destOrd="0" presId="urn:microsoft.com/office/officeart/2008/layout/LinedList"/>
    <dgm:cxn modelId="{D4FB44E9-58DC-4F22-A0F1-EACC30CC3EFC}" type="presParOf" srcId="{EB49C1B7-2ACB-4896-B999-BB64AF3584B5}" destId="{53A458A9-CE32-4BD6-8D1D-4FCE03A6530F}" srcOrd="0" destOrd="0" presId="urn:microsoft.com/office/officeart/2008/layout/LinedList"/>
    <dgm:cxn modelId="{7496B4CE-DE52-46B3-8044-9960EB6165F1}" type="presParOf" srcId="{EB49C1B7-2ACB-4896-B999-BB64AF3584B5}" destId="{75573D7E-B903-4E66-A8D8-C8F3C6D95873}" srcOrd="1" destOrd="0" presId="urn:microsoft.com/office/officeart/2008/layout/LinedList"/>
    <dgm:cxn modelId="{79A95BD7-0DA3-4EE9-927E-5ABCA15D2DC5}" type="presParOf" srcId="{75573D7E-B903-4E66-A8D8-C8F3C6D95873}" destId="{2D87446E-2E8A-40A6-873B-6607CBB36F77}" srcOrd="0" destOrd="0" presId="urn:microsoft.com/office/officeart/2008/layout/LinedList"/>
    <dgm:cxn modelId="{F684BDFB-A661-4A81-A570-30DD5F1761E5}" type="presParOf" srcId="{75573D7E-B903-4E66-A8D8-C8F3C6D95873}" destId="{901AD9B8-B987-49EF-93B6-FF4F03DEB58F}" srcOrd="1" destOrd="0" presId="urn:microsoft.com/office/officeart/2008/layout/LinedList"/>
    <dgm:cxn modelId="{1C6E32E8-CAD0-4C3A-9709-E28A6784825C}" type="presParOf" srcId="{901AD9B8-B987-49EF-93B6-FF4F03DEB58F}" destId="{81CAB486-EA69-4FD8-8A44-D36944D59AF6}" srcOrd="0" destOrd="0" presId="urn:microsoft.com/office/officeart/2008/layout/LinedList"/>
    <dgm:cxn modelId="{91B6371B-75DF-4FD7-84FF-9AE20B08C8F5}" type="presParOf" srcId="{901AD9B8-B987-49EF-93B6-FF4F03DEB58F}" destId="{1896885E-82AD-4723-A991-D6CA58FB8644}" srcOrd="1" destOrd="0" presId="urn:microsoft.com/office/officeart/2008/layout/LinedList"/>
    <dgm:cxn modelId="{B59549E7-804D-471C-A330-6C9E9814175D}" type="presParOf" srcId="{901AD9B8-B987-49EF-93B6-FF4F03DEB58F}" destId="{DE023884-0F5A-407E-B8A3-8D9D5FD9AD64}" srcOrd="2" destOrd="0" presId="urn:microsoft.com/office/officeart/2008/layout/LinedList"/>
    <dgm:cxn modelId="{E9810B77-58F1-4DF4-B957-E2C7C508FC28}" type="presParOf" srcId="{75573D7E-B903-4E66-A8D8-C8F3C6D95873}" destId="{DC50F43E-6B27-436A-B995-BAEF48F7DBAE}" srcOrd="2" destOrd="0" presId="urn:microsoft.com/office/officeart/2008/layout/LinedList"/>
    <dgm:cxn modelId="{0E6BD6EF-8341-4A1B-A11D-7B4CCE639494}" type="presParOf" srcId="{75573D7E-B903-4E66-A8D8-C8F3C6D95873}" destId="{5E73768F-CECA-44DC-B2F3-75D595CB86CA}" srcOrd="3" destOrd="0" presId="urn:microsoft.com/office/officeart/2008/layout/LinedList"/>
    <dgm:cxn modelId="{BBD5EEFA-AE8A-45F8-8517-CA79B7CD9E07}" type="presParOf" srcId="{19ABBF28-93BA-4D4F-9EC3-0CA801658C3F}" destId="{0BEB1AE1-9A76-4066-AD03-7F69F871E4AE}" srcOrd="8" destOrd="0" presId="urn:microsoft.com/office/officeart/2008/layout/LinedList"/>
    <dgm:cxn modelId="{5A75A610-7FA2-4A47-861D-D1B6D3D1B6BC}" type="presParOf" srcId="{19ABBF28-93BA-4D4F-9EC3-0CA801658C3F}" destId="{BDD2C8DB-314C-4DA2-9D4C-287A25058F40}" srcOrd="9" destOrd="0" presId="urn:microsoft.com/office/officeart/2008/layout/LinedList"/>
    <dgm:cxn modelId="{E2B03AF9-5356-4A12-86B9-43A4A48E8D12}" type="presParOf" srcId="{BDD2C8DB-314C-4DA2-9D4C-287A25058F40}" destId="{974C6F3E-0B95-4AF4-BEF8-8B776AB253F8}" srcOrd="0" destOrd="0" presId="urn:microsoft.com/office/officeart/2008/layout/LinedList"/>
    <dgm:cxn modelId="{951770DE-5313-4529-85B8-4E4ADFE3F514}" type="presParOf" srcId="{BDD2C8DB-314C-4DA2-9D4C-287A25058F40}" destId="{58E6F88C-E250-4CD8-8A9B-E09B0E254E9F}" srcOrd="1" destOrd="0" presId="urn:microsoft.com/office/officeart/2008/layout/LinedList"/>
    <dgm:cxn modelId="{A0EF3EC7-D286-4F9A-AE7B-7B2B73EC31FC}" type="presParOf" srcId="{58E6F88C-E250-4CD8-8A9B-E09B0E254E9F}" destId="{0F353802-7347-457C-A15C-4DC1F581E76C}" srcOrd="0" destOrd="0" presId="urn:microsoft.com/office/officeart/2008/layout/LinedList"/>
    <dgm:cxn modelId="{F1DD2B83-AF69-4DC5-880C-8D69A74CFD07}" type="presParOf" srcId="{58E6F88C-E250-4CD8-8A9B-E09B0E254E9F}" destId="{927007AD-9BF4-4EA9-86DF-834CCA071C4D}" srcOrd="1" destOrd="0" presId="urn:microsoft.com/office/officeart/2008/layout/LinedList"/>
    <dgm:cxn modelId="{B94C455F-018B-4550-AFC3-B823542A29D9}" type="presParOf" srcId="{927007AD-9BF4-4EA9-86DF-834CCA071C4D}" destId="{214BAC0C-C7B5-45F5-AA5F-DCA2E05AFB24}" srcOrd="0" destOrd="0" presId="urn:microsoft.com/office/officeart/2008/layout/LinedList"/>
    <dgm:cxn modelId="{3557F0D3-0F94-4E4F-A3E3-E07B78D2CAD7}" type="presParOf" srcId="{927007AD-9BF4-4EA9-86DF-834CCA071C4D}" destId="{413AF1B8-8DAD-42CE-8CF3-0CA8830C554F}" srcOrd="1" destOrd="0" presId="urn:microsoft.com/office/officeart/2008/layout/LinedList"/>
    <dgm:cxn modelId="{F572DDD6-79E1-4621-91E9-296F1268AA49}" type="presParOf" srcId="{927007AD-9BF4-4EA9-86DF-834CCA071C4D}" destId="{CA57E7AE-43A2-4743-AA42-231D0B29A08B}" srcOrd="2" destOrd="0" presId="urn:microsoft.com/office/officeart/2008/layout/LinedList"/>
    <dgm:cxn modelId="{B892F9F3-6A52-4178-A530-C9DE803A22C1}" type="presParOf" srcId="{58E6F88C-E250-4CD8-8A9B-E09B0E254E9F}" destId="{38EA49BA-32C5-4EED-873D-5FE35A8775F3}" srcOrd="2" destOrd="0" presId="urn:microsoft.com/office/officeart/2008/layout/LinedList"/>
    <dgm:cxn modelId="{A023F459-FEAD-46CA-8187-26C80CE7DC12}" type="presParOf" srcId="{58E6F88C-E250-4CD8-8A9B-E09B0E254E9F}" destId="{F763DF04-B0A0-4662-B2FA-8E3D1DB09486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72FA671-186E-4EC8-8CD0-9A6A064E18A7}" type="doc">
      <dgm:prSet loTypeId="urn:microsoft.com/office/officeart/2005/8/layout/hList1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0D3F01EC-4CB8-4230-94DA-4DDA57449E60}">
      <dgm:prSet custT="1"/>
      <dgm:spPr/>
      <dgm:t>
        <a:bodyPr/>
        <a:lstStyle/>
        <a:p>
          <a:r>
            <a:rPr lang="es-MX" sz="2000" b="1" dirty="0">
              <a:solidFill>
                <a:schemeClr val="bg1"/>
              </a:solidFill>
              <a:latin typeface="Montserrat" pitchFamily="2" charset="77"/>
            </a:rPr>
            <a:t>Examen físico</a:t>
          </a:r>
          <a:endParaRPr lang="es-CO" sz="2000" b="1" dirty="0">
            <a:solidFill>
              <a:schemeClr val="bg1"/>
            </a:solidFill>
            <a:latin typeface="Montserrat" pitchFamily="2" charset="77"/>
          </a:endParaRPr>
        </a:p>
      </dgm:t>
    </dgm:pt>
    <dgm:pt modelId="{3C03E473-A116-4D6B-B333-457108E15AC5}" type="parTrans" cxnId="{42519C95-62D4-4DD8-9F08-BAEE36646D91}">
      <dgm:prSet/>
      <dgm:spPr/>
      <dgm:t>
        <a:bodyPr/>
        <a:lstStyle/>
        <a:p>
          <a:endParaRPr lang="es-CO"/>
        </a:p>
      </dgm:t>
    </dgm:pt>
    <dgm:pt modelId="{5A40730C-2413-4BE1-95AF-18606DD5251F}" type="sibTrans" cxnId="{42519C95-62D4-4DD8-9F08-BAEE36646D91}">
      <dgm:prSet/>
      <dgm:spPr/>
      <dgm:t>
        <a:bodyPr/>
        <a:lstStyle/>
        <a:p>
          <a:endParaRPr lang="es-CO"/>
        </a:p>
      </dgm:t>
    </dgm:pt>
    <dgm:pt modelId="{F428E3E1-5419-42B2-AE55-2C81E65F8946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Nivel de alerta (GCS).</a:t>
          </a:r>
        </a:p>
      </dgm:t>
    </dgm:pt>
    <dgm:pt modelId="{C123ACBD-337E-4980-A646-16942926C82D}" type="parTrans" cxnId="{4E2C41F1-4869-4C04-A85D-8F53AA5D5D73}">
      <dgm:prSet/>
      <dgm:spPr/>
      <dgm:t>
        <a:bodyPr/>
        <a:lstStyle/>
        <a:p>
          <a:endParaRPr lang="es-CO"/>
        </a:p>
      </dgm:t>
    </dgm:pt>
    <dgm:pt modelId="{F27A1EE2-8264-49E1-AD24-37E33373FCB8}" type="sibTrans" cxnId="{4E2C41F1-4869-4C04-A85D-8F53AA5D5D73}">
      <dgm:prSet/>
      <dgm:spPr/>
      <dgm:t>
        <a:bodyPr/>
        <a:lstStyle/>
        <a:p>
          <a:endParaRPr lang="es-CO"/>
        </a:p>
      </dgm:t>
    </dgm:pt>
    <dgm:pt modelId="{3F01407F-499E-49B2-B1A2-5DA8794BB2AA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IMC.</a:t>
          </a:r>
        </a:p>
      </dgm:t>
    </dgm:pt>
    <dgm:pt modelId="{C3D7FC19-BF51-4D85-AE1C-22C2AA729A55}" type="parTrans" cxnId="{82EA5D1F-AA22-4FF6-8F5D-8642E18A0949}">
      <dgm:prSet/>
      <dgm:spPr/>
      <dgm:t>
        <a:bodyPr/>
        <a:lstStyle/>
        <a:p>
          <a:endParaRPr lang="es-CO"/>
        </a:p>
      </dgm:t>
    </dgm:pt>
    <dgm:pt modelId="{49FE1051-673D-44C8-BCBF-C60860871174}" type="sibTrans" cxnId="{82EA5D1F-AA22-4FF6-8F5D-8642E18A0949}">
      <dgm:prSet/>
      <dgm:spPr/>
      <dgm:t>
        <a:bodyPr/>
        <a:lstStyle/>
        <a:p>
          <a:endParaRPr lang="es-CO"/>
        </a:p>
      </dgm:t>
    </dgm:pt>
    <dgm:pt modelId="{5160A36F-19CC-4149-A8DA-9461A90A59E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Circunferencia del cuello.</a:t>
          </a:r>
        </a:p>
      </dgm:t>
    </dgm:pt>
    <dgm:pt modelId="{0D766C22-B11E-4C45-A4E0-20D7F32FDD6F}" type="parTrans" cxnId="{C507561A-E832-46F8-8E43-05F731C09BBC}">
      <dgm:prSet/>
      <dgm:spPr/>
      <dgm:t>
        <a:bodyPr/>
        <a:lstStyle/>
        <a:p>
          <a:endParaRPr lang="es-CO"/>
        </a:p>
      </dgm:t>
    </dgm:pt>
    <dgm:pt modelId="{16B4480F-03A6-4FE3-B4B3-EE958714E6D4}" type="sibTrans" cxnId="{C507561A-E832-46F8-8E43-05F731C09BBC}">
      <dgm:prSet/>
      <dgm:spPr/>
      <dgm:t>
        <a:bodyPr/>
        <a:lstStyle/>
        <a:p>
          <a:endParaRPr lang="es-CO"/>
        </a:p>
      </dgm:t>
    </dgm:pt>
    <dgm:pt modelId="{573D527C-E8F0-4954-AF73-4C131FB479EF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Anormalidades nasofaríngeas.</a:t>
          </a:r>
        </a:p>
      </dgm:t>
    </dgm:pt>
    <dgm:pt modelId="{2D1F70E6-73DD-4795-831C-1AC33A23EB18}" type="parTrans" cxnId="{DF2C2E4B-25A9-45A9-9CAD-82339A8EF55E}">
      <dgm:prSet/>
      <dgm:spPr/>
      <dgm:t>
        <a:bodyPr/>
        <a:lstStyle/>
        <a:p>
          <a:endParaRPr lang="es-CO"/>
        </a:p>
      </dgm:t>
    </dgm:pt>
    <dgm:pt modelId="{34C01747-0EB7-45CD-B9A7-D7CC975F56ED}" type="sibTrans" cxnId="{DF2C2E4B-25A9-45A9-9CAD-82339A8EF55E}">
      <dgm:prSet/>
      <dgm:spPr/>
      <dgm:t>
        <a:bodyPr/>
        <a:lstStyle/>
        <a:p>
          <a:endParaRPr lang="es-CO"/>
        </a:p>
      </dgm:t>
    </dgm:pt>
    <dgm:pt modelId="{6A5D4936-60F4-4751-88CE-734BF8AEA8A3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Protrusión mandibular.</a:t>
          </a:r>
        </a:p>
      </dgm:t>
    </dgm:pt>
    <dgm:pt modelId="{97ACE0C5-9793-4C35-8121-5F53AC6A4848}" type="parTrans" cxnId="{F60A99D0-E299-4ACF-9A20-64394CC42539}">
      <dgm:prSet/>
      <dgm:spPr/>
      <dgm:t>
        <a:bodyPr/>
        <a:lstStyle/>
        <a:p>
          <a:endParaRPr lang="es-CO"/>
        </a:p>
      </dgm:t>
    </dgm:pt>
    <dgm:pt modelId="{94B928DA-19A4-40C9-98F6-698479B892F0}" type="sibTrans" cxnId="{F60A99D0-E299-4ACF-9A20-64394CC42539}">
      <dgm:prSet/>
      <dgm:spPr/>
      <dgm:t>
        <a:bodyPr/>
        <a:lstStyle/>
        <a:p>
          <a:endParaRPr lang="es-CO"/>
        </a:p>
      </dgm:t>
    </dgm:pt>
    <dgm:pt modelId="{A7361A09-2B03-49D0-AD04-EF80C1E7A7EF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Tamaño de la tiroides.</a:t>
          </a:r>
        </a:p>
      </dgm:t>
    </dgm:pt>
    <dgm:pt modelId="{1689132F-477B-4E41-A699-6941AD380221}" type="parTrans" cxnId="{3436D051-7937-4181-AE6D-CD58D58C2111}">
      <dgm:prSet/>
      <dgm:spPr/>
      <dgm:t>
        <a:bodyPr/>
        <a:lstStyle/>
        <a:p>
          <a:endParaRPr lang="es-CO"/>
        </a:p>
      </dgm:t>
    </dgm:pt>
    <dgm:pt modelId="{3C29BB93-1DA8-4530-89F8-0877A7C8AF8F}" type="sibTrans" cxnId="{3436D051-7937-4181-AE6D-CD58D58C2111}">
      <dgm:prSet/>
      <dgm:spPr/>
      <dgm:t>
        <a:bodyPr/>
        <a:lstStyle/>
        <a:p>
          <a:endParaRPr lang="es-CO"/>
        </a:p>
      </dgm:t>
    </dgm:pt>
    <dgm:pt modelId="{2E897C28-5B08-4403-A431-F56CB22E10F6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Hallazgos pulmonares.</a:t>
          </a:r>
        </a:p>
      </dgm:t>
    </dgm:pt>
    <dgm:pt modelId="{D26D6671-CE5C-4334-A55F-38E529846218}" type="parTrans" cxnId="{1EFCDC3B-3884-4A1C-894F-5348544CC81C}">
      <dgm:prSet/>
      <dgm:spPr/>
      <dgm:t>
        <a:bodyPr/>
        <a:lstStyle/>
        <a:p>
          <a:endParaRPr lang="es-CO"/>
        </a:p>
      </dgm:t>
    </dgm:pt>
    <dgm:pt modelId="{8CC65F9E-9FD6-4DE6-9D68-5D4008F074A7}" type="sibTrans" cxnId="{1EFCDC3B-3884-4A1C-894F-5348544CC81C}">
      <dgm:prSet/>
      <dgm:spPr/>
      <dgm:t>
        <a:bodyPr/>
        <a:lstStyle/>
        <a:p>
          <a:endParaRPr lang="es-CO"/>
        </a:p>
      </dgm:t>
    </dgm:pt>
    <dgm:pt modelId="{C7F3DFB8-E443-4BD6-80EC-BC3231B0A361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Ruidos cardíacos.</a:t>
          </a:r>
        </a:p>
      </dgm:t>
    </dgm:pt>
    <dgm:pt modelId="{310FE120-6B78-43A2-9038-35B93120D7CD}" type="parTrans" cxnId="{7E2B3BEB-75B3-459A-B36D-7104D77458BF}">
      <dgm:prSet/>
      <dgm:spPr/>
      <dgm:t>
        <a:bodyPr/>
        <a:lstStyle/>
        <a:p>
          <a:endParaRPr lang="es-CO"/>
        </a:p>
      </dgm:t>
    </dgm:pt>
    <dgm:pt modelId="{4014BB06-5E3D-43ED-8D12-747730922E76}" type="sibTrans" cxnId="{7E2B3BEB-75B3-459A-B36D-7104D77458BF}">
      <dgm:prSet/>
      <dgm:spPr/>
      <dgm:t>
        <a:bodyPr/>
        <a:lstStyle/>
        <a:p>
          <a:endParaRPr lang="es-CO"/>
        </a:p>
      </dgm:t>
    </dgm:pt>
    <dgm:pt modelId="{DC90990F-E8BE-4DBC-AE6E-C6B71E890E5D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Estado cognitivo. </a:t>
          </a:r>
        </a:p>
      </dgm:t>
    </dgm:pt>
    <dgm:pt modelId="{EA7636A0-EB26-4A1C-B686-832470F6574C}" type="parTrans" cxnId="{D36F166B-1D22-45C3-B05C-32326B4EE77F}">
      <dgm:prSet/>
      <dgm:spPr/>
      <dgm:t>
        <a:bodyPr/>
        <a:lstStyle/>
        <a:p>
          <a:endParaRPr lang="es-CO"/>
        </a:p>
      </dgm:t>
    </dgm:pt>
    <dgm:pt modelId="{CFC9C482-2CBD-4598-98F1-2980CD54F710}" type="sibTrans" cxnId="{D36F166B-1D22-45C3-B05C-32326B4EE77F}">
      <dgm:prSet/>
      <dgm:spPr/>
      <dgm:t>
        <a:bodyPr/>
        <a:lstStyle/>
        <a:p>
          <a:endParaRPr lang="es-CO"/>
        </a:p>
      </dgm:t>
    </dgm:pt>
    <dgm:pt modelId="{7456B50C-E7CC-4964-8B96-6E96997A60AE}">
      <dgm:prSet custT="1"/>
      <dgm:spPr/>
      <dgm:t>
        <a:bodyPr/>
        <a:lstStyle/>
        <a:p>
          <a:r>
            <a:rPr lang="es-MX" sz="2000" b="1">
              <a:solidFill>
                <a:schemeClr val="bg1"/>
              </a:solidFill>
              <a:latin typeface="Montserrat" pitchFamily="2" charset="77"/>
            </a:rPr>
            <a:t>Paraclínicos: </a:t>
          </a:r>
          <a:endParaRPr lang="es-CO" sz="2000" b="1">
            <a:solidFill>
              <a:schemeClr val="bg1"/>
            </a:solidFill>
            <a:latin typeface="Montserrat" pitchFamily="2" charset="77"/>
          </a:endParaRPr>
        </a:p>
      </dgm:t>
    </dgm:pt>
    <dgm:pt modelId="{73E99D4E-D4A0-4185-8C54-FD59014EE544}" type="parTrans" cxnId="{B5DEC037-3893-4E49-8F6F-E8D9B36AC484}">
      <dgm:prSet/>
      <dgm:spPr/>
      <dgm:t>
        <a:bodyPr/>
        <a:lstStyle/>
        <a:p>
          <a:endParaRPr lang="es-CO"/>
        </a:p>
      </dgm:t>
    </dgm:pt>
    <dgm:pt modelId="{30C37867-B1EF-4FB8-9442-698A1F6425EA}" type="sibTrans" cxnId="{B5DEC037-3893-4E49-8F6F-E8D9B36AC484}">
      <dgm:prSet/>
      <dgm:spPr/>
      <dgm:t>
        <a:bodyPr/>
        <a:lstStyle/>
        <a:p>
          <a:endParaRPr lang="es-CO"/>
        </a:p>
      </dgm:t>
    </dgm:pt>
    <dgm:pt modelId="{BD7A1B03-CFED-4514-A740-C811F49DCAB6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itchFamily="2" charset="77"/>
            </a:rPr>
            <a:t>TSH.</a:t>
          </a:r>
          <a:endParaRPr lang="es-CO" dirty="0">
            <a:solidFill>
              <a:srgbClr val="152B48"/>
            </a:solidFill>
            <a:latin typeface="Montserrat" pitchFamily="2" charset="77"/>
          </a:endParaRPr>
        </a:p>
      </dgm:t>
    </dgm:pt>
    <dgm:pt modelId="{F6B167E3-45F5-49FF-A3D1-40D2657529F3}" type="parTrans" cxnId="{56EBA243-1DAE-46A1-8CB5-AC05DE70DBC1}">
      <dgm:prSet/>
      <dgm:spPr/>
      <dgm:t>
        <a:bodyPr/>
        <a:lstStyle/>
        <a:p>
          <a:endParaRPr lang="es-CO"/>
        </a:p>
      </dgm:t>
    </dgm:pt>
    <dgm:pt modelId="{A01A825E-FD34-41EB-B301-423E29D4BD48}" type="sibTrans" cxnId="{56EBA243-1DAE-46A1-8CB5-AC05DE70DBC1}">
      <dgm:prSet/>
      <dgm:spPr/>
      <dgm:t>
        <a:bodyPr/>
        <a:lstStyle/>
        <a:p>
          <a:endParaRPr lang="es-CO"/>
        </a:p>
      </dgm:t>
    </dgm:pt>
    <dgm:pt modelId="{A8E9D194-1D9E-4793-B7D0-E0F49F8FBEC0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itchFamily="2" charset="77"/>
            </a:rPr>
            <a:t>Ferritina.</a:t>
          </a:r>
          <a:endParaRPr lang="es-CO" dirty="0">
            <a:solidFill>
              <a:srgbClr val="152B48"/>
            </a:solidFill>
            <a:latin typeface="Montserrat" pitchFamily="2" charset="77"/>
          </a:endParaRPr>
        </a:p>
      </dgm:t>
    </dgm:pt>
    <dgm:pt modelId="{582608B5-B133-4869-909C-693DF266C8D1}" type="parTrans" cxnId="{D6FD4981-54B1-46DD-A175-1FE5B045A2F0}">
      <dgm:prSet/>
      <dgm:spPr/>
      <dgm:t>
        <a:bodyPr/>
        <a:lstStyle/>
        <a:p>
          <a:endParaRPr lang="es-CO"/>
        </a:p>
      </dgm:t>
    </dgm:pt>
    <dgm:pt modelId="{556896F3-FE8F-4151-A39C-B0E124580831}" type="sibTrans" cxnId="{D6FD4981-54B1-46DD-A175-1FE5B045A2F0}">
      <dgm:prSet/>
      <dgm:spPr/>
      <dgm:t>
        <a:bodyPr/>
        <a:lstStyle/>
        <a:p>
          <a:endParaRPr lang="es-CO"/>
        </a:p>
      </dgm:t>
    </dgm:pt>
    <dgm:pt modelId="{4D6A3E75-5D9E-4215-8590-C66B56710AC0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itchFamily="2" charset="77"/>
            </a:rPr>
            <a:t>Vitamina B12.</a:t>
          </a:r>
          <a:endParaRPr lang="es-CO" dirty="0">
            <a:solidFill>
              <a:srgbClr val="152B48"/>
            </a:solidFill>
            <a:latin typeface="Montserrat" pitchFamily="2" charset="77"/>
          </a:endParaRPr>
        </a:p>
      </dgm:t>
    </dgm:pt>
    <dgm:pt modelId="{5120894F-52C2-4B1D-AD1E-C381BD23D4CE}" type="parTrans" cxnId="{D912FF09-B8CB-486E-9CF4-A91AC36A3BAA}">
      <dgm:prSet/>
      <dgm:spPr/>
      <dgm:t>
        <a:bodyPr/>
        <a:lstStyle/>
        <a:p>
          <a:endParaRPr lang="es-CO"/>
        </a:p>
      </dgm:t>
    </dgm:pt>
    <dgm:pt modelId="{A9161C80-FA62-40D5-A9E2-CDD4EC1ED097}" type="sibTrans" cxnId="{D912FF09-B8CB-486E-9CF4-A91AC36A3BAA}">
      <dgm:prSet/>
      <dgm:spPr/>
      <dgm:t>
        <a:bodyPr/>
        <a:lstStyle/>
        <a:p>
          <a:endParaRPr lang="es-CO"/>
        </a:p>
      </dgm:t>
    </dgm:pt>
    <dgm:pt modelId="{8511881C-6E39-4E6B-AA4A-A15C1C516D72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itchFamily="2" charset="77"/>
            </a:rPr>
            <a:t>Folatos.</a:t>
          </a:r>
          <a:endParaRPr lang="es-CO" dirty="0">
            <a:solidFill>
              <a:srgbClr val="152B48"/>
            </a:solidFill>
            <a:latin typeface="Montserrat" pitchFamily="2" charset="77"/>
          </a:endParaRPr>
        </a:p>
      </dgm:t>
    </dgm:pt>
    <dgm:pt modelId="{835572AA-ECB5-4827-AE42-AB0292029127}" type="parTrans" cxnId="{B3A52F2C-4E10-409F-B08F-F987D14196EA}">
      <dgm:prSet/>
      <dgm:spPr/>
      <dgm:t>
        <a:bodyPr/>
        <a:lstStyle/>
        <a:p>
          <a:endParaRPr lang="es-CO"/>
        </a:p>
      </dgm:t>
    </dgm:pt>
    <dgm:pt modelId="{CEE7F3BE-C43F-407E-8687-A740380014CE}" type="sibTrans" cxnId="{B3A52F2C-4E10-409F-B08F-F987D14196EA}">
      <dgm:prSet/>
      <dgm:spPr/>
      <dgm:t>
        <a:bodyPr/>
        <a:lstStyle/>
        <a:p>
          <a:endParaRPr lang="es-CO"/>
        </a:p>
      </dgm:t>
    </dgm:pt>
    <dgm:pt modelId="{B278AA10-A3D4-4176-A38E-24B64A58DEF7}">
      <dgm:prSet/>
      <dgm:spPr/>
      <dgm:t>
        <a:bodyPr/>
        <a:lstStyle/>
        <a:p>
          <a:r>
            <a:rPr lang="es-MX">
              <a:solidFill>
                <a:srgbClr val="152B48"/>
              </a:solidFill>
              <a:latin typeface="Montserrat" pitchFamily="2" charset="77"/>
            </a:rPr>
            <a:t>HLG. </a:t>
          </a:r>
          <a:endParaRPr lang="es-CO">
            <a:solidFill>
              <a:srgbClr val="152B48"/>
            </a:solidFill>
            <a:latin typeface="Montserrat" pitchFamily="2" charset="77"/>
          </a:endParaRPr>
        </a:p>
      </dgm:t>
    </dgm:pt>
    <dgm:pt modelId="{2F97C89E-007E-4A9E-9084-75C8E6FE28AC}" type="parTrans" cxnId="{BAEEBDE1-D6CA-4E23-A8FD-5F9A694EBDA8}">
      <dgm:prSet/>
      <dgm:spPr/>
      <dgm:t>
        <a:bodyPr/>
        <a:lstStyle/>
        <a:p>
          <a:endParaRPr lang="es-CO"/>
        </a:p>
      </dgm:t>
    </dgm:pt>
    <dgm:pt modelId="{394C851E-638D-409C-875D-2A91CD195197}" type="sibTrans" cxnId="{BAEEBDE1-D6CA-4E23-A8FD-5F9A694EBDA8}">
      <dgm:prSet/>
      <dgm:spPr/>
      <dgm:t>
        <a:bodyPr/>
        <a:lstStyle/>
        <a:p>
          <a:endParaRPr lang="es-CO"/>
        </a:p>
      </dgm:t>
    </dgm:pt>
    <dgm:pt modelId="{F047198A-B7DB-4256-92A1-FF2A2D360876}" type="pres">
      <dgm:prSet presAssocID="{272FA671-186E-4EC8-8CD0-9A6A064E18A7}" presName="Name0" presStyleCnt="0">
        <dgm:presLayoutVars>
          <dgm:dir/>
          <dgm:animLvl val="lvl"/>
          <dgm:resizeHandles val="exact"/>
        </dgm:presLayoutVars>
      </dgm:prSet>
      <dgm:spPr/>
    </dgm:pt>
    <dgm:pt modelId="{DF63C30C-2196-4D78-877E-B2D9CF3082AF}" type="pres">
      <dgm:prSet presAssocID="{0D3F01EC-4CB8-4230-94DA-4DDA57449E60}" presName="composite" presStyleCnt="0"/>
      <dgm:spPr/>
    </dgm:pt>
    <dgm:pt modelId="{9D2FE858-94CD-4F98-8E6F-6025E768C581}" type="pres">
      <dgm:prSet presAssocID="{0D3F01EC-4CB8-4230-94DA-4DDA57449E6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9BAEDFD-6589-46B6-90F9-4C752A63EC7D}" type="pres">
      <dgm:prSet presAssocID="{0D3F01EC-4CB8-4230-94DA-4DDA57449E60}" presName="desTx" presStyleLbl="alignAccFollowNode1" presStyleIdx="0" presStyleCnt="2">
        <dgm:presLayoutVars>
          <dgm:bulletEnabled val="1"/>
        </dgm:presLayoutVars>
      </dgm:prSet>
      <dgm:spPr/>
    </dgm:pt>
    <dgm:pt modelId="{E0FB2FCB-3063-44FB-872A-D71634CF1E95}" type="pres">
      <dgm:prSet presAssocID="{5A40730C-2413-4BE1-95AF-18606DD5251F}" presName="space" presStyleCnt="0"/>
      <dgm:spPr/>
    </dgm:pt>
    <dgm:pt modelId="{62B0ABA9-6DCE-4553-ACC4-6E8E558F9910}" type="pres">
      <dgm:prSet presAssocID="{7456B50C-E7CC-4964-8B96-6E96997A60AE}" presName="composite" presStyleCnt="0"/>
      <dgm:spPr/>
    </dgm:pt>
    <dgm:pt modelId="{DD91E436-C8AC-46ED-A19E-5331C76C0426}" type="pres">
      <dgm:prSet presAssocID="{7456B50C-E7CC-4964-8B96-6E96997A60A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9A79FBF-A292-4D6F-9CB4-86F9D2D81057}" type="pres">
      <dgm:prSet presAssocID="{7456B50C-E7CC-4964-8B96-6E96997A60A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E970200-2D44-4AE2-85B5-8340D1DBADB6}" type="presOf" srcId="{272FA671-186E-4EC8-8CD0-9A6A064E18A7}" destId="{F047198A-B7DB-4256-92A1-FF2A2D360876}" srcOrd="0" destOrd="0" presId="urn:microsoft.com/office/officeart/2005/8/layout/hList1"/>
    <dgm:cxn modelId="{D912FF09-B8CB-486E-9CF4-A91AC36A3BAA}" srcId="{7456B50C-E7CC-4964-8B96-6E96997A60AE}" destId="{4D6A3E75-5D9E-4215-8590-C66B56710AC0}" srcOrd="2" destOrd="0" parTransId="{5120894F-52C2-4B1D-AD1E-C381BD23D4CE}" sibTransId="{A9161C80-FA62-40D5-A9E2-CDD4EC1ED097}"/>
    <dgm:cxn modelId="{D6E5DC10-6F18-4F3E-AD8A-135EF3F3E9CA}" type="presOf" srcId="{C7F3DFB8-E443-4BD6-80EC-BC3231B0A361}" destId="{89BAEDFD-6589-46B6-90F9-4C752A63EC7D}" srcOrd="0" destOrd="7" presId="urn:microsoft.com/office/officeart/2005/8/layout/hList1"/>
    <dgm:cxn modelId="{C507561A-E832-46F8-8E43-05F731C09BBC}" srcId="{0D3F01EC-4CB8-4230-94DA-4DDA57449E60}" destId="{5160A36F-19CC-4149-A8DA-9461A90A59EB}" srcOrd="2" destOrd="0" parTransId="{0D766C22-B11E-4C45-A4E0-20D7F32FDD6F}" sibTransId="{16B4480F-03A6-4FE3-B4B3-EE958714E6D4}"/>
    <dgm:cxn modelId="{82EA5D1F-AA22-4FF6-8F5D-8642E18A0949}" srcId="{0D3F01EC-4CB8-4230-94DA-4DDA57449E60}" destId="{3F01407F-499E-49B2-B1A2-5DA8794BB2AA}" srcOrd="1" destOrd="0" parTransId="{C3D7FC19-BF51-4D85-AE1C-22C2AA729A55}" sibTransId="{49FE1051-673D-44C8-BCBF-C60860871174}"/>
    <dgm:cxn modelId="{9393C520-6814-435D-9222-0CC65584453D}" type="presOf" srcId="{3F01407F-499E-49B2-B1A2-5DA8794BB2AA}" destId="{89BAEDFD-6589-46B6-90F9-4C752A63EC7D}" srcOrd="0" destOrd="1" presId="urn:microsoft.com/office/officeart/2005/8/layout/hList1"/>
    <dgm:cxn modelId="{2E1DEB24-9618-4E5A-AC98-CA2EC7A6C5BD}" type="presOf" srcId="{DC90990F-E8BE-4DBC-AE6E-C6B71E890E5D}" destId="{89BAEDFD-6589-46B6-90F9-4C752A63EC7D}" srcOrd="0" destOrd="8" presId="urn:microsoft.com/office/officeart/2005/8/layout/hList1"/>
    <dgm:cxn modelId="{5FFE772B-2B74-4115-81FB-D70D241733A1}" type="presOf" srcId="{A8E9D194-1D9E-4793-B7D0-E0F49F8FBEC0}" destId="{99A79FBF-A292-4D6F-9CB4-86F9D2D81057}" srcOrd="0" destOrd="1" presId="urn:microsoft.com/office/officeart/2005/8/layout/hList1"/>
    <dgm:cxn modelId="{B3A52F2C-4E10-409F-B08F-F987D14196EA}" srcId="{7456B50C-E7CC-4964-8B96-6E96997A60AE}" destId="{8511881C-6E39-4E6B-AA4A-A15C1C516D72}" srcOrd="3" destOrd="0" parTransId="{835572AA-ECB5-4827-AE42-AB0292029127}" sibTransId="{CEE7F3BE-C43F-407E-8687-A740380014CE}"/>
    <dgm:cxn modelId="{B5DEC037-3893-4E49-8F6F-E8D9B36AC484}" srcId="{272FA671-186E-4EC8-8CD0-9A6A064E18A7}" destId="{7456B50C-E7CC-4964-8B96-6E96997A60AE}" srcOrd="1" destOrd="0" parTransId="{73E99D4E-D4A0-4185-8C54-FD59014EE544}" sibTransId="{30C37867-B1EF-4FB8-9442-698A1F6425EA}"/>
    <dgm:cxn modelId="{1EFCDC3B-3884-4A1C-894F-5348544CC81C}" srcId="{0D3F01EC-4CB8-4230-94DA-4DDA57449E60}" destId="{2E897C28-5B08-4403-A431-F56CB22E10F6}" srcOrd="6" destOrd="0" parTransId="{D26D6671-CE5C-4334-A55F-38E529846218}" sibTransId="{8CC65F9E-9FD6-4DE6-9D68-5D4008F074A7}"/>
    <dgm:cxn modelId="{56EBA243-1DAE-46A1-8CB5-AC05DE70DBC1}" srcId="{7456B50C-E7CC-4964-8B96-6E96997A60AE}" destId="{BD7A1B03-CFED-4514-A740-C811F49DCAB6}" srcOrd="0" destOrd="0" parTransId="{F6B167E3-45F5-49FF-A3D1-40D2657529F3}" sibTransId="{A01A825E-FD34-41EB-B301-423E29D4BD48}"/>
    <dgm:cxn modelId="{9665C147-CAA1-437F-A1FB-AB1768AEFA85}" type="presOf" srcId="{5160A36F-19CC-4149-A8DA-9461A90A59EB}" destId="{89BAEDFD-6589-46B6-90F9-4C752A63EC7D}" srcOrd="0" destOrd="2" presId="urn:microsoft.com/office/officeart/2005/8/layout/hList1"/>
    <dgm:cxn modelId="{D36F166B-1D22-45C3-B05C-32326B4EE77F}" srcId="{0D3F01EC-4CB8-4230-94DA-4DDA57449E60}" destId="{DC90990F-E8BE-4DBC-AE6E-C6B71E890E5D}" srcOrd="8" destOrd="0" parTransId="{EA7636A0-EB26-4A1C-B686-832470F6574C}" sibTransId="{CFC9C482-2CBD-4598-98F1-2980CD54F710}"/>
    <dgm:cxn modelId="{DF2C2E4B-25A9-45A9-9CAD-82339A8EF55E}" srcId="{0D3F01EC-4CB8-4230-94DA-4DDA57449E60}" destId="{573D527C-E8F0-4954-AF73-4C131FB479EF}" srcOrd="3" destOrd="0" parTransId="{2D1F70E6-73DD-4795-831C-1AC33A23EB18}" sibTransId="{34C01747-0EB7-45CD-B9A7-D7CC975F56ED}"/>
    <dgm:cxn modelId="{BC14546E-C41E-45C1-BE9B-1854068541D4}" type="presOf" srcId="{F428E3E1-5419-42B2-AE55-2C81E65F8946}" destId="{89BAEDFD-6589-46B6-90F9-4C752A63EC7D}" srcOrd="0" destOrd="0" presId="urn:microsoft.com/office/officeart/2005/8/layout/hList1"/>
    <dgm:cxn modelId="{3436D051-7937-4181-AE6D-CD58D58C2111}" srcId="{0D3F01EC-4CB8-4230-94DA-4DDA57449E60}" destId="{A7361A09-2B03-49D0-AD04-EF80C1E7A7EF}" srcOrd="5" destOrd="0" parTransId="{1689132F-477B-4E41-A699-6941AD380221}" sibTransId="{3C29BB93-1DA8-4530-89F8-0877A7C8AF8F}"/>
    <dgm:cxn modelId="{FD06E351-0AF8-47BF-9031-A5C1958BF7E3}" type="presOf" srcId="{6A5D4936-60F4-4751-88CE-734BF8AEA8A3}" destId="{89BAEDFD-6589-46B6-90F9-4C752A63EC7D}" srcOrd="0" destOrd="4" presId="urn:microsoft.com/office/officeart/2005/8/layout/hList1"/>
    <dgm:cxn modelId="{6D1D2D76-0961-449B-82E8-28450C40F553}" type="presOf" srcId="{B278AA10-A3D4-4176-A38E-24B64A58DEF7}" destId="{99A79FBF-A292-4D6F-9CB4-86F9D2D81057}" srcOrd="0" destOrd="4" presId="urn:microsoft.com/office/officeart/2005/8/layout/hList1"/>
    <dgm:cxn modelId="{D6FD4981-54B1-46DD-A175-1FE5B045A2F0}" srcId="{7456B50C-E7CC-4964-8B96-6E96997A60AE}" destId="{A8E9D194-1D9E-4793-B7D0-E0F49F8FBEC0}" srcOrd="1" destOrd="0" parTransId="{582608B5-B133-4869-909C-693DF266C8D1}" sibTransId="{556896F3-FE8F-4151-A39C-B0E124580831}"/>
    <dgm:cxn modelId="{850C1886-5918-49C8-BFFE-B16B80819A20}" type="presOf" srcId="{573D527C-E8F0-4954-AF73-4C131FB479EF}" destId="{89BAEDFD-6589-46B6-90F9-4C752A63EC7D}" srcOrd="0" destOrd="3" presId="urn:microsoft.com/office/officeart/2005/8/layout/hList1"/>
    <dgm:cxn modelId="{5B339188-D4B1-4469-9417-19C5400B73EC}" type="presOf" srcId="{2E897C28-5B08-4403-A431-F56CB22E10F6}" destId="{89BAEDFD-6589-46B6-90F9-4C752A63EC7D}" srcOrd="0" destOrd="6" presId="urn:microsoft.com/office/officeart/2005/8/layout/hList1"/>
    <dgm:cxn modelId="{42519C95-62D4-4DD8-9F08-BAEE36646D91}" srcId="{272FA671-186E-4EC8-8CD0-9A6A064E18A7}" destId="{0D3F01EC-4CB8-4230-94DA-4DDA57449E60}" srcOrd="0" destOrd="0" parTransId="{3C03E473-A116-4D6B-B333-457108E15AC5}" sibTransId="{5A40730C-2413-4BE1-95AF-18606DD5251F}"/>
    <dgm:cxn modelId="{17D5789C-5338-451D-B7C1-9AFF670848ED}" type="presOf" srcId="{4D6A3E75-5D9E-4215-8590-C66B56710AC0}" destId="{99A79FBF-A292-4D6F-9CB4-86F9D2D81057}" srcOrd="0" destOrd="2" presId="urn:microsoft.com/office/officeart/2005/8/layout/hList1"/>
    <dgm:cxn modelId="{7D685A9E-E956-4597-9359-1681E7ACABB8}" type="presOf" srcId="{BD7A1B03-CFED-4514-A740-C811F49DCAB6}" destId="{99A79FBF-A292-4D6F-9CB4-86F9D2D81057}" srcOrd="0" destOrd="0" presId="urn:microsoft.com/office/officeart/2005/8/layout/hList1"/>
    <dgm:cxn modelId="{42B0CEA7-6770-466F-9EAC-B8E6FC5AF984}" type="presOf" srcId="{7456B50C-E7CC-4964-8B96-6E96997A60AE}" destId="{DD91E436-C8AC-46ED-A19E-5331C76C0426}" srcOrd="0" destOrd="0" presId="urn:microsoft.com/office/officeart/2005/8/layout/hList1"/>
    <dgm:cxn modelId="{6C6195B1-3682-440F-8255-69CC1A85E168}" type="presOf" srcId="{8511881C-6E39-4E6B-AA4A-A15C1C516D72}" destId="{99A79FBF-A292-4D6F-9CB4-86F9D2D81057}" srcOrd="0" destOrd="3" presId="urn:microsoft.com/office/officeart/2005/8/layout/hList1"/>
    <dgm:cxn modelId="{F60A99D0-E299-4ACF-9A20-64394CC42539}" srcId="{0D3F01EC-4CB8-4230-94DA-4DDA57449E60}" destId="{6A5D4936-60F4-4751-88CE-734BF8AEA8A3}" srcOrd="4" destOrd="0" parTransId="{97ACE0C5-9793-4C35-8121-5F53AC6A4848}" sibTransId="{94B928DA-19A4-40C9-98F6-698479B892F0}"/>
    <dgm:cxn modelId="{6BE26CDB-F88F-4A5E-9661-09AE6D3BCBB4}" type="presOf" srcId="{A7361A09-2B03-49D0-AD04-EF80C1E7A7EF}" destId="{89BAEDFD-6589-46B6-90F9-4C752A63EC7D}" srcOrd="0" destOrd="5" presId="urn:microsoft.com/office/officeart/2005/8/layout/hList1"/>
    <dgm:cxn modelId="{BAEEBDE1-D6CA-4E23-A8FD-5F9A694EBDA8}" srcId="{7456B50C-E7CC-4964-8B96-6E96997A60AE}" destId="{B278AA10-A3D4-4176-A38E-24B64A58DEF7}" srcOrd="4" destOrd="0" parTransId="{2F97C89E-007E-4A9E-9084-75C8E6FE28AC}" sibTransId="{394C851E-638D-409C-875D-2A91CD195197}"/>
    <dgm:cxn modelId="{F76F61E2-D90F-4E2E-857B-AA357CF3FBE2}" type="presOf" srcId="{0D3F01EC-4CB8-4230-94DA-4DDA57449E60}" destId="{9D2FE858-94CD-4F98-8E6F-6025E768C581}" srcOrd="0" destOrd="0" presId="urn:microsoft.com/office/officeart/2005/8/layout/hList1"/>
    <dgm:cxn modelId="{7E2B3BEB-75B3-459A-B36D-7104D77458BF}" srcId="{0D3F01EC-4CB8-4230-94DA-4DDA57449E60}" destId="{C7F3DFB8-E443-4BD6-80EC-BC3231B0A361}" srcOrd="7" destOrd="0" parTransId="{310FE120-6B78-43A2-9038-35B93120D7CD}" sibTransId="{4014BB06-5E3D-43ED-8D12-747730922E76}"/>
    <dgm:cxn modelId="{4E2C41F1-4869-4C04-A85D-8F53AA5D5D73}" srcId="{0D3F01EC-4CB8-4230-94DA-4DDA57449E60}" destId="{F428E3E1-5419-42B2-AE55-2C81E65F8946}" srcOrd="0" destOrd="0" parTransId="{C123ACBD-337E-4980-A646-16942926C82D}" sibTransId="{F27A1EE2-8264-49E1-AD24-37E33373FCB8}"/>
    <dgm:cxn modelId="{07BA0BDA-1A17-4AFE-9EF9-2167BA21DB21}" type="presParOf" srcId="{F047198A-B7DB-4256-92A1-FF2A2D360876}" destId="{DF63C30C-2196-4D78-877E-B2D9CF3082AF}" srcOrd="0" destOrd="0" presId="urn:microsoft.com/office/officeart/2005/8/layout/hList1"/>
    <dgm:cxn modelId="{10EF2F63-71E8-4202-9D4B-DFB1B45F8A67}" type="presParOf" srcId="{DF63C30C-2196-4D78-877E-B2D9CF3082AF}" destId="{9D2FE858-94CD-4F98-8E6F-6025E768C581}" srcOrd="0" destOrd="0" presId="urn:microsoft.com/office/officeart/2005/8/layout/hList1"/>
    <dgm:cxn modelId="{73FDD4B8-F00C-444C-889E-AE2A1355DC18}" type="presParOf" srcId="{DF63C30C-2196-4D78-877E-B2D9CF3082AF}" destId="{89BAEDFD-6589-46B6-90F9-4C752A63EC7D}" srcOrd="1" destOrd="0" presId="urn:microsoft.com/office/officeart/2005/8/layout/hList1"/>
    <dgm:cxn modelId="{EBA0C10F-69D5-49CB-BDB8-0847B21FF79B}" type="presParOf" srcId="{F047198A-B7DB-4256-92A1-FF2A2D360876}" destId="{E0FB2FCB-3063-44FB-872A-D71634CF1E95}" srcOrd="1" destOrd="0" presId="urn:microsoft.com/office/officeart/2005/8/layout/hList1"/>
    <dgm:cxn modelId="{D42B5E29-EFDB-4217-9DA6-36ECCDF81612}" type="presParOf" srcId="{F047198A-B7DB-4256-92A1-FF2A2D360876}" destId="{62B0ABA9-6DCE-4553-ACC4-6E8E558F9910}" srcOrd="2" destOrd="0" presId="urn:microsoft.com/office/officeart/2005/8/layout/hList1"/>
    <dgm:cxn modelId="{195434C8-E4E3-4180-B4E9-3673323E696C}" type="presParOf" srcId="{62B0ABA9-6DCE-4553-ACC4-6E8E558F9910}" destId="{DD91E436-C8AC-46ED-A19E-5331C76C0426}" srcOrd="0" destOrd="0" presId="urn:microsoft.com/office/officeart/2005/8/layout/hList1"/>
    <dgm:cxn modelId="{F2757B72-3249-40B2-8F99-B989C45EE025}" type="presParOf" srcId="{62B0ABA9-6DCE-4553-ACC4-6E8E558F9910}" destId="{99A79FBF-A292-4D6F-9CB4-86F9D2D810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436DB8A-16AC-4EA2-86D2-CC8705694BE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1ADEFF4C-B252-40DC-BD00-AD488AE4B8DA}">
      <dgm:prSet/>
      <dgm:spPr/>
      <dgm:t>
        <a:bodyPr/>
        <a:lstStyle/>
        <a:p>
          <a:r>
            <a:rPr lang="es-CO" b="1" dirty="0">
              <a:latin typeface="Montserrat" panose="00000500000000000000" pitchFamily="2" charset="0"/>
            </a:rPr>
            <a:t>INDICACIONES COMUNES:</a:t>
          </a:r>
        </a:p>
      </dgm:t>
    </dgm:pt>
    <dgm:pt modelId="{D824EFA9-4468-4306-98E8-E4B6CB5A1405}" type="parTrans" cxnId="{6502DFF8-D01C-48D3-B88D-CA75DE4410A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96F9A74B-2173-44A8-9BF3-6A711A4663C9}" type="sibTrans" cxnId="{6502DFF8-D01C-48D3-B88D-CA75DE4410A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9FF5D474-219A-4AB3-9023-CC572368BF59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Diagnóstico de trastornos del sueño relacionados con la respiración.</a:t>
          </a:r>
        </a:p>
      </dgm:t>
    </dgm:pt>
    <dgm:pt modelId="{9919E328-CFFE-40EA-9623-73BAB9831D14}" type="parTrans" cxnId="{18314E67-EE60-4E2B-9063-D2975B098EB8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C9DB570A-EDB0-4CF4-BEA7-A5208BB15839}" type="sibTrans" cxnId="{18314E67-EE60-4E2B-9063-D2975B098EB8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16A767CC-994A-4085-9459-76D4C0D4B31E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Titulación de C-PAP y evaluación de eficacia.</a:t>
          </a:r>
        </a:p>
      </dgm:t>
    </dgm:pt>
    <dgm:pt modelId="{7C7B2741-109C-4F54-B562-9259EE79B60D}" type="parTrans" cxnId="{E132C377-6CD4-48D4-8EA9-928A74ADECB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78C5586-B49F-470B-AA17-84A1ADBC7269}" type="sibTrans" cxnId="{E132C377-6CD4-48D4-8EA9-928A74ADECB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BCFE303C-2DC4-44FF-B1C6-CA60B96E493C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Evaluación de comportamientos violentos que pueden potencialmente herir a paciente o pareja.</a:t>
          </a:r>
        </a:p>
      </dgm:t>
    </dgm:pt>
    <dgm:pt modelId="{5CFD9A75-6DF2-4FE1-AB75-25B6490874B2}" type="parTrans" cxnId="{49E0090C-9403-49FB-A616-907B6F614790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9B75D9DE-CAA0-42CF-8A42-BE38434D45CD}" type="sibTrans" cxnId="{49E0090C-9403-49FB-A616-907B6F614790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614484FF-3900-4BD0-B9DF-E2176D3AFC78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Diferenciar narcolepsia de otros trastornos de hipersomnolencia.</a:t>
          </a:r>
        </a:p>
      </dgm:t>
    </dgm:pt>
    <dgm:pt modelId="{B470F9F1-6CEB-4F2F-B779-5E8B7F124696}" type="parTrans" cxnId="{2B9804FF-BF62-4396-81D6-853F28F0901D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5688F2B-AE9F-4079-B52E-4ECE3C1E890C}" type="sibTrans" cxnId="{2B9804FF-BF62-4396-81D6-853F28F0901D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46639DD-99D5-4510-BFDD-B5A50A0AFF43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Diferenciar parasomnias de convulsiones nocturnas.</a:t>
          </a:r>
        </a:p>
      </dgm:t>
    </dgm:pt>
    <dgm:pt modelId="{CBCEF01D-D9DF-4E21-81D0-10E807760EA2}" type="parTrans" cxnId="{67FA414D-B27E-45ED-8BB3-BDD9749E73C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A2CE01C0-27C7-498C-BB49-B08364AA133C}" type="sibTrans" cxnId="{67FA414D-B27E-45ED-8BB3-BDD9749E73C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C4450AA-EBF4-4BF7-8E39-A8FED3CC3C80}">
      <dgm:prSet/>
      <dgm:spPr/>
      <dgm:t>
        <a:bodyPr/>
        <a:lstStyle/>
        <a:p>
          <a:r>
            <a:rPr lang="es-CO" b="1" dirty="0">
              <a:latin typeface="Montserrat" panose="00000500000000000000" pitchFamily="2" charset="0"/>
            </a:rPr>
            <a:t>OTRAS INDICACIONES:</a:t>
          </a:r>
        </a:p>
      </dgm:t>
    </dgm:pt>
    <dgm:pt modelId="{C379291B-08CE-49E6-B7E6-D15E9769B863}" type="parTrans" cxnId="{51DA0842-0B7B-4ED4-9A6E-8375F49D6DBC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AC0726B-44C9-4668-9E6C-B04202542A73}" type="sibTrans" cxnId="{51DA0842-0B7B-4ED4-9A6E-8375F49D6DBC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A3F9B897-09AF-471B-9E42-DCECF69EBD93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Diagnosticar parasomnias atípicas.</a:t>
          </a:r>
        </a:p>
      </dgm:t>
    </dgm:pt>
    <dgm:pt modelId="{3C153730-0778-4772-9C23-80A9EC02B9CA}" type="parTrans" cxnId="{0A3D3007-E0F1-432D-8F58-683B6DC5688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B18291AF-D91F-40A9-B6FD-C70245519D61}" type="sibTrans" cxnId="{0A3D3007-E0F1-432D-8F58-683B6DC5688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50AE1737-5CD5-42A3-B212-C60A986D02AC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Trastorno de movimientos periódicos de las piernas.</a:t>
          </a:r>
        </a:p>
      </dgm:t>
    </dgm:pt>
    <dgm:pt modelId="{FBAAFA87-7E24-498A-B874-618281CA3C07}" type="parTrans" cxnId="{1B614AA8-AB52-4F2F-AAF0-45BA5789E36C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7A4B316-7CBA-40F0-AE2E-88693AE47D98}" type="sibTrans" cxnId="{1B614AA8-AB52-4F2F-AAF0-45BA5789E36C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046F99F-023F-45C9-ADEA-69092CD75105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Somnolencia diurna excesiva.</a:t>
          </a:r>
        </a:p>
      </dgm:t>
    </dgm:pt>
    <dgm:pt modelId="{CFBFA245-5656-4A56-9B8D-691DBAFBE6B9}" type="parTrans" cxnId="{1D564825-B409-4DF4-8BAA-5FA155FAF0DB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19C8D16-3A17-4631-9A44-B62BBF883252}" type="sibTrans" cxnId="{1D564825-B409-4DF4-8BAA-5FA155FAF0DB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1FA7788D-D5FF-4A37-B2EB-1BDA99A90ED6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Despertares ahogados.</a:t>
          </a:r>
        </a:p>
      </dgm:t>
    </dgm:pt>
    <dgm:pt modelId="{9A0B1F26-5094-40D3-A01C-CC4629CDA8F4}" type="parTrans" cxnId="{FEB2EA28-ACBE-45C7-8519-BF0FEC2BB5E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E31BB38-BE3B-46B4-86C8-EE7228D97A05}" type="sibTrans" cxnId="{FEB2EA28-ACBE-45C7-8519-BF0FEC2BB5E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FE5DEDA2-21D5-44B7-AEAA-8D3AD24AD68F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Evaluación de narcolepsia.</a:t>
          </a:r>
        </a:p>
      </dgm:t>
    </dgm:pt>
    <dgm:pt modelId="{5C221045-E248-49E5-9983-DF100C5093D5}" type="parTrans" cxnId="{0A85FD0F-9505-495E-9A52-8A98AAB68C2D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27DFC852-F1F9-4CE0-80DB-6ED9E2021623}" type="sibTrans" cxnId="{0A85FD0F-9505-495E-9A52-8A98AAB68C2D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7B77649-E19A-4788-87A3-BDC8EB5ED814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Trastornos del sueño secundario a trastornos neuromusculares.</a:t>
          </a:r>
        </a:p>
      </dgm:t>
    </dgm:pt>
    <dgm:pt modelId="{67F69741-A2FC-4B8F-96A1-859969F4EB05}" type="parTrans" cxnId="{FE88DD1B-2C4E-44A6-8007-60E739739001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F67EA3F9-B55F-4AF4-9B5C-E071BD04E498}" type="sibTrans" cxnId="{FE88DD1B-2C4E-44A6-8007-60E739739001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1C39C83-2B38-496D-AC29-2E6484176BE1}" type="pres">
      <dgm:prSet presAssocID="{E436DB8A-16AC-4EA2-86D2-CC8705694BE7}" presName="linear" presStyleCnt="0">
        <dgm:presLayoutVars>
          <dgm:animLvl val="lvl"/>
          <dgm:resizeHandles val="exact"/>
        </dgm:presLayoutVars>
      </dgm:prSet>
      <dgm:spPr/>
    </dgm:pt>
    <dgm:pt modelId="{CB344CAD-884C-48C6-848E-5CC9426CCD3E}" type="pres">
      <dgm:prSet presAssocID="{1ADEFF4C-B252-40DC-BD00-AD488AE4B8D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341E158-0C04-46DD-A11F-7A13C2065E7B}" type="pres">
      <dgm:prSet presAssocID="{1ADEFF4C-B252-40DC-BD00-AD488AE4B8DA}" presName="childText" presStyleLbl="revTx" presStyleIdx="0" presStyleCnt="2">
        <dgm:presLayoutVars>
          <dgm:bulletEnabled val="1"/>
        </dgm:presLayoutVars>
      </dgm:prSet>
      <dgm:spPr/>
    </dgm:pt>
    <dgm:pt modelId="{E3344A95-AA87-4B8D-A90A-CCC53956A9E4}" type="pres">
      <dgm:prSet presAssocID="{7C4450AA-EBF4-4BF7-8E39-A8FED3CC3C8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C99BD19-4645-40F5-BF5D-8E15C69EA1F9}" type="pres">
      <dgm:prSet presAssocID="{7C4450AA-EBF4-4BF7-8E39-A8FED3CC3C8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5F9D306-FB20-49BF-BEFF-D443457CE1CC}" type="presOf" srcId="{D46639DD-99D5-4510-BFDD-B5A50A0AFF43}" destId="{C341E158-0C04-46DD-A11F-7A13C2065E7B}" srcOrd="0" destOrd="4" presId="urn:microsoft.com/office/officeart/2005/8/layout/vList2"/>
    <dgm:cxn modelId="{0A3D3007-E0F1-432D-8F58-683B6DC56884}" srcId="{7C4450AA-EBF4-4BF7-8E39-A8FED3CC3C80}" destId="{A3F9B897-09AF-471B-9E42-DCECF69EBD93}" srcOrd="0" destOrd="0" parTransId="{3C153730-0778-4772-9C23-80A9EC02B9CA}" sibTransId="{B18291AF-D91F-40A9-B6FD-C70245519D61}"/>
    <dgm:cxn modelId="{49E0090C-9403-49FB-A616-907B6F614790}" srcId="{1ADEFF4C-B252-40DC-BD00-AD488AE4B8DA}" destId="{BCFE303C-2DC4-44FF-B1C6-CA60B96E493C}" srcOrd="2" destOrd="0" parTransId="{5CFD9A75-6DF2-4FE1-AB75-25B6490874B2}" sibTransId="{9B75D9DE-CAA0-42CF-8A42-BE38434D45CD}"/>
    <dgm:cxn modelId="{0A85FD0F-9505-495E-9A52-8A98AAB68C2D}" srcId="{7C4450AA-EBF4-4BF7-8E39-A8FED3CC3C80}" destId="{FE5DEDA2-21D5-44B7-AEAA-8D3AD24AD68F}" srcOrd="5" destOrd="0" parTransId="{5C221045-E248-49E5-9983-DF100C5093D5}" sibTransId="{27DFC852-F1F9-4CE0-80DB-6ED9E2021623}"/>
    <dgm:cxn modelId="{FE88DD1B-2C4E-44A6-8007-60E739739001}" srcId="{7C4450AA-EBF4-4BF7-8E39-A8FED3CC3C80}" destId="{37B77649-E19A-4788-87A3-BDC8EB5ED814}" srcOrd="1" destOrd="0" parTransId="{67F69741-A2FC-4B8F-96A1-859969F4EB05}" sibTransId="{F67EA3F9-B55F-4AF4-9B5C-E071BD04E498}"/>
    <dgm:cxn modelId="{1D564825-B409-4DF4-8BAA-5FA155FAF0DB}" srcId="{7C4450AA-EBF4-4BF7-8E39-A8FED3CC3C80}" destId="{7046F99F-023F-45C9-ADEA-69092CD75105}" srcOrd="3" destOrd="0" parTransId="{CFBFA245-5656-4A56-9B8D-691DBAFBE6B9}" sibTransId="{319C8D16-3A17-4631-9A44-B62BBF883252}"/>
    <dgm:cxn modelId="{FEB2EA28-ACBE-45C7-8519-BF0FEC2BB5E4}" srcId="{7C4450AA-EBF4-4BF7-8E39-A8FED3CC3C80}" destId="{1FA7788D-D5FF-4A37-B2EB-1BDA99A90ED6}" srcOrd="4" destOrd="0" parTransId="{9A0B1F26-5094-40D3-A01C-CC4629CDA8F4}" sibTransId="{DE31BB38-BE3B-46B4-86C8-EE7228D97A05}"/>
    <dgm:cxn modelId="{C5C55C29-EE96-4874-A778-B60910F7A67F}" type="presOf" srcId="{614484FF-3900-4BD0-B9DF-E2176D3AFC78}" destId="{C341E158-0C04-46DD-A11F-7A13C2065E7B}" srcOrd="0" destOrd="3" presId="urn:microsoft.com/office/officeart/2005/8/layout/vList2"/>
    <dgm:cxn modelId="{BACF422A-8D7C-4A51-9881-FC32713AA29A}" type="presOf" srcId="{16A767CC-994A-4085-9459-76D4C0D4B31E}" destId="{C341E158-0C04-46DD-A11F-7A13C2065E7B}" srcOrd="0" destOrd="1" presId="urn:microsoft.com/office/officeart/2005/8/layout/vList2"/>
    <dgm:cxn modelId="{51DA0842-0B7B-4ED4-9A6E-8375F49D6DBC}" srcId="{E436DB8A-16AC-4EA2-86D2-CC8705694BE7}" destId="{7C4450AA-EBF4-4BF7-8E39-A8FED3CC3C80}" srcOrd="1" destOrd="0" parTransId="{C379291B-08CE-49E6-B7E6-D15E9769B863}" sibTransId="{DAC0726B-44C9-4668-9E6C-B04202542A73}"/>
    <dgm:cxn modelId="{F03E4363-AA21-4D0D-A837-C2CB3CC9AC32}" type="presOf" srcId="{7046F99F-023F-45C9-ADEA-69092CD75105}" destId="{AC99BD19-4645-40F5-BF5D-8E15C69EA1F9}" srcOrd="0" destOrd="3" presId="urn:microsoft.com/office/officeart/2005/8/layout/vList2"/>
    <dgm:cxn modelId="{18314E67-EE60-4E2B-9063-D2975B098EB8}" srcId="{1ADEFF4C-B252-40DC-BD00-AD488AE4B8DA}" destId="{9FF5D474-219A-4AB3-9023-CC572368BF59}" srcOrd="0" destOrd="0" parTransId="{9919E328-CFFE-40EA-9623-73BAB9831D14}" sibTransId="{C9DB570A-EDB0-4CF4-BEA7-A5208BB15839}"/>
    <dgm:cxn modelId="{7598166D-92F5-4451-8DA5-D87E5DBED746}" type="presOf" srcId="{50AE1737-5CD5-42A3-B212-C60A986D02AC}" destId="{AC99BD19-4645-40F5-BF5D-8E15C69EA1F9}" srcOrd="0" destOrd="2" presId="urn:microsoft.com/office/officeart/2005/8/layout/vList2"/>
    <dgm:cxn modelId="{67FA414D-B27E-45ED-8BB3-BDD9749E73CA}" srcId="{1ADEFF4C-B252-40DC-BD00-AD488AE4B8DA}" destId="{D46639DD-99D5-4510-BFDD-B5A50A0AFF43}" srcOrd="4" destOrd="0" parTransId="{CBCEF01D-D9DF-4E21-81D0-10E807760EA2}" sibTransId="{A2CE01C0-27C7-498C-BB49-B08364AA133C}"/>
    <dgm:cxn modelId="{0194C253-1ED1-4887-A19B-6518C4B936C2}" type="presOf" srcId="{37B77649-E19A-4788-87A3-BDC8EB5ED814}" destId="{AC99BD19-4645-40F5-BF5D-8E15C69EA1F9}" srcOrd="0" destOrd="1" presId="urn:microsoft.com/office/officeart/2005/8/layout/vList2"/>
    <dgm:cxn modelId="{02E70556-4802-4050-99AD-1AB19617231B}" type="presOf" srcId="{7C4450AA-EBF4-4BF7-8E39-A8FED3CC3C80}" destId="{E3344A95-AA87-4B8D-A90A-CCC53956A9E4}" srcOrd="0" destOrd="0" presId="urn:microsoft.com/office/officeart/2005/8/layout/vList2"/>
    <dgm:cxn modelId="{E132C377-6CD4-48D4-8EA9-928A74ADECB5}" srcId="{1ADEFF4C-B252-40DC-BD00-AD488AE4B8DA}" destId="{16A767CC-994A-4085-9459-76D4C0D4B31E}" srcOrd="1" destOrd="0" parTransId="{7C7B2741-109C-4F54-B562-9259EE79B60D}" sibTransId="{478C5586-B49F-470B-AA17-84A1ADBC7269}"/>
    <dgm:cxn modelId="{C287F378-54B7-467B-83EC-9CB36AD330BE}" type="presOf" srcId="{A3F9B897-09AF-471B-9E42-DCECF69EBD93}" destId="{AC99BD19-4645-40F5-BF5D-8E15C69EA1F9}" srcOrd="0" destOrd="0" presId="urn:microsoft.com/office/officeart/2005/8/layout/vList2"/>
    <dgm:cxn modelId="{1B614AA8-AB52-4F2F-AAF0-45BA5789E36C}" srcId="{7C4450AA-EBF4-4BF7-8E39-A8FED3CC3C80}" destId="{50AE1737-5CD5-42A3-B212-C60A986D02AC}" srcOrd="2" destOrd="0" parTransId="{FBAAFA87-7E24-498A-B874-618281CA3C07}" sibTransId="{47A4B316-7CBA-40F0-AE2E-88693AE47D98}"/>
    <dgm:cxn modelId="{6C93F7C2-6A8C-4A6C-AA3C-42C1C97EDF6C}" type="presOf" srcId="{9FF5D474-219A-4AB3-9023-CC572368BF59}" destId="{C341E158-0C04-46DD-A11F-7A13C2065E7B}" srcOrd="0" destOrd="0" presId="urn:microsoft.com/office/officeart/2005/8/layout/vList2"/>
    <dgm:cxn modelId="{6559EBC9-2CDA-42D1-894C-E18ED9C0BF07}" type="presOf" srcId="{FE5DEDA2-21D5-44B7-AEAA-8D3AD24AD68F}" destId="{AC99BD19-4645-40F5-BF5D-8E15C69EA1F9}" srcOrd="0" destOrd="5" presId="urn:microsoft.com/office/officeart/2005/8/layout/vList2"/>
    <dgm:cxn modelId="{D7192ADE-3699-49E8-B7BB-33CF0CB7B825}" type="presOf" srcId="{E436DB8A-16AC-4EA2-86D2-CC8705694BE7}" destId="{71C39C83-2B38-496D-AC29-2E6484176BE1}" srcOrd="0" destOrd="0" presId="urn:microsoft.com/office/officeart/2005/8/layout/vList2"/>
    <dgm:cxn modelId="{13848ADF-166C-4DC6-869B-4CA8F9EE810F}" type="presOf" srcId="{1ADEFF4C-B252-40DC-BD00-AD488AE4B8DA}" destId="{CB344CAD-884C-48C6-848E-5CC9426CCD3E}" srcOrd="0" destOrd="0" presId="urn:microsoft.com/office/officeart/2005/8/layout/vList2"/>
    <dgm:cxn modelId="{DBA1B1E5-21B7-4EFB-A51E-A920953577DC}" type="presOf" srcId="{BCFE303C-2DC4-44FF-B1C6-CA60B96E493C}" destId="{C341E158-0C04-46DD-A11F-7A13C2065E7B}" srcOrd="0" destOrd="2" presId="urn:microsoft.com/office/officeart/2005/8/layout/vList2"/>
    <dgm:cxn modelId="{6502DFF8-D01C-48D3-B88D-CA75DE4410A4}" srcId="{E436DB8A-16AC-4EA2-86D2-CC8705694BE7}" destId="{1ADEFF4C-B252-40DC-BD00-AD488AE4B8DA}" srcOrd="0" destOrd="0" parTransId="{D824EFA9-4468-4306-98E8-E4B6CB5A1405}" sibTransId="{96F9A74B-2173-44A8-9BF3-6A711A4663C9}"/>
    <dgm:cxn modelId="{7E3F7AF9-4044-49AB-B81E-A9652AC5CEA9}" type="presOf" srcId="{1FA7788D-D5FF-4A37-B2EB-1BDA99A90ED6}" destId="{AC99BD19-4645-40F5-BF5D-8E15C69EA1F9}" srcOrd="0" destOrd="4" presId="urn:microsoft.com/office/officeart/2005/8/layout/vList2"/>
    <dgm:cxn modelId="{2B9804FF-BF62-4396-81D6-853F28F0901D}" srcId="{1ADEFF4C-B252-40DC-BD00-AD488AE4B8DA}" destId="{614484FF-3900-4BD0-B9DF-E2176D3AFC78}" srcOrd="3" destOrd="0" parTransId="{B470F9F1-6CEB-4F2F-B779-5E8B7F124696}" sibTransId="{D5688F2B-AE9F-4079-B52E-4ECE3C1E890C}"/>
    <dgm:cxn modelId="{627A40A6-E6B3-4096-B207-9420946756B0}" type="presParOf" srcId="{71C39C83-2B38-496D-AC29-2E6484176BE1}" destId="{CB344CAD-884C-48C6-848E-5CC9426CCD3E}" srcOrd="0" destOrd="0" presId="urn:microsoft.com/office/officeart/2005/8/layout/vList2"/>
    <dgm:cxn modelId="{83504C6A-574E-4E6D-B118-47302AB490DB}" type="presParOf" srcId="{71C39C83-2B38-496D-AC29-2E6484176BE1}" destId="{C341E158-0C04-46DD-A11F-7A13C2065E7B}" srcOrd="1" destOrd="0" presId="urn:microsoft.com/office/officeart/2005/8/layout/vList2"/>
    <dgm:cxn modelId="{62879102-7269-4649-B3E3-9816418E8D99}" type="presParOf" srcId="{71C39C83-2B38-496D-AC29-2E6484176BE1}" destId="{E3344A95-AA87-4B8D-A90A-CCC53956A9E4}" srcOrd="2" destOrd="0" presId="urn:microsoft.com/office/officeart/2005/8/layout/vList2"/>
    <dgm:cxn modelId="{351672E5-8056-4689-9A21-B451B60E2E57}" type="presParOf" srcId="{71C39C83-2B38-496D-AC29-2E6484176BE1}" destId="{AC99BD19-4645-40F5-BF5D-8E15C69EA1F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3546544-AC03-4819-BD13-16D507718435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6EFEC361-8CBD-4765-B485-5C10FE4EC691}">
      <dgm:prSet/>
      <dgm:spPr/>
      <dgm:t>
        <a:bodyPr/>
        <a:lstStyle/>
        <a:p>
          <a:r>
            <a:rPr lang="es-MX" b="1" dirty="0">
              <a:latin typeface="Montserrat" panose="00000500000000000000" pitchFamily="2" charset="0"/>
            </a:rPr>
            <a:t>REDUCIR FACTORES AMBIENTALES.</a:t>
          </a:r>
          <a:endParaRPr lang="es-CO" b="1" dirty="0">
            <a:latin typeface="Montserrat" panose="00000500000000000000" pitchFamily="2" charset="0"/>
          </a:endParaRPr>
        </a:p>
      </dgm:t>
    </dgm:pt>
    <dgm:pt modelId="{587E1AA1-D7E6-4E82-AEEE-1065A8510198}" type="parTrans" cxnId="{CEA8C875-16ED-4A93-8A0C-2A32B63DC6F8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A92C7C71-6497-4EDC-8B6D-B5F4FED84DFA}" type="sibTrans" cxnId="{CEA8C875-16ED-4A93-8A0C-2A32B63DC6F8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FF6E2DC-0782-4F8B-9318-A07593EFCAAD}">
      <dgm:prSet/>
      <dgm:spPr/>
      <dgm:t>
        <a:bodyPr/>
        <a:lstStyle/>
        <a:p>
          <a:r>
            <a:rPr lang="es-MX" b="1" dirty="0">
              <a:latin typeface="Montserrat" panose="00000500000000000000" pitchFamily="2" charset="0"/>
            </a:rPr>
            <a:t>TRATAMIENTO DE COMORBILIDADES.</a:t>
          </a:r>
          <a:endParaRPr lang="es-CO" b="1" dirty="0">
            <a:latin typeface="Montserrat" panose="00000500000000000000" pitchFamily="2" charset="0"/>
          </a:endParaRPr>
        </a:p>
      </dgm:t>
    </dgm:pt>
    <dgm:pt modelId="{44D5B7C0-8400-4D39-988E-55BBC393BABF}" type="parTrans" cxnId="{62BB76E6-9C2B-406F-B135-E41BC56B61C1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F7FDD7AE-CA1F-430B-A32A-605E69C7052E}" type="sibTrans" cxnId="{62BB76E6-9C2B-406F-B135-E41BC56B61C1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9BE47BF-8C34-4DA0-95BF-2F384E7151D8}">
      <dgm:prSet/>
      <dgm:spPr/>
      <dgm:t>
        <a:bodyPr/>
        <a:lstStyle/>
        <a:p>
          <a:r>
            <a:rPr lang="es-MX" b="1" dirty="0">
              <a:latin typeface="Montserrat" panose="00000500000000000000" pitchFamily="2" charset="0"/>
            </a:rPr>
            <a:t>MEDIDAS NO FARMACOLÓGICAS: SIEMPRE.</a:t>
          </a:r>
          <a:endParaRPr lang="es-CO" b="1" dirty="0">
            <a:latin typeface="Montserrat" panose="00000500000000000000" pitchFamily="2" charset="0"/>
          </a:endParaRPr>
        </a:p>
      </dgm:t>
    </dgm:pt>
    <dgm:pt modelId="{FD32BD9D-B3E2-4B38-8AB9-57976ED2339B}" type="parTrans" cxnId="{06995386-F189-416E-B139-E5B2D668933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BD3529E-A726-4EFE-9D42-194BF7501ABD}" type="sibTrans" cxnId="{06995386-F189-416E-B139-E5B2D668933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C4EB1E80-35A5-468F-99B6-C13396B25B36}">
      <dgm:prSet/>
      <dgm:spPr/>
      <dgm:t>
        <a:bodyPr/>
        <a:lstStyle/>
        <a:p>
          <a:r>
            <a:rPr lang="es-MX" b="1" dirty="0">
              <a:latin typeface="Montserrat" panose="00000500000000000000" pitchFamily="2" charset="0"/>
            </a:rPr>
            <a:t>TRATAMIENTO NO FARMACOLÓGICO: TCC.</a:t>
          </a:r>
          <a:endParaRPr lang="es-CO" b="1" dirty="0">
            <a:latin typeface="Montserrat" panose="00000500000000000000" pitchFamily="2" charset="0"/>
          </a:endParaRPr>
        </a:p>
      </dgm:t>
    </dgm:pt>
    <dgm:pt modelId="{02CF7C23-ED34-4299-ADDD-1A8F74747F6D}" type="parTrans" cxnId="{3328D2EC-CFA2-4046-8254-8F1243F55112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9DA490C-6A5C-45C5-A0A9-9E61E954C720}" type="sibTrans" cxnId="{3328D2EC-CFA2-4046-8254-8F1243F55112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E26386AF-1676-4F01-9CBD-E83141256EF2}">
      <dgm:prSet/>
      <dgm:spPr/>
      <dgm:t>
        <a:bodyPr/>
        <a:lstStyle/>
        <a:p>
          <a:r>
            <a:rPr lang="es-MX" b="1" dirty="0">
              <a:latin typeface="Montserrat" panose="00000500000000000000" pitchFamily="2" charset="0"/>
            </a:rPr>
            <a:t>TRATAMIENTO FARMACOLÓGICO.</a:t>
          </a:r>
          <a:endParaRPr lang="es-CO" b="1" dirty="0">
            <a:latin typeface="Montserrat" panose="00000500000000000000" pitchFamily="2" charset="0"/>
          </a:endParaRPr>
        </a:p>
      </dgm:t>
    </dgm:pt>
    <dgm:pt modelId="{BB11B53F-7254-4D7A-A5AD-A7344287DAC9}" type="parTrans" cxnId="{51539CEF-D46C-48FC-B79D-CC958AE069F3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F4FA500-4318-4555-928D-6EE327E52231}" type="sibTrans" cxnId="{51539CEF-D46C-48FC-B79D-CC958AE069F3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1602F959-7A05-4630-BB9E-75B1D7F97A5F}" type="pres">
      <dgm:prSet presAssocID="{23546544-AC03-4819-BD13-16D507718435}" presName="diagram" presStyleCnt="0">
        <dgm:presLayoutVars>
          <dgm:dir/>
          <dgm:resizeHandles val="exact"/>
        </dgm:presLayoutVars>
      </dgm:prSet>
      <dgm:spPr/>
    </dgm:pt>
    <dgm:pt modelId="{9447C0EA-A242-4523-BF7B-94FE8D81BE8D}" type="pres">
      <dgm:prSet presAssocID="{6EFEC361-8CBD-4765-B485-5C10FE4EC691}" presName="node" presStyleLbl="node1" presStyleIdx="0" presStyleCnt="5">
        <dgm:presLayoutVars>
          <dgm:bulletEnabled val="1"/>
        </dgm:presLayoutVars>
      </dgm:prSet>
      <dgm:spPr/>
    </dgm:pt>
    <dgm:pt modelId="{D29F2C18-EA80-46EB-84C2-82C9656239E4}" type="pres">
      <dgm:prSet presAssocID="{A92C7C71-6497-4EDC-8B6D-B5F4FED84DFA}" presName="sibTrans" presStyleCnt="0"/>
      <dgm:spPr/>
    </dgm:pt>
    <dgm:pt modelId="{2CBD7565-7FCD-48D0-9ABA-F98CE8D2D479}" type="pres">
      <dgm:prSet presAssocID="{4FF6E2DC-0782-4F8B-9318-A07593EFCAAD}" presName="node" presStyleLbl="node1" presStyleIdx="1" presStyleCnt="5">
        <dgm:presLayoutVars>
          <dgm:bulletEnabled val="1"/>
        </dgm:presLayoutVars>
      </dgm:prSet>
      <dgm:spPr/>
    </dgm:pt>
    <dgm:pt modelId="{D7823150-3A74-4084-B6D9-5BD98D0A7B42}" type="pres">
      <dgm:prSet presAssocID="{F7FDD7AE-CA1F-430B-A32A-605E69C7052E}" presName="sibTrans" presStyleCnt="0"/>
      <dgm:spPr/>
    </dgm:pt>
    <dgm:pt modelId="{04389BF2-BA11-4556-B50B-C9D32A60D426}" type="pres">
      <dgm:prSet presAssocID="{39BE47BF-8C34-4DA0-95BF-2F384E7151D8}" presName="node" presStyleLbl="node1" presStyleIdx="2" presStyleCnt="5">
        <dgm:presLayoutVars>
          <dgm:bulletEnabled val="1"/>
        </dgm:presLayoutVars>
      </dgm:prSet>
      <dgm:spPr/>
    </dgm:pt>
    <dgm:pt modelId="{D0C87940-90D7-4B51-A35E-C6C400015399}" type="pres">
      <dgm:prSet presAssocID="{7BD3529E-A726-4EFE-9D42-194BF7501ABD}" presName="sibTrans" presStyleCnt="0"/>
      <dgm:spPr/>
    </dgm:pt>
    <dgm:pt modelId="{B14AC237-1F52-4FA5-8E31-23B844B59999}" type="pres">
      <dgm:prSet presAssocID="{C4EB1E80-35A5-468F-99B6-C13396B25B36}" presName="node" presStyleLbl="node1" presStyleIdx="3" presStyleCnt="5">
        <dgm:presLayoutVars>
          <dgm:bulletEnabled val="1"/>
        </dgm:presLayoutVars>
      </dgm:prSet>
      <dgm:spPr/>
    </dgm:pt>
    <dgm:pt modelId="{26DA43B0-22DD-42BE-B4D5-1DB53DBF9701}" type="pres">
      <dgm:prSet presAssocID="{39DA490C-6A5C-45C5-A0A9-9E61E954C720}" presName="sibTrans" presStyleCnt="0"/>
      <dgm:spPr/>
    </dgm:pt>
    <dgm:pt modelId="{FF0D03C1-B617-4DAA-8118-9B35D75FC6DB}" type="pres">
      <dgm:prSet presAssocID="{E26386AF-1676-4F01-9CBD-E83141256EF2}" presName="node" presStyleLbl="node1" presStyleIdx="4" presStyleCnt="5">
        <dgm:presLayoutVars>
          <dgm:bulletEnabled val="1"/>
        </dgm:presLayoutVars>
      </dgm:prSet>
      <dgm:spPr/>
    </dgm:pt>
  </dgm:ptLst>
  <dgm:cxnLst>
    <dgm:cxn modelId="{E82DCC3B-7473-4F17-86D6-D217AF6831CE}" type="presOf" srcId="{4FF6E2DC-0782-4F8B-9318-A07593EFCAAD}" destId="{2CBD7565-7FCD-48D0-9ABA-F98CE8D2D479}" srcOrd="0" destOrd="0" presId="urn:microsoft.com/office/officeart/2005/8/layout/default"/>
    <dgm:cxn modelId="{3D991A3F-B313-4ED7-8621-951F942D3A1F}" type="presOf" srcId="{6EFEC361-8CBD-4765-B485-5C10FE4EC691}" destId="{9447C0EA-A242-4523-BF7B-94FE8D81BE8D}" srcOrd="0" destOrd="0" presId="urn:microsoft.com/office/officeart/2005/8/layout/default"/>
    <dgm:cxn modelId="{CEA8C875-16ED-4A93-8A0C-2A32B63DC6F8}" srcId="{23546544-AC03-4819-BD13-16D507718435}" destId="{6EFEC361-8CBD-4765-B485-5C10FE4EC691}" srcOrd="0" destOrd="0" parTransId="{587E1AA1-D7E6-4E82-AEEE-1065A8510198}" sibTransId="{A92C7C71-6497-4EDC-8B6D-B5F4FED84DFA}"/>
    <dgm:cxn modelId="{06995386-F189-416E-B139-E5B2D6689335}" srcId="{23546544-AC03-4819-BD13-16D507718435}" destId="{39BE47BF-8C34-4DA0-95BF-2F384E7151D8}" srcOrd="2" destOrd="0" parTransId="{FD32BD9D-B3E2-4B38-8AB9-57976ED2339B}" sibTransId="{7BD3529E-A726-4EFE-9D42-194BF7501ABD}"/>
    <dgm:cxn modelId="{4A30ED90-CE7F-45A4-8D37-A5EE55995F59}" type="presOf" srcId="{C4EB1E80-35A5-468F-99B6-C13396B25B36}" destId="{B14AC237-1F52-4FA5-8E31-23B844B59999}" srcOrd="0" destOrd="0" presId="urn:microsoft.com/office/officeart/2005/8/layout/default"/>
    <dgm:cxn modelId="{62BB76E6-9C2B-406F-B135-E41BC56B61C1}" srcId="{23546544-AC03-4819-BD13-16D507718435}" destId="{4FF6E2DC-0782-4F8B-9318-A07593EFCAAD}" srcOrd="1" destOrd="0" parTransId="{44D5B7C0-8400-4D39-988E-55BBC393BABF}" sibTransId="{F7FDD7AE-CA1F-430B-A32A-605E69C7052E}"/>
    <dgm:cxn modelId="{CE663FE8-C108-4F62-86C6-64CE031D334F}" type="presOf" srcId="{23546544-AC03-4819-BD13-16D507718435}" destId="{1602F959-7A05-4630-BB9E-75B1D7F97A5F}" srcOrd="0" destOrd="0" presId="urn:microsoft.com/office/officeart/2005/8/layout/default"/>
    <dgm:cxn modelId="{3328D2EC-CFA2-4046-8254-8F1243F55112}" srcId="{23546544-AC03-4819-BD13-16D507718435}" destId="{C4EB1E80-35A5-468F-99B6-C13396B25B36}" srcOrd="3" destOrd="0" parTransId="{02CF7C23-ED34-4299-ADDD-1A8F74747F6D}" sibTransId="{39DA490C-6A5C-45C5-A0A9-9E61E954C720}"/>
    <dgm:cxn modelId="{F69CD6ED-2CC4-45D1-A987-EEC72D2C78A6}" type="presOf" srcId="{E26386AF-1676-4F01-9CBD-E83141256EF2}" destId="{FF0D03C1-B617-4DAA-8118-9B35D75FC6DB}" srcOrd="0" destOrd="0" presId="urn:microsoft.com/office/officeart/2005/8/layout/default"/>
    <dgm:cxn modelId="{386836EF-8686-46E9-90C0-4A1848A30D3B}" type="presOf" srcId="{39BE47BF-8C34-4DA0-95BF-2F384E7151D8}" destId="{04389BF2-BA11-4556-B50B-C9D32A60D426}" srcOrd="0" destOrd="0" presId="urn:microsoft.com/office/officeart/2005/8/layout/default"/>
    <dgm:cxn modelId="{51539CEF-D46C-48FC-B79D-CC958AE069F3}" srcId="{23546544-AC03-4819-BD13-16D507718435}" destId="{E26386AF-1676-4F01-9CBD-E83141256EF2}" srcOrd="4" destOrd="0" parTransId="{BB11B53F-7254-4D7A-A5AD-A7344287DAC9}" sibTransId="{4F4FA500-4318-4555-928D-6EE327E52231}"/>
    <dgm:cxn modelId="{CE7FF281-DEC4-40AA-B00B-C6243BE3BF3A}" type="presParOf" srcId="{1602F959-7A05-4630-BB9E-75B1D7F97A5F}" destId="{9447C0EA-A242-4523-BF7B-94FE8D81BE8D}" srcOrd="0" destOrd="0" presId="urn:microsoft.com/office/officeart/2005/8/layout/default"/>
    <dgm:cxn modelId="{A006A8C5-06E9-4EDB-9A04-9794D7E731A7}" type="presParOf" srcId="{1602F959-7A05-4630-BB9E-75B1D7F97A5F}" destId="{D29F2C18-EA80-46EB-84C2-82C9656239E4}" srcOrd="1" destOrd="0" presId="urn:microsoft.com/office/officeart/2005/8/layout/default"/>
    <dgm:cxn modelId="{0D619AAF-C56E-443F-834B-888AFEA23CCA}" type="presParOf" srcId="{1602F959-7A05-4630-BB9E-75B1D7F97A5F}" destId="{2CBD7565-7FCD-48D0-9ABA-F98CE8D2D479}" srcOrd="2" destOrd="0" presId="urn:microsoft.com/office/officeart/2005/8/layout/default"/>
    <dgm:cxn modelId="{7971C8CF-E809-4467-BDDF-C128A502BBE4}" type="presParOf" srcId="{1602F959-7A05-4630-BB9E-75B1D7F97A5F}" destId="{D7823150-3A74-4084-B6D9-5BD98D0A7B42}" srcOrd="3" destOrd="0" presId="urn:microsoft.com/office/officeart/2005/8/layout/default"/>
    <dgm:cxn modelId="{D3E6C67B-B6C4-4D61-8897-624AB54BAE29}" type="presParOf" srcId="{1602F959-7A05-4630-BB9E-75B1D7F97A5F}" destId="{04389BF2-BA11-4556-B50B-C9D32A60D426}" srcOrd="4" destOrd="0" presId="urn:microsoft.com/office/officeart/2005/8/layout/default"/>
    <dgm:cxn modelId="{78EE65B3-D7F8-4576-B0B5-1647C7DAC2CB}" type="presParOf" srcId="{1602F959-7A05-4630-BB9E-75B1D7F97A5F}" destId="{D0C87940-90D7-4B51-A35E-C6C400015399}" srcOrd="5" destOrd="0" presId="urn:microsoft.com/office/officeart/2005/8/layout/default"/>
    <dgm:cxn modelId="{51F8B693-38A7-4F20-BEAA-97D6C3859EFB}" type="presParOf" srcId="{1602F959-7A05-4630-BB9E-75B1D7F97A5F}" destId="{B14AC237-1F52-4FA5-8E31-23B844B59999}" srcOrd="6" destOrd="0" presId="urn:microsoft.com/office/officeart/2005/8/layout/default"/>
    <dgm:cxn modelId="{808E6138-FF8A-4ECC-BA43-8D3F531B0C95}" type="presParOf" srcId="{1602F959-7A05-4630-BB9E-75B1D7F97A5F}" destId="{26DA43B0-22DD-42BE-B4D5-1DB53DBF9701}" srcOrd="7" destOrd="0" presId="urn:microsoft.com/office/officeart/2005/8/layout/default"/>
    <dgm:cxn modelId="{0432CE9E-85AE-4815-812C-954DE14A077C}" type="presParOf" srcId="{1602F959-7A05-4630-BB9E-75B1D7F97A5F}" destId="{FF0D03C1-B617-4DAA-8118-9B35D75FC6D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43347D6-5A22-4C1F-9319-8F874617596A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1F67C7C0-A373-414E-B590-BB2C18A10A0C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Mejoría sostenida de síntomas, incluyendo duración de los despertares y latencia : 36 meses.</a:t>
          </a:r>
        </a:p>
      </dgm:t>
    </dgm:pt>
    <dgm:pt modelId="{4C929983-AAC4-40FD-AC64-979DF0D9E689}" type="parTrans" cxnId="{46E45AA1-C61D-4284-92B0-AB6DFDF13ACA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9300165B-7A73-46E2-8AF4-F4B4D27D97F9}" type="sibTrans" cxnId="{46E45AA1-C61D-4284-92B0-AB6DFDF13ACA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A3BC1526-E1FE-4E7A-9A66-496536E8303F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No efectos adversos aparentes.</a:t>
          </a:r>
        </a:p>
      </dgm:t>
    </dgm:pt>
    <dgm:pt modelId="{6FFBD833-FCD2-4199-A85A-30ABBBA7C1C7}" type="parTrans" cxnId="{D7027060-D2EF-4F02-A6AD-57EB340C1A9F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63A5B10D-5B54-4F85-9FD3-49BFE69DB5A4}" type="sibTrans" cxnId="{D7027060-D2EF-4F02-A6AD-57EB340C1A9F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1AE82C4E-C408-4A31-9920-00E0DF7363F6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Paciencia: mayor tiempo en ver efectos que medicamentos:</a:t>
          </a:r>
        </a:p>
      </dgm:t>
    </dgm:pt>
    <dgm:pt modelId="{3300A854-AE11-465E-9DF9-249C37BAB07E}" type="parTrans" cxnId="{B2B8F7ED-CC3A-4534-B27A-A0C18716615E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28C037CF-40D1-4D69-99A5-406BED51C5D7}" type="sibTrans" cxnId="{B2B8F7ED-CC3A-4534-B27A-A0C18716615E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369F6180-732B-4DCA-AAC3-BC5ED4C65AD6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Desesperación, difícil convencer de terapia por varias semanas.</a:t>
          </a:r>
        </a:p>
      </dgm:t>
    </dgm:pt>
    <dgm:pt modelId="{927CA068-1428-40BD-B6C1-526C96B1A113}" type="parTrans" cxnId="{315B85C8-02B8-4DE9-908E-7C4D7995901A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77F8FCEB-5721-403D-BE5A-01FD6801AB32}" type="sibTrans" cxnId="{315B85C8-02B8-4DE9-908E-7C4D7995901A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7623EA48-24C9-460C-9074-A439C92222FF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Requiere participación activa: compromiso a sesiones.</a:t>
          </a:r>
        </a:p>
      </dgm:t>
    </dgm:pt>
    <dgm:pt modelId="{81A6491E-81D2-49E2-99C0-DE77112496FE}" type="parTrans" cxnId="{4D6DA1C1-D390-40CB-83ED-6D48A345779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8EC98019-F6E6-44B2-9DF4-E434E71E1539}" type="sibTrans" cxnId="{4D6DA1C1-D390-40CB-83ED-6D48A345779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76C7C6EE-FE52-470C-BBA2-B7200FE89240}" type="pres">
      <dgm:prSet presAssocID="{843347D6-5A22-4C1F-9319-8F874617596A}" presName="linear" presStyleCnt="0">
        <dgm:presLayoutVars>
          <dgm:animLvl val="lvl"/>
          <dgm:resizeHandles val="exact"/>
        </dgm:presLayoutVars>
      </dgm:prSet>
      <dgm:spPr/>
    </dgm:pt>
    <dgm:pt modelId="{C143A36F-3E28-4B05-A5C7-DD8AD417A241}" type="pres">
      <dgm:prSet presAssocID="{1F67C7C0-A373-414E-B590-BB2C18A10A0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BA10B5C-BFA7-4A98-A29F-18154FF5F42A}" type="pres">
      <dgm:prSet presAssocID="{9300165B-7A73-46E2-8AF4-F4B4D27D97F9}" presName="spacer" presStyleCnt="0"/>
      <dgm:spPr/>
    </dgm:pt>
    <dgm:pt modelId="{41C63E00-A435-4F43-8C5F-EF9758C607CF}" type="pres">
      <dgm:prSet presAssocID="{A3BC1526-E1FE-4E7A-9A66-496536E8303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EDD6CF8-3125-4026-966B-12D5A19D8B15}" type="pres">
      <dgm:prSet presAssocID="{63A5B10D-5B54-4F85-9FD3-49BFE69DB5A4}" presName="spacer" presStyleCnt="0"/>
      <dgm:spPr/>
    </dgm:pt>
    <dgm:pt modelId="{67EF1E8C-D0EA-48A4-A8DE-51D4F63D7BE5}" type="pres">
      <dgm:prSet presAssocID="{1AE82C4E-C408-4A31-9920-00E0DF7363F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AB26923-4847-44A7-8D27-CBFC53CF2139}" type="pres">
      <dgm:prSet presAssocID="{1AE82C4E-C408-4A31-9920-00E0DF7363F6}" presName="childText" presStyleLbl="revTx" presStyleIdx="0" presStyleCnt="1">
        <dgm:presLayoutVars>
          <dgm:bulletEnabled val="1"/>
        </dgm:presLayoutVars>
      </dgm:prSet>
      <dgm:spPr/>
    </dgm:pt>
    <dgm:pt modelId="{29A38484-0FD1-4C18-A187-57C6D5609779}" type="pres">
      <dgm:prSet presAssocID="{7623EA48-24C9-460C-9074-A439C92222F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7DDA35F-DF74-4578-ADB3-520B443C64F4}" type="presOf" srcId="{A3BC1526-E1FE-4E7A-9A66-496536E8303F}" destId="{41C63E00-A435-4F43-8C5F-EF9758C607CF}" srcOrd="0" destOrd="0" presId="urn:microsoft.com/office/officeart/2005/8/layout/vList2"/>
    <dgm:cxn modelId="{D7027060-D2EF-4F02-A6AD-57EB340C1A9F}" srcId="{843347D6-5A22-4C1F-9319-8F874617596A}" destId="{A3BC1526-E1FE-4E7A-9A66-496536E8303F}" srcOrd="1" destOrd="0" parTransId="{6FFBD833-FCD2-4199-A85A-30ABBBA7C1C7}" sibTransId="{63A5B10D-5B54-4F85-9FD3-49BFE69DB5A4}"/>
    <dgm:cxn modelId="{EC63354A-3D13-4E3E-8DF2-509A84329405}" type="presOf" srcId="{369F6180-732B-4DCA-AAC3-BC5ED4C65AD6}" destId="{9AB26923-4847-44A7-8D27-CBFC53CF2139}" srcOrd="0" destOrd="0" presId="urn:microsoft.com/office/officeart/2005/8/layout/vList2"/>
    <dgm:cxn modelId="{FDA2546E-1B8A-477C-88B2-B3823F7EE628}" type="presOf" srcId="{843347D6-5A22-4C1F-9319-8F874617596A}" destId="{76C7C6EE-FE52-470C-BBA2-B7200FE89240}" srcOrd="0" destOrd="0" presId="urn:microsoft.com/office/officeart/2005/8/layout/vList2"/>
    <dgm:cxn modelId="{DAF80E4F-A6C4-45F0-9E24-2C28765E9557}" type="presOf" srcId="{7623EA48-24C9-460C-9074-A439C92222FF}" destId="{29A38484-0FD1-4C18-A187-57C6D5609779}" srcOrd="0" destOrd="0" presId="urn:microsoft.com/office/officeart/2005/8/layout/vList2"/>
    <dgm:cxn modelId="{46E45AA1-C61D-4284-92B0-AB6DFDF13ACA}" srcId="{843347D6-5A22-4C1F-9319-8F874617596A}" destId="{1F67C7C0-A373-414E-B590-BB2C18A10A0C}" srcOrd="0" destOrd="0" parTransId="{4C929983-AAC4-40FD-AC64-979DF0D9E689}" sibTransId="{9300165B-7A73-46E2-8AF4-F4B4D27D97F9}"/>
    <dgm:cxn modelId="{B11948AD-B28E-438D-BED7-8D1293A19537}" type="presOf" srcId="{1F67C7C0-A373-414E-B590-BB2C18A10A0C}" destId="{C143A36F-3E28-4B05-A5C7-DD8AD417A241}" srcOrd="0" destOrd="0" presId="urn:microsoft.com/office/officeart/2005/8/layout/vList2"/>
    <dgm:cxn modelId="{4D6DA1C1-D390-40CB-83ED-6D48A3457793}" srcId="{843347D6-5A22-4C1F-9319-8F874617596A}" destId="{7623EA48-24C9-460C-9074-A439C92222FF}" srcOrd="3" destOrd="0" parTransId="{81A6491E-81D2-49E2-99C0-DE77112496FE}" sibTransId="{8EC98019-F6E6-44B2-9DF4-E434E71E1539}"/>
    <dgm:cxn modelId="{315B85C8-02B8-4DE9-908E-7C4D7995901A}" srcId="{1AE82C4E-C408-4A31-9920-00E0DF7363F6}" destId="{369F6180-732B-4DCA-AAC3-BC5ED4C65AD6}" srcOrd="0" destOrd="0" parTransId="{927CA068-1428-40BD-B6C1-526C96B1A113}" sibTransId="{77F8FCEB-5721-403D-BE5A-01FD6801AB32}"/>
    <dgm:cxn modelId="{B2B8F7ED-CC3A-4534-B27A-A0C18716615E}" srcId="{843347D6-5A22-4C1F-9319-8F874617596A}" destId="{1AE82C4E-C408-4A31-9920-00E0DF7363F6}" srcOrd="2" destOrd="0" parTransId="{3300A854-AE11-465E-9DF9-249C37BAB07E}" sibTransId="{28C037CF-40D1-4D69-99A5-406BED51C5D7}"/>
    <dgm:cxn modelId="{7CA088F5-D64A-471C-8251-64A3E69BE2D1}" type="presOf" srcId="{1AE82C4E-C408-4A31-9920-00E0DF7363F6}" destId="{67EF1E8C-D0EA-48A4-A8DE-51D4F63D7BE5}" srcOrd="0" destOrd="0" presId="urn:microsoft.com/office/officeart/2005/8/layout/vList2"/>
    <dgm:cxn modelId="{7E3C8076-D3A8-4B0E-9740-EDC604423741}" type="presParOf" srcId="{76C7C6EE-FE52-470C-BBA2-B7200FE89240}" destId="{C143A36F-3E28-4B05-A5C7-DD8AD417A241}" srcOrd="0" destOrd="0" presId="urn:microsoft.com/office/officeart/2005/8/layout/vList2"/>
    <dgm:cxn modelId="{CE535DAD-6218-4D3E-B8EE-12E4972E3DC8}" type="presParOf" srcId="{76C7C6EE-FE52-470C-BBA2-B7200FE89240}" destId="{FBA10B5C-BFA7-4A98-A29F-18154FF5F42A}" srcOrd="1" destOrd="0" presId="urn:microsoft.com/office/officeart/2005/8/layout/vList2"/>
    <dgm:cxn modelId="{C9A66B2E-45AF-47A5-BECE-DD2625A4AB70}" type="presParOf" srcId="{76C7C6EE-FE52-470C-BBA2-B7200FE89240}" destId="{41C63E00-A435-4F43-8C5F-EF9758C607CF}" srcOrd="2" destOrd="0" presId="urn:microsoft.com/office/officeart/2005/8/layout/vList2"/>
    <dgm:cxn modelId="{591A01A9-1FA4-435C-897E-A3E27EFCB629}" type="presParOf" srcId="{76C7C6EE-FE52-470C-BBA2-B7200FE89240}" destId="{2EDD6CF8-3125-4026-966B-12D5A19D8B15}" srcOrd="3" destOrd="0" presId="urn:microsoft.com/office/officeart/2005/8/layout/vList2"/>
    <dgm:cxn modelId="{C8050FFC-B59E-4541-B3C5-2B4BEDA7925D}" type="presParOf" srcId="{76C7C6EE-FE52-470C-BBA2-B7200FE89240}" destId="{67EF1E8C-D0EA-48A4-A8DE-51D4F63D7BE5}" srcOrd="4" destOrd="0" presId="urn:microsoft.com/office/officeart/2005/8/layout/vList2"/>
    <dgm:cxn modelId="{6C1CED87-0AE7-4464-BF07-0CBB2D8CF464}" type="presParOf" srcId="{76C7C6EE-FE52-470C-BBA2-B7200FE89240}" destId="{9AB26923-4847-44A7-8D27-CBFC53CF2139}" srcOrd="5" destOrd="0" presId="urn:microsoft.com/office/officeart/2005/8/layout/vList2"/>
    <dgm:cxn modelId="{1540903D-60E7-4693-9E8C-C0F9573DAFD9}" type="presParOf" srcId="{76C7C6EE-FE52-470C-BBA2-B7200FE89240}" destId="{29A38484-0FD1-4C18-A187-57C6D560977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8DD23B-B557-4DF9-AD26-550E911CCD78}" type="doc">
      <dgm:prSet loTypeId="urn:microsoft.com/office/officeart/2005/8/layout/vList2" loCatId="list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es-CO"/>
        </a:p>
      </dgm:t>
    </dgm:pt>
    <dgm:pt modelId="{AC31267D-A003-4A8E-A34C-DE519F1977FC}">
      <dgm:prSet/>
      <dgm:spPr/>
      <dgm:t>
        <a:bodyPr/>
        <a:lstStyle/>
        <a:p>
          <a:r>
            <a:rPr lang="es-MX" dirty="0">
              <a:solidFill>
                <a:schemeClr val="bg1"/>
              </a:solidFill>
              <a:latin typeface="Montserrat" panose="00000500000000000000" pitchFamily="2" charset="0"/>
            </a:rPr>
            <a:t>Ciclos entre 90-100 minutos:</a:t>
          </a:r>
          <a:endParaRPr lang="es-CO" dirty="0">
            <a:solidFill>
              <a:schemeClr val="bg1"/>
            </a:solidFill>
            <a:latin typeface="Montserrat" panose="00000500000000000000" pitchFamily="2" charset="0"/>
          </a:endParaRPr>
        </a:p>
      </dgm:t>
    </dgm:pt>
    <dgm:pt modelId="{5D88A01B-7B0F-442A-8357-7DB7047777A9}" type="parTrans" cxnId="{BF7C5A04-AC13-4D2A-8E7C-11A8A347B002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2E756BC8-1562-44F2-8B85-745C96E17BFD}" type="sibTrans" cxnId="{BF7C5A04-AC13-4D2A-8E7C-11A8A347B002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C2BF9B00-16C3-4CD2-AD04-329388231F6B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2" charset="0"/>
            </a:rPr>
            <a:t>3-5 por noche.</a:t>
          </a:r>
          <a:endParaRPr lang="es-CO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22ABA61E-D189-46B7-9D33-0857295AB5B7}" type="parTrans" cxnId="{DE63767F-5298-4B4F-91D2-942BBCD0F87E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FD1BAFB4-269D-45F8-BCD8-99735AC9B99F}" type="sibTrans" cxnId="{DE63767F-5298-4B4F-91D2-942BBCD0F87E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D62410F1-AC50-4442-BF82-F84C5C59C1C3}">
      <dgm:prSet/>
      <dgm:spPr/>
      <dgm:t>
        <a:bodyPr/>
        <a:lstStyle/>
        <a:p>
          <a:r>
            <a:rPr lang="es-MX" dirty="0">
              <a:solidFill>
                <a:schemeClr val="bg1"/>
              </a:solidFill>
              <a:latin typeface="Montserrat" panose="00000500000000000000" pitchFamily="2" charset="0"/>
            </a:rPr>
            <a:t>Requerimiento individual:</a:t>
          </a:r>
          <a:endParaRPr lang="es-CO" dirty="0">
            <a:solidFill>
              <a:schemeClr val="bg1"/>
            </a:solidFill>
            <a:latin typeface="Montserrat" panose="00000500000000000000" pitchFamily="2" charset="0"/>
          </a:endParaRPr>
        </a:p>
      </dgm:t>
    </dgm:pt>
    <dgm:pt modelId="{444547DC-DA8D-481E-AB10-B1FDDF134769}" type="parTrans" cxnId="{1F854F8E-617C-4F6C-AAD2-A640C26E1647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558EEEF1-EAD7-46C2-9DD5-F2A2914AA26E}" type="sibTrans" cxnId="{1F854F8E-617C-4F6C-AAD2-A640C26E1647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CE1029D4-4BEE-4E2A-A7AC-A8A3E08A75B7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2" charset="0"/>
            </a:rPr>
            <a:t>Reloj biológico: 6-10 horas.</a:t>
          </a:r>
          <a:endParaRPr lang="es-CO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6573747C-7201-4EE9-A05B-40DA0D66980C}" type="parTrans" cxnId="{A8E10870-D35D-4FD9-9ADC-32B828630405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23B34DED-B6E9-4D2A-A59F-E3ABFD6DD64C}" type="sibTrans" cxnId="{A8E10870-D35D-4FD9-9ADC-32B828630405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FF8A758A-EBB3-4E20-82E4-C52B6022B1ED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2" charset="0"/>
            </a:rPr>
            <a:t>Dormidores cortos o largos.</a:t>
          </a:r>
          <a:endParaRPr lang="es-CO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A39942ED-073C-40CC-AE84-67398D4526D4}" type="parTrans" cxnId="{3C28CF4E-6DEF-488A-88C0-3FE1ABF82260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39074C09-074F-410D-BD9E-00AAFC685238}" type="sibTrans" cxnId="{3C28CF4E-6DEF-488A-88C0-3FE1ABF82260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D97F0091-C240-4FAF-9F9C-62F18F19206B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2" charset="0"/>
            </a:rPr>
            <a:t>Madrugadores, trasnochadores.</a:t>
          </a:r>
          <a:endParaRPr lang="es-CO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77C86F21-788C-4A91-A818-182E57AF4E8B}" type="parTrans" cxnId="{FD691DD6-2D06-4E3D-84AD-446E0C350F57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1ADD56EB-3CA2-405B-AA09-8F05CDCB416C}" type="sibTrans" cxnId="{FD691DD6-2D06-4E3D-84AD-446E0C350F57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E5596D9D-DD69-4E8D-9F04-B512D1B4F860}">
      <dgm:prSet/>
      <dgm:spPr/>
      <dgm:t>
        <a:bodyPr/>
        <a:lstStyle/>
        <a:p>
          <a:r>
            <a:rPr lang="es-MX" dirty="0">
              <a:solidFill>
                <a:schemeClr val="bg1"/>
              </a:solidFill>
              <a:latin typeface="Montserrat" panose="00000500000000000000" pitchFamily="2" charset="0"/>
            </a:rPr>
            <a:t>Necesidades según ciclo vital:</a:t>
          </a:r>
          <a:endParaRPr lang="es-CO" dirty="0">
            <a:solidFill>
              <a:schemeClr val="bg1"/>
            </a:solidFill>
            <a:latin typeface="Montserrat" panose="00000500000000000000" pitchFamily="2" charset="0"/>
          </a:endParaRPr>
        </a:p>
      </dgm:t>
    </dgm:pt>
    <dgm:pt modelId="{5DC48595-420A-4EFF-9812-BE1FB17D823C}" type="parTrans" cxnId="{3D9ED907-43D2-47E1-A379-FD5F947BF507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586EB9D8-70C8-49A2-AE0F-C99C4A9A5895}" type="sibTrans" cxnId="{3D9ED907-43D2-47E1-A379-FD5F947BF507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527E2DC1-C5A7-480A-A055-48B9E633487D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2" charset="0"/>
            </a:rPr>
            <a:t>Latencia &lt;20min en jóvenes.</a:t>
          </a:r>
          <a:endParaRPr lang="es-CO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2C95D78A-A32F-42D1-8B42-D06411197BF6}" type="parTrans" cxnId="{DE946585-9439-4F65-9FC0-B937A5B7057D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F69C34E0-AE91-4860-B741-CEC04625F902}" type="sibTrans" cxnId="{DE946585-9439-4F65-9FC0-B937A5B7057D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0B7087B9-B338-47A9-96A4-427F4E31CCE2}">
      <dgm:prSet/>
      <dgm:spPr/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2" charset="0"/>
            </a:rPr>
            <a:t>&lt;30 en mediana edad y ancianos.</a:t>
          </a:r>
          <a:endParaRPr lang="es-CO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633C6DA0-DA3E-4312-9562-C6993D112382}" type="parTrans" cxnId="{DB246CCB-13A1-4D7C-BBD2-AE282844A2B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F919A7E6-D0AD-47CB-ADAA-3C3DFBE77BAC}" type="sibTrans" cxnId="{DB246CCB-13A1-4D7C-BBD2-AE282844A2B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CA57BBA8-45E9-49B6-8FA8-18DB55091E8A}">
      <dgm:prSet/>
      <dgm:spPr/>
      <dgm:t>
        <a:bodyPr/>
        <a:lstStyle/>
        <a:p>
          <a:r>
            <a:rPr lang="es-MX" dirty="0">
              <a:solidFill>
                <a:schemeClr val="bg1"/>
              </a:solidFill>
              <a:latin typeface="Montserrat" panose="00000500000000000000" pitchFamily="2" charset="0"/>
            </a:rPr>
            <a:t>Comportamientos dependientes de cultura.</a:t>
          </a:r>
          <a:endParaRPr lang="es-CO" dirty="0">
            <a:solidFill>
              <a:schemeClr val="bg1"/>
            </a:solidFill>
            <a:latin typeface="Montserrat" panose="00000500000000000000" pitchFamily="2" charset="0"/>
          </a:endParaRPr>
        </a:p>
      </dgm:t>
    </dgm:pt>
    <dgm:pt modelId="{82C8D802-4AE2-439C-87E9-DEF647CCBA86}" type="parTrans" cxnId="{DEB3279C-0AB8-4B0C-A78B-B5107CB930D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A32F4A91-9389-48C6-AC32-E6C4ADECAF22}" type="sibTrans" cxnId="{DEB3279C-0AB8-4B0C-A78B-B5107CB930D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F83B0C8C-6C06-4F2E-B9DA-8EF96688D124}" type="pres">
      <dgm:prSet presAssocID="{C28DD23B-B557-4DF9-AD26-550E911CCD78}" presName="linear" presStyleCnt="0">
        <dgm:presLayoutVars>
          <dgm:animLvl val="lvl"/>
          <dgm:resizeHandles val="exact"/>
        </dgm:presLayoutVars>
      </dgm:prSet>
      <dgm:spPr/>
    </dgm:pt>
    <dgm:pt modelId="{316837D3-1631-4642-B20A-C17075BC11C5}" type="pres">
      <dgm:prSet presAssocID="{AC31267D-A003-4A8E-A34C-DE519F1977F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14CF016-1A90-4737-AD51-BB04B701785D}" type="pres">
      <dgm:prSet presAssocID="{AC31267D-A003-4A8E-A34C-DE519F1977FC}" presName="childText" presStyleLbl="revTx" presStyleIdx="0" presStyleCnt="3">
        <dgm:presLayoutVars>
          <dgm:bulletEnabled val="1"/>
        </dgm:presLayoutVars>
      </dgm:prSet>
      <dgm:spPr/>
    </dgm:pt>
    <dgm:pt modelId="{93E62EBB-7B68-4FE2-90D3-176006DEA774}" type="pres">
      <dgm:prSet presAssocID="{D62410F1-AC50-4442-BF82-F84C5C59C1C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698A9CD-E7DB-476A-B1B4-924DC3CBF443}" type="pres">
      <dgm:prSet presAssocID="{D62410F1-AC50-4442-BF82-F84C5C59C1C3}" presName="childText" presStyleLbl="revTx" presStyleIdx="1" presStyleCnt="3">
        <dgm:presLayoutVars>
          <dgm:bulletEnabled val="1"/>
        </dgm:presLayoutVars>
      </dgm:prSet>
      <dgm:spPr/>
    </dgm:pt>
    <dgm:pt modelId="{54709177-3972-4C1F-B8E9-641527C5A968}" type="pres">
      <dgm:prSet presAssocID="{E5596D9D-DD69-4E8D-9F04-B512D1B4F86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D78B068-3200-4935-8686-2B3F4E4F1AED}" type="pres">
      <dgm:prSet presAssocID="{E5596D9D-DD69-4E8D-9F04-B512D1B4F860}" presName="childText" presStyleLbl="revTx" presStyleIdx="2" presStyleCnt="3">
        <dgm:presLayoutVars>
          <dgm:bulletEnabled val="1"/>
        </dgm:presLayoutVars>
      </dgm:prSet>
      <dgm:spPr/>
    </dgm:pt>
    <dgm:pt modelId="{877F441F-1DD0-44E6-81D1-0DD2F74A8498}" type="pres">
      <dgm:prSet presAssocID="{CA57BBA8-45E9-49B6-8FA8-18DB55091E8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F7C5A04-AC13-4D2A-8E7C-11A8A347B002}" srcId="{C28DD23B-B557-4DF9-AD26-550E911CCD78}" destId="{AC31267D-A003-4A8E-A34C-DE519F1977FC}" srcOrd="0" destOrd="0" parTransId="{5D88A01B-7B0F-442A-8357-7DB7047777A9}" sibTransId="{2E756BC8-1562-44F2-8B85-745C96E17BFD}"/>
    <dgm:cxn modelId="{3D9ED907-43D2-47E1-A379-FD5F947BF507}" srcId="{C28DD23B-B557-4DF9-AD26-550E911CCD78}" destId="{E5596D9D-DD69-4E8D-9F04-B512D1B4F860}" srcOrd="2" destOrd="0" parTransId="{5DC48595-420A-4EFF-9812-BE1FB17D823C}" sibTransId="{586EB9D8-70C8-49A2-AE0F-C99C4A9A5895}"/>
    <dgm:cxn modelId="{2788FC32-F31A-4312-928A-83CEF8A737FD}" type="presOf" srcId="{527E2DC1-C5A7-480A-A055-48B9E633487D}" destId="{8D78B068-3200-4935-8686-2B3F4E4F1AED}" srcOrd="0" destOrd="0" presId="urn:microsoft.com/office/officeart/2005/8/layout/vList2"/>
    <dgm:cxn modelId="{A3D1BB35-94E4-41BD-9CFE-E238D8A3E2A7}" type="presOf" srcId="{AC31267D-A003-4A8E-A34C-DE519F1977FC}" destId="{316837D3-1631-4642-B20A-C17075BC11C5}" srcOrd="0" destOrd="0" presId="urn:microsoft.com/office/officeart/2005/8/layout/vList2"/>
    <dgm:cxn modelId="{B39E213D-261B-4C35-BF7A-DB42478EC896}" type="presOf" srcId="{FF8A758A-EBB3-4E20-82E4-C52B6022B1ED}" destId="{B698A9CD-E7DB-476A-B1B4-924DC3CBF443}" srcOrd="0" destOrd="1" presId="urn:microsoft.com/office/officeart/2005/8/layout/vList2"/>
    <dgm:cxn modelId="{72089C62-A41D-40A6-B279-22EAED9A77D4}" type="presOf" srcId="{D62410F1-AC50-4442-BF82-F84C5C59C1C3}" destId="{93E62EBB-7B68-4FE2-90D3-176006DEA774}" srcOrd="0" destOrd="0" presId="urn:microsoft.com/office/officeart/2005/8/layout/vList2"/>
    <dgm:cxn modelId="{372CAA4C-FE7B-4A99-933E-173306930074}" type="presOf" srcId="{CE1029D4-4BEE-4E2A-A7AC-A8A3E08A75B7}" destId="{B698A9CD-E7DB-476A-B1B4-924DC3CBF443}" srcOrd="0" destOrd="0" presId="urn:microsoft.com/office/officeart/2005/8/layout/vList2"/>
    <dgm:cxn modelId="{3C28CF4E-6DEF-488A-88C0-3FE1ABF82260}" srcId="{D62410F1-AC50-4442-BF82-F84C5C59C1C3}" destId="{FF8A758A-EBB3-4E20-82E4-C52B6022B1ED}" srcOrd="1" destOrd="0" parTransId="{A39942ED-073C-40CC-AE84-67398D4526D4}" sibTransId="{39074C09-074F-410D-BD9E-00AAFC685238}"/>
    <dgm:cxn modelId="{A8E10870-D35D-4FD9-9ADC-32B828630405}" srcId="{D62410F1-AC50-4442-BF82-F84C5C59C1C3}" destId="{CE1029D4-4BEE-4E2A-A7AC-A8A3E08A75B7}" srcOrd="0" destOrd="0" parTransId="{6573747C-7201-4EE9-A05B-40DA0D66980C}" sibTransId="{23B34DED-B6E9-4D2A-A59F-E3ABFD6DD64C}"/>
    <dgm:cxn modelId="{E67A8478-7B69-4B7D-8764-1E4AEB49EA7E}" type="presOf" srcId="{CA57BBA8-45E9-49B6-8FA8-18DB55091E8A}" destId="{877F441F-1DD0-44E6-81D1-0DD2F74A8498}" srcOrd="0" destOrd="0" presId="urn:microsoft.com/office/officeart/2005/8/layout/vList2"/>
    <dgm:cxn modelId="{DE63767F-5298-4B4F-91D2-942BBCD0F87E}" srcId="{AC31267D-A003-4A8E-A34C-DE519F1977FC}" destId="{C2BF9B00-16C3-4CD2-AD04-329388231F6B}" srcOrd="0" destOrd="0" parTransId="{22ABA61E-D189-46B7-9D33-0857295AB5B7}" sibTransId="{FD1BAFB4-269D-45F8-BCD8-99735AC9B99F}"/>
    <dgm:cxn modelId="{DE946585-9439-4F65-9FC0-B937A5B7057D}" srcId="{E5596D9D-DD69-4E8D-9F04-B512D1B4F860}" destId="{527E2DC1-C5A7-480A-A055-48B9E633487D}" srcOrd="0" destOrd="0" parTransId="{2C95D78A-A32F-42D1-8B42-D06411197BF6}" sibTransId="{F69C34E0-AE91-4860-B741-CEC04625F902}"/>
    <dgm:cxn modelId="{1F854F8E-617C-4F6C-AAD2-A640C26E1647}" srcId="{C28DD23B-B557-4DF9-AD26-550E911CCD78}" destId="{D62410F1-AC50-4442-BF82-F84C5C59C1C3}" srcOrd="1" destOrd="0" parTransId="{444547DC-DA8D-481E-AB10-B1FDDF134769}" sibTransId="{558EEEF1-EAD7-46C2-9DD5-F2A2914AA26E}"/>
    <dgm:cxn modelId="{01DA798F-6094-4D5D-A0C2-BE96554F8C97}" type="presOf" srcId="{0B7087B9-B338-47A9-96A4-427F4E31CCE2}" destId="{8D78B068-3200-4935-8686-2B3F4E4F1AED}" srcOrd="0" destOrd="1" presId="urn:microsoft.com/office/officeart/2005/8/layout/vList2"/>
    <dgm:cxn modelId="{DEB3279C-0AB8-4B0C-A78B-B5107CB930D1}" srcId="{C28DD23B-B557-4DF9-AD26-550E911CCD78}" destId="{CA57BBA8-45E9-49B6-8FA8-18DB55091E8A}" srcOrd="3" destOrd="0" parTransId="{82C8D802-4AE2-439C-87E9-DEF647CCBA86}" sibTransId="{A32F4A91-9389-48C6-AC32-E6C4ADECAF22}"/>
    <dgm:cxn modelId="{DB246CCB-13A1-4D7C-BBD2-AE282844A2B8}" srcId="{E5596D9D-DD69-4E8D-9F04-B512D1B4F860}" destId="{0B7087B9-B338-47A9-96A4-427F4E31CCE2}" srcOrd="1" destOrd="0" parTransId="{633C6DA0-DA3E-4312-9562-C6993D112382}" sibTransId="{F919A7E6-D0AD-47CB-ADAA-3C3DFBE77BAC}"/>
    <dgm:cxn modelId="{C6BD3ED1-DC6E-4649-B4CE-196935865FFD}" type="presOf" srcId="{E5596D9D-DD69-4E8D-9F04-B512D1B4F860}" destId="{54709177-3972-4C1F-B8E9-641527C5A968}" srcOrd="0" destOrd="0" presId="urn:microsoft.com/office/officeart/2005/8/layout/vList2"/>
    <dgm:cxn modelId="{FD691DD6-2D06-4E3D-84AD-446E0C350F57}" srcId="{D62410F1-AC50-4442-BF82-F84C5C59C1C3}" destId="{D97F0091-C240-4FAF-9F9C-62F18F19206B}" srcOrd="2" destOrd="0" parTransId="{77C86F21-788C-4A91-A818-182E57AF4E8B}" sibTransId="{1ADD56EB-3CA2-405B-AA09-8F05CDCB416C}"/>
    <dgm:cxn modelId="{62CB55E6-6AF5-4C74-99EA-DCB91584F4FC}" type="presOf" srcId="{C2BF9B00-16C3-4CD2-AD04-329388231F6B}" destId="{414CF016-1A90-4737-AD51-BB04B701785D}" srcOrd="0" destOrd="0" presId="urn:microsoft.com/office/officeart/2005/8/layout/vList2"/>
    <dgm:cxn modelId="{9D89FCEC-6EB2-4A84-89D5-402F87FA3D94}" type="presOf" srcId="{D97F0091-C240-4FAF-9F9C-62F18F19206B}" destId="{B698A9CD-E7DB-476A-B1B4-924DC3CBF443}" srcOrd="0" destOrd="2" presId="urn:microsoft.com/office/officeart/2005/8/layout/vList2"/>
    <dgm:cxn modelId="{D22A17F8-370D-4887-A26D-43BF62A69407}" type="presOf" srcId="{C28DD23B-B557-4DF9-AD26-550E911CCD78}" destId="{F83B0C8C-6C06-4F2E-B9DA-8EF96688D124}" srcOrd="0" destOrd="0" presId="urn:microsoft.com/office/officeart/2005/8/layout/vList2"/>
    <dgm:cxn modelId="{EE13C186-8312-4A8B-ADBA-A7C3472C34EE}" type="presParOf" srcId="{F83B0C8C-6C06-4F2E-B9DA-8EF96688D124}" destId="{316837D3-1631-4642-B20A-C17075BC11C5}" srcOrd="0" destOrd="0" presId="urn:microsoft.com/office/officeart/2005/8/layout/vList2"/>
    <dgm:cxn modelId="{28831183-EE58-40D9-BBD8-2CD724FF96A2}" type="presParOf" srcId="{F83B0C8C-6C06-4F2E-B9DA-8EF96688D124}" destId="{414CF016-1A90-4737-AD51-BB04B701785D}" srcOrd="1" destOrd="0" presId="urn:microsoft.com/office/officeart/2005/8/layout/vList2"/>
    <dgm:cxn modelId="{3790E4EE-81C1-4BB1-92BF-B8B8EBA2F7F8}" type="presParOf" srcId="{F83B0C8C-6C06-4F2E-B9DA-8EF96688D124}" destId="{93E62EBB-7B68-4FE2-90D3-176006DEA774}" srcOrd="2" destOrd="0" presId="urn:microsoft.com/office/officeart/2005/8/layout/vList2"/>
    <dgm:cxn modelId="{C81219CE-3B69-498E-8B12-E08D14C60038}" type="presParOf" srcId="{F83B0C8C-6C06-4F2E-B9DA-8EF96688D124}" destId="{B698A9CD-E7DB-476A-B1B4-924DC3CBF443}" srcOrd="3" destOrd="0" presId="urn:microsoft.com/office/officeart/2005/8/layout/vList2"/>
    <dgm:cxn modelId="{9DB1FE0D-E51F-46D4-9ED0-6FE903987DE2}" type="presParOf" srcId="{F83B0C8C-6C06-4F2E-B9DA-8EF96688D124}" destId="{54709177-3972-4C1F-B8E9-641527C5A968}" srcOrd="4" destOrd="0" presId="urn:microsoft.com/office/officeart/2005/8/layout/vList2"/>
    <dgm:cxn modelId="{3989AE4B-40CE-45D1-9C7E-CBA75CDE32C0}" type="presParOf" srcId="{F83B0C8C-6C06-4F2E-B9DA-8EF96688D124}" destId="{8D78B068-3200-4935-8686-2B3F4E4F1AED}" srcOrd="5" destOrd="0" presId="urn:microsoft.com/office/officeart/2005/8/layout/vList2"/>
    <dgm:cxn modelId="{D0D27679-7A92-41AC-BDC1-4C987F520ED7}" type="presParOf" srcId="{F83B0C8C-6C06-4F2E-B9DA-8EF96688D124}" destId="{877F441F-1DD0-44E6-81D1-0DD2F74A849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DCA3A5B-7167-4150-94AF-1589D55DD5E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6F912102-525C-4855-A9A5-76BD76C7A0A4}">
      <dgm:prSet custT="1"/>
      <dgm:spPr/>
      <dgm:t>
        <a:bodyPr anchor="ctr"/>
        <a:lstStyle/>
        <a:p>
          <a:r>
            <a:rPr lang="es-MX" sz="1600" dirty="0">
              <a:solidFill>
                <a:srgbClr val="152B48"/>
              </a:solidFill>
              <a:latin typeface="Montserrat" panose="00000500000000000000" pitchFamily="2" charset="0"/>
            </a:rPr>
            <a:t>Tratamiento por personal entrenado.</a:t>
          </a:r>
          <a:endParaRPr lang="es-CO" sz="1600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67B99BBA-4C77-491F-9512-95D9F5BB2D55}" type="parTrans" cxnId="{CFCCC2DF-E96C-4B1D-A0CB-FE7B5C1ABFD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A62E9218-3D86-4A05-B093-A7F80B8438C2}" type="sibTrans" cxnId="{CFCCC2DF-E96C-4B1D-A0CB-FE7B5C1ABFD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B6E2E1E9-5F75-4351-B818-542F4F93B4BD}">
      <dgm:prSet custT="1"/>
      <dgm:spPr/>
      <dgm:t>
        <a:bodyPr/>
        <a:lstStyle/>
        <a:p>
          <a:r>
            <a:rPr lang="es-CO" sz="1400" dirty="0">
              <a:solidFill>
                <a:srgbClr val="152B48"/>
              </a:solidFill>
              <a:latin typeface="Montserrat" panose="00000500000000000000" pitchFamily="2" charset="0"/>
            </a:rPr>
            <a:t>Conductas disfuncionales, percepciones distorsionadas, pensamientos disruptivos sobre el sueño. </a:t>
          </a:r>
        </a:p>
      </dgm:t>
    </dgm:pt>
    <dgm:pt modelId="{4B4C2164-C026-49A7-8B18-6FCB5FB9EF40}" type="parTrans" cxnId="{A4B94FDD-B9F8-4FB6-A5E3-3C4355D8302B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16FB3DD6-4FB5-4CCC-8C6C-9AE82CE46061}" type="sibTrans" cxnId="{A4B94FDD-B9F8-4FB6-A5E3-3C4355D8302B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00A2BA68-7CF7-48B3-A27E-15EAF4303BC7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Conductual: higiene universal del sueño.</a:t>
          </a:r>
        </a:p>
      </dgm:t>
    </dgm:pt>
    <dgm:pt modelId="{6DD2E32A-347B-4CD9-880C-CD8411F890E0}" type="parTrans" cxnId="{7965C266-DAC6-4718-BB25-B6622D6520F7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190D2F29-602A-430F-924F-A80579F6CB3F}" type="sibTrans" cxnId="{7965C266-DAC6-4718-BB25-B6622D6520F7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E5F4B50C-187B-4CF4-8431-D6C649259CC5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Terapia de control de estímulos.</a:t>
          </a:r>
        </a:p>
      </dgm:t>
    </dgm:pt>
    <dgm:pt modelId="{3AF4BC37-31B6-41B0-BFC6-33EAE2AA29F7}" type="parTrans" cxnId="{70520F1C-22A3-4BE2-B794-899216CD93E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8D01C1A4-5842-4AB5-8C50-6AD6A2EAEE8E}" type="sibTrans" cxnId="{70520F1C-22A3-4BE2-B794-899216CD93E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60843C89-BE41-469B-8B25-A93811CC0389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Terapia de restricción de sueño.</a:t>
          </a:r>
        </a:p>
      </dgm:t>
    </dgm:pt>
    <dgm:pt modelId="{B1B949B3-DABC-4E14-B4F2-0540C811AF30}" type="parTrans" cxnId="{62449E0D-F1CD-426B-8A5E-AF382806ADE7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AD267793-73A4-4E69-8989-99732C193218}" type="sibTrans" cxnId="{62449E0D-F1CD-426B-8A5E-AF382806ADE7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A0C2ECF4-EE83-4A91-B067-04B07C2FA918}">
      <dgm:prSet custT="1"/>
      <dgm:spPr/>
      <dgm:t>
        <a:bodyPr/>
        <a:lstStyle/>
        <a:p>
          <a:r>
            <a:rPr lang="es-CO" sz="1600" dirty="0">
              <a:solidFill>
                <a:srgbClr val="152B48"/>
              </a:solidFill>
              <a:latin typeface="Montserrat" panose="00000500000000000000" pitchFamily="2" charset="0"/>
            </a:rPr>
            <a:t>Terapia de relajación y biofeedback. </a:t>
          </a:r>
        </a:p>
      </dgm:t>
    </dgm:pt>
    <dgm:pt modelId="{60CABDFD-2272-4166-9C6E-FF174677E13A}" type="parTrans" cxnId="{6AB4E1E8-6596-4927-9155-167FC40C68B8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AA36685F-7AA8-4DEF-8805-CA04F28E6B9A}" type="sibTrans" cxnId="{6AB4E1E8-6596-4927-9155-167FC40C68B8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2F9F2F9-9E52-473C-9D60-A81154CA5FE6}" type="pres">
      <dgm:prSet presAssocID="{1DCA3A5B-7167-4150-94AF-1589D55DD5E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68346EB-486D-4BFB-80D4-0D56BC8C530E}" type="pres">
      <dgm:prSet presAssocID="{6F912102-525C-4855-A9A5-76BD76C7A0A4}" presName="circle1" presStyleLbl="node1" presStyleIdx="0" presStyleCnt="6"/>
      <dgm:spPr/>
    </dgm:pt>
    <dgm:pt modelId="{3C6511C9-24DD-4225-99AD-FC426991D9BE}" type="pres">
      <dgm:prSet presAssocID="{6F912102-525C-4855-A9A5-76BD76C7A0A4}" presName="space" presStyleCnt="0"/>
      <dgm:spPr/>
    </dgm:pt>
    <dgm:pt modelId="{A8418E4B-CB7A-4201-B720-AF7D16EAC4A8}" type="pres">
      <dgm:prSet presAssocID="{6F912102-525C-4855-A9A5-76BD76C7A0A4}" presName="rect1" presStyleLbl="alignAcc1" presStyleIdx="0" presStyleCnt="6"/>
      <dgm:spPr/>
    </dgm:pt>
    <dgm:pt modelId="{05E343A5-D79F-4F61-AB57-F1159038AA7E}" type="pres">
      <dgm:prSet presAssocID="{B6E2E1E9-5F75-4351-B818-542F4F93B4BD}" presName="vertSpace2" presStyleLbl="node1" presStyleIdx="0" presStyleCnt="6"/>
      <dgm:spPr/>
    </dgm:pt>
    <dgm:pt modelId="{A9497C2A-E8E4-4A97-A9A0-C30BC15B84CE}" type="pres">
      <dgm:prSet presAssocID="{B6E2E1E9-5F75-4351-B818-542F4F93B4BD}" presName="circle2" presStyleLbl="node1" presStyleIdx="1" presStyleCnt="6"/>
      <dgm:spPr/>
    </dgm:pt>
    <dgm:pt modelId="{4FDC8DFA-16E5-45B3-93D8-135F76B5FC97}" type="pres">
      <dgm:prSet presAssocID="{B6E2E1E9-5F75-4351-B818-542F4F93B4BD}" presName="rect2" presStyleLbl="alignAcc1" presStyleIdx="1" presStyleCnt="6" custScaleY="105378"/>
      <dgm:spPr/>
    </dgm:pt>
    <dgm:pt modelId="{4323D55E-1DC0-4781-9CE3-9CA43F37DE28}" type="pres">
      <dgm:prSet presAssocID="{00A2BA68-7CF7-48B3-A27E-15EAF4303BC7}" presName="vertSpace3" presStyleLbl="node1" presStyleIdx="1" presStyleCnt="6"/>
      <dgm:spPr/>
    </dgm:pt>
    <dgm:pt modelId="{7B7F4B0D-3152-4E11-A944-6FDAA52BDEA1}" type="pres">
      <dgm:prSet presAssocID="{00A2BA68-7CF7-48B3-A27E-15EAF4303BC7}" presName="circle3" presStyleLbl="node1" presStyleIdx="2" presStyleCnt="6"/>
      <dgm:spPr/>
    </dgm:pt>
    <dgm:pt modelId="{E45880A4-42E4-463F-A9A6-BCC34178090D}" type="pres">
      <dgm:prSet presAssocID="{00A2BA68-7CF7-48B3-A27E-15EAF4303BC7}" presName="rect3" presStyleLbl="alignAcc1" presStyleIdx="2" presStyleCnt="6"/>
      <dgm:spPr/>
    </dgm:pt>
    <dgm:pt modelId="{5A15BF59-3885-4600-BB91-9C3E1B0CABFB}" type="pres">
      <dgm:prSet presAssocID="{E5F4B50C-187B-4CF4-8431-D6C649259CC5}" presName="vertSpace4" presStyleLbl="node1" presStyleIdx="2" presStyleCnt="6"/>
      <dgm:spPr/>
    </dgm:pt>
    <dgm:pt modelId="{91F18375-18F9-4634-9DEF-2F5467469DCA}" type="pres">
      <dgm:prSet presAssocID="{E5F4B50C-187B-4CF4-8431-D6C649259CC5}" presName="circle4" presStyleLbl="node1" presStyleIdx="3" presStyleCnt="6"/>
      <dgm:spPr/>
    </dgm:pt>
    <dgm:pt modelId="{B4530C4A-B86D-422F-85CC-92AA13C93CD9}" type="pres">
      <dgm:prSet presAssocID="{E5F4B50C-187B-4CF4-8431-D6C649259CC5}" presName="rect4" presStyleLbl="alignAcc1" presStyleIdx="3" presStyleCnt="6"/>
      <dgm:spPr/>
    </dgm:pt>
    <dgm:pt modelId="{9AEA38B2-07CF-441F-B20A-9865546F34B8}" type="pres">
      <dgm:prSet presAssocID="{60843C89-BE41-469B-8B25-A93811CC0389}" presName="vertSpace5" presStyleLbl="node1" presStyleIdx="3" presStyleCnt="6"/>
      <dgm:spPr/>
    </dgm:pt>
    <dgm:pt modelId="{01670877-277E-4CDA-9E46-94F3AA0AA6B3}" type="pres">
      <dgm:prSet presAssocID="{60843C89-BE41-469B-8B25-A93811CC0389}" presName="circle5" presStyleLbl="node1" presStyleIdx="4" presStyleCnt="6"/>
      <dgm:spPr/>
    </dgm:pt>
    <dgm:pt modelId="{FC979AD4-6829-4450-95CC-C2A26E3E8893}" type="pres">
      <dgm:prSet presAssocID="{60843C89-BE41-469B-8B25-A93811CC0389}" presName="rect5" presStyleLbl="alignAcc1" presStyleIdx="4" presStyleCnt="6"/>
      <dgm:spPr/>
    </dgm:pt>
    <dgm:pt modelId="{DE3AF4D8-E125-42E0-9397-D7C95685E7D8}" type="pres">
      <dgm:prSet presAssocID="{A0C2ECF4-EE83-4A91-B067-04B07C2FA918}" presName="vertSpace6" presStyleLbl="node1" presStyleIdx="4" presStyleCnt="6"/>
      <dgm:spPr/>
    </dgm:pt>
    <dgm:pt modelId="{18EAEBBE-4A12-4E32-A41E-594D2CB1A2CF}" type="pres">
      <dgm:prSet presAssocID="{A0C2ECF4-EE83-4A91-B067-04B07C2FA918}" presName="circle6" presStyleLbl="node1" presStyleIdx="5" presStyleCnt="6"/>
      <dgm:spPr/>
    </dgm:pt>
    <dgm:pt modelId="{C0404EB0-0473-4659-B572-E03D19CE76E0}" type="pres">
      <dgm:prSet presAssocID="{A0C2ECF4-EE83-4A91-B067-04B07C2FA918}" presName="rect6" presStyleLbl="alignAcc1" presStyleIdx="5" presStyleCnt="6"/>
      <dgm:spPr/>
    </dgm:pt>
    <dgm:pt modelId="{6A776826-8353-48E4-A13C-06D27F0501EA}" type="pres">
      <dgm:prSet presAssocID="{6F912102-525C-4855-A9A5-76BD76C7A0A4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858766BB-AD05-4616-A55C-5333A8DAB9D7}" type="pres">
      <dgm:prSet presAssocID="{B6E2E1E9-5F75-4351-B818-542F4F93B4BD}" presName="rect2ParTxNoCh" presStyleLbl="alignAcc1" presStyleIdx="5" presStyleCnt="6">
        <dgm:presLayoutVars>
          <dgm:chMax val="1"/>
          <dgm:bulletEnabled val="1"/>
        </dgm:presLayoutVars>
      </dgm:prSet>
      <dgm:spPr/>
    </dgm:pt>
    <dgm:pt modelId="{12C01769-A706-4489-A783-259B45ADB12B}" type="pres">
      <dgm:prSet presAssocID="{00A2BA68-7CF7-48B3-A27E-15EAF4303BC7}" presName="rect3ParTxNoCh" presStyleLbl="alignAcc1" presStyleIdx="5" presStyleCnt="6">
        <dgm:presLayoutVars>
          <dgm:chMax val="1"/>
          <dgm:bulletEnabled val="1"/>
        </dgm:presLayoutVars>
      </dgm:prSet>
      <dgm:spPr/>
    </dgm:pt>
    <dgm:pt modelId="{34CBC4FF-7AFC-40D7-BC73-F6491C5BDD52}" type="pres">
      <dgm:prSet presAssocID="{E5F4B50C-187B-4CF4-8431-D6C649259CC5}" presName="rect4ParTxNoCh" presStyleLbl="alignAcc1" presStyleIdx="5" presStyleCnt="6">
        <dgm:presLayoutVars>
          <dgm:chMax val="1"/>
          <dgm:bulletEnabled val="1"/>
        </dgm:presLayoutVars>
      </dgm:prSet>
      <dgm:spPr/>
    </dgm:pt>
    <dgm:pt modelId="{1C9E3E6A-855E-4F4C-8FF6-432A53E9EBE6}" type="pres">
      <dgm:prSet presAssocID="{60843C89-BE41-469B-8B25-A93811CC0389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38504788-9885-4939-A924-FDFFFF0E4118}" type="pres">
      <dgm:prSet presAssocID="{A0C2ECF4-EE83-4A91-B067-04B07C2FA918}" presName="rect6ParTxNoCh" presStyleLbl="alignAcc1" presStyleIdx="5" presStyleCnt="6">
        <dgm:presLayoutVars>
          <dgm:chMax val="1"/>
          <dgm:bulletEnabled val="1"/>
        </dgm:presLayoutVars>
      </dgm:prSet>
      <dgm:spPr/>
    </dgm:pt>
  </dgm:ptLst>
  <dgm:cxnLst>
    <dgm:cxn modelId="{62449E0D-F1CD-426B-8A5E-AF382806ADE7}" srcId="{1DCA3A5B-7167-4150-94AF-1589D55DD5E8}" destId="{60843C89-BE41-469B-8B25-A93811CC0389}" srcOrd="4" destOrd="0" parTransId="{B1B949B3-DABC-4E14-B4F2-0540C811AF30}" sibTransId="{AD267793-73A4-4E69-8989-99732C193218}"/>
    <dgm:cxn modelId="{70520F1C-22A3-4BE2-B794-899216CD93E4}" srcId="{1DCA3A5B-7167-4150-94AF-1589D55DD5E8}" destId="{E5F4B50C-187B-4CF4-8431-D6C649259CC5}" srcOrd="3" destOrd="0" parTransId="{3AF4BC37-31B6-41B0-BFC6-33EAE2AA29F7}" sibTransId="{8D01C1A4-5842-4AB5-8C50-6AD6A2EAEE8E}"/>
    <dgm:cxn modelId="{92305928-CADC-40DF-9D52-625DD7312F02}" type="presOf" srcId="{A0C2ECF4-EE83-4A91-B067-04B07C2FA918}" destId="{C0404EB0-0473-4659-B572-E03D19CE76E0}" srcOrd="0" destOrd="0" presId="urn:microsoft.com/office/officeart/2005/8/layout/target3"/>
    <dgm:cxn modelId="{1E908860-3E6B-4ADD-BEDB-968A7B7E94BE}" type="presOf" srcId="{6F912102-525C-4855-A9A5-76BD76C7A0A4}" destId="{A8418E4B-CB7A-4201-B720-AF7D16EAC4A8}" srcOrd="0" destOrd="0" presId="urn:microsoft.com/office/officeart/2005/8/layout/target3"/>
    <dgm:cxn modelId="{FC43B741-E7A2-4694-890E-5480E777C823}" type="presOf" srcId="{A0C2ECF4-EE83-4A91-B067-04B07C2FA918}" destId="{38504788-9885-4939-A924-FDFFFF0E4118}" srcOrd="1" destOrd="0" presId="urn:microsoft.com/office/officeart/2005/8/layout/target3"/>
    <dgm:cxn modelId="{7965C266-DAC6-4718-BB25-B6622D6520F7}" srcId="{1DCA3A5B-7167-4150-94AF-1589D55DD5E8}" destId="{00A2BA68-7CF7-48B3-A27E-15EAF4303BC7}" srcOrd="2" destOrd="0" parTransId="{6DD2E32A-347B-4CD9-880C-CD8411F890E0}" sibTransId="{190D2F29-602A-430F-924F-A80579F6CB3F}"/>
    <dgm:cxn modelId="{92715F69-E6C4-4DE1-87FB-5D38DAFAF172}" type="presOf" srcId="{E5F4B50C-187B-4CF4-8431-D6C649259CC5}" destId="{34CBC4FF-7AFC-40D7-BC73-F6491C5BDD52}" srcOrd="1" destOrd="0" presId="urn:microsoft.com/office/officeart/2005/8/layout/target3"/>
    <dgm:cxn modelId="{BFF69C6B-133B-4758-996A-9B285CA5693A}" type="presOf" srcId="{00A2BA68-7CF7-48B3-A27E-15EAF4303BC7}" destId="{12C01769-A706-4489-A783-259B45ADB12B}" srcOrd="1" destOrd="0" presId="urn:microsoft.com/office/officeart/2005/8/layout/target3"/>
    <dgm:cxn modelId="{21B8F151-FEE9-40BA-A21D-2521289ECDC7}" type="presOf" srcId="{E5F4B50C-187B-4CF4-8431-D6C649259CC5}" destId="{B4530C4A-B86D-422F-85CC-92AA13C93CD9}" srcOrd="0" destOrd="0" presId="urn:microsoft.com/office/officeart/2005/8/layout/target3"/>
    <dgm:cxn modelId="{843E3778-F66F-4F8B-A244-F9F9473FDFF0}" type="presOf" srcId="{60843C89-BE41-469B-8B25-A93811CC0389}" destId="{FC979AD4-6829-4450-95CC-C2A26E3E8893}" srcOrd="0" destOrd="0" presId="urn:microsoft.com/office/officeart/2005/8/layout/target3"/>
    <dgm:cxn modelId="{3D9F0CA5-E1A8-4EA2-A515-594CD567CC66}" type="presOf" srcId="{00A2BA68-7CF7-48B3-A27E-15EAF4303BC7}" destId="{E45880A4-42E4-463F-A9A6-BCC34178090D}" srcOrd="0" destOrd="0" presId="urn:microsoft.com/office/officeart/2005/8/layout/target3"/>
    <dgm:cxn modelId="{32F6EBA9-8A78-493F-BA82-34B45E832F04}" type="presOf" srcId="{1DCA3A5B-7167-4150-94AF-1589D55DD5E8}" destId="{42F9F2F9-9E52-473C-9D60-A81154CA5FE6}" srcOrd="0" destOrd="0" presId="urn:microsoft.com/office/officeart/2005/8/layout/target3"/>
    <dgm:cxn modelId="{188D16C5-6B2D-471D-9DE5-A46D8391F273}" type="presOf" srcId="{60843C89-BE41-469B-8B25-A93811CC0389}" destId="{1C9E3E6A-855E-4F4C-8FF6-432A53E9EBE6}" srcOrd="1" destOrd="0" presId="urn:microsoft.com/office/officeart/2005/8/layout/target3"/>
    <dgm:cxn modelId="{A4B94FDD-B9F8-4FB6-A5E3-3C4355D8302B}" srcId="{1DCA3A5B-7167-4150-94AF-1589D55DD5E8}" destId="{B6E2E1E9-5F75-4351-B818-542F4F93B4BD}" srcOrd="1" destOrd="0" parTransId="{4B4C2164-C026-49A7-8B18-6FCB5FB9EF40}" sibTransId="{16FB3DD6-4FB5-4CCC-8C6C-9AE82CE46061}"/>
    <dgm:cxn modelId="{CFCCC2DF-E96C-4B1D-A0CB-FE7B5C1ABFD5}" srcId="{1DCA3A5B-7167-4150-94AF-1589D55DD5E8}" destId="{6F912102-525C-4855-A9A5-76BD76C7A0A4}" srcOrd="0" destOrd="0" parTransId="{67B99BBA-4C77-491F-9512-95D9F5BB2D55}" sibTransId="{A62E9218-3D86-4A05-B093-A7F80B8438C2}"/>
    <dgm:cxn modelId="{6AB4E1E8-6596-4927-9155-167FC40C68B8}" srcId="{1DCA3A5B-7167-4150-94AF-1589D55DD5E8}" destId="{A0C2ECF4-EE83-4A91-B067-04B07C2FA918}" srcOrd="5" destOrd="0" parTransId="{60CABDFD-2272-4166-9C6E-FF174677E13A}" sibTransId="{AA36685F-7AA8-4DEF-8805-CA04F28E6B9A}"/>
    <dgm:cxn modelId="{F35DE6EA-5ECF-4977-B95A-64A3B28DCCCC}" type="presOf" srcId="{B6E2E1E9-5F75-4351-B818-542F4F93B4BD}" destId="{858766BB-AD05-4616-A55C-5333A8DAB9D7}" srcOrd="1" destOrd="0" presId="urn:microsoft.com/office/officeart/2005/8/layout/target3"/>
    <dgm:cxn modelId="{434222FA-EA1A-4B40-83B8-0E969BAE69DB}" type="presOf" srcId="{B6E2E1E9-5F75-4351-B818-542F4F93B4BD}" destId="{4FDC8DFA-16E5-45B3-93D8-135F76B5FC97}" srcOrd="0" destOrd="0" presId="urn:microsoft.com/office/officeart/2005/8/layout/target3"/>
    <dgm:cxn modelId="{D822ABFA-A108-4B0E-9B09-9CCF30C5A0D6}" type="presOf" srcId="{6F912102-525C-4855-A9A5-76BD76C7A0A4}" destId="{6A776826-8353-48E4-A13C-06D27F0501EA}" srcOrd="1" destOrd="0" presId="urn:microsoft.com/office/officeart/2005/8/layout/target3"/>
    <dgm:cxn modelId="{95A09E06-D638-48BF-AF9E-918A7BE81E23}" type="presParOf" srcId="{42F9F2F9-9E52-473C-9D60-A81154CA5FE6}" destId="{C68346EB-486D-4BFB-80D4-0D56BC8C530E}" srcOrd="0" destOrd="0" presId="urn:microsoft.com/office/officeart/2005/8/layout/target3"/>
    <dgm:cxn modelId="{80000654-31F8-4890-AA44-EE9A11E40BD9}" type="presParOf" srcId="{42F9F2F9-9E52-473C-9D60-A81154CA5FE6}" destId="{3C6511C9-24DD-4225-99AD-FC426991D9BE}" srcOrd="1" destOrd="0" presId="urn:microsoft.com/office/officeart/2005/8/layout/target3"/>
    <dgm:cxn modelId="{E05CAD8C-0925-4B3C-9339-DE921AAFFA3F}" type="presParOf" srcId="{42F9F2F9-9E52-473C-9D60-A81154CA5FE6}" destId="{A8418E4B-CB7A-4201-B720-AF7D16EAC4A8}" srcOrd="2" destOrd="0" presId="urn:microsoft.com/office/officeart/2005/8/layout/target3"/>
    <dgm:cxn modelId="{C1B23F2E-2D51-412B-8D91-99BF3DE7E05A}" type="presParOf" srcId="{42F9F2F9-9E52-473C-9D60-A81154CA5FE6}" destId="{05E343A5-D79F-4F61-AB57-F1159038AA7E}" srcOrd="3" destOrd="0" presId="urn:microsoft.com/office/officeart/2005/8/layout/target3"/>
    <dgm:cxn modelId="{3F89FEE1-0866-4CB6-B1EC-94C9322E7033}" type="presParOf" srcId="{42F9F2F9-9E52-473C-9D60-A81154CA5FE6}" destId="{A9497C2A-E8E4-4A97-A9A0-C30BC15B84CE}" srcOrd="4" destOrd="0" presId="urn:microsoft.com/office/officeart/2005/8/layout/target3"/>
    <dgm:cxn modelId="{7EA83EC2-9880-4E5A-8E64-1E3FE15D1F58}" type="presParOf" srcId="{42F9F2F9-9E52-473C-9D60-A81154CA5FE6}" destId="{4FDC8DFA-16E5-45B3-93D8-135F76B5FC97}" srcOrd="5" destOrd="0" presId="urn:microsoft.com/office/officeart/2005/8/layout/target3"/>
    <dgm:cxn modelId="{2544670B-F501-4193-A2C0-72B1DF919D9D}" type="presParOf" srcId="{42F9F2F9-9E52-473C-9D60-A81154CA5FE6}" destId="{4323D55E-1DC0-4781-9CE3-9CA43F37DE28}" srcOrd="6" destOrd="0" presId="urn:microsoft.com/office/officeart/2005/8/layout/target3"/>
    <dgm:cxn modelId="{60B92174-CE5D-4750-A0C3-E0A5D1860A88}" type="presParOf" srcId="{42F9F2F9-9E52-473C-9D60-A81154CA5FE6}" destId="{7B7F4B0D-3152-4E11-A944-6FDAA52BDEA1}" srcOrd="7" destOrd="0" presId="urn:microsoft.com/office/officeart/2005/8/layout/target3"/>
    <dgm:cxn modelId="{AAC6FE3D-1AF2-4F53-8B88-4FD00A06B233}" type="presParOf" srcId="{42F9F2F9-9E52-473C-9D60-A81154CA5FE6}" destId="{E45880A4-42E4-463F-A9A6-BCC34178090D}" srcOrd="8" destOrd="0" presId="urn:microsoft.com/office/officeart/2005/8/layout/target3"/>
    <dgm:cxn modelId="{C06DB50F-EDBB-4E32-A992-67C6F9FE9C56}" type="presParOf" srcId="{42F9F2F9-9E52-473C-9D60-A81154CA5FE6}" destId="{5A15BF59-3885-4600-BB91-9C3E1B0CABFB}" srcOrd="9" destOrd="0" presId="urn:microsoft.com/office/officeart/2005/8/layout/target3"/>
    <dgm:cxn modelId="{B6D1E026-8CDD-40D7-A3D3-B498D1413D2F}" type="presParOf" srcId="{42F9F2F9-9E52-473C-9D60-A81154CA5FE6}" destId="{91F18375-18F9-4634-9DEF-2F5467469DCA}" srcOrd="10" destOrd="0" presId="urn:microsoft.com/office/officeart/2005/8/layout/target3"/>
    <dgm:cxn modelId="{7DADCF36-F3BA-4F33-BB61-C17B9CD55913}" type="presParOf" srcId="{42F9F2F9-9E52-473C-9D60-A81154CA5FE6}" destId="{B4530C4A-B86D-422F-85CC-92AA13C93CD9}" srcOrd="11" destOrd="0" presId="urn:microsoft.com/office/officeart/2005/8/layout/target3"/>
    <dgm:cxn modelId="{A6F7CC8B-382A-4631-934C-20F41E0A2D6D}" type="presParOf" srcId="{42F9F2F9-9E52-473C-9D60-A81154CA5FE6}" destId="{9AEA38B2-07CF-441F-B20A-9865546F34B8}" srcOrd="12" destOrd="0" presId="urn:microsoft.com/office/officeart/2005/8/layout/target3"/>
    <dgm:cxn modelId="{BF855FBF-241E-468B-B92A-10A0C3D825A4}" type="presParOf" srcId="{42F9F2F9-9E52-473C-9D60-A81154CA5FE6}" destId="{01670877-277E-4CDA-9E46-94F3AA0AA6B3}" srcOrd="13" destOrd="0" presId="urn:microsoft.com/office/officeart/2005/8/layout/target3"/>
    <dgm:cxn modelId="{58656A1B-4425-4514-898F-9D0E0693F7E8}" type="presParOf" srcId="{42F9F2F9-9E52-473C-9D60-A81154CA5FE6}" destId="{FC979AD4-6829-4450-95CC-C2A26E3E8893}" srcOrd="14" destOrd="0" presId="urn:microsoft.com/office/officeart/2005/8/layout/target3"/>
    <dgm:cxn modelId="{663FAC2E-A53C-4C97-A0D2-69C783404E94}" type="presParOf" srcId="{42F9F2F9-9E52-473C-9D60-A81154CA5FE6}" destId="{DE3AF4D8-E125-42E0-9397-D7C95685E7D8}" srcOrd="15" destOrd="0" presId="urn:microsoft.com/office/officeart/2005/8/layout/target3"/>
    <dgm:cxn modelId="{95005176-626B-45E1-8EC0-F9B4D49E1CFC}" type="presParOf" srcId="{42F9F2F9-9E52-473C-9D60-A81154CA5FE6}" destId="{18EAEBBE-4A12-4E32-A41E-594D2CB1A2CF}" srcOrd="16" destOrd="0" presId="urn:microsoft.com/office/officeart/2005/8/layout/target3"/>
    <dgm:cxn modelId="{128210D3-484D-4BD9-9D59-F18065177D49}" type="presParOf" srcId="{42F9F2F9-9E52-473C-9D60-A81154CA5FE6}" destId="{C0404EB0-0473-4659-B572-E03D19CE76E0}" srcOrd="17" destOrd="0" presId="urn:microsoft.com/office/officeart/2005/8/layout/target3"/>
    <dgm:cxn modelId="{19DA8E9D-A4C8-4BC5-9587-A1168AC8540A}" type="presParOf" srcId="{42F9F2F9-9E52-473C-9D60-A81154CA5FE6}" destId="{6A776826-8353-48E4-A13C-06D27F0501EA}" srcOrd="18" destOrd="0" presId="urn:microsoft.com/office/officeart/2005/8/layout/target3"/>
    <dgm:cxn modelId="{A63343F6-2DA4-4331-9544-CA4353509AE0}" type="presParOf" srcId="{42F9F2F9-9E52-473C-9D60-A81154CA5FE6}" destId="{858766BB-AD05-4616-A55C-5333A8DAB9D7}" srcOrd="19" destOrd="0" presId="urn:microsoft.com/office/officeart/2005/8/layout/target3"/>
    <dgm:cxn modelId="{61A3E93A-1A44-4252-8E5B-7B518B8ED810}" type="presParOf" srcId="{42F9F2F9-9E52-473C-9D60-A81154CA5FE6}" destId="{12C01769-A706-4489-A783-259B45ADB12B}" srcOrd="20" destOrd="0" presId="urn:microsoft.com/office/officeart/2005/8/layout/target3"/>
    <dgm:cxn modelId="{CD3BB814-46FC-4CBC-8F6E-3908502DBF08}" type="presParOf" srcId="{42F9F2F9-9E52-473C-9D60-A81154CA5FE6}" destId="{34CBC4FF-7AFC-40D7-BC73-F6491C5BDD52}" srcOrd="21" destOrd="0" presId="urn:microsoft.com/office/officeart/2005/8/layout/target3"/>
    <dgm:cxn modelId="{B2770874-512E-4CE6-8696-1FCFECE07668}" type="presParOf" srcId="{42F9F2F9-9E52-473C-9D60-A81154CA5FE6}" destId="{1C9E3E6A-855E-4F4C-8FF6-432A53E9EBE6}" srcOrd="22" destOrd="0" presId="urn:microsoft.com/office/officeart/2005/8/layout/target3"/>
    <dgm:cxn modelId="{7D5A9587-8137-49B1-A342-27243A247D13}" type="presParOf" srcId="{42F9F2F9-9E52-473C-9D60-A81154CA5FE6}" destId="{38504788-9885-4939-A924-FDFFFF0E4118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6EEA21F-E8CE-49E3-A5EF-7B5A06C58A29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B4AECB2E-6266-47A7-BED1-DAE561E53B0F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Horario regular.</a:t>
          </a:r>
          <a:endParaRPr lang="es-CO" sz="1800" noProof="0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D1690DE6-4426-47AD-BC7B-E8E809BA0891}" type="parTrans" cxnId="{FDD7CC30-2DF4-4E00-AFBF-EBD594ECF2A9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54314B17-9B88-4777-95E6-EBD7542A1792}" type="sibTrans" cxnId="{FDD7CC30-2DF4-4E00-AFBF-EBD594ECF2A9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60E6BDA8-49EB-4D7A-B72F-CF824E3930FE}">
      <dgm:prSet phldrT="[Texto]" custT="1"/>
      <dgm:spPr/>
      <dgm:t>
        <a:bodyPr/>
        <a:lstStyle/>
        <a:p>
          <a:pPr>
            <a:lnSpc>
              <a:spcPct val="100000"/>
            </a:lnSpc>
          </a:pPr>
          <a:endParaRPr lang="es-CO" sz="1800" noProof="0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34774D58-135F-4C24-8D14-AC594CFF1266}" type="parTrans" cxnId="{8CC5373A-FA98-483F-A76D-C4E7FA67C3E4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A2C41ACA-25FD-4E8D-9267-F4C7DC86C5EF}" type="sibTrans" cxnId="{8CC5373A-FA98-483F-A76D-C4E7FA67C3E4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2BD66345-570F-47B4-BE3D-0A72A37F344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Alimento pequeño previo a dormir.</a:t>
          </a:r>
        </a:p>
      </dgm:t>
    </dgm:pt>
    <dgm:pt modelId="{251D6977-436B-45B1-81CA-BB0C45585F53}" type="parTrans" cxnId="{A4A8640C-68D7-493E-B1CC-3E4D64238CBB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9A47D1DC-CED0-4728-BED8-F287349AC58C}" type="sibTrans" cxnId="{A4A8640C-68D7-493E-B1CC-3E4D64238CBB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463DACD7-9B1F-41DD-A3D1-46F0677CD79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Ejercicio regular.</a:t>
          </a:r>
        </a:p>
      </dgm:t>
    </dgm:pt>
    <dgm:pt modelId="{B3703053-97EF-4720-BBC7-5206A2778EAF}" type="parTrans" cxnId="{91E974A8-5BAB-47D6-8CCD-5E507885F833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6BCA52D3-E826-4FFB-B217-D17004D85F69}" type="sibTrans" cxnId="{91E974A8-5BAB-47D6-8CCD-5E507885F833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604E3363-5186-4E63-8F69-379B2CA928A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1 hora para relajarse antes de dormir.</a:t>
          </a:r>
        </a:p>
      </dgm:t>
    </dgm:pt>
    <dgm:pt modelId="{A5D2C78B-4D32-4C5B-BDB2-D17175840C99}" type="parTrans" cxnId="{715E6AC8-1D6F-436E-ACA1-0A713D1B47B7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E18761B2-D0D8-4472-838E-02A1F8FECE10}" type="sibTrans" cxnId="{715E6AC8-1D6F-436E-ACA1-0A713D1B47B7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B5E1FF27-D04C-44DF-9C63-C38E63CC100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Si hay algo pendiente: escribirlo para ocuparse en la mañana.</a:t>
          </a:r>
        </a:p>
      </dgm:t>
    </dgm:pt>
    <dgm:pt modelId="{89797E7F-A877-40CC-9FA2-7157FABC8BB0}" type="parTrans" cxnId="{6199EDA1-CA2D-45B5-B364-1AABFB448539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CAFE79BB-ACDC-48F2-A204-A51C0B45DBEF}" type="sibTrans" cxnId="{6199EDA1-CA2D-45B5-B364-1AABFB448539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D1B1905A-684F-402E-A8E5-0D2B9F76B05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Control de temperatura.</a:t>
          </a:r>
        </a:p>
      </dgm:t>
    </dgm:pt>
    <dgm:pt modelId="{82B54690-89FB-432E-BEB2-100EB7941DB6}" type="parTrans" cxnId="{5A1B3947-EE18-454F-A753-5B6C590B741D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9BB92D8D-F620-4A36-BCF2-F02306433D4A}" type="sibTrans" cxnId="{5A1B3947-EE18-454F-A753-5B6C590B741D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F02B152B-51CC-44C0-A4F7-DF2F480013F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Habitación oscura.</a:t>
          </a:r>
        </a:p>
      </dgm:t>
    </dgm:pt>
    <dgm:pt modelId="{22A6F22F-333C-4FD3-858A-C878D1DE3F36}" type="parTrans" cxnId="{4CFE5A51-964E-4D44-A0E2-4B98549A90D8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F3E4B6FE-E644-464C-88EF-618A6A157DEE}" type="sibTrans" cxnId="{4CFE5A51-964E-4D44-A0E2-4B98549A90D8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F0E54AB7-8D41-4D56-AB2C-A1B1B955DA4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Disminuir sonidos.</a:t>
          </a:r>
        </a:p>
      </dgm:t>
    </dgm:pt>
    <dgm:pt modelId="{C581DDCF-31DB-48D3-AD19-8F0B7421FA8D}" type="parTrans" cxnId="{74EBB97B-5770-4E47-AB98-7526E9144F6C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B10E67E3-2CC7-44C3-924D-8F55C61E3F22}" type="sibTrans" cxnId="{74EBB97B-5770-4E47-AB98-7526E9144F6C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F6C1B318-E985-46E9-97BE-A127EA138581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noProof="0" dirty="0">
              <a:solidFill>
                <a:srgbClr val="152B48"/>
              </a:solidFill>
              <a:latin typeface="Montserrat" panose="00000500000000000000" pitchFamily="2" charset="0"/>
            </a:rPr>
            <a:t>SÍ</a:t>
          </a:r>
        </a:p>
      </dgm:t>
    </dgm:pt>
    <dgm:pt modelId="{A2081F1C-6AF2-40D4-A7CA-21FA343F67EB}" type="parTrans" cxnId="{2F7DF163-32D8-4F7E-8DD5-C311A9211FED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8D01F286-C509-49BA-9AFE-D4B25FC39C58}" type="sibTrans" cxnId="{2F7DF163-32D8-4F7E-8DD5-C311A9211FED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C03214F3-79E4-42A7-AE35-84A783424716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Siestas.</a:t>
          </a:r>
          <a:endParaRPr lang="es-CO" sz="1800" noProof="0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FB39AE40-FD37-47C6-BD08-5A30892E572F}" type="parTrans" cxnId="{C433844C-579B-49C5-9FFC-ED31C25B6333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BEA4857D-5B89-4C23-946E-4E6488F50EDB}" type="sibTrans" cxnId="{C433844C-579B-49C5-9FFC-ED31C25B6333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698D2606-4591-48B7-840B-0F159F5E86E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Ver el reloj para chequear insomnio.</a:t>
          </a:r>
        </a:p>
      </dgm:t>
    </dgm:pt>
    <dgm:pt modelId="{F47EC140-0621-4AE0-B4E6-24EE13DACAEC}" type="parTrans" cxnId="{C4D53118-E7B4-45F0-9ADF-B24BC69767E3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9A021DDC-A06A-4DD6-B04F-28360F861C2A}" type="sibTrans" cxnId="{C4D53118-E7B4-45F0-9ADF-B24BC69767E3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1E9430C8-61C1-47A0-BB01-2E5DC89B356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Ejercitarse justo antes de dormir.</a:t>
          </a:r>
        </a:p>
      </dgm:t>
    </dgm:pt>
    <dgm:pt modelId="{E04669D3-592B-4624-8D9B-2AB5A756FAAA}" type="parTrans" cxnId="{364515ED-FF56-4A83-9FE3-914CF7F333DA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C70C6A71-05EC-4F90-9121-9EE306B3EDEF}" type="sibTrans" cxnId="{364515ED-FF56-4A83-9FE3-914CF7F333DA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F4F69D75-DD16-4AB0-A160-6E0C6787A93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Ver TV en cama.</a:t>
          </a:r>
        </a:p>
      </dgm:t>
    </dgm:pt>
    <dgm:pt modelId="{538426C6-0853-400D-8AD1-BD8FA48F4603}" type="parTrans" cxnId="{72DB1124-25C2-4552-A4BE-9E31FFB5308B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A8B9E50A-6419-4C3A-B51C-125BB9E80E5D}" type="sibTrans" cxnId="{72DB1124-25C2-4552-A4BE-9E31FFB5308B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21311231-75C8-446C-A3B1-A5C50732307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Ceba abundante.</a:t>
          </a:r>
        </a:p>
      </dgm:t>
    </dgm:pt>
    <dgm:pt modelId="{ED4D71AA-8842-406C-9FAE-32C20DC2B9A3}" type="parTrans" cxnId="{548D674B-C4EA-48B2-A1B5-510DEE280C45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038A5541-55A3-4DFE-A176-06B58C2EDB00}" type="sibTrans" cxnId="{548D674B-C4EA-48B2-A1B5-510DEE280C45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86974DF9-4BFA-4824-873D-77C25D30E8D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Café desde la tarde.</a:t>
          </a:r>
        </a:p>
      </dgm:t>
    </dgm:pt>
    <dgm:pt modelId="{40FDA157-5323-423A-9547-F933B43D9F78}" type="parTrans" cxnId="{AF84AA3F-8994-4D6A-BC4C-E5138DD9ECEA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009EB038-EAEF-4037-B9CA-E5DA4D6CA8A6}" type="sibTrans" cxnId="{AF84AA3F-8994-4D6A-BC4C-E5138DD9ECEA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7CBAB28B-C359-46F2-9379-846D37DB055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Cigarrillo por no poder dormir.</a:t>
          </a:r>
        </a:p>
      </dgm:t>
    </dgm:pt>
    <dgm:pt modelId="{23BD98E8-755B-43A3-9CA6-47EC095059A1}" type="parTrans" cxnId="{0E74EFA8-038C-497F-9C3C-19B23FA52AD5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B9626C61-C5D5-4A2A-9763-9E2D38064538}" type="sibTrans" cxnId="{0E74EFA8-038C-497F-9C3C-19B23FA52AD5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89F3A632-5394-4ED6-B7EA-47FC836EBDF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Licor para dormir.</a:t>
          </a:r>
        </a:p>
      </dgm:t>
    </dgm:pt>
    <dgm:pt modelId="{534D4E7C-D37E-4518-9FE6-425804B49857}" type="parTrans" cxnId="{AC3FA9D4-1085-4548-9832-8733CAFEB6A6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E0A36E00-A10D-4103-B95C-F7894ABC465C}" type="sibTrans" cxnId="{AC3FA9D4-1085-4548-9832-8733CAFEB6A6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B33008C2-8563-4A9B-BC99-14BE1CAB897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Leer en cama por no dormir.</a:t>
          </a:r>
        </a:p>
      </dgm:t>
    </dgm:pt>
    <dgm:pt modelId="{5ECD0F10-5550-45E8-AED7-78A6F1676B6E}" type="parTrans" cxnId="{8B090147-06BB-482D-8384-B6B0058F3D54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D3CC0A06-297C-45B3-92FF-EEB7B3915DA7}" type="sibTrans" cxnId="{8B090147-06BB-482D-8384-B6B0058F3D54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20C929B2-BD10-449A-B1CD-496F30B5C08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Comer en cama.</a:t>
          </a:r>
        </a:p>
      </dgm:t>
    </dgm:pt>
    <dgm:pt modelId="{F89DCB50-7A22-47A4-8EB4-1A3B2D4548D9}" type="parTrans" cxnId="{D1DF6F42-84B1-403B-888E-00A9AF58EF9A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FAD1A6EF-F58B-437F-BAE5-B544CEB009CA}" type="sibTrans" cxnId="{D1DF6F42-84B1-403B-888E-00A9AF58EF9A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EC26500C-160E-4B4D-B515-97F29A60C65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Ejercicios en cama.</a:t>
          </a:r>
        </a:p>
      </dgm:t>
    </dgm:pt>
    <dgm:pt modelId="{D8ADE209-44BF-41F4-8376-0D13E72F0AA5}" type="parTrans" cxnId="{D063BE2A-CA23-4A90-B699-1F64E8F494F3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9135AE14-02FF-4DF5-AC60-5F5C55BD0639}" type="sibTrans" cxnId="{D063BE2A-CA23-4A90-B699-1F64E8F494F3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5D00E471-C916-4999-982F-EEACFFACA43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CO" sz="1800" b="0" i="0" u="none" strike="noStrike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Hablar por teléfono en cama.</a:t>
          </a:r>
          <a:endParaRPr lang="es-CO" sz="1800" noProof="0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658C12F6-621B-47D8-9B4D-6A6E4F9DA212}" type="parTrans" cxnId="{595D61B2-A580-4F1F-A508-9AF6BBF72CEF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9CC4E99E-635A-4700-9B72-174F0C8CB89C}" type="sibTrans" cxnId="{595D61B2-A580-4F1F-A508-9AF6BBF72CEF}">
      <dgm:prSet/>
      <dgm:spPr/>
      <dgm:t>
        <a:bodyPr/>
        <a:lstStyle/>
        <a:p>
          <a:endParaRPr lang="es-CO" sz="2400" noProof="0" dirty="0">
            <a:latin typeface="Montserrat" panose="00000500000000000000" pitchFamily="2" charset="0"/>
          </a:endParaRPr>
        </a:p>
      </dgm:t>
    </dgm:pt>
    <dgm:pt modelId="{AC0B2D19-A7EF-4C52-A292-6B6B8B2300BF}" type="pres">
      <dgm:prSet presAssocID="{56EEA21F-E8CE-49E3-A5EF-7B5A06C58A29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D9961821-9920-438C-A112-4095DF5074AA}" type="pres">
      <dgm:prSet presAssocID="{56EEA21F-E8CE-49E3-A5EF-7B5A06C58A29}" presName="Background" presStyleLbl="bgImgPlace1" presStyleIdx="0" presStyleCnt="1" custScaleX="98278" custScaleY="157097"/>
      <dgm:spPr/>
    </dgm:pt>
    <dgm:pt modelId="{5DAA1B79-2E32-4175-8C2A-6C8762B72319}" type="pres">
      <dgm:prSet presAssocID="{56EEA21F-E8CE-49E3-A5EF-7B5A06C58A29}" presName="ParentText1" presStyleLbl="revTx" presStyleIdx="0" presStyleCnt="2" custScaleY="132526" custLinFactNeighborX="2244" custLinFactNeighborY="-2356">
        <dgm:presLayoutVars>
          <dgm:chMax val="0"/>
          <dgm:chPref val="0"/>
          <dgm:bulletEnabled val="1"/>
        </dgm:presLayoutVars>
      </dgm:prSet>
      <dgm:spPr/>
    </dgm:pt>
    <dgm:pt modelId="{E0B3C0D7-6DA2-437C-A12D-BFB5D63590A4}" type="pres">
      <dgm:prSet presAssocID="{56EEA21F-E8CE-49E3-A5EF-7B5A06C58A29}" presName="ParentText2" presStyleLbl="revTx" presStyleIdx="1" presStyleCnt="2" custScaleX="101025" custScaleY="133788" custLinFactNeighborY="-43415">
        <dgm:presLayoutVars>
          <dgm:chMax val="0"/>
          <dgm:chPref val="0"/>
          <dgm:bulletEnabled val="1"/>
        </dgm:presLayoutVars>
      </dgm:prSet>
      <dgm:spPr/>
    </dgm:pt>
    <dgm:pt modelId="{84D7B52C-A40E-4862-BD1B-A851482A9CE4}" type="pres">
      <dgm:prSet presAssocID="{56EEA21F-E8CE-49E3-A5EF-7B5A06C58A29}" presName="Plus" presStyleLbl="alignNode1" presStyleIdx="0" presStyleCnt="2"/>
      <dgm:spPr>
        <a:solidFill>
          <a:srgbClr val="00ABA7"/>
        </a:solidFill>
      </dgm:spPr>
    </dgm:pt>
    <dgm:pt modelId="{B670C539-9120-499C-A2BB-E5B45DCA9C79}" type="pres">
      <dgm:prSet presAssocID="{56EEA21F-E8CE-49E3-A5EF-7B5A06C58A29}" presName="Minus" presStyleLbl="alignNode1" presStyleIdx="1" presStyleCnt="2" custLinFactY="-36345" custLinFactNeighborX="0" custLinFactNeighborY="-100000"/>
      <dgm:spPr/>
    </dgm:pt>
    <dgm:pt modelId="{A0F905C7-B4BA-4DB4-8E2F-D4B1089DCEFB}" type="pres">
      <dgm:prSet presAssocID="{56EEA21F-E8CE-49E3-A5EF-7B5A06C58A29}" presName="Divider" presStyleLbl="parChTrans1D1" presStyleIdx="0" presStyleCnt="1"/>
      <dgm:spPr/>
    </dgm:pt>
  </dgm:ptLst>
  <dgm:cxnLst>
    <dgm:cxn modelId="{41CDD508-DE12-4EF1-85B1-27D66B8E182F}" type="presOf" srcId="{B4AECB2E-6266-47A7-BED1-DAE561E53B0F}" destId="{5DAA1B79-2E32-4175-8C2A-6C8762B72319}" srcOrd="0" destOrd="1" presId="urn:microsoft.com/office/officeart/2009/3/layout/PlusandMinus"/>
    <dgm:cxn modelId="{C15DFC0A-A3B1-4228-8591-06EF4D87CD1D}" type="presOf" srcId="{1E9430C8-61C1-47A0-BB01-2E5DC89B356C}" destId="{E0B3C0D7-6DA2-437C-A12D-BFB5D63590A4}" srcOrd="0" destOrd="3" presId="urn:microsoft.com/office/officeart/2009/3/layout/PlusandMinus"/>
    <dgm:cxn modelId="{A4A8640C-68D7-493E-B1CC-3E4D64238CBB}" srcId="{F6C1B318-E985-46E9-97BE-A127EA138581}" destId="{2BD66345-570F-47B4-BE3D-0A72A37F344C}" srcOrd="1" destOrd="0" parTransId="{251D6977-436B-45B1-81CA-BB0C45585F53}" sibTransId="{9A47D1DC-CED0-4728-BED8-F287349AC58C}"/>
    <dgm:cxn modelId="{64765016-FD07-4BB8-8117-AA044F554C2D}" type="presOf" srcId="{B33008C2-8563-4A9B-BC99-14BE1CAB8971}" destId="{E0B3C0D7-6DA2-437C-A12D-BFB5D63590A4}" srcOrd="0" destOrd="9" presId="urn:microsoft.com/office/officeart/2009/3/layout/PlusandMinus"/>
    <dgm:cxn modelId="{C4D53118-E7B4-45F0-9ADF-B24BC69767E3}" srcId="{60E6BDA8-49EB-4D7A-B72F-CF824E3930FE}" destId="{698D2606-4591-48B7-840B-0F159F5E86E1}" srcOrd="1" destOrd="0" parTransId="{F47EC140-0621-4AE0-B4E6-24EE13DACAEC}" sibTransId="{9A021DDC-A06A-4DD6-B04F-28360F861C2A}"/>
    <dgm:cxn modelId="{72DB1124-25C2-4552-A4BE-9E31FFB5308B}" srcId="{60E6BDA8-49EB-4D7A-B72F-CF824E3930FE}" destId="{F4F69D75-DD16-4AB0-A160-6E0C6787A93A}" srcOrd="3" destOrd="0" parTransId="{538426C6-0853-400D-8AD1-BD8FA48F4603}" sibTransId="{A8B9E50A-6419-4C3A-B51C-125BB9E80E5D}"/>
    <dgm:cxn modelId="{49C75E29-4C7E-4A46-9C42-7E2F1657BCD5}" type="presOf" srcId="{EC26500C-160E-4B4D-B515-97F29A60C65C}" destId="{E0B3C0D7-6DA2-437C-A12D-BFB5D63590A4}" srcOrd="0" destOrd="11" presId="urn:microsoft.com/office/officeart/2009/3/layout/PlusandMinus"/>
    <dgm:cxn modelId="{66B0182A-109C-40AE-826D-8C1A32823545}" type="presOf" srcId="{86974DF9-4BFA-4824-873D-77C25D30E8D1}" destId="{E0B3C0D7-6DA2-437C-A12D-BFB5D63590A4}" srcOrd="0" destOrd="6" presId="urn:microsoft.com/office/officeart/2009/3/layout/PlusandMinus"/>
    <dgm:cxn modelId="{D063BE2A-CA23-4A90-B699-1F64E8F494F3}" srcId="{60E6BDA8-49EB-4D7A-B72F-CF824E3930FE}" destId="{EC26500C-160E-4B4D-B515-97F29A60C65C}" srcOrd="10" destOrd="0" parTransId="{D8ADE209-44BF-41F4-8376-0D13E72F0AA5}" sibTransId="{9135AE14-02FF-4DF5-AC60-5F5C55BD0639}"/>
    <dgm:cxn modelId="{FDD7CC30-2DF4-4E00-AFBF-EBD594ECF2A9}" srcId="{F6C1B318-E985-46E9-97BE-A127EA138581}" destId="{B4AECB2E-6266-47A7-BED1-DAE561E53B0F}" srcOrd="0" destOrd="0" parTransId="{D1690DE6-4426-47AD-BC7B-E8E809BA0891}" sibTransId="{54314B17-9B88-4777-95E6-EBD7542A1792}"/>
    <dgm:cxn modelId="{8CC5373A-FA98-483F-A76D-C4E7FA67C3E4}" srcId="{56EEA21F-E8CE-49E3-A5EF-7B5A06C58A29}" destId="{60E6BDA8-49EB-4D7A-B72F-CF824E3930FE}" srcOrd="1" destOrd="0" parTransId="{34774D58-135F-4C24-8D14-AC594CFF1266}" sibTransId="{A2C41ACA-25FD-4E8D-9267-F4C7DC86C5EF}"/>
    <dgm:cxn modelId="{2A5FC73E-6888-4EF8-9B9B-470BB9097462}" type="presOf" srcId="{604E3363-5186-4E63-8F69-379B2CA928A5}" destId="{5DAA1B79-2E32-4175-8C2A-6C8762B72319}" srcOrd="0" destOrd="4" presId="urn:microsoft.com/office/officeart/2009/3/layout/PlusandMinus"/>
    <dgm:cxn modelId="{AF84AA3F-8994-4D6A-BC4C-E5138DD9ECEA}" srcId="{60E6BDA8-49EB-4D7A-B72F-CF824E3930FE}" destId="{86974DF9-4BFA-4824-873D-77C25D30E8D1}" srcOrd="5" destOrd="0" parTransId="{40FDA157-5323-423A-9547-F933B43D9F78}" sibTransId="{009EB038-EAEF-4037-B9CA-E5DA4D6CA8A6}"/>
    <dgm:cxn modelId="{F2F45D5E-788C-4583-9A78-690D2F0246D0}" type="presOf" srcId="{F4F69D75-DD16-4AB0-A160-6E0C6787A93A}" destId="{E0B3C0D7-6DA2-437C-A12D-BFB5D63590A4}" srcOrd="0" destOrd="4" presId="urn:microsoft.com/office/officeart/2009/3/layout/PlusandMinus"/>
    <dgm:cxn modelId="{D1DF6F42-84B1-403B-888E-00A9AF58EF9A}" srcId="{60E6BDA8-49EB-4D7A-B72F-CF824E3930FE}" destId="{20C929B2-BD10-449A-B1CD-496F30B5C08E}" srcOrd="9" destOrd="0" parTransId="{F89DCB50-7A22-47A4-8EB4-1A3B2D4548D9}" sibTransId="{FAD1A6EF-F58B-437F-BAE5-B544CEB009CA}"/>
    <dgm:cxn modelId="{2F7DF163-32D8-4F7E-8DD5-C311A9211FED}" srcId="{56EEA21F-E8CE-49E3-A5EF-7B5A06C58A29}" destId="{F6C1B318-E985-46E9-97BE-A127EA138581}" srcOrd="0" destOrd="0" parTransId="{A2081F1C-6AF2-40D4-A7CA-21FA343F67EB}" sibTransId="{8D01F286-C509-49BA-9AFE-D4B25FC39C58}"/>
    <dgm:cxn modelId="{467A0244-C858-45BD-9E79-5D6731B5DC97}" type="presOf" srcId="{F0E54AB7-8D41-4D56-AB2C-A1B1B955DA40}" destId="{5DAA1B79-2E32-4175-8C2A-6C8762B72319}" srcOrd="0" destOrd="8" presId="urn:microsoft.com/office/officeart/2009/3/layout/PlusandMinus"/>
    <dgm:cxn modelId="{B8783864-3DED-489A-8D05-FA063C6787C9}" type="presOf" srcId="{698D2606-4591-48B7-840B-0F159F5E86E1}" destId="{E0B3C0D7-6DA2-437C-A12D-BFB5D63590A4}" srcOrd="0" destOrd="2" presId="urn:microsoft.com/office/officeart/2009/3/layout/PlusandMinus"/>
    <dgm:cxn modelId="{8B090147-06BB-482D-8384-B6B0058F3D54}" srcId="{60E6BDA8-49EB-4D7A-B72F-CF824E3930FE}" destId="{B33008C2-8563-4A9B-BC99-14BE1CAB8971}" srcOrd="8" destOrd="0" parTransId="{5ECD0F10-5550-45E8-AED7-78A6F1676B6E}" sibTransId="{D3CC0A06-297C-45B3-92FF-EEB7B3915DA7}"/>
    <dgm:cxn modelId="{5A1B3947-EE18-454F-A753-5B6C590B741D}" srcId="{F6C1B318-E985-46E9-97BE-A127EA138581}" destId="{D1B1905A-684F-402E-A8E5-0D2B9F76B05F}" srcOrd="5" destOrd="0" parTransId="{82B54690-89FB-432E-BEB2-100EB7941DB6}" sibTransId="{9BB92D8D-F620-4A36-BCF2-F02306433D4A}"/>
    <dgm:cxn modelId="{773F9C49-7AEB-4B90-A736-C4066ACC0ECA}" type="presOf" srcId="{21311231-75C8-446C-A3B1-A5C50732307F}" destId="{E0B3C0D7-6DA2-437C-A12D-BFB5D63590A4}" srcOrd="0" destOrd="5" presId="urn:microsoft.com/office/officeart/2009/3/layout/PlusandMinus"/>
    <dgm:cxn modelId="{548D674B-C4EA-48B2-A1B5-510DEE280C45}" srcId="{60E6BDA8-49EB-4D7A-B72F-CF824E3930FE}" destId="{21311231-75C8-446C-A3B1-A5C50732307F}" srcOrd="4" destOrd="0" parTransId="{ED4D71AA-8842-406C-9FAE-32C20DC2B9A3}" sibTransId="{038A5541-55A3-4DFE-A176-06B58C2EDB00}"/>
    <dgm:cxn modelId="{C433844C-579B-49C5-9FFC-ED31C25B6333}" srcId="{60E6BDA8-49EB-4D7A-B72F-CF824E3930FE}" destId="{C03214F3-79E4-42A7-AE35-84A783424716}" srcOrd="0" destOrd="0" parTransId="{FB39AE40-FD37-47C6-BD08-5A30892E572F}" sibTransId="{BEA4857D-5B89-4C23-946E-4E6488F50EDB}"/>
    <dgm:cxn modelId="{4CFE5A51-964E-4D44-A0E2-4B98549A90D8}" srcId="{F6C1B318-E985-46E9-97BE-A127EA138581}" destId="{F02B152B-51CC-44C0-A4F7-DF2F480013FC}" srcOrd="6" destOrd="0" parTransId="{22A6F22F-333C-4FD3-858A-C878D1DE3F36}" sibTransId="{F3E4B6FE-E644-464C-88EF-618A6A157DEE}"/>
    <dgm:cxn modelId="{935B9B71-429C-458D-BADE-F888B49FAB90}" type="presOf" srcId="{60E6BDA8-49EB-4D7A-B72F-CF824E3930FE}" destId="{E0B3C0D7-6DA2-437C-A12D-BFB5D63590A4}" srcOrd="0" destOrd="0" presId="urn:microsoft.com/office/officeart/2009/3/layout/PlusandMinus"/>
    <dgm:cxn modelId="{3899A154-CEC7-4EC1-AC15-A0DF22FF9BFD}" type="presOf" srcId="{463DACD7-9B1F-41DD-A3D1-46F0677CD791}" destId="{5DAA1B79-2E32-4175-8C2A-6C8762B72319}" srcOrd="0" destOrd="3" presId="urn:microsoft.com/office/officeart/2009/3/layout/PlusandMinus"/>
    <dgm:cxn modelId="{AA867655-9091-490D-BC54-74F9D46A4909}" type="presOf" srcId="{D1B1905A-684F-402E-A8E5-0D2B9F76B05F}" destId="{5DAA1B79-2E32-4175-8C2A-6C8762B72319}" srcOrd="0" destOrd="6" presId="urn:microsoft.com/office/officeart/2009/3/layout/PlusandMinus"/>
    <dgm:cxn modelId="{1B26F856-607A-4F8A-9044-497E4DCEBBC8}" type="presOf" srcId="{89F3A632-5394-4ED6-B7EA-47FC836EBDF1}" destId="{E0B3C0D7-6DA2-437C-A12D-BFB5D63590A4}" srcOrd="0" destOrd="8" presId="urn:microsoft.com/office/officeart/2009/3/layout/PlusandMinus"/>
    <dgm:cxn modelId="{2EBC4A79-625C-472A-B66B-8B6FDB89830A}" type="presOf" srcId="{C03214F3-79E4-42A7-AE35-84A783424716}" destId="{E0B3C0D7-6DA2-437C-A12D-BFB5D63590A4}" srcOrd="0" destOrd="1" presId="urn:microsoft.com/office/officeart/2009/3/layout/PlusandMinus"/>
    <dgm:cxn modelId="{A9085B7A-9A98-4341-91BF-7AAC8336672D}" type="presOf" srcId="{F6C1B318-E985-46E9-97BE-A127EA138581}" destId="{5DAA1B79-2E32-4175-8C2A-6C8762B72319}" srcOrd="0" destOrd="0" presId="urn:microsoft.com/office/officeart/2009/3/layout/PlusandMinus"/>
    <dgm:cxn modelId="{74EBB97B-5770-4E47-AB98-7526E9144F6C}" srcId="{F6C1B318-E985-46E9-97BE-A127EA138581}" destId="{F0E54AB7-8D41-4D56-AB2C-A1B1B955DA40}" srcOrd="7" destOrd="0" parTransId="{C581DDCF-31DB-48D3-AD19-8F0B7421FA8D}" sibTransId="{B10E67E3-2CC7-44C3-924D-8F55C61E3F22}"/>
    <dgm:cxn modelId="{CD5C1CA1-4605-4858-A63E-4A38A5E88AF8}" type="presOf" srcId="{7CBAB28B-C359-46F2-9379-846D37DB0553}" destId="{E0B3C0D7-6DA2-437C-A12D-BFB5D63590A4}" srcOrd="0" destOrd="7" presId="urn:microsoft.com/office/officeart/2009/3/layout/PlusandMinus"/>
    <dgm:cxn modelId="{0618C9A1-6F31-41F8-AAED-848816330F65}" type="presOf" srcId="{5D00E471-C916-4999-982F-EEACFFACA439}" destId="{E0B3C0D7-6DA2-437C-A12D-BFB5D63590A4}" srcOrd="0" destOrd="12" presId="urn:microsoft.com/office/officeart/2009/3/layout/PlusandMinus"/>
    <dgm:cxn modelId="{6199EDA1-CA2D-45B5-B364-1AABFB448539}" srcId="{F6C1B318-E985-46E9-97BE-A127EA138581}" destId="{B5E1FF27-D04C-44DF-9C63-C38E63CC1000}" srcOrd="4" destOrd="0" parTransId="{89797E7F-A877-40CC-9FA2-7157FABC8BB0}" sibTransId="{CAFE79BB-ACDC-48F2-A204-A51C0B45DBEF}"/>
    <dgm:cxn modelId="{91E974A8-5BAB-47D6-8CCD-5E507885F833}" srcId="{F6C1B318-E985-46E9-97BE-A127EA138581}" destId="{463DACD7-9B1F-41DD-A3D1-46F0677CD791}" srcOrd="2" destOrd="0" parTransId="{B3703053-97EF-4720-BBC7-5206A2778EAF}" sibTransId="{6BCA52D3-E826-4FFB-B217-D17004D85F69}"/>
    <dgm:cxn modelId="{0E74EFA8-038C-497F-9C3C-19B23FA52AD5}" srcId="{60E6BDA8-49EB-4D7A-B72F-CF824E3930FE}" destId="{7CBAB28B-C359-46F2-9379-846D37DB0553}" srcOrd="6" destOrd="0" parTransId="{23BD98E8-755B-43A3-9CA6-47EC095059A1}" sibTransId="{B9626C61-C5D5-4A2A-9763-9E2D38064538}"/>
    <dgm:cxn modelId="{595D61B2-A580-4F1F-A508-9AF6BBF72CEF}" srcId="{60E6BDA8-49EB-4D7A-B72F-CF824E3930FE}" destId="{5D00E471-C916-4999-982F-EEACFFACA439}" srcOrd="11" destOrd="0" parTransId="{658C12F6-621B-47D8-9B4D-6A6E4F9DA212}" sibTransId="{9CC4E99E-635A-4700-9B72-174F0C8CB89C}"/>
    <dgm:cxn modelId="{0A7825BF-4F12-40DF-98DD-0CDEE1937B78}" type="presOf" srcId="{20C929B2-BD10-449A-B1CD-496F30B5C08E}" destId="{E0B3C0D7-6DA2-437C-A12D-BFB5D63590A4}" srcOrd="0" destOrd="10" presId="urn:microsoft.com/office/officeart/2009/3/layout/PlusandMinus"/>
    <dgm:cxn modelId="{715E6AC8-1D6F-436E-ACA1-0A713D1B47B7}" srcId="{F6C1B318-E985-46E9-97BE-A127EA138581}" destId="{604E3363-5186-4E63-8F69-379B2CA928A5}" srcOrd="3" destOrd="0" parTransId="{A5D2C78B-4D32-4C5B-BDB2-D17175840C99}" sibTransId="{E18761B2-D0D8-4472-838E-02A1F8FECE10}"/>
    <dgm:cxn modelId="{0163A4CB-CD98-4997-934D-4C8342FD51A4}" type="presOf" srcId="{2BD66345-570F-47B4-BE3D-0A72A37F344C}" destId="{5DAA1B79-2E32-4175-8C2A-6C8762B72319}" srcOrd="0" destOrd="2" presId="urn:microsoft.com/office/officeart/2009/3/layout/PlusandMinus"/>
    <dgm:cxn modelId="{AC3FA9D4-1085-4548-9832-8733CAFEB6A6}" srcId="{60E6BDA8-49EB-4D7A-B72F-CF824E3930FE}" destId="{89F3A632-5394-4ED6-B7EA-47FC836EBDF1}" srcOrd="7" destOrd="0" parTransId="{534D4E7C-D37E-4518-9FE6-425804B49857}" sibTransId="{E0A36E00-A10D-4103-B95C-F7894ABC465C}"/>
    <dgm:cxn modelId="{36AC64D8-EA3B-4A52-821F-3F59BC21F12F}" type="presOf" srcId="{B5E1FF27-D04C-44DF-9C63-C38E63CC1000}" destId="{5DAA1B79-2E32-4175-8C2A-6C8762B72319}" srcOrd="0" destOrd="5" presId="urn:microsoft.com/office/officeart/2009/3/layout/PlusandMinus"/>
    <dgm:cxn modelId="{EDBC65DB-B09A-43CA-A4BF-CE7DD53C5C0E}" type="presOf" srcId="{F02B152B-51CC-44C0-A4F7-DF2F480013FC}" destId="{5DAA1B79-2E32-4175-8C2A-6C8762B72319}" srcOrd="0" destOrd="7" presId="urn:microsoft.com/office/officeart/2009/3/layout/PlusandMinus"/>
    <dgm:cxn modelId="{364515ED-FF56-4A83-9FE3-914CF7F333DA}" srcId="{60E6BDA8-49EB-4D7A-B72F-CF824E3930FE}" destId="{1E9430C8-61C1-47A0-BB01-2E5DC89B356C}" srcOrd="2" destOrd="0" parTransId="{E04669D3-592B-4624-8D9B-2AB5A756FAAA}" sibTransId="{C70C6A71-05EC-4F90-9121-9EE306B3EDEF}"/>
    <dgm:cxn modelId="{FE5E44F9-140A-4A63-AAC0-A5D9EB8C7445}" type="presOf" srcId="{56EEA21F-E8CE-49E3-A5EF-7B5A06C58A29}" destId="{AC0B2D19-A7EF-4C52-A292-6B6B8B2300BF}" srcOrd="0" destOrd="0" presId="urn:microsoft.com/office/officeart/2009/3/layout/PlusandMinus"/>
    <dgm:cxn modelId="{22F305CB-9CCE-48D7-A5AD-639628BD1605}" type="presParOf" srcId="{AC0B2D19-A7EF-4C52-A292-6B6B8B2300BF}" destId="{D9961821-9920-438C-A112-4095DF5074AA}" srcOrd="0" destOrd="0" presId="urn:microsoft.com/office/officeart/2009/3/layout/PlusandMinus"/>
    <dgm:cxn modelId="{3C8B9A50-C426-4572-8304-971236E246C4}" type="presParOf" srcId="{AC0B2D19-A7EF-4C52-A292-6B6B8B2300BF}" destId="{5DAA1B79-2E32-4175-8C2A-6C8762B72319}" srcOrd="1" destOrd="0" presId="urn:microsoft.com/office/officeart/2009/3/layout/PlusandMinus"/>
    <dgm:cxn modelId="{468581B4-95B2-448E-B804-B484790B84CF}" type="presParOf" srcId="{AC0B2D19-A7EF-4C52-A292-6B6B8B2300BF}" destId="{E0B3C0D7-6DA2-437C-A12D-BFB5D63590A4}" srcOrd="2" destOrd="0" presId="urn:microsoft.com/office/officeart/2009/3/layout/PlusandMinus"/>
    <dgm:cxn modelId="{D3238E50-933F-424D-AD1F-42E30F97FED0}" type="presParOf" srcId="{AC0B2D19-A7EF-4C52-A292-6B6B8B2300BF}" destId="{84D7B52C-A40E-4862-BD1B-A851482A9CE4}" srcOrd="3" destOrd="0" presId="urn:microsoft.com/office/officeart/2009/3/layout/PlusandMinus"/>
    <dgm:cxn modelId="{06A9CA6E-24BB-42E5-9292-5BE27431532A}" type="presParOf" srcId="{AC0B2D19-A7EF-4C52-A292-6B6B8B2300BF}" destId="{B670C539-9120-499C-A2BB-E5B45DCA9C79}" srcOrd="4" destOrd="0" presId="urn:microsoft.com/office/officeart/2009/3/layout/PlusandMinus"/>
    <dgm:cxn modelId="{8E8F0D28-D83B-4984-93C9-13AB7931BEAD}" type="presParOf" srcId="{AC0B2D19-A7EF-4C52-A292-6B6B8B2300BF}" destId="{A0F905C7-B4BA-4DB4-8E2F-D4B1089DCEFB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C85BF48-E3DA-42EF-AC6A-5D3C1C709417}" type="doc">
      <dgm:prSet loTypeId="urn:microsoft.com/office/officeart/2005/8/layout/pyramid2" loCatId="pyramid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13911AD4-A498-42E8-9DF7-D31518A75152}">
      <dgm:prSet/>
      <dgm:spPr>
        <a:ln>
          <a:solidFill>
            <a:srgbClr val="00ABA7"/>
          </a:solidFill>
        </a:ln>
      </dgm:spPr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2" charset="0"/>
            </a:rPr>
            <a:t>No hay posibilidad de TCC.</a:t>
          </a:r>
          <a:endParaRPr lang="es-CO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3E824298-24E8-4C28-A47A-CE9FEF3AB9C0}" type="parTrans" cxnId="{C86C66A8-5B28-4F3E-95C0-CD59A7EF69AE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9C70BD52-12F0-42F1-89C3-8C51D60FD759}" type="sibTrans" cxnId="{C86C66A8-5B28-4F3E-95C0-CD59A7EF69AE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471336F-57F1-42BF-B67D-A9B76A830EE1}">
      <dgm:prSet/>
      <dgm:spPr>
        <a:ln>
          <a:solidFill>
            <a:srgbClr val="00ABA7"/>
          </a:solidFill>
        </a:ln>
      </dgm:spPr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2" charset="0"/>
            </a:rPr>
            <a:t>Síntomas persistentes pese a no farmacológico.</a:t>
          </a:r>
          <a:endParaRPr lang="es-CO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A3C80C3A-0E9E-432F-A1B8-C7623CFD1025}" type="parTrans" cxnId="{D652809A-589B-4FA9-9344-B1B181AAA977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FDFFC6F3-ADDC-4265-AE4D-A427FD785432}" type="sibTrans" cxnId="{D652809A-589B-4FA9-9344-B1B181AAA977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AE3802A-DADB-4FFF-9502-04B91CF13A9C}">
      <dgm:prSet/>
      <dgm:spPr>
        <a:ln>
          <a:solidFill>
            <a:srgbClr val="00ABA7"/>
          </a:solidFill>
        </a:ln>
      </dgm:spPr>
      <dgm:t>
        <a:bodyPr/>
        <a:lstStyle/>
        <a:p>
          <a:r>
            <a:rPr lang="es-MX" dirty="0">
              <a:solidFill>
                <a:srgbClr val="152B48"/>
              </a:solidFill>
              <a:latin typeface="Montserrat" panose="00000500000000000000" pitchFamily="2" charset="0"/>
            </a:rPr>
            <a:t>Adjunto temporal a la TCC.</a:t>
          </a:r>
          <a:endParaRPr lang="es-CO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ADE11070-0D05-4E6F-944A-FD6FCD91B32E}" type="parTrans" cxnId="{2004A106-CF6F-4902-85BB-2F23F8F16110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C07CE552-1E63-4635-8E29-5A14496EA6C1}" type="sibTrans" cxnId="{2004A106-CF6F-4902-85BB-2F23F8F16110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B25AC449-0392-4EE2-865A-8AC926EF21A8}" type="pres">
      <dgm:prSet presAssocID="{EC85BF48-E3DA-42EF-AC6A-5D3C1C709417}" presName="compositeShape" presStyleCnt="0">
        <dgm:presLayoutVars>
          <dgm:dir/>
          <dgm:resizeHandles/>
        </dgm:presLayoutVars>
      </dgm:prSet>
      <dgm:spPr/>
    </dgm:pt>
    <dgm:pt modelId="{4E56A932-4649-4C63-B453-AF1103BC751E}" type="pres">
      <dgm:prSet presAssocID="{EC85BF48-E3DA-42EF-AC6A-5D3C1C709417}" presName="pyramid" presStyleLbl="node1" presStyleIdx="0" presStyleCnt="1"/>
      <dgm:spPr>
        <a:solidFill>
          <a:srgbClr val="152B48"/>
        </a:solidFill>
      </dgm:spPr>
    </dgm:pt>
    <dgm:pt modelId="{5FD9EED5-735F-4666-A09A-A3BB67BEC4C4}" type="pres">
      <dgm:prSet presAssocID="{EC85BF48-E3DA-42EF-AC6A-5D3C1C709417}" presName="theList" presStyleCnt="0"/>
      <dgm:spPr/>
    </dgm:pt>
    <dgm:pt modelId="{3A9C903E-1E16-46CF-85DB-0AABAA1E810B}" type="pres">
      <dgm:prSet presAssocID="{13911AD4-A498-42E8-9DF7-D31518A75152}" presName="aNode" presStyleLbl="fgAcc1" presStyleIdx="0" presStyleCnt="3">
        <dgm:presLayoutVars>
          <dgm:bulletEnabled val="1"/>
        </dgm:presLayoutVars>
      </dgm:prSet>
      <dgm:spPr/>
    </dgm:pt>
    <dgm:pt modelId="{631E146D-E564-417B-95C4-067D3312F48F}" type="pres">
      <dgm:prSet presAssocID="{13911AD4-A498-42E8-9DF7-D31518A75152}" presName="aSpace" presStyleCnt="0"/>
      <dgm:spPr/>
    </dgm:pt>
    <dgm:pt modelId="{9C54EC61-4B77-454A-98BF-6FA956D4DB5D}" type="pres">
      <dgm:prSet presAssocID="{3471336F-57F1-42BF-B67D-A9B76A830EE1}" presName="aNode" presStyleLbl="fgAcc1" presStyleIdx="1" presStyleCnt="3">
        <dgm:presLayoutVars>
          <dgm:bulletEnabled val="1"/>
        </dgm:presLayoutVars>
      </dgm:prSet>
      <dgm:spPr/>
    </dgm:pt>
    <dgm:pt modelId="{0F8789C7-7003-411C-8F8C-990FA2BD0945}" type="pres">
      <dgm:prSet presAssocID="{3471336F-57F1-42BF-B67D-A9B76A830EE1}" presName="aSpace" presStyleCnt="0"/>
      <dgm:spPr/>
    </dgm:pt>
    <dgm:pt modelId="{023B0EFF-257A-45AC-9208-04E302AA3B3E}" type="pres">
      <dgm:prSet presAssocID="{7AE3802A-DADB-4FFF-9502-04B91CF13A9C}" presName="aNode" presStyleLbl="fgAcc1" presStyleIdx="2" presStyleCnt="3">
        <dgm:presLayoutVars>
          <dgm:bulletEnabled val="1"/>
        </dgm:presLayoutVars>
      </dgm:prSet>
      <dgm:spPr/>
    </dgm:pt>
    <dgm:pt modelId="{D27EBABA-0383-4CA0-9A84-C9A57B9F986A}" type="pres">
      <dgm:prSet presAssocID="{7AE3802A-DADB-4FFF-9502-04B91CF13A9C}" presName="aSpace" presStyleCnt="0"/>
      <dgm:spPr/>
    </dgm:pt>
  </dgm:ptLst>
  <dgm:cxnLst>
    <dgm:cxn modelId="{CA043700-7192-4311-B692-A346B253C2D9}" type="presOf" srcId="{3471336F-57F1-42BF-B67D-A9B76A830EE1}" destId="{9C54EC61-4B77-454A-98BF-6FA956D4DB5D}" srcOrd="0" destOrd="0" presId="urn:microsoft.com/office/officeart/2005/8/layout/pyramid2"/>
    <dgm:cxn modelId="{2004A106-CF6F-4902-85BB-2F23F8F16110}" srcId="{EC85BF48-E3DA-42EF-AC6A-5D3C1C709417}" destId="{7AE3802A-DADB-4FFF-9502-04B91CF13A9C}" srcOrd="2" destOrd="0" parTransId="{ADE11070-0D05-4E6F-944A-FD6FCD91B32E}" sibTransId="{C07CE552-1E63-4635-8E29-5A14496EA6C1}"/>
    <dgm:cxn modelId="{AFF64B36-AB5B-41A1-B8E5-8D79910B4F15}" type="presOf" srcId="{EC85BF48-E3DA-42EF-AC6A-5D3C1C709417}" destId="{B25AC449-0392-4EE2-865A-8AC926EF21A8}" srcOrd="0" destOrd="0" presId="urn:microsoft.com/office/officeart/2005/8/layout/pyramid2"/>
    <dgm:cxn modelId="{AA9F168D-121F-4540-8BB2-6D488C89A2FB}" type="presOf" srcId="{7AE3802A-DADB-4FFF-9502-04B91CF13A9C}" destId="{023B0EFF-257A-45AC-9208-04E302AA3B3E}" srcOrd="0" destOrd="0" presId="urn:microsoft.com/office/officeart/2005/8/layout/pyramid2"/>
    <dgm:cxn modelId="{D652809A-589B-4FA9-9344-B1B181AAA977}" srcId="{EC85BF48-E3DA-42EF-AC6A-5D3C1C709417}" destId="{3471336F-57F1-42BF-B67D-A9B76A830EE1}" srcOrd="1" destOrd="0" parTransId="{A3C80C3A-0E9E-432F-A1B8-C7623CFD1025}" sibTransId="{FDFFC6F3-ADDC-4265-AE4D-A427FD785432}"/>
    <dgm:cxn modelId="{C86C66A8-5B28-4F3E-95C0-CD59A7EF69AE}" srcId="{EC85BF48-E3DA-42EF-AC6A-5D3C1C709417}" destId="{13911AD4-A498-42E8-9DF7-D31518A75152}" srcOrd="0" destOrd="0" parTransId="{3E824298-24E8-4C28-A47A-CE9FEF3AB9C0}" sibTransId="{9C70BD52-12F0-42F1-89C3-8C51D60FD759}"/>
    <dgm:cxn modelId="{DA13B8F1-BFC1-4729-B2C1-59017DC45ABD}" type="presOf" srcId="{13911AD4-A498-42E8-9DF7-D31518A75152}" destId="{3A9C903E-1E16-46CF-85DB-0AABAA1E810B}" srcOrd="0" destOrd="0" presId="urn:microsoft.com/office/officeart/2005/8/layout/pyramid2"/>
    <dgm:cxn modelId="{FC344F8E-00C7-4B76-8371-3544A26E268C}" type="presParOf" srcId="{B25AC449-0392-4EE2-865A-8AC926EF21A8}" destId="{4E56A932-4649-4C63-B453-AF1103BC751E}" srcOrd="0" destOrd="0" presId="urn:microsoft.com/office/officeart/2005/8/layout/pyramid2"/>
    <dgm:cxn modelId="{293918A3-094D-4840-803C-0EA804EF9F03}" type="presParOf" srcId="{B25AC449-0392-4EE2-865A-8AC926EF21A8}" destId="{5FD9EED5-735F-4666-A09A-A3BB67BEC4C4}" srcOrd="1" destOrd="0" presId="urn:microsoft.com/office/officeart/2005/8/layout/pyramid2"/>
    <dgm:cxn modelId="{553EF327-EACA-47B0-BBAF-A7C77399BC6E}" type="presParOf" srcId="{5FD9EED5-735F-4666-A09A-A3BB67BEC4C4}" destId="{3A9C903E-1E16-46CF-85DB-0AABAA1E810B}" srcOrd="0" destOrd="0" presId="urn:microsoft.com/office/officeart/2005/8/layout/pyramid2"/>
    <dgm:cxn modelId="{57298C23-B981-47E5-852B-2CE46BA81B44}" type="presParOf" srcId="{5FD9EED5-735F-4666-A09A-A3BB67BEC4C4}" destId="{631E146D-E564-417B-95C4-067D3312F48F}" srcOrd="1" destOrd="0" presId="urn:microsoft.com/office/officeart/2005/8/layout/pyramid2"/>
    <dgm:cxn modelId="{7510EA10-57AD-4357-8FF1-629F7A54FBE0}" type="presParOf" srcId="{5FD9EED5-735F-4666-A09A-A3BB67BEC4C4}" destId="{9C54EC61-4B77-454A-98BF-6FA956D4DB5D}" srcOrd="2" destOrd="0" presId="urn:microsoft.com/office/officeart/2005/8/layout/pyramid2"/>
    <dgm:cxn modelId="{8CEBCB13-A1FE-4005-9709-5FCD8631C527}" type="presParOf" srcId="{5FD9EED5-735F-4666-A09A-A3BB67BEC4C4}" destId="{0F8789C7-7003-411C-8F8C-990FA2BD0945}" srcOrd="3" destOrd="0" presId="urn:microsoft.com/office/officeart/2005/8/layout/pyramid2"/>
    <dgm:cxn modelId="{F11BD7A7-02DC-4706-BFE4-C9AF53C9EEE9}" type="presParOf" srcId="{5FD9EED5-735F-4666-A09A-A3BB67BEC4C4}" destId="{023B0EFF-257A-45AC-9208-04E302AA3B3E}" srcOrd="4" destOrd="0" presId="urn:microsoft.com/office/officeart/2005/8/layout/pyramid2"/>
    <dgm:cxn modelId="{C7B1B802-C03F-4DF7-BBF8-DB3FD62325E2}" type="presParOf" srcId="{5FD9EED5-735F-4666-A09A-A3BB67BEC4C4}" destId="{D27EBABA-0383-4CA0-9A84-C9A57B9F986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107CAE-88A9-4ED5-95E2-A5F68A00545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1A848706-AF31-43FE-B3E9-280E53B88561}">
      <dgm:prSet phldrT="[Texto]"/>
      <dgm:spPr/>
      <dgm:t>
        <a:bodyPr/>
        <a:lstStyle/>
        <a:p>
          <a:r>
            <a:rPr lang="es-MX" b="1" dirty="0">
              <a:solidFill>
                <a:srgbClr val="152B48"/>
              </a:solidFill>
              <a:latin typeface="Montserrat" panose="00000500000000000000" pitchFamily="2" charset="0"/>
            </a:rPr>
            <a:t>Disomnias</a:t>
          </a:r>
          <a:endParaRPr lang="es-CO" b="1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124FE0DD-65AF-465E-808A-6452D790F782}" type="parTrans" cxnId="{6D62A2D7-874D-43E6-B4EC-6EAEEFC12EB6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4519D617-AC23-4B65-B70A-7BB92D38724A}" type="sibTrans" cxnId="{6D62A2D7-874D-43E6-B4EC-6EAEEFC12EB6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440D369C-907C-46E7-99CF-8C70913635FD}">
      <dgm:prSet phldrT="[Texto]"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Trastorno de inicio, mantenimiento o somnolencia.</a:t>
          </a:r>
        </a:p>
      </dgm:t>
    </dgm:pt>
    <dgm:pt modelId="{ED9922A7-486C-42B8-B370-04E0A1811920}" type="parTrans" cxnId="{A59CBFF0-7AF5-4725-A129-E9291C18CC94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968E5CEC-02DA-40D2-9195-DB9CA308F7C8}" type="sibTrans" cxnId="{A59CBFF0-7AF5-4725-A129-E9291C18CC94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33AB9062-D706-4B93-BB93-DF7E10EC00C2}">
      <dgm:prSet phldrT="[Texto]"/>
      <dgm:spPr/>
      <dgm:t>
        <a:bodyPr/>
        <a:lstStyle/>
        <a:p>
          <a:r>
            <a:rPr lang="es-MX" b="1" dirty="0">
              <a:solidFill>
                <a:srgbClr val="152B48"/>
              </a:solidFill>
              <a:latin typeface="Montserrat" panose="00000500000000000000" pitchFamily="2" charset="0"/>
            </a:rPr>
            <a:t>Parasomnias</a:t>
          </a:r>
          <a:endParaRPr lang="es-CO" b="1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1506DF1E-CEB9-4F56-8642-E132890B43C0}" type="parTrans" cxnId="{3F2CBA5C-7AD0-4D20-8C63-634E559E543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BD054422-2DED-4ED5-8458-9AA0E21779C6}" type="sibTrans" cxnId="{3F2CBA5C-7AD0-4D20-8C63-634E559E543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FBCD9A11-C252-42D8-BAEB-D5CF6A5E7597}">
      <dgm:prSet phldrT="[Texto]"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Trastornos de conducta durante el sueño.</a:t>
          </a:r>
        </a:p>
      </dgm:t>
    </dgm:pt>
    <dgm:pt modelId="{4B803A3A-F3C0-4AF5-8F67-5B897AA152CF}" type="parTrans" cxnId="{EF962A45-83B8-405D-BBB3-D025EEC9B7FF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52E44523-3DEC-40FD-BB4D-FCB0D72DC700}" type="sibTrans" cxnId="{EF962A45-83B8-405D-BBB3-D025EEC9B7FF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1695D581-5F11-4DC9-8FB7-0C964899E67D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Cantidad, calidad y horario.</a:t>
          </a:r>
        </a:p>
      </dgm:t>
    </dgm:pt>
    <dgm:pt modelId="{5924F569-A367-429A-87D3-4AE2C14F611C}" type="parTrans" cxnId="{D2B3FD7F-3B0C-41B5-A373-459CAD596C4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A4FCFDB7-A349-4994-92C4-FAE30BF155F6}" type="sibTrans" cxnId="{D2B3FD7F-3B0C-41B5-A373-459CAD596C4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839DC194-77CE-4AC1-8393-37EAF63A9769}">
      <dgm:prSet/>
      <dgm:spPr/>
      <dgm:t>
        <a:bodyPr/>
        <a:lstStyle/>
        <a:p>
          <a:endParaRPr lang="es-CO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9BB74AD4-058C-436F-956E-3086AEB3D16B}" type="parTrans" cxnId="{EDA66E9E-7114-4AC7-8F7C-B0256746EDE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E1284CFF-51A6-41F4-86EB-7E678636C465}" type="sibTrans" cxnId="{EDA66E9E-7114-4AC7-8F7C-B0256746EDE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BCB57B5B-DED2-4F85-A54A-4CCC15A29239}" type="pres">
      <dgm:prSet presAssocID="{D5107CAE-88A9-4ED5-95E2-A5F68A00545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A2ECDF5-7171-49A2-8AF0-D87D1E7F4A62}" type="pres">
      <dgm:prSet presAssocID="{1A848706-AF31-43FE-B3E9-280E53B88561}" presName="circle1" presStyleLbl="node1" presStyleIdx="0" presStyleCnt="2"/>
      <dgm:spPr>
        <a:solidFill>
          <a:srgbClr val="152B48"/>
        </a:solidFill>
      </dgm:spPr>
    </dgm:pt>
    <dgm:pt modelId="{2333421B-64DE-4542-8B70-C522222BC879}" type="pres">
      <dgm:prSet presAssocID="{1A848706-AF31-43FE-B3E9-280E53B88561}" presName="space" presStyleCnt="0"/>
      <dgm:spPr/>
    </dgm:pt>
    <dgm:pt modelId="{2FB40AA4-8406-405A-A5A9-223BBE4F9FE8}" type="pres">
      <dgm:prSet presAssocID="{1A848706-AF31-43FE-B3E9-280E53B88561}" presName="rect1" presStyleLbl="alignAcc1" presStyleIdx="0" presStyleCnt="2"/>
      <dgm:spPr/>
    </dgm:pt>
    <dgm:pt modelId="{E3DFFD8A-AE7A-4B58-8F68-AA95681223B4}" type="pres">
      <dgm:prSet presAssocID="{33AB9062-D706-4B93-BB93-DF7E10EC00C2}" presName="vertSpace2" presStyleLbl="node1" presStyleIdx="0" presStyleCnt="2"/>
      <dgm:spPr/>
    </dgm:pt>
    <dgm:pt modelId="{F8ADB334-813D-4B3C-8AD4-1BCD8FFA1F4A}" type="pres">
      <dgm:prSet presAssocID="{33AB9062-D706-4B93-BB93-DF7E10EC00C2}" presName="circle2" presStyleLbl="node1" presStyleIdx="1" presStyleCnt="2"/>
      <dgm:spPr>
        <a:solidFill>
          <a:srgbClr val="152B48"/>
        </a:solidFill>
      </dgm:spPr>
    </dgm:pt>
    <dgm:pt modelId="{6BCDBF37-1655-45EA-8F2E-04D6E8BAF84C}" type="pres">
      <dgm:prSet presAssocID="{33AB9062-D706-4B93-BB93-DF7E10EC00C2}" presName="rect2" presStyleLbl="alignAcc1" presStyleIdx="1" presStyleCnt="2"/>
      <dgm:spPr/>
    </dgm:pt>
    <dgm:pt modelId="{71459119-D86F-49D4-B3AF-AB6BFA40D684}" type="pres">
      <dgm:prSet presAssocID="{1A848706-AF31-43FE-B3E9-280E53B88561}" presName="rect1ParTx" presStyleLbl="alignAcc1" presStyleIdx="1" presStyleCnt="2">
        <dgm:presLayoutVars>
          <dgm:chMax val="1"/>
          <dgm:bulletEnabled val="1"/>
        </dgm:presLayoutVars>
      </dgm:prSet>
      <dgm:spPr/>
    </dgm:pt>
    <dgm:pt modelId="{51CB43F6-7549-41C6-9C68-55464401B0A3}" type="pres">
      <dgm:prSet presAssocID="{1A848706-AF31-43FE-B3E9-280E53B88561}" presName="rect1ChTx" presStyleLbl="alignAcc1" presStyleIdx="1" presStyleCnt="2">
        <dgm:presLayoutVars>
          <dgm:bulletEnabled val="1"/>
        </dgm:presLayoutVars>
      </dgm:prSet>
      <dgm:spPr/>
    </dgm:pt>
    <dgm:pt modelId="{FE6EB505-87EE-4527-A990-2BB5827A8E4C}" type="pres">
      <dgm:prSet presAssocID="{33AB9062-D706-4B93-BB93-DF7E10EC00C2}" presName="rect2ParTx" presStyleLbl="alignAcc1" presStyleIdx="1" presStyleCnt="2">
        <dgm:presLayoutVars>
          <dgm:chMax val="1"/>
          <dgm:bulletEnabled val="1"/>
        </dgm:presLayoutVars>
      </dgm:prSet>
      <dgm:spPr/>
    </dgm:pt>
    <dgm:pt modelId="{3FF64ABA-E247-47F2-9805-4F38DDE469ED}" type="pres">
      <dgm:prSet presAssocID="{33AB9062-D706-4B93-BB93-DF7E10EC00C2}" presName="rect2ChTx" presStyleLbl="alignAcc1" presStyleIdx="1" presStyleCnt="2">
        <dgm:presLayoutVars>
          <dgm:bulletEnabled val="1"/>
        </dgm:presLayoutVars>
      </dgm:prSet>
      <dgm:spPr/>
    </dgm:pt>
  </dgm:ptLst>
  <dgm:cxnLst>
    <dgm:cxn modelId="{49BA1F15-3C2B-4647-ACB3-D8FBF1BF9BFF}" type="presOf" srcId="{1695D581-5F11-4DC9-8FB7-0C964899E67D}" destId="{51CB43F6-7549-41C6-9C68-55464401B0A3}" srcOrd="0" destOrd="1" presId="urn:microsoft.com/office/officeart/2005/8/layout/target3"/>
    <dgm:cxn modelId="{05CE2B5C-EB2B-4B6C-AB89-BCB1789B4FD9}" type="presOf" srcId="{839DC194-77CE-4AC1-8393-37EAF63A9769}" destId="{51CB43F6-7549-41C6-9C68-55464401B0A3}" srcOrd="0" destOrd="2" presId="urn:microsoft.com/office/officeart/2005/8/layout/target3"/>
    <dgm:cxn modelId="{3F2CBA5C-7AD0-4D20-8C63-634E559E5431}" srcId="{D5107CAE-88A9-4ED5-95E2-A5F68A005455}" destId="{33AB9062-D706-4B93-BB93-DF7E10EC00C2}" srcOrd="1" destOrd="0" parTransId="{1506DF1E-CEB9-4F56-8642-E132890B43C0}" sibTransId="{BD054422-2DED-4ED5-8458-9AA0E21779C6}"/>
    <dgm:cxn modelId="{0AF4535D-2397-4D3F-AC35-C9EFE3E911C6}" type="presOf" srcId="{33AB9062-D706-4B93-BB93-DF7E10EC00C2}" destId="{FE6EB505-87EE-4527-A990-2BB5827A8E4C}" srcOrd="1" destOrd="0" presId="urn:microsoft.com/office/officeart/2005/8/layout/target3"/>
    <dgm:cxn modelId="{9DAAE943-656F-41D5-AF62-DAC1255B43A1}" type="presOf" srcId="{1A848706-AF31-43FE-B3E9-280E53B88561}" destId="{71459119-D86F-49D4-B3AF-AB6BFA40D684}" srcOrd="1" destOrd="0" presId="urn:microsoft.com/office/officeart/2005/8/layout/target3"/>
    <dgm:cxn modelId="{EF962A45-83B8-405D-BBB3-D025EEC9B7FF}" srcId="{33AB9062-D706-4B93-BB93-DF7E10EC00C2}" destId="{FBCD9A11-C252-42D8-BAEB-D5CF6A5E7597}" srcOrd="0" destOrd="0" parTransId="{4B803A3A-F3C0-4AF5-8F67-5B897AA152CF}" sibTransId="{52E44523-3DEC-40FD-BB4D-FCB0D72DC700}"/>
    <dgm:cxn modelId="{D2B3FD7F-3B0C-41B5-A373-459CAD596C48}" srcId="{1A848706-AF31-43FE-B3E9-280E53B88561}" destId="{1695D581-5F11-4DC9-8FB7-0C964899E67D}" srcOrd="1" destOrd="0" parTransId="{5924F569-A367-429A-87D3-4AE2C14F611C}" sibTransId="{A4FCFDB7-A349-4994-92C4-FAE30BF155F6}"/>
    <dgm:cxn modelId="{EDA66E9E-7114-4AC7-8F7C-B0256746EDE8}" srcId="{1A848706-AF31-43FE-B3E9-280E53B88561}" destId="{839DC194-77CE-4AC1-8393-37EAF63A9769}" srcOrd="2" destOrd="0" parTransId="{9BB74AD4-058C-436F-956E-3086AEB3D16B}" sibTransId="{E1284CFF-51A6-41F4-86EB-7E678636C465}"/>
    <dgm:cxn modelId="{A667529E-4A5F-452B-B24C-2BE35BFA17BC}" type="presOf" srcId="{33AB9062-D706-4B93-BB93-DF7E10EC00C2}" destId="{6BCDBF37-1655-45EA-8F2E-04D6E8BAF84C}" srcOrd="0" destOrd="0" presId="urn:microsoft.com/office/officeart/2005/8/layout/target3"/>
    <dgm:cxn modelId="{6D62A2D7-874D-43E6-B4EC-6EAEEFC12EB6}" srcId="{D5107CAE-88A9-4ED5-95E2-A5F68A005455}" destId="{1A848706-AF31-43FE-B3E9-280E53B88561}" srcOrd="0" destOrd="0" parTransId="{124FE0DD-65AF-465E-808A-6452D790F782}" sibTransId="{4519D617-AC23-4B65-B70A-7BB92D38724A}"/>
    <dgm:cxn modelId="{AACD63EC-24C0-4FCB-913C-000965CAD01F}" type="presOf" srcId="{FBCD9A11-C252-42D8-BAEB-D5CF6A5E7597}" destId="{3FF64ABA-E247-47F2-9805-4F38DDE469ED}" srcOrd="0" destOrd="0" presId="urn:microsoft.com/office/officeart/2005/8/layout/target3"/>
    <dgm:cxn modelId="{A59CBFF0-7AF5-4725-A129-E9291C18CC94}" srcId="{1A848706-AF31-43FE-B3E9-280E53B88561}" destId="{440D369C-907C-46E7-99CF-8C70913635FD}" srcOrd="0" destOrd="0" parTransId="{ED9922A7-486C-42B8-B370-04E0A1811920}" sibTransId="{968E5CEC-02DA-40D2-9195-DB9CA308F7C8}"/>
    <dgm:cxn modelId="{5E6195F8-A931-4EC5-87BE-1BE3F8579849}" type="presOf" srcId="{1A848706-AF31-43FE-B3E9-280E53B88561}" destId="{2FB40AA4-8406-405A-A5A9-223BBE4F9FE8}" srcOrd="0" destOrd="0" presId="urn:microsoft.com/office/officeart/2005/8/layout/target3"/>
    <dgm:cxn modelId="{D82EC6F8-2169-4E39-B0ED-EF522C7BB406}" type="presOf" srcId="{D5107CAE-88A9-4ED5-95E2-A5F68A005455}" destId="{BCB57B5B-DED2-4F85-A54A-4CCC15A29239}" srcOrd="0" destOrd="0" presId="urn:microsoft.com/office/officeart/2005/8/layout/target3"/>
    <dgm:cxn modelId="{B0ADE5FA-97E3-44C5-99F7-3DC819F7B805}" type="presOf" srcId="{440D369C-907C-46E7-99CF-8C70913635FD}" destId="{51CB43F6-7549-41C6-9C68-55464401B0A3}" srcOrd="0" destOrd="0" presId="urn:microsoft.com/office/officeart/2005/8/layout/target3"/>
    <dgm:cxn modelId="{5E66C977-F3AD-493F-8EDA-BEB5A5B1ED3F}" type="presParOf" srcId="{BCB57B5B-DED2-4F85-A54A-4CCC15A29239}" destId="{4A2ECDF5-7171-49A2-8AF0-D87D1E7F4A62}" srcOrd="0" destOrd="0" presId="urn:microsoft.com/office/officeart/2005/8/layout/target3"/>
    <dgm:cxn modelId="{B929133E-1FD0-4078-BC4A-5415665FE6D2}" type="presParOf" srcId="{BCB57B5B-DED2-4F85-A54A-4CCC15A29239}" destId="{2333421B-64DE-4542-8B70-C522222BC879}" srcOrd="1" destOrd="0" presId="urn:microsoft.com/office/officeart/2005/8/layout/target3"/>
    <dgm:cxn modelId="{FBA55D2F-75C7-436F-A6CD-CB4AFFBB0826}" type="presParOf" srcId="{BCB57B5B-DED2-4F85-A54A-4CCC15A29239}" destId="{2FB40AA4-8406-405A-A5A9-223BBE4F9FE8}" srcOrd="2" destOrd="0" presId="urn:microsoft.com/office/officeart/2005/8/layout/target3"/>
    <dgm:cxn modelId="{B30AB1AF-AFF5-446B-8658-D8684CF5EBD8}" type="presParOf" srcId="{BCB57B5B-DED2-4F85-A54A-4CCC15A29239}" destId="{E3DFFD8A-AE7A-4B58-8F68-AA95681223B4}" srcOrd="3" destOrd="0" presId="urn:microsoft.com/office/officeart/2005/8/layout/target3"/>
    <dgm:cxn modelId="{286C6127-7BF4-4301-BB27-8DC5D4396884}" type="presParOf" srcId="{BCB57B5B-DED2-4F85-A54A-4CCC15A29239}" destId="{F8ADB334-813D-4B3C-8AD4-1BCD8FFA1F4A}" srcOrd="4" destOrd="0" presId="urn:microsoft.com/office/officeart/2005/8/layout/target3"/>
    <dgm:cxn modelId="{351C3108-6FA8-4C8C-B71C-CBB2059A37D6}" type="presParOf" srcId="{BCB57B5B-DED2-4F85-A54A-4CCC15A29239}" destId="{6BCDBF37-1655-45EA-8F2E-04D6E8BAF84C}" srcOrd="5" destOrd="0" presId="urn:microsoft.com/office/officeart/2005/8/layout/target3"/>
    <dgm:cxn modelId="{113CFE22-2AE5-42DB-8880-18E68A68A396}" type="presParOf" srcId="{BCB57B5B-DED2-4F85-A54A-4CCC15A29239}" destId="{71459119-D86F-49D4-B3AF-AB6BFA40D684}" srcOrd="6" destOrd="0" presId="urn:microsoft.com/office/officeart/2005/8/layout/target3"/>
    <dgm:cxn modelId="{9719C7B3-A404-489E-BF26-54E90A2BD7EF}" type="presParOf" srcId="{BCB57B5B-DED2-4F85-A54A-4CCC15A29239}" destId="{51CB43F6-7549-41C6-9C68-55464401B0A3}" srcOrd="7" destOrd="0" presId="urn:microsoft.com/office/officeart/2005/8/layout/target3"/>
    <dgm:cxn modelId="{3EDD65F7-833C-43E9-B1D5-ED60C3C5D022}" type="presParOf" srcId="{BCB57B5B-DED2-4F85-A54A-4CCC15A29239}" destId="{FE6EB505-87EE-4527-A990-2BB5827A8E4C}" srcOrd="8" destOrd="0" presId="urn:microsoft.com/office/officeart/2005/8/layout/target3"/>
    <dgm:cxn modelId="{AE435735-AF44-4624-A2E0-71085357B0CA}" type="presParOf" srcId="{BCB57B5B-DED2-4F85-A54A-4CCC15A29239}" destId="{3FF64ABA-E247-47F2-9805-4F38DDE469ED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5CCE7E-0AA7-42DC-A696-8119D8EC0E71}" type="doc">
      <dgm:prSet loTypeId="urn:microsoft.com/office/officeart/2005/8/layout/cycle8" loCatId="cycle" qsTypeId="urn:microsoft.com/office/officeart/2005/8/quickstyle/simple5" qsCatId="simple" csTypeId="urn:microsoft.com/office/officeart/2005/8/colors/colorful5" csCatId="colorful" phldr="1"/>
      <dgm:spPr/>
    </dgm:pt>
    <dgm:pt modelId="{F9308A0C-743C-453D-8DB5-B9FFEB95D4A2}">
      <dgm:prSet phldrT="[Texto]"/>
      <dgm:spPr/>
      <dgm:t>
        <a:bodyPr/>
        <a:lstStyle/>
        <a:p>
          <a:r>
            <a:rPr lang="es-MX" b="1" dirty="0">
              <a:latin typeface="Montserrat" panose="00000500000000000000" pitchFamily="2" charset="0"/>
            </a:rPr>
            <a:t>Dificultad</a:t>
          </a:r>
          <a:endParaRPr lang="es-CO" b="1" dirty="0">
            <a:latin typeface="Montserrat" panose="00000500000000000000" pitchFamily="2" charset="0"/>
          </a:endParaRPr>
        </a:p>
      </dgm:t>
    </dgm:pt>
    <dgm:pt modelId="{04A61307-1EA0-4789-A9DC-C381C39EEC97}" type="parTrans" cxnId="{41B59EBA-9DAC-4E2C-AD1F-ACC12D70D44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CF4919AB-B299-4672-BAF9-F234602C3159}" type="sibTrans" cxnId="{41B59EBA-9DAC-4E2C-AD1F-ACC12D70D44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BAEDF8B-C1B8-4A93-9355-61D53ED53A8F}">
      <dgm:prSet phldrT="[Texto]"/>
      <dgm:spPr/>
      <dgm:t>
        <a:bodyPr/>
        <a:lstStyle/>
        <a:p>
          <a:r>
            <a:rPr lang="es-MX" b="1" dirty="0">
              <a:latin typeface="Montserrat" panose="00000500000000000000" pitchFamily="2" charset="0"/>
            </a:rPr>
            <a:t>Oportunidad</a:t>
          </a:r>
          <a:endParaRPr lang="es-CO" b="1" dirty="0">
            <a:latin typeface="Montserrat" panose="00000500000000000000" pitchFamily="2" charset="0"/>
          </a:endParaRPr>
        </a:p>
      </dgm:t>
    </dgm:pt>
    <dgm:pt modelId="{A94CE9A1-A41C-47C1-89C5-42C90B255C81}" type="parTrans" cxnId="{6FBD5AD3-6FC9-4691-8595-74F59442D16D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F19534E-A98E-4760-A2E9-253340D332FA}" type="sibTrans" cxnId="{6FBD5AD3-6FC9-4691-8595-74F59442D16D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039914BD-21EB-4FB1-B1A8-8657FEDF7D99}">
      <dgm:prSet phldrT="[Texto]"/>
      <dgm:spPr/>
      <dgm:t>
        <a:bodyPr/>
        <a:lstStyle/>
        <a:p>
          <a:r>
            <a:rPr lang="es-MX" b="1" dirty="0">
              <a:latin typeface="Montserrat" panose="00000500000000000000" pitchFamily="2" charset="0"/>
            </a:rPr>
            <a:t>Funcionalidad</a:t>
          </a:r>
          <a:endParaRPr lang="es-CO" b="1" dirty="0">
            <a:latin typeface="Montserrat" panose="00000500000000000000" pitchFamily="2" charset="0"/>
          </a:endParaRPr>
        </a:p>
      </dgm:t>
    </dgm:pt>
    <dgm:pt modelId="{15A1E39E-F445-4340-B9F0-4ABD656FB223}" type="parTrans" cxnId="{9DD8AD1A-D214-49EE-BC48-EB6D5DC02B2D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7AE9A9C-2457-44B9-9AD4-C45BC720EA4B}" type="sibTrans" cxnId="{9DD8AD1A-D214-49EE-BC48-EB6D5DC02B2D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10CF500-68B5-4F64-A213-FAFA8C749066}" type="pres">
      <dgm:prSet presAssocID="{FB5CCE7E-0AA7-42DC-A696-8119D8EC0E71}" presName="compositeShape" presStyleCnt="0">
        <dgm:presLayoutVars>
          <dgm:chMax val="7"/>
          <dgm:dir/>
          <dgm:resizeHandles val="exact"/>
        </dgm:presLayoutVars>
      </dgm:prSet>
      <dgm:spPr/>
    </dgm:pt>
    <dgm:pt modelId="{8B4D7BC4-01CF-4FC6-B94F-57F2DF734FE8}" type="pres">
      <dgm:prSet presAssocID="{FB5CCE7E-0AA7-42DC-A696-8119D8EC0E71}" presName="wedge1" presStyleLbl="node1" presStyleIdx="0" presStyleCnt="3"/>
      <dgm:spPr/>
    </dgm:pt>
    <dgm:pt modelId="{B4FB651A-B71C-4216-95F9-6EA9188AD6B2}" type="pres">
      <dgm:prSet presAssocID="{FB5CCE7E-0AA7-42DC-A696-8119D8EC0E71}" presName="dummy1a" presStyleCnt="0"/>
      <dgm:spPr/>
    </dgm:pt>
    <dgm:pt modelId="{A1F09FA5-B7D3-4162-BE7F-93C4856CF78D}" type="pres">
      <dgm:prSet presAssocID="{FB5CCE7E-0AA7-42DC-A696-8119D8EC0E71}" presName="dummy1b" presStyleCnt="0"/>
      <dgm:spPr/>
    </dgm:pt>
    <dgm:pt modelId="{75686540-9392-4514-8EF2-173B353B8872}" type="pres">
      <dgm:prSet presAssocID="{FB5CCE7E-0AA7-42DC-A696-8119D8EC0E7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7F84DF4-003E-4312-8CED-1AF9ECEDCC17}" type="pres">
      <dgm:prSet presAssocID="{FB5CCE7E-0AA7-42DC-A696-8119D8EC0E71}" presName="wedge2" presStyleLbl="node1" presStyleIdx="1" presStyleCnt="3"/>
      <dgm:spPr/>
    </dgm:pt>
    <dgm:pt modelId="{1592266F-1F4A-46A8-B248-DB7D960BC2B4}" type="pres">
      <dgm:prSet presAssocID="{FB5CCE7E-0AA7-42DC-A696-8119D8EC0E71}" presName="dummy2a" presStyleCnt="0"/>
      <dgm:spPr/>
    </dgm:pt>
    <dgm:pt modelId="{401509DC-3644-4351-94F3-127FA96354DF}" type="pres">
      <dgm:prSet presAssocID="{FB5CCE7E-0AA7-42DC-A696-8119D8EC0E71}" presName="dummy2b" presStyleCnt="0"/>
      <dgm:spPr/>
    </dgm:pt>
    <dgm:pt modelId="{4F6CC35C-9F6E-48B2-9160-5718F255A093}" type="pres">
      <dgm:prSet presAssocID="{FB5CCE7E-0AA7-42DC-A696-8119D8EC0E7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F2ED0D8-9F8A-44AF-9F2C-935F2D03F489}" type="pres">
      <dgm:prSet presAssocID="{FB5CCE7E-0AA7-42DC-A696-8119D8EC0E71}" presName="wedge3" presStyleLbl="node1" presStyleIdx="2" presStyleCnt="3"/>
      <dgm:spPr/>
    </dgm:pt>
    <dgm:pt modelId="{8FE32BFC-5149-4784-90DD-F5B5D9190746}" type="pres">
      <dgm:prSet presAssocID="{FB5CCE7E-0AA7-42DC-A696-8119D8EC0E71}" presName="dummy3a" presStyleCnt="0"/>
      <dgm:spPr/>
    </dgm:pt>
    <dgm:pt modelId="{3F6E88F7-78FA-4642-8E10-3D468514E6E9}" type="pres">
      <dgm:prSet presAssocID="{FB5CCE7E-0AA7-42DC-A696-8119D8EC0E71}" presName="dummy3b" presStyleCnt="0"/>
      <dgm:spPr/>
    </dgm:pt>
    <dgm:pt modelId="{C3324094-7FF3-4AAE-8524-8814800EB12B}" type="pres">
      <dgm:prSet presAssocID="{FB5CCE7E-0AA7-42DC-A696-8119D8EC0E7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C1C919F6-A422-46B6-87D7-26CCE9183CAF}" type="pres">
      <dgm:prSet presAssocID="{CF4919AB-B299-4672-BAF9-F234602C3159}" presName="arrowWedge1" presStyleLbl="fgSibTrans2D1" presStyleIdx="0" presStyleCnt="3"/>
      <dgm:spPr/>
    </dgm:pt>
    <dgm:pt modelId="{CFEB7E33-1711-43CA-AC34-BFA8DF07708A}" type="pres">
      <dgm:prSet presAssocID="{4F19534E-A98E-4760-A2E9-253340D332FA}" presName="arrowWedge2" presStyleLbl="fgSibTrans2D1" presStyleIdx="1" presStyleCnt="3"/>
      <dgm:spPr/>
    </dgm:pt>
    <dgm:pt modelId="{E7DA2C40-7773-4A13-9843-8BAC0F5D5475}" type="pres">
      <dgm:prSet presAssocID="{D7AE9A9C-2457-44B9-9AD4-C45BC720EA4B}" presName="arrowWedge3" presStyleLbl="fgSibTrans2D1" presStyleIdx="2" presStyleCnt="3"/>
      <dgm:spPr/>
    </dgm:pt>
  </dgm:ptLst>
  <dgm:cxnLst>
    <dgm:cxn modelId="{5A1CDB0E-0A03-4246-A2DA-CBB825276B62}" type="presOf" srcId="{F9308A0C-743C-453D-8DB5-B9FFEB95D4A2}" destId="{75686540-9392-4514-8EF2-173B353B8872}" srcOrd="1" destOrd="0" presId="urn:microsoft.com/office/officeart/2005/8/layout/cycle8"/>
    <dgm:cxn modelId="{9DD8AD1A-D214-49EE-BC48-EB6D5DC02B2D}" srcId="{FB5CCE7E-0AA7-42DC-A696-8119D8EC0E71}" destId="{039914BD-21EB-4FB1-B1A8-8657FEDF7D99}" srcOrd="2" destOrd="0" parTransId="{15A1E39E-F445-4340-B9F0-4ABD656FB223}" sibTransId="{D7AE9A9C-2457-44B9-9AD4-C45BC720EA4B}"/>
    <dgm:cxn modelId="{84B3AC3A-CD4B-4A74-AAB1-9CE441A4A8CC}" type="presOf" srcId="{FB5CCE7E-0AA7-42DC-A696-8119D8EC0E71}" destId="{310CF500-68B5-4F64-A213-FAFA8C749066}" srcOrd="0" destOrd="0" presId="urn:microsoft.com/office/officeart/2005/8/layout/cycle8"/>
    <dgm:cxn modelId="{19E50A68-5612-4481-8916-27151FB565E9}" type="presOf" srcId="{3BAEDF8B-C1B8-4A93-9355-61D53ED53A8F}" destId="{57F84DF4-003E-4312-8CED-1AF9ECEDCC17}" srcOrd="0" destOrd="0" presId="urn:microsoft.com/office/officeart/2005/8/layout/cycle8"/>
    <dgm:cxn modelId="{2D3D664F-D335-4055-80BE-51E6593369C1}" type="presOf" srcId="{039914BD-21EB-4FB1-B1A8-8657FEDF7D99}" destId="{BF2ED0D8-9F8A-44AF-9F2C-935F2D03F489}" srcOrd="0" destOrd="0" presId="urn:microsoft.com/office/officeart/2005/8/layout/cycle8"/>
    <dgm:cxn modelId="{FDED619D-1E4A-438D-B95E-63A67C68D242}" type="presOf" srcId="{039914BD-21EB-4FB1-B1A8-8657FEDF7D99}" destId="{C3324094-7FF3-4AAE-8524-8814800EB12B}" srcOrd="1" destOrd="0" presId="urn:microsoft.com/office/officeart/2005/8/layout/cycle8"/>
    <dgm:cxn modelId="{41B59EBA-9DAC-4E2C-AD1F-ACC12D70D44A}" srcId="{FB5CCE7E-0AA7-42DC-A696-8119D8EC0E71}" destId="{F9308A0C-743C-453D-8DB5-B9FFEB95D4A2}" srcOrd="0" destOrd="0" parTransId="{04A61307-1EA0-4789-A9DC-C381C39EEC97}" sibTransId="{CF4919AB-B299-4672-BAF9-F234602C3159}"/>
    <dgm:cxn modelId="{21C298C1-BA5D-42C7-85BB-97FC9A53010C}" type="presOf" srcId="{F9308A0C-743C-453D-8DB5-B9FFEB95D4A2}" destId="{8B4D7BC4-01CF-4FC6-B94F-57F2DF734FE8}" srcOrd="0" destOrd="0" presId="urn:microsoft.com/office/officeart/2005/8/layout/cycle8"/>
    <dgm:cxn modelId="{6FBD5AD3-6FC9-4691-8595-74F59442D16D}" srcId="{FB5CCE7E-0AA7-42DC-A696-8119D8EC0E71}" destId="{3BAEDF8B-C1B8-4A93-9355-61D53ED53A8F}" srcOrd="1" destOrd="0" parTransId="{A94CE9A1-A41C-47C1-89C5-42C90B255C81}" sibTransId="{4F19534E-A98E-4760-A2E9-253340D332FA}"/>
    <dgm:cxn modelId="{3BC33ED6-E511-4A7C-857F-156B84E897E7}" type="presOf" srcId="{3BAEDF8B-C1B8-4A93-9355-61D53ED53A8F}" destId="{4F6CC35C-9F6E-48B2-9160-5718F255A093}" srcOrd="1" destOrd="0" presId="urn:microsoft.com/office/officeart/2005/8/layout/cycle8"/>
    <dgm:cxn modelId="{6AF63DD1-1B6C-44C0-83C8-BD4C360A8C67}" type="presParOf" srcId="{310CF500-68B5-4F64-A213-FAFA8C749066}" destId="{8B4D7BC4-01CF-4FC6-B94F-57F2DF734FE8}" srcOrd="0" destOrd="0" presId="urn:microsoft.com/office/officeart/2005/8/layout/cycle8"/>
    <dgm:cxn modelId="{FF76B15A-0703-4592-9629-E923C547301A}" type="presParOf" srcId="{310CF500-68B5-4F64-A213-FAFA8C749066}" destId="{B4FB651A-B71C-4216-95F9-6EA9188AD6B2}" srcOrd="1" destOrd="0" presId="urn:microsoft.com/office/officeart/2005/8/layout/cycle8"/>
    <dgm:cxn modelId="{91F51544-4684-403A-B6EC-26E89D917405}" type="presParOf" srcId="{310CF500-68B5-4F64-A213-FAFA8C749066}" destId="{A1F09FA5-B7D3-4162-BE7F-93C4856CF78D}" srcOrd="2" destOrd="0" presId="urn:microsoft.com/office/officeart/2005/8/layout/cycle8"/>
    <dgm:cxn modelId="{6D434288-96DA-470A-97B5-6538E491DA60}" type="presParOf" srcId="{310CF500-68B5-4F64-A213-FAFA8C749066}" destId="{75686540-9392-4514-8EF2-173B353B8872}" srcOrd="3" destOrd="0" presId="urn:microsoft.com/office/officeart/2005/8/layout/cycle8"/>
    <dgm:cxn modelId="{C141DFEE-1DB5-4A6B-B857-907F61AA6A33}" type="presParOf" srcId="{310CF500-68B5-4F64-A213-FAFA8C749066}" destId="{57F84DF4-003E-4312-8CED-1AF9ECEDCC17}" srcOrd="4" destOrd="0" presId="urn:microsoft.com/office/officeart/2005/8/layout/cycle8"/>
    <dgm:cxn modelId="{20EBD51B-B61D-4364-A1DA-50C658CD2F06}" type="presParOf" srcId="{310CF500-68B5-4F64-A213-FAFA8C749066}" destId="{1592266F-1F4A-46A8-B248-DB7D960BC2B4}" srcOrd="5" destOrd="0" presId="urn:microsoft.com/office/officeart/2005/8/layout/cycle8"/>
    <dgm:cxn modelId="{34A4D8FB-42E2-4238-AF27-3788648BFD25}" type="presParOf" srcId="{310CF500-68B5-4F64-A213-FAFA8C749066}" destId="{401509DC-3644-4351-94F3-127FA96354DF}" srcOrd="6" destOrd="0" presId="urn:microsoft.com/office/officeart/2005/8/layout/cycle8"/>
    <dgm:cxn modelId="{562268D7-1A0A-4A55-8A54-8A171F4009EC}" type="presParOf" srcId="{310CF500-68B5-4F64-A213-FAFA8C749066}" destId="{4F6CC35C-9F6E-48B2-9160-5718F255A093}" srcOrd="7" destOrd="0" presId="urn:microsoft.com/office/officeart/2005/8/layout/cycle8"/>
    <dgm:cxn modelId="{2E4E3CF5-C806-4B19-A55A-EDE65A9655A4}" type="presParOf" srcId="{310CF500-68B5-4F64-A213-FAFA8C749066}" destId="{BF2ED0D8-9F8A-44AF-9F2C-935F2D03F489}" srcOrd="8" destOrd="0" presId="urn:microsoft.com/office/officeart/2005/8/layout/cycle8"/>
    <dgm:cxn modelId="{8142829B-8E40-4DA9-B33E-96A8E0CBF299}" type="presParOf" srcId="{310CF500-68B5-4F64-A213-FAFA8C749066}" destId="{8FE32BFC-5149-4784-90DD-F5B5D9190746}" srcOrd="9" destOrd="0" presId="urn:microsoft.com/office/officeart/2005/8/layout/cycle8"/>
    <dgm:cxn modelId="{3B29282F-B706-421D-ACE4-D86B97FB6D59}" type="presParOf" srcId="{310CF500-68B5-4F64-A213-FAFA8C749066}" destId="{3F6E88F7-78FA-4642-8E10-3D468514E6E9}" srcOrd="10" destOrd="0" presId="urn:microsoft.com/office/officeart/2005/8/layout/cycle8"/>
    <dgm:cxn modelId="{B7F5ED1C-C552-429B-A5F8-6606951B95C6}" type="presParOf" srcId="{310CF500-68B5-4F64-A213-FAFA8C749066}" destId="{C3324094-7FF3-4AAE-8524-8814800EB12B}" srcOrd="11" destOrd="0" presId="urn:microsoft.com/office/officeart/2005/8/layout/cycle8"/>
    <dgm:cxn modelId="{A2CC1063-1A74-47E4-BAFD-C68C24DC7857}" type="presParOf" srcId="{310CF500-68B5-4F64-A213-FAFA8C749066}" destId="{C1C919F6-A422-46B6-87D7-26CCE9183CAF}" srcOrd="12" destOrd="0" presId="urn:microsoft.com/office/officeart/2005/8/layout/cycle8"/>
    <dgm:cxn modelId="{5C285654-204D-4DD7-9524-D14AE5C1B454}" type="presParOf" srcId="{310CF500-68B5-4F64-A213-FAFA8C749066}" destId="{CFEB7E33-1711-43CA-AC34-BFA8DF07708A}" srcOrd="13" destOrd="0" presId="urn:microsoft.com/office/officeart/2005/8/layout/cycle8"/>
    <dgm:cxn modelId="{E2DD2E95-3FA8-4E65-A0D5-4F618A382731}" type="presParOf" srcId="{310CF500-68B5-4F64-A213-FAFA8C749066}" destId="{E7DA2C40-7773-4A13-9843-8BAC0F5D547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FF7735-957F-4CFC-8890-8D0933AC5B05}" type="doc">
      <dgm:prSet loTypeId="urn:microsoft.com/office/officeart/2005/8/layout/bProcess4" loCatId="process" qsTypeId="urn:microsoft.com/office/officeart/2005/8/quickstyle/3d3" qsCatId="3D" csTypeId="urn:microsoft.com/office/officeart/2005/8/colors/accent5_1" csCatId="accent5" phldr="1"/>
      <dgm:spPr/>
      <dgm:t>
        <a:bodyPr/>
        <a:lstStyle/>
        <a:p>
          <a:endParaRPr lang="es-CO"/>
        </a:p>
      </dgm:t>
    </dgm:pt>
    <dgm:pt modelId="{E866C950-D595-445D-8932-05D76069F516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Dificultades para dormir en épocas estresantes.</a:t>
          </a:r>
        </a:p>
      </dgm:t>
    </dgm:pt>
    <dgm:pt modelId="{5F6ED469-1025-47FA-9BA8-65C09068D989}" type="parTrans" cxnId="{CD444368-E756-4658-8E03-4C191D79B84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D6FADA82-B29E-4758-88A4-97D949AC8E8C}" type="sibTrans" cxnId="{CD444368-E756-4658-8E03-4C191D79B84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325F93A9-6704-4651-8A8E-5A5F1BECFDD3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Dormidores livianos.</a:t>
          </a:r>
        </a:p>
      </dgm:t>
    </dgm:pt>
    <dgm:pt modelId="{CA2001ED-B65A-4C34-8143-6618C0C36F1E}" type="parTrans" cxnId="{822F21E9-A178-4206-B9D7-6400BA313745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3BAA0B29-7952-4F05-A9B5-1AA75870286D}" type="sibTrans" cxnId="{822F21E9-A178-4206-B9D7-6400BA313745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E58B3E55-70E5-4203-8407-B2033456F2CC}">
      <dgm:prSet/>
      <dgm:spPr/>
      <dgm:t>
        <a:bodyPr/>
        <a:lstStyle/>
        <a:p>
          <a:r>
            <a:rPr lang="es-CO">
              <a:solidFill>
                <a:srgbClr val="152B48"/>
              </a:solidFill>
              <a:latin typeface="Montserrat" panose="00000500000000000000" pitchFamily="2" charset="0"/>
            </a:rPr>
            <a:t>Episodios transitorios de dificultad. </a:t>
          </a:r>
        </a:p>
      </dgm:t>
    </dgm:pt>
    <dgm:pt modelId="{D42B173C-2140-456B-B326-256156F7ADB5}" type="parTrans" cxnId="{7D42E358-8443-4DAB-BA9A-26D475E15AD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AB8DA2FA-E705-447B-97D1-A90D4DB62D94}" type="sibTrans" cxnId="{7D42E358-8443-4DAB-BA9A-26D475E15AD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30F481E5-46C4-4876-BA3D-3AF55572E29C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Estrés laboral.</a:t>
          </a:r>
        </a:p>
      </dgm:t>
    </dgm:pt>
    <dgm:pt modelId="{8377F9DD-BAAF-4A5A-9301-7803DFAA3D27}" type="parTrans" cxnId="{8DC1BC19-AAFC-4688-A029-3ED15F0905A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807FD7A2-95AB-47A3-8BE3-DA61A001B6BD}" type="sibTrans" cxnId="{8DC1BC19-AAFC-4688-A029-3ED15F0905A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8219A8A7-F7BD-4EA3-B20D-3A23371873E5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Muerte de ser querido.</a:t>
          </a:r>
        </a:p>
      </dgm:t>
    </dgm:pt>
    <dgm:pt modelId="{8874DF97-74EB-49DA-9FD8-8EC2496860F0}" type="parTrans" cxnId="{A53783FD-7948-443E-ABC8-CA40F886027C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3C716CA1-3751-4D7F-B3E0-53A221EBF42B}" type="sibTrans" cxnId="{A53783FD-7948-443E-ABC8-CA40F886027C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85BD0C06-699B-491E-93DC-D2CD575C5566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Divorcio.</a:t>
          </a:r>
        </a:p>
      </dgm:t>
    </dgm:pt>
    <dgm:pt modelId="{DBF4D898-774C-4F7D-9A8C-C1674D2CDE8E}" type="parTrans" cxnId="{B5CD1493-EEFE-4B88-A037-DD704B72AC8E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1BD11BDF-19AF-4632-A3DB-69D758471C44}" type="sibTrans" cxnId="{B5CD1493-EEFE-4B88-A037-DD704B72AC8E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76B82E7E-84F6-44A9-A6AA-1BBB3FBDE361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Cambio en horario laboral.</a:t>
          </a:r>
        </a:p>
      </dgm:t>
    </dgm:pt>
    <dgm:pt modelId="{B99B3470-91F3-4EB5-80D8-1E26476CB5D4}" type="parTrans" cxnId="{80BFF35F-3088-4FAB-95ED-914BCF92DDE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5E5115B5-01A3-4AB5-9471-96170D7B940A}" type="sibTrans" cxnId="{80BFF35F-3088-4FAB-95ED-914BCF92DDE1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85635DA5-F3BA-4989-9B38-85DC20630E51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Pérdida de trabajo.</a:t>
          </a:r>
        </a:p>
      </dgm:t>
    </dgm:pt>
    <dgm:pt modelId="{EABE65DC-8C6F-43AC-A808-552220BC11EE}" type="parTrans" cxnId="{5A16FBE4-2DB2-4CC7-BD89-CA8A9BA64C3C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52B7DF5A-ED67-43FE-B5C4-303D518B9A31}" type="sibTrans" cxnId="{5A16FBE4-2DB2-4CC7-BD89-CA8A9BA64C3C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3CF4BCA3-6266-4409-8581-A30E11BFDEBA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Eventos vitales.</a:t>
          </a:r>
        </a:p>
      </dgm:t>
    </dgm:pt>
    <dgm:pt modelId="{42165993-815E-494B-8E91-2377CF94EBFC}" type="parTrans" cxnId="{21ED2FA1-DF0D-436E-B987-BB6BFD14EC15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35F3CA4D-1342-4E28-836D-94F963C532CB}" type="sibTrans" cxnId="{21ED2FA1-DF0D-436E-B987-BB6BFD14EC15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130BB1DC-F0D0-4ADE-B1A9-0F2B715F5248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Ansiedad general sobre estado de salud.</a:t>
          </a:r>
        </a:p>
      </dgm:t>
    </dgm:pt>
    <dgm:pt modelId="{DD973140-D272-444C-B214-47F4B0E7F249}" type="parTrans" cxnId="{9A603480-328B-4E6C-83A0-458904A15E7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D2707558-9C4E-448C-8621-258599D1C694}" type="sibTrans" cxnId="{9A603480-328B-4E6C-83A0-458904A15E78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54CF6055-1846-4029-9F48-A2BC113E1AB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Autoexigencia.</a:t>
          </a:r>
        </a:p>
      </dgm:t>
    </dgm:pt>
    <dgm:pt modelId="{4D3C326E-F36E-4CA6-A5AB-3BEBC7CB4C53}" type="parTrans" cxnId="{ECF542AB-73BA-4C2B-ACBE-5803775557F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67AE7E18-B6DD-45B9-9448-C455840A8C2C}" type="sibTrans" cxnId="{ECF542AB-73BA-4C2B-ACBE-5803775557F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D322BC62-1FC4-418C-BC9A-76CA44C3A78D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Estilo psicológico de represión e internalización.</a:t>
          </a:r>
        </a:p>
      </dgm:t>
    </dgm:pt>
    <dgm:pt modelId="{C92A6E6C-500D-4F1F-AD93-007EC9CB40B6}" type="parTrans" cxnId="{002787AA-C8A5-4A35-90C8-DB06A58A0580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C890D90F-2026-482B-936A-21D5311512F8}" type="sibTrans" cxnId="{002787AA-C8A5-4A35-90C8-DB06A58A0580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BA66DAAD-5147-4B79-870B-B2E121167CDD}" type="pres">
      <dgm:prSet presAssocID="{76FF7735-957F-4CFC-8890-8D0933AC5B05}" presName="Name0" presStyleCnt="0">
        <dgm:presLayoutVars>
          <dgm:dir/>
          <dgm:resizeHandles/>
        </dgm:presLayoutVars>
      </dgm:prSet>
      <dgm:spPr/>
    </dgm:pt>
    <dgm:pt modelId="{44680E18-1BDA-4547-9A7F-ABC47C11854B}" type="pres">
      <dgm:prSet presAssocID="{E866C950-D595-445D-8932-05D76069F516}" presName="compNode" presStyleCnt="0"/>
      <dgm:spPr/>
    </dgm:pt>
    <dgm:pt modelId="{79B9F55F-A591-42AB-BDC6-AF98A44B6797}" type="pres">
      <dgm:prSet presAssocID="{E866C950-D595-445D-8932-05D76069F516}" presName="dummyConnPt" presStyleCnt="0"/>
      <dgm:spPr/>
    </dgm:pt>
    <dgm:pt modelId="{58F12CBD-803D-4EC6-A9C3-C3D22EB9E8D9}" type="pres">
      <dgm:prSet presAssocID="{E866C950-D595-445D-8932-05D76069F516}" presName="node" presStyleLbl="node1" presStyleIdx="0" presStyleCnt="12">
        <dgm:presLayoutVars>
          <dgm:bulletEnabled val="1"/>
        </dgm:presLayoutVars>
      </dgm:prSet>
      <dgm:spPr/>
    </dgm:pt>
    <dgm:pt modelId="{49627216-D67F-4E74-B459-D86A3B45C829}" type="pres">
      <dgm:prSet presAssocID="{D6FADA82-B29E-4758-88A4-97D949AC8E8C}" presName="sibTrans" presStyleLbl="bgSibTrans2D1" presStyleIdx="0" presStyleCnt="11"/>
      <dgm:spPr/>
    </dgm:pt>
    <dgm:pt modelId="{3FD2EB73-740B-41A0-A14D-6451ADED834B}" type="pres">
      <dgm:prSet presAssocID="{325F93A9-6704-4651-8A8E-5A5F1BECFDD3}" presName="compNode" presStyleCnt="0"/>
      <dgm:spPr/>
    </dgm:pt>
    <dgm:pt modelId="{AB250983-3BEE-42AC-B151-89669E24A5A2}" type="pres">
      <dgm:prSet presAssocID="{325F93A9-6704-4651-8A8E-5A5F1BECFDD3}" presName="dummyConnPt" presStyleCnt="0"/>
      <dgm:spPr/>
    </dgm:pt>
    <dgm:pt modelId="{5AB31B27-EB95-44B7-81D3-64E2DA79CC95}" type="pres">
      <dgm:prSet presAssocID="{325F93A9-6704-4651-8A8E-5A5F1BECFDD3}" presName="node" presStyleLbl="node1" presStyleIdx="1" presStyleCnt="12">
        <dgm:presLayoutVars>
          <dgm:bulletEnabled val="1"/>
        </dgm:presLayoutVars>
      </dgm:prSet>
      <dgm:spPr/>
    </dgm:pt>
    <dgm:pt modelId="{8AD40264-3686-4C5B-A2C2-744DBE5DCB37}" type="pres">
      <dgm:prSet presAssocID="{3BAA0B29-7952-4F05-A9B5-1AA75870286D}" presName="sibTrans" presStyleLbl="bgSibTrans2D1" presStyleIdx="1" presStyleCnt="11"/>
      <dgm:spPr/>
    </dgm:pt>
    <dgm:pt modelId="{23F989C5-F260-416F-B95F-945186903C9A}" type="pres">
      <dgm:prSet presAssocID="{E58B3E55-70E5-4203-8407-B2033456F2CC}" presName="compNode" presStyleCnt="0"/>
      <dgm:spPr/>
    </dgm:pt>
    <dgm:pt modelId="{7E92C135-64C2-47F2-BBEF-276840B1E103}" type="pres">
      <dgm:prSet presAssocID="{E58B3E55-70E5-4203-8407-B2033456F2CC}" presName="dummyConnPt" presStyleCnt="0"/>
      <dgm:spPr/>
    </dgm:pt>
    <dgm:pt modelId="{3E9CB54B-2299-405C-A1F1-26017B12D3F9}" type="pres">
      <dgm:prSet presAssocID="{E58B3E55-70E5-4203-8407-B2033456F2CC}" presName="node" presStyleLbl="node1" presStyleIdx="2" presStyleCnt="12">
        <dgm:presLayoutVars>
          <dgm:bulletEnabled val="1"/>
        </dgm:presLayoutVars>
      </dgm:prSet>
      <dgm:spPr/>
    </dgm:pt>
    <dgm:pt modelId="{533AD4EB-2FEF-4145-A7AC-FF93F2D87FF3}" type="pres">
      <dgm:prSet presAssocID="{AB8DA2FA-E705-447B-97D1-A90D4DB62D94}" presName="sibTrans" presStyleLbl="bgSibTrans2D1" presStyleIdx="2" presStyleCnt="11"/>
      <dgm:spPr/>
    </dgm:pt>
    <dgm:pt modelId="{BE6A5EFF-7EDB-4B5E-ABA7-E3DE6D62DE54}" type="pres">
      <dgm:prSet presAssocID="{30F481E5-46C4-4876-BA3D-3AF55572E29C}" presName="compNode" presStyleCnt="0"/>
      <dgm:spPr/>
    </dgm:pt>
    <dgm:pt modelId="{4DDA2BD2-5796-43D5-961A-F29A0ABC9EAD}" type="pres">
      <dgm:prSet presAssocID="{30F481E5-46C4-4876-BA3D-3AF55572E29C}" presName="dummyConnPt" presStyleCnt="0"/>
      <dgm:spPr/>
    </dgm:pt>
    <dgm:pt modelId="{401E0F5A-9617-48DA-9001-05B7D2B2DA36}" type="pres">
      <dgm:prSet presAssocID="{30F481E5-46C4-4876-BA3D-3AF55572E29C}" presName="node" presStyleLbl="node1" presStyleIdx="3" presStyleCnt="12">
        <dgm:presLayoutVars>
          <dgm:bulletEnabled val="1"/>
        </dgm:presLayoutVars>
      </dgm:prSet>
      <dgm:spPr/>
    </dgm:pt>
    <dgm:pt modelId="{D77993E7-971C-4B9B-9575-33711FBE8813}" type="pres">
      <dgm:prSet presAssocID="{807FD7A2-95AB-47A3-8BE3-DA61A001B6BD}" presName="sibTrans" presStyleLbl="bgSibTrans2D1" presStyleIdx="3" presStyleCnt="11"/>
      <dgm:spPr/>
    </dgm:pt>
    <dgm:pt modelId="{78263E8E-6AE7-43E0-ADD1-ADB98280726F}" type="pres">
      <dgm:prSet presAssocID="{8219A8A7-F7BD-4EA3-B20D-3A23371873E5}" presName="compNode" presStyleCnt="0"/>
      <dgm:spPr/>
    </dgm:pt>
    <dgm:pt modelId="{F2365554-35C8-443B-BAF8-6E1983A7852C}" type="pres">
      <dgm:prSet presAssocID="{8219A8A7-F7BD-4EA3-B20D-3A23371873E5}" presName="dummyConnPt" presStyleCnt="0"/>
      <dgm:spPr/>
    </dgm:pt>
    <dgm:pt modelId="{4EAF33D1-1152-419C-8706-DD6955BD6D94}" type="pres">
      <dgm:prSet presAssocID="{8219A8A7-F7BD-4EA3-B20D-3A23371873E5}" presName="node" presStyleLbl="node1" presStyleIdx="4" presStyleCnt="12">
        <dgm:presLayoutVars>
          <dgm:bulletEnabled val="1"/>
        </dgm:presLayoutVars>
      </dgm:prSet>
      <dgm:spPr/>
    </dgm:pt>
    <dgm:pt modelId="{D868C82A-6E78-405A-AA3A-D8CAFD8D2D40}" type="pres">
      <dgm:prSet presAssocID="{3C716CA1-3751-4D7F-B3E0-53A221EBF42B}" presName="sibTrans" presStyleLbl="bgSibTrans2D1" presStyleIdx="4" presStyleCnt="11"/>
      <dgm:spPr/>
    </dgm:pt>
    <dgm:pt modelId="{32A5FE3C-D4A9-4521-AB8B-0B8FBDA0A3B6}" type="pres">
      <dgm:prSet presAssocID="{85BD0C06-699B-491E-93DC-D2CD575C5566}" presName="compNode" presStyleCnt="0"/>
      <dgm:spPr/>
    </dgm:pt>
    <dgm:pt modelId="{205515B3-51E7-4409-9BA3-714B83178983}" type="pres">
      <dgm:prSet presAssocID="{85BD0C06-699B-491E-93DC-D2CD575C5566}" presName="dummyConnPt" presStyleCnt="0"/>
      <dgm:spPr/>
    </dgm:pt>
    <dgm:pt modelId="{8E32F91F-8139-4C21-B944-765D7F9FA506}" type="pres">
      <dgm:prSet presAssocID="{85BD0C06-699B-491E-93DC-D2CD575C5566}" presName="node" presStyleLbl="node1" presStyleIdx="5" presStyleCnt="12">
        <dgm:presLayoutVars>
          <dgm:bulletEnabled val="1"/>
        </dgm:presLayoutVars>
      </dgm:prSet>
      <dgm:spPr/>
    </dgm:pt>
    <dgm:pt modelId="{7AB9997F-23E5-4D4E-9D7E-9B21BE391C05}" type="pres">
      <dgm:prSet presAssocID="{1BD11BDF-19AF-4632-A3DB-69D758471C44}" presName="sibTrans" presStyleLbl="bgSibTrans2D1" presStyleIdx="5" presStyleCnt="11"/>
      <dgm:spPr/>
    </dgm:pt>
    <dgm:pt modelId="{3FCCCAAD-DCE6-472B-A9D9-C7425FD6971C}" type="pres">
      <dgm:prSet presAssocID="{76B82E7E-84F6-44A9-A6AA-1BBB3FBDE361}" presName="compNode" presStyleCnt="0"/>
      <dgm:spPr/>
    </dgm:pt>
    <dgm:pt modelId="{74AEA138-1788-4323-9A82-A0DC99E98AC2}" type="pres">
      <dgm:prSet presAssocID="{76B82E7E-84F6-44A9-A6AA-1BBB3FBDE361}" presName="dummyConnPt" presStyleCnt="0"/>
      <dgm:spPr/>
    </dgm:pt>
    <dgm:pt modelId="{FAA1BF90-7F2F-459A-B986-BB3BF0A74490}" type="pres">
      <dgm:prSet presAssocID="{76B82E7E-84F6-44A9-A6AA-1BBB3FBDE361}" presName="node" presStyleLbl="node1" presStyleIdx="6" presStyleCnt="12">
        <dgm:presLayoutVars>
          <dgm:bulletEnabled val="1"/>
        </dgm:presLayoutVars>
      </dgm:prSet>
      <dgm:spPr/>
    </dgm:pt>
    <dgm:pt modelId="{FA0F82E2-97FC-4BFA-9361-3A3D599ACF1A}" type="pres">
      <dgm:prSet presAssocID="{5E5115B5-01A3-4AB5-9471-96170D7B940A}" presName="sibTrans" presStyleLbl="bgSibTrans2D1" presStyleIdx="6" presStyleCnt="11"/>
      <dgm:spPr/>
    </dgm:pt>
    <dgm:pt modelId="{3994DEFC-8F35-4E02-9F37-1840ECCFAAC3}" type="pres">
      <dgm:prSet presAssocID="{85635DA5-F3BA-4989-9B38-85DC20630E51}" presName="compNode" presStyleCnt="0"/>
      <dgm:spPr/>
    </dgm:pt>
    <dgm:pt modelId="{984E24AA-58C3-45D8-92DB-8E6880774FBF}" type="pres">
      <dgm:prSet presAssocID="{85635DA5-F3BA-4989-9B38-85DC20630E51}" presName="dummyConnPt" presStyleCnt="0"/>
      <dgm:spPr/>
    </dgm:pt>
    <dgm:pt modelId="{90D71F56-707F-4A9D-926B-301215C90A4E}" type="pres">
      <dgm:prSet presAssocID="{85635DA5-F3BA-4989-9B38-85DC20630E51}" presName="node" presStyleLbl="node1" presStyleIdx="7" presStyleCnt="12">
        <dgm:presLayoutVars>
          <dgm:bulletEnabled val="1"/>
        </dgm:presLayoutVars>
      </dgm:prSet>
      <dgm:spPr/>
    </dgm:pt>
    <dgm:pt modelId="{8F4CDC6E-AFDB-497A-99E6-6B23BC873DB8}" type="pres">
      <dgm:prSet presAssocID="{52B7DF5A-ED67-43FE-B5C4-303D518B9A31}" presName="sibTrans" presStyleLbl="bgSibTrans2D1" presStyleIdx="7" presStyleCnt="11"/>
      <dgm:spPr/>
    </dgm:pt>
    <dgm:pt modelId="{FBF4799D-453C-4702-8453-EE853A7DA4A2}" type="pres">
      <dgm:prSet presAssocID="{3CF4BCA3-6266-4409-8581-A30E11BFDEBA}" presName="compNode" presStyleCnt="0"/>
      <dgm:spPr/>
    </dgm:pt>
    <dgm:pt modelId="{526CF547-657C-4362-A472-A194AD58AC6E}" type="pres">
      <dgm:prSet presAssocID="{3CF4BCA3-6266-4409-8581-A30E11BFDEBA}" presName="dummyConnPt" presStyleCnt="0"/>
      <dgm:spPr/>
    </dgm:pt>
    <dgm:pt modelId="{0C4BDCB2-3EB8-4337-8F85-62562838751A}" type="pres">
      <dgm:prSet presAssocID="{3CF4BCA3-6266-4409-8581-A30E11BFDEBA}" presName="node" presStyleLbl="node1" presStyleIdx="8" presStyleCnt="12">
        <dgm:presLayoutVars>
          <dgm:bulletEnabled val="1"/>
        </dgm:presLayoutVars>
      </dgm:prSet>
      <dgm:spPr/>
    </dgm:pt>
    <dgm:pt modelId="{8C67FD15-45CE-4577-A048-5BC84CA9C26A}" type="pres">
      <dgm:prSet presAssocID="{35F3CA4D-1342-4E28-836D-94F963C532CB}" presName="sibTrans" presStyleLbl="bgSibTrans2D1" presStyleIdx="8" presStyleCnt="11"/>
      <dgm:spPr/>
    </dgm:pt>
    <dgm:pt modelId="{C65E1216-D1FA-44ED-830A-9052471EE1BA}" type="pres">
      <dgm:prSet presAssocID="{130BB1DC-F0D0-4ADE-B1A9-0F2B715F5248}" presName="compNode" presStyleCnt="0"/>
      <dgm:spPr/>
    </dgm:pt>
    <dgm:pt modelId="{622E72C1-C8DD-41A5-AD5C-DF387028D8F2}" type="pres">
      <dgm:prSet presAssocID="{130BB1DC-F0D0-4ADE-B1A9-0F2B715F5248}" presName="dummyConnPt" presStyleCnt="0"/>
      <dgm:spPr/>
    </dgm:pt>
    <dgm:pt modelId="{7DE394A0-B4F2-4DD3-A127-CAE75EA0DAF7}" type="pres">
      <dgm:prSet presAssocID="{130BB1DC-F0D0-4ADE-B1A9-0F2B715F5248}" presName="node" presStyleLbl="node1" presStyleIdx="9" presStyleCnt="12">
        <dgm:presLayoutVars>
          <dgm:bulletEnabled val="1"/>
        </dgm:presLayoutVars>
      </dgm:prSet>
      <dgm:spPr/>
    </dgm:pt>
    <dgm:pt modelId="{848F3E6B-C333-48E5-AE7E-B102E1C53194}" type="pres">
      <dgm:prSet presAssocID="{D2707558-9C4E-448C-8621-258599D1C694}" presName="sibTrans" presStyleLbl="bgSibTrans2D1" presStyleIdx="9" presStyleCnt="11"/>
      <dgm:spPr/>
    </dgm:pt>
    <dgm:pt modelId="{0DB6E7C7-1AC1-4CC2-B2C6-01F6FD5EC6C9}" type="pres">
      <dgm:prSet presAssocID="{54CF6055-1846-4029-9F48-A2BC113E1ABB}" presName="compNode" presStyleCnt="0"/>
      <dgm:spPr/>
    </dgm:pt>
    <dgm:pt modelId="{7EF86DCD-7B2A-4AAF-A2CF-5325CC8B9733}" type="pres">
      <dgm:prSet presAssocID="{54CF6055-1846-4029-9F48-A2BC113E1ABB}" presName="dummyConnPt" presStyleCnt="0"/>
      <dgm:spPr/>
    </dgm:pt>
    <dgm:pt modelId="{7CD342FD-43C1-45A6-AF3B-25C8049D5426}" type="pres">
      <dgm:prSet presAssocID="{54CF6055-1846-4029-9F48-A2BC113E1ABB}" presName="node" presStyleLbl="node1" presStyleIdx="10" presStyleCnt="12">
        <dgm:presLayoutVars>
          <dgm:bulletEnabled val="1"/>
        </dgm:presLayoutVars>
      </dgm:prSet>
      <dgm:spPr/>
    </dgm:pt>
    <dgm:pt modelId="{5ED5C431-81B3-4AFF-8205-5ECA16B9CF73}" type="pres">
      <dgm:prSet presAssocID="{67AE7E18-B6DD-45B9-9448-C455840A8C2C}" presName="sibTrans" presStyleLbl="bgSibTrans2D1" presStyleIdx="10" presStyleCnt="11"/>
      <dgm:spPr/>
    </dgm:pt>
    <dgm:pt modelId="{1C3A7B1C-FBC1-490C-9D16-BA73F9E79F7D}" type="pres">
      <dgm:prSet presAssocID="{D322BC62-1FC4-418C-BC9A-76CA44C3A78D}" presName="compNode" presStyleCnt="0"/>
      <dgm:spPr/>
    </dgm:pt>
    <dgm:pt modelId="{08B0175C-3375-4E20-8F2B-18BE1A828DD4}" type="pres">
      <dgm:prSet presAssocID="{D322BC62-1FC4-418C-BC9A-76CA44C3A78D}" presName="dummyConnPt" presStyleCnt="0"/>
      <dgm:spPr/>
    </dgm:pt>
    <dgm:pt modelId="{251337D8-02F1-443B-8997-75A06E5CDEA4}" type="pres">
      <dgm:prSet presAssocID="{D322BC62-1FC4-418C-BC9A-76CA44C3A78D}" presName="node" presStyleLbl="node1" presStyleIdx="11" presStyleCnt="12">
        <dgm:presLayoutVars>
          <dgm:bulletEnabled val="1"/>
        </dgm:presLayoutVars>
      </dgm:prSet>
      <dgm:spPr/>
    </dgm:pt>
  </dgm:ptLst>
  <dgm:cxnLst>
    <dgm:cxn modelId="{1BC15509-6D25-4ED4-8EBD-13A3512953A9}" type="presOf" srcId="{76FF7735-957F-4CFC-8890-8D0933AC5B05}" destId="{BA66DAAD-5147-4B79-870B-B2E121167CDD}" srcOrd="0" destOrd="0" presId="urn:microsoft.com/office/officeart/2005/8/layout/bProcess4"/>
    <dgm:cxn modelId="{FF08F609-418C-46D8-9025-7FD352F4691A}" type="presOf" srcId="{D2707558-9C4E-448C-8621-258599D1C694}" destId="{848F3E6B-C333-48E5-AE7E-B102E1C53194}" srcOrd="0" destOrd="0" presId="urn:microsoft.com/office/officeart/2005/8/layout/bProcess4"/>
    <dgm:cxn modelId="{00F37011-31BC-41F5-9A28-ADB8E4C3A2B1}" type="presOf" srcId="{D6FADA82-B29E-4758-88A4-97D949AC8E8C}" destId="{49627216-D67F-4E74-B459-D86A3B45C829}" srcOrd="0" destOrd="0" presId="urn:microsoft.com/office/officeart/2005/8/layout/bProcess4"/>
    <dgm:cxn modelId="{8DC1BC19-AAFC-4688-A029-3ED15F0905A3}" srcId="{76FF7735-957F-4CFC-8890-8D0933AC5B05}" destId="{30F481E5-46C4-4876-BA3D-3AF55572E29C}" srcOrd="3" destOrd="0" parTransId="{8377F9DD-BAAF-4A5A-9301-7803DFAA3D27}" sibTransId="{807FD7A2-95AB-47A3-8BE3-DA61A001B6BD}"/>
    <dgm:cxn modelId="{C228B21B-23EF-4055-84D5-4BD54E5F19CC}" type="presOf" srcId="{30F481E5-46C4-4876-BA3D-3AF55572E29C}" destId="{401E0F5A-9617-48DA-9001-05B7D2B2DA36}" srcOrd="0" destOrd="0" presId="urn:microsoft.com/office/officeart/2005/8/layout/bProcess4"/>
    <dgm:cxn modelId="{F95B163C-4C19-49C9-9753-EF972864FC92}" type="presOf" srcId="{130BB1DC-F0D0-4ADE-B1A9-0F2B715F5248}" destId="{7DE394A0-B4F2-4DD3-A127-CAE75EA0DAF7}" srcOrd="0" destOrd="0" presId="urn:microsoft.com/office/officeart/2005/8/layout/bProcess4"/>
    <dgm:cxn modelId="{2F39EF3C-96DE-4A3B-AE7C-65F8037F5812}" type="presOf" srcId="{3CF4BCA3-6266-4409-8581-A30E11BFDEBA}" destId="{0C4BDCB2-3EB8-4337-8F85-62562838751A}" srcOrd="0" destOrd="0" presId="urn:microsoft.com/office/officeart/2005/8/layout/bProcess4"/>
    <dgm:cxn modelId="{40D3813F-E902-46E1-90DC-A40E53BFD18A}" type="presOf" srcId="{3BAA0B29-7952-4F05-A9B5-1AA75870286D}" destId="{8AD40264-3686-4C5B-A2C2-744DBE5DCB37}" srcOrd="0" destOrd="0" presId="urn:microsoft.com/office/officeart/2005/8/layout/bProcess4"/>
    <dgm:cxn modelId="{80BFF35F-3088-4FAB-95ED-914BCF92DDE1}" srcId="{76FF7735-957F-4CFC-8890-8D0933AC5B05}" destId="{76B82E7E-84F6-44A9-A6AA-1BBB3FBDE361}" srcOrd="6" destOrd="0" parTransId="{B99B3470-91F3-4EB5-80D8-1E26476CB5D4}" sibTransId="{5E5115B5-01A3-4AB5-9471-96170D7B940A}"/>
    <dgm:cxn modelId="{5A711042-F7E5-4E0D-9E0E-39DC34B7535C}" type="presOf" srcId="{5E5115B5-01A3-4AB5-9471-96170D7B940A}" destId="{FA0F82E2-97FC-4BFA-9361-3A3D599ACF1A}" srcOrd="0" destOrd="0" presId="urn:microsoft.com/office/officeart/2005/8/layout/bProcess4"/>
    <dgm:cxn modelId="{A2651F44-AD99-4F99-8057-31B0CA92B4EB}" type="presOf" srcId="{D322BC62-1FC4-418C-BC9A-76CA44C3A78D}" destId="{251337D8-02F1-443B-8997-75A06E5CDEA4}" srcOrd="0" destOrd="0" presId="urn:microsoft.com/office/officeart/2005/8/layout/bProcess4"/>
    <dgm:cxn modelId="{CD444368-E756-4658-8E03-4C191D79B848}" srcId="{76FF7735-957F-4CFC-8890-8D0933AC5B05}" destId="{E866C950-D595-445D-8932-05D76069F516}" srcOrd="0" destOrd="0" parTransId="{5F6ED469-1025-47FA-9BA8-65C09068D989}" sibTransId="{D6FADA82-B29E-4758-88A4-97D949AC8E8C}"/>
    <dgm:cxn modelId="{5E986C69-9386-42AF-A302-E554F0AA7551}" type="presOf" srcId="{807FD7A2-95AB-47A3-8BE3-DA61A001B6BD}" destId="{D77993E7-971C-4B9B-9575-33711FBE8813}" srcOrd="0" destOrd="0" presId="urn:microsoft.com/office/officeart/2005/8/layout/bProcess4"/>
    <dgm:cxn modelId="{AB95CB6B-E3A1-42BA-A641-45B3C33CCB56}" type="presOf" srcId="{52B7DF5A-ED67-43FE-B5C4-303D518B9A31}" destId="{8F4CDC6E-AFDB-497A-99E6-6B23BC873DB8}" srcOrd="0" destOrd="0" presId="urn:microsoft.com/office/officeart/2005/8/layout/bProcess4"/>
    <dgm:cxn modelId="{1D6E8850-5336-43FD-9E7C-6A966F335E07}" type="presOf" srcId="{35F3CA4D-1342-4E28-836D-94F963C532CB}" destId="{8C67FD15-45CE-4577-A048-5BC84CA9C26A}" srcOrd="0" destOrd="0" presId="urn:microsoft.com/office/officeart/2005/8/layout/bProcess4"/>
    <dgm:cxn modelId="{1156EB76-20C6-4501-9F89-354E2BAA4759}" type="presOf" srcId="{E866C950-D595-445D-8932-05D76069F516}" destId="{58F12CBD-803D-4EC6-A9C3-C3D22EB9E8D9}" srcOrd="0" destOrd="0" presId="urn:microsoft.com/office/officeart/2005/8/layout/bProcess4"/>
    <dgm:cxn modelId="{7D42E358-8443-4DAB-BA9A-26D475E15AD3}" srcId="{76FF7735-957F-4CFC-8890-8D0933AC5B05}" destId="{E58B3E55-70E5-4203-8407-B2033456F2CC}" srcOrd="2" destOrd="0" parTransId="{D42B173C-2140-456B-B326-256156F7ADB5}" sibTransId="{AB8DA2FA-E705-447B-97D1-A90D4DB62D94}"/>
    <dgm:cxn modelId="{9A603480-328B-4E6C-83A0-458904A15E78}" srcId="{76FF7735-957F-4CFC-8890-8D0933AC5B05}" destId="{130BB1DC-F0D0-4ADE-B1A9-0F2B715F5248}" srcOrd="9" destOrd="0" parTransId="{DD973140-D272-444C-B214-47F4B0E7F249}" sibTransId="{D2707558-9C4E-448C-8621-258599D1C694}"/>
    <dgm:cxn modelId="{B5CD1493-EEFE-4B88-A037-DD704B72AC8E}" srcId="{76FF7735-957F-4CFC-8890-8D0933AC5B05}" destId="{85BD0C06-699B-491E-93DC-D2CD575C5566}" srcOrd="5" destOrd="0" parTransId="{DBF4D898-774C-4F7D-9A8C-C1674D2CDE8E}" sibTransId="{1BD11BDF-19AF-4632-A3DB-69D758471C44}"/>
    <dgm:cxn modelId="{21ED2FA1-DF0D-436E-B987-BB6BFD14EC15}" srcId="{76FF7735-957F-4CFC-8890-8D0933AC5B05}" destId="{3CF4BCA3-6266-4409-8581-A30E11BFDEBA}" srcOrd="8" destOrd="0" parTransId="{42165993-815E-494B-8E91-2377CF94EBFC}" sibTransId="{35F3CA4D-1342-4E28-836D-94F963C532CB}"/>
    <dgm:cxn modelId="{6933EEA1-AA28-4910-A580-565D7B174112}" type="presOf" srcId="{85635DA5-F3BA-4989-9B38-85DC20630E51}" destId="{90D71F56-707F-4A9D-926B-301215C90A4E}" srcOrd="0" destOrd="0" presId="urn:microsoft.com/office/officeart/2005/8/layout/bProcess4"/>
    <dgm:cxn modelId="{002787AA-C8A5-4A35-90C8-DB06A58A0580}" srcId="{76FF7735-957F-4CFC-8890-8D0933AC5B05}" destId="{D322BC62-1FC4-418C-BC9A-76CA44C3A78D}" srcOrd="11" destOrd="0" parTransId="{C92A6E6C-500D-4F1F-AD93-007EC9CB40B6}" sibTransId="{C890D90F-2026-482B-936A-21D5311512F8}"/>
    <dgm:cxn modelId="{ECF542AB-73BA-4C2B-ACBE-5803775557F3}" srcId="{76FF7735-957F-4CFC-8890-8D0933AC5B05}" destId="{54CF6055-1846-4029-9F48-A2BC113E1ABB}" srcOrd="10" destOrd="0" parTransId="{4D3C326E-F36E-4CA6-A5AB-3BEBC7CB4C53}" sibTransId="{67AE7E18-B6DD-45B9-9448-C455840A8C2C}"/>
    <dgm:cxn modelId="{D9B753AC-81B0-4040-B0B8-E757AD5F2202}" type="presOf" srcId="{E58B3E55-70E5-4203-8407-B2033456F2CC}" destId="{3E9CB54B-2299-405C-A1F1-26017B12D3F9}" srcOrd="0" destOrd="0" presId="urn:microsoft.com/office/officeart/2005/8/layout/bProcess4"/>
    <dgm:cxn modelId="{4081DEB0-A337-4C32-86AA-7D395FD4B749}" type="presOf" srcId="{67AE7E18-B6DD-45B9-9448-C455840A8C2C}" destId="{5ED5C431-81B3-4AFF-8205-5ECA16B9CF73}" srcOrd="0" destOrd="0" presId="urn:microsoft.com/office/officeart/2005/8/layout/bProcess4"/>
    <dgm:cxn modelId="{945D04BE-F79B-4A61-9510-091874C0ED87}" type="presOf" srcId="{8219A8A7-F7BD-4EA3-B20D-3A23371873E5}" destId="{4EAF33D1-1152-419C-8706-DD6955BD6D94}" srcOrd="0" destOrd="0" presId="urn:microsoft.com/office/officeart/2005/8/layout/bProcess4"/>
    <dgm:cxn modelId="{8D0697BF-133D-4AA3-9FAD-5E27AD827D84}" type="presOf" srcId="{AB8DA2FA-E705-447B-97D1-A90D4DB62D94}" destId="{533AD4EB-2FEF-4145-A7AC-FF93F2D87FF3}" srcOrd="0" destOrd="0" presId="urn:microsoft.com/office/officeart/2005/8/layout/bProcess4"/>
    <dgm:cxn modelId="{7373E0CD-DA75-4B9D-9B11-F860FD0B553A}" type="presOf" srcId="{54CF6055-1846-4029-9F48-A2BC113E1ABB}" destId="{7CD342FD-43C1-45A6-AF3B-25C8049D5426}" srcOrd="0" destOrd="0" presId="urn:microsoft.com/office/officeart/2005/8/layout/bProcess4"/>
    <dgm:cxn modelId="{F07510D9-259E-47AD-831D-3C3C993CE646}" type="presOf" srcId="{85BD0C06-699B-491E-93DC-D2CD575C5566}" destId="{8E32F91F-8139-4C21-B944-765D7F9FA506}" srcOrd="0" destOrd="0" presId="urn:microsoft.com/office/officeart/2005/8/layout/bProcess4"/>
    <dgm:cxn modelId="{5A16FBE4-2DB2-4CC7-BD89-CA8A9BA64C3C}" srcId="{76FF7735-957F-4CFC-8890-8D0933AC5B05}" destId="{85635DA5-F3BA-4989-9B38-85DC20630E51}" srcOrd="7" destOrd="0" parTransId="{EABE65DC-8C6F-43AC-A808-552220BC11EE}" sibTransId="{52B7DF5A-ED67-43FE-B5C4-303D518B9A31}"/>
    <dgm:cxn modelId="{822F21E9-A178-4206-B9D7-6400BA313745}" srcId="{76FF7735-957F-4CFC-8890-8D0933AC5B05}" destId="{325F93A9-6704-4651-8A8E-5A5F1BECFDD3}" srcOrd="1" destOrd="0" parTransId="{CA2001ED-B65A-4C34-8143-6618C0C36F1E}" sibTransId="{3BAA0B29-7952-4F05-A9B5-1AA75870286D}"/>
    <dgm:cxn modelId="{FD09B7EA-1410-4DB4-B6D2-164DD2ABD47E}" type="presOf" srcId="{325F93A9-6704-4651-8A8E-5A5F1BECFDD3}" destId="{5AB31B27-EB95-44B7-81D3-64E2DA79CC95}" srcOrd="0" destOrd="0" presId="urn:microsoft.com/office/officeart/2005/8/layout/bProcess4"/>
    <dgm:cxn modelId="{847B4FF2-C839-4F09-976E-B5D69738C7BC}" type="presOf" srcId="{1BD11BDF-19AF-4632-A3DB-69D758471C44}" destId="{7AB9997F-23E5-4D4E-9D7E-9B21BE391C05}" srcOrd="0" destOrd="0" presId="urn:microsoft.com/office/officeart/2005/8/layout/bProcess4"/>
    <dgm:cxn modelId="{A53783FD-7948-443E-ABC8-CA40F886027C}" srcId="{76FF7735-957F-4CFC-8890-8D0933AC5B05}" destId="{8219A8A7-F7BD-4EA3-B20D-3A23371873E5}" srcOrd="4" destOrd="0" parTransId="{8874DF97-74EB-49DA-9FD8-8EC2496860F0}" sibTransId="{3C716CA1-3751-4D7F-B3E0-53A221EBF42B}"/>
    <dgm:cxn modelId="{78B4C6FF-ED56-4924-84B2-9F2F8AD07479}" type="presOf" srcId="{76B82E7E-84F6-44A9-A6AA-1BBB3FBDE361}" destId="{FAA1BF90-7F2F-459A-B986-BB3BF0A74490}" srcOrd="0" destOrd="0" presId="urn:microsoft.com/office/officeart/2005/8/layout/bProcess4"/>
    <dgm:cxn modelId="{58C0F1FF-5426-4FAC-B784-54536E569E8E}" type="presOf" srcId="{3C716CA1-3751-4D7F-B3E0-53A221EBF42B}" destId="{D868C82A-6E78-405A-AA3A-D8CAFD8D2D40}" srcOrd="0" destOrd="0" presId="urn:microsoft.com/office/officeart/2005/8/layout/bProcess4"/>
    <dgm:cxn modelId="{6A857C8F-DE25-4166-B0E0-F44A86461579}" type="presParOf" srcId="{BA66DAAD-5147-4B79-870B-B2E121167CDD}" destId="{44680E18-1BDA-4547-9A7F-ABC47C11854B}" srcOrd="0" destOrd="0" presId="urn:microsoft.com/office/officeart/2005/8/layout/bProcess4"/>
    <dgm:cxn modelId="{24931E55-83DB-405B-A5F7-966BEB71971A}" type="presParOf" srcId="{44680E18-1BDA-4547-9A7F-ABC47C11854B}" destId="{79B9F55F-A591-42AB-BDC6-AF98A44B6797}" srcOrd="0" destOrd="0" presId="urn:microsoft.com/office/officeart/2005/8/layout/bProcess4"/>
    <dgm:cxn modelId="{D8FCF0E0-9012-4FE6-9F80-C397F3BD0ED9}" type="presParOf" srcId="{44680E18-1BDA-4547-9A7F-ABC47C11854B}" destId="{58F12CBD-803D-4EC6-A9C3-C3D22EB9E8D9}" srcOrd="1" destOrd="0" presId="urn:microsoft.com/office/officeart/2005/8/layout/bProcess4"/>
    <dgm:cxn modelId="{93246585-FA49-43AC-BD8C-D2CD67EB290A}" type="presParOf" srcId="{BA66DAAD-5147-4B79-870B-B2E121167CDD}" destId="{49627216-D67F-4E74-B459-D86A3B45C829}" srcOrd="1" destOrd="0" presId="urn:microsoft.com/office/officeart/2005/8/layout/bProcess4"/>
    <dgm:cxn modelId="{29C77243-1EEB-48AB-BF83-D741EAE4AF94}" type="presParOf" srcId="{BA66DAAD-5147-4B79-870B-B2E121167CDD}" destId="{3FD2EB73-740B-41A0-A14D-6451ADED834B}" srcOrd="2" destOrd="0" presId="urn:microsoft.com/office/officeart/2005/8/layout/bProcess4"/>
    <dgm:cxn modelId="{D79DBCB8-1277-488F-B871-7B31753D59C6}" type="presParOf" srcId="{3FD2EB73-740B-41A0-A14D-6451ADED834B}" destId="{AB250983-3BEE-42AC-B151-89669E24A5A2}" srcOrd="0" destOrd="0" presId="urn:microsoft.com/office/officeart/2005/8/layout/bProcess4"/>
    <dgm:cxn modelId="{51BAAAAA-3B95-4345-9636-ED78C6501FDD}" type="presParOf" srcId="{3FD2EB73-740B-41A0-A14D-6451ADED834B}" destId="{5AB31B27-EB95-44B7-81D3-64E2DA79CC95}" srcOrd="1" destOrd="0" presId="urn:microsoft.com/office/officeart/2005/8/layout/bProcess4"/>
    <dgm:cxn modelId="{78B08A14-3910-43FB-ADE7-D962B85B44C6}" type="presParOf" srcId="{BA66DAAD-5147-4B79-870B-B2E121167CDD}" destId="{8AD40264-3686-4C5B-A2C2-744DBE5DCB37}" srcOrd="3" destOrd="0" presId="urn:microsoft.com/office/officeart/2005/8/layout/bProcess4"/>
    <dgm:cxn modelId="{E73C361D-CCB3-4848-A762-A50C352095CC}" type="presParOf" srcId="{BA66DAAD-5147-4B79-870B-B2E121167CDD}" destId="{23F989C5-F260-416F-B95F-945186903C9A}" srcOrd="4" destOrd="0" presId="urn:microsoft.com/office/officeart/2005/8/layout/bProcess4"/>
    <dgm:cxn modelId="{25BA8A2E-F343-41A4-8179-DFC588B72825}" type="presParOf" srcId="{23F989C5-F260-416F-B95F-945186903C9A}" destId="{7E92C135-64C2-47F2-BBEF-276840B1E103}" srcOrd="0" destOrd="0" presId="urn:microsoft.com/office/officeart/2005/8/layout/bProcess4"/>
    <dgm:cxn modelId="{D31DFFD0-2AF2-46AD-B25E-7750EEED3E49}" type="presParOf" srcId="{23F989C5-F260-416F-B95F-945186903C9A}" destId="{3E9CB54B-2299-405C-A1F1-26017B12D3F9}" srcOrd="1" destOrd="0" presId="urn:microsoft.com/office/officeart/2005/8/layout/bProcess4"/>
    <dgm:cxn modelId="{04D71CEF-47FD-4444-BA8F-FAB7C4FC172C}" type="presParOf" srcId="{BA66DAAD-5147-4B79-870B-B2E121167CDD}" destId="{533AD4EB-2FEF-4145-A7AC-FF93F2D87FF3}" srcOrd="5" destOrd="0" presId="urn:microsoft.com/office/officeart/2005/8/layout/bProcess4"/>
    <dgm:cxn modelId="{B799AA58-010C-4C91-AA0E-296AA177314F}" type="presParOf" srcId="{BA66DAAD-5147-4B79-870B-B2E121167CDD}" destId="{BE6A5EFF-7EDB-4B5E-ABA7-E3DE6D62DE54}" srcOrd="6" destOrd="0" presId="urn:microsoft.com/office/officeart/2005/8/layout/bProcess4"/>
    <dgm:cxn modelId="{D55EE282-5FC5-4BD5-B50E-EFA98418C0A6}" type="presParOf" srcId="{BE6A5EFF-7EDB-4B5E-ABA7-E3DE6D62DE54}" destId="{4DDA2BD2-5796-43D5-961A-F29A0ABC9EAD}" srcOrd="0" destOrd="0" presId="urn:microsoft.com/office/officeart/2005/8/layout/bProcess4"/>
    <dgm:cxn modelId="{49F9FCF1-A96F-4B4D-B3A4-D938864DACB0}" type="presParOf" srcId="{BE6A5EFF-7EDB-4B5E-ABA7-E3DE6D62DE54}" destId="{401E0F5A-9617-48DA-9001-05B7D2B2DA36}" srcOrd="1" destOrd="0" presId="urn:microsoft.com/office/officeart/2005/8/layout/bProcess4"/>
    <dgm:cxn modelId="{D6F662B0-4FB6-4E07-AC43-85DED760BB7C}" type="presParOf" srcId="{BA66DAAD-5147-4B79-870B-B2E121167CDD}" destId="{D77993E7-971C-4B9B-9575-33711FBE8813}" srcOrd="7" destOrd="0" presId="urn:microsoft.com/office/officeart/2005/8/layout/bProcess4"/>
    <dgm:cxn modelId="{105942EC-8A52-4535-907E-7033AF7AB713}" type="presParOf" srcId="{BA66DAAD-5147-4B79-870B-B2E121167CDD}" destId="{78263E8E-6AE7-43E0-ADD1-ADB98280726F}" srcOrd="8" destOrd="0" presId="urn:microsoft.com/office/officeart/2005/8/layout/bProcess4"/>
    <dgm:cxn modelId="{1799CD5D-6EE3-4D6F-98C7-A0FB8F6BD1AA}" type="presParOf" srcId="{78263E8E-6AE7-43E0-ADD1-ADB98280726F}" destId="{F2365554-35C8-443B-BAF8-6E1983A7852C}" srcOrd="0" destOrd="0" presId="urn:microsoft.com/office/officeart/2005/8/layout/bProcess4"/>
    <dgm:cxn modelId="{E2C76339-51C5-4ADC-817E-B454ED256A41}" type="presParOf" srcId="{78263E8E-6AE7-43E0-ADD1-ADB98280726F}" destId="{4EAF33D1-1152-419C-8706-DD6955BD6D94}" srcOrd="1" destOrd="0" presId="urn:microsoft.com/office/officeart/2005/8/layout/bProcess4"/>
    <dgm:cxn modelId="{9E1360A4-CBDF-4764-A9DD-C20D8106F13E}" type="presParOf" srcId="{BA66DAAD-5147-4B79-870B-B2E121167CDD}" destId="{D868C82A-6E78-405A-AA3A-D8CAFD8D2D40}" srcOrd="9" destOrd="0" presId="urn:microsoft.com/office/officeart/2005/8/layout/bProcess4"/>
    <dgm:cxn modelId="{42DF7498-D1F2-4C37-97A2-B12690465BD7}" type="presParOf" srcId="{BA66DAAD-5147-4B79-870B-B2E121167CDD}" destId="{32A5FE3C-D4A9-4521-AB8B-0B8FBDA0A3B6}" srcOrd="10" destOrd="0" presId="urn:microsoft.com/office/officeart/2005/8/layout/bProcess4"/>
    <dgm:cxn modelId="{A44E48B6-BEDC-4D38-A82B-753EC0866393}" type="presParOf" srcId="{32A5FE3C-D4A9-4521-AB8B-0B8FBDA0A3B6}" destId="{205515B3-51E7-4409-9BA3-714B83178983}" srcOrd="0" destOrd="0" presId="urn:microsoft.com/office/officeart/2005/8/layout/bProcess4"/>
    <dgm:cxn modelId="{94C68928-C715-4CEE-82C1-ECDBB21B6104}" type="presParOf" srcId="{32A5FE3C-D4A9-4521-AB8B-0B8FBDA0A3B6}" destId="{8E32F91F-8139-4C21-B944-765D7F9FA506}" srcOrd="1" destOrd="0" presId="urn:microsoft.com/office/officeart/2005/8/layout/bProcess4"/>
    <dgm:cxn modelId="{1521B880-02FB-482E-BF6F-29228BC2BAAD}" type="presParOf" srcId="{BA66DAAD-5147-4B79-870B-B2E121167CDD}" destId="{7AB9997F-23E5-4D4E-9D7E-9B21BE391C05}" srcOrd="11" destOrd="0" presId="urn:microsoft.com/office/officeart/2005/8/layout/bProcess4"/>
    <dgm:cxn modelId="{184F0880-134D-404C-8AD2-AB8D8ACCC5CA}" type="presParOf" srcId="{BA66DAAD-5147-4B79-870B-B2E121167CDD}" destId="{3FCCCAAD-DCE6-472B-A9D9-C7425FD6971C}" srcOrd="12" destOrd="0" presId="urn:microsoft.com/office/officeart/2005/8/layout/bProcess4"/>
    <dgm:cxn modelId="{E032CA5D-BF9F-45EE-B85E-C70A5CC1315F}" type="presParOf" srcId="{3FCCCAAD-DCE6-472B-A9D9-C7425FD6971C}" destId="{74AEA138-1788-4323-9A82-A0DC99E98AC2}" srcOrd="0" destOrd="0" presId="urn:microsoft.com/office/officeart/2005/8/layout/bProcess4"/>
    <dgm:cxn modelId="{6B653825-7008-46FC-A678-442273C51FAF}" type="presParOf" srcId="{3FCCCAAD-DCE6-472B-A9D9-C7425FD6971C}" destId="{FAA1BF90-7F2F-459A-B986-BB3BF0A74490}" srcOrd="1" destOrd="0" presId="urn:microsoft.com/office/officeart/2005/8/layout/bProcess4"/>
    <dgm:cxn modelId="{2C2AA7E8-4B27-4143-9EF7-A80006F0700C}" type="presParOf" srcId="{BA66DAAD-5147-4B79-870B-B2E121167CDD}" destId="{FA0F82E2-97FC-4BFA-9361-3A3D599ACF1A}" srcOrd="13" destOrd="0" presId="urn:microsoft.com/office/officeart/2005/8/layout/bProcess4"/>
    <dgm:cxn modelId="{192ECF33-38B0-4B2D-99B2-F0D637775CEF}" type="presParOf" srcId="{BA66DAAD-5147-4B79-870B-B2E121167CDD}" destId="{3994DEFC-8F35-4E02-9F37-1840ECCFAAC3}" srcOrd="14" destOrd="0" presId="urn:microsoft.com/office/officeart/2005/8/layout/bProcess4"/>
    <dgm:cxn modelId="{F5BDCDC4-DFE3-4F00-86A3-84085CD329D2}" type="presParOf" srcId="{3994DEFC-8F35-4E02-9F37-1840ECCFAAC3}" destId="{984E24AA-58C3-45D8-92DB-8E6880774FBF}" srcOrd="0" destOrd="0" presId="urn:microsoft.com/office/officeart/2005/8/layout/bProcess4"/>
    <dgm:cxn modelId="{05795DA9-01A9-47C9-809D-33339924CD20}" type="presParOf" srcId="{3994DEFC-8F35-4E02-9F37-1840ECCFAAC3}" destId="{90D71F56-707F-4A9D-926B-301215C90A4E}" srcOrd="1" destOrd="0" presId="urn:microsoft.com/office/officeart/2005/8/layout/bProcess4"/>
    <dgm:cxn modelId="{458767FF-10B3-4791-9D25-8963BADAEE67}" type="presParOf" srcId="{BA66DAAD-5147-4B79-870B-B2E121167CDD}" destId="{8F4CDC6E-AFDB-497A-99E6-6B23BC873DB8}" srcOrd="15" destOrd="0" presId="urn:microsoft.com/office/officeart/2005/8/layout/bProcess4"/>
    <dgm:cxn modelId="{07C9D5E7-6DDC-46DF-A686-EF112F776D8D}" type="presParOf" srcId="{BA66DAAD-5147-4B79-870B-B2E121167CDD}" destId="{FBF4799D-453C-4702-8453-EE853A7DA4A2}" srcOrd="16" destOrd="0" presId="urn:microsoft.com/office/officeart/2005/8/layout/bProcess4"/>
    <dgm:cxn modelId="{5E41BE54-2F9A-4451-83DD-72DFFEFEA9E4}" type="presParOf" srcId="{FBF4799D-453C-4702-8453-EE853A7DA4A2}" destId="{526CF547-657C-4362-A472-A194AD58AC6E}" srcOrd="0" destOrd="0" presId="urn:microsoft.com/office/officeart/2005/8/layout/bProcess4"/>
    <dgm:cxn modelId="{FC4AC683-DDC0-4813-9B6A-E33FA96372C0}" type="presParOf" srcId="{FBF4799D-453C-4702-8453-EE853A7DA4A2}" destId="{0C4BDCB2-3EB8-4337-8F85-62562838751A}" srcOrd="1" destOrd="0" presId="urn:microsoft.com/office/officeart/2005/8/layout/bProcess4"/>
    <dgm:cxn modelId="{FD7139C2-C195-4BC2-82FF-FC93EE3CE210}" type="presParOf" srcId="{BA66DAAD-5147-4B79-870B-B2E121167CDD}" destId="{8C67FD15-45CE-4577-A048-5BC84CA9C26A}" srcOrd="17" destOrd="0" presId="urn:microsoft.com/office/officeart/2005/8/layout/bProcess4"/>
    <dgm:cxn modelId="{6B128684-5A05-416A-A6E9-DD89112AF30A}" type="presParOf" srcId="{BA66DAAD-5147-4B79-870B-B2E121167CDD}" destId="{C65E1216-D1FA-44ED-830A-9052471EE1BA}" srcOrd="18" destOrd="0" presId="urn:microsoft.com/office/officeart/2005/8/layout/bProcess4"/>
    <dgm:cxn modelId="{E19D4884-0A68-4CE1-842C-CE6D1D3BC6BD}" type="presParOf" srcId="{C65E1216-D1FA-44ED-830A-9052471EE1BA}" destId="{622E72C1-C8DD-41A5-AD5C-DF387028D8F2}" srcOrd="0" destOrd="0" presId="urn:microsoft.com/office/officeart/2005/8/layout/bProcess4"/>
    <dgm:cxn modelId="{B3E8BED2-2A82-40AD-AAB8-7D75B4827A9C}" type="presParOf" srcId="{C65E1216-D1FA-44ED-830A-9052471EE1BA}" destId="{7DE394A0-B4F2-4DD3-A127-CAE75EA0DAF7}" srcOrd="1" destOrd="0" presId="urn:microsoft.com/office/officeart/2005/8/layout/bProcess4"/>
    <dgm:cxn modelId="{0923AD66-4734-4250-9A29-52221D05DDA7}" type="presParOf" srcId="{BA66DAAD-5147-4B79-870B-B2E121167CDD}" destId="{848F3E6B-C333-48E5-AE7E-B102E1C53194}" srcOrd="19" destOrd="0" presId="urn:microsoft.com/office/officeart/2005/8/layout/bProcess4"/>
    <dgm:cxn modelId="{A1ADCAA7-583D-4D6A-9BF4-6E25576712C7}" type="presParOf" srcId="{BA66DAAD-5147-4B79-870B-B2E121167CDD}" destId="{0DB6E7C7-1AC1-4CC2-B2C6-01F6FD5EC6C9}" srcOrd="20" destOrd="0" presId="urn:microsoft.com/office/officeart/2005/8/layout/bProcess4"/>
    <dgm:cxn modelId="{22119E40-EBE3-4029-AE6D-CDFC958F683C}" type="presParOf" srcId="{0DB6E7C7-1AC1-4CC2-B2C6-01F6FD5EC6C9}" destId="{7EF86DCD-7B2A-4AAF-A2CF-5325CC8B9733}" srcOrd="0" destOrd="0" presId="urn:microsoft.com/office/officeart/2005/8/layout/bProcess4"/>
    <dgm:cxn modelId="{BE603416-76CB-4DA1-AC2C-1D9588B8377C}" type="presParOf" srcId="{0DB6E7C7-1AC1-4CC2-B2C6-01F6FD5EC6C9}" destId="{7CD342FD-43C1-45A6-AF3B-25C8049D5426}" srcOrd="1" destOrd="0" presId="urn:microsoft.com/office/officeart/2005/8/layout/bProcess4"/>
    <dgm:cxn modelId="{1641D983-4D8D-471E-BD80-0B77143FD17A}" type="presParOf" srcId="{BA66DAAD-5147-4B79-870B-B2E121167CDD}" destId="{5ED5C431-81B3-4AFF-8205-5ECA16B9CF73}" srcOrd="21" destOrd="0" presId="urn:microsoft.com/office/officeart/2005/8/layout/bProcess4"/>
    <dgm:cxn modelId="{94F0F5E9-3DC1-4D9D-AF20-50F13470C0B1}" type="presParOf" srcId="{BA66DAAD-5147-4B79-870B-B2E121167CDD}" destId="{1C3A7B1C-FBC1-490C-9D16-BA73F9E79F7D}" srcOrd="22" destOrd="0" presId="urn:microsoft.com/office/officeart/2005/8/layout/bProcess4"/>
    <dgm:cxn modelId="{2E99F4FF-7CF5-49C4-9274-AE484A1BD1CB}" type="presParOf" srcId="{1C3A7B1C-FBC1-490C-9D16-BA73F9E79F7D}" destId="{08B0175C-3375-4E20-8F2B-18BE1A828DD4}" srcOrd="0" destOrd="0" presId="urn:microsoft.com/office/officeart/2005/8/layout/bProcess4"/>
    <dgm:cxn modelId="{3A1BD588-DB1A-41A9-833D-F76041DDE0D5}" type="presParOf" srcId="{1C3A7B1C-FBC1-490C-9D16-BA73F9E79F7D}" destId="{251337D8-02F1-443B-8997-75A06E5CDEA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1A6E36F-6310-413E-8AD1-9AE789E79216}" type="doc">
      <dgm:prSet loTypeId="urn:microsoft.com/office/officeart/2005/8/layout/venn1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A9AAA40E-55EB-4511-A925-6F8AE6A00CEE}">
      <dgm:prSet custT="1"/>
      <dgm:spPr/>
      <dgm:t>
        <a:bodyPr/>
        <a:lstStyle/>
        <a:p>
          <a:r>
            <a:rPr lang="es-MX" sz="2000" b="1" dirty="0">
              <a:solidFill>
                <a:srgbClr val="152B48"/>
              </a:solidFill>
              <a:latin typeface="Montserrat" panose="00000500000000000000" pitchFamily="2" charset="0"/>
            </a:rPr>
            <a:t>Subtipos por tiempo:</a:t>
          </a:r>
          <a:endParaRPr lang="es-CO" sz="2000" b="1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7FCD805B-E2A7-4027-8A0A-6EF9A86C4A83}" type="parTrans" cxnId="{A7B3DB43-9866-4308-8D82-98F0A4FD188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FEE1F3B6-0B2F-47EF-B32F-62B821EFB5D8}" type="sibTrans" cxnId="{A7B3DB43-9866-4308-8D82-98F0A4FD1883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58FD545E-047D-4C21-A15F-86E99ABC564E}">
      <dgm:prSet/>
      <dgm:spPr/>
      <dgm:t>
        <a:bodyPr/>
        <a:lstStyle/>
        <a:p>
          <a:r>
            <a:rPr lang="es-MX" sz="1500" dirty="0">
              <a:solidFill>
                <a:srgbClr val="152B48"/>
              </a:solidFill>
              <a:latin typeface="Montserrat" panose="00000500000000000000" pitchFamily="2" charset="0"/>
            </a:rPr>
            <a:t>Insomnio crónico </a:t>
          </a:r>
          <a:r>
            <a:rPr lang="es-MX" sz="1500" dirty="0">
              <a:solidFill>
                <a:srgbClr val="152B48"/>
              </a:solidFill>
              <a:latin typeface="Montserrat" panose="00000500000000000000" pitchFamily="2" charset="0"/>
              <a:sym typeface="Wingdings" pitchFamily="2" charset="2"/>
            </a:rPr>
            <a:t></a:t>
          </a:r>
          <a:r>
            <a:rPr lang="es-MX" sz="1500" dirty="0">
              <a:solidFill>
                <a:srgbClr val="152B48"/>
              </a:solidFill>
              <a:latin typeface="Montserrat" panose="00000500000000000000" pitchFamily="2" charset="0"/>
            </a:rPr>
            <a:t> “insomnio”: más de 3 meses.</a:t>
          </a:r>
          <a:endParaRPr lang="es-CO" sz="1500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E55383C5-F034-4398-BAC1-CB68D2EC7CFE}" type="parTrans" cxnId="{5C2B04B4-7510-484C-936C-98AC8D117734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15CC3948-2E2A-4991-B9DF-F02082797FF4}" type="sibTrans" cxnId="{5C2B04B4-7510-484C-936C-98AC8D117734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C82AC21B-F2B8-407B-B210-C1D12DE6CB13}">
      <dgm:prSet/>
      <dgm:spPr/>
      <dgm:t>
        <a:bodyPr/>
        <a:lstStyle/>
        <a:p>
          <a:r>
            <a:rPr lang="es-MX" sz="1500" dirty="0">
              <a:solidFill>
                <a:srgbClr val="152B48"/>
              </a:solidFill>
              <a:latin typeface="Montserrat" panose="00000500000000000000" pitchFamily="2" charset="0"/>
            </a:rPr>
            <a:t>Insomnio de corta duración: síntomas por menos de 3 meses.</a:t>
          </a:r>
          <a:endParaRPr lang="es-CO" sz="1500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A3E66248-8B44-4844-8FA1-1FE4D70264B3}" type="parTrans" cxnId="{5C3E8773-BB75-41A7-8890-24251EBBA99A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DB0B5E96-0890-4E05-AA41-18CD2BFDB785}" type="sibTrans" cxnId="{5C3E8773-BB75-41A7-8890-24251EBBA99A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AC04808D-A517-4B64-8705-A541405A752F}">
      <dgm:prSet/>
      <dgm:spPr/>
      <dgm:t>
        <a:bodyPr/>
        <a:lstStyle/>
        <a:p>
          <a:r>
            <a:rPr lang="es-CO" b="1">
              <a:solidFill>
                <a:srgbClr val="152B48"/>
              </a:solidFill>
              <a:latin typeface="Montserrat" panose="00000500000000000000" pitchFamily="2" charset="0"/>
            </a:rPr>
            <a:t>Subtipos por clínica:</a:t>
          </a:r>
          <a:endParaRPr lang="es-CO" b="1" dirty="0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230E8EEA-3D11-4082-A008-86A2263AC1B1}" type="parTrans" cxnId="{B372E248-9649-41A1-B7CA-2E05EADDAA04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E03B39D5-C12B-404B-8954-20EF3C408898}" type="sibTrans" cxnId="{B372E248-9649-41A1-B7CA-2E05EADDAA04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D416C435-A2F5-4129-926A-0A509AAC6106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Solapamiento sustancial.</a:t>
          </a:r>
        </a:p>
      </dgm:t>
    </dgm:pt>
    <dgm:pt modelId="{7EC276E0-E61F-4166-B75F-B5C901A9808B}" type="parTrans" cxnId="{BD1C8C98-5D39-40C3-831D-8C62CFCE031E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10684FF5-8904-44B6-83C0-FE1D2DBC4B96}" type="sibTrans" cxnId="{BD1C8C98-5D39-40C3-831D-8C62CFCE031E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9F6D1E63-6E6C-491C-8A1C-1B7975C28A94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Abordajes de tratamiento similares.</a:t>
          </a:r>
        </a:p>
      </dgm:t>
    </dgm:pt>
    <dgm:pt modelId="{A8936B6B-E4DA-4027-BAB4-D50A9C86965D}" type="parTrans" cxnId="{21B89C46-1183-40F5-8923-A82BA749FDDD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DE91B73C-8CD4-4518-A89F-9B7222FBCF26}" type="sibTrans" cxnId="{21B89C46-1183-40F5-8923-A82BA749FDDD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C9B4BB02-45E6-4798-BAFF-482BE1CEF562}">
      <dgm:prSet/>
      <dgm:spPr/>
      <dgm:t>
        <a:bodyPr/>
        <a:lstStyle/>
        <a:p>
          <a:r>
            <a:rPr lang="es-CO" b="1" i="1" dirty="0">
              <a:solidFill>
                <a:srgbClr val="152B48"/>
              </a:solidFill>
              <a:latin typeface="Montserrat" panose="00000500000000000000" pitchFamily="2" charset="0"/>
            </a:rPr>
            <a:t>En desuso</a:t>
          </a:r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, no es necesario clasificarlos.</a:t>
          </a:r>
        </a:p>
      </dgm:t>
    </dgm:pt>
    <dgm:pt modelId="{B31FE52F-4A7C-4C18-AE01-68A98AEBFDD9}" type="parTrans" cxnId="{52347BC1-5E80-4830-8E43-F8024672C5EE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CD07D672-4943-4DF9-9D11-E869A258DE2C}" type="sibTrans" cxnId="{52347BC1-5E80-4830-8E43-F8024672C5EE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6A183F12-80FF-4AAF-8F67-DF8D04357CC9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Tienen más valor por comorbilidad asociada.</a:t>
          </a:r>
        </a:p>
      </dgm:t>
    </dgm:pt>
    <dgm:pt modelId="{7AECDB2E-75D2-41FF-A5A5-325EACE7FF0C}" type="parTrans" cxnId="{51ADC140-E718-459F-8452-1466D07D9574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E19C4884-09A3-4696-B9FD-EF764F559BAE}" type="sibTrans" cxnId="{51ADC140-E718-459F-8452-1466D07D9574}">
      <dgm:prSet/>
      <dgm:spPr/>
      <dgm:t>
        <a:bodyPr/>
        <a:lstStyle/>
        <a:p>
          <a:endParaRPr lang="es-CO">
            <a:solidFill>
              <a:srgbClr val="152B48"/>
            </a:solidFill>
            <a:latin typeface="Montserrat" panose="00000500000000000000" pitchFamily="2" charset="0"/>
          </a:endParaRPr>
        </a:p>
      </dgm:t>
    </dgm:pt>
    <dgm:pt modelId="{23231B8A-2495-4FB6-B376-A9049C57B456}" type="pres">
      <dgm:prSet presAssocID="{31A6E36F-6310-413E-8AD1-9AE789E79216}" presName="compositeShape" presStyleCnt="0">
        <dgm:presLayoutVars>
          <dgm:chMax val="7"/>
          <dgm:dir/>
          <dgm:resizeHandles val="exact"/>
        </dgm:presLayoutVars>
      </dgm:prSet>
      <dgm:spPr/>
    </dgm:pt>
    <dgm:pt modelId="{A8C1D3A5-9AD8-4468-B52D-EAF598DD953E}" type="pres">
      <dgm:prSet presAssocID="{A9AAA40E-55EB-4511-A925-6F8AE6A00CEE}" presName="circ1" presStyleLbl="vennNode1" presStyleIdx="0" presStyleCnt="2"/>
      <dgm:spPr/>
    </dgm:pt>
    <dgm:pt modelId="{8F5634FF-F888-4BC3-BE13-A6CD70862270}" type="pres">
      <dgm:prSet presAssocID="{A9AAA40E-55EB-4511-A925-6F8AE6A00CE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F67AB66-3DD6-400E-8555-CA97C53D42EC}" type="pres">
      <dgm:prSet presAssocID="{AC04808D-A517-4B64-8705-A541405A752F}" presName="circ2" presStyleLbl="vennNode1" presStyleIdx="1" presStyleCnt="2"/>
      <dgm:spPr/>
    </dgm:pt>
    <dgm:pt modelId="{8DD0A0B5-8051-4662-A902-D5E37BF76E16}" type="pres">
      <dgm:prSet presAssocID="{AC04808D-A517-4B64-8705-A541405A752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74DC300-3C68-497B-8ED2-9EC882899CBA}" type="presOf" srcId="{C9B4BB02-45E6-4798-BAFF-482BE1CEF562}" destId="{9F67AB66-3DD6-400E-8555-CA97C53D42EC}" srcOrd="0" destOrd="3" presId="urn:microsoft.com/office/officeart/2005/8/layout/venn1"/>
    <dgm:cxn modelId="{B165AA0A-C10B-4149-816F-6229EEBDB9CB}" type="presOf" srcId="{C82AC21B-F2B8-407B-B210-C1D12DE6CB13}" destId="{A8C1D3A5-9AD8-4468-B52D-EAF598DD953E}" srcOrd="0" destOrd="2" presId="urn:microsoft.com/office/officeart/2005/8/layout/venn1"/>
    <dgm:cxn modelId="{B0957C22-3E8A-4933-AAB4-DF1DDF8C0BFB}" type="presOf" srcId="{58FD545E-047D-4C21-A15F-86E99ABC564E}" destId="{A8C1D3A5-9AD8-4468-B52D-EAF598DD953E}" srcOrd="0" destOrd="1" presId="urn:microsoft.com/office/officeart/2005/8/layout/venn1"/>
    <dgm:cxn modelId="{06197D24-CDFB-4A2D-8A5B-E345D0B5BDB3}" type="presOf" srcId="{31A6E36F-6310-413E-8AD1-9AE789E79216}" destId="{23231B8A-2495-4FB6-B376-A9049C57B456}" srcOrd="0" destOrd="0" presId="urn:microsoft.com/office/officeart/2005/8/layout/venn1"/>
    <dgm:cxn modelId="{3A510C33-72C1-4A39-9664-6BB25FE8BCA3}" type="presOf" srcId="{AC04808D-A517-4B64-8705-A541405A752F}" destId="{9F67AB66-3DD6-400E-8555-CA97C53D42EC}" srcOrd="0" destOrd="0" presId="urn:microsoft.com/office/officeart/2005/8/layout/venn1"/>
    <dgm:cxn modelId="{51ADC140-E718-459F-8452-1466D07D9574}" srcId="{AC04808D-A517-4B64-8705-A541405A752F}" destId="{6A183F12-80FF-4AAF-8F67-DF8D04357CC9}" srcOrd="3" destOrd="0" parTransId="{7AECDB2E-75D2-41FF-A5A5-325EACE7FF0C}" sibTransId="{E19C4884-09A3-4696-B9FD-EF764F559BAE}"/>
    <dgm:cxn modelId="{2E351F5D-B1DA-4FAB-90DA-924709FB6E5E}" type="presOf" srcId="{C9B4BB02-45E6-4798-BAFF-482BE1CEF562}" destId="{8DD0A0B5-8051-4662-A902-D5E37BF76E16}" srcOrd="1" destOrd="3" presId="urn:microsoft.com/office/officeart/2005/8/layout/venn1"/>
    <dgm:cxn modelId="{A7B3DB43-9866-4308-8D82-98F0A4FD1883}" srcId="{31A6E36F-6310-413E-8AD1-9AE789E79216}" destId="{A9AAA40E-55EB-4511-A925-6F8AE6A00CEE}" srcOrd="0" destOrd="0" parTransId="{7FCD805B-E2A7-4027-8A0A-6EF9A86C4A83}" sibTransId="{FEE1F3B6-0B2F-47EF-B32F-62B821EFB5D8}"/>
    <dgm:cxn modelId="{21B89C46-1183-40F5-8923-A82BA749FDDD}" srcId="{AC04808D-A517-4B64-8705-A541405A752F}" destId="{9F6D1E63-6E6C-491C-8A1C-1B7975C28A94}" srcOrd="1" destOrd="0" parTransId="{A8936B6B-E4DA-4027-BAB4-D50A9C86965D}" sibTransId="{DE91B73C-8CD4-4518-A89F-9B7222FBCF26}"/>
    <dgm:cxn modelId="{B372E248-9649-41A1-B7CA-2E05EADDAA04}" srcId="{31A6E36F-6310-413E-8AD1-9AE789E79216}" destId="{AC04808D-A517-4B64-8705-A541405A752F}" srcOrd="1" destOrd="0" parTransId="{230E8EEA-3D11-4082-A008-86A2263AC1B1}" sibTransId="{E03B39D5-C12B-404B-8954-20EF3C408898}"/>
    <dgm:cxn modelId="{36615772-259F-4C5F-897E-314FCC3C0D26}" type="presOf" srcId="{9F6D1E63-6E6C-491C-8A1C-1B7975C28A94}" destId="{9F67AB66-3DD6-400E-8555-CA97C53D42EC}" srcOrd="0" destOrd="2" presId="urn:microsoft.com/office/officeart/2005/8/layout/venn1"/>
    <dgm:cxn modelId="{5C3E8773-BB75-41A7-8890-24251EBBA99A}" srcId="{A9AAA40E-55EB-4511-A925-6F8AE6A00CEE}" destId="{C82AC21B-F2B8-407B-B210-C1D12DE6CB13}" srcOrd="1" destOrd="0" parTransId="{A3E66248-8B44-4844-8FA1-1FE4D70264B3}" sibTransId="{DB0B5E96-0890-4E05-AA41-18CD2BFDB785}"/>
    <dgm:cxn modelId="{82A4877B-D620-4327-8EE6-302E95100808}" type="presOf" srcId="{A9AAA40E-55EB-4511-A925-6F8AE6A00CEE}" destId="{8F5634FF-F888-4BC3-BE13-A6CD70862270}" srcOrd="1" destOrd="0" presId="urn:microsoft.com/office/officeart/2005/8/layout/venn1"/>
    <dgm:cxn modelId="{4CCE9682-108A-47F9-BE6F-704574905410}" type="presOf" srcId="{58FD545E-047D-4C21-A15F-86E99ABC564E}" destId="{8F5634FF-F888-4BC3-BE13-A6CD70862270}" srcOrd="1" destOrd="1" presId="urn:microsoft.com/office/officeart/2005/8/layout/venn1"/>
    <dgm:cxn modelId="{342E9593-1C2C-4BDF-8723-61E19648FCE3}" type="presOf" srcId="{6A183F12-80FF-4AAF-8F67-DF8D04357CC9}" destId="{8DD0A0B5-8051-4662-A902-D5E37BF76E16}" srcOrd="1" destOrd="4" presId="urn:microsoft.com/office/officeart/2005/8/layout/venn1"/>
    <dgm:cxn modelId="{BD1C8C98-5D39-40C3-831D-8C62CFCE031E}" srcId="{AC04808D-A517-4B64-8705-A541405A752F}" destId="{D416C435-A2F5-4129-926A-0A509AAC6106}" srcOrd="0" destOrd="0" parTransId="{7EC276E0-E61F-4166-B75F-B5C901A9808B}" sibTransId="{10684FF5-8904-44B6-83C0-FE1D2DBC4B96}"/>
    <dgm:cxn modelId="{5C2B04B4-7510-484C-936C-98AC8D117734}" srcId="{A9AAA40E-55EB-4511-A925-6F8AE6A00CEE}" destId="{58FD545E-047D-4C21-A15F-86E99ABC564E}" srcOrd="0" destOrd="0" parTransId="{E55383C5-F034-4398-BAC1-CB68D2EC7CFE}" sibTransId="{15CC3948-2E2A-4991-B9DF-F02082797FF4}"/>
    <dgm:cxn modelId="{3BB482B9-067D-4D0E-963F-6EA920F7C464}" type="presOf" srcId="{9F6D1E63-6E6C-491C-8A1C-1B7975C28A94}" destId="{8DD0A0B5-8051-4662-A902-D5E37BF76E16}" srcOrd="1" destOrd="2" presId="urn:microsoft.com/office/officeart/2005/8/layout/venn1"/>
    <dgm:cxn modelId="{52347BC1-5E80-4830-8E43-F8024672C5EE}" srcId="{AC04808D-A517-4B64-8705-A541405A752F}" destId="{C9B4BB02-45E6-4798-BAFF-482BE1CEF562}" srcOrd="2" destOrd="0" parTransId="{B31FE52F-4A7C-4C18-AE01-68A98AEBFDD9}" sibTransId="{CD07D672-4943-4DF9-9D11-E869A258DE2C}"/>
    <dgm:cxn modelId="{5FD8A0C1-7225-43F0-B88C-53E1DC5D0C01}" type="presOf" srcId="{D416C435-A2F5-4129-926A-0A509AAC6106}" destId="{8DD0A0B5-8051-4662-A902-D5E37BF76E16}" srcOrd="1" destOrd="1" presId="urn:microsoft.com/office/officeart/2005/8/layout/venn1"/>
    <dgm:cxn modelId="{E8A7CAC1-AC7C-4D4F-B2D8-9A786F42AE66}" type="presOf" srcId="{D416C435-A2F5-4129-926A-0A509AAC6106}" destId="{9F67AB66-3DD6-400E-8555-CA97C53D42EC}" srcOrd="0" destOrd="1" presId="urn:microsoft.com/office/officeart/2005/8/layout/venn1"/>
    <dgm:cxn modelId="{EE18CAD0-D533-4FBF-8357-438D31EC581B}" type="presOf" srcId="{A9AAA40E-55EB-4511-A925-6F8AE6A00CEE}" destId="{A8C1D3A5-9AD8-4468-B52D-EAF598DD953E}" srcOrd="0" destOrd="0" presId="urn:microsoft.com/office/officeart/2005/8/layout/venn1"/>
    <dgm:cxn modelId="{3A0DA0D7-60BB-45BC-A58C-19F0FB6160AF}" type="presOf" srcId="{AC04808D-A517-4B64-8705-A541405A752F}" destId="{8DD0A0B5-8051-4662-A902-D5E37BF76E16}" srcOrd="1" destOrd="0" presId="urn:microsoft.com/office/officeart/2005/8/layout/venn1"/>
    <dgm:cxn modelId="{4BD710DF-6A6F-4394-AB61-5593DD345BF4}" type="presOf" srcId="{6A183F12-80FF-4AAF-8F67-DF8D04357CC9}" destId="{9F67AB66-3DD6-400E-8555-CA97C53D42EC}" srcOrd="0" destOrd="4" presId="urn:microsoft.com/office/officeart/2005/8/layout/venn1"/>
    <dgm:cxn modelId="{256975F3-183E-4BCD-B8FF-730703B5A293}" type="presOf" srcId="{C82AC21B-F2B8-407B-B210-C1D12DE6CB13}" destId="{8F5634FF-F888-4BC3-BE13-A6CD70862270}" srcOrd="1" destOrd="2" presId="urn:microsoft.com/office/officeart/2005/8/layout/venn1"/>
    <dgm:cxn modelId="{AFEE8CDE-D720-4953-A425-FF8387A29AD9}" type="presParOf" srcId="{23231B8A-2495-4FB6-B376-A9049C57B456}" destId="{A8C1D3A5-9AD8-4468-B52D-EAF598DD953E}" srcOrd="0" destOrd="0" presId="urn:microsoft.com/office/officeart/2005/8/layout/venn1"/>
    <dgm:cxn modelId="{5A85C4BA-A86E-42F3-A388-8FFFB5B9188F}" type="presParOf" srcId="{23231B8A-2495-4FB6-B376-A9049C57B456}" destId="{8F5634FF-F888-4BC3-BE13-A6CD70862270}" srcOrd="1" destOrd="0" presId="urn:microsoft.com/office/officeart/2005/8/layout/venn1"/>
    <dgm:cxn modelId="{F840286A-7109-4ACF-9A09-D33F67FBDDA9}" type="presParOf" srcId="{23231B8A-2495-4FB6-B376-A9049C57B456}" destId="{9F67AB66-3DD6-400E-8555-CA97C53D42EC}" srcOrd="2" destOrd="0" presId="urn:microsoft.com/office/officeart/2005/8/layout/venn1"/>
    <dgm:cxn modelId="{F8E433C1-7682-4F17-B110-2670013C0350}" type="presParOf" srcId="{23231B8A-2495-4FB6-B376-A9049C57B456}" destId="{8DD0A0B5-8051-4662-A902-D5E37BF76E1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9DC62C-B784-467B-AB82-339924BA2D11}" type="doc">
      <dgm:prSet loTypeId="urn:microsoft.com/office/officeart/2005/8/layout/vList5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4ABB94E7-72C8-4858-89C3-C4B71EA84103}">
      <dgm:prSet/>
      <dgm:spPr/>
      <dgm:t>
        <a:bodyPr/>
        <a:lstStyle/>
        <a:p>
          <a:r>
            <a:rPr lang="es-CO" b="1" dirty="0">
              <a:latin typeface="Montserrat" panose="00000500000000000000" pitchFamily="2" charset="0"/>
            </a:rPr>
            <a:t>PSICOFISIOLÓGICO: activación condicionada con la idea de dormir </a:t>
          </a:r>
        </a:p>
      </dgm:t>
    </dgm:pt>
    <dgm:pt modelId="{AF7E9634-7DD7-46A3-B0AD-F05D988D1205}" type="parTrans" cxnId="{6FA21CDD-23E9-49C8-930F-40137AC9E989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8F90411-0CAE-430A-A07C-9AA4C175CCE3}" type="sibTrans" cxnId="{6FA21CDD-23E9-49C8-930F-40137AC9E989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E3398485-6BC8-47FA-A9E8-A8305297D745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Objetos relacionados (cama, habitación) lo evocan.</a:t>
          </a:r>
        </a:p>
      </dgm:t>
    </dgm:pt>
    <dgm:pt modelId="{1B021BB2-82F6-4E2F-A021-E67CB6A50664}" type="parTrans" cxnId="{A30EF724-1A4F-4286-A120-6E45F08AD37B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EC545215-27EE-49DD-972C-B7A90D00F166}" type="sibTrans" cxnId="{A30EF724-1A4F-4286-A120-6E45F08AD37B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C38D4F3C-0062-4C45-82D3-C66AACAC3EE7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T. de ansiedad, estrés, abstinencia por hipnóticos.</a:t>
          </a:r>
        </a:p>
      </dgm:t>
    </dgm:pt>
    <dgm:pt modelId="{C5B29E34-AC07-403F-A14D-95751D032C45}" type="parTrans" cxnId="{1EF54224-7D75-445B-ACD1-5ADF79E104A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FD424685-67CD-44F2-BFE0-43AC0CD0058E}" type="sibTrans" cxnId="{1EF54224-7D75-445B-ACD1-5ADF79E104AA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689166E-A3EC-454B-9262-993D163D0B8E}">
      <dgm:prSet/>
      <dgm:spPr/>
      <dgm:t>
        <a:bodyPr/>
        <a:lstStyle/>
        <a:p>
          <a:r>
            <a:rPr lang="es-CO" b="1" dirty="0">
              <a:latin typeface="Montserrat" panose="00000500000000000000" pitchFamily="2" charset="0"/>
            </a:rPr>
            <a:t>IDIOPÁTICO: dificultad de larga data ("toda la vida")</a:t>
          </a:r>
        </a:p>
      </dgm:t>
    </dgm:pt>
    <dgm:pt modelId="{29DC27DE-0ABB-4504-97D5-180151AF6188}" type="parTrans" cxnId="{26B5D239-2C9E-4179-B212-C29FA4701772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549057FE-9888-4805-B6D8-F085CC59A8D5}" type="sibTrans" cxnId="{26B5D239-2C9E-4179-B212-C29FA4701772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1020517C-1FB1-4E6C-950D-E20E13E90BB3}">
      <dgm:prSet/>
      <dgm:spPr/>
      <dgm:t>
        <a:bodyPr/>
        <a:lstStyle/>
        <a:p>
          <a:r>
            <a:rPr lang="es-CO">
              <a:solidFill>
                <a:srgbClr val="152B48"/>
              </a:solidFill>
              <a:latin typeface="Montserrat" panose="00000500000000000000" pitchFamily="2" charset="0"/>
            </a:rPr>
            <a:t>Ha precedido a un trastorno psiquiátrico. </a:t>
          </a:r>
        </a:p>
      </dgm:t>
    </dgm:pt>
    <dgm:pt modelId="{D0B531CB-EE5C-4D58-8412-94A2893209B3}" type="parTrans" cxnId="{B6B9985A-FB05-4198-9D6A-63EC7CA451FE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CA430626-DB67-4FEA-9AF2-3A674FC30531}" type="sibTrans" cxnId="{B6B9985A-FB05-4198-9D6A-63EC7CA451FE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1FB0D85B-D7CC-4BE3-B722-249F35A68B9F}">
      <dgm:prSet/>
      <dgm:spPr/>
      <dgm:t>
        <a:bodyPr/>
        <a:lstStyle/>
        <a:p>
          <a:r>
            <a:rPr lang="es-CO">
              <a:solidFill>
                <a:srgbClr val="152B48"/>
              </a:solidFill>
              <a:latin typeface="Montserrat" panose="00000500000000000000" pitchFamily="2" charset="0"/>
            </a:rPr>
            <a:t>Descartar psicofisiológico, alteraciones ambientales, higiene del sueño.</a:t>
          </a:r>
        </a:p>
      </dgm:t>
    </dgm:pt>
    <dgm:pt modelId="{5D63FA31-1875-422C-BD48-ECFA41BB0AE4}" type="parTrans" cxnId="{FCA905BB-EB5E-4E4D-A671-7FBBF5C6B07F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5CE9D98-4077-4D18-B5C5-B77414BD5306}" type="sibTrans" cxnId="{FCA905BB-EB5E-4E4D-A671-7FBBF5C6B07F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14199B0-B103-44C1-8E8F-13D2BAE012D2}">
      <dgm:prSet/>
      <dgm:spPr/>
      <dgm:t>
        <a:bodyPr/>
        <a:lstStyle/>
        <a:p>
          <a:r>
            <a:rPr lang="es-CO" b="1" dirty="0">
              <a:latin typeface="Montserrat" panose="00000500000000000000" pitchFamily="2" charset="0"/>
            </a:rPr>
            <a:t>PARADÓJICO: disociación entre queja y evidencia</a:t>
          </a:r>
        </a:p>
      </dgm:t>
    </dgm:pt>
    <dgm:pt modelId="{2E0B9398-11D9-4CB9-8340-70069ADD24FE}" type="parTrans" cxnId="{1F5C3DD4-D577-4198-878F-8F55737289E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BB3B7D73-5E81-4F61-A584-352232C311DE}" type="sibTrans" cxnId="{1F5C3DD4-D577-4198-878F-8F55737289E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8111DAFB-8E91-42C9-90BA-57E70ED98B40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EEG normal.</a:t>
          </a:r>
        </a:p>
      </dgm:t>
    </dgm:pt>
    <dgm:pt modelId="{8D96F9E9-2950-4F4C-86D9-EF40E24DEE2F}" type="parTrans" cxnId="{546BB708-6CBD-4610-94B4-364B3E3F282D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61E75CDD-CD0C-46B9-9ACC-1DA76DA6C975}" type="sibTrans" cxnId="{546BB708-6CBD-4610-94B4-364B3E3F282D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1C2916FD-75F3-40C0-8951-F3F47BBFF837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Usualmente no hay comorbilidad psiquiátrica.</a:t>
          </a:r>
        </a:p>
      </dgm:t>
    </dgm:pt>
    <dgm:pt modelId="{B309EB54-704E-4817-B4A3-47ADE988CEA4}" type="parTrans" cxnId="{4703551E-D36A-429A-9D7B-BFB79EACD17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93D34C4D-6EDA-44D7-A6EA-5AF24F3ECABF}" type="sibTrans" cxnId="{4703551E-D36A-429A-9D7B-BFB79EACD17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08CF894-5AD4-4832-A7FC-37CBD497ED11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Hipocondriasis, delirio somático, TOC.</a:t>
          </a:r>
        </a:p>
      </dgm:t>
    </dgm:pt>
    <dgm:pt modelId="{7476B7BD-CE57-4443-B584-17DC476EF307}" type="parTrans" cxnId="{C460D7D8-5E41-4F78-9D7A-317BE29D2C5E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F8FB00A-7307-477C-9736-0C3FE8EBBDE0}" type="sibTrans" cxnId="{C460D7D8-5E41-4F78-9D7A-317BE29D2C5E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3B27EA3-E27B-4F24-AA76-8E39726FB076}" type="pres">
      <dgm:prSet presAssocID="{219DC62C-B784-467B-AB82-339924BA2D11}" presName="Name0" presStyleCnt="0">
        <dgm:presLayoutVars>
          <dgm:dir/>
          <dgm:animLvl val="lvl"/>
          <dgm:resizeHandles val="exact"/>
        </dgm:presLayoutVars>
      </dgm:prSet>
      <dgm:spPr/>
    </dgm:pt>
    <dgm:pt modelId="{3D1F3A09-3F8E-41E9-92A5-49764FCF47A4}" type="pres">
      <dgm:prSet presAssocID="{4ABB94E7-72C8-4858-89C3-C4B71EA84103}" presName="linNode" presStyleCnt="0"/>
      <dgm:spPr/>
    </dgm:pt>
    <dgm:pt modelId="{2EDBE00E-01E2-4C52-8B96-7C111D630B68}" type="pres">
      <dgm:prSet presAssocID="{4ABB94E7-72C8-4858-89C3-C4B71EA8410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0AED36B-3CFA-40D9-B675-F2CA8CAB2381}" type="pres">
      <dgm:prSet presAssocID="{4ABB94E7-72C8-4858-89C3-C4B71EA84103}" presName="descendantText" presStyleLbl="alignAccFollowNode1" presStyleIdx="0" presStyleCnt="3">
        <dgm:presLayoutVars>
          <dgm:bulletEnabled val="1"/>
        </dgm:presLayoutVars>
      </dgm:prSet>
      <dgm:spPr/>
    </dgm:pt>
    <dgm:pt modelId="{E685C14E-E6C6-4E88-8FAF-D657C4E1ADCF}" type="pres">
      <dgm:prSet presAssocID="{38F90411-0CAE-430A-A07C-9AA4C175CCE3}" presName="sp" presStyleCnt="0"/>
      <dgm:spPr/>
    </dgm:pt>
    <dgm:pt modelId="{1244010C-F24B-4ABA-8BA4-911B5CC9E8FE}" type="pres">
      <dgm:prSet presAssocID="{3689166E-A3EC-454B-9262-993D163D0B8E}" presName="linNode" presStyleCnt="0"/>
      <dgm:spPr/>
    </dgm:pt>
    <dgm:pt modelId="{55148B4B-5962-4C00-B549-9A8DD0F2C6EE}" type="pres">
      <dgm:prSet presAssocID="{3689166E-A3EC-454B-9262-993D163D0B8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B46F330-8516-4E1F-9FF2-63BD4DC4652F}" type="pres">
      <dgm:prSet presAssocID="{3689166E-A3EC-454B-9262-993D163D0B8E}" presName="descendantText" presStyleLbl="alignAccFollowNode1" presStyleIdx="1" presStyleCnt="3">
        <dgm:presLayoutVars>
          <dgm:bulletEnabled val="1"/>
        </dgm:presLayoutVars>
      </dgm:prSet>
      <dgm:spPr/>
    </dgm:pt>
    <dgm:pt modelId="{40F64062-1CD8-4A40-BAC5-0D8C5C151188}" type="pres">
      <dgm:prSet presAssocID="{549057FE-9888-4805-B6D8-F085CC59A8D5}" presName="sp" presStyleCnt="0"/>
      <dgm:spPr/>
    </dgm:pt>
    <dgm:pt modelId="{47D01D02-8F2C-46C9-B24F-07CFF9B0611E}" type="pres">
      <dgm:prSet presAssocID="{314199B0-B103-44C1-8E8F-13D2BAE012D2}" presName="linNode" presStyleCnt="0"/>
      <dgm:spPr/>
    </dgm:pt>
    <dgm:pt modelId="{88556143-3CEE-4688-A84A-6B24E518095B}" type="pres">
      <dgm:prSet presAssocID="{314199B0-B103-44C1-8E8F-13D2BAE012D2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4D7D22B-9F2F-4BE6-B5DC-406AA4C3D18E}" type="pres">
      <dgm:prSet presAssocID="{314199B0-B103-44C1-8E8F-13D2BAE012D2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546BB708-6CBD-4610-94B4-364B3E3F282D}" srcId="{314199B0-B103-44C1-8E8F-13D2BAE012D2}" destId="{8111DAFB-8E91-42C9-90BA-57E70ED98B40}" srcOrd="0" destOrd="0" parTransId="{8D96F9E9-2950-4F4C-86D9-EF40E24DEE2F}" sibTransId="{61E75CDD-CD0C-46B9-9ACC-1DA76DA6C975}"/>
    <dgm:cxn modelId="{A5320C09-C77A-43FD-8C3D-384AF3C65F9A}" type="presOf" srcId="{314199B0-B103-44C1-8E8F-13D2BAE012D2}" destId="{88556143-3CEE-4688-A84A-6B24E518095B}" srcOrd="0" destOrd="0" presId="urn:microsoft.com/office/officeart/2005/8/layout/vList5"/>
    <dgm:cxn modelId="{9008FE0D-0527-4BB4-9E05-A36E03DEC19F}" type="presOf" srcId="{1020517C-1FB1-4E6C-950D-E20E13E90BB3}" destId="{FB46F330-8516-4E1F-9FF2-63BD4DC4652F}" srcOrd="0" destOrd="0" presId="urn:microsoft.com/office/officeart/2005/8/layout/vList5"/>
    <dgm:cxn modelId="{ADE30F1C-D557-4B4E-9816-A371415B2FD5}" type="presOf" srcId="{E3398485-6BC8-47FA-A9E8-A8305297D745}" destId="{00AED36B-3CFA-40D9-B675-F2CA8CAB2381}" srcOrd="0" destOrd="0" presId="urn:microsoft.com/office/officeart/2005/8/layout/vList5"/>
    <dgm:cxn modelId="{4703551E-D36A-429A-9D7B-BFB79EACD174}" srcId="{314199B0-B103-44C1-8E8F-13D2BAE012D2}" destId="{1C2916FD-75F3-40C0-8951-F3F47BBFF837}" srcOrd="1" destOrd="0" parTransId="{B309EB54-704E-4817-B4A3-47ADE988CEA4}" sibTransId="{93D34C4D-6EDA-44D7-A6EA-5AF24F3ECABF}"/>
    <dgm:cxn modelId="{1EF54224-7D75-445B-ACD1-5ADF79E104AA}" srcId="{4ABB94E7-72C8-4858-89C3-C4B71EA84103}" destId="{C38D4F3C-0062-4C45-82D3-C66AACAC3EE7}" srcOrd="1" destOrd="0" parTransId="{C5B29E34-AC07-403F-A14D-95751D032C45}" sibTransId="{FD424685-67CD-44F2-BFE0-43AC0CD0058E}"/>
    <dgm:cxn modelId="{EF264C24-CA77-4860-B0C9-7B1BA30D6F5E}" type="presOf" srcId="{408CF894-5AD4-4832-A7FC-37CBD497ED11}" destId="{74D7D22B-9F2F-4BE6-B5DC-406AA4C3D18E}" srcOrd="0" destOrd="2" presId="urn:microsoft.com/office/officeart/2005/8/layout/vList5"/>
    <dgm:cxn modelId="{A30EF724-1A4F-4286-A120-6E45F08AD37B}" srcId="{4ABB94E7-72C8-4858-89C3-C4B71EA84103}" destId="{E3398485-6BC8-47FA-A9E8-A8305297D745}" srcOrd="0" destOrd="0" parTransId="{1B021BB2-82F6-4E2F-A021-E67CB6A50664}" sibTransId="{EC545215-27EE-49DD-972C-B7A90D00F166}"/>
    <dgm:cxn modelId="{3F0F6C27-26E4-46E2-99D5-EA9BF8C44816}" type="presOf" srcId="{4ABB94E7-72C8-4858-89C3-C4B71EA84103}" destId="{2EDBE00E-01E2-4C52-8B96-7C111D630B68}" srcOrd="0" destOrd="0" presId="urn:microsoft.com/office/officeart/2005/8/layout/vList5"/>
    <dgm:cxn modelId="{4C9EC327-579A-496E-AFAA-E24E06FAA02D}" type="presOf" srcId="{1FB0D85B-D7CC-4BE3-B722-249F35A68B9F}" destId="{FB46F330-8516-4E1F-9FF2-63BD4DC4652F}" srcOrd="0" destOrd="1" presId="urn:microsoft.com/office/officeart/2005/8/layout/vList5"/>
    <dgm:cxn modelId="{26B5D239-2C9E-4179-B212-C29FA4701772}" srcId="{219DC62C-B784-467B-AB82-339924BA2D11}" destId="{3689166E-A3EC-454B-9262-993D163D0B8E}" srcOrd="1" destOrd="0" parTransId="{29DC27DE-0ABB-4504-97D5-180151AF6188}" sibTransId="{549057FE-9888-4805-B6D8-F085CC59A8D5}"/>
    <dgm:cxn modelId="{02B6E85F-BE94-4D3F-8269-E804E96B0B18}" type="presOf" srcId="{C38D4F3C-0062-4C45-82D3-C66AACAC3EE7}" destId="{00AED36B-3CFA-40D9-B675-F2CA8CAB2381}" srcOrd="0" destOrd="1" presId="urn:microsoft.com/office/officeart/2005/8/layout/vList5"/>
    <dgm:cxn modelId="{8C6C6D49-96B2-4972-AEF0-DA27F2E374CF}" type="presOf" srcId="{1C2916FD-75F3-40C0-8951-F3F47BBFF837}" destId="{74D7D22B-9F2F-4BE6-B5DC-406AA4C3D18E}" srcOrd="0" destOrd="1" presId="urn:microsoft.com/office/officeart/2005/8/layout/vList5"/>
    <dgm:cxn modelId="{B6B9985A-FB05-4198-9D6A-63EC7CA451FE}" srcId="{3689166E-A3EC-454B-9262-993D163D0B8E}" destId="{1020517C-1FB1-4E6C-950D-E20E13E90BB3}" srcOrd="0" destOrd="0" parTransId="{D0B531CB-EE5C-4D58-8412-94A2893209B3}" sibTransId="{CA430626-DB67-4FEA-9AF2-3A674FC30531}"/>
    <dgm:cxn modelId="{51C0ED84-BBD1-4EDC-80A5-5DD4A498EF95}" type="presOf" srcId="{3689166E-A3EC-454B-9262-993D163D0B8E}" destId="{55148B4B-5962-4C00-B549-9A8DD0F2C6EE}" srcOrd="0" destOrd="0" presId="urn:microsoft.com/office/officeart/2005/8/layout/vList5"/>
    <dgm:cxn modelId="{C388CF9C-497F-4766-BC9A-4233AB31A0E6}" type="presOf" srcId="{219DC62C-B784-467B-AB82-339924BA2D11}" destId="{73B27EA3-E27B-4F24-AA76-8E39726FB076}" srcOrd="0" destOrd="0" presId="urn:microsoft.com/office/officeart/2005/8/layout/vList5"/>
    <dgm:cxn modelId="{1F736BBA-E2E2-4822-AA17-008D1719EDD8}" type="presOf" srcId="{8111DAFB-8E91-42C9-90BA-57E70ED98B40}" destId="{74D7D22B-9F2F-4BE6-B5DC-406AA4C3D18E}" srcOrd="0" destOrd="0" presId="urn:microsoft.com/office/officeart/2005/8/layout/vList5"/>
    <dgm:cxn modelId="{FCA905BB-EB5E-4E4D-A671-7FBBF5C6B07F}" srcId="{3689166E-A3EC-454B-9262-993D163D0B8E}" destId="{1FB0D85B-D7CC-4BE3-B722-249F35A68B9F}" srcOrd="1" destOrd="0" parTransId="{5D63FA31-1875-422C-BD48-ECFA41BB0AE4}" sibTransId="{75CE9D98-4077-4D18-B5C5-B77414BD5306}"/>
    <dgm:cxn modelId="{1F5C3DD4-D577-4198-878F-8F55737289E5}" srcId="{219DC62C-B784-467B-AB82-339924BA2D11}" destId="{314199B0-B103-44C1-8E8F-13D2BAE012D2}" srcOrd="2" destOrd="0" parTransId="{2E0B9398-11D9-4CB9-8340-70069ADD24FE}" sibTransId="{BB3B7D73-5E81-4F61-A584-352232C311DE}"/>
    <dgm:cxn modelId="{C460D7D8-5E41-4F78-9D7A-317BE29D2C5E}" srcId="{314199B0-B103-44C1-8E8F-13D2BAE012D2}" destId="{408CF894-5AD4-4832-A7FC-37CBD497ED11}" srcOrd="2" destOrd="0" parTransId="{7476B7BD-CE57-4443-B584-17DC476EF307}" sibTransId="{4F8FB00A-7307-477C-9736-0C3FE8EBBDE0}"/>
    <dgm:cxn modelId="{6FA21CDD-23E9-49C8-930F-40137AC9E989}" srcId="{219DC62C-B784-467B-AB82-339924BA2D11}" destId="{4ABB94E7-72C8-4858-89C3-C4B71EA84103}" srcOrd="0" destOrd="0" parTransId="{AF7E9634-7DD7-46A3-B0AD-F05D988D1205}" sibTransId="{38F90411-0CAE-430A-A07C-9AA4C175CCE3}"/>
    <dgm:cxn modelId="{93EF8F7B-0401-4166-A896-495D4E785550}" type="presParOf" srcId="{73B27EA3-E27B-4F24-AA76-8E39726FB076}" destId="{3D1F3A09-3F8E-41E9-92A5-49764FCF47A4}" srcOrd="0" destOrd="0" presId="urn:microsoft.com/office/officeart/2005/8/layout/vList5"/>
    <dgm:cxn modelId="{06006D0F-4E4A-4FE7-A9EB-9BAC8CFBB1A2}" type="presParOf" srcId="{3D1F3A09-3F8E-41E9-92A5-49764FCF47A4}" destId="{2EDBE00E-01E2-4C52-8B96-7C111D630B68}" srcOrd="0" destOrd="0" presId="urn:microsoft.com/office/officeart/2005/8/layout/vList5"/>
    <dgm:cxn modelId="{A71CC7BE-A498-4486-AD5C-AB85BE405825}" type="presParOf" srcId="{3D1F3A09-3F8E-41E9-92A5-49764FCF47A4}" destId="{00AED36B-3CFA-40D9-B675-F2CA8CAB2381}" srcOrd="1" destOrd="0" presId="urn:microsoft.com/office/officeart/2005/8/layout/vList5"/>
    <dgm:cxn modelId="{9E908489-E76F-4CE4-A4D5-A6799528DC9C}" type="presParOf" srcId="{73B27EA3-E27B-4F24-AA76-8E39726FB076}" destId="{E685C14E-E6C6-4E88-8FAF-D657C4E1ADCF}" srcOrd="1" destOrd="0" presId="urn:microsoft.com/office/officeart/2005/8/layout/vList5"/>
    <dgm:cxn modelId="{885CE61B-DE8A-4039-9713-9F57BF569CDF}" type="presParOf" srcId="{73B27EA3-E27B-4F24-AA76-8E39726FB076}" destId="{1244010C-F24B-4ABA-8BA4-911B5CC9E8FE}" srcOrd="2" destOrd="0" presId="urn:microsoft.com/office/officeart/2005/8/layout/vList5"/>
    <dgm:cxn modelId="{421AA0E2-D094-4B0F-B5DB-D6589D529E78}" type="presParOf" srcId="{1244010C-F24B-4ABA-8BA4-911B5CC9E8FE}" destId="{55148B4B-5962-4C00-B549-9A8DD0F2C6EE}" srcOrd="0" destOrd="0" presId="urn:microsoft.com/office/officeart/2005/8/layout/vList5"/>
    <dgm:cxn modelId="{FE312307-8E1F-45AF-AA2C-6814C28D9BBA}" type="presParOf" srcId="{1244010C-F24B-4ABA-8BA4-911B5CC9E8FE}" destId="{FB46F330-8516-4E1F-9FF2-63BD4DC4652F}" srcOrd="1" destOrd="0" presId="urn:microsoft.com/office/officeart/2005/8/layout/vList5"/>
    <dgm:cxn modelId="{63A6534F-1FBC-4067-A813-AC769BEEBFC9}" type="presParOf" srcId="{73B27EA3-E27B-4F24-AA76-8E39726FB076}" destId="{40F64062-1CD8-4A40-BAC5-0D8C5C151188}" srcOrd="3" destOrd="0" presId="urn:microsoft.com/office/officeart/2005/8/layout/vList5"/>
    <dgm:cxn modelId="{9C43AD5C-A910-4587-A1D5-EFD702A5AF7A}" type="presParOf" srcId="{73B27EA3-E27B-4F24-AA76-8E39726FB076}" destId="{47D01D02-8F2C-46C9-B24F-07CFF9B0611E}" srcOrd="4" destOrd="0" presId="urn:microsoft.com/office/officeart/2005/8/layout/vList5"/>
    <dgm:cxn modelId="{96BFE82E-5801-437B-B645-EB247B2E6A7A}" type="presParOf" srcId="{47D01D02-8F2C-46C9-B24F-07CFF9B0611E}" destId="{88556143-3CEE-4688-A84A-6B24E518095B}" srcOrd="0" destOrd="0" presId="urn:microsoft.com/office/officeart/2005/8/layout/vList5"/>
    <dgm:cxn modelId="{43E82724-4B59-4B70-B1D8-8A5F6725E84F}" type="presParOf" srcId="{47D01D02-8F2C-46C9-B24F-07CFF9B0611E}" destId="{74D7D22B-9F2F-4BE6-B5DC-406AA4C3D18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B793D1-0A9B-4A5B-BC44-8858ECC4CC0A}" type="doc">
      <dgm:prSet loTypeId="urn:microsoft.com/office/officeart/2005/8/layout/vList5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2AFF2476-44B9-4BA0-9F95-CFC925504748}">
      <dgm:prSet/>
      <dgm:spPr/>
      <dgm:t>
        <a:bodyPr/>
        <a:lstStyle/>
        <a:p>
          <a:r>
            <a:rPr lang="es-MX" b="1" dirty="0">
              <a:solidFill>
                <a:srgbClr val="152B48"/>
              </a:solidFill>
              <a:latin typeface="Montserrat" panose="00000500000000000000" pitchFamily="2" charset="0"/>
            </a:rPr>
            <a:t>H</a:t>
          </a:r>
          <a:r>
            <a:rPr lang="es-CO" b="1" dirty="0">
              <a:solidFill>
                <a:srgbClr val="152B48"/>
              </a:solidFill>
              <a:latin typeface="Montserrat" panose="00000500000000000000" pitchFamily="2" charset="0"/>
            </a:rPr>
            <a:t>IGIENE DEL SUEÑO INADECUADA: conductual</a:t>
          </a:r>
        </a:p>
      </dgm:t>
    </dgm:pt>
    <dgm:pt modelId="{13AB5C48-2138-4963-873F-7AC07D28A9BD}" type="parTrans" cxnId="{3552ECF5-85DC-4A33-96CB-475055093526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906E318-0661-4280-ACF2-EE5AF02FD4D0}" type="sibTrans" cxnId="{3552ECF5-85DC-4A33-96CB-475055093526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8E4716EA-C401-4578-B612-D1E3719AC491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Incremento de activación (café, nicotina, estimulación emocional o física).</a:t>
          </a:r>
        </a:p>
      </dgm:t>
    </dgm:pt>
    <dgm:pt modelId="{F93F2775-231B-4F51-9F91-7F6E5FE400B2}" type="parTrans" cxnId="{CBF46F91-5EB6-4E1E-9893-324DB9DDFB37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C96560BF-5F7E-4375-B292-A11E1EE1FFE1}" type="sibTrans" cxnId="{CBF46F91-5EB6-4E1E-9893-324DB9DDFB37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D3839135-ED8B-4D3A-BB0A-6850C292BF3D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Daño de arquitectura (siestas, variación voluntaria del ciclo).</a:t>
          </a:r>
        </a:p>
      </dgm:t>
    </dgm:pt>
    <dgm:pt modelId="{5739E562-A52A-4EE6-BE10-6AE9673235FE}" type="parTrans" cxnId="{59CF8BFA-AA46-4469-B33D-E08171C52DA3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4E4C881-9DC9-4B0A-A258-D9AAF37CC971}" type="sibTrans" cxnId="{59CF8BFA-AA46-4469-B33D-E08171C52DA3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BBDDFEC5-A42C-4F7B-AF45-20C66D7637A7}">
      <dgm:prSet/>
      <dgm:spPr/>
      <dgm:t>
        <a:bodyPr/>
        <a:lstStyle/>
        <a:p>
          <a:r>
            <a:rPr lang="es-CO" b="1">
              <a:solidFill>
                <a:srgbClr val="152B48"/>
              </a:solidFill>
              <a:latin typeface="Montserrat" panose="00000500000000000000" pitchFamily="2" charset="0"/>
            </a:rPr>
            <a:t>COMÓRBIDO CON TRASTORNO MENTAL: </a:t>
          </a:r>
        </a:p>
      </dgm:t>
    </dgm:pt>
    <dgm:pt modelId="{AB504AAD-F16A-412F-B2C7-B3F49C4727F9}" type="parTrans" cxnId="{C8B36025-2954-4BF5-B450-BF009643BED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EC91FDBE-B06E-494D-8242-7C401220B032}" type="sibTrans" cxnId="{C8B36025-2954-4BF5-B450-BF009643BED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EA182451-CCFD-40DB-97DF-49E7008931DB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35% pacientes.</a:t>
          </a:r>
        </a:p>
      </dgm:t>
    </dgm:pt>
    <dgm:pt modelId="{44F4696C-2316-4E28-B47B-B043066B1B89}" type="parTrans" cxnId="{E446F99D-82ED-489E-93A5-649BF649C790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60FA5545-827C-4563-8D74-CA0163FABE18}" type="sibTrans" cxnId="{E446F99D-82ED-489E-93A5-649BF649C790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75B9ADA7-1085-4AEE-92FB-B9A07708A100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Trastorno depresivo mayor.</a:t>
          </a:r>
        </a:p>
      </dgm:t>
    </dgm:pt>
    <dgm:pt modelId="{2BFEE07F-70AA-4452-81B4-A21762122FE2}" type="parTrans" cxnId="{2FEEB177-2A55-4584-B85F-2A9946BBFB33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C7324219-0811-4753-91C4-54DB53793709}" type="sibTrans" cxnId="{2FEEB177-2A55-4584-B85F-2A9946BBFB33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21FE982-6BE9-4135-999F-D1CDDE7D3E29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TAB, esquizofrenia, TAG.</a:t>
          </a:r>
        </a:p>
      </dgm:t>
    </dgm:pt>
    <dgm:pt modelId="{1998222A-DA3F-4BB1-A6C1-ED27B6F16AE7}" type="parTrans" cxnId="{61F8F758-B4F5-4D1A-BB21-ADE46F07B987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2A72E45E-A7AF-49EE-BDB5-38DE53668C31}" type="sibTrans" cxnId="{61F8F758-B4F5-4D1A-BB21-ADE46F07B987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D59E9AE-EB67-4769-B59C-DE57B645FAC8}">
      <dgm:prSet/>
      <dgm:spPr/>
      <dgm:t>
        <a:bodyPr/>
        <a:lstStyle/>
        <a:p>
          <a:r>
            <a:rPr lang="es-CO" b="1">
              <a:solidFill>
                <a:srgbClr val="152B48"/>
              </a:solidFill>
              <a:latin typeface="Montserrat" panose="00000500000000000000" pitchFamily="2" charset="0"/>
            </a:rPr>
            <a:t>COMÓRBIDO CON CONDICIÓN MÉDICA: </a:t>
          </a:r>
        </a:p>
      </dgm:t>
    </dgm:pt>
    <dgm:pt modelId="{F5AE2621-43C7-48C7-BA04-275C1F83F2BF}" type="parTrans" cxnId="{92911560-13D0-4231-B916-75073B2F6CBC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E0DDE7BD-1110-46DB-9848-9AEF084E3C38}" type="sibTrans" cxnId="{92911560-13D0-4231-B916-75073B2F6CBC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A9393C73-6DD1-474F-82E7-DFE129089BD8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Neurológicas.</a:t>
          </a:r>
        </a:p>
      </dgm:t>
    </dgm:pt>
    <dgm:pt modelId="{50FA2C66-F6A3-4999-8AE9-53A96FB6F843}" type="parTrans" cxnId="{657701E1-2891-49CE-8C46-41A0233E6A9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46E1B4A1-8C6B-4DDA-9D37-7FF1443D0EB0}" type="sibTrans" cxnId="{657701E1-2891-49CE-8C46-41A0233E6A95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5FC28F78-6B07-4CCF-96F5-6C165D795F8F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2" charset="0"/>
            </a:rPr>
            <a:t>Dolor, ERGE, EPOC.</a:t>
          </a:r>
        </a:p>
      </dgm:t>
    </dgm:pt>
    <dgm:pt modelId="{4C248954-7457-4B77-97FF-6ADB4B90B694}" type="parTrans" cxnId="{3831D462-66FD-496A-9F1C-10925692B8E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3970656E-2502-4A32-AC30-83379069F5D9}" type="sibTrans" cxnId="{3831D462-66FD-496A-9F1C-10925692B8E4}">
      <dgm:prSet/>
      <dgm:spPr/>
      <dgm:t>
        <a:bodyPr/>
        <a:lstStyle/>
        <a:p>
          <a:endParaRPr lang="es-CO">
            <a:latin typeface="Montserrat" panose="00000500000000000000" pitchFamily="2" charset="0"/>
          </a:endParaRPr>
        </a:p>
      </dgm:t>
    </dgm:pt>
    <dgm:pt modelId="{A08C0FA1-B114-4925-A749-0D34D5E370DA}" type="pres">
      <dgm:prSet presAssocID="{C1B793D1-0A9B-4A5B-BC44-8858ECC4CC0A}" presName="Name0" presStyleCnt="0">
        <dgm:presLayoutVars>
          <dgm:dir/>
          <dgm:animLvl val="lvl"/>
          <dgm:resizeHandles val="exact"/>
        </dgm:presLayoutVars>
      </dgm:prSet>
      <dgm:spPr/>
    </dgm:pt>
    <dgm:pt modelId="{70B4C50D-D0C2-4E48-9FCD-C0782D889C15}" type="pres">
      <dgm:prSet presAssocID="{2AFF2476-44B9-4BA0-9F95-CFC925504748}" presName="linNode" presStyleCnt="0"/>
      <dgm:spPr/>
    </dgm:pt>
    <dgm:pt modelId="{39662CE3-9B88-4234-9647-7811DC5CE230}" type="pres">
      <dgm:prSet presAssocID="{2AFF2476-44B9-4BA0-9F95-CFC92550474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A6207F9-68B1-482C-9C2C-1DE8B698881D}" type="pres">
      <dgm:prSet presAssocID="{2AFF2476-44B9-4BA0-9F95-CFC925504748}" presName="descendantText" presStyleLbl="alignAccFollowNode1" presStyleIdx="0" presStyleCnt="3">
        <dgm:presLayoutVars>
          <dgm:bulletEnabled val="1"/>
        </dgm:presLayoutVars>
      </dgm:prSet>
      <dgm:spPr/>
    </dgm:pt>
    <dgm:pt modelId="{80FC4D6E-943C-4400-9FE9-C7846AB463A3}" type="pres">
      <dgm:prSet presAssocID="{7906E318-0661-4280-ACF2-EE5AF02FD4D0}" presName="sp" presStyleCnt="0"/>
      <dgm:spPr/>
    </dgm:pt>
    <dgm:pt modelId="{4E55975C-5D47-45C7-BC1E-5D343183D8BB}" type="pres">
      <dgm:prSet presAssocID="{BBDDFEC5-A42C-4F7B-AF45-20C66D7637A7}" presName="linNode" presStyleCnt="0"/>
      <dgm:spPr/>
    </dgm:pt>
    <dgm:pt modelId="{26CD9B3A-F9E1-4958-8C23-0182C204D9B6}" type="pres">
      <dgm:prSet presAssocID="{BBDDFEC5-A42C-4F7B-AF45-20C66D7637A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9ED04E4-7227-4985-851A-D1D770B5ECFE}" type="pres">
      <dgm:prSet presAssocID="{BBDDFEC5-A42C-4F7B-AF45-20C66D7637A7}" presName="descendantText" presStyleLbl="alignAccFollowNode1" presStyleIdx="1" presStyleCnt="3">
        <dgm:presLayoutVars>
          <dgm:bulletEnabled val="1"/>
        </dgm:presLayoutVars>
      </dgm:prSet>
      <dgm:spPr/>
    </dgm:pt>
    <dgm:pt modelId="{D9AB5AA6-CF0E-4D09-B887-65F588703724}" type="pres">
      <dgm:prSet presAssocID="{EC91FDBE-B06E-494D-8242-7C401220B032}" presName="sp" presStyleCnt="0"/>
      <dgm:spPr/>
    </dgm:pt>
    <dgm:pt modelId="{D629A5BB-6E7D-4063-9380-D04E796FB7EC}" type="pres">
      <dgm:prSet presAssocID="{4D59E9AE-EB67-4769-B59C-DE57B645FAC8}" presName="linNode" presStyleCnt="0"/>
      <dgm:spPr/>
    </dgm:pt>
    <dgm:pt modelId="{377F8E3C-2574-424F-A54E-645591B8EE83}" type="pres">
      <dgm:prSet presAssocID="{4D59E9AE-EB67-4769-B59C-DE57B645FAC8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842F8C5-11B0-4F0D-B01F-263B5C9FC231}" type="pres">
      <dgm:prSet presAssocID="{4D59E9AE-EB67-4769-B59C-DE57B645FAC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D2BEC006-5706-4250-B1DE-4290B84B21BF}" type="presOf" srcId="{C1B793D1-0A9B-4A5B-BC44-8858ECC4CC0A}" destId="{A08C0FA1-B114-4925-A749-0D34D5E370DA}" srcOrd="0" destOrd="0" presId="urn:microsoft.com/office/officeart/2005/8/layout/vList5"/>
    <dgm:cxn modelId="{13D66F1C-6EB5-4874-8095-6A3ADE8AE1E3}" type="presOf" srcId="{EA182451-CCFD-40DB-97DF-49E7008931DB}" destId="{C9ED04E4-7227-4985-851A-D1D770B5ECFE}" srcOrd="0" destOrd="0" presId="urn:microsoft.com/office/officeart/2005/8/layout/vList5"/>
    <dgm:cxn modelId="{F5022C24-FF21-409B-A42E-61F6DB398AA5}" type="presOf" srcId="{D3839135-ED8B-4D3A-BB0A-6850C292BF3D}" destId="{7A6207F9-68B1-482C-9C2C-1DE8B698881D}" srcOrd="0" destOrd="1" presId="urn:microsoft.com/office/officeart/2005/8/layout/vList5"/>
    <dgm:cxn modelId="{C8B36025-2954-4BF5-B450-BF009643BED5}" srcId="{C1B793D1-0A9B-4A5B-BC44-8858ECC4CC0A}" destId="{BBDDFEC5-A42C-4F7B-AF45-20C66D7637A7}" srcOrd="1" destOrd="0" parTransId="{AB504AAD-F16A-412F-B2C7-B3F49C4727F9}" sibTransId="{EC91FDBE-B06E-494D-8242-7C401220B032}"/>
    <dgm:cxn modelId="{6A08F730-362B-4E72-B406-B30E1DAC4331}" type="presOf" srcId="{5FC28F78-6B07-4CCF-96F5-6C165D795F8F}" destId="{3842F8C5-11B0-4F0D-B01F-263B5C9FC231}" srcOrd="0" destOrd="1" presId="urn:microsoft.com/office/officeart/2005/8/layout/vList5"/>
    <dgm:cxn modelId="{92911560-13D0-4231-B916-75073B2F6CBC}" srcId="{C1B793D1-0A9B-4A5B-BC44-8858ECC4CC0A}" destId="{4D59E9AE-EB67-4769-B59C-DE57B645FAC8}" srcOrd="2" destOrd="0" parTransId="{F5AE2621-43C7-48C7-BA04-275C1F83F2BF}" sibTransId="{E0DDE7BD-1110-46DB-9848-9AEF084E3C38}"/>
    <dgm:cxn modelId="{3831D462-66FD-496A-9F1C-10925692B8E4}" srcId="{4D59E9AE-EB67-4769-B59C-DE57B645FAC8}" destId="{5FC28F78-6B07-4CCF-96F5-6C165D795F8F}" srcOrd="1" destOrd="0" parTransId="{4C248954-7457-4B77-97FF-6ADB4B90B694}" sibTransId="{3970656E-2502-4A32-AC30-83379069F5D9}"/>
    <dgm:cxn modelId="{3AA25D66-39BC-4B19-8594-1F1FEB077079}" type="presOf" srcId="{8E4716EA-C401-4578-B612-D1E3719AC491}" destId="{7A6207F9-68B1-482C-9C2C-1DE8B698881D}" srcOrd="0" destOrd="0" presId="urn:microsoft.com/office/officeart/2005/8/layout/vList5"/>
    <dgm:cxn modelId="{B899E974-7262-4AD1-9AD8-2F31B45BADA4}" type="presOf" srcId="{2AFF2476-44B9-4BA0-9F95-CFC925504748}" destId="{39662CE3-9B88-4234-9647-7811DC5CE230}" srcOrd="0" destOrd="0" presId="urn:microsoft.com/office/officeart/2005/8/layout/vList5"/>
    <dgm:cxn modelId="{2FEEB177-2A55-4584-B85F-2A9946BBFB33}" srcId="{BBDDFEC5-A42C-4F7B-AF45-20C66D7637A7}" destId="{75B9ADA7-1085-4AEE-92FB-B9A07708A100}" srcOrd="1" destOrd="0" parTransId="{2BFEE07F-70AA-4452-81B4-A21762122FE2}" sibTransId="{C7324219-0811-4753-91C4-54DB53793709}"/>
    <dgm:cxn modelId="{D19FCE58-0357-4840-B714-3C285437217E}" type="presOf" srcId="{A9393C73-6DD1-474F-82E7-DFE129089BD8}" destId="{3842F8C5-11B0-4F0D-B01F-263B5C9FC231}" srcOrd="0" destOrd="0" presId="urn:microsoft.com/office/officeart/2005/8/layout/vList5"/>
    <dgm:cxn modelId="{61F8F758-B4F5-4D1A-BB21-ADE46F07B987}" srcId="{BBDDFEC5-A42C-4F7B-AF45-20C66D7637A7}" destId="{321FE982-6BE9-4135-999F-D1CDDE7D3E29}" srcOrd="2" destOrd="0" parTransId="{1998222A-DA3F-4BB1-A6C1-ED27B6F16AE7}" sibTransId="{2A72E45E-A7AF-49EE-BDB5-38DE53668C31}"/>
    <dgm:cxn modelId="{01AA9689-444F-47FC-898F-52349A0A4895}" type="presOf" srcId="{BBDDFEC5-A42C-4F7B-AF45-20C66D7637A7}" destId="{26CD9B3A-F9E1-4958-8C23-0182C204D9B6}" srcOrd="0" destOrd="0" presId="urn:microsoft.com/office/officeart/2005/8/layout/vList5"/>
    <dgm:cxn modelId="{CBF46F91-5EB6-4E1E-9893-324DB9DDFB37}" srcId="{2AFF2476-44B9-4BA0-9F95-CFC925504748}" destId="{8E4716EA-C401-4578-B612-D1E3719AC491}" srcOrd="0" destOrd="0" parTransId="{F93F2775-231B-4F51-9F91-7F6E5FE400B2}" sibTransId="{C96560BF-5F7E-4375-B292-A11E1EE1FFE1}"/>
    <dgm:cxn modelId="{E65E4292-01DB-431C-B1AB-B61386D2579F}" type="presOf" srcId="{4D59E9AE-EB67-4769-B59C-DE57B645FAC8}" destId="{377F8E3C-2574-424F-A54E-645591B8EE83}" srcOrd="0" destOrd="0" presId="urn:microsoft.com/office/officeart/2005/8/layout/vList5"/>
    <dgm:cxn modelId="{E446F99D-82ED-489E-93A5-649BF649C790}" srcId="{BBDDFEC5-A42C-4F7B-AF45-20C66D7637A7}" destId="{EA182451-CCFD-40DB-97DF-49E7008931DB}" srcOrd="0" destOrd="0" parTransId="{44F4696C-2316-4E28-B47B-B043066B1B89}" sibTransId="{60FA5545-827C-4563-8D74-CA0163FABE18}"/>
    <dgm:cxn modelId="{76EF2DA6-88F3-46BB-9DFE-0AA1C92B0313}" type="presOf" srcId="{75B9ADA7-1085-4AEE-92FB-B9A07708A100}" destId="{C9ED04E4-7227-4985-851A-D1D770B5ECFE}" srcOrd="0" destOrd="1" presId="urn:microsoft.com/office/officeart/2005/8/layout/vList5"/>
    <dgm:cxn modelId="{657701E1-2891-49CE-8C46-41A0233E6A95}" srcId="{4D59E9AE-EB67-4769-B59C-DE57B645FAC8}" destId="{A9393C73-6DD1-474F-82E7-DFE129089BD8}" srcOrd="0" destOrd="0" parTransId="{50FA2C66-F6A3-4999-8AE9-53A96FB6F843}" sibTransId="{46E1B4A1-8C6B-4DDA-9D37-7FF1443D0EB0}"/>
    <dgm:cxn modelId="{1508D8EB-C40B-4EA9-A7A2-E6000D4EB13E}" type="presOf" srcId="{321FE982-6BE9-4135-999F-D1CDDE7D3E29}" destId="{C9ED04E4-7227-4985-851A-D1D770B5ECFE}" srcOrd="0" destOrd="2" presId="urn:microsoft.com/office/officeart/2005/8/layout/vList5"/>
    <dgm:cxn modelId="{3552ECF5-85DC-4A33-96CB-475055093526}" srcId="{C1B793D1-0A9B-4A5B-BC44-8858ECC4CC0A}" destId="{2AFF2476-44B9-4BA0-9F95-CFC925504748}" srcOrd="0" destOrd="0" parTransId="{13AB5C48-2138-4963-873F-7AC07D28A9BD}" sibTransId="{7906E318-0661-4280-ACF2-EE5AF02FD4D0}"/>
    <dgm:cxn modelId="{59CF8BFA-AA46-4469-B33D-E08171C52DA3}" srcId="{2AFF2476-44B9-4BA0-9F95-CFC925504748}" destId="{D3839135-ED8B-4D3A-BB0A-6850C292BF3D}" srcOrd="1" destOrd="0" parTransId="{5739E562-A52A-4EE6-BE10-6AE9673235FE}" sibTransId="{34E4C881-9DC9-4B0A-A258-D9AAF37CC971}"/>
    <dgm:cxn modelId="{E5ECE646-0AB6-46D9-ABFF-E401CA6C704B}" type="presParOf" srcId="{A08C0FA1-B114-4925-A749-0D34D5E370DA}" destId="{70B4C50D-D0C2-4E48-9FCD-C0782D889C15}" srcOrd="0" destOrd="0" presId="urn:microsoft.com/office/officeart/2005/8/layout/vList5"/>
    <dgm:cxn modelId="{85708CA1-264C-4578-8815-C24C3D9F88BD}" type="presParOf" srcId="{70B4C50D-D0C2-4E48-9FCD-C0782D889C15}" destId="{39662CE3-9B88-4234-9647-7811DC5CE230}" srcOrd="0" destOrd="0" presId="urn:microsoft.com/office/officeart/2005/8/layout/vList5"/>
    <dgm:cxn modelId="{451D13E7-E908-4611-9602-2C8AC0F3DE9A}" type="presParOf" srcId="{70B4C50D-D0C2-4E48-9FCD-C0782D889C15}" destId="{7A6207F9-68B1-482C-9C2C-1DE8B698881D}" srcOrd="1" destOrd="0" presId="urn:microsoft.com/office/officeart/2005/8/layout/vList5"/>
    <dgm:cxn modelId="{44706643-ECA4-4B6F-A373-E66E48166A20}" type="presParOf" srcId="{A08C0FA1-B114-4925-A749-0D34D5E370DA}" destId="{80FC4D6E-943C-4400-9FE9-C7846AB463A3}" srcOrd="1" destOrd="0" presId="urn:microsoft.com/office/officeart/2005/8/layout/vList5"/>
    <dgm:cxn modelId="{CEC6130C-5C66-40B9-B36C-DC1747A0C7FF}" type="presParOf" srcId="{A08C0FA1-B114-4925-A749-0D34D5E370DA}" destId="{4E55975C-5D47-45C7-BC1E-5D343183D8BB}" srcOrd="2" destOrd="0" presId="urn:microsoft.com/office/officeart/2005/8/layout/vList5"/>
    <dgm:cxn modelId="{5850D0A4-B796-41CC-8100-5C79AA984E47}" type="presParOf" srcId="{4E55975C-5D47-45C7-BC1E-5D343183D8BB}" destId="{26CD9B3A-F9E1-4958-8C23-0182C204D9B6}" srcOrd="0" destOrd="0" presId="urn:microsoft.com/office/officeart/2005/8/layout/vList5"/>
    <dgm:cxn modelId="{ADB5CFF4-AD52-4C7C-851D-3EB6BA224EAA}" type="presParOf" srcId="{4E55975C-5D47-45C7-BC1E-5D343183D8BB}" destId="{C9ED04E4-7227-4985-851A-D1D770B5ECFE}" srcOrd="1" destOrd="0" presId="urn:microsoft.com/office/officeart/2005/8/layout/vList5"/>
    <dgm:cxn modelId="{A38B4C81-B38E-4F8F-82B4-59963B8BBF1B}" type="presParOf" srcId="{A08C0FA1-B114-4925-A749-0D34D5E370DA}" destId="{D9AB5AA6-CF0E-4D09-B887-65F588703724}" srcOrd="3" destOrd="0" presId="urn:microsoft.com/office/officeart/2005/8/layout/vList5"/>
    <dgm:cxn modelId="{5DEDB9AD-D10B-4933-8E5E-4D8D7F71C10F}" type="presParOf" srcId="{A08C0FA1-B114-4925-A749-0D34D5E370DA}" destId="{D629A5BB-6E7D-4063-9380-D04E796FB7EC}" srcOrd="4" destOrd="0" presId="urn:microsoft.com/office/officeart/2005/8/layout/vList5"/>
    <dgm:cxn modelId="{BDFDDE9B-F6E3-4EE3-A062-F74F45EF4C2C}" type="presParOf" srcId="{D629A5BB-6E7D-4063-9380-D04E796FB7EC}" destId="{377F8E3C-2574-424F-A54E-645591B8EE83}" srcOrd="0" destOrd="0" presId="urn:microsoft.com/office/officeart/2005/8/layout/vList5"/>
    <dgm:cxn modelId="{79B24DC7-84E1-48A8-AC05-2DD0AE6E0BCA}" type="presParOf" srcId="{D629A5BB-6E7D-4063-9380-D04E796FB7EC}" destId="{3842F8C5-11B0-4F0D-B01F-263B5C9FC2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0506FC-E030-470F-8E8F-7CD30BBF6FB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20E34F58-D48B-4A93-84EA-60EA73B91B51}">
      <dgm:prSet/>
      <dgm:spPr>
        <a:solidFill>
          <a:srgbClr val="152B48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es-MX" b="1" dirty="0">
              <a:latin typeface="Montserrat" panose="00000500000000000000" pitchFamily="2" charset="0"/>
            </a:rPr>
            <a:t>INDUCIDO POR FÁRMACOS O NARCÓTICOS</a:t>
          </a:r>
          <a:endParaRPr lang="es-CO" b="1" dirty="0">
            <a:latin typeface="Montserrat" panose="00000500000000000000" pitchFamily="2" charset="0"/>
          </a:endParaRPr>
        </a:p>
      </dgm:t>
    </dgm:pt>
    <dgm:pt modelId="{64E73544-45BB-4A0E-99BA-2E1A2EBE8A3F}" type="parTrans" cxnId="{D7FB45FB-E402-4BC5-98FA-F817BC186150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337D1600-F7F6-41CC-91F2-6ED8D08F231F}" type="sibTrans" cxnId="{D7FB45FB-E402-4BC5-98FA-F817BC186150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EE5BC5A5-F79C-49DE-96A6-25128FF75F42}">
      <dgm:prSet/>
      <dgm:spPr/>
      <dgm:t>
        <a:bodyPr/>
        <a:lstStyle/>
        <a:p>
          <a:pPr algn="l">
            <a:lnSpc>
              <a:spcPct val="100000"/>
            </a:lnSpc>
          </a:pPr>
          <a:r>
            <a:rPr lang="es-CO" b="0" dirty="0">
              <a:solidFill>
                <a:srgbClr val="152B48"/>
              </a:solidFill>
              <a:latin typeface="Montserrat" panose="00000500000000000000" pitchFamily="2" charset="0"/>
            </a:rPr>
            <a:t>Antiparkinsonianos.</a:t>
          </a:r>
        </a:p>
      </dgm:t>
    </dgm:pt>
    <dgm:pt modelId="{28C48321-B5B5-49E1-8FE2-02D61A052325}" type="parTrans" cxnId="{B4773799-7634-43E9-B1CD-A19FCF358C9F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7291A6DD-931B-4BFE-A58D-BEFC0BB5CB41}" type="sibTrans" cxnId="{B4773799-7634-43E9-B1CD-A19FCF358C9F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17BD7E72-C3AA-4FB3-8354-D64118854D8A}">
      <dgm:prSet/>
      <dgm:spPr/>
      <dgm:t>
        <a:bodyPr/>
        <a:lstStyle/>
        <a:p>
          <a:pPr algn="l">
            <a:lnSpc>
              <a:spcPct val="100000"/>
            </a:lnSpc>
          </a:pPr>
          <a:r>
            <a:rPr lang="es-CO" b="0" dirty="0">
              <a:solidFill>
                <a:srgbClr val="152B48"/>
              </a:solidFill>
              <a:latin typeface="Montserrat" panose="00000500000000000000" pitchFamily="2" charset="0"/>
            </a:rPr>
            <a:t>Descongestionantes (pseudoefedrina).</a:t>
          </a:r>
        </a:p>
      </dgm:t>
    </dgm:pt>
    <dgm:pt modelId="{83519EB7-A231-420A-9D3B-407AE9B4F334}" type="parTrans" cxnId="{263BB55B-6D8B-456B-BDBD-67384862F8F4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D57C52AB-877C-4C9C-842A-7454882B8D41}" type="sibTrans" cxnId="{263BB55B-6D8B-456B-BDBD-67384862F8F4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A64C94A8-3259-447C-810B-3C3A483EBB60}">
      <dgm:prSet/>
      <dgm:spPr/>
      <dgm:t>
        <a:bodyPr/>
        <a:lstStyle/>
        <a:p>
          <a:pPr algn="l">
            <a:lnSpc>
              <a:spcPct val="100000"/>
            </a:lnSpc>
          </a:pPr>
          <a:r>
            <a:rPr lang="es-CO" b="0" dirty="0">
              <a:solidFill>
                <a:srgbClr val="152B48"/>
              </a:solidFill>
              <a:latin typeface="Montserrat" panose="00000500000000000000" pitchFamily="2" charset="0"/>
            </a:rPr>
            <a:t>Anorexígenos.</a:t>
          </a:r>
        </a:p>
      </dgm:t>
    </dgm:pt>
    <dgm:pt modelId="{FDF0420E-4E74-4EDA-9262-71AF8D81B429}" type="parTrans" cxnId="{01EE4571-80A9-4672-8F89-8947CD872380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263E3636-1C95-4B38-A1F5-C13DAEE1C720}" type="sibTrans" cxnId="{01EE4571-80A9-4672-8F89-8947CD872380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B8269188-FEE5-4CC8-9431-5D1A0B27E29A}">
      <dgm:prSet/>
      <dgm:spPr/>
      <dgm:t>
        <a:bodyPr/>
        <a:lstStyle/>
        <a:p>
          <a:pPr algn="l">
            <a:lnSpc>
              <a:spcPct val="100000"/>
            </a:lnSpc>
          </a:pPr>
          <a:r>
            <a:rPr lang="es-CO" b="0" dirty="0">
              <a:solidFill>
                <a:srgbClr val="152B48"/>
              </a:solidFill>
              <a:latin typeface="Montserrat" panose="00000500000000000000" pitchFamily="2" charset="0"/>
            </a:rPr>
            <a:t>Estimulantes.</a:t>
          </a:r>
        </a:p>
      </dgm:t>
    </dgm:pt>
    <dgm:pt modelId="{E745F35A-0A99-4FCE-BB7E-654252264064}" type="parTrans" cxnId="{31D9BBD2-3EB8-4A4E-A18D-D1933B132B76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474B2F19-81D7-4D8E-8C81-138049261169}" type="sibTrans" cxnId="{31D9BBD2-3EB8-4A4E-A18D-D1933B132B76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5FA3BDD4-F3C0-46A3-A02C-6B8B5289576B}">
      <dgm:prSet/>
      <dgm:spPr/>
      <dgm:t>
        <a:bodyPr/>
        <a:lstStyle/>
        <a:p>
          <a:pPr algn="l">
            <a:lnSpc>
              <a:spcPct val="100000"/>
            </a:lnSpc>
          </a:pPr>
          <a:r>
            <a:rPr lang="es-CO" b="0" dirty="0">
              <a:solidFill>
                <a:srgbClr val="152B48"/>
              </a:solidFill>
              <a:latin typeface="Montserrat" panose="00000500000000000000" pitchFamily="2" charset="0"/>
            </a:rPr>
            <a:t>Antiepilépticos.</a:t>
          </a:r>
        </a:p>
      </dgm:t>
    </dgm:pt>
    <dgm:pt modelId="{2CF6B531-4DCD-4CB3-95C6-AFCEC2293DA7}" type="parTrans" cxnId="{6161EEE5-C185-4559-874B-8B7A8830A6E9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F607D424-2EFF-4DBB-8FD3-B848693A6542}" type="sibTrans" cxnId="{6161EEE5-C185-4559-874B-8B7A8830A6E9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F17D4EA8-19A4-4658-903C-CD2C9D2692AB}">
      <dgm:prSet/>
      <dgm:spPr/>
      <dgm:t>
        <a:bodyPr/>
        <a:lstStyle/>
        <a:p>
          <a:pPr algn="l">
            <a:lnSpc>
              <a:spcPct val="100000"/>
            </a:lnSpc>
          </a:pPr>
          <a:r>
            <a:rPr lang="es-CO" b="0" dirty="0">
              <a:solidFill>
                <a:srgbClr val="152B48"/>
              </a:solidFill>
              <a:latin typeface="Montserrat" panose="00000500000000000000" pitchFamily="2" charset="0"/>
            </a:rPr>
            <a:t>ISRS.</a:t>
          </a:r>
        </a:p>
      </dgm:t>
    </dgm:pt>
    <dgm:pt modelId="{FC55CA56-CABC-492F-98E4-3173860FCF35}" type="parTrans" cxnId="{099B80AD-AB49-4913-A1CB-FB097376AF4F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F507324A-C711-433F-951F-3441BCBBB3BA}" type="sibTrans" cxnId="{099B80AD-AB49-4913-A1CB-FB097376AF4F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706440B3-60BB-4732-838A-93CBAE9A0E7C}">
      <dgm:prSet/>
      <dgm:spPr/>
      <dgm:t>
        <a:bodyPr/>
        <a:lstStyle/>
        <a:p>
          <a:pPr algn="l">
            <a:lnSpc>
              <a:spcPct val="100000"/>
            </a:lnSpc>
          </a:pPr>
          <a:r>
            <a:rPr lang="es-CO" b="0" dirty="0">
              <a:solidFill>
                <a:srgbClr val="152B48"/>
              </a:solidFill>
              <a:latin typeface="Montserrat" panose="00000500000000000000" pitchFamily="2" charset="0"/>
            </a:rPr>
            <a:t>Cafeína.</a:t>
          </a:r>
        </a:p>
      </dgm:t>
    </dgm:pt>
    <dgm:pt modelId="{980250F7-A0A1-47D6-9772-CC6113B57F1F}" type="parTrans" cxnId="{68ED50EE-5627-4D60-8B59-003563671BA5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B5A4DDCB-50A1-4AC0-8D81-20E2FB5E7FFF}" type="sibTrans" cxnId="{68ED50EE-5627-4D60-8B59-003563671BA5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17B1901C-A285-4DD1-80CE-CCE9EC84DBDB}">
      <dgm:prSet/>
      <dgm:spPr/>
      <dgm:t>
        <a:bodyPr/>
        <a:lstStyle/>
        <a:p>
          <a:pPr algn="l">
            <a:lnSpc>
              <a:spcPct val="100000"/>
            </a:lnSpc>
          </a:pPr>
          <a:r>
            <a:rPr lang="es-CO" b="0" dirty="0">
              <a:solidFill>
                <a:srgbClr val="152B48"/>
              </a:solidFill>
              <a:latin typeface="Montserrat" panose="00000500000000000000" pitchFamily="2" charset="0"/>
            </a:rPr>
            <a:t>Alcohol (rebote).</a:t>
          </a:r>
        </a:p>
      </dgm:t>
    </dgm:pt>
    <dgm:pt modelId="{F4649831-6C6D-4717-97B7-AE0FDB7FB081}" type="parTrans" cxnId="{44B95A3A-665F-4534-B767-29A03E7BFBBE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85B6978C-8D84-48CB-86F3-34836436C20E}" type="sibTrans" cxnId="{44B95A3A-665F-4534-B767-29A03E7BFBBE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2F7C3EF6-CB33-429C-8422-40D75663649B}">
      <dgm:prSet/>
      <dgm:spPr/>
      <dgm:t>
        <a:bodyPr/>
        <a:lstStyle/>
        <a:p>
          <a:pPr algn="l">
            <a:lnSpc>
              <a:spcPct val="100000"/>
            </a:lnSpc>
          </a:pPr>
          <a:r>
            <a:rPr lang="es-CO" b="0" dirty="0">
              <a:solidFill>
                <a:srgbClr val="152B48"/>
              </a:solidFill>
              <a:latin typeface="Montserrat" panose="00000500000000000000" pitchFamily="2" charset="0"/>
            </a:rPr>
            <a:t>Sedantes (rebote).</a:t>
          </a:r>
        </a:p>
      </dgm:t>
    </dgm:pt>
    <dgm:pt modelId="{36B73BE9-4E63-417D-BD02-60B6321BEEB9}" type="parTrans" cxnId="{9D57C086-812E-44EB-B2AC-937D8695550F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55BB5B07-3095-4A3E-B06B-46F53C9E9FC6}" type="sibTrans" cxnId="{9D57C086-812E-44EB-B2AC-937D8695550F}">
      <dgm:prSet/>
      <dgm:spPr/>
      <dgm:t>
        <a:bodyPr/>
        <a:lstStyle/>
        <a:p>
          <a:pPr algn="ctr">
            <a:lnSpc>
              <a:spcPct val="100000"/>
            </a:lnSpc>
          </a:pPr>
          <a:endParaRPr lang="es-CO" b="1">
            <a:latin typeface="Montserrat" panose="00000500000000000000" pitchFamily="2" charset="0"/>
          </a:endParaRPr>
        </a:p>
      </dgm:t>
    </dgm:pt>
    <dgm:pt modelId="{CE8F02F7-F466-4F7D-BC00-6283FEEB6BD5}" type="pres">
      <dgm:prSet presAssocID="{630506FC-E030-470F-8E8F-7CD30BBF6FBD}" presName="linear" presStyleCnt="0">
        <dgm:presLayoutVars>
          <dgm:animLvl val="lvl"/>
          <dgm:resizeHandles val="exact"/>
        </dgm:presLayoutVars>
      </dgm:prSet>
      <dgm:spPr/>
    </dgm:pt>
    <dgm:pt modelId="{AF389586-B4F2-4588-AE5A-F7C3B1F21DC6}" type="pres">
      <dgm:prSet presAssocID="{20E34F58-D48B-4A93-84EA-60EA73B91B5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F62F498A-6469-4CA1-AEE5-31BDB56021C0}" type="pres">
      <dgm:prSet presAssocID="{20E34F58-D48B-4A93-84EA-60EA73B91B5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0466900-80B4-453D-ADA5-3A8AE7CC6F37}" type="presOf" srcId="{20E34F58-D48B-4A93-84EA-60EA73B91B51}" destId="{AF389586-B4F2-4588-AE5A-F7C3B1F21DC6}" srcOrd="0" destOrd="0" presId="urn:microsoft.com/office/officeart/2005/8/layout/vList2"/>
    <dgm:cxn modelId="{11101D2E-23B2-48FC-9E54-5B9AC94CF898}" type="presOf" srcId="{EE5BC5A5-F79C-49DE-96A6-25128FF75F42}" destId="{F62F498A-6469-4CA1-AEE5-31BDB56021C0}" srcOrd="0" destOrd="0" presId="urn:microsoft.com/office/officeart/2005/8/layout/vList2"/>
    <dgm:cxn modelId="{44B95A3A-665F-4534-B767-29A03E7BFBBE}" srcId="{20E34F58-D48B-4A93-84EA-60EA73B91B51}" destId="{17B1901C-A285-4DD1-80CE-CCE9EC84DBDB}" srcOrd="7" destOrd="0" parTransId="{F4649831-6C6D-4717-97B7-AE0FDB7FB081}" sibTransId="{85B6978C-8D84-48CB-86F3-34836436C20E}"/>
    <dgm:cxn modelId="{263BB55B-6D8B-456B-BDBD-67384862F8F4}" srcId="{20E34F58-D48B-4A93-84EA-60EA73B91B51}" destId="{17BD7E72-C3AA-4FB3-8354-D64118854D8A}" srcOrd="1" destOrd="0" parTransId="{83519EB7-A231-420A-9D3B-407AE9B4F334}" sibTransId="{D57C52AB-877C-4C9C-842A-7454882B8D41}"/>
    <dgm:cxn modelId="{93C43849-E6C8-402A-9A52-8777182734F8}" type="presOf" srcId="{17BD7E72-C3AA-4FB3-8354-D64118854D8A}" destId="{F62F498A-6469-4CA1-AEE5-31BDB56021C0}" srcOrd="0" destOrd="1" presId="urn:microsoft.com/office/officeart/2005/8/layout/vList2"/>
    <dgm:cxn modelId="{CA335F6F-1193-400B-980E-60A45144642E}" type="presOf" srcId="{706440B3-60BB-4732-838A-93CBAE9A0E7C}" destId="{F62F498A-6469-4CA1-AEE5-31BDB56021C0}" srcOrd="0" destOrd="6" presId="urn:microsoft.com/office/officeart/2005/8/layout/vList2"/>
    <dgm:cxn modelId="{01EE4571-80A9-4672-8F89-8947CD872380}" srcId="{20E34F58-D48B-4A93-84EA-60EA73B91B51}" destId="{A64C94A8-3259-447C-810B-3C3A483EBB60}" srcOrd="2" destOrd="0" parTransId="{FDF0420E-4E74-4EDA-9262-71AF8D81B429}" sibTransId="{263E3636-1C95-4B38-A1F5-C13DAEE1C720}"/>
    <dgm:cxn modelId="{9EBE735A-3519-4D9F-8FC1-D1871454FF8B}" type="presOf" srcId="{B8269188-FEE5-4CC8-9431-5D1A0B27E29A}" destId="{F62F498A-6469-4CA1-AEE5-31BDB56021C0}" srcOrd="0" destOrd="3" presId="urn:microsoft.com/office/officeart/2005/8/layout/vList2"/>
    <dgm:cxn modelId="{9D57C086-812E-44EB-B2AC-937D8695550F}" srcId="{20E34F58-D48B-4A93-84EA-60EA73B91B51}" destId="{2F7C3EF6-CB33-429C-8422-40D75663649B}" srcOrd="8" destOrd="0" parTransId="{36B73BE9-4E63-417D-BD02-60B6321BEEB9}" sibTransId="{55BB5B07-3095-4A3E-B06B-46F53C9E9FC6}"/>
    <dgm:cxn modelId="{2140BE8B-D960-4F71-9296-4A9A928D849C}" type="presOf" srcId="{630506FC-E030-470F-8E8F-7CD30BBF6FBD}" destId="{CE8F02F7-F466-4F7D-BC00-6283FEEB6BD5}" srcOrd="0" destOrd="0" presId="urn:microsoft.com/office/officeart/2005/8/layout/vList2"/>
    <dgm:cxn modelId="{9C43BA8C-FE19-4958-A719-F70E1FBC41CA}" type="presOf" srcId="{F17D4EA8-19A4-4658-903C-CD2C9D2692AB}" destId="{F62F498A-6469-4CA1-AEE5-31BDB56021C0}" srcOrd="0" destOrd="5" presId="urn:microsoft.com/office/officeart/2005/8/layout/vList2"/>
    <dgm:cxn modelId="{B4773799-7634-43E9-B1CD-A19FCF358C9F}" srcId="{20E34F58-D48B-4A93-84EA-60EA73B91B51}" destId="{EE5BC5A5-F79C-49DE-96A6-25128FF75F42}" srcOrd="0" destOrd="0" parTransId="{28C48321-B5B5-49E1-8FE2-02D61A052325}" sibTransId="{7291A6DD-931B-4BFE-A58D-BEFC0BB5CB41}"/>
    <dgm:cxn modelId="{099B80AD-AB49-4913-A1CB-FB097376AF4F}" srcId="{20E34F58-D48B-4A93-84EA-60EA73B91B51}" destId="{F17D4EA8-19A4-4658-903C-CD2C9D2692AB}" srcOrd="5" destOrd="0" parTransId="{FC55CA56-CABC-492F-98E4-3173860FCF35}" sibTransId="{F507324A-C711-433F-951F-3441BCBBB3BA}"/>
    <dgm:cxn modelId="{31D9BBD2-3EB8-4A4E-A18D-D1933B132B76}" srcId="{20E34F58-D48B-4A93-84EA-60EA73B91B51}" destId="{B8269188-FEE5-4CC8-9431-5D1A0B27E29A}" srcOrd="3" destOrd="0" parTransId="{E745F35A-0A99-4FCE-BB7E-654252264064}" sibTransId="{474B2F19-81D7-4D8E-8C81-138049261169}"/>
    <dgm:cxn modelId="{897876DE-F6DC-416B-9452-53CF572536C3}" type="presOf" srcId="{A64C94A8-3259-447C-810B-3C3A483EBB60}" destId="{F62F498A-6469-4CA1-AEE5-31BDB56021C0}" srcOrd="0" destOrd="2" presId="urn:microsoft.com/office/officeart/2005/8/layout/vList2"/>
    <dgm:cxn modelId="{6161EEE5-C185-4559-874B-8B7A8830A6E9}" srcId="{20E34F58-D48B-4A93-84EA-60EA73B91B51}" destId="{5FA3BDD4-F3C0-46A3-A02C-6B8B5289576B}" srcOrd="4" destOrd="0" parTransId="{2CF6B531-4DCD-4CB3-95C6-AFCEC2293DA7}" sibTransId="{F607D424-2EFF-4DBB-8FD3-B848693A6542}"/>
    <dgm:cxn modelId="{CA7A27EA-F194-4BFF-8AB3-F0C11B2A016D}" type="presOf" srcId="{5FA3BDD4-F3C0-46A3-A02C-6B8B5289576B}" destId="{F62F498A-6469-4CA1-AEE5-31BDB56021C0}" srcOrd="0" destOrd="4" presId="urn:microsoft.com/office/officeart/2005/8/layout/vList2"/>
    <dgm:cxn modelId="{68ED50EE-5627-4D60-8B59-003563671BA5}" srcId="{20E34F58-D48B-4A93-84EA-60EA73B91B51}" destId="{706440B3-60BB-4732-838A-93CBAE9A0E7C}" srcOrd="6" destOrd="0" parTransId="{980250F7-A0A1-47D6-9772-CC6113B57F1F}" sibTransId="{B5A4DDCB-50A1-4AC0-8D81-20E2FB5E7FFF}"/>
    <dgm:cxn modelId="{846BE7F6-CC61-4C2F-96FE-69D1BCD21098}" type="presOf" srcId="{2F7C3EF6-CB33-429C-8422-40D75663649B}" destId="{F62F498A-6469-4CA1-AEE5-31BDB56021C0}" srcOrd="0" destOrd="8" presId="urn:microsoft.com/office/officeart/2005/8/layout/vList2"/>
    <dgm:cxn modelId="{CA0BC2F8-E4F3-4A48-A6B8-1F2D594A93B6}" type="presOf" srcId="{17B1901C-A285-4DD1-80CE-CCE9EC84DBDB}" destId="{F62F498A-6469-4CA1-AEE5-31BDB56021C0}" srcOrd="0" destOrd="7" presId="urn:microsoft.com/office/officeart/2005/8/layout/vList2"/>
    <dgm:cxn modelId="{D7FB45FB-E402-4BC5-98FA-F817BC186150}" srcId="{630506FC-E030-470F-8E8F-7CD30BBF6FBD}" destId="{20E34F58-D48B-4A93-84EA-60EA73B91B51}" srcOrd="0" destOrd="0" parTransId="{64E73544-45BB-4A0E-99BA-2E1A2EBE8A3F}" sibTransId="{337D1600-F7F6-41CC-91F2-6ED8D08F231F}"/>
    <dgm:cxn modelId="{4BAEE646-4B0D-418D-9AA1-61A1372C21D0}" type="presParOf" srcId="{CE8F02F7-F466-4F7D-BC00-6283FEEB6BD5}" destId="{AF389586-B4F2-4588-AE5A-F7C3B1F21DC6}" srcOrd="0" destOrd="0" presId="urn:microsoft.com/office/officeart/2005/8/layout/vList2"/>
    <dgm:cxn modelId="{B766E957-868D-44CA-AA43-902A2E463D0D}" type="presParOf" srcId="{CE8F02F7-F466-4F7D-BC00-6283FEEB6BD5}" destId="{F62F498A-6469-4CA1-AEE5-31BDB56021C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3DA49-F70C-44AD-8C2D-8D82DC367DB8}">
      <dsp:nvSpPr>
        <dsp:cNvPr id="0" name=""/>
        <dsp:cNvSpPr/>
      </dsp:nvSpPr>
      <dsp:spPr>
        <a:xfrm rot="21300000">
          <a:off x="573080" y="964278"/>
          <a:ext cx="5537214" cy="484443"/>
        </a:xfrm>
        <a:prstGeom prst="mathMinus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27DED113-6FBD-4CFB-AD13-E01505BE67F8}">
      <dsp:nvSpPr>
        <dsp:cNvPr id="0" name=""/>
        <dsp:cNvSpPr/>
      </dsp:nvSpPr>
      <dsp:spPr>
        <a:xfrm>
          <a:off x="802005" y="120650"/>
          <a:ext cx="2005012" cy="965200"/>
        </a:xfrm>
        <a:prstGeom prst="downArrow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AF73C8A-5965-42EC-AD6B-950F548F9D88}">
      <dsp:nvSpPr>
        <dsp:cNvPr id="0" name=""/>
        <dsp:cNvSpPr/>
      </dsp:nvSpPr>
      <dsp:spPr>
        <a:xfrm>
          <a:off x="3542188" y="0"/>
          <a:ext cx="2138680" cy="101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b="1" kern="1200" dirty="0">
              <a:solidFill>
                <a:srgbClr val="152B48"/>
              </a:solidFill>
              <a:latin typeface="Montserrat" pitchFamily="2" charset="77"/>
            </a:rPr>
            <a:t>SUEÑO</a:t>
          </a:r>
          <a:endParaRPr lang="es-CO" sz="3500" b="1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3542188" y="0"/>
        <a:ext cx="2138680" cy="1013460"/>
      </dsp:txXfrm>
    </dsp:sp>
    <dsp:sp modelId="{E98A006D-3110-476D-9160-7B65AA257C3E}">
      <dsp:nvSpPr>
        <dsp:cNvPr id="0" name=""/>
        <dsp:cNvSpPr/>
      </dsp:nvSpPr>
      <dsp:spPr>
        <a:xfrm>
          <a:off x="3876357" y="1327150"/>
          <a:ext cx="2005012" cy="965200"/>
        </a:xfrm>
        <a:prstGeom prst="upArrow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0EB7E86-9BCD-40CD-A74D-AABC52E1FC4C}">
      <dsp:nvSpPr>
        <dsp:cNvPr id="0" name=""/>
        <dsp:cNvSpPr/>
      </dsp:nvSpPr>
      <dsp:spPr>
        <a:xfrm>
          <a:off x="1002506" y="1399539"/>
          <a:ext cx="2138680" cy="101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500" b="1" kern="1200" dirty="0">
              <a:solidFill>
                <a:srgbClr val="152B48"/>
              </a:solidFill>
              <a:latin typeface="Montserrat" pitchFamily="2" charset="77"/>
            </a:rPr>
            <a:t>VIGILIA</a:t>
          </a:r>
          <a:endParaRPr lang="es-CO" sz="3500" b="1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1002506" y="1399539"/>
        <a:ext cx="2138680" cy="10134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39DF9-844F-40D9-95DF-67F05FCA2315}">
      <dsp:nvSpPr>
        <dsp:cNvPr id="0" name=""/>
        <dsp:cNvSpPr/>
      </dsp:nvSpPr>
      <dsp:spPr>
        <a:xfrm rot="5400000">
          <a:off x="4488494" y="-1841683"/>
          <a:ext cx="689182" cy="454878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anose="00000500000000000000" pitchFamily="2" charset="0"/>
            </a:rPr>
            <a:t>Hasta 90%.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anose="00000500000000000000" pitchFamily="2" charset="0"/>
            </a:rPr>
            <a:t>Factor independiente de suicidio.</a:t>
          </a:r>
        </a:p>
      </dsp:txBody>
      <dsp:txXfrm rot="-5400000">
        <a:off x="2558693" y="121761"/>
        <a:ext cx="4515143" cy="621896"/>
      </dsp:txXfrm>
    </dsp:sp>
    <dsp:sp modelId="{BDCDAC49-AC95-44FE-8627-4A771F0513F0}">
      <dsp:nvSpPr>
        <dsp:cNvPr id="0" name=""/>
        <dsp:cNvSpPr/>
      </dsp:nvSpPr>
      <dsp:spPr>
        <a:xfrm>
          <a:off x="0" y="1970"/>
          <a:ext cx="2558692" cy="8614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>
              <a:latin typeface="Montserrat" panose="00000500000000000000" pitchFamily="2" charset="0"/>
            </a:rPr>
            <a:t>Trastorno depresivo mayor</a:t>
          </a:r>
        </a:p>
      </dsp:txBody>
      <dsp:txXfrm>
        <a:off x="42054" y="44024"/>
        <a:ext cx="2474584" cy="777370"/>
      </dsp:txXfrm>
    </dsp:sp>
    <dsp:sp modelId="{E150CE61-F1B0-4DB4-AB30-0A4E2022D0F1}">
      <dsp:nvSpPr>
        <dsp:cNvPr id="0" name=""/>
        <dsp:cNvSpPr/>
      </dsp:nvSpPr>
      <dsp:spPr>
        <a:xfrm rot="5400000">
          <a:off x="4488494" y="-937130"/>
          <a:ext cx="689182" cy="4548786"/>
        </a:xfrm>
        <a:prstGeom prst="round2SameRect">
          <a:avLst/>
        </a:prstGeom>
        <a:solidFill>
          <a:schemeClr val="accent5">
            <a:tint val="40000"/>
            <a:alpha val="90000"/>
            <a:hueOff val="-1684941"/>
            <a:satOff val="-5708"/>
            <a:lumOff val="-73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684941"/>
              <a:satOff val="-5708"/>
              <a:lumOff val="-7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anose="00000500000000000000" pitchFamily="2" charset="0"/>
            </a:rPr>
            <a:t>Insomnio como predictor tras trauma.</a:t>
          </a:r>
        </a:p>
      </dsp:txBody>
      <dsp:txXfrm rot="-5400000">
        <a:off x="2558693" y="1026314"/>
        <a:ext cx="4515143" cy="621896"/>
      </dsp:txXfrm>
    </dsp:sp>
    <dsp:sp modelId="{1C74F9A2-8966-47D4-87BC-8C55AE518E6F}">
      <dsp:nvSpPr>
        <dsp:cNvPr id="0" name=""/>
        <dsp:cNvSpPr/>
      </dsp:nvSpPr>
      <dsp:spPr>
        <a:xfrm>
          <a:off x="0" y="906522"/>
          <a:ext cx="2558692" cy="861478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>
              <a:latin typeface="Montserrat" panose="00000500000000000000" pitchFamily="2" charset="0"/>
            </a:rPr>
            <a:t>Trastorno de estrés postraumático</a:t>
          </a:r>
        </a:p>
      </dsp:txBody>
      <dsp:txXfrm>
        <a:off x="42054" y="948576"/>
        <a:ext cx="2474584" cy="777370"/>
      </dsp:txXfrm>
    </dsp:sp>
    <dsp:sp modelId="{B21CD3DD-DAB8-449C-8852-E904BF3145EA}">
      <dsp:nvSpPr>
        <dsp:cNvPr id="0" name=""/>
        <dsp:cNvSpPr/>
      </dsp:nvSpPr>
      <dsp:spPr>
        <a:xfrm rot="5400000">
          <a:off x="4488494" y="-32578"/>
          <a:ext cx="689182" cy="4548786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anose="00000500000000000000" pitchFamily="2" charset="0"/>
            </a:rPr>
            <a:t>Precipitación de episodio maníaco.</a:t>
          </a:r>
        </a:p>
      </dsp:txBody>
      <dsp:txXfrm rot="-5400000">
        <a:off x="2558693" y="1930866"/>
        <a:ext cx="4515143" cy="621896"/>
      </dsp:txXfrm>
    </dsp:sp>
    <dsp:sp modelId="{5E197604-D547-449D-876A-F788F42B0918}">
      <dsp:nvSpPr>
        <dsp:cNvPr id="0" name=""/>
        <dsp:cNvSpPr/>
      </dsp:nvSpPr>
      <dsp:spPr>
        <a:xfrm>
          <a:off x="0" y="1811075"/>
          <a:ext cx="2558692" cy="86147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>
              <a:latin typeface="Montserrat" panose="00000500000000000000" pitchFamily="2" charset="0"/>
            </a:rPr>
            <a:t>Trastorno afectivo bipolar</a:t>
          </a:r>
        </a:p>
      </dsp:txBody>
      <dsp:txXfrm>
        <a:off x="42054" y="1853129"/>
        <a:ext cx="2474584" cy="777370"/>
      </dsp:txXfrm>
    </dsp:sp>
    <dsp:sp modelId="{005B1BFA-8D89-48A3-BE32-DE3574496166}">
      <dsp:nvSpPr>
        <dsp:cNvPr id="0" name=""/>
        <dsp:cNvSpPr/>
      </dsp:nvSpPr>
      <dsp:spPr>
        <a:xfrm rot="5400000">
          <a:off x="4488494" y="871974"/>
          <a:ext cx="689182" cy="4548786"/>
        </a:xfrm>
        <a:prstGeom prst="round2SameRect">
          <a:avLst/>
        </a:prstGeom>
        <a:solidFill>
          <a:schemeClr val="accent5">
            <a:tint val="40000"/>
            <a:alpha val="90000"/>
            <a:hueOff val="-5054821"/>
            <a:satOff val="-17124"/>
            <a:lumOff val="-219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5054821"/>
              <a:satOff val="-17124"/>
              <a:lumOff val="-2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anose="00000500000000000000" pitchFamily="2" charset="0"/>
            </a:rPr>
            <a:t>Rumiación, inquietud.</a:t>
          </a:r>
        </a:p>
      </dsp:txBody>
      <dsp:txXfrm rot="-5400000">
        <a:off x="2558693" y="2835419"/>
        <a:ext cx="4515143" cy="621896"/>
      </dsp:txXfrm>
    </dsp:sp>
    <dsp:sp modelId="{5EB35875-EF63-4515-83DE-C7ED3A7EB209}">
      <dsp:nvSpPr>
        <dsp:cNvPr id="0" name=""/>
        <dsp:cNvSpPr/>
      </dsp:nvSpPr>
      <dsp:spPr>
        <a:xfrm>
          <a:off x="0" y="2715628"/>
          <a:ext cx="2558692" cy="861478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>
              <a:latin typeface="Montserrat" panose="00000500000000000000" pitchFamily="2" charset="0"/>
            </a:rPr>
            <a:t>Trastorno de ansiedad generalizada</a:t>
          </a:r>
        </a:p>
      </dsp:txBody>
      <dsp:txXfrm>
        <a:off x="42054" y="2757682"/>
        <a:ext cx="2474584" cy="777370"/>
      </dsp:txXfrm>
    </dsp:sp>
    <dsp:sp modelId="{BBFE0DF8-D34F-4A1F-9E29-621D8216E129}">
      <dsp:nvSpPr>
        <dsp:cNvPr id="0" name=""/>
        <dsp:cNvSpPr/>
      </dsp:nvSpPr>
      <dsp:spPr>
        <a:xfrm rot="5400000">
          <a:off x="4488494" y="1776527"/>
          <a:ext cx="689182" cy="4548786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anose="00000500000000000000" pitchFamily="2" charset="0"/>
            </a:rPr>
            <a:t>Alucinaciones, ideas delirantes en relación con hora de sueño.</a:t>
          </a:r>
        </a:p>
      </dsp:txBody>
      <dsp:txXfrm rot="-5400000">
        <a:off x="2558693" y="3739972"/>
        <a:ext cx="4515143" cy="621896"/>
      </dsp:txXfrm>
    </dsp:sp>
    <dsp:sp modelId="{B303AF10-4E37-4DB0-BD63-6729CD98AC2D}">
      <dsp:nvSpPr>
        <dsp:cNvPr id="0" name=""/>
        <dsp:cNvSpPr/>
      </dsp:nvSpPr>
      <dsp:spPr>
        <a:xfrm>
          <a:off x="0" y="3620180"/>
          <a:ext cx="2558692" cy="86147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Montserrat" panose="00000500000000000000" pitchFamily="2" charset="0"/>
            </a:rPr>
            <a:t>Esquizofrenia</a:t>
          </a:r>
        </a:p>
      </dsp:txBody>
      <dsp:txXfrm>
        <a:off x="42054" y="3662234"/>
        <a:ext cx="2474584" cy="77737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A536E-C6FB-41A8-9CC2-223B12B44A16}">
      <dsp:nvSpPr>
        <dsp:cNvPr id="0" name=""/>
        <dsp:cNvSpPr/>
      </dsp:nvSpPr>
      <dsp:spPr>
        <a:xfrm>
          <a:off x="2237" y="1548900"/>
          <a:ext cx="2181210" cy="576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>
              <a:latin typeface="Montserrat" panose="00000500000000000000" pitchFamily="2" charset="0"/>
            </a:rPr>
            <a:t>Médicas</a:t>
          </a:r>
        </a:p>
      </dsp:txBody>
      <dsp:txXfrm>
        <a:off x="2237" y="1548900"/>
        <a:ext cx="2181210" cy="576000"/>
      </dsp:txXfrm>
    </dsp:sp>
    <dsp:sp modelId="{9132DD14-56F1-4BFE-8886-533F912CF528}">
      <dsp:nvSpPr>
        <dsp:cNvPr id="0" name=""/>
        <dsp:cNvSpPr/>
      </dsp:nvSpPr>
      <dsp:spPr>
        <a:xfrm>
          <a:off x="2237" y="2124900"/>
          <a:ext cx="2181210" cy="31841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SAHOS.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EPOC.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Asma.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ERGE.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Angina.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Hipoglicemia.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ICC.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Hipertiroidismo.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Dolor.</a:t>
          </a:r>
        </a:p>
      </dsp:txBody>
      <dsp:txXfrm>
        <a:off x="2237" y="2124900"/>
        <a:ext cx="2181210" cy="3184199"/>
      </dsp:txXfrm>
    </dsp:sp>
    <dsp:sp modelId="{85216A59-D079-4406-AF1D-9EFB04556A8A}">
      <dsp:nvSpPr>
        <dsp:cNvPr id="0" name=""/>
        <dsp:cNvSpPr/>
      </dsp:nvSpPr>
      <dsp:spPr>
        <a:xfrm>
          <a:off x="2488816" y="1548900"/>
          <a:ext cx="2181210" cy="57600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>
              <a:latin typeface="Montserrat" panose="00000500000000000000" pitchFamily="2" charset="0"/>
            </a:rPr>
            <a:t>Neurológicas</a:t>
          </a:r>
        </a:p>
      </dsp:txBody>
      <dsp:txXfrm>
        <a:off x="2488816" y="1548900"/>
        <a:ext cx="2181210" cy="576000"/>
      </dsp:txXfrm>
    </dsp:sp>
    <dsp:sp modelId="{FE1B641B-E3F0-45C0-9924-CF3C4BA4404C}">
      <dsp:nvSpPr>
        <dsp:cNvPr id="0" name=""/>
        <dsp:cNvSpPr/>
      </dsp:nvSpPr>
      <dsp:spPr>
        <a:xfrm>
          <a:off x="2488816" y="2124900"/>
          <a:ext cx="2181210" cy="3184199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Apnea central de sueño.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Demencia.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Insomnio fatal familiar.</a:t>
          </a:r>
        </a:p>
      </dsp:txBody>
      <dsp:txXfrm>
        <a:off x="2488816" y="2124900"/>
        <a:ext cx="2181210" cy="3184199"/>
      </dsp:txXfrm>
    </dsp:sp>
    <dsp:sp modelId="{53F93A5A-C8B0-4304-A3C1-B1434A75DBDE}">
      <dsp:nvSpPr>
        <dsp:cNvPr id="0" name=""/>
        <dsp:cNvSpPr/>
      </dsp:nvSpPr>
      <dsp:spPr>
        <a:xfrm>
          <a:off x="4975396" y="1548900"/>
          <a:ext cx="2181210" cy="5760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>
              <a:latin typeface="Montserrat" panose="00000500000000000000" pitchFamily="2" charset="0"/>
            </a:rPr>
            <a:t>Ambientales</a:t>
          </a:r>
        </a:p>
      </dsp:txBody>
      <dsp:txXfrm>
        <a:off x="4975396" y="1548900"/>
        <a:ext cx="2181210" cy="576000"/>
      </dsp:txXfrm>
    </dsp:sp>
    <dsp:sp modelId="{875A65EF-F32F-4E73-B21B-0112466D29D0}">
      <dsp:nvSpPr>
        <dsp:cNvPr id="0" name=""/>
        <dsp:cNvSpPr/>
      </dsp:nvSpPr>
      <dsp:spPr>
        <a:xfrm>
          <a:off x="4960695" y="2124900"/>
          <a:ext cx="2181210" cy="3184199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Ruido de la comunidad.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Temperatura alterada.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Vibración.</a:t>
          </a:r>
        </a:p>
      </dsp:txBody>
      <dsp:txXfrm>
        <a:off x="4960695" y="2124900"/>
        <a:ext cx="2181210" cy="31841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4EBBC-003A-4BFE-98A0-FBE4D62655A5}">
      <dsp:nvSpPr>
        <dsp:cNvPr id="0" name=""/>
        <dsp:cNvSpPr/>
      </dsp:nvSpPr>
      <dsp:spPr>
        <a:xfrm>
          <a:off x="0" y="703"/>
          <a:ext cx="710353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DC797-DA7A-4813-B2AD-5F05ED7CE0E1}">
      <dsp:nvSpPr>
        <dsp:cNvPr id="0" name=""/>
        <dsp:cNvSpPr/>
      </dsp:nvSpPr>
      <dsp:spPr>
        <a:xfrm>
          <a:off x="0" y="703"/>
          <a:ext cx="1730390" cy="1151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rgbClr val="152B48"/>
              </a:solidFill>
              <a:latin typeface="Montserrat" panose="00000500000000000000" pitchFamily="2" charset="0"/>
            </a:rPr>
            <a:t>Inicio insidioso o agudo</a:t>
          </a:r>
        </a:p>
      </dsp:txBody>
      <dsp:txXfrm>
        <a:off x="0" y="703"/>
        <a:ext cx="1730390" cy="1151589"/>
      </dsp:txXfrm>
    </dsp:sp>
    <dsp:sp modelId="{2017E896-694E-4BD8-946B-367A1F88E21E}">
      <dsp:nvSpPr>
        <dsp:cNvPr id="0" name=""/>
        <dsp:cNvSpPr/>
      </dsp:nvSpPr>
      <dsp:spPr>
        <a:xfrm>
          <a:off x="1831116" y="52996"/>
          <a:ext cx="5271321" cy="10458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Síntomas desde la juventud.</a:t>
          </a:r>
        </a:p>
      </dsp:txBody>
      <dsp:txXfrm>
        <a:off x="1831116" y="52996"/>
        <a:ext cx="5271321" cy="1045877"/>
      </dsp:txXfrm>
    </dsp:sp>
    <dsp:sp modelId="{13CE30BD-43AE-4B21-8297-C31260A95F95}">
      <dsp:nvSpPr>
        <dsp:cNvPr id="0" name=""/>
        <dsp:cNvSpPr/>
      </dsp:nvSpPr>
      <dsp:spPr>
        <a:xfrm>
          <a:off x="1730390" y="1098874"/>
          <a:ext cx="537204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B9A83-E1FB-4327-8BA8-7041DEE6D463}">
      <dsp:nvSpPr>
        <dsp:cNvPr id="0" name=""/>
        <dsp:cNvSpPr/>
      </dsp:nvSpPr>
      <dsp:spPr>
        <a:xfrm>
          <a:off x="0" y="1152292"/>
          <a:ext cx="7103534" cy="0"/>
        </a:xfrm>
        <a:prstGeom prst="line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A69DF0-6D2D-456F-820F-643937B69DBB}">
      <dsp:nvSpPr>
        <dsp:cNvPr id="0" name=""/>
        <dsp:cNvSpPr/>
      </dsp:nvSpPr>
      <dsp:spPr>
        <a:xfrm>
          <a:off x="0" y="1152292"/>
          <a:ext cx="1730390" cy="1151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rgbClr val="152B48"/>
              </a:solidFill>
              <a:latin typeface="Montserrat" panose="00000500000000000000" pitchFamily="2" charset="0"/>
            </a:rPr>
            <a:t>Instauración</a:t>
          </a:r>
        </a:p>
      </dsp:txBody>
      <dsp:txXfrm>
        <a:off x="0" y="1152292"/>
        <a:ext cx="1730390" cy="1151589"/>
      </dsp:txXfrm>
    </dsp:sp>
    <dsp:sp modelId="{18F3C0DD-45FF-4826-964F-268BD03E6E72}">
      <dsp:nvSpPr>
        <dsp:cNvPr id="0" name=""/>
        <dsp:cNvSpPr/>
      </dsp:nvSpPr>
      <dsp:spPr>
        <a:xfrm>
          <a:off x="1831116" y="1170286"/>
          <a:ext cx="5271321" cy="359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Situacional: estresor identificado.</a:t>
          </a:r>
        </a:p>
      </dsp:txBody>
      <dsp:txXfrm>
        <a:off x="1831116" y="1170286"/>
        <a:ext cx="5271321" cy="359871"/>
      </dsp:txXfrm>
    </dsp:sp>
    <dsp:sp modelId="{9048A77A-852A-40C3-AB24-875F43815343}">
      <dsp:nvSpPr>
        <dsp:cNvPr id="0" name=""/>
        <dsp:cNvSpPr/>
      </dsp:nvSpPr>
      <dsp:spPr>
        <a:xfrm>
          <a:off x="1730390" y="1530158"/>
          <a:ext cx="537204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A1460C-BF0F-4BE0-9590-1929F26C1EAC}">
      <dsp:nvSpPr>
        <dsp:cNvPr id="0" name=""/>
        <dsp:cNvSpPr/>
      </dsp:nvSpPr>
      <dsp:spPr>
        <a:xfrm>
          <a:off x="1831116" y="1548151"/>
          <a:ext cx="5271321" cy="359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Recurrente: cuadros que remiten y reaparecen.</a:t>
          </a:r>
        </a:p>
      </dsp:txBody>
      <dsp:txXfrm>
        <a:off x="1831116" y="1548151"/>
        <a:ext cx="5271321" cy="359871"/>
      </dsp:txXfrm>
    </dsp:sp>
    <dsp:sp modelId="{D4EB9BD0-7E8C-4607-9BBF-20C2A69A346D}">
      <dsp:nvSpPr>
        <dsp:cNvPr id="0" name=""/>
        <dsp:cNvSpPr/>
      </dsp:nvSpPr>
      <dsp:spPr>
        <a:xfrm>
          <a:off x="1730390" y="1908023"/>
          <a:ext cx="537204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143156-B6DB-4354-AB7D-2BE72FA472C9}">
      <dsp:nvSpPr>
        <dsp:cNvPr id="0" name=""/>
        <dsp:cNvSpPr/>
      </dsp:nvSpPr>
      <dsp:spPr>
        <a:xfrm>
          <a:off x="1831116" y="1926017"/>
          <a:ext cx="5271321" cy="359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Persistente: insomnio crónico. </a:t>
          </a:r>
        </a:p>
      </dsp:txBody>
      <dsp:txXfrm>
        <a:off x="1831116" y="1926017"/>
        <a:ext cx="5271321" cy="359871"/>
      </dsp:txXfrm>
    </dsp:sp>
    <dsp:sp modelId="{F3BF563F-A7C1-4DC4-9118-E91CEAE7229C}">
      <dsp:nvSpPr>
        <dsp:cNvPr id="0" name=""/>
        <dsp:cNvSpPr/>
      </dsp:nvSpPr>
      <dsp:spPr>
        <a:xfrm>
          <a:off x="1730390" y="2285889"/>
          <a:ext cx="537204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B84947-03ED-4B0F-9528-3822D8ACCB74}">
      <dsp:nvSpPr>
        <dsp:cNvPr id="0" name=""/>
        <dsp:cNvSpPr/>
      </dsp:nvSpPr>
      <dsp:spPr>
        <a:xfrm>
          <a:off x="0" y="2303882"/>
          <a:ext cx="7103534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17801-6315-4F99-89CD-BD6673453F03}">
      <dsp:nvSpPr>
        <dsp:cNvPr id="0" name=""/>
        <dsp:cNvSpPr/>
      </dsp:nvSpPr>
      <dsp:spPr>
        <a:xfrm>
          <a:off x="0" y="2303882"/>
          <a:ext cx="1705390" cy="1151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rgbClr val="152B48"/>
              </a:solidFill>
              <a:latin typeface="Montserrat" panose="00000500000000000000" pitchFamily="2" charset="0"/>
            </a:rPr>
            <a:t>Tipo de queja inestable</a:t>
          </a:r>
        </a:p>
      </dsp:txBody>
      <dsp:txXfrm>
        <a:off x="0" y="2303882"/>
        <a:ext cx="1705390" cy="1151589"/>
      </dsp:txXfrm>
    </dsp:sp>
    <dsp:sp modelId="{342613CE-3A30-4553-A283-88A55CFD7EB2}">
      <dsp:nvSpPr>
        <dsp:cNvPr id="0" name=""/>
        <dsp:cNvSpPr/>
      </dsp:nvSpPr>
      <dsp:spPr>
        <a:xfrm>
          <a:off x="1806533" y="2330648"/>
          <a:ext cx="5293104" cy="53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Cambio durante un mismo episodio.</a:t>
          </a:r>
        </a:p>
      </dsp:txBody>
      <dsp:txXfrm>
        <a:off x="1806533" y="2330648"/>
        <a:ext cx="5293104" cy="535309"/>
      </dsp:txXfrm>
    </dsp:sp>
    <dsp:sp modelId="{30D41466-C3BC-4E4A-A231-5A28FF8F4A97}">
      <dsp:nvSpPr>
        <dsp:cNvPr id="0" name=""/>
        <dsp:cNvSpPr/>
      </dsp:nvSpPr>
      <dsp:spPr>
        <a:xfrm>
          <a:off x="1705390" y="2865957"/>
          <a:ext cx="539424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E0894-937F-4B35-9FA2-7066DB2CEF53}">
      <dsp:nvSpPr>
        <dsp:cNvPr id="0" name=""/>
        <dsp:cNvSpPr/>
      </dsp:nvSpPr>
      <dsp:spPr>
        <a:xfrm>
          <a:off x="1806533" y="2892722"/>
          <a:ext cx="5293104" cy="53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El tipo de queja puede cambiar (conciliación o mantenimiento).</a:t>
          </a:r>
        </a:p>
      </dsp:txBody>
      <dsp:txXfrm>
        <a:off x="1806533" y="2892722"/>
        <a:ext cx="5293104" cy="535309"/>
      </dsp:txXfrm>
    </dsp:sp>
    <dsp:sp modelId="{C96F26D5-2555-4A9F-A480-10AF77904D9D}">
      <dsp:nvSpPr>
        <dsp:cNvPr id="0" name=""/>
        <dsp:cNvSpPr/>
      </dsp:nvSpPr>
      <dsp:spPr>
        <a:xfrm>
          <a:off x="1705390" y="3428032"/>
          <a:ext cx="539424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34815E-4084-4354-B144-4AFFEC4F71F7}">
      <dsp:nvSpPr>
        <dsp:cNvPr id="0" name=""/>
        <dsp:cNvSpPr/>
      </dsp:nvSpPr>
      <dsp:spPr>
        <a:xfrm>
          <a:off x="0" y="3455472"/>
          <a:ext cx="7103534" cy="0"/>
        </a:xfrm>
        <a:prstGeom prst="line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2DCB7-FDDF-4D83-B992-750AC1B6144D}">
      <dsp:nvSpPr>
        <dsp:cNvPr id="0" name=""/>
        <dsp:cNvSpPr/>
      </dsp:nvSpPr>
      <dsp:spPr>
        <a:xfrm>
          <a:off x="0" y="3455472"/>
          <a:ext cx="1656300" cy="1151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rgbClr val="152B48"/>
              </a:solidFill>
              <a:latin typeface="Montserrat" panose="00000500000000000000" pitchFamily="2" charset="0"/>
            </a:rPr>
            <a:t>Insomnio de corta duración</a:t>
          </a:r>
        </a:p>
      </dsp:txBody>
      <dsp:txXfrm>
        <a:off x="0" y="3455472"/>
        <a:ext cx="1656300" cy="1151589"/>
      </dsp:txXfrm>
    </dsp:sp>
    <dsp:sp modelId="{F50D7A7D-23BD-47BD-A381-B43B6068DA8C}">
      <dsp:nvSpPr>
        <dsp:cNvPr id="0" name=""/>
        <dsp:cNvSpPr/>
      </dsp:nvSpPr>
      <dsp:spPr>
        <a:xfrm>
          <a:off x="1758379" y="3482237"/>
          <a:ext cx="5342114" cy="53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Remite tras evento o adaptación.</a:t>
          </a:r>
        </a:p>
      </dsp:txBody>
      <dsp:txXfrm>
        <a:off x="1758379" y="3482237"/>
        <a:ext cx="5342114" cy="535309"/>
      </dsp:txXfrm>
    </dsp:sp>
    <dsp:sp modelId="{BE1770CD-9AAB-47A5-8C7A-6C175542B2C5}">
      <dsp:nvSpPr>
        <dsp:cNvPr id="0" name=""/>
        <dsp:cNvSpPr/>
      </dsp:nvSpPr>
      <dsp:spPr>
        <a:xfrm>
          <a:off x="1656300" y="4017547"/>
          <a:ext cx="544419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1A6DB-8782-4BE4-8D4B-5710775401A6}">
      <dsp:nvSpPr>
        <dsp:cNvPr id="0" name=""/>
        <dsp:cNvSpPr/>
      </dsp:nvSpPr>
      <dsp:spPr>
        <a:xfrm>
          <a:off x="1758379" y="4044312"/>
          <a:ext cx="5342114" cy="535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Persistencia de dificultades a largo plazo.</a:t>
          </a:r>
        </a:p>
      </dsp:txBody>
      <dsp:txXfrm>
        <a:off x="1758379" y="4044312"/>
        <a:ext cx="5342114" cy="535309"/>
      </dsp:txXfrm>
    </dsp:sp>
    <dsp:sp modelId="{E1670062-18AA-4F00-BAC6-B07B7DF6E1DE}">
      <dsp:nvSpPr>
        <dsp:cNvPr id="0" name=""/>
        <dsp:cNvSpPr/>
      </dsp:nvSpPr>
      <dsp:spPr>
        <a:xfrm>
          <a:off x="1656300" y="4579621"/>
          <a:ext cx="544419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AF3EA-9866-4742-B989-1B8F1C61C515}">
      <dsp:nvSpPr>
        <dsp:cNvPr id="0" name=""/>
        <dsp:cNvSpPr/>
      </dsp:nvSpPr>
      <dsp:spPr>
        <a:xfrm>
          <a:off x="0" y="4607062"/>
          <a:ext cx="7103534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16D8B4-110F-4248-A238-C037F7B8DA2E}">
      <dsp:nvSpPr>
        <dsp:cNvPr id="0" name=""/>
        <dsp:cNvSpPr/>
      </dsp:nvSpPr>
      <dsp:spPr>
        <a:xfrm>
          <a:off x="0" y="4607062"/>
          <a:ext cx="1607736" cy="1151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rgbClr val="152B48"/>
              </a:solidFill>
              <a:latin typeface="Montserrat" panose="00000500000000000000" pitchFamily="2" charset="0"/>
            </a:rPr>
            <a:t>Sin tratamiento</a:t>
          </a:r>
        </a:p>
      </dsp:txBody>
      <dsp:txXfrm>
        <a:off x="0" y="4607062"/>
        <a:ext cx="1607736" cy="1151589"/>
      </dsp:txXfrm>
    </dsp:sp>
    <dsp:sp modelId="{CDFCA9A0-FC10-4BC9-8F52-9F030D6FB9A9}">
      <dsp:nvSpPr>
        <dsp:cNvPr id="0" name=""/>
        <dsp:cNvSpPr/>
      </dsp:nvSpPr>
      <dsp:spPr>
        <a:xfrm>
          <a:off x="1710751" y="4659356"/>
          <a:ext cx="5391124" cy="10458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Ciclo insomnio – disfuncionalidad – miedo – insomnio.</a:t>
          </a:r>
        </a:p>
      </dsp:txBody>
      <dsp:txXfrm>
        <a:off x="1710751" y="4659356"/>
        <a:ext cx="5391124" cy="1045877"/>
      </dsp:txXfrm>
    </dsp:sp>
    <dsp:sp modelId="{3D9E0881-DF44-49C5-A76A-947863657438}">
      <dsp:nvSpPr>
        <dsp:cNvPr id="0" name=""/>
        <dsp:cNvSpPr/>
      </dsp:nvSpPr>
      <dsp:spPr>
        <a:xfrm>
          <a:off x="1607736" y="5705233"/>
          <a:ext cx="549413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B50DD-279F-4B4C-9FF3-7ECA2F8E1046}">
      <dsp:nvSpPr>
        <dsp:cNvPr id="0" name=""/>
        <dsp:cNvSpPr/>
      </dsp:nvSpPr>
      <dsp:spPr>
        <a:xfrm>
          <a:off x="0" y="67236"/>
          <a:ext cx="7242946" cy="59962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>
              <a:latin typeface="Montserrat" panose="00000500000000000000" pitchFamily="2" charset="0"/>
            </a:rPr>
            <a:t>Principalmente descriptivo: cómo se afecta el sueño. </a:t>
          </a:r>
        </a:p>
      </dsp:txBody>
      <dsp:txXfrm>
        <a:off x="29271" y="96507"/>
        <a:ext cx="7184404" cy="541083"/>
      </dsp:txXfrm>
    </dsp:sp>
    <dsp:sp modelId="{73AF6333-FC1C-47FA-B096-C5C12E33390E}">
      <dsp:nvSpPr>
        <dsp:cNvPr id="0" name=""/>
        <dsp:cNvSpPr/>
      </dsp:nvSpPr>
      <dsp:spPr>
        <a:xfrm>
          <a:off x="0" y="738861"/>
          <a:ext cx="7242946" cy="599625"/>
        </a:xfrm>
        <a:prstGeom prst="roundRect">
          <a:avLst/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>
              <a:latin typeface="Montserrat" panose="00000500000000000000" pitchFamily="2" charset="0"/>
            </a:rPr>
            <a:t>Clave: minuciosidad.</a:t>
          </a:r>
        </a:p>
      </dsp:txBody>
      <dsp:txXfrm>
        <a:off x="29271" y="768132"/>
        <a:ext cx="7184404" cy="541083"/>
      </dsp:txXfrm>
    </dsp:sp>
    <dsp:sp modelId="{2F86E9F1-EBB8-4359-84FB-D526EB0DEB39}">
      <dsp:nvSpPr>
        <dsp:cNvPr id="0" name=""/>
        <dsp:cNvSpPr/>
      </dsp:nvSpPr>
      <dsp:spPr>
        <a:xfrm>
          <a:off x="0" y="1410486"/>
          <a:ext cx="7242946" cy="599625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>
              <a:latin typeface="Montserrat" panose="00000500000000000000" pitchFamily="2" charset="0"/>
            </a:rPr>
            <a:t>Entrevistar a terceros.</a:t>
          </a:r>
        </a:p>
      </dsp:txBody>
      <dsp:txXfrm>
        <a:off x="29271" y="1439757"/>
        <a:ext cx="7184404" cy="541083"/>
      </dsp:txXfrm>
    </dsp:sp>
    <dsp:sp modelId="{CB00825B-DECA-4FA3-B864-474A2F62D953}">
      <dsp:nvSpPr>
        <dsp:cNvPr id="0" name=""/>
        <dsp:cNvSpPr/>
      </dsp:nvSpPr>
      <dsp:spPr>
        <a:xfrm>
          <a:off x="0" y="2082111"/>
          <a:ext cx="7242946" cy="599625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>
              <a:latin typeface="Montserrat" panose="00000500000000000000" pitchFamily="2" charset="0"/>
            </a:rPr>
            <a:t>Detalle de 24 horas.</a:t>
          </a:r>
        </a:p>
      </dsp:txBody>
      <dsp:txXfrm>
        <a:off x="29271" y="2111382"/>
        <a:ext cx="7184404" cy="541083"/>
      </dsp:txXfrm>
    </dsp:sp>
    <dsp:sp modelId="{F516706E-592D-4D73-A853-76AEF6217D1B}">
      <dsp:nvSpPr>
        <dsp:cNvPr id="0" name=""/>
        <dsp:cNvSpPr/>
      </dsp:nvSpPr>
      <dsp:spPr>
        <a:xfrm>
          <a:off x="0" y="2753736"/>
          <a:ext cx="7242946" cy="599625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>
              <a:latin typeface="Montserrat" panose="00000500000000000000" pitchFamily="2" charset="0"/>
            </a:rPr>
            <a:t>Síntomas en familia.</a:t>
          </a:r>
        </a:p>
      </dsp:txBody>
      <dsp:txXfrm>
        <a:off x="29271" y="2783007"/>
        <a:ext cx="7184404" cy="541083"/>
      </dsp:txXfrm>
    </dsp:sp>
    <dsp:sp modelId="{139E9509-5A6D-439A-B74B-3CC65DA4C59B}">
      <dsp:nvSpPr>
        <dsp:cNvPr id="0" name=""/>
        <dsp:cNvSpPr/>
      </dsp:nvSpPr>
      <dsp:spPr>
        <a:xfrm>
          <a:off x="0" y="3425362"/>
          <a:ext cx="7242946" cy="599625"/>
        </a:xfrm>
        <a:prstGeom prst="roundRect">
          <a:avLst/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>
              <a:latin typeface="Montserrat" panose="00000500000000000000" pitchFamily="2" charset="0"/>
            </a:rPr>
            <a:t>Diario de sueño.</a:t>
          </a:r>
        </a:p>
      </dsp:txBody>
      <dsp:txXfrm>
        <a:off x="29271" y="3454633"/>
        <a:ext cx="7184404" cy="541083"/>
      </dsp:txXfrm>
    </dsp:sp>
    <dsp:sp modelId="{935E3600-B688-4C16-B799-DCA9007A9533}">
      <dsp:nvSpPr>
        <dsp:cNvPr id="0" name=""/>
        <dsp:cNvSpPr/>
      </dsp:nvSpPr>
      <dsp:spPr>
        <a:xfrm>
          <a:off x="0" y="4096987"/>
          <a:ext cx="7242946" cy="599625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>
              <a:latin typeface="Montserrat" panose="00000500000000000000" pitchFamily="2" charset="0"/>
            </a:rPr>
            <a:t>Escalas (Epworth).</a:t>
          </a:r>
        </a:p>
      </dsp:txBody>
      <dsp:txXfrm>
        <a:off x="29271" y="4126258"/>
        <a:ext cx="7184404" cy="54108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419F4C-884F-450A-AAD0-AECA49B57918}">
      <dsp:nvSpPr>
        <dsp:cNvPr id="0" name=""/>
        <dsp:cNvSpPr/>
      </dsp:nvSpPr>
      <dsp:spPr>
        <a:xfrm>
          <a:off x="3383" y="0"/>
          <a:ext cx="3255129" cy="612775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solidFill>
                <a:srgbClr val="152B48"/>
              </a:solidFill>
              <a:latin typeface="Montserrat" panose="00000500000000000000" pitchFamily="2" charset="0"/>
            </a:rPr>
            <a:t>PARTIDA</a:t>
          </a:r>
          <a:endParaRPr lang="es-CO" sz="3200" b="1" kern="120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3383" y="0"/>
        <a:ext cx="3255129" cy="1838325"/>
      </dsp:txXfrm>
    </dsp:sp>
    <dsp:sp modelId="{F8E17C79-3A1C-4F70-8DEA-55BA809D977B}">
      <dsp:nvSpPr>
        <dsp:cNvPr id="0" name=""/>
        <dsp:cNvSpPr/>
      </dsp:nvSpPr>
      <dsp:spPr>
        <a:xfrm>
          <a:off x="328896" y="1838848"/>
          <a:ext cx="2604103" cy="120385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latin typeface="Montserrat" panose="00000500000000000000" pitchFamily="2" charset="0"/>
            </a:rPr>
            <a:t>Horario de acostarse y levantarse:</a:t>
          </a:r>
          <a:endParaRPr lang="es-CO" sz="1600" b="1" kern="1200" dirty="0">
            <a:latin typeface="Montserrat" panose="00000500000000000000" pitchFamily="2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>
              <a:latin typeface="Montserrat" panose="00000500000000000000" pitchFamily="2" charset="0"/>
            </a:rPr>
            <a:t>Semana y fin de semana.</a:t>
          </a:r>
          <a:endParaRPr lang="es-CO" sz="1600" kern="1200" dirty="0">
            <a:latin typeface="Montserrat" panose="00000500000000000000" pitchFamily="2" charset="0"/>
          </a:endParaRPr>
        </a:p>
      </dsp:txBody>
      <dsp:txXfrm>
        <a:off x="364156" y="1874108"/>
        <a:ext cx="2533583" cy="1133337"/>
      </dsp:txXfrm>
    </dsp:sp>
    <dsp:sp modelId="{66BC0226-267B-4F35-B4B7-88701FD04C99}">
      <dsp:nvSpPr>
        <dsp:cNvPr id="0" name=""/>
        <dsp:cNvSpPr/>
      </dsp:nvSpPr>
      <dsp:spPr>
        <a:xfrm>
          <a:off x="328896" y="3227914"/>
          <a:ext cx="2604103" cy="1203857"/>
        </a:xfrm>
        <a:prstGeom prst="roundRect">
          <a:avLst>
            <a:gd name="adj" fmla="val 10000"/>
          </a:avLst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latin typeface="Montserrat" panose="00000500000000000000" pitchFamily="2" charset="0"/>
            </a:rPr>
            <a:t>Siestas:</a:t>
          </a:r>
          <a:endParaRPr lang="es-CO" sz="1600" b="1" kern="1200" dirty="0">
            <a:latin typeface="Montserrat" panose="00000500000000000000" pitchFamily="2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600" kern="1200" dirty="0">
              <a:latin typeface="Montserrat" panose="00000500000000000000" pitchFamily="2" charset="0"/>
            </a:rPr>
            <a:t>Frecuencia, duración, reparación.</a:t>
          </a:r>
          <a:endParaRPr lang="es-CO" sz="1600" kern="1200" dirty="0">
            <a:latin typeface="Montserrat" panose="00000500000000000000" pitchFamily="2" charset="0"/>
          </a:endParaRPr>
        </a:p>
      </dsp:txBody>
      <dsp:txXfrm>
        <a:off x="364156" y="3263174"/>
        <a:ext cx="2533583" cy="1133337"/>
      </dsp:txXfrm>
    </dsp:sp>
    <dsp:sp modelId="{D257CDD6-BD7F-4404-AD07-9505A5E8BE67}">
      <dsp:nvSpPr>
        <dsp:cNvPr id="0" name=""/>
        <dsp:cNvSpPr/>
      </dsp:nvSpPr>
      <dsp:spPr>
        <a:xfrm>
          <a:off x="328896" y="4616981"/>
          <a:ext cx="2604103" cy="1203857"/>
        </a:xfrm>
        <a:prstGeom prst="roundRect">
          <a:avLst>
            <a:gd name="adj" fmla="val 10000"/>
          </a:avLst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latin typeface="Montserrat" panose="00000500000000000000" pitchFamily="2" charset="0"/>
            </a:rPr>
            <a:t>Somnolencia general.</a:t>
          </a:r>
          <a:endParaRPr lang="es-CO" sz="1600" b="1" kern="1200" dirty="0">
            <a:latin typeface="Montserrat" panose="00000500000000000000" pitchFamily="2" charset="0"/>
          </a:endParaRPr>
        </a:p>
      </dsp:txBody>
      <dsp:txXfrm>
        <a:off x="364156" y="4652241"/>
        <a:ext cx="2533583" cy="1133337"/>
      </dsp:txXfrm>
    </dsp:sp>
    <dsp:sp modelId="{A30CA71F-C1B8-451E-A75C-9E5DE9D852A4}">
      <dsp:nvSpPr>
        <dsp:cNvPr id="0" name=""/>
        <dsp:cNvSpPr/>
      </dsp:nvSpPr>
      <dsp:spPr>
        <a:xfrm>
          <a:off x="3502648" y="0"/>
          <a:ext cx="3255129" cy="612775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solidFill>
                <a:srgbClr val="152B48"/>
              </a:solidFill>
              <a:latin typeface="Montserrat" panose="00000500000000000000" pitchFamily="2" charset="0"/>
            </a:rPr>
            <a:t>PROFUNDIZA</a:t>
          </a:r>
          <a:endParaRPr lang="es-CO" sz="3200" b="1" kern="120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3502648" y="0"/>
        <a:ext cx="3255129" cy="1838325"/>
      </dsp:txXfrm>
    </dsp:sp>
    <dsp:sp modelId="{F8AB71DC-2F73-447D-9BAD-F1D8B92D2859}">
      <dsp:nvSpPr>
        <dsp:cNvPr id="0" name=""/>
        <dsp:cNvSpPr/>
      </dsp:nvSpPr>
      <dsp:spPr>
        <a:xfrm>
          <a:off x="3828161" y="1590206"/>
          <a:ext cx="2604103" cy="897202"/>
        </a:xfrm>
        <a:prstGeom prst="roundRect">
          <a:avLst>
            <a:gd name="adj" fmla="val 10000"/>
          </a:avLst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latin typeface="Montserrat" panose="00000500000000000000" pitchFamily="2" charset="0"/>
            </a:rPr>
            <a:t>Rumiación, miedo de no dormir, preocupación excesiva.</a:t>
          </a:r>
          <a:endParaRPr lang="es-CO" sz="1400" b="1" kern="1200" dirty="0">
            <a:latin typeface="Montserrat" panose="00000500000000000000" pitchFamily="2" charset="0"/>
          </a:endParaRPr>
        </a:p>
      </dsp:txBody>
      <dsp:txXfrm>
        <a:off x="3854439" y="1616484"/>
        <a:ext cx="2551547" cy="844646"/>
      </dsp:txXfrm>
    </dsp:sp>
    <dsp:sp modelId="{AD90C189-F79B-408F-BBB2-EBF81960C4C2}">
      <dsp:nvSpPr>
        <dsp:cNvPr id="0" name=""/>
        <dsp:cNvSpPr/>
      </dsp:nvSpPr>
      <dsp:spPr>
        <a:xfrm>
          <a:off x="3811234" y="2656433"/>
          <a:ext cx="2604103" cy="927729"/>
        </a:xfrm>
        <a:prstGeom prst="roundRect">
          <a:avLst>
            <a:gd name="adj" fmla="val 10000"/>
          </a:avLst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latin typeface="Montserrat" panose="00000500000000000000" pitchFamily="2" charset="0"/>
            </a:rPr>
            <a:t>Movimientos:</a:t>
          </a:r>
          <a:endParaRPr lang="es-CO" sz="1400" b="1" kern="1200" dirty="0">
            <a:latin typeface="Montserrat" panose="00000500000000000000" pitchFamily="2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>
              <a:latin typeface="Montserrat" panose="00000500000000000000" pitchFamily="2" charset="0"/>
            </a:rPr>
            <a:t>Piernas, sensaciones, calambres, bruxismo, actuación.</a:t>
          </a:r>
          <a:endParaRPr lang="es-CO" sz="1400" kern="1200" dirty="0">
            <a:latin typeface="Montserrat" panose="00000500000000000000" pitchFamily="2" charset="0"/>
          </a:endParaRPr>
        </a:p>
      </dsp:txBody>
      <dsp:txXfrm>
        <a:off x="3838406" y="2683605"/>
        <a:ext cx="2549759" cy="873385"/>
      </dsp:txXfrm>
    </dsp:sp>
    <dsp:sp modelId="{933E7F6C-1480-43F0-B010-70E16E372D16}">
      <dsp:nvSpPr>
        <dsp:cNvPr id="0" name=""/>
        <dsp:cNvSpPr/>
      </dsp:nvSpPr>
      <dsp:spPr>
        <a:xfrm>
          <a:off x="3828161" y="3722593"/>
          <a:ext cx="2604103" cy="801584"/>
        </a:xfrm>
        <a:prstGeom prst="roundRect">
          <a:avLst>
            <a:gd name="adj" fmla="val 10000"/>
          </a:avLst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latin typeface="Montserrat" panose="00000500000000000000" pitchFamily="2" charset="0"/>
            </a:rPr>
            <a:t>Cefalea, sequedad, reflujo, hiperhidrosis, nicturia, enuresis.</a:t>
          </a:r>
          <a:endParaRPr lang="es-CO" sz="1400" b="1" kern="1200" dirty="0">
            <a:latin typeface="Montserrat" panose="00000500000000000000" pitchFamily="2" charset="0"/>
          </a:endParaRPr>
        </a:p>
      </dsp:txBody>
      <dsp:txXfrm>
        <a:off x="3851639" y="3746071"/>
        <a:ext cx="2557147" cy="754628"/>
      </dsp:txXfrm>
    </dsp:sp>
    <dsp:sp modelId="{BB5272C4-F0B7-4955-8BDE-060F0CE07818}">
      <dsp:nvSpPr>
        <dsp:cNvPr id="0" name=""/>
        <dsp:cNvSpPr/>
      </dsp:nvSpPr>
      <dsp:spPr>
        <a:xfrm>
          <a:off x="3828161" y="4654562"/>
          <a:ext cx="2604103" cy="517328"/>
        </a:xfrm>
        <a:prstGeom prst="roundRect">
          <a:avLst>
            <a:gd name="adj" fmla="val 10000"/>
          </a:avLst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latin typeface="Montserrat" panose="00000500000000000000" pitchFamily="2" charset="0"/>
            </a:rPr>
            <a:t>Pesadillas, terrores.</a:t>
          </a:r>
          <a:endParaRPr lang="es-CO" sz="1400" b="1" kern="1200" dirty="0">
            <a:latin typeface="Montserrat" panose="00000500000000000000" pitchFamily="2" charset="0"/>
          </a:endParaRPr>
        </a:p>
      </dsp:txBody>
      <dsp:txXfrm>
        <a:off x="3843313" y="4669714"/>
        <a:ext cx="2573799" cy="487024"/>
      </dsp:txXfrm>
    </dsp:sp>
    <dsp:sp modelId="{E6590D8E-387B-4A9C-9A1E-FF125F9E542C}">
      <dsp:nvSpPr>
        <dsp:cNvPr id="0" name=""/>
        <dsp:cNvSpPr/>
      </dsp:nvSpPr>
      <dsp:spPr>
        <a:xfrm>
          <a:off x="3828161" y="5302279"/>
          <a:ext cx="2604103" cy="517328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>
              <a:latin typeface="Montserrat" panose="00000500000000000000" pitchFamily="2" charset="0"/>
            </a:rPr>
            <a:t>Mascotas, ambiente.</a:t>
          </a:r>
          <a:endParaRPr lang="es-CO" sz="1400" b="1" kern="1200" dirty="0">
            <a:latin typeface="Montserrat" panose="00000500000000000000" pitchFamily="2" charset="0"/>
          </a:endParaRPr>
        </a:p>
      </dsp:txBody>
      <dsp:txXfrm>
        <a:off x="3843313" y="5317431"/>
        <a:ext cx="2573799" cy="48702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67B9D-BDFE-4A89-80B9-DA6948253EC3}">
      <dsp:nvSpPr>
        <dsp:cNvPr id="0" name=""/>
        <dsp:cNvSpPr/>
      </dsp:nvSpPr>
      <dsp:spPr>
        <a:xfrm>
          <a:off x="0" y="725"/>
          <a:ext cx="732918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69F8C-741A-44ED-AB5E-56575CDBD346}">
      <dsp:nvSpPr>
        <dsp:cNvPr id="0" name=""/>
        <dsp:cNvSpPr/>
      </dsp:nvSpPr>
      <dsp:spPr>
        <a:xfrm>
          <a:off x="0" y="725"/>
          <a:ext cx="2363926" cy="1187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rgbClr val="152B48"/>
              </a:solidFill>
              <a:latin typeface="Montserrat" pitchFamily="2" charset="77"/>
            </a:rPr>
            <a:t>IMPACTO GENERAL EN EL DÍA</a:t>
          </a:r>
        </a:p>
      </dsp:txBody>
      <dsp:txXfrm>
        <a:off x="0" y="725"/>
        <a:ext cx="2363926" cy="1187853"/>
      </dsp:txXfrm>
    </dsp:sp>
    <dsp:sp modelId="{2B7B0022-836A-45E8-91DA-61074F5102CC}">
      <dsp:nvSpPr>
        <dsp:cNvPr id="0" name=""/>
        <dsp:cNvSpPr/>
      </dsp:nvSpPr>
      <dsp:spPr>
        <a:xfrm>
          <a:off x="2457008" y="54665"/>
          <a:ext cx="4871298" cy="107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Ataques de sueño, concentración.</a:t>
          </a:r>
        </a:p>
      </dsp:txBody>
      <dsp:txXfrm>
        <a:off x="2457008" y="54665"/>
        <a:ext cx="4871298" cy="1078811"/>
      </dsp:txXfrm>
    </dsp:sp>
    <dsp:sp modelId="{0C923106-FB40-403B-93DA-568CF8304AD1}">
      <dsp:nvSpPr>
        <dsp:cNvPr id="0" name=""/>
        <dsp:cNvSpPr/>
      </dsp:nvSpPr>
      <dsp:spPr>
        <a:xfrm>
          <a:off x="2363926" y="1133477"/>
          <a:ext cx="496438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AC776-BF51-4D96-BC5B-1532D2713F09}">
      <dsp:nvSpPr>
        <dsp:cNvPr id="0" name=""/>
        <dsp:cNvSpPr/>
      </dsp:nvSpPr>
      <dsp:spPr>
        <a:xfrm>
          <a:off x="0" y="1188578"/>
          <a:ext cx="7329189" cy="0"/>
        </a:xfrm>
        <a:prstGeom prst="line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accent4">
              <a:hueOff val="2450223"/>
              <a:satOff val="-10194"/>
              <a:lumOff val="24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1BD4D-A1ED-45F4-8387-CD52DA4E2240}">
      <dsp:nvSpPr>
        <dsp:cNvPr id="0" name=""/>
        <dsp:cNvSpPr/>
      </dsp:nvSpPr>
      <dsp:spPr>
        <a:xfrm>
          <a:off x="0" y="1188578"/>
          <a:ext cx="2312486" cy="1187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rgbClr val="152B48"/>
              </a:solidFill>
              <a:latin typeface="Montserrat" pitchFamily="2" charset="77"/>
            </a:rPr>
            <a:t>ALTERACIONES AL DORMIR</a:t>
          </a:r>
        </a:p>
      </dsp:txBody>
      <dsp:txXfrm>
        <a:off x="0" y="1188578"/>
        <a:ext cx="2312486" cy="1187853"/>
      </dsp:txXfrm>
    </dsp:sp>
    <dsp:sp modelId="{87D92EEE-9989-44DD-AEE9-78069BA0DF67}">
      <dsp:nvSpPr>
        <dsp:cNvPr id="0" name=""/>
        <dsp:cNvSpPr/>
      </dsp:nvSpPr>
      <dsp:spPr>
        <a:xfrm>
          <a:off x="2406535" y="1242518"/>
          <a:ext cx="4921865" cy="107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Para quedarse dormido, cuantas veces despierta, qué lo despierta, qué cree que detonó el problema, hace cuánto, describir noche.</a:t>
          </a:r>
        </a:p>
      </dsp:txBody>
      <dsp:txXfrm>
        <a:off x="2406535" y="1242518"/>
        <a:ext cx="4921865" cy="1078811"/>
      </dsp:txXfrm>
    </dsp:sp>
    <dsp:sp modelId="{F3DADE28-9BEE-4A5F-BEE9-4F95EBB55BF1}">
      <dsp:nvSpPr>
        <dsp:cNvPr id="0" name=""/>
        <dsp:cNvSpPr/>
      </dsp:nvSpPr>
      <dsp:spPr>
        <a:xfrm>
          <a:off x="2312486" y="2321330"/>
          <a:ext cx="501591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135F6-F08E-47ED-B79D-4B0CFD6AB4A6}">
      <dsp:nvSpPr>
        <dsp:cNvPr id="0" name=""/>
        <dsp:cNvSpPr/>
      </dsp:nvSpPr>
      <dsp:spPr>
        <a:xfrm>
          <a:off x="0" y="2376431"/>
          <a:ext cx="7329189" cy="0"/>
        </a:xfrm>
        <a:prstGeom prst="lin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EEE89-040A-43E8-998A-36C4C13D2989}">
      <dsp:nvSpPr>
        <dsp:cNvPr id="0" name=""/>
        <dsp:cNvSpPr/>
      </dsp:nvSpPr>
      <dsp:spPr>
        <a:xfrm>
          <a:off x="0" y="2376431"/>
          <a:ext cx="2266803" cy="1187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rgbClr val="152B48"/>
              </a:solidFill>
              <a:latin typeface="Montserrat" pitchFamily="2" charset="77"/>
            </a:rPr>
            <a:t>COMPORTA-MIENTOS</a:t>
          </a:r>
        </a:p>
      </dsp:txBody>
      <dsp:txXfrm>
        <a:off x="0" y="2376431"/>
        <a:ext cx="2266803" cy="1187853"/>
      </dsp:txXfrm>
    </dsp:sp>
    <dsp:sp modelId="{F66EBCF1-C4DA-4C9D-8510-70A3485AE15F}">
      <dsp:nvSpPr>
        <dsp:cNvPr id="0" name=""/>
        <dsp:cNvSpPr/>
      </dsp:nvSpPr>
      <dsp:spPr>
        <a:xfrm>
          <a:off x="2361710" y="2430372"/>
          <a:ext cx="4966813" cy="107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Horarios, siestas, trabajo, convivientes, cafeína (estimulantes).</a:t>
          </a:r>
        </a:p>
      </dsp:txBody>
      <dsp:txXfrm>
        <a:off x="2361710" y="2430372"/>
        <a:ext cx="4966813" cy="1078811"/>
      </dsp:txXfrm>
    </dsp:sp>
    <dsp:sp modelId="{078754AA-2F3A-4B88-9CB8-7BEDB430A107}">
      <dsp:nvSpPr>
        <dsp:cNvPr id="0" name=""/>
        <dsp:cNvSpPr/>
      </dsp:nvSpPr>
      <dsp:spPr>
        <a:xfrm>
          <a:off x="2266803" y="3509183"/>
          <a:ext cx="506172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A33BC-8101-4C65-8A7B-DA99E83D6BAE}">
      <dsp:nvSpPr>
        <dsp:cNvPr id="0" name=""/>
        <dsp:cNvSpPr/>
      </dsp:nvSpPr>
      <dsp:spPr>
        <a:xfrm>
          <a:off x="0" y="3564284"/>
          <a:ext cx="7329189" cy="0"/>
        </a:xfrm>
        <a:prstGeom prst="line">
          <a:avLst/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accent4">
              <a:hueOff val="7350668"/>
              <a:satOff val="-30583"/>
              <a:lumOff val="72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458A9-CE32-4BD6-8D1D-4FCE03A6530F}">
      <dsp:nvSpPr>
        <dsp:cNvPr id="0" name=""/>
        <dsp:cNvSpPr/>
      </dsp:nvSpPr>
      <dsp:spPr>
        <a:xfrm>
          <a:off x="0" y="3564284"/>
          <a:ext cx="2233085" cy="1187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rgbClr val="152B48"/>
              </a:solidFill>
              <a:latin typeface="Montserrat" pitchFamily="2" charset="77"/>
            </a:rPr>
            <a:t>ANTECEDENTES Y MEDICAMENTOS</a:t>
          </a:r>
        </a:p>
      </dsp:txBody>
      <dsp:txXfrm>
        <a:off x="0" y="3564284"/>
        <a:ext cx="2233085" cy="1187853"/>
      </dsp:txXfrm>
    </dsp:sp>
    <dsp:sp modelId="{1896885E-82AD-4723-A991-D6CA58FB8644}">
      <dsp:nvSpPr>
        <dsp:cNvPr id="0" name=""/>
        <dsp:cNvSpPr/>
      </dsp:nvSpPr>
      <dsp:spPr>
        <a:xfrm>
          <a:off x="2328530" y="3618225"/>
          <a:ext cx="4994906" cy="107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Enfermedades (médicas, psiquiátricas), automedicación, prescripciones previas.</a:t>
          </a:r>
        </a:p>
      </dsp:txBody>
      <dsp:txXfrm>
        <a:off x="2328530" y="3618225"/>
        <a:ext cx="4994906" cy="1078811"/>
      </dsp:txXfrm>
    </dsp:sp>
    <dsp:sp modelId="{DC50F43E-6B27-436A-B995-BAEF48F7DBAE}">
      <dsp:nvSpPr>
        <dsp:cNvPr id="0" name=""/>
        <dsp:cNvSpPr/>
      </dsp:nvSpPr>
      <dsp:spPr>
        <a:xfrm>
          <a:off x="2233085" y="4697037"/>
          <a:ext cx="509035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EB1AE1-9A76-4066-AD03-7F69F871E4AE}">
      <dsp:nvSpPr>
        <dsp:cNvPr id="0" name=""/>
        <dsp:cNvSpPr/>
      </dsp:nvSpPr>
      <dsp:spPr>
        <a:xfrm>
          <a:off x="0" y="4752137"/>
          <a:ext cx="7329189" cy="0"/>
        </a:xfrm>
        <a:prstGeom prst="lin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4C6F3E-0B95-4AF4-BEF8-8B776AB253F8}">
      <dsp:nvSpPr>
        <dsp:cNvPr id="0" name=""/>
        <dsp:cNvSpPr/>
      </dsp:nvSpPr>
      <dsp:spPr>
        <a:xfrm>
          <a:off x="0" y="4752137"/>
          <a:ext cx="2415241" cy="1187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rgbClr val="152B48"/>
              </a:solidFill>
              <a:latin typeface="Montserrat" pitchFamily="2" charset="77"/>
            </a:rPr>
            <a:t>PAREJA</a:t>
          </a:r>
        </a:p>
      </dsp:txBody>
      <dsp:txXfrm>
        <a:off x="0" y="4752137"/>
        <a:ext cx="2415241" cy="1187853"/>
      </dsp:txXfrm>
    </dsp:sp>
    <dsp:sp modelId="{413AF1B8-8DAD-42CE-8CF3-0CA8830C554F}">
      <dsp:nvSpPr>
        <dsp:cNvPr id="0" name=""/>
        <dsp:cNvSpPr/>
      </dsp:nvSpPr>
      <dsp:spPr>
        <a:xfrm>
          <a:off x="2507357" y="4806078"/>
          <a:ext cx="4820731" cy="107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Ronquidos, apneas, patadas o movimientos. </a:t>
          </a:r>
        </a:p>
      </dsp:txBody>
      <dsp:txXfrm>
        <a:off x="2507357" y="4806078"/>
        <a:ext cx="4820731" cy="1078811"/>
      </dsp:txXfrm>
    </dsp:sp>
    <dsp:sp modelId="{38EA49BA-32C5-4EED-873D-5FE35A8775F3}">
      <dsp:nvSpPr>
        <dsp:cNvPr id="0" name=""/>
        <dsp:cNvSpPr/>
      </dsp:nvSpPr>
      <dsp:spPr>
        <a:xfrm>
          <a:off x="2415241" y="5884890"/>
          <a:ext cx="491284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FE858-94CD-4F98-8E6F-6025E768C581}">
      <dsp:nvSpPr>
        <dsp:cNvPr id="0" name=""/>
        <dsp:cNvSpPr/>
      </dsp:nvSpPr>
      <dsp:spPr>
        <a:xfrm>
          <a:off x="37" y="99662"/>
          <a:ext cx="3618214" cy="6624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chemeClr val="bg1"/>
              </a:solidFill>
              <a:latin typeface="Montserrat" pitchFamily="2" charset="77"/>
            </a:rPr>
            <a:t>Examen físico</a:t>
          </a:r>
          <a:endParaRPr lang="es-CO" sz="2000" b="1" kern="1200" dirty="0">
            <a:solidFill>
              <a:schemeClr val="bg1"/>
            </a:solidFill>
            <a:latin typeface="Montserrat" pitchFamily="2" charset="77"/>
          </a:endParaRPr>
        </a:p>
      </dsp:txBody>
      <dsp:txXfrm>
        <a:off x="37" y="99662"/>
        <a:ext cx="3618214" cy="662400"/>
      </dsp:txXfrm>
    </dsp:sp>
    <dsp:sp modelId="{89BAEDFD-6589-46B6-90F9-4C752A63EC7D}">
      <dsp:nvSpPr>
        <dsp:cNvPr id="0" name=""/>
        <dsp:cNvSpPr/>
      </dsp:nvSpPr>
      <dsp:spPr>
        <a:xfrm>
          <a:off x="37" y="762062"/>
          <a:ext cx="3618214" cy="397750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itchFamily="2" charset="77"/>
            </a:rPr>
            <a:t>Nivel de alerta (GCS).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itchFamily="2" charset="77"/>
            </a:rPr>
            <a:t>IMC.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itchFamily="2" charset="77"/>
            </a:rPr>
            <a:t>Circunferencia del cuello.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itchFamily="2" charset="77"/>
            </a:rPr>
            <a:t>Anormalidades nasofaríngeas.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itchFamily="2" charset="77"/>
            </a:rPr>
            <a:t>Protrusión mandibular.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itchFamily="2" charset="77"/>
            </a:rPr>
            <a:t>Tamaño de la tiroides.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itchFamily="2" charset="77"/>
            </a:rPr>
            <a:t>Hallazgos pulmonares.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itchFamily="2" charset="77"/>
            </a:rPr>
            <a:t>Ruidos cardíacos.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300" kern="1200" dirty="0">
              <a:solidFill>
                <a:srgbClr val="152B48"/>
              </a:solidFill>
              <a:latin typeface="Montserrat" pitchFamily="2" charset="77"/>
            </a:rPr>
            <a:t>Estado cognitivo. </a:t>
          </a:r>
        </a:p>
      </dsp:txBody>
      <dsp:txXfrm>
        <a:off x="37" y="762062"/>
        <a:ext cx="3618214" cy="3977504"/>
      </dsp:txXfrm>
    </dsp:sp>
    <dsp:sp modelId="{DD91E436-C8AC-46ED-A19E-5331C76C0426}">
      <dsp:nvSpPr>
        <dsp:cNvPr id="0" name=""/>
        <dsp:cNvSpPr/>
      </dsp:nvSpPr>
      <dsp:spPr>
        <a:xfrm>
          <a:off x="4124801" y="99662"/>
          <a:ext cx="3618214" cy="6624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>
              <a:solidFill>
                <a:schemeClr val="bg1"/>
              </a:solidFill>
              <a:latin typeface="Montserrat" pitchFamily="2" charset="77"/>
            </a:rPr>
            <a:t>Paraclínicos: </a:t>
          </a:r>
          <a:endParaRPr lang="es-CO" sz="2000" b="1" kern="1200">
            <a:solidFill>
              <a:schemeClr val="bg1"/>
            </a:solidFill>
            <a:latin typeface="Montserrat" pitchFamily="2" charset="77"/>
          </a:endParaRPr>
        </a:p>
      </dsp:txBody>
      <dsp:txXfrm>
        <a:off x="4124801" y="99662"/>
        <a:ext cx="3618214" cy="662400"/>
      </dsp:txXfrm>
    </dsp:sp>
    <dsp:sp modelId="{99A79FBF-A292-4D6F-9CB4-86F9D2D81057}">
      <dsp:nvSpPr>
        <dsp:cNvPr id="0" name=""/>
        <dsp:cNvSpPr/>
      </dsp:nvSpPr>
      <dsp:spPr>
        <a:xfrm>
          <a:off x="4124801" y="762062"/>
          <a:ext cx="3618214" cy="3977504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kern="1200" dirty="0">
              <a:solidFill>
                <a:srgbClr val="152B48"/>
              </a:solidFill>
              <a:latin typeface="Montserrat" pitchFamily="2" charset="77"/>
            </a:rPr>
            <a:t>TSH.</a:t>
          </a:r>
          <a:endParaRPr lang="es-CO" sz="2300" kern="1200" dirty="0">
            <a:solidFill>
              <a:srgbClr val="152B48"/>
            </a:solidFill>
            <a:latin typeface="Montserrat" pitchFamily="2" charset="77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kern="1200" dirty="0">
              <a:solidFill>
                <a:srgbClr val="152B48"/>
              </a:solidFill>
              <a:latin typeface="Montserrat" pitchFamily="2" charset="77"/>
            </a:rPr>
            <a:t>Ferritina.</a:t>
          </a:r>
          <a:endParaRPr lang="es-CO" sz="2300" kern="1200" dirty="0">
            <a:solidFill>
              <a:srgbClr val="152B48"/>
            </a:solidFill>
            <a:latin typeface="Montserrat" pitchFamily="2" charset="77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kern="1200" dirty="0">
              <a:solidFill>
                <a:srgbClr val="152B48"/>
              </a:solidFill>
              <a:latin typeface="Montserrat" pitchFamily="2" charset="77"/>
            </a:rPr>
            <a:t>Vitamina B12.</a:t>
          </a:r>
          <a:endParaRPr lang="es-CO" sz="2300" kern="1200" dirty="0">
            <a:solidFill>
              <a:srgbClr val="152B48"/>
            </a:solidFill>
            <a:latin typeface="Montserrat" pitchFamily="2" charset="77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kern="1200" dirty="0">
              <a:solidFill>
                <a:srgbClr val="152B48"/>
              </a:solidFill>
              <a:latin typeface="Montserrat" pitchFamily="2" charset="77"/>
            </a:rPr>
            <a:t>Folatos.</a:t>
          </a:r>
          <a:endParaRPr lang="es-CO" sz="2300" kern="1200" dirty="0">
            <a:solidFill>
              <a:srgbClr val="152B48"/>
            </a:solidFill>
            <a:latin typeface="Montserrat" pitchFamily="2" charset="77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kern="1200">
              <a:solidFill>
                <a:srgbClr val="152B48"/>
              </a:solidFill>
              <a:latin typeface="Montserrat" pitchFamily="2" charset="77"/>
            </a:rPr>
            <a:t>HLG. </a:t>
          </a:r>
          <a:endParaRPr lang="es-CO" sz="2300" kern="1200">
            <a:solidFill>
              <a:srgbClr val="152B48"/>
            </a:solidFill>
            <a:latin typeface="Montserrat" pitchFamily="2" charset="77"/>
          </a:endParaRPr>
        </a:p>
      </dsp:txBody>
      <dsp:txXfrm>
        <a:off x="4124801" y="762062"/>
        <a:ext cx="3618214" cy="397750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44CAD-884C-48C6-848E-5CC9426CCD3E}">
      <dsp:nvSpPr>
        <dsp:cNvPr id="0" name=""/>
        <dsp:cNvSpPr/>
      </dsp:nvSpPr>
      <dsp:spPr>
        <a:xfrm>
          <a:off x="0" y="37187"/>
          <a:ext cx="7225241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>
              <a:latin typeface="Montserrat" panose="00000500000000000000" pitchFamily="2" charset="0"/>
            </a:rPr>
            <a:t>INDICACIONES COMUNES:</a:t>
          </a:r>
        </a:p>
      </dsp:txBody>
      <dsp:txXfrm>
        <a:off x="25759" y="62946"/>
        <a:ext cx="7173723" cy="476152"/>
      </dsp:txXfrm>
    </dsp:sp>
    <dsp:sp modelId="{C341E158-0C04-46DD-A11F-7A13C2065E7B}">
      <dsp:nvSpPr>
        <dsp:cNvPr id="0" name=""/>
        <dsp:cNvSpPr/>
      </dsp:nvSpPr>
      <dsp:spPr>
        <a:xfrm>
          <a:off x="0" y="564857"/>
          <a:ext cx="7225241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401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Diagnóstico de trastornos del sueño relacionados con la respiración.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Titulación de C-PAP y evaluación de eficacia.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Evaluación de comportamientos violentos que pueden potencialmente herir a paciente o pareja.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Diferenciar narcolepsia de otros trastornos de hipersomnolencia.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Diferenciar parasomnias de convulsiones nocturnas.</a:t>
          </a:r>
        </a:p>
      </dsp:txBody>
      <dsp:txXfrm>
        <a:off x="0" y="564857"/>
        <a:ext cx="7225241" cy="1593900"/>
      </dsp:txXfrm>
    </dsp:sp>
    <dsp:sp modelId="{E3344A95-AA87-4B8D-A90A-CCC53956A9E4}">
      <dsp:nvSpPr>
        <dsp:cNvPr id="0" name=""/>
        <dsp:cNvSpPr/>
      </dsp:nvSpPr>
      <dsp:spPr>
        <a:xfrm>
          <a:off x="0" y="2158757"/>
          <a:ext cx="7225241" cy="5276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200" b="1" kern="1200" dirty="0">
              <a:latin typeface="Montserrat" panose="00000500000000000000" pitchFamily="2" charset="0"/>
            </a:rPr>
            <a:t>OTRAS INDICACIONES:</a:t>
          </a:r>
        </a:p>
      </dsp:txBody>
      <dsp:txXfrm>
        <a:off x="25759" y="2184516"/>
        <a:ext cx="7173723" cy="476152"/>
      </dsp:txXfrm>
    </dsp:sp>
    <dsp:sp modelId="{AC99BD19-4645-40F5-BF5D-8E15C69EA1F9}">
      <dsp:nvSpPr>
        <dsp:cNvPr id="0" name=""/>
        <dsp:cNvSpPr/>
      </dsp:nvSpPr>
      <dsp:spPr>
        <a:xfrm>
          <a:off x="0" y="2686427"/>
          <a:ext cx="7225241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401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Diagnosticar parasomnias atípicas.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Trastornos del sueño secundario a trastornos neuromusculares.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Trastorno de movimientos periódicos de las piernas.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Somnolencia diurna excesiva.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Despertares ahogados.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Evaluación de narcolepsia.</a:t>
          </a:r>
        </a:p>
      </dsp:txBody>
      <dsp:txXfrm>
        <a:off x="0" y="2686427"/>
        <a:ext cx="7225241" cy="163944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7C0EA-A242-4523-BF7B-94FE8D81BE8D}">
      <dsp:nvSpPr>
        <dsp:cNvPr id="0" name=""/>
        <dsp:cNvSpPr/>
      </dsp:nvSpPr>
      <dsp:spPr>
        <a:xfrm>
          <a:off x="1140369" y="3303"/>
          <a:ext cx="2441711" cy="146502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1" kern="1200" dirty="0">
              <a:latin typeface="Montserrat" panose="00000500000000000000" pitchFamily="2" charset="0"/>
            </a:rPr>
            <a:t>REDUCIR FACTORES AMBIENTALES.</a:t>
          </a:r>
          <a:endParaRPr lang="es-CO" sz="2200" b="1" kern="1200" dirty="0">
            <a:latin typeface="Montserrat" panose="00000500000000000000" pitchFamily="2" charset="0"/>
          </a:endParaRPr>
        </a:p>
      </dsp:txBody>
      <dsp:txXfrm>
        <a:off x="1140369" y="3303"/>
        <a:ext cx="2441711" cy="1465026"/>
      </dsp:txXfrm>
    </dsp:sp>
    <dsp:sp modelId="{2CBD7565-7FCD-48D0-9ABA-F98CE8D2D479}">
      <dsp:nvSpPr>
        <dsp:cNvPr id="0" name=""/>
        <dsp:cNvSpPr/>
      </dsp:nvSpPr>
      <dsp:spPr>
        <a:xfrm>
          <a:off x="3826252" y="3303"/>
          <a:ext cx="2441711" cy="1465026"/>
        </a:xfrm>
        <a:prstGeom prst="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1" kern="1200" dirty="0">
              <a:latin typeface="Montserrat" panose="00000500000000000000" pitchFamily="2" charset="0"/>
            </a:rPr>
            <a:t>TRATAMIENTO DE COMORBILIDADES.</a:t>
          </a:r>
          <a:endParaRPr lang="es-CO" sz="2200" b="1" kern="1200" dirty="0">
            <a:latin typeface="Montserrat" panose="00000500000000000000" pitchFamily="2" charset="0"/>
          </a:endParaRPr>
        </a:p>
      </dsp:txBody>
      <dsp:txXfrm>
        <a:off x="3826252" y="3303"/>
        <a:ext cx="2441711" cy="1465026"/>
      </dsp:txXfrm>
    </dsp:sp>
    <dsp:sp modelId="{04389BF2-BA11-4556-B50B-C9D32A60D426}">
      <dsp:nvSpPr>
        <dsp:cNvPr id="0" name=""/>
        <dsp:cNvSpPr/>
      </dsp:nvSpPr>
      <dsp:spPr>
        <a:xfrm>
          <a:off x="1140369" y="1712501"/>
          <a:ext cx="2441711" cy="1465026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1" kern="1200" dirty="0">
              <a:latin typeface="Montserrat" panose="00000500000000000000" pitchFamily="2" charset="0"/>
            </a:rPr>
            <a:t>MEDIDAS NO FARMACOLÓGICAS: SIEMPRE.</a:t>
          </a:r>
          <a:endParaRPr lang="es-CO" sz="2200" b="1" kern="1200" dirty="0">
            <a:latin typeface="Montserrat" panose="00000500000000000000" pitchFamily="2" charset="0"/>
          </a:endParaRPr>
        </a:p>
      </dsp:txBody>
      <dsp:txXfrm>
        <a:off x="1140369" y="1712501"/>
        <a:ext cx="2441711" cy="1465026"/>
      </dsp:txXfrm>
    </dsp:sp>
    <dsp:sp modelId="{B14AC237-1F52-4FA5-8E31-23B844B59999}">
      <dsp:nvSpPr>
        <dsp:cNvPr id="0" name=""/>
        <dsp:cNvSpPr/>
      </dsp:nvSpPr>
      <dsp:spPr>
        <a:xfrm>
          <a:off x="3826252" y="1712501"/>
          <a:ext cx="2441711" cy="1465026"/>
        </a:xfrm>
        <a:prstGeom prst="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1" kern="1200" dirty="0">
              <a:latin typeface="Montserrat" panose="00000500000000000000" pitchFamily="2" charset="0"/>
            </a:rPr>
            <a:t>TRATAMIENTO NO FARMACOLÓGICO: TCC.</a:t>
          </a:r>
          <a:endParaRPr lang="es-CO" sz="2200" b="1" kern="1200" dirty="0">
            <a:latin typeface="Montserrat" panose="00000500000000000000" pitchFamily="2" charset="0"/>
          </a:endParaRPr>
        </a:p>
      </dsp:txBody>
      <dsp:txXfrm>
        <a:off x="3826252" y="1712501"/>
        <a:ext cx="2441711" cy="1465026"/>
      </dsp:txXfrm>
    </dsp:sp>
    <dsp:sp modelId="{FF0D03C1-B617-4DAA-8118-9B35D75FC6DB}">
      <dsp:nvSpPr>
        <dsp:cNvPr id="0" name=""/>
        <dsp:cNvSpPr/>
      </dsp:nvSpPr>
      <dsp:spPr>
        <a:xfrm>
          <a:off x="2483310" y="3421699"/>
          <a:ext cx="2441711" cy="1465026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1" kern="1200" dirty="0">
              <a:latin typeface="Montserrat" panose="00000500000000000000" pitchFamily="2" charset="0"/>
            </a:rPr>
            <a:t>TRATAMIENTO FARMACOLÓGICO.</a:t>
          </a:r>
          <a:endParaRPr lang="es-CO" sz="2200" b="1" kern="1200" dirty="0">
            <a:latin typeface="Montserrat" panose="00000500000000000000" pitchFamily="2" charset="0"/>
          </a:endParaRPr>
        </a:p>
      </dsp:txBody>
      <dsp:txXfrm>
        <a:off x="2483310" y="3421699"/>
        <a:ext cx="2441711" cy="146502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3A36F-3E28-4B05-A5C7-DD8AD417A241}">
      <dsp:nvSpPr>
        <dsp:cNvPr id="0" name=""/>
        <dsp:cNvSpPr/>
      </dsp:nvSpPr>
      <dsp:spPr>
        <a:xfrm>
          <a:off x="0" y="80057"/>
          <a:ext cx="7175213" cy="994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>
              <a:solidFill>
                <a:srgbClr val="152B48"/>
              </a:solidFill>
              <a:latin typeface="Montserrat" panose="00000500000000000000" pitchFamily="2" charset="0"/>
            </a:rPr>
            <a:t>Mejoría sostenida de síntomas, incluyendo duración de los despertares y latencia : 36 meses.</a:t>
          </a:r>
        </a:p>
      </dsp:txBody>
      <dsp:txXfrm>
        <a:off x="48547" y="128604"/>
        <a:ext cx="7078119" cy="897406"/>
      </dsp:txXfrm>
    </dsp:sp>
    <dsp:sp modelId="{41C63E00-A435-4F43-8C5F-EF9758C607CF}">
      <dsp:nvSpPr>
        <dsp:cNvPr id="0" name=""/>
        <dsp:cNvSpPr/>
      </dsp:nvSpPr>
      <dsp:spPr>
        <a:xfrm>
          <a:off x="0" y="1146558"/>
          <a:ext cx="7175213" cy="994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>
              <a:solidFill>
                <a:srgbClr val="152B48"/>
              </a:solidFill>
              <a:latin typeface="Montserrat" panose="00000500000000000000" pitchFamily="2" charset="0"/>
            </a:rPr>
            <a:t>No efectos adversos aparentes.</a:t>
          </a:r>
        </a:p>
      </dsp:txBody>
      <dsp:txXfrm>
        <a:off x="48547" y="1195105"/>
        <a:ext cx="7078119" cy="897406"/>
      </dsp:txXfrm>
    </dsp:sp>
    <dsp:sp modelId="{67EF1E8C-D0EA-48A4-A8DE-51D4F63D7BE5}">
      <dsp:nvSpPr>
        <dsp:cNvPr id="0" name=""/>
        <dsp:cNvSpPr/>
      </dsp:nvSpPr>
      <dsp:spPr>
        <a:xfrm>
          <a:off x="0" y="2213058"/>
          <a:ext cx="7175213" cy="994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>
              <a:solidFill>
                <a:srgbClr val="152B48"/>
              </a:solidFill>
              <a:latin typeface="Montserrat" panose="00000500000000000000" pitchFamily="2" charset="0"/>
            </a:rPr>
            <a:t>Paciencia: mayor tiempo en ver efectos que medicamentos:</a:t>
          </a:r>
        </a:p>
      </dsp:txBody>
      <dsp:txXfrm>
        <a:off x="48547" y="2261605"/>
        <a:ext cx="7078119" cy="897406"/>
      </dsp:txXfrm>
    </dsp:sp>
    <dsp:sp modelId="{9AB26923-4847-44A7-8D27-CBFC53CF2139}">
      <dsp:nvSpPr>
        <dsp:cNvPr id="0" name=""/>
        <dsp:cNvSpPr/>
      </dsp:nvSpPr>
      <dsp:spPr>
        <a:xfrm>
          <a:off x="0" y="3207558"/>
          <a:ext cx="7175213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81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Desesperación, difícil convencer de terapia por varias semanas.</a:t>
          </a:r>
        </a:p>
      </dsp:txBody>
      <dsp:txXfrm>
        <a:off x="0" y="3207558"/>
        <a:ext cx="7175213" cy="414000"/>
      </dsp:txXfrm>
    </dsp:sp>
    <dsp:sp modelId="{29A38484-0FD1-4C18-A187-57C6D5609779}">
      <dsp:nvSpPr>
        <dsp:cNvPr id="0" name=""/>
        <dsp:cNvSpPr/>
      </dsp:nvSpPr>
      <dsp:spPr>
        <a:xfrm>
          <a:off x="0" y="3621558"/>
          <a:ext cx="7175213" cy="9945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500" kern="1200" dirty="0">
              <a:solidFill>
                <a:srgbClr val="152B48"/>
              </a:solidFill>
              <a:latin typeface="Montserrat" panose="00000500000000000000" pitchFamily="2" charset="0"/>
            </a:rPr>
            <a:t>Requiere participación activa: compromiso a sesiones.</a:t>
          </a:r>
        </a:p>
      </dsp:txBody>
      <dsp:txXfrm>
        <a:off x="48547" y="3670105"/>
        <a:ext cx="7078119" cy="897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6837D3-1631-4642-B20A-C17075BC11C5}">
      <dsp:nvSpPr>
        <dsp:cNvPr id="0" name=""/>
        <dsp:cNvSpPr/>
      </dsp:nvSpPr>
      <dsp:spPr>
        <a:xfrm>
          <a:off x="0" y="2515"/>
          <a:ext cx="7124412" cy="62361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kern="1200" dirty="0">
              <a:solidFill>
                <a:schemeClr val="bg1"/>
              </a:solidFill>
              <a:latin typeface="Montserrat" panose="00000500000000000000" pitchFamily="2" charset="0"/>
            </a:rPr>
            <a:t>Ciclos entre 90-100 minutos:</a:t>
          </a:r>
          <a:endParaRPr lang="es-CO" sz="2600" kern="1200" dirty="0">
            <a:solidFill>
              <a:schemeClr val="bg1"/>
            </a:solidFill>
            <a:latin typeface="Montserrat" panose="00000500000000000000" pitchFamily="2" charset="0"/>
          </a:endParaRPr>
        </a:p>
      </dsp:txBody>
      <dsp:txXfrm>
        <a:off x="30442" y="32957"/>
        <a:ext cx="7063528" cy="562726"/>
      </dsp:txXfrm>
    </dsp:sp>
    <dsp:sp modelId="{414CF016-1A90-4737-AD51-BB04B701785D}">
      <dsp:nvSpPr>
        <dsp:cNvPr id="0" name=""/>
        <dsp:cNvSpPr/>
      </dsp:nvSpPr>
      <dsp:spPr>
        <a:xfrm>
          <a:off x="0" y="626125"/>
          <a:ext cx="7124412" cy="43056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20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000" kern="1200" dirty="0">
              <a:solidFill>
                <a:srgbClr val="152B48"/>
              </a:solidFill>
              <a:latin typeface="Montserrat" panose="00000500000000000000" pitchFamily="2" charset="0"/>
            </a:rPr>
            <a:t>3-5 por noche.</a:t>
          </a:r>
          <a:endParaRPr lang="es-CO" sz="2000" kern="120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0" y="626125"/>
        <a:ext cx="7124412" cy="430560"/>
      </dsp:txXfrm>
    </dsp:sp>
    <dsp:sp modelId="{93E62EBB-7B68-4FE2-90D3-176006DEA774}">
      <dsp:nvSpPr>
        <dsp:cNvPr id="0" name=""/>
        <dsp:cNvSpPr/>
      </dsp:nvSpPr>
      <dsp:spPr>
        <a:xfrm>
          <a:off x="0" y="1056685"/>
          <a:ext cx="7124412" cy="62361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kern="1200" dirty="0">
              <a:solidFill>
                <a:schemeClr val="bg1"/>
              </a:solidFill>
              <a:latin typeface="Montserrat" panose="00000500000000000000" pitchFamily="2" charset="0"/>
            </a:rPr>
            <a:t>Requerimiento individual:</a:t>
          </a:r>
          <a:endParaRPr lang="es-CO" sz="2600" kern="1200" dirty="0">
            <a:solidFill>
              <a:schemeClr val="bg1"/>
            </a:solidFill>
            <a:latin typeface="Montserrat" panose="00000500000000000000" pitchFamily="2" charset="0"/>
          </a:endParaRPr>
        </a:p>
      </dsp:txBody>
      <dsp:txXfrm>
        <a:off x="30442" y="1087127"/>
        <a:ext cx="7063528" cy="562726"/>
      </dsp:txXfrm>
    </dsp:sp>
    <dsp:sp modelId="{B698A9CD-E7DB-476A-B1B4-924DC3CBF443}">
      <dsp:nvSpPr>
        <dsp:cNvPr id="0" name=""/>
        <dsp:cNvSpPr/>
      </dsp:nvSpPr>
      <dsp:spPr>
        <a:xfrm>
          <a:off x="0" y="1680295"/>
          <a:ext cx="7124412" cy="104949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20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000" kern="1200" dirty="0">
              <a:solidFill>
                <a:srgbClr val="152B48"/>
              </a:solidFill>
              <a:latin typeface="Montserrat" panose="00000500000000000000" pitchFamily="2" charset="0"/>
            </a:rPr>
            <a:t>Reloj biológico: 6-10 horas.</a:t>
          </a:r>
          <a:endParaRPr lang="es-CO" sz="2000" kern="1200" dirty="0">
            <a:solidFill>
              <a:srgbClr val="152B48"/>
            </a:solidFill>
            <a:latin typeface="Montserrat" panose="00000500000000000000" pitchFamily="2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000" kern="1200" dirty="0">
              <a:solidFill>
                <a:srgbClr val="152B48"/>
              </a:solidFill>
              <a:latin typeface="Montserrat" panose="00000500000000000000" pitchFamily="2" charset="0"/>
            </a:rPr>
            <a:t>Dormidores cortos o largos.</a:t>
          </a:r>
          <a:endParaRPr lang="es-CO" sz="2000" kern="1200" dirty="0">
            <a:solidFill>
              <a:srgbClr val="152B48"/>
            </a:solidFill>
            <a:latin typeface="Montserrat" panose="00000500000000000000" pitchFamily="2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000" kern="1200" dirty="0">
              <a:solidFill>
                <a:srgbClr val="152B48"/>
              </a:solidFill>
              <a:latin typeface="Montserrat" panose="00000500000000000000" pitchFamily="2" charset="0"/>
            </a:rPr>
            <a:t>Madrugadores, trasnochadores.</a:t>
          </a:r>
          <a:endParaRPr lang="es-CO" sz="2000" kern="120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0" y="1680295"/>
        <a:ext cx="7124412" cy="1049490"/>
      </dsp:txXfrm>
    </dsp:sp>
    <dsp:sp modelId="{54709177-3972-4C1F-B8E9-641527C5A968}">
      <dsp:nvSpPr>
        <dsp:cNvPr id="0" name=""/>
        <dsp:cNvSpPr/>
      </dsp:nvSpPr>
      <dsp:spPr>
        <a:xfrm>
          <a:off x="0" y="2729786"/>
          <a:ext cx="7124412" cy="62361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kern="1200" dirty="0">
              <a:solidFill>
                <a:schemeClr val="bg1"/>
              </a:solidFill>
              <a:latin typeface="Montserrat" panose="00000500000000000000" pitchFamily="2" charset="0"/>
            </a:rPr>
            <a:t>Necesidades según ciclo vital:</a:t>
          </a:r>
          <a:endParaRPr lang="es-CO" sz="2600" kern="1200" dirty="0">
            <a:solidFill>
              <a:schemeClr val="bg1"/>
            </a:solidFill>
            <a:latin typeface="Montserrat" panose="00000500000000000000" pitchFamily="2" charset="0"/>
          </a:endParaRPr>
        </a:p>
      </dsp:txBody>
      <dsp:txXfrm>
        <a:off x="30442" y="2760228"/>
        <a:ext cx="7063528" cy="562726"/>
      </dsp:txXfrm>
    </dsp:sp>
    <dsp:sp modelId="{8D78B068-3200-4935-8686-2B3F4E4F1AED}">
      <dsp:nvSpPr>
        <dsp:cNvPr id="0" name=""/>
        <dsp:cNvSpPr/>
      </dsp:nvSpPr>
      <dsp:spPr>
        <a:xfrm>
          <a:off x="0" y="3353396"/>
          <a:ext cx="7124412" cy="69966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200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000" kern="1200" dirty="0">
              <a:solidFill>
                <a:srgbClr val="152B48"/>
              </a:solidFill>
              <a:latin typeface="Montserrat" panose="00000500000000000000" pitchFamily="2" charset="0"/>
            </a:rPr>
            <a:t>Latencia &lt;20min en jóvenes.</a:t>
          </a:r>
          <a:endParaRPr lang="es-CO" sz="2000" kern="1200" dirty="0">
            <a:solidFill>
              <a:srgbClr val="152B48"/>
            </a:solidFill>
            <a:latin typeface="Montserrat" panose="00000500000000000000" pitchFamily="2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MX" sz="2000" kern="1200" dirty="0">
              <a:solidFill>
                <a:srgbClr val="152B48"/>
              </a:solidFill>
              <a:latin typeface="Montserrat" panose="00000500000000000000" pitchFamily="2" charset="0"/>
            </a:rPr>
            <a:t>&lt;30 en mediana edad y ancianos.</a:t>
          </a:r>
          <a:endParaRPr lang="es-CO" sz="2000" kern="120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0" y="3353396"/>
        <a:ext cx="7124412" cy="699660"/>
      </dsp:txXfrm>
    </dsp:sp>
    <dsp:sp modelId="{877F441F-1DD0-44E6-81D1-0DD2F74A8498}">
      <dsp:nvSpPr>
        <dsp:cNvPr id="0" name=""/>
        <dsp:cNvSpPr/>
      </dsp:nvSpPr>
      <dsp:spPr>
        <a:xfrm>
          <a:off x="0" y="4053056"/>
          <a:ext cx="7124412" cy="62361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kern="1200" dirty="0">
              <a:solidFill>
                <a:schemeClr val="bg1"/>
              </a:solidFill>
              <a:latin typeface="Montserrat" panose="00000500000000000000" pitchFamily="2" charset="0"/>
            </a:rPr>
            <a:t>Comportamientos dependientes de cultura.</a:t>
          </a:r>
          <a:endParaRPr lang="es-CO" sz="2600" kern="1200" dirty="0">
            <a:solidFill>
              <a:schemeClr val="bg1"/>
            </a:solidFill>
            <a:latin typeface="Montserrat" panose="00000500000000000000" pitchFamily="2" charset="0"/>
          </a:endParaRPr>
        </a:p>
      </dsp:txBody>
      <dsp:txXfrm>
        <a:off x="30442" y="4083498"/>
        <a:ext cx="7063528" cy="56272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8346EB-486D-4BFB-80D4-0D56BC8C530E}">
      <dsp:nvSpPr>
        <dsp:cNvPr id="0" name=""/>
        <dsp:cNvSpPr/>
      </dsp:nvSpPr>
      <dsp:spPr>
        <a:xfrm>
          <a:off x="0" y="741082"/>
          <a:ext cx="4411807" cy="441180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18E4B-CB7A-4201-B720-AF7D16EAC4A8}">
      <dsp:nvSpPr>
        <dsp:cNvPr id="0" name=""/>
        <dsp:cNvSpPr/>
      </dsp:nvSpPr>
      <dsp:spPr>
        <a:xfrm>
          <a:off x="2205903" y="741082"/>
          <a:ext cx="5147109" cy="44118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solidFill>
                <a:srgbClr val="152B48"/>
              </a:solidFill>
              <a:latin typeface="Montserrat" panose="00000500000000000000" pitchFamily="2" charset="0"/>
            </a:rPr>
            <a:t>Tratamiento por personal entrenado.</a:t>
          </a:r>
          <a:endParaRPr lang="es-CO" sz="1600" kern="120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2205903" y="741082"/>
        <a:ext cx="5147109" cy="551477"/>
      </dsp:txXfrm>
    </dsp:sp>
    <dsp:sp modelId="{A9497C2A-E8E4-4A97-A9A0-C30BC15B84CE}">
      <dsp:nvSpPr>
        <dsp:cNvPr id="0" name=""/>
        <dsp:cNvSpPr/>
      </dsp:nvSpPr>
      <dsp:spPr>
        <a:xfrm>
          <a:off x="386033" y="1292559"/>
          <a:ext cx="3639740" cy="363974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C8DFA-16E5-45B3-93D8-135F76B5FC97}">
      <dsp:nvSpPr>
        <dsp:cNvPr id="0" name=""/>
        <dsp:cNvSpPr/>
      </dsp:nvSpPr>
      <dsp:spPr>
        <a:xfrm>
          <a:off x="2205903" y="1194687"/>
          <a:ext cx="5147109" cy="38354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52B48"/>
              </a:solidFill>
              <a:latin typeface="Montserrat" panose="00000500000000000000" pitchFamily="2" charset="0"/>
            </a:rPr>
            <a:t>Conductas disfuncionales, percepciones distorsionadas, pensamientos disruptivos sobre el sueño. </a:t>
          </a:r>
        </a:p>
      </dsp:txBody>
      <dsp:txXfrm>
        <a:off x="2205903" y="1194687"/>
        <a:ext cx="5147109" cy="581135"/>
      </dsp:txXfrm>
    </dsp:sp>
    <dsp:sp modelId="{7B7F4B0D-3152-4E11-A944-6FDAA52BDEA1}">
      <dsp:nvSpPr>
        <dsp:cNvPr id="0" name=""/>
        <dsp:cNvSpPr/>
      </dsp:nvSpPr>
      <dsp:spPr>
        <a:xfrm>
          <a:off x="772067" y="1844037"/>
          <a:ext cx="2867672" cy="286767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880A4-42E4-463F-A9A6-BCC34178090D}">
      <dsp:nvSpPr>
        <dsp:cNvPr id="0" name=""/>
        <dsp:cNvSpPr/>
      </dsp:nvSpPr>
      <dsp:spPr>
        <a:xfrm>
          <a:off x="2205903" y="1844037"/>
          <a:ext cx="5147109" cy="28676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Conductual: higiene universal del sueño.</a:t>
          </a:r>
        </a:p>
      </dsp:txBody>
      <dsp:txXfrm>
        <a:off x="2205903" y="1844037"/>
        <a:ext cx="5147109" cy="551473"/>
      </dsp:txXfrm>
    </dsp:sp>
    <dsp:sp modelId="{91F18375-18F9-4634-9DEF-2F5467469DCA}">
      <dsp:nvSpPr>
        <dsp:cNvPr id="0" name=""/>
        <dsp:cNvSpPr/>
      </dsp:nvSpPr>
      <dsp:spPr>
        <a:xfrm>
          <a:off x="1158099" y="2395510"/>
          <a:ext cx="2095608" cy="209560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30C4A-B86D-422F-85CC-92AA13C93CD9}">
      <dsp:nvSpPr>
        <dsp:cNvPr id="0" name=""/>
        <dsp:cNvSpPr/>
      </dsp:nvSpPr>
      <dsp:spPr>
        <a:xfrm>
          <a:off x="2205903" y="2395510"/>
          <a:ext cx="5147109" cy="20956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Terapia de control de estímulos.</a:t>
          </a:r>
        </a:p>
      </dsp:txBody>
      <dsp:txXfrm>
        <a:off x="2205903" y="2395510"/>
        <a:ext cx="5147109" cy="551477"/>
      </dsp:txXfrm>
    </dsp:sp>
    <dsp:sp modelId="{01670877-277E-4CDA-9E46-94F3AA0AA6B3}">
      <dsp:nvSpPr>
        <dsp:cNvPr id="0" name=""/>
        <dsp:cNvSpPr/>
      </dsp:nvSpPr>
      <dsp:spPr>
        <a:xfrm>
          <a:off x="1544133" y="2946987"/>
          <a:ext cx="1323541" cy="132354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79AD4-6829-4450-95CC-C2A26E3E8893}">
      <dsp:nvSpPr>
        <dsp:cNvPr id="0" name=""/>
        <dsp:cNvSpPr/>
      </dsp:nvSpPr>
      <dsp:spPr>
        <a:xfrm>
          <a:off x="2205903" y="2946987"/>
          <a:ext cx="5147109" cy="13235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Terapia de restricción de sueño.</a:t>
          </a:r>
        </a:p>
      </dsp:txBody>
      <dsp:txXfrm>
        <a:off x="2205903" y="2946987"/>
        <a:ext cx="5147109" cy="551477"/>
      </dsp:txXfrm>
    </dsp:sp>
    <dsp:sp modelId="{18EAEBBE-4A12-4E32-A41E-594D2CB1A2CF}">
      <dsp:nvSpPr>
        <dsp:cNvPr id="0" name=""/>
        <dsp:cNvSpPr/>
      </dsp:nvSpPr>
      <dsp:spPr>
        <a:xfrm>
          <a:off x="1930167" y="3498465"/>
          <a:ext cx="551473" cy="55147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04EB0-0473-4659-B572-E03D19CE76E0}">
      <dsp:nvSpPr>
        <dsp:cNvPr id="0" name=""/>
        <dsp:cNvSpPr/>
      </dsp:nvSpPr>
      <dsp:spPr>
        <a:xfrm>
          <a:off x="2205903" y="3498465"/>
          <a:ext cx="5147109" cy="5514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rgbClr val="152B48"/>
              </a:solidFill>
              <a:latin typeface="Montserrat" panose="00000500000000000000" pitchFamily="2" charset="0"/>
            </a:rPr>
            <a:t>Terapia de relajación y biofeedback. </a:t>
          </a:r>
        </a:p>
      </dsp:txBody>
      <dsp:txXfrm>
        <a:off x="2205903" y="3498465"/>
        <a:ext cx="5147109" cy="55147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61821-9920-438C-A112-4095DF5074AA}">
      <dsp:nvSpPr>
        <dsp:cNvPr id="0" name=""/>
        <dsp:cNvSpPr/>
      </dsp:nvSpPr>
      <dsp:spPr>
        <a:xfrm>
          <a:off x="728448" y="629814"/>
          <a:ext cx="6388684" cy="527764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AA1B79-2E32-4175-8C2A-6C8762B72319}">
      <dsp:nvSpPr>
        <dsp:cNvPr id="0" name=""/>
        <dsp:cNvSpPr/>
      </dsp:nvSpPr>
      <dsp:spPr>
        <a:xfrm>
          <a:off x="934489" y="1446682"/>
          <a:ext cx="3018681" cy="3808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noProof="0" dirty="0">
              <a:solidFill>
                <a:srgbClr val="152B48"/>
              </a:solidFill>
              <a:latin typeface="Montserrat" panose="00000500000000000000" pitchFamily="2" charset="0"/>
            </a:rPr>
            <a:t>SÍ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Horario regular.</a:t>
          </a:r>
          <a:endParaRPr lang="es-CO" sz="1800" kern="1200" noProof="0" dirty="0">
            <a:solidFill>
              <a:srgbClr val="152B48"/>
            </a:solidFill>
            <a:latin typeface="Montserrat" panose="00000500000000000000" pitchFamily="2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Alimento pequeño previo a dormir.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Ejercicio regular.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1 hora para relajarse antes de dormir.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Si hay algo pendiente: escribirlo para ocuparse en la mañana.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Control de temperatura.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Habitación oscura.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Disminuir sonidos.</a:t>
          </a:r>
        </a:p>
      </dsp:txBody>
      <dsp:txXfrm>
        <a:off x="934489" y="1446682"/>
        <a:ext cx="3018681" cy="3808793"/>
      </dsp:txXfrm>
    </dsp:sp>
    <dsp:sp modelId="{E0B3C0D7-6DA2-437C-A12D-BFB5D63590A4}">
      <dsp:nvSpPr>
        <dsp:cNvPr id="0" name=""/>
        <dsp:cNvSpPr/>
      </dsp:nvSpPr>
      <dsp:spPr>
        <a:xfrm>
          <a:off x="3937208" y="248513"/>
          <a:ext cx="3049622" cy="3845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kern="1200" noProof="0" dirty="0">
            <a:solidFill>
              <a:srgbClr val="152B48"/>
            </a:solidFill>
            <a:latin typeface="Montserrat" panose="00000500000000000000" pitchFamily="2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Siestas.</a:t>
          </a:r>
          <a:endParaRPr lang="es-CO" sz="1800" kern="1200" noProof="0" dirty="0">
            <a:solidFill>
              <a:srgbClr val="152B48"/>
            </a:solidFill>
            <a:latin typeface="Montserrat" panose="00000500000000000000" pitchFamily="2" charset="0"/>
          </a:endParaRP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Ver el reloj para chequear insomnio.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Ejercitarse justo antes de dormir.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Ver TV en cama.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Ceba abundante.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Café desde la tarde.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Cigarrillo por no poder dormir.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Licor para dormir.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Leer en cama por no dormir.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Comer en cama.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Ejercicios en cama.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0" i="0" u="none" strike="noStrike" kern="1200" baseline="0" noProof="0" dirty="0">
              <a:solidFill>
                <a:srgbClr val="152B48"/>
              </a:solidFill>
              <a:latin typeface="Montserrat" panose="00000500000000000000" pitchFamily="2" charset="0"/>
            </a:rPr>
            <a:t>Hablar por teléfono en cama.</a:t>
          </a:r>
          <a:endParaRPr lang="es-CO" sz="1800" kern="1200" noProof="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3937208" y="248513"/>
        <a:ext cx="3049622" cy="3845063"/>
      </dsp:txXfrm>
    </dsp:sp>
    <dsp:sp modelId="{84D7B52C-A40E-4862-BD1B-A851482A9CE4}">
      <dsp:nvSpPr>
        <dsp:cNvPr id="0" name=""/>
        <dsp:cNvSpPr/>
      </dsp:nvSpPr>
      <dsp:spPr>
        <a:xfrm>
          <a:off x="0" y="916590"/>
          <a:ext cx="1270237" cy="1270237"/>
        </a:xfrm>
        <a:prstGeom prst="plus">
          <a:avLst>
            <a:gd name="adj" fmla="val 32810"/>
          </a:avLst>
        </a:prstGeom>
        <a:solidFill>
          <a:srgbClr val="00ABA7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0C539-9120-499C-A2BB-E5B45DCA9C79}">
      <dsp:nvSpPr>
        <dsp:cNvPr id="0" name=""/>
        <dsp:cNvSpPr/>
      </dsp:nvSpPr>
      <dsp:spPr>
        <a:xfrm>
          <a:off x="6276465" y="814802"/>
          <a:ext cx="1195517" cy="409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F905C7-B4BA-4DB4-8E2F-D4B1089DCEFB}">
      <dsp:nvSpPr>
        <dsp:cNvPr id="0" name=""/>
        <dsp:cNvSpPr/>
      </dsp:nvSpPr>
      <dsp:spPr>
        <a:xfrm>
          <a:off x="3922791" y="1987937"/>
          <a:ext cx="747" cy="2744943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6A932-4649-4C63-B453-AF1103BC751E}">
      <dsp:nvSpPr>
        <dsp:cNvPr id="0" name=""/>
        <dsp:cNvSpPr/>
      </dsp:nvSpPr>
      <dsp:spPr>
        <a:xfrm>
          <a:off x="675048" y="0"/>
          <a:ext cx="5135507" cy="5135507"/>
        </a:xfrm>
        <a:prstGeom prst="triangle">
          <a:avLst/>
        </a:prstGeom>
        <a:solidFill>
          <a:srgbClr val="152B48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9C903E-1E16-46CF-85DB-0AABAA1E810B}">
      <dsp:nvSpPr>
        <dsp:cNvPr id="0" name=""/>
        <dsp:cNvSpPr/>
      </dsp:nvSpPr>
      <dsp:spPr>
        <a:xfrm>
          <a:off x="3242802" y="516309"/>
          <a:ext cx="3338079" cy="12156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ABA7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>
              <a:solidFill>
                <a:srgbClr val="152B48"/>
              </a:solidFill>
              <a:latin typeface="Montserrat" panose="00000500000000000000" pitchFamily="2" charset="0"/>
            </a:rPr>
            <a:t>No hay posibilidad de TCC.</a:t>
          </a:r>
          <a:endParaRPr lang="es-CO" sz="2300" kern="120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3302146" y="575653"/>
        <a:ext cx="3219391" cy="1096982"/>
      </dsp:txXfrm>
    </dsp:sp>
    <dsp:sp modelId="{9C54EC61-4B77-454A-98BF-6FA956D4DB5D}">
      <dsp:nvSpPr>
        <dsp:cNvPr id="0" name=""/>
        <dsp:cNvSpPr/>
      </dsp:nvSpPr>
      <dsp:spPr>
        <a:xfrm>
          <a:off x="3242802" y="1883938"/>
          <a:ext cx="3338079" cy="12156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ABA7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>
              <a:solidFill>
                <a:srgbClr val="152B48"/>
              </a:solidFill>
              <a:latin typeface="Montserrat" panose="00000500000000000000" pitchFamily="2" charset="0"/>
            </a:rPr>
            <a:t>Síntomas persistentes pese a no farmacológico.</a:t>
          </a:r>
          <a:endParaRPr lang="es-CO" sz="2300" kern="120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3302146" y="1943282"/>
        <a:ext cx="3219391" cy="1096982"/>
      </dsp:txXfrm>
    </dsp:sp>
    <dsp:sp modelId="{023B0EFF-257A-45AC-9208-04E302AA3B3E}">
      <dsp:nvSpPr>
        <dsp:cNvPr id="0" name=""/>
        <dsp:cNvSpPr/>
      </dsp:nvSpPr>
      <dsp:spPr>
        <a:xfrm>
          <a:off x="3242802" y="3251568"/>
          <a:ext cx="3338079" cy="12156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ABA7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>
              <a:solidFill>
                <a:srgbClr val="152B48"/>
              </a:solidFill>
              <a:latin typeface="Montserrat" panose="00000500000000000000" pitchFamily="2" charset="0"/>
            </a:rPr>
            <a:t>Adjunto temporal a la TCC.</a:t>
          </a:r>
          <a:endParaRPr lang="es-CO" sz="2300" kern="120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3302146" y="3310912"/>
        <a:ext cx="3219391" cy="10969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ECDF5-7171-49A2-8AF0-D87D1E7F4A62}">
      <dsp:nvSpPr>
        <dsp:cNvPr id="0" name=""/>
        <dsp:cNvSpPr/>
      </dsp:nvSpPr>
      <dsp:spPr>
        <a:xfrm>
          <a:off x="0" y="119731"/>
          <a:ext cx="4193367" cy="4193367"/>
        </a:xfrm>
        <a:prstGeom prst="pie">
          <a:avLst>
            <a:gd name="adj1" fmla="val 5400000"/>
            <a:gd name="adj2" fmla="val 16200000"/>
          </a:avLst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40AA4-8406-405A-A5A9-223BBE4F9FE8}">
      <dsp:nvSpPr>
        <dsp:cNvPr id="0" name=""/>
        <dsp:cNvSpPr/>
      </dsp:nvSpPr>
      <dsp:spPr>
        <a:xfrm>
          <a:off x="2096683" y="119731"/>
          <a:ext cx="4892262" cy="41933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solidFill>
                <a:srgbClr val="152B48"/>
              </a:solidFill>
              <a:latin typeface="Montserrat" panose="00000500000000000000" pitchFamily="2" charset="0"/>
            </a:rPr>
            <a:t>Disomnias</a:t>
          </a:r>
          <a:endParaRPr lang="es-CO" sz="3200" b="1" kern="120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2096683" y="119731"/>
        <a:ext cx="2446131" cy="1991849"/>
      </dsp:txXfrm>
    </dsp:sp>
    <dsp:sp modelId="{F8ADB334-813D-4B3C-8AD4-1BCD8FFA1F4A}">
      <dsp:nvSpPr>
        <dsp:cNvPr id="0" name=""/>
        <dsp:cNvSpPr/>
      </dsp:nvSpPr>
      <dsp:spPr>
        <a:xfrm>
          <a:off x="1100758" y="2111580"/>
          <a:ext cx="1991849" cy="1991849"/>
        </a:xfrm>
        <a:prstGeom prst="pie">
          <a:avLst>
            <a:gd name="adj1" fmla="val 5400000"/>
            <a:gd name="adj2" fmla="val 16200000"/>
          </a:avLst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DBF37-1655-45EA-8F2E-04D6E8BAF84C}">
      <dsp:nvSpPr>
        <dsp:cNvPr id="0" name=""/>
        <dsp:cNvSpPr/>
      </dsp:nvSpPr>
      <dsp:spPr>
        <a:xfrm>
          <a:off x="2096683" y="2111580"/>
          <a:ext cx="4892262" cy="19918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solidFill>
                <a:srgbClr val="152B48"/>
              </a:solidFill>
              <a:latin typeface="Montserrat" panose="00000500000000000000" pitchFamily="2" charset="0"/>
            </a:rPr>
            <a:t>Parasomnias</a:t>
          </a:r>
          <a:endParaRPr lang="es-CO" sz="3200" b="1" kern="120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2096683" y="2111580"/>
        <a:ext cx="2446131" cy="1991849"/>
      </dsp:txXfrm>
    </dsp:sp>
    <dsp:sp modelId="{51CB43F6-7549-41C6-9C68-55464401B0A3}">
      <dsp:nvSpPr>
        <dsp:cNvPr id="0" name=""/>
        <dsp:cNvSpPr/>
      </dsp:nvSpPr>
      <dsp:spPr>
        <a:xfrm>
          <a:off x="4542814" y="119731"/>
          <a:ext cx="2446131" cy="199184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Trastorno de inicio, mantenimiento o somnolencia.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Cantidad, calidad y horario.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2000" kern="120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4542814" y="119731"/>
        <a:ext cx="2446131" cy="1991849"/>
      </dsp:txXfrm>
    </dsp:sp>
    <dsp:sp modelId="{3FF64ABA-E247-47F2-9805-4F38DDE469ED}">
      <dsp:nvSpPr>
        <dsp:cNvPr id="0" name=""/>
        <dsp:cNvSpPr/>
      </dsp:nvSpPr>
      <dsp:spPr>
        <a:xfrm>
          <a:off x="4542814" y="2111580"/>
          <a:ext cx="2446131" cy="199184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anose="00000500000000000000" pitchFamily="2" charset="0"/>
            </a:rPr>
            <a:t>Trastornos de conducta durante el sueño.</a:t>
          </a:r>
        </a:p>
      </dsp:txBody>
      <dsp:txXfrm>
        <a:off x="4542814" y="2111580"/>
        <a:ext cx="2446131" cy="19918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D7BC4-01CF-4FC6-B94F-57F2DF734FE8}">
      <dsp:nvSpPr>
        <dsp:cNvPr id="0" name=""/>
        <dsp:cNvSpPr/>
      </dsp:nvSpPr>
      <dsp:spPr>
        <a:xfrm>
          <a:off x="1473693" y="301513"/>
          <a:ext cx="3896487" cy="3896487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latin typeface="Montserrat" panose="00000500000000000000" pitchFamily="2" charset="0"/>
            </a:rPr>
            <a:t>Dificultad</a:t>
          </a:r>
          <a:endParaRPr lang="es-CO" sz="1800" b="1" kern="1200" dirty="0">
            <a:latin typeface="Montserrat" panose="00000500000000000000" pitchFamily="2" charset="0"/>
          </a:endParaRPr>
        </a:p>
      </dsp:txBody>
      <dsp:txXfrm>
        <a:off x="3527234" y="1127198"/>
        <a:ext cx="1391602" cy="1159668"/>
      </dsp:txXfrm>
    </dsp:sp>
    <dsp:sp modelId="{57F84DF4-003E-4312-8CED-1AF9ECEDCC17}">
      <dsp:nvSpPr>
        <dsp:cNvPr id="0" name=""/>
        <dsp:cNvSpPr/>
      </dsp:nvSpPr>
      <dsp:spPr>
        <a:xfrm>
          <a:off x="1393443" y="440674"/>
          <a:ext cx="3896487" cy="3896487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latin typeface="Montserrat" panose="00000500000000000000" pitchFamily="2" charset="0"/>
            </a:rPr>
            <a:t>Oportunidad</a:t>
          </a:r>
          <a:endParaRPr lang="es-CO" sz="1800" b="1" kern="1200" dirty="0">
            <a:latin typeface="Montserrat" panose="00000500000000000000" pitchFamily="2" charset="0"/>
          </a:endParaRPr>
        </a:p>
      </dsp:txBody>
      <dsp:txXfrm>
        <a:off x="2321178" y="2968752"/>
        <a:ext cx="2087403" cy="1020508"/>
      </dsp:txXfrm>
    </dsp:sp>
    <dsp:sp modelId="{BF2ED0D8-9F8A-44AF-9F2C-935F2D03F489}">
      <dsp:nvSpPr>
        <dsp:cNvPr id="0" name=""/>
        <dsp:cNvSpPr/>
      </dsp:nvSpPr>
      <dsp:spPr>
        <a:xfrm>
          <a:off x="1313194" y="301513"/>
          <a:ext cx="3896487" cy="3896487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latin typeface="Montserrat" panose="00000500000000000000" pitchFamily="2" charset="0"/>
            </a:rPr>
            <a:t>Funcionalidad</a:t>
          </a:r>
          <a:endParaRPr lang="es-CO" sz="1800" b="1" kern="1200" dirty="0">
            <a:latin typeface="Montserrat" panose="00000500000000000000" pitchFamily="2" charset="0"/>
          </a:endParaRPr>
        </a:p>
      </dsp:txBody>
      <dsp:txXfrm>
        <a:off x="1764537" y="1127198"/>
        <a:ext cx="1391602" cy="1159668"/>
      </dsp:txXfrm>
    </dsp:sp>
    <dsp:sp modelId="{C1C919F6-A422-46B6-87D7-26CCE9183CAF}">
      <dsp:nvSpPr>
        <dsp:cNvPr id="0" name=""/>
        <dsp:cNvSpPr/>
      </dsp:nvSpPr>
      <dsp:spPr>
        <a:xfrm>
          <a:off x="1232803" y="60302"/>
          <a:ext cx="4378909" cy="43789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FEB7E33-1711-43CA-AC34-BFA8DF07708A}">
      <dsp:nvSpPr>
        <dsp:cNvPr id="0" name=""/>
        <dsp:cNvSpPr/>
      </dsp:nvSpPr>
      <dsp:spPr>
        <a:xfrm>
          <a:off x="1152232" y="199216"/>
          <a:ext cx="4378909" cy="43789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7DA2C40-7773-4A13-9843-8BAC0F5D5475}">
      <dsp:nvSpPr>
        <dsp:cNvPr id="0" name=""/>
        <dsp:cNvSpPr/>
      </dsp:nvSpPr>
      <dsp:spPr>
        <a:xfrm>
          <a:off x="1071662" y="60302"/>
          <a:ext cx="4378909" cy="43789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627216-D67F-4E74-B459-D86A3B45C829}">
      <dsp:nvSpPr>
        <dsp:cNvPr id="0" name=""/>
        <dsp:cNvSpPr/>
      </dsp:nvSpPr>
      <dsp:spPr>
        <a:xfrm rot="5400000">
          <a:off x="365736" y="826835"/>
          <a:ext cx="1289617" cy="155730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12CBD-803D-4EC6-A9C3-C3D22EB9E8D9}">
      <dsp:nvSpPr>
        <dsp:cNvPr id="0" name=""/>
        <dsp:cNvSpPr/>
      </dsp:nvSpPr>
      <dsp:spPr>
        <a:xfrm>
          <a:off x="660407" y="853"/>
          <a:ext cx="1730342" cy="1038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Dificultades para dormir en épocas estresantes.</a:t>
          </a:r>
        </a:p>
      </dsp:txBody>
      <dsp:txXfrm>
        <a:off x="690815" y="31261"/>
        <a:ext cx="1669526" cy="977389"/>
      </dsp:txXfrm>
    </dsp:sp>
    <dsp:sp modelId="{8AD40264-3686-4C5B-A2C2-744DBE5DCB37}">
      <dsp:nvSpPr>
        <dsp:cNvPr id="0" name=""/>
        <dsp:cNvSpPr/>
      </dsp:nvSpPr>
      <dsp:spPr>
        <a:xfrm rot="5400000">
          <a:off x="365736" y="2124591"/>
          <a:ext cx="1289617" cy="155730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B31B27-EB95-44B7-81D3-64E2DA79CC95}">
      <dsp:nvSpPr>
        <dsp:cNvPr id="0" name=""/>
        <dsp:cNvSpPr/>
      </dsp:nvSpPr>
      <dsp:spPr>
        <a:xfrm>
          <a:off x="660407" y="1298610"/>
          <a:ext cx="1730342" cy="1038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Dormidores livianos.</a:t>
          </a:r>
        </a:p>
      </dsp:txBody>
      <dsp:txXfrm>
        <a:off x="690815" y="1329018"/>
        <a:ext cx="1669526" cy="977389"/>
      </dsp:txXfrm>
    </dsp:sp>
    <dsp:sp modelId="{533AD4EB-2FEF-4145-A7AC-FF93F2D87FF3}">
      <dsp:nvSpPr>
        <dsp:cNvPr id="0" name=""/>
        <dsp:cNvSpPr/>
      </dsp:nvSpPr>
      <dsp:spPr>
        <a:xfrm rot="5400000">
          <a:off x="365736" y="3422348"/>
          <a:ext cx="1289617" cy="155730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CB54B-2299-405C-A1F1-26017B12D3F9}">
      <dsp:nvSpPr>
        <dsp:cNvPr id="0" name=""/>
        <dsp:cNvSpPr/>
      </dsp:nvSpPr>
      <dsp:spPr>
        <a:xfrm>
          <a:off x="660407" y="2596366"/>
          <a:ext cx="1730342" cy="1038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>
              <a:solidFill>
                <a:srgbClr val="152B48"/>
              </a:solidFill>
              <a:latin typeface="Montserrat" panose="00000500000000000000" pitchFamily="2" charset="0"/>
            </a:rPr>
            <a:t>Episodios transitorios de dificultad. </a:t>
          </a:r>
        </a:p>
      </dsp:txBody>
      <dsp:txXfrm>
        <a:off x="690815" y="2626774"/>
        <a:ext cx="1669526" cy="977389"/>
      </dsp:txXfrm>
    </dsp:sp>
    <dsp:sp modelId="{D77993E7-971C-4B9B-9575-33711FBE8813}">
      <dsp:nvSpPr>
        <dsp:cNvPr id="0" name=""/>
        <dsp:cNvSpPr/>
      </dsp:nvSpPr>
      <dsp:spPr>
        <a:xfrm>
          <a:off x="1014614" y="4071226"/>
          <a:ext cx="2293216" cy="155730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E0F5A-9617-48DA-9001-05B7D2B2DA36}">
      <dsp:nvSpPr>
        <dsp:cNvPr id="0" name=""/>
        <dsp:cNvSpPr/>
      </dsp:nvSpPr>
      <dsp:spPr>
        <a:xfrm>
          <a:off x="660407" y="3894123"/>
          <a:ext cx="1730342" cy="1038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Estrés laboral.</a:t>
          </a:r>
        </a:p>
      </dsp:txBody>
      <dsp:txXfrm>
        <a:off x="690815" y="3924531"/>
        <a:ext cx="1669526" cy="977389"/>
      </dsp:txXfrm>
    </dsp:sp>
    <dsp:sp modelId="{D868C82A-6E78-405A-AA3A-D8CAFD8D2D40}">
      <dsp:nvSpPr>
        <dsp:cNvPr id="0" name=""/>
        <dsp:cNvSpPr/>
      </dsp:nvSpPr>
      <dsp:spPr>
        <a:xfrm rot="16200000">
          <a:off x="2667091" y="3422348"/>
          <a:ext cx="1289617" cy="155730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F33D1-1152-419C-8706-DD6955BD6D94}">
      <dsp:nvSpPr>
        <dsp:cNvPr id="0" name=""/>
        <dsp:cNvSpPr/>
      </dsp:nvSpPr>
      <dsp:spPr>
        <a:xfrm>
          <a:off x="2961762" y="3894123"/>
          <a:ext cx="1730342" cy="1038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Muerte de ser querido.</a:t>
          </a:r>
        </a:p>
      </dsp:txBody>
      <dsp:txXfrm>
        <a:off x="2992170" y="3924531"/>
        <a:ext cx="1669526" cy="977389"/>
      </dsp:txXfrm>
    </dsp:sp>
    <dsp:sp modelId="{7AB9997F-23E5-4D4E-9D7E-9B21BE391C05}">
      <dsp:nvSpPr>
        <dsp:cNvPr id="0" name=""/>
        <dsp:cNvSpPr/>
      </dsp:nvSpPr>
      <dsp:spPr>
        <a:xfrm rot="16200000">
          <a:off x="2667091" y="2124591"/>
          <a:ext cx="1289617" cy="155730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32F91F-8139-4C21-B944-765D7F9FA506}">
      <dsp:nvSpPr>
        <dsp:cNvPr id="0" name=""/>
        <dsp:cNvSpPr/>
      </dsp:nvSpPr>
      <dsp:spPr>
        <a:xfrm>
          <a:off x="2961762" y="2596366"/>
          <a:ext cx="1730342" cy="1038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Divorcio.</a:t>
          </a:r>
        </a:p>
      </dsp:txBody>
      <dsp:txXfrm>
        <a:off x="2992170" y="2626774"/>
        <a:ext cx="1669526" cy="977389"/>
      </dsp:txXfrm>
    </dsp:sp>
    <dsp:sp modelId="{FA0F82E2-97FC-4BFA-9361-3A3D599ACF1A}">
      <dsp:nvSpPr>
        <dsp:cNvPr id="0" name=""/>
        <dsp:cNvSpPr/>
      </dsp:nvSpPr>
      <dsp:spPr>
        <a:xfrm rot="16200000">
          <a:off x="2667091" y="826835"/>
          <a:ext cx="1289617" cy="155730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A1BF90-7F2F-459A-B986-BB3BF0A74490}">
      <dsp:nvSpPr>
        <dsp:cNvPr id="0" name=""/>
        <dsp:cNvSpPr/>
      </dsp:nvSpPr>
      <dsp:spPr>
        <a:xfrm>
          <a:off x="2961762" y="1298610"/>
          <a:ext cx="1730342" cy="1038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Cambio en horario laboral.</a:t>
          </a:r>
        </a:p>
      </dsp:txBody>
      <dsp:txXfrm>
        <a:off x="2992170" y="1329018"/>
        <a:ext cx="1669526" cy="977389"/>
      </dsp:txXfrm>
    </dsp:sp>
    <dsp:sp modelId="{8F4CDC6E-AFDB-497A-99E6-6B23BC873DB8}">
      <dsp:nvSpPr>
        <dsp:cNvPr id="0" name=""/>
        <dsp:cNvSpPr/>
      </dsp:nvSpPr>
      <dsp:spPr>
        <a:xfrm>
          <a:off x="3315969" y="177957"/>
          <a:ext cx="2293216" cy="155730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71F56-707F-4A9D-926B-301215C90A4E}">
      <dsp:nvSpPr>
        <dsp:cNvPr id="0" name=""/>
        <dsp:cNvSpPr/>
      </dsp:nvSpPr>
      <dsp:spPr>
        <a:xfrm>
          <a:off x="2961762" y="853"/>
          <a:ext cx="1730342" cy="1038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Pérdida de trabajo.</a:t>
          </a:r>
        </a:p>
      </dsp:txBody>
      <dsp:txXfrm>
        <a:off x="2992170" y="31261"/>
        <a:ext cx="1669526" cy="977389"/>
      </dsp:txXfrm>
    </dsp:sp>
    <dsp:sp modelId="{8C67FD15-45CE-4577-A048-5BC84CA9C26A}">
      <dsp:nvSpPr>
        <dsp:cNvPr id="0" name=""/>
        <dsp:cNvSpPr/>
      </dsp:nvSpPr>
      <dsp:spPr>
        <a:xfrm rot="5400000">
          <a:off x="4968446" y="826835"/>
          <a:ext cx="1289617" cy="155730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4BDCB2-3EB8-4337-8F85-62562838751A}">
      <dsp:nvSpPr>
        <dsp:cNvPr id="0" name=""/>
        <dsp:cNvSpPr/>
      </dsp:nvSpPr>
      <dsp:spPr>
        <a:xfrm>
          <a:off x="5263117" y="853"/>
          <a:ext cx="1730342" cy="1038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Eventos vitales.</a:t>
          </a:r>
        </a:p>
      </dsp:txBody>
      <dsp:txXfrm>
        <a:off x="5293525" y="31261"/>
        <a:ext cx="1669526" cy="977389"/>
      </dsp:txXfrm>
    </dsp:sp>
    <dsp:sp modelId="{848F3E6B-C333-48E5-AE7E-B102E1C53194}">
      <dsp:nvSpPr>
        <dsp:cNvPr id="0" name=""/>
        <dsp:cNvSpPr/>
      </dsp:nvSpPr>
      <dsp:spPr>
        <a:xfrm rot="5400000">
          <a:off x="4968446" y="2124591"/>
          <a:ext cx="1289617" cy="155730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394A0-B4F2-4DD3-A127-CAE75EA0DAF7}">
      <dsp:nvSpPr>
        <dsp:cNvPr id="0" name=""/>
        <dsp:cNvSpPr/>
      </dsp:nvSpPr>
      <dsp:spPr>
        <a:xfrm>
          <a:off x="5263117" y="1298610"/>
          <a:ext cx="1730342" cy="1038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Ansiedad general sobre estado de salud.</a:t>
          </a:r>
        </a:p>
      </dsp:txBody>
      <dsp:txXfrm>
        <a:off x="5293525" y="1329018"/>
        <a:ext cx="1669526" cy="977389"/>
      </dsp:txXfrm>
    </dsp:sp>
    <dsp:sp modelId="{5ED5C431-81B3-4AFF-8205-5ECA16B9CF73}">
      <dsp:nvSpPr>
        <dsp:cNvPr id="0" name=""/>
        <dsp:cNvSpPr/>
      </dsp:nvSpPr>
      <dsp:spPr>
        <a:xfrm rot="5400000">
          <a:off x="4968446" y="3422348"/>
          <a:ext cx="1289617" cy="155730"/>
        </a:xfrm>
        <a:prstGeom prst="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342FD-43C1-45A6-AF3B-25C8049D5426}">
      <dsp:nvSpPr>
        <dsp:cNvPr id="0" name=""/>
        <dsp:cNvSpPr/>
      </dsp:nvSpPr>
      <dsp:spPr>
        <a:xfrm>
          <a:off x="5263117" y="2596366"/>
          <a:ext cx="1730342" cy="1038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Autoexigencia.</a:t>
          </a:r>
        </a:p>
      </dsp:txBody>
      <dsp:txXfrm>
        <a:off x="5293525" y="2626774"/>
        <a:ext cx="1669526" cy="977389"/>
      </dsp:txXfrm>
    </dsp:sp>
    <dsp:sp modelId="{251337D8-02F1-443B-8997-75A06E5CDEA4}">
      <dsp:nvSpPr>
        <dsp:cNvPr id="0" name=""/>
        <dsp:cNvSpPr/>
      </dsp:nvSpPr>
      <dsp:spPr>
        <a:xfrm>
          <a:off x="5263117" y="3894123"/>
          <a:ext cx="1730342" cy="1038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Estilo psicológico de represión e internalización.</a:t>
          </a:r>
        </a:p>
      </dsp:txBody>
      <dsp:txXfrm>
        <a:off x="5293525" y="3924531"/>
        <a:ext cx="1669526" cy="9773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1D3A5-9AD8-4468-B52D-EAF598DD953E}">
      <dsp:nvSpPr>
        <dsp:cNvPr id="0" name=""/>
        <dsp:cNvSpPr/>
      </dsp:nvSpPr>
      <dsp:spPr>
        <a:xfrm>
          <a:off x="166430" y="350035"/>
          <a:ext cx="4105291" cy="410529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solidFill>
                <a:srgbClr val="152B48"/>
              </a:solidFill>
              <a:latin typeface="Montserrat" panose="00000500000000000000" pitchFamily="2" charset="0"/>
            </a:rPr>
            <a:t>Subtipos por tiempo:</a:t>
          </a:r>
          <a:endParaRPr lang="es-CO" sz="2000" b="1" kern="1200" dirty="0">
            <a:solidFill>
              <a:srgbClr val="152B48"/>
            </a:solidFill>
            <a:latin typeface="Montserrat" panose="00000500000000000000" pitchFamily="2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 dirty="0">
              <a:solidFill>
                <a:srgbClr val="152B48"/>
              </a:solidFill>
              <a:latin typeface="Montserrat" panose="00000500000000000000" pitchFamily="2" charset="0"/>
            </a:rPr>
            <a:t>Insomnio crónico </a:t>
          </a:r>
          <a:r>
            <a:rPr lang="es-MX" sz="1500" kern="1200" dirty="0">
              <a:solidFill>
                <a:srgbClr val="152B48"/>
              </a:solidFill>
              <a:latin typeface="Montserrat" panose="00000500000000000000" pitchFamily="2" charset="0"/>
              <a:sym typeface="Wingdings" pitchFamily="2" charset="2"/>
            </a:rPr>
            <a:t></a:t>
          </a:r>
          <a:r>
            <a:rPr lang="es-MX" sz="1500" kern="1200" dirty="0">
              <a:solidFill>
                <a:srgbClr val="152B48"/>
              </a:solidFill>
              <a:latin typeface="Montserrat" panose="00000500000000000000" pitchFamily="2" charset="0"/>
            </a:rPr>
            <a:t> “insomnio”: más de 3 meses.</a:t>
          </a:r>
          <a:endParaRPr lang="es-CO" sz="1500" kern="1200" dirty="0">
            <a:solidFill>
              <a:srgbClr val="152B48"/>
            </a:solidFill>
            <a:latin typeface="Montserrat" panose="00000500000000000000" pitchFamily="2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500" kern="1200" dirty="0">
              <a:solidFill>
                <a:srgbClr val="152B48"/>
              </a:solidFill>
              <a:latin typeface="Montserrat" panose="00000500000000000000" pitchFamily="2" charset="0"/>
            </a:rPr>
            <a:t>Insomnio de corta duración: síntomas por menos de 3 meses.</a:t>
          </a:r>
          <a:endParaRPr lang="es-CO" sz="1500" kern="1200" dirty="0">
            <a:solidFill>
              <a:srgbClr val="152B48"/>
            </a:solidFill>
            <a:latin typeface="Montserrat" panose="00000500000000000000" pitchFamily="2" charset="0"/>
          </a:endParaRPr>
        </a:p>
      </dsp:txBody>
      <dsp:txXfrm>
        <a:off x="739692" y="834137"/>
        <a:ext cx="2367015" cy="3137087"/>
      </dsp:txXfrm>
    </dsp:sp>
    <dsp:sp modelId="{9F67AB66-3DD6-400E-8555-CA97C53D42EC}">
      <dsp:nvSpPr>
        <dsp:cNvPr id="0" name=""/>
        <dsp:cNvSpPr/>
      </dsp:nvSpPr>
      <dsp:spPr>
        <a:xfrm>
          <a:off x="3125199" y="350035"/>
          <a:ext cx="4105291" cy="4105291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kern="1200">
              <a:solidFill>
                <a:srgbClr val="152B48"/>
              </a:solidFill>
              <a:latin typeface="Montserrat" panose="00000500000000000000" pitchFamily="2" charset="0"/>
            </a:rPr>
            <a:t>Subtipos por clínica:</a:t>
          </a:r>
          <a:endParaRPr lang="es-CO" sz="2300" b="1" kern="1200" dirty="0">
            <a:solidFill>
              <a:srgbClr val="152B48"/>
            </a:solidFill>
            <a:latin typeface="Montserrat" panose="00000500000000000000" pitchFamily="2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anose="00000500000000000000" pitchFamily="2" charset="0"/>
            </a:rPr>
            <a:t>Solapamiento sustancial.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anose="00000500000000000000" pitchFamily="2" charset="0"/>
            </a:rPr>
            <a:t>Abordajes de tratamiento similares.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b="1" i="1" kern="1200" dirty="0">
              <a:solidFill>
                <a:srgbClr val="152B48"/>
              </a:solidFill>
              <a:latin typeface="Montserrat" panose="00000500000000000000" pitchFamily="2" charset="0"/>
            </a:rPr>
            <a:t>En desuso</a:t>
          </a:r>
          <a:r>
            <a:rPr lang="es-CO" sz="1800" kern="1200" dirty="0">
              <a:solidFill>
                <a:srgbClr val="152B48"/>
              </a:solidFill>
              <a:latin typeface="Montserrat" panose="00000500000000000000" pitchFamily="2" charset="0"/>
            </a:rPr>
            <a:t>, no es necesario clasificarlos.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anose="00000500000000000000" pitchFamily="2" charset="0"/>
            </a:rPr>
            <a:t>Tienen más valor por comorbilidad asociada.</a:t>
          </a:r>
        </a:p>
      </dsp:txBody>
      <dsp:txXfrm>
        <a:off x="4290214" y="834137"/>
        <a:ext cx="2367015" cy="31370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ED36B-3CFA-40D9-B675-F2CA8CAB2381}">
      <dsp:nvSpPr>
        <dsp:cNvPr id="0" name=""/>
        <dsp:cNvSpPr/>
      </dsp:nvSpPr>
      <dsp:spPr>
        <a:xfrm rot="5400000">
          <a:off x="4830162" y="-1745260"/>
          <a:ext cx="1347695" cy="518024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152B48"/>
              </a:solidFill>
              <a:latin typeface="Montserrat" panose="00000500000000000000" pitchFamily="2" charset="0"/>
            </a:rPr>
            <a:t>Objetos relacionados (cama, habitación) lo evocan.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152B48"/>
              </a:solidFill>
              <a:latin typeface="Montserrat" panose="00000500000000000000" pitchFamily="2" charset="0"/>
            </a:rPr>
            <a:t>T. de ansiedad, estrés, abstinencia por hipnóticos.</a:t>
          </a:r>
        </a:p>
      </dsp:txBody>
      <dsp:txXfrm rot="-5400000">
        <a:off x="2913888" y="236803"/>
        <a:ext cx="5114456" cy="1216117"/>
      </dsp:txXfrm>
    </dsp:sp>
    <dsp:sp modelId="{2EDBE00E-01E2-4C52-8B96-7C111D630B68}">
      <dsp:nvSpPr>
        <dsp:cNvPr id="0" name=""/>
        <dsp:cNvSpPr/>
      </dsp:nvSpPr>
      <dsp:spPr>
        <a:xfrm>
          <a:off x="0" y="2552"/>
          <a:ext cx="2913887" cy="16846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kern="1200" dirty="0">
              <a:latin typeface="Montserrat" panose="00000500000000000000" pitchFamily="2" charset="0"/>
            </a:rPr>
            <a:t>PSICOFISIOLÓGICO: activación condicionada con la idea de dormir </a:t>
          </a:r>
        </a:p>
      </dsp:txBody>
      <dsp:txXfrm>
        <a:off x="82236" y="84788"/>
        <a:ext cx="2749415" cy="1520147"/>
      </dsp:txXfrm>
    </dsp:sp>
    <dsp:sp modelId="{FB46F330-8516-4E1F-9FF2-63BD4DC4652F}">
      <dsp:nvSpPr>
        <dsp:cNvPr id="0" name=""/>
        <dsp:cNvSpPr/>
      </dsp:nvSpPr>
      <dsp:spPr>
        <a:xfrm rot="5400000">
          <a:off x="4830162" y="23589"/>
          <a:ext cx="1347695" cy="5180245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>
              <a:solidFill>
                <a:srgbClr val="152B48"/>
              </a:solidFill>
              <a:latin typeface="Montserrat" panose="00000500000000000000" pitchFamily="2" charset="0"/>
            </a:rPr>
            <a:t>Ha precedido a un trastorno psiquiátrico.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>
              <a:solidFill>
                <a:srgbClr val="152B48"/>
              </a:solidFill>
              <a:latin typeface="Montserrat" panose="00000500000000000000" pitchFamily="2" charset="0"/>
            </a:rPr>
            <a:t>Descartar psicofisiológico, alteraciones ambientales, higiene del sueño.</a:t>
          </a:r>
        </a:p>
      </dsp:txBody>
      <dsp:txXfrm rot="-5400000">
        <a:off x="2913888" y="2005653"/>
        <a:ext cx="5114456" cy="1216117"/>
      </dsp:txXfrm>
    </dsp:sp>
    <dsp:sp modelId="{55148B4B-5962-4C00-B549-9A8DD0F2C6EE}">
      <dsp:nvSpPr>
        <dsp:cNvPr id="0" name=""/>
        <dsp:cNvSpPr/>
      </dsp:nvSpPr>
      <dsp:spPr>
        <a:xfrm>
          <a:off x="0" y="1771402"/>
          <a:ext cx="2913887" cy="168461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kern="1200" dirty="0">
              <a:latin typeface="Montserrat" panose="00000500000000000000" pitchFamily="2" charset="0"/>
            </a:rPr>
            <a:t>IDIOPÁTICO: dificultad de larga data ("toda la vida")</a:t>
          </a:r>
        </a:p>
      </dsp:txBody>
      <dsp:txXfrm>
        <a:off x="82236" y="1853638"/>
        <a:ext cx="2749415" cy="1520147"/>
      </dsp:txXfrm>
    </dsp:sp>
    <dsp:sp modelId="{74D7D22B-9F2F-4BE6-B5DC-406AA4C3D18E}">
      <dsp:nvSpPr>
        <dsp:cNvPr id="0" name=""/>
        <dsp:cNvSpPr/>
      </dsp:nvSpPr>
      <dsp:spPr>
        <a:xfrm rot="5400000">
          <a:off x="4830162" y="1792440"/>
          <a:ext cx="1347695" cy="5180245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152B48"/>
              </a:solidFill>
              <a:latin typeface="Montserrat" panose="00000500000000000000" pitchFamily="2" charset="0"/>
            </a:rPr>
            <a:t>EEG normal.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152B48"/>
              </a:solidFill>
              <a:latin typeface="Montserrat" panose="00000500000000000000" pitchFamily="2" charset="0"/>
            </a:rPr>
            <a:t>Usualmente no hay comorbilidad psiquiátrica.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900" kern="1200" dirty="0">
              <a:solidFill>
                <a:srgbClr val="152B48"/>
              </a:solidFill>
              <a:latin typeface="Montserrat" panose="00000500000000000000" pitchFamily="2" charset="0"/>
            </a:rPr>
            <a:t>Hipocondriasis, delirio somático, TOC.</a:t>
          </a:r>
        </a:p>
      </dsp:txBody>
      <dsp:txXfrm rot="-5400000">
        <a:off x="2913888" y="3774504"/>
        <a:ext cx="5114456" cy="1216117"/>
      </dsp:txXfrm>
    </dsp:sp>
    <dsp:sp modelId="{88556143-3CEE-4688-A84A-6B24E518095B}">
      <dsp:nvSpPr>
        <dsp:cNvPr id="0" name=""/>
        <dsp:cNvSpPr/>
      </dsp:nvSpPr>
      <dsp:spPr>
        <a:xfrm>
          <a:off x="0" y="3540253"/>
          <a:ext cx="2913887" cy="168461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kern="1200" dirty="0">
              <a:latin typeface="Montserrat" panose="00000500000000000000" pitchFamily="2" charset="0"/>
            </a:rPr>
            <a:t>PARADÓJICO: disociación entre queja y evidencia</a:t>
          </a:r>
        </a:p>
      </dsp:txBody>
      <dsp:txXfrm>
        <a:off x="82236" y="3622489"/>
        <a:ext cx="2749415" cy="15201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207F9-68B1-482C-9C2C-1DE8B698881D}">
      <dsp:nvSpPr>
        <dsp:cNvPr id="0" name=""/>
        <dsp:cNvSpPr/>
      </dsp:nvSpPr>
      <dsp:spPr>
        <a:xfrm rot="5400000">
          <a:off x="4506768" y="-1637395"/>
          <a:ext cx="1234517" cy="482261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Incremento de activación (café, nicotina, estimulación emocional o física).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Daño de arquitectura (siestas, variación voluntaria del ciclo).</a:t>
          </a:r>
        </a:p>
      </dsp:txBody>
      <dsp:txXfrm rot="-5400000">
        <a:off x="2712720" y="216917"/>
        <a:ext cx="4762349" cy="1113989"/>
      </dsp:txXfrm>
    </dsp:sp>
    <dsp:sp modelId="{39662CE3-9B88-4234-9647-7811DC5CE230}">
      <dsp:nvSpPr>
        <dsp:cNvPr id="0" name=""/>
        <dsp:cNvSpPr/>
      </dsp:nvSpPr>
      <dsp:spPr>
        <a:xfrm>
          <a:off x="0" y="2338"/>
          <a:ext cx="2712720" cy="15431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b="1" kern="1200" dirty="0">
              <a:solidFill>
                <a:srgbClr val="152B48"/>
              </a:solidFill>
              <a:latin typeface="Montserrat" panose="00000500000000000000" pitchFamily="2" charset="0"/>
            </a:rPr>
            <a:t>H</a:t>
          </a:r>
          <a:r>
            <a:rPr lang="es-CO" sz="2300" b="1" kern="1200" dirty="0">
              <a:solidFill>
                <a:srgbClr val="152B48"/>
              </a:solidFill>
              <a:latin typeface="Montserrat" panose="00000500000000000000" pitchFamily="2" charset="0"/>
            </a:rPr>
            <a:t>IGIENE DEL SUEÑO INADECUADA: conductual</a:t>
          </a:r>
        </a:p>
      </dsp:txBody>
      <dsp:txXfrm>
        <a:off x="75330" y="77668"/>
        <a:ext cx="2562060" cy="1392486"/>
      </dsp:txXfrm>
    </dsp:sp>
    <dsp:sp modelId="{C9ED04E4-7227-4985-851A-D1D770B5ECFE}">
      <dsp:nvSpPr>
        <dsp:cNvPr id="0" name=""/>
        <dsp:cNvSpPr/>
      </dsp:nvSpPr>
      <dsp:spPr>
        <a:xfrm rot="5400000">
          <a:off x="4506768" y="-17091"/>
          <a:ext cx="1234517" cy="4822613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35% pacientes.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Trastorno depresivo mayor.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TAB, esquizofrenia, TAG.</a:t>
          </a:r>
        </a:p>
      </dsp:txBody>
      <dsp:txXfrm rot="-5400000">
        <a:off x="2712720" y="1837221"/>
        <a:ext cx="4762349" cy="1113989"/>
      </dsp:txXfrm>
    </dsp:sp>
    <dsp:sp modelId="{26CD9B3A-F9E1-4958-8C23-0182C204D9B6}">
      <dsp:nvSpPr>
        <dsp:cNvPr id="0" name=""/>
        <dsp:cNvSpPr/>
      </dsp:nvSpPr>
      <dsp:spPr>
        <a:xfrm>
          <a:off x="0" y="1622641"/>
          <a:ext cx="2712720" cy="154314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kern="1200">
              <a:solidFill>
                <a:srgbClr val="152B48"/>
              </a:solidFill>
              <a:latin typeface="Montserrat" panose="00000500000000000000" pitchFamily="2" charset="0"/>
            </a:rPr>
            <a:t>COMÓRBIDO CON TRASTORNO MENTAL: </a:t>
          </a:r>
        </a:p>
      </dsp:txBody>
      <dsp:txXfrm>
        <a:off x="75330" y="1697971"/>
        <a:ext cx="2562060" cy="1392486"/>
      </dsp:txXfrm>
    </dsp:sp>
    <dsp:sp modelId="{3842F8C5-11B0-4F0D-B01F-263B5C9FC231}">
      <dsp:nvSpPr>
        <dsp:cNvPr id="0" name=""/>
        <dsp:cNvSpPr/>
      </dsp:nvSpPr>
      <dsp:spPr>
        <a:xfrm rot="5400000">
          <a:off x="4506768" y="1603211"/>
          <a:ext cx="1234517" cy="4822613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Neurológicas.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kern="1200" dirty="0">
              <a:solidFill>
                <a:srgbClr val="152B48"/>
              </a:solidFill>
              <a:latin typeface="Montserrat" panose="00000500000000000000" pitchFamily="2" charset="0"/>
            </a:rPr>
            <a:t>Dolor, ERGE, EPOC.</a:t>
          </a:r>
        </a:p>
      </dsp:txBody>
      <dsp:txXfrm rot="-5400000">
        <a:off x="2712720" y="3457523"/>
        <a:ext cx="4762349" cy="1113989"/>
      </dsp:txXfrm>
    </dsp:sp>
    <dsp:sp modelId="{377F8E3C-2574-424F-A54E-645591B8EE83}">
      <dsp:nvSpPr>
        <dsp:cNvPr id="0" name=""/>
        <dsp:cNvSpPr/>
      </dsp:nvSpPr>
      <dsp:spPr>
        <a:xfrm>
          <a:off x="0" y="3242945"/>
          <a:ext cx="2712720" cy="154314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kern="1200">
              <a:solidFill>
                <a:srgbClr val="152B48"/>
              </a:solidFill>
              <a:latin typeface="Montserrat" panose="00000500000000000000" pitchFamily="2" charset="0"/>
            </a:rPr>
            <a:t>COMÓRBIDO CON CONDICIÓN MÉDICA: </a:t>
          </a:r>
        </a:p>
      </dsp:txBody>
      <dsp:txXfrm>
        <a:off x="75330" y="3318275"/>
        <a:ext cx="2562060" cy="13924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89586-B4F2-4588-AE5A-F7C3B1F21DC6}">
      <dsp:nvSpPr>
        <dsp:cNvPr id="0" name=""/>
        <dsp:cNvSpPr/>
      </dsp:nvSpPr>
      <dsp:spPr>
        <a:xfrm>
          <a:off x="0" y="143296"/>
          <a:ext cx="6761922" cy="72072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>
              <a:latin typeface="Montserrat" panose="00000500000000000000" pitchFamily="2" charset="0"/>
            </a:rPr>
            <a:t>INDUCIDO POR FÁRMACOS O NARCÓTICOS</a:t>
          </a:r>
          <a:endParaRPr lang="es-CO" sz="2800" b="1" kern="1200" dirty="0">
            <a:latin typeface="Montserrat" panose="00000500000000000000" pitchFamily="2" charset="0"/>
          </a:endParaRPr>
        </a:p>
      </dsp:txBody>
      <dsp:txXfrm>
        <a:off x="35183" y="178479"/>
        <a:ext cx="6691556" cy="650354"/>
      </dsp:txXfrm>
    </dsp:sp>
    <dsp:sp modelId="{F62F498A-6469-4CA1-AEE5-31BDB56021C0}">
      <dsp:nvSpPr>
        <dsp:cNvPr id="0" name=""/>
        <dsp:cNvSpPr/>
      </dsp:nvSpPr>
      <dsp:spPr>
        <a:xfrm>
          <a:off x="0" y="864016"/>
          <a:ext cx="6761922" cy="370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69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200" b="0" kern="1200" dirty="0">
              <a:solidFill>
                <a:srgbClr val="152B48"/>
              </a:solidFill>
              <a:latin typeface="Montserrat" panose="00000500000000000000" pitchFamily="2" charset="0"/>
            </a:rPr>
            <a:t>Antiparkinsonianos.</a:t>
          </a: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200" b="0" kern="1200" dirty="0">
              <a:solidFill>
                <a:srgbClr val="152B48"/>
              </a:solidFill>
              <a:latin typeface="Montserrat" panose="00000500000000000000" pitchFamily="2" charset="0"/>
            </a:rPr>
            <a:t>Descongestionantes (pseudoefedrina).</a:t>
          </a: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200" b="0" kern="1200" dirty="0">
              <a:solidFill>
                <a:srgbClr val="152B48"/>
              </a:solidFill>
              <a:latin typeface="Montserrat" panose="00000500000000000000" pitchFamily="2" charset="0"/>
            </a:rPr>
            <a:t>Anorexígenos.</a:t>
          </a: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200" b="0" kern="1200" dirty="0">
              <a:solidFill>
                <a:srgbClr val="152B48"/>
              </a:solidFill>
              <a:latin typeface="Montserrat" panose="00000500000000000000" pitchFamily="2" charset="0"/>
            </a:rPr>
            <a:t>Estimulantes.</a:t>
          </a: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200" b="0" kern="1200" dirty="0">
              <a:solidFill>
                <a:srgbClr val="152B48"/>
              </a:solidFill>
              <a:latin typeface="Montserrat" panose="00000500000000000000" pitchFamily="2" charset="0"/>
            </a:rPr>
            <a:t>Antiepilépticos.</a:t>
          </a: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200" b="0" kern="1200" dirty="0">
              <a:solidFill>
                <a:srgbClr val="152B48"/>
              </a:solidFill>
              <a:latin typeface="Montserrat" panose="00000500000000000000" pitchFamily="2" charset="0"/>
            </a:rPr>
            <a:t>ISRS.</a:t>
          </a: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200" b="0" kern="1200" dirty="0">
              <a:solidFill>
                <a:srgbClr val="152B48"/>
              </a:solidFill>
              <a:latin typeface="Montserrat" panose="00000500000000000000" pitchFamily="2" charset="0"/>
            </a:rPr>
            <a:t>Cafeína.</a:t>
          </a: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200" b="0" kern="1200" dirty="0">
              <a:solidFill>
                <a:srgbClr val="152B48"/>
              </a:solidFill>
              <a:latin typeface="Montserrat" panose="00000500000000000000" pitchFamily="2" charset="0"/>
            </a:rPr>
            <a:t>Alcohol (rebote).</a:t>
          </a:r>
        </a:p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200" b="0" kern="1200" dirty="0">
              <a:solidFill>
                <a:srgbClr val="152B48"/>
              </a:solidFill>
              <a:latin typeface="Montserrat" panose="00000500000000000000" pitchFamily="2" charset="0"/>
            </a:rPr>
            <a:t>Sedantes (rebote).</a:t>
          </a:r>
        </a:p>
      </dsp:txBody>
      <dsp:txXfrm>
        <a:off x="0" y="864016"/>
        <a:ext cx="6761922" cy="370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F70BC-3FA4-4E33-98DE-17AC69F31D1B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5B464-0AB9-4877-926A-752658FE0EC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2998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Características esenciales</a:t>
            </a:r>
          </a:p>
          <a:p>
            <a:endParaRPr lang="es-MX" dirty="0"/>
          </a:p>
          <a:p>
            <a:r>
              <a:rPr lang="es-MX" dirty="0"/>
              <a:t>KAPLAN. Tabla adaptada de </a:t>
            </a:r>
            <a:r>
              <a:rPr lang="es-MX" dirty="0" err="1"/>
              <a:t>levenson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371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24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9799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MX" dirty="0"/>
              <a:t>Kaplan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25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9359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err="1"/>
              <a:t>SentadJohns</a:t>
            </a:r>
            <a:r>
              <a:rPr lang="es-MX" dirty="0"/>
              <a:t> MW. A new </a:t>
            </a:r>
            <a:r>
              <a:rPr lang="es-MX" dirty="0" err="1"/>
              <a:t>method</a:t>
            </a:r>
            <a:r>
              <a:rPr lang="es-MX" dirty="0"/>
              <a:t> </a:t>
            </a:r>
            <a:r>
              <a:rPr lang="es-MX" dirty="0" err="1"/>
              <a:t>for</a:t>
            </a:r>
            <a:r>
              <a:rPr lang="es-MX" dirty="0"/>
              <a:t> </a:t>
            </a:r>
            <a:r>
              <a:rPr lang="es-MX" dirty="0" err="1"/>
              <a:t>measuring</a:t>
            </a:r>
            <a:r>
              <a:rPr lang="es-MX" dirty="0"/>
              <a:t> </a:t>
            </a:r>
            <a:r>
              <a:rPr lang="es-MX" dirty="0" err="1"/>
              <a:t>daytime</a:t>
            </a:r>
            <a:r>
              <a:rPr lang="es-MX" dirty="0"/>
              <a:t> </a:t>
            </a:r>
            <a:r>
              <a:rPr lang="es-MX" dirty="0" err="1"/>
              <a:t>sleepiness</a:t>
            </a:r>
            <a:r>
              <a:rPr lang="es-MX" dirty="0"/>
              <a:t>: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Epworth</a:t>
            </a:r>
            <a:r>
              <a:rPr lang="es-MX" dirty="0"/>
              <a:t> </a:t>
            </a:r>
            <a:r>
              <a:rPr lang="es-MX" dirty="0" err="1"/>
              <a:t>sleepiness</a:t>
            </a:r>
            <a:r>
              <a:rPr lang="es-MX" dirty="0"/>
              <a:t> </a:t>
            </a:r>
            <a:r>
              <a:rPr lang="es-MX" dirty="0" err="1"/>
              <a:t>scale</a:t>
            </a:r>
            <a:r>
              <a:rPr lang="es-MX" dirty="0"/>
              <a:t>. 1991 Dic; 14(6):540-5</a:t>
            </a:r>
          </a:p>
          <a:p>
            <a:endParaRPr lang="es-MX" dirty="0"/>
          </a:p>
          <a:p>
            <a:r>
              <a:rPr lang="es-CO" b="1" i="0" u="none" strike="noStrike" dirty="0">
                <a:solidFill>
                  <a:srgbClr val="1E4149"/>
                </a:solidFill>
                <a:effectLst/>
                <a:latin typeface="arial" panose="020B0604020202020204" pitchFamily="34" charset="0"/>
              </a:rPr>
              <a:t>Sentado y leyendo</a:t>
            </a:r>
            <a:br>
              <a:rPr lang="es-CO" dirty="0">
                <a:effectLst/>
              </a:rPr>
            </a:b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alta de adormecerse (3 puntos)</a:t>
            </a:r>
            <a:r>
              <a:rPr lang="es-CO" b="1" i="0" u="none" strike="noStrike" dirty="0">
                <a:solidFill>
                  <a:srgbClr val="1E4149"/>
                </a:solidFill>
                <a:effectLst/>
                <a:latin typeface="arial" panose="020B0604020202020204" pitchFamily="34" charset="0"/>
              </a:rPr>
              <a:t>Viendo la televisión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 posibilidad de adormecerse (0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Ligera posibilidad de adormecerse (1 punto)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moderada de adormecerse (2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alta de adormecerse (3 puntos)</a:t>
            </a:r>
            <a:r>
              <a:rPr lang="es-CO" b="1" i="0" u="none" strike="noStrike" dirty="0">
                <a:solidFill>
                  <a:srgbClr val="1E4149"/>
                </a:solidFill>
                <a:effectLst/>
                <a:latin typeface="arial" panose="020B0604020202020204" pitchFamily="34" charset="0"/>
              </a:rPr>
              <a:t>Sentado inactivo en un lugar público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 posibilidad de adormecerse (0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Ligera posibilidad de adormecerse (1 punto)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moderada de adormecerse (2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alta de adormecerse (3 puntos)</a:t>
            </a:r>
            <a:r>
              <a:rPr lang="es-CO" b="1" i="0" u="none" strike="noStrike" dirty="0">
                <a:solidFill>
                  <a:srgbClr val="1E4149"/>
                </a:solidFill>
                <a:effectLst/>
                <a:latin typeface="arial" panose="020B0604020202020204" pitchFamily="34" charset="0"/>
              </a:rPr>
              <a:t>Sentado durante una hora como pasajero en un coche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 posibilidad de adormecerse (0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Ligera posibilidad de adormecerse (1 punto)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moderada de adormecerse (2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alta de adormecerse (3 puntos)</a:t>
            </a:r>
            <a:r>
              <a:rPr lang="es-CO" b="1" i="0" u="none" strike="noStrike" dirty="0">
                <a:solidFill>
                  <a:srgbClr val="1E4149"/>
                </a:solidFill>
                <a:effectLst/>
                <a:latin typeface="arial" panose="020B0604020202020204" pitchFamily="34" charset="0"/>
              </a:rPr>
              <a:t>Tumbado por la tarde para descansar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 posibilidad de adormecerse (0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Ligera posibilidad de adormecerse (1 punto)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moderada de adormecerse (2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alta de adormecerse (3 puntos)</a:t>
            </a:r>
            <a:r>
              <a:rPr lang="es-CO" b="1" i="0" u="none" strike="noStrike" dirty="0">
                <a:solidFill>
                  <a:srgbClr val="1E4149"/>
                </a:solidFill>
                <a:effectLst/>
                <a:latin typeface="arial" panose="020B0604020202020204" pitchFamily="34" charset="0"/>
              </a:rPr>
              <a:t>Sentado y hablando con otra persona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 posibilidad de adormecerse (0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Ligera posibilidad de adormecerse (1 punto)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moderada de adormecerse (2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alta de adormecerse (3 puntos)</a:t>
            </a:r>
            <a:r>
              <a:rPr lang="es-CO" b="1" i="0" u="none" strike="noStrike" dirty="0">
                <a:solidFill>
                  <a:srgbClr val="1E4149"/>
                </a:solidFill>
                <a:effectLst/>
                <a:latin typeface="arial" panose="020B0604020202020204" pitchFamily="34" charset="0"/>
              </a:rPr>
              <a:t>Sentado tranquilamente después de una comida (sin consumo de alcohol en la comida)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 posibilidad de adormecerse (0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Ligera posibilidad de adormecerse (1 punto)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moderada de adormecerse (2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alta de adormecerse (3 puntos)</a:t>
            </a:r>
            <a:r>
              <a:rPr lang="es-CO" b="1" i="0" u="none" strike="noStrike" dirty="0">
                <a:solidFill>
                  <a:srgbClr val="1E4149"/>
                </a:solidFill>
                <a:effectLst/>
                <a:latin typeface="arial" panose="020B0604020202020204" pitchFamily="34" charset="0"/>
              </a:rPr>
              <a:t>Sentado en un coche, detenido durante unos pocos minutos por un atasco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 posibilidad de adormecerse (0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Ligera posibilidad de adormecerse (1 punto)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moderada de adormecerse (2 puntos)</a:t>
            </a:r>
            <a:br>
              <a:rPr lang="es-CO" dirty="0">
                <a:effectLst/>
              </a:rPr>
            </a:br>
            <a:r>
              <a:rPr lang="es-CO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Posibilidad alta de adormecerse (3 puntos)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28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1079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POLISOMNOGRAFÍA: </a:t>
            </a:r>
          </a:p>
          <a:p>
            <a:r>
              <a:rPr lang="es-CO" dirty="0"/>
              <a:t>	Registro continuo, atento y comprehensivo de cambios fisiológicos durante el sueño. </a:t>
            </a:r>
          </a:p>
          <a:p>
            <a:r>
              <a:rPr lang="es-CO" dirty="0"/>
              <a:t>	</a:t>
            </a:r>
            <a:r>
              <a:rPr lang="es-CO" dirty="0" err="1"/>
              <a:t>Usualment</a:t>
            </a:r>
            <a:r>
              <a:rPr lang="es-CO" dirty="0"/>
              <a:t> en la noche entre 6 a 8 horas</a:t>
            </a:r>
          </a:p>
          <a:p>
            <a:r>
              <a:rPr lang="es-CO" dirty="0"/>
              <a:t>	Actividad cerebral, movimientos oculares, Actividad </a:t>
            </a:r>
            <a:r>
              <a:rPr lang="es-CO" dirty="0" err="1"/>
              <a:t>electromiográfica</a:t>
            </a:r>
            <a:r>
              <a:rPr lang="es-CO" dirty="0"/>
              <a:t> (etapas de sueño) </a:t>
            </a:r>
          </a:p>
          <a:p>
            <a:r>
              <a:rPr lang="es-CO" dirty="0"/>
              <a:t>	flujo aéreo oro-nasal, presión nasal, esfuerzo respiratorio, saturación de oxihemoglobina, ritmo cardiaco, movimientos de piernas. Posición, ronquidos. (SAHOS, </a:t>
            </a:r>
            <a:r>
              <a:rPr lang="es-CO" dirty="0" err="1"/>
              <a:t>Sx</a:t>
            </a:r>
            <a:r>
              <a:rPr lang="es-CO" dirty="0"/>
              <a:t> piernas inquietas, T por movimientos </a:t>
            </a:r>
            <a:r>
              <a:rPr lang="es-CO" dirty="0" err="1"/>
              <a:t>periodicos</a:t>
            </a:r>
            <a:r>
              <a:rPr lang="es-CO" dirty="0"/>
              <a:t> de piernas)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29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6031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DSM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32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48393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Conductas disfuncionales, percepciones distorsionadas, pensamientos disruptivos sobre el sueño. </a:t>
            </a:r>
          </a:p>
          <a:p>
            <a:r>
              <a:rPr lang="es-CO" dirty="0"/>
              <a:t>Conductual: Higiene universal del sueño</a:t>
            </a:r>
          </a:p>
          <a:p>
            <a:r>
              <a:rPr lang="es-CO" dirty="0"/>
              <a:t>terapia de control de estímulos</a:t>
            </a:r>
          </a:p>
          <a:p>
            <a:r>
              <a:rPr lang="es-CO" dirty="0"/>
              <a:t>terapia de restricción de sueño</a:t>
            </a:r>
          </a:p>
          <a:p>
            <a:r>
              <a:rPr lang="es-CO" dirty="0"/>
              <a:t>terapia de relajación y </a:t>
            </a:r>
            <a:r>
              <a:rPr lang="es-CO" dirty="0" err="1"/>
              <a:t>biofeedback</a:t>
            </a:r>
            <a:r>
              <a:rPr lang="es-CO" dirty="0"/>
              <a:t>. </a:t>
            </a:r>
          </a:p>
          <a:p>
            <a:r>
              <a:rPr lang="es-CO" dirty="0"/>
              <a:t>Mejoría sostenida de síntomas, incluyendo duración de los despertares y latencia. </a:t>
            </a:r>
          </a:p>
          <a:p>
            <a:r>
              <a:rPr lang="es-CO" dirty="0"/>
              <a:t>A corto plazo es similar a la medicación, pero los efectos son más sostenidos (36 meses)</a:t>
            </a:r>
          </a:p>
          <a:p>
            <a:r>
              <a:rPr lang="es-CO" dirty="0"/>
              <a:t>No efectos adversos aparentes</a:t>
            </a:r>
          </a:p>
          <a:p>
            <a:r>
              <a:rPr lang="es-CO" dirty="0"/>
              <a:t>Educación en higiene del sueño sola produce gran efecto en el sueño. </a:t>
            </a:r>
          </a:p>
          <a:p>
            <a:r>
              <a:rPr lang="es-CO" dirty="0"/>
              <a:t>Los efectos pueden tomar más tiempo en surgir. </a:t>
            </a:r>
          </a:p>
          <a:p>
            <a:r>
              <a:rPr lang="es-CO" dirty="0"/>
              <a:t>Los pacientes usualmente están desesperados, </a:t>
            </a:r>
            <a:r>
              <a:rPr lang="es-CO" dirty="0" err="1"/>
              <a:t>dificil</a:t>
            </a:r>
            <a:r>
              <a:rPr lang="es-CO" dirty="0"/>
              <a:t> convencer de una terapia que puede tardar varias semanas antes de percibir alivio</a:t>
            </a:r>
          </a:p>
          <a:p>
            <a:r>
              <a:rPr lang="es-CO" dirty="0"/>
              <a:t>Los pacientes deben tener rol activo, comprometerse con </a:t>
            </a:r>
            <a:r>
              <a:rPr lang="es-CO" dirty="0" err="1"/>
              <a:t>multiples</a:t>
            </a:r>
            <a:r>
              <a:rPr lang="es-CO" dirty="0"/>
              <a:t> sesiones, abiertos a la idea de que los pensamientos y comportamientos mejoran sueño</a:t>
            </a:r>
          </a:p>
          <a:p>
            <a:r>
              <a:rPr lang="es-CO" dirty="0"/>
              <a:t>Respuestas emocionales negativas (rabia por no controlar sueño, sensación de falla) contribuye a cronicidad.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33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89613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Conductas disfuncionales, percepciones distorsionadas, pensamientos disruptivos sobre el sueño. </a:t>
            </a:r>
          </a:p>
          <a:p>
            <a:r>
              <a:rPr lang="es-CO" dirty="0"/>
              <a:t>Conductual: Higiene universal del sueño</a:t>
            </a:r>
          </a:p>
          <a:p>
            <a:r>
              <a:rPr lang="es-CO" dirty="0"/>
              <a:t>terapia de control de estímulos</a:t>
            </a:r>
          </a:p>
          <a:p>
            <a:r>
              <a:rPr lang="es-CO" dirty="0"/>
              <a:t>terapia de restricción de sueño</a:t>
            </a:r>
          </a:p>
          <a:p>
            <a:r>
              <a:rPr lang="es-CO" dirty="0"/>
              <a:t>terapia de relajación y </a:t>
            </a:r>
            <a:r>
              <a:rPr lang="es-CO" dirty="0" err="1"/>
              <a:t>biofeedback</a:t>
            </a:r>
            <a:r>
              <a:rPr lang="es-CO" dirty="0"/>
              <a:t>. </a:t>
            </a:r>
          </a:p>
          <a:p>
            <a:r>
              <a:rPr lang="es-CO" dirty="0"/>
              <a:t>Mejoría sostenida de síntomas, incluyendo duración de los despertares y latencia. </a:t>
            </a:r>
          </a:p>
          <a:p>
            <a:r>
              <a:rPr lang="es-CO" dirty="0"/>
              <a:t>A corto plazo es similar a la medicación, pero los efectos son más sostenidos (36 meses)</a:t>
            </a:r>
          </a:p>
          <a:p>
            <a:r>
              <a:rPr lang="es-CO" dirty="0"/>
              <a:t>No efectos adversos aparentes</a:t>
            </a:r>
          </a:p>
          <a:p>
            <a:r>
              <a:rPr lang="es-CO" dirty="0"/>
              <a:t>Educación en higiene del sueño sola produce gran efecto en el sueño. </a:t>
            </a:r>
          </a:p>
          <a:p>
            <a:r>
              <a:rPr lang="es-CO" dirty="0"/>
              <a:t>Los efectos pueden tomar más tiempo en surgir. </a:t>
            </a:r>
          </a:p>
          <a:p>
            <a:r>
              <a:rPr lang="es-CO" dirty="0"/>
              <a:t>Los pacientes usualmente están desesperados, </a:t>
            </a:r>
            <a:r>
              <a:rPr lang="es-CO" dirty="0" err="1"/>
              <a:t>dificil</a:t>
            </a:r>
            <a:r>
              <a:rPr lang="es-CO" dirty="0"/>
              <a:t> convencer de una terapia que puede tardar varias semanas antes de percibir alivio</a:t>
            </a:r>
          </a:p>
          <a:p>
            <a:r>
              <a:rPr lang="es-CO" dirty="0"/>
              <a:t>Los pacientes deben tener rol activo, comprometerse con </a:t>
            </a:r>
            <a:r>
              <a:rPr lang="es-CO" dirty="0" err="1"/>
              <a:t>multiples</a:t>
            </a:r>
            <a:r>
              <a:rPr lang="es-CO" dirty="0"/>
              <a:t> sesiones, abiertos a la idea de que los pensamientos y comportamientos mejoran sueño</a:t>
            </a:r>
          </a:p>
          <a:p>
            <a:r>
              <a:rPr lang="es-CO" dirty="0"/>
              <a:t>Respuestas emocionales negativas (rabia por no controlar sueño, sensación de falla) contribuye a cronicidad.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34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6753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CO" sz="1800" b="0" i="0" u="none" strike="noStrike" baseline="0" dirty="0">
                <a:latin typeface="LiberationSans"/>
              </a:rPr>
              <a:t>Siestas</a:t>
            </a:r>
          </a:p>
          <a:p>
            <a:pPr algn="l"/>
            <a:r>
              <a:rPr lang="es-CO" sz="1800" b="0" i="0" u="none" strike="noStrike" baseline="0" dirty="0">
                <a:latin typeface="LiberationSans"/>
              </a:rPr>
              <a:t>Ver el reloj para chequear </a:t>
            </a:r>
            <a:r>
              <a:rPr lang="es-CO" sz="1800" b="0" i="0" u="none" strike="noStrike" baseline="0" dirty="0" err="1">
                <a:latin typeface="LiberationSans"/>
              </a:rPr>
              <a:t>insonio</a:t>
            </a:r>
            <a:endParaRPr lang="es-CO" sz="1800" b="0" i="0" u="none" strike="noStrike" baseline="0" dirty="0">
              <a:latin typeface="LiberationSans"/>
            </a:endParaRPr>
          </a:p>
          <a:p>
            <a:pPr algn="l"/>
            <a:r>
              <a:rPr lang="es-CO" sz="1800" b="0" i="0" u="none" strike="noStrike" baseline="0" dirty="0">
                <a:latin typeface="LiberationSans"/>
              </a:rPr>
              <a:t>Ejercitarse justo antes de dormir</a:t>
            </a:r>
          </a:p>
          <a:p>
            <a:pPr algn="l"/>
            <a:r>
              <a:rPr lang="es-CO" sz="1800" b="0" i="0" u="none" strike="noStrike" baseline="0" dirty="0">
                <a:latin typeface="LiberationSans"/>
              </a:rPr>
              <a:t>Ver TV en cama</a:t>
            </a:r>
          </a:p>
          <a:p>
            <a:pPr algn="l"/>
            <a:r>
              <a:rPr lang="es-CO" sz="1800" b="0" i="0" u="none" strike="noStrike" baseline="0" dirty="0">
                <a:latin typeface="LiberationSans"/>
              </a:rPr>
              <a:t>Ceba abundante</a:t>
            </a:r>
          </a:p>
          <a:p>
            <a:pPr algn="l"/>
            <a:r>
              <a:rPr lang="es-CO" sz="1800" b="0" i="0" u="none" strike="noStrike" baseline="0" dirty="0">
                <a:latin typeface="LiberationSans"/>
              </a:rPr>
              <a:t>Café desde la tarde</a:t>
            </a:r>
          </a:p>
          <a:p>
            <a:pPr algn="l"/>
            <a:r>
              <a:rPr lang="es-CO" sz="1800" b="0" i="0" u="none" strike="noStrike" baseline="0" dirty="0">
                <a:latin typeface="LiberationSans"/>
              </a:rPr>
              <a:t>Cigarrillo por no poder dormir</a:t>
            </a:r>
          </a:p>
          <a:p>
            <a:pPr algn="l"/>
            <a:r>
              <a:rPr lang="es-CO" sz="1800" b="0" i="0" u="none" strike="noStrike" baseline="0" dirty="0">
                <a:latin typeface="LiberationSans"/>
              </a:rPr>
              <a:t>Licor para dormir</a:t>
            </a:r>
          </a:p>
          <a:p>
            <a:pPr algn="l"/>
            <a:r>
              <a:rPr lang="es-CO" sz="1800" b="0" i="0" u="none" strike="noStrike" baseline="0" dirty="0">
                <a:latin typeface="LiberationSans"/>
              </a:rPr>
              <a:t>Leer en cama por no dormir</a:t>
            </a:r>
          </a:p>
          <a:p>
            <a:pPr algn="l"/>
            <a:r>
              <a:rPr lang="es-CO" sz="1800" b="0" i="0" u="none" strike="noStrike" baseline="0" dirty="0">
                <a:latin typeface="LiberationSans"/>
              </a:rPr>
              <a:t>Comer en cama</a:t>
            </a:r>
            <a:endParaRPr lang="es-CO" sz="1800" b="0" i="0" u="none" strike="noStrike" baseline="0" dirty="0">
              <a:latin typeface="MS-UIGothic"/>
            </a:endParaRPr>
          </a:p>
          <a:p>
            <a:pPr algn="l"/>
            <a:r>
              <a:rPr lang="es-CO" sz="1800" b="0" i="0" u="none" strike="noStrike" baseline="0" dirty="0">
                <a:latin typeface="LiberationSans"/>
              </a:rPr>
              <a:t>Ejercicios en cama</a:t>
            </a:r>
          </a:p>
          <a:p>
            <a:pPr algn="l"/>
            <a:r>
              <a:rPr lang="es-CO" sz="1800" b="0" i="0" u="none" strike="noStrike" baseline="0" dirty="0">
                <a:latin typeface="LiberationSans"/>
              </a:rPr>
              <a:t>Hablar por teléfono en cama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35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1059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 err="1"/>
              <a:t>Sateia</a:t>
            </a:r>
            <a:r>
              <a:rPr lang="es-CO" dirty="0"/>
              <a:t> MJ, </a:t>
            </a:r>
            <a:r>
              <a:rPr lang="es-CO" dirty="0" err="1"/>
              <a:t>Buysse</a:t>
            </a:r>
            <a:r>
              <a:rPr lang="es-CO" dirty="0"/>
              <a:t> DJ, Krystal AD, Neubauer DN, </a:t>
            </a:r>
            <a:r>
              <a:rPr lang="es-CO" dirty="0" err="1"/>
              <a:t>Heald</a:t>
            </a:r>
            <a:r>
              <a:rPr lang="es-CO" dirty="0"/>
              <a:t> JL. </a:t>
            </a:r>
            <a:r>
              <a:rPr lang="es-CO" dirty="0" err="1"/>
              <a:t>Clinical</a:t>
            </a:r>
            <a:r>
              <a:rPr lang="es-CO" dirty="0"/>
              <a:t> </a:t>
            </a:r>
            <a:r>
              <a:rPr lang="es-CO" dirty="0" err="1"/>
              <a:t>practice</a:t>
            </a:r>
            <a:r>
              <a:rPr lang="es-CO" dirty="0"/>
              <a:t> </a:t>
            </a:r>
            <a:r>
              <a:rPr lang="es-CO" dirty="0" err="1"/>
              <a:t>guideline</a:t>
            </a:r>
            <a:r>
              <a:rPr lang="es-CO" dirty="0"/>
              <a:t> </a:t>
            </a:r>
            <a:r>
              <a:rPr lang="es-CO" dirty="0" err="1"/>
              <a:t>for</a:t>
            </a:r>
            <a:r>
              <a:rPr lang="es-CO" dirty="0"/>
              <a:t>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pharmacologic</a:t>
            </a:r>
            <a:r>
              <a:rPr lang="es-CO" dirty="0"/>
              <a:t> </a:t>
            </a:r>
            <a:r>
              <a:rPr lang="es-CO" dirty="0" err="1"/>
              <a:t>treatment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chronic</a:t>
            </a:r>
            <a:r>
              <a:rPr lang="es-CO" dirty="0"/>
              <a:t> </a:t>
            </a:r>
            <a:r>
              <a:rPr lang="es-CO" dirty="0" err="1"/>
              <a:t>insomnia</a:t>
            </a:r>
            <a:r>
              <a:rPr lang="es-CO" dirty="0"/>
              <a:t> in </a:t>
            </a:r>
            <a:r>
              <a:rPr lang="es-CO" dirty="0" err="1"/>
              <a:t>adults</a:t>
            </a:r>
            <a:r>
              <a:rPr lang="es-CO" dirty="0"/>
              <a:t>: </a:t>
            </a:r>
            <a:r>
              <a:rPr lang="es-CO" dirty="0" err="1"/>
              <a:t>an</a:t>
            </a:r>
            <a:r>
              <a:rPr lang="es-CO" dirty="0"/>
              <a:t> American </a:t>
            </a:r>
            <a:r>
              <a:rPr lang="es-CO" dirty="0" err="1"/>
              <a:t>Academy</a:t>
            </a:r>
            <a:r>
              <a:rPr lang="es-CO" dirty="0"/>
              <a:t> </a:t>
            </a:r>
            <a:r>
              <a:rPr lang="es-CO" dirty="0" err="1"/>
              <a:t>of</a:t>
            </a:r>
            <a:r>
              <a:rPr lang="es-CO" dirty="0"/>
              <a:t> </a:t>
            </a:r>
            <a:r>
              <a:rPr lang="es-CO" dirty="0" err="1"/>
              <a:t>Sleep</a:t>
            </a:r>
            <a:r>
              <a:rPr lang="es-CO" dirty="0"/>
              <a:t> Medicine </a:t>
            </a:r>
            <a:r>
              <a:rPr lang="es-CO" dirty="0" err="1"/>
              <a:t>clinical</a:t>
            </a:r>
            <a:r>
              <a:rPr lang="es-CO" dirty="0"/>
              <a:t> </a:t>
            </a:r>
            <a:r>
              <a:rPr lang="es-CO" dirty="0" err="1"/>
              <a:t>practice</a:t>
            </a:r>
            <a:r>
              <a:rPr lang="es-CO" dirty="0"/>
              <a:t> </a:t>
            </a:r>
            <a:r>
              <a:rPr lang="es-CO" dirty="0" err="1"/>
              <a:t>guideline</a:t>
            </a:r>
            <a:r>
              <a:rPr lang="es-CO" dirty="0"/>
              <a:t>. J Clin </a:t>
            </a:r>
            <a:r>
              <a:rPr lang="es-CO" dirty="0" err="1"/>
              <a:t>Sleep</a:t>
            </a:r>
            <a:r>
              <a:rPr lang="es-CO" dirty="0"/>
              <a:t> </a:t>
            </a:r>
            <a:r>
              <a:rPr lang="es-CO" dirty="0" err="1"/>
              <a:t>Med</a:t>
            </a:r>
            <a:r>
              <a:rPr lang="es-CO" dirty="0"/>
              <a:t>. 2017;13(2):307–349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37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5606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KAPLAN Y LEVENSON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4652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CIB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7345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CO" sz="1800" b="0" i="0" u="none" strike="noStrike" baseline="0" dirty="0">
                <a:latin typeface="TimesNewRomanPSMT"/>
              </a:rPr>
              <a:t>ICSD-3</a:t>
            </a:r>
          </a:p>
          <a:p>
            <a:pPr algn="l"/>
            <a:endParaRPr lang="es-CO" sz="1800" b="0" i="0" u="none" strike="noStrike" baseline="0" dirty="0">
              <a:latin typeface="TimesNewRomanPSMT"/>
            </a:endParaRPr>
          </a:p>
          <a:p>
            <a:pPr algn="l"/>
            <a:r>
              <a:rPr lang="es-CO" sz="1800" b="0" i="0" u="none" strike="noStrike" baseline="0" dirty="0" err="1">
                <a:latin typeface="TimesNewRomanPSMT"/>
              </a:rPr>
              <a:t>persistent</a:t>
            </a:r>
            <a:r>
              <a:rPr lang="es-CO" sz="1800" b="0" i="0" u="none" strike="noStrike" baseline="0" dirty="0">
                <a:latin typeface="TimesNewRomanPSMT"/>
              </a:rPr>
              <a:t> </a:t>
            </a:r>
            <a:r>
              <a:rPr lang="es-CO" sz="1800" b="0" i="0" u="none" strike="noStrike" baseline="0" dirty="0" err="1">
                <a:latin typeface="TimesNewRomanPSMT"/>
              </a:rPr>
              <a:t>sleep</a:t>
            </a:r>
            <a:r>
              <a:rPr lang="es-CO" sz="1800" b="0" i="0" u="none" strike="noStrike" baseline="0" dirty="0">
                <a:latin typeface="TimesNewRomanPSMT"/>
              </a:rPr>
              <a:t> </a:t>
            </a:r>
            <a:r>
              <a:rPr lang="es-CO" sz="1800" b="0" i="0" u="none" strike="noStrike" baseline="0" dirty="0" err="1">
                <a:latin typeface="TimesNewRomanPSMT"/>
              </a:rPr>
              <a:t>difficulty</a:t>
            </a:r>
            <a:r>
              <a:rPr lang="es-CO" sz="1800" b="0" i="0" u="none" strike="noStrike" baseline="0" dirty="0">
                <a:latin typeface="TimesNewRomanPSMT"/>
              </a:rPr>
              <a:t>, </a:t>
            </a:r>
            <a:r>
              <a:rPr lang="es-CO" sz="1800" b="0" i="0" u="none" strike="noStrike" baseline="0" dirty="0" err="1">
                <a:latin typeface="TimesNewRomanPSMT"/>
              </a:rPr>
              <a:t>adequate</a:t>
            </a:r>
            <a:endParaRPr lang="es-CO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sleep opportunity, and associated daytime dysfunction—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2549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DSM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0050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Solo para comprender causas y complicaciones:</a:t>
            </a:r>
          </a:p>
          <a:p>
            <a:endParaRPr lang="es-MX" dirty="0"/>
          </a:p>
          <a:p>
            <a:r>
              <a:rPr lang="es-CO" dirty="0"/>
              <a:t>INSOMNIO PSICOFISIOLÓGICO: Activación condicionada con la idea de dormir. </a:t>
            </a:r>
          </a:p>
          <a:p>
            <a:r>
              <a:rPr lang="es-CO" dirty="0"/>
              <a:t>INSOMNIO IDIOPÁTICO: Dificultad de larga data ("toda la vida") para obtener sueño adecuado. </a:t>
            </a:r>
          </a:p>
          <a:p>
            <a:r>
              <a:rPr lang="es-CO" dirty="0"/>
              <a:t>INSOMNIO PARADÓJICO: Disociación entre sueño e inconsciencia</a:t>
            </a:r>
          </a:p>
          <a:p>
            <a:r>
              <a:rPr lang="es-CO" dirty="0"/>
              <a:t>	La persona piensa que estuvo despierto y con insomnio (EEG es normal). </a:t>
            </a:r>
          </a:p>
          <a:p>
            <a:r>
              <a:rPr lang="es-CO" dirty="0"/>
              <a:t>	Pacientes sin trastornos mentales, pero se deben descartar (incluyendo hipocondriasis, delirio somático, TOC)</a:t>
            </a:r>
          </a:p>
          <a:p>
            <a:endParaRPr lang="es-CO" dirty="0"/>
          </a:p>
          <a:p>
            <a:r>
              <a:rPr lang="es-CO" dirty="0"/>
              <a:t>HIGIENE DE SUEÑO INADECUADA: </a:t>
            </a:r>
          </a:p>
          <a:p>
            <a:r>
              <a:rPr lang="es-CO" dirty="0"/>
              <a:t>	Comportamental</a:t>
            </a:r>
          </a:p>
          <a:p>
            <a:r>
              <a:rPr lang="es-CO" dirty="0"/>
              <a:t>	Incrementan </a:t>
            </a:r>
            <a:r>
              <a:rPr lang="es-CO" dirty="0" err="1"/>
              <a:t>arousal</a:t>
            </a:r>
            <a:r>
              <a:rPr lang="es-CO" dirty="0"/>
              <a:t> (café, nicotina en las noches, estimulación emocional o física previo a dormir)</a:t>
            </a:r>
          </a:p>
          <a:p>
            <a:r>
              <a:rPr lang="es-CO" dirty="0"/>
              <a:t>	Dañan arquitectura (siestas, variación significativa del ciclo)</a:t>
            </a:r>
          </a:p>
          <a:p>
            <a:endParaRPr lang="es-CO" dirty="0"/>
          </a:p>
          <a:p>
            <a:r>
              <a:rPr lang="es-CO" dirty="0"/>
              <a:t>INSOMNIO COMPORTAMENTAL DE LA INFANCIA:</a:t>
            </a:r>
          </a:p>
          <a:p>
            <a:r>
              <a:rPr lang="es-CO" dirty="0"/>
              <a:t>	Dependencia a estimulación específica (objetos, lugar) para iniciar y regresar al sueño. Depende de establecimiento de límites de cuidadores. </a:t>
            </a:r>
          </a:p>
          <a:p>
            <a:endParaRPr lang="es-CO" dirty="0"/>
          </a:p>
          <a:p>
            <a:r>
              <a:rPr lang="es-CO" dirty="0"/>
              <a:t>INSOMNIO COMÓRBIDO CON TRASTORNO MENTAL: </a:t>
            </a:r>
          </a:p>
          <a:p>
            <a:r>
              <a:rPr lang="es-CO" dirty="0"/>
              <a:t>	El más común. Hasta 35% de los pacientes. Trastorno de depresivo mayor el más común. También trastorno bipolar, esquizofrenia, y trastorno de ansiedad generalizada</a:t>
            </a:r>
          </a:p>
          <a:p>
            <a:endParaRPr lang="es-CO" dirty="0"/>
          </a:p>
          <a:p>
            <a:r>
              <a:rPr lang="es-CO" dirty="0"/>
              <a:t>INSOMNIO COMÓRBIDO CON CONDICIÓN MÉDICA: </a:t>
            </a:r>
          </a:p>
          <a:p>
            <a:r>
              <a:rPr lang="es-CO" dirty="0"/>
              <a:t>	Especialmente neurológicas. Dolor de cualquier origen (sinergismo sueño-dolor por disminución de umbral de dolor). ERGE, EPOC, trastornos neurodegenerativos. </a:t>
            </a:r>
          </a:p>
          <a:p>
            <a:endParaRPr lang="es-CO" dirty="0"/>
          </a:p>
          <a:p>
            <a:r>
              <a:rPr lang="es-CO" dirty="0"/>
              <a:t>INSOMNIO INDUCIDO POR FÁRMACOS O NARCÓTICOS: </a:t>
            </a:r>
          </a:p>
          <a:p>
            <a:r>
              <a:rPr lang="es-CO" dirty="0"/>
              <a:t>	(Lista 15-7)</a:t>
            </a:r>
          </a:p>
          <a:p>
            <a:r>
              <a:rPr lang="es-CO" dirty="0"/>
              <a:t>	Alcohol e hipnóticos inicialmente promueven sueño, pero: disminución calidad de sueño, tolerancia con uso crónico, abstinencia. EL alcohol disminuye periodo de latencia de sueño pero más tarde será fragmentado. La abstinencia tras la tolerancia puede rebotar insomnio a gravedad peor que la inicial.</a:t>
            </a:r>
          </a:p>
          <a:p>
            <a:r>
              <a:rPr lang="es-CO" dirty="0"/>
              <a:t>	Metilxantinas: Cafeína y teobromina (chocolate). Psicoestimulantes: aumento de latencia de sueño, menor eficiencia, menor disminución total de sueño. </a:t>
            </a:r>
          </a:p>
          <a:p>
            <a:r>
              <a:rPr lang="es-CO" dirty="0"/>
              <a:t>		Vida media cafeína 3 a 7 horas (grandes cantidades durante el día o pequeñas durante la noche)</a:t>
            </a:r>
          </a:p>
          <a:p>
            <a:r>
              <a:rPr lang="es-CO" dirty="0"/>
              <a:t>	Hipersensibilidad a Metilxantinas: dificultad para conciliación o despertar nocturno sin reconciliación. </a:t>
            </a:r>
          </a:p>
          <a:p>
            <a:r>
              <a:rPr lang="es-CO" dirty="0"/>
              <a:t>	Cocaína, anfetaminas (otros estimulantes): conciliación y mantenimiento. Su descontinuación produce hipersomnolencia.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699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Alcohol e hipnóticos inicialmente promueven sueño, pero: disminución calidad de sueño, tolerancia con uso crónico, abstinencia. EL alcohol disminuye periodo de latencia de sueño pero más tarde será fragmentado. La abstinencia tras la tolerancia puede rebotar insomnio a gravedad peor que la inicial.</a:t>
            </a:r>
          </a:p>
          <a:p>
            <a:endParaRPr lang="es-CO" dirty="0"/>
          </a:p>
          <a:p>
            <a:r>
              <a:rPr lang="es-CO" dirty="0"/>
              <a:t>Vida media cafeína 3 a 7 horas (grandes cantidades durante el día o pequeñas durante la noche)</a:t>
            </a:r>
          </a:p>
          <a:p>
            <a:endParaRPr lang="es-CO" dirty="0"/>
          </a:p>
          <a:p>
            <a:r>
              <a:rPr lang="es-CO" dirty="0"/>
              <a:t>Hipersensibilidad a Metilxantinas: dificultad para conciliación o despertar nocturno sin reconciliación. </a:t>
            </a:r>
          </a:p>
          <a:p>
            <a:r>
              <a:rPr lang="es-CO" dirty="0"/>
              <a:t>	Cocaína, anfetaminas (otros estimulantes): conciliación y mantenimiento. Su descontinuación produce hipersomnolencia. 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5452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err="1"/>
              <a:t>Levenson</a:t>
            </a:r>
            <a:endParaRPr lang="es-MX" dirty="0"/>
          </a:p>
          <a:p>
            <a:endParaRPr lang="es-MX" dirty="0"/>
          </a:p>
          <a:p>
            <a:pPr algn="l"/>
            <a:r>
              <a:rPr lang="es-CO" sz="1800" b="1" i="0" u="none" strike="noStrike" baseline="0" dirty="0" err="1">
                <a:latin typeface="Tahoma-Bold"/>
              </a:rPr>
              <a:t>Primarily</a:t>
            </a:r>
            <a:r>
              <a:rPr lang="es-CO" sz="1800" b="1" i="0" u="none" strike="noStrike" baseline="0" dirty="0">
                <a:latin typeface="Tahoma-Bold"/>
              </a:rPr>
              <a:t> medical</a:t>
            </a:r>
          </a:p>
          <a:p>
            <a:pPr algn="l"/>
            <a:r>
              <a:rPr lang="es-CO" sz="1800" b="0" i="0" u="none" strike="noStrike" baseline="0" dirty="0">
                <a:latin typeface="Tahoma-Bold"/>
              </a:rPr>
              <a:t>SAHOS</a:t>
            </a:r>
          </a:p>
          <a:p>
            <a:pPr algn="l"/>
            <a:r>
              <a:rPr lang="es-CO" sz="1800" b="0" i="0" u="none" strike="noStrike" baseline="0" dirty="0">
                <a:latin typeface="Tahoma-Bold"/>
              </a:rPr>
              <a:t>EPOC</a:t>
            </a:r>
          </a:p>
          <a:p>
            <a:pPr algn="l"/>
            <a:r>
              <a:rPr lang="es-CO" sz="1800" b="0" i="0" u="none" strike="noStrike" baseline="0" dirty="0">
                <a:latin typeface="Tahoma-Bold"/>
              </a:rPr>
              <a:t>Asma</a:t>
            </a:r>
          </a:p>
          <a:p>
            <a:pPr algn="l"/>
            <a:r>
              <a:rPr lang="es-CO" sz="1800" b="0" i="0" u="none" strike="noStrike" baseline="0" dirty="0">
                <a:latin typeface="Tahoma-Bold"/>
              </a:rPr>
              <a:t>ERGE</a:t>
            </a:r>
            <a:endParaRPr lang="es-CO" sz="1800" b="0" i="0" u="none" strike="noStrike" baseline="0" dirty="0">
              <a:latin typeface="TimesNewRomanPSMT"/>
            </a:endParaRPr>
          </a:p>
          <a:p>
            <a:pPr algn="l"/>
            <a:r>
              <a:rPr lang="es-CO" sz="1800" b="0" i="0" u="none" strike="noStrike" baseline="0" dirty="0">
                <a:latin typeface="TimesNewRomanPSMT"/>
              </a:rPr>
              <a:t>Angina</a:t>
            </a:r>
          </a:p>
          <a:p>
            <a:pPr algn="l"/>
            <a:r>
              <a:rPr lang="es-CO" sz="1800" b="0" i="0" u="none" strike="noStrike" baseline="0" dirty="0">
                <a:latin typeface="TimesNewRomanPSMT"/>
              </a:rPr>
              <a:t>Hipoglicemia</a:t>
            </a:r>
          </a:p>
          <a:p>
            <a:pPr algn="l"/>
            <a:r>
              <a:rPr lang="es-CO" sz="1800" b="0" i="0" u="none" strike="noStrike" baseline="0" dirty="0">
                <a:latin typeface="TimesNewRomanPSMT"/>
              </a:rPr>
              <a:t>ICC</a:t>
            </a:r>
          </a:p>
          <a:p>
            <a:pPr algn="l"/>
            <a:r>
              <a:rPr lang="es-CO" sz="1800" b="0" i="0" u="none" strike="noStrike" baseline="0" dirty="0">
                <a:latin typeface="TimesNewRomanPSMT"/>
              </a:rPr>
              <a:t>Hipertiroidismo</a:t>
            </a:r>
          </a:p>
          <a:p>
            <a:pPr algn="l"/>
            <a:r>
              <a:rPr lang="es-CO" sz="1800" b="0" i="0" u="none" strike="noStrike" baseline="0" dirty="0">
                <a:latin typeface="TimesNewRomanPSMT"/>
              </a:rPr>
              <a:t>Dolor</a:t>
            </a:r>
          </a:p>
          <a:p>
            <a:pPr algn="l"/>
            <a:r>
              <a:rPr lang="es-CO" sz="1800" b="1" i="0" u="none" strike="noStrike" baseline="0" dirty="0" err="1">
                <a:latin typeface="Tahoma-Bold"/>
              </a:rPr>
              <a:t>Primarily</a:t>
            </a:r>
            <a:r>
              <a:rPr lang="es-CO" sz="1800" b="1" i="0" u="none" strike="noStrike" baseline="0" dirty="0">
                <a:latin typeface="Tahoma-Bold"/>
              </a:rPr>
              <a:t> </a:t>
            </a:r>
            <a:r>
              <a:rPr lang="es-CO" sz="1800" b="1" i="0" u="none" strike="noStrike" baseline="0" dirty="0" err="1">
                <a:latin typeface="Tahoma-Bold"/>
              </a:rPr>
              <a:t>neurological</a:t>
            </a:r>
            <a:endParaRPr lang="es-CO" sz="1800" b="1" i="0" u="none" strike="noStrike" baseline="0" dirty="0">
              <a:latin typeface="Tahoma-Bold"/>
            </a:endParaRPr>
          </a:p>
          <a:p>
            <a:pPr algn="l"/>
            <a:r>
              <a:rPr lang="es-CO" sz="1800" b="0" i="0" u="none" strike="noStrike" baseline="0" dirty="0">
                <a:latin typeface="TimesNewRomanPSMT"/>
              </a:rPr>
              <a:t>Apnea central de sueño</a:t>
            </a:r>
          </a:p>
          <a:p>
            <a:pPr algn="l"/>
            <a:r>
              <a:rPr lang="es-CO" sz="1800" b="0" i="0" u="none" strike="noStrike" baseline="0" dirty="0">
                <a:latin typeface="TimesNewRomanPSMT"/>
              </a:rPr>
              <a:t>Demencia</a:t>
            </a:r>
          </a:p>
          <a:p>
            <a:pPr algn="l"/>
            <a:r>
              <a:rPr lang="es-CO" sz="1800" b="0" i="0" u="none" strike="noStrike" baseline="0" dirty="0">
                <a:latin typeface="TimesNewRomanPSMT"/>
              </a:rPr>
              <a:t>Insomnio fatal familiar</a:t>
            </a:r>
          </a:p>
          <a:p>
            <a:pPr algn="l"/>
            <a:r>
              <a:rPr lang="es-CO" sz="1800" b="1" i="0" u="none" strike="noStrike" baseline="0" dirty="0" err="1">
                <a:latin typeface="Tahoma-Bold"/>
              </a:rPr>
              <a:t>Primarily</a:t>
            </a:r>
            <a:r>
              <a:rPr lang="es-CO" sz="1800" b="1" i="0" u="none" strike="noStrike" baseline="0" dirty="0">
                <a:latin typeface="Tahoma-Bold"/>
              </a:rPr>
              <a:t> </a:t>
            </a:r>
            <a:r>
              <a:rPr lang="es-CO" sz="1800" b="1" i="0" u="none" strike="noStrike" baseline="0" dirty="0" err="1">
                <a:latin typeface="Tahoma-Bold"/>
              </a:rPr>
              <a:t>environmental</a:t>
            </a:r>
            <a:endParaRPr lang="es-CO" sz="1800" b="1" i="0" u="none" strike="noStrike" baseline="0" dirty="0">
              <a:latin typeface="Tahoma-Bold"/>
            </a:endParaRPr>
          </a:p>
          <a:p>
            <a:pPr algn="l"/>
            <a:r>
              <a:rPr lang="en-US" sz="1800" b="0" i="0" u="none" strike="noStrike" baseline="0" dirty="0" err="1">
                <a:latin typeface="TimesNewRomanPSMT"/>
              </a:rPr>
              <a:t>Ruido</a:t>
            </a:r>
            <a:r>
              <a:rPr lang="en-US" sz="1800" b="0" i="0" u="none" strike="noStrike" baseline="0" dirty="0">
                <a:latin typeface="TimesNewRomanPSMT"/>
              </a:rPr>
              <a:t> de la </a:t>
            </a:r>
            <a:r>
              <a:rPr lang="en-US" sz="1800" b="0" i="0" u="none" strike="noStrike" baseline="0" dirty="0" err="1">
                <a:latin typeface="TimesNewRomanPSMT"/>
              </a:rPr>
              <a:t>comunidad</a:t>
            </a:r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 err="1">
                <a:latin typeface="TimesNewRomanPSMT"/>
              </a:rPr>
              <a:t>Temperatura</a:t>
            </a:r>
            <a:r>
              <a:rPr lang="en-US" sz="1800" b="0" i="0" u="none" strike="noStrike" baseline="0" dirty="0">
                <a:latin typeface="TimesNewRomanPSMT"/>
              </a:rPr>
              <a:t> </a:t>
            </a:r>
            <a:r>
              <a:rPr lang="en-US" sz="1800" b="0" i="0" u="none" strike="noStrike" baseline="0" dirty="0" err="1">
                <a:latin typeface="TimesNewRomanPSMT"/>
              </a:rPr>
              <a:t>alterada</a:t>
            </a:r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 err="1">
                <a:latin typeface="TimesNewRomanPSMT"/>
              </a:rPr>
              <a:t>Vibración</a:t>
            </a:r>
            <a:endParaRPr lang="en-US" sz="1800" b="0" i="0" u="none" strike="noStrike" baseline="0" dirty="0">
              <a:latin typeface="TimesNewRomanPSMT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0341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CIB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75B464-0AB9-4877-926A-752658FE0EC1}" type="slidenum">
              <a:rPr lang="es-CO" smtClean="0"/>
              <a:t>23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2714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DC37-A4A1-46E6-9FDD-422F4AA83E87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D231-ABDC-4737-A897-5F74C88C7B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51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DC37-A4A1-46E6-9FDD-422F4AA83E87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D231-ABDC-4737-A897-5F74C88C7B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472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DC37-A4A1-46E6-9FDD-422F4AA83E87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D231-ABDC-4737-A897-5F74C88C7B9E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668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DC37-A4A1-46E6-9FDD-422F4AA83E87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D231-ABDC-4737-A897-5F74C88C7B9E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316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DC37-A4A1-46E6-9FDD-422F4AA83E87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D231-ABDC-4737-A897-5F74C88C7B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76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DC37-A4A1-46E6-9FDD-422F4AA83E87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D231-ABDC-4737-A897-5F74C88C7B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174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DC37-A4A1-46E6-9FDD-422F4AA83E87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D231-ABDC-4737-A897-5F74C88C7B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79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DC37-A4A1-46E6-9FDD-422F4AA83E87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D231-ABDC-4737-A897-5F74C88C7B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138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DC37-A4A1-46E6-9FDD-422F4AA83E87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D231-ABDC-4737-A897-5F74C88C7B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047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DC37-A4A1-46E6-9FDD-422F4AA83E87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D231-ABDC-4737-A897-5F74C88C7B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444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DC37-A4A1-46E6-9FDD-422F4AA83E87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D231-ABDC-4737-A897-5F74C88C7B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847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CDC37-A4A1-46E6-9FDD-422F4AA83E87}" type="datetimeFigureOut">
              <a:rPr lang="es-CO" smtClean="0"/>
              <a:t>4/05/2021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8D231-ABDC-4737-A897-5F74C88C7B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390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E516B-3A75-43D0-9257-AA030A175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6762"/>
            <a:ext cx="9144000" cy="2387600"/>
          </a:xfrm>
        </p:spPr>
        <p:txBody>
          <a:bodyPr/>
          <a:lstStyle/>
          <a:p>
            <a:r>
              <a:rPr lang="es-MX" dirty="0"/>
              <a:t>INSOMNIO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89EA06-9876-404C-A26E-55A2F2DC5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85267" y="3703638"/>
            <a:ext cx="6629400" cy="1655762"/>
          </a:xfrm>
        </p:spPr>
        <p:txBody>
          <a:bodyPr/>
          <a:lstStyle/>
          <a:p>
            <a:r>
              <a:rPr lang="es-MX" b="1" dirty="0"/>
              <a:t>Dr. Óscar Adrián Carmona Nieto</a:t>
            </a:r>
          </a:p>
          <a:p>
            <a:r>
              <a:rPr lang="es-MX" b="1" dirty="0"/>
              <a:t>Residente de psiquiatría – 3er año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397847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EE97E-AE1D-4701-991A-E1106B2AD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66" y="121419"/>
            <a:ext cx="10515600" cy="1325563"/>
          </a:xfrm>
        </p:spPr>
        <p:txBody>
          <a:bodyPr/>
          <a:lstStyle/>
          <a:p>
            <a:r>
              <a:rPr lang="es-MX" dirty="0"/>
              <a:t>Predisponentes y precipitantes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48B1BFA-A105-4507-947A-32FBA217A9C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2875289"/>
              </p:ext>
            </p:extLst>
          </p:nvPr>
        </p:nvGraphicFramePr>
        <p:xfrm>
          <a:off x="4572000" y="1514715"/>
          <a:ext cx="7653867" cy="4933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618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EB4C0-37C5-4494-BD20-1A53D034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3" y="189151"/>
            <a:ext cx="10515600" cy="1325563"/>
          </a:xfrm>
        </p:spPr>
        <p:txBody>
          <a:bodyPr/>
          <a:lstStyle/>
          <a:p>
            <a:r>
              <a:rPr lang="es-MX" dirty="0"/>
              <a:t>Clínica acompañante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02F922-085E-4A9B-A781-5881E7854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66010" y="1724025"/>
            <a:ext cx="6761922" cy="46937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Disminución de </a:t>
            </a:r>
            <a:r>
              <a:rPr lang="es-CO" b="1" dirty="0"/>
              <a:t>bienestar </a:t>
            </a:r>
            <a:r>
              <a:rPr lang="es-CO" dirty="0"/>
              <a:t>percibido.</a:t>
            </a:r>
          </a:p>
          <a:p>
            <a:pPr algn="just">
              <a:lnSpc>
                <a:spcPct val="100000"/>
              </a:lnSpc>
            </a:pPr>
            <a:r>
              <a:rPr lang="es-CO" b="1" dirty="0"/>
              <a:t>Atención</a:t>
            </a:r>
            <a:r>
              <a:rPr lang="es-CO" dirty="0"/>
              <a:t> aumentada a problemas para dormir.</a:t>
            </a:r>
          </a:p>
          <a:p>
            <a:pPr algn="just">
              <a:lnSpc>
                <a:spcPct val="100000"/>
              </a:lnSpc>
            </a:pPr>
            <a:r>
              <a:rPr lang="es-CO" b="1" dirty="0"/>
              <a:t>Preocupación excesiva </a:t>
            </a:r>
            <a:r>
              <a:rPr lang="es-CO" dirty="0"/>
              <a:t>sobre no dormir y consecuencias.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Pensamientos sobre problemas al dormir </a:t>
            </a:r>
            <a:r>
              <a:rPr lang="es-CO" b="1" dirty="0"/>
              <a:t>durante el día: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Intensificados en la noche.</a:t>
            </a:r>
          </a:p>
          <a:p>
            <a:pPr algn="just">
              <a:lnSpc>
                <a:spcPct val="100000"/>
              </a:lnSpc>
            </a:pPr>
            <a:r>
              <a:rPr lang="es-CO" b="1" dirty="0"/>
              <a:t>Respuestas fisiológicas </a:t>
            </a:r>
            <a:r>
              <a:rPr lang="es-CO" dirty="0"/>
              <a:t>ante la idea de no poder dormir.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Intención consciente y </a:t>
            </a:r>
            <a:r>
              <a:rPr lang="es-CO" b="1" dirty="0"/>
              <a:t>esfuerzo</a:t>
            </a:r>
            <a:r>
              <a:rPr lang="es-CO" dirty="0"/>
              <a:t> para dormirse.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Problemas maritales, o </a:t>
            </a:r>
            <a:r>
              <a:rPr lang="es-CO" dirty="0" err="1"/>
              <a:t>parento</a:t>
            </a:r>
            <a:r>
              <a:rPr lang="es-CO" dirty="0"/>
              <a:t>-filiales por </a:t>
            </a:r>
            <a:r>
              <a:rPr lang="es-CO" b="1" dirty="0"/>
              <a:t>interrupción del sueño de los demás</a:t>
            </a:r>
            <a:r>
              <a:rPr lang="es-C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9858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F61C7-7BBF-48F3-A210-2EE0B5FFA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74274"/>
            <a:ext cx="10515600" cy="1957801"/>
          </a:xfrm>
        </p:spPr>
        <p:txBody>
          <a:bodyPr>
            <a:normAutofit/>
          </a:bodyPr>
          <a:lstStyle/>
          <a:p>
            <a:r>
              <a:rPr lang="es-MX" sz="5400" dirty="0"/>
              <a:t>DIAGNÓSTICO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625898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366C0-77DB-4CFD-830A-2A11B2384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77940"/>
            <a:ext cx="10515600" cy="1325563"/>
          </a:xfrm>
        </p:spPr>
        <p:txBody>
          <a:bodyPr/>
          <a:lstStyle/>
          <a:p>
            <a:r>
              <a:rPr lang="es-MX" dirty="0"/>
              <a:t>DSM-5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E44895-85BD-4D69-B151-77FA1F531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545" y="339424"/>
            <a:ext cx="6541790" cy="5617405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10000"/>
              </a:lnSpc>
              <a:buFont typeface="+mj-lt"/>
              <a:buAutoNum type="alphaUcPeriod"/>
            </a:pPr>
            <a:r>
              <a:rPr lang="es-CO" dirty="0"/>
              <a:t>Predominante </a:t>
            </a:r>
            <a:r>
              <a:rPr lang="es-CO" b="1" dirty="0">
                <a:solidFill>
                  <a:srgbClr val="00ABA7"/>
                </a:solidFill>
              </a:rPr>
              <a:t>insatisfacción</a:t>
            </a:r>
            <a:r>
              <a:rPr lang="es-CO" dirty="0"/>
              <a:t> por la cantidad o la calidad del sueño y al menos uno:</a:t>
            </a:r>
          </a:p>
          <a:p>
            <a:pPr lvl="1" algn="just">
              <a:lnSpc>
                <a:spcPct val="110000"/>
              </a:lnSpc>
            </a:pPr>
            <a:r>
              <a:rPr lang="es-CO" sz="1800" dirty="0"/>
              <a:t>Dificultad para iniciar el sueño. </a:t>
            </a:r>
          </a:p>
          <a:p>
            <a:pPr lvl="1" algn="just">
              <a:lnSpc>
                <a:spcPct val="110000"/>
              </a:lnSpc>
            </a:pPr>
            <a:r>
              <a:rPr lang="es-CO" sz="1800" dirty="0"/>
              <a:t>Dificultad para mantener el sueño</a:t>
            </a:r>
          </a:p>
          <a:p>
            <a:pPr lvl="1" algn="just">
              <a:lnSpc>
                <a:spcPct val="110000"/>
              </a:lnSpc>
            </a:pPr>
            <a:r>
              <a:rPr lang="es-CO" sz="1800" dirty="0"/>
              <a:t>Despertar pronto por la mañana con incapacidad para volver a dormir.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lphaUcPeriod"/>
            </a:pPr>
            <a:r>
              <a:rPr lang="es-CO" dirty="0"/>
              <a:t>Malestar clínicamente significativo o </a:t>
            </a:r>
            <a:r>
              <a:rPr lang="es-CO" b="1" dirty="0">
                <a:solidFill>
                  <a:srgbClr val="00ABA7"/>
                </a:solidFill>
              </a:rPr>
              <a:t>disfuncionalidad.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lphaUcPeriod"/>
            </a:pPr>
            <a:r>
              <a:rPr lang="es-CO" b="1" i="1" dirty="0"/>
              <a:t>3 noches </a:t>
            </a:r>
            <a:r>
              <a:rPr lang="es-CO" dirty="0"/>
              <a:t>a la semana.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lphaUcPeriod"/>
            </a:pPr>
            <a:r>
              <a:rPr lang="es-CO" b="1" i="1" dirty="0"/>
              <a:t>3 meses</a:t>
            </a:r>
            <a:r>
              <a:rPr lang="es-CO" dirty="0"/>
              <a:t>.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lphaUcPeriod"/>
            </a:pPr>
            <a:r>
              <a:rPr lang="es-CO" dirty="0"/>
              <a:t>Condiciones </a:t>
            </a:r>
            <a:r>
              <a:rPr lang="es-CO" b="1" dirty="0">
                <a:solidFill>
                  <a:srgbClr val="00ABA7"/>
                </a:solidFill>
              </a:rPr>
              <a:t>favorables</a:t>
            </a:r>
            <a:r>
              <a:rPr lang="es-CO" dirty="0"/>
              <a:t> para dormir.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lphaUcPeriod"/>
            </a:pPr>
            <a:r>
              <a:rPr lang="es-CO" dirty="0"/>
              <a:t>No se explica mejor por otro trastorno del sueño-vigilia, y no se produce exclusivamente en el curso de otro trastorno del sueño-vigilia.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lphaUcPeriod"/>
            </a:pPr>
            <a:r>
              <a:rPr lang="es-CO" dirty="0"/>
              <a:t>No se puede atribuir a una sustancia.</a:t>
            </a:r>
          </a:p>
          <a:p>
            <a:pPr marL="457200" indent="-457200" algn="just">
              <a:lnSpc>
                <a:spcPct val="110000"/>
              </a:lnSpc>
              <a:buFont typeface="+mj-lt"/>
              <a:buAutoNum type="alphaUcPeriod"/>
            </a:pPr>
            <a:r>
              <a:rPr lang="es-CO" dirty="0"/>
              <a:t>Comorbilidad no explica la presencia predominante de insomnio.</a:t>
            </a:r>
          </a:p>
        </p:txBody>
      </p:sp>
    </p:spTree>
    <p:extLst>
      <p:ext uri="{BB962C8B-B14F-4D97-AF65-F5344CB8AC3E}">
        <p14:creationId xmlns:p14="http://schemas.microsoft.com/office/powerpoint/2010/main" val="2632339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4AD7E6-51D6-436B-9C90-7886B3CE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ICSD-3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0D575D-65A0-442A-AC39-D88256FAD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8675" y="111124"/>
            <a:ext cx="6761922" cy="681460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lphaUcPeriod"/>
            </a:pPr>
            <a:r>
              <a:rPr lang="es-CO" sz="1900" b="1" dirty="0">
                <a:solidFill>
                  <a:srgbClr val="00ABA7"/>
                </a:solidFill>
              </a:rPr>
              <a:t>Paciente o familiar </a:t>
            </a:r>
            <a:r>
              <a:rPr lang="es-CO" sz="1900" dirty="0"/>
              <a:t>reportan uno de los siguientes:</a:t>
            </a:r>
          </a:p>
          <a:p>
            <a:pPr lvl="1">
              <a:lnSpc>
                <a:spcPct val="120000"/>
              </a:lnSpc>
            </a:pPr>
            <a:r>
              <a:rPr lang="es-CO" sz="1700" dirty="0"/>
              <a:t>Iniciar.</a:t>
            </a:r>
          </a:p>
          <a:p>
            <a:pPr lvl="1">
              <a:lnSpc>
                <a:spcPct val="120000"/>
              </a:lnSpc>
            </a:pPr>
            <a:r>
              <a:rPr lang="es-CO" sz="1700" dirty="0"/>
              <a:t>Mantener.</a:t>
            </a:r>
          </a:p>
          <a:p>
            <a:pPr lvl="1">
              <a:lnSpc>
                <a:spcPct val="120000"/>
              </a:lnSpc>
            </a:pPr>
            <a:r>
              <a:rPr lang="es-CO" sz="1700" dirty="0"/>
              <a:t>Despertar temprano.</a:t>
            </a:r>
          </a:p>
          <a:p>
            <a:pPr lvl="1">
              <a:lnSpc>
                <a:spcPct val="120000"/>
              </a:lnSpc>
            </a:pPr>
            <a:r>
              <a:rPr lang="es-CO" sz="1700" i="1" dirty="0"/>
              <a:t>Resistencia a ir a la cama.</a:t>
            </a:r>
          </a:p>
          <a:p>
            <a:pPr lvl="1">
              <a:lnSpc>
                <a:spcPct val="120000"/>
              </a:lnSpc>
            </a:pPr>
            <a:r>
              <a:rPr lang="es-CO" sz="1700" i="1" dirty="0"/>
              <a:t>No dormir sin intervención de cuidador.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UcPeriod"/>
            </a:pPr>
            <a:r>
              <a:rPr lang="es-CO" sz="1900" dirty="0"/>
              <a:t>Uno o más de los </a:t>
            </a:r>
            <a:r>
              <a:rPr lang="es-CO" sz="1900" b="1" dirty="0">
                <a:solidFill>
                  <a:srgbClr val="00ABA7"/>
                </a:solidFill>
              </a:rPr>
              <a:t>síntomas durante el día</a:t>
            </a:r>
            <a:r>
              <a:rPr lang="es-CO" sz="1900" dirty="0">
                <a:solidFill>
                  <a:srgbClr val="00ABA7"/>
                </a:solidFill>
              </a:rPr>
              <a:t>: </a:t>
            </a:r>
          </a:p>
          <a:p>
            <a:pPr lvl="1">
              <a:lnSpc>
                <a:spcPct val="120000"/>
              </a:lnSpc>
            </a:pPr>
            <a:r>
              <a:rPr lang="es-CO" sz="1700" dirty="0"/>
              <a:t>Fatiga o malestar.</a:t>
            </a:r>
          </a:p>
          <a:p>
            <a:pPr lvl="1">
              <a:lnSpc>
                <a:spcPct val="120000"/>
              </a:lnSpc>
            </a:pPr>
            <a:r>
              <a:rPr lang="es-CO" sz="1700" dirty="0"/>
              <a:t>Atención o memoria.</a:t>
            </a:r>
          </a:p>
          <a:p>
            <a:pPr lvl="1">
              <a:lnSpc>
                <a:spcPct val="120000"/>
              </a:lnSpc>
            </a:pPr>
            <a:r>
              <a:rPr lang="es-CO" sz="1700" dirty="0"/>
              <a:t>Rendimiento general.</a:t>
            </a:r>
          </a:p>
          <a:p>
            <a:pPr lvl="1">
              <a:lnSpc>
                <a:spcPct val="120000"/>
              </a:lnSpc>
            </a:pPr>
            <a:r>
              <a:rPr lang="es-CO" sz="1700" dirty="0"/>
              <a:t>Irritabilidad o ánimo.</a:t>
            </a:r>
          </a:p>
          <a:p>
            <a:pPr lvl="1">
              <a:lnSpc>
                <a:spcPct val="120000"/>
              </a:lnSpc>
            </a:pPr>
            <a:r>
              <a:rPr lang="es-CO" sz="1700" dirty="0"/>
              <a:t>Somnolencia.</a:t>
            </a:r>
          </a:p>
          <a:p>
            <a:pPr lvl="1">
              <a:lnSpc>
                <a:spcPct val="120000"/>
              </a:lnSpc>
            </a:pPr>
            <a:r>
              <a:rPr lang="es-CO" sz="1700" dirty="0"/>
              <a:t>Conductual.</a:t>
            </a:r>
          </a:p>
          <a:p>
            <a:pPr lvl="1">
              <a:lnSpc>
                <a:spcPct val="120000"/>
              </a:lnSpc>
            </a:pPr>
            <a:r>
              <a:rPr lang="es-CO" sz="1700" dirty="0"/>
              <a:t>Motivación/energía/iniciativa.</a:t>
            </a:r>
          </a:p>
          <a:p>
            <a:pPr lvl="1">
              <a:lnSpc>
                <a:spcPct val="120000"/>
              </a:lnSpc>
            </a:pPr>
            <a:r>
              <a:rPr lang="es-CO" sz="1700" dirty="0"/>
              <a:t>Predisposición a errores o accidentes.</a:t>
            </a:r>
          </a:p>
          <a:p>
            <a:pPr lvl="1">
              <a:lnSpc>
                <a:spcPct val="120000"/>
              </a:lnSpc>
            </a:pPr>
            <a:r>
              <a:rPr lang="es-CO" sz="1700" dirty="0"/>
              <a:t>Preocupación o insatisfacción por sueño.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UcPeriod"/>
            </a:pPr>
            <a:r>
              <a:rPr lang="es-CO" sz="1900" dirty="0"/>
              <a:t>No se explica por </a:t>
            </a:r>
            <a:r>
              <a:rPr lang="es-CO" sz="1900" b="1" dirty="0">
                <a:solidFill>
                  <a:srgbClr val="00ABA7"/>
                </a:solidFill>
              </a:rPr>
              <a:t>oportunidad</a:t>
            </a:r>
            <a:r>
              <a:rPr lang="es-CO" sz="1900" dirty="0"/>
              <a:t> inadecuada.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UcPeriod"/>
            </a:pPr>
            <a:r>
              <a:rPr lang="es-CO" sz="1900" b="1" i="1" dirty="0"/>
              <a:t>3 veces por semana.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UcPeriod"/>
            </a:pPr>
            <a:r>
              <a:rPr lang="es-CO" sz="1900" b="1" i="1" dirty="0"/>
              <a:t>3 meses.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UcPeriod"/>
            </a:pPr>
            <a:r>
              <a:rPr lang="es-CO" sz="1900" dirty="0"/>
              <a:t>No se explica por otro trastorno del sueño.</a:t>
            </a:r>
          </a:p>
          <a:p>
            <a:pPr marL="457200" indent="-457200">
              <a:lnSpc>
                <a:spcPct val="120000"/>
              </a:lnSpc>
              <a:buFont typeface="+mj-lt"/>
              <a:buAutoNum type="alphaUcPeriod"/>
            </a:pPr>
            <a:endParaRPr lang="es-CO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973ACFC5-9F3B-452E-839D-D0FF4ECCFD1B}"/>
              </a:ext>
            </a:extLst>
          </p:cNvPr>
          <p:cNvSpPr/>
          <p:nvPr/>
        </p:nvSpPr>
        <p:spPr>
          <a:xfrm>
            <a:off x="8669867" y="652592"/>
            <a:ext cx="2930730" cy="750627"/>
          </a:xfrm>
          <a:prstGeom prst="ellipse">
            <a:avLst/>
          </a:prstGeom>
          <a:solidFill>
            <a:srgbClr val="152B48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latin typeface="Montserrat" panose="00000500000000000000" pitchFamily="2" charset="0"/>
              </a:rPr>
              <a:t>Insatisfacción.</a:t>
            </a:r>
            <a:endParaRPr lang="es-CO" b="1" dirty="0">
              <a:latin typeface="Montserrat" panose="00000500000000000000" pitchFamily="2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75E98DBA-86E2-4C3A-ADDC-57BF9EF1BEC6}"/>
              </a:ext>
            </a:extLst>
          </p:cNvPr>
          <p:cNvSpPr/>
          <p:nvPr/>
        </p:nvSpPr>
        <p:spPr>
          <a:xfrm>
            <a:off x="8523997" y="2866803"/>
            <a:ext cx="3321957" cy="750627"/>
          </a:xfrm>
          <a:prstGeom prst="ellipse">
            <a:avLst/>
          </a:prstGeom>
          <a:solidFill>
            <a:srgbClr val="152B48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latin typeface="Montserrat" panose="00000500000000000000" pitchFamily="2" charset="0"/>
              </a:rPr>
              <a:t>Disfuncionalidad.</a:t>
            </a:r>
            <a:endParaRPr lang="es-CO" b="1" dirty="0">
              <a:latin typeface="Montserrat" panose="00000500000000000000" pitchFamily="2" charset="0"/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380E7ADC-EE7E-4D9F-AEC6-1D4B3751FD98}"/>
              </a:ext>
            </a:extLst>
          </p:cNvPr>
          <p:cNvSpPr/>
          <p:nvPr/>
        </p:nvSpPr>
        <p:spPr>
          <a:xfrm>
            <a:off x="9278356" y="5622482"/>
            <a:ext cx="2577152" cy="750627"/>
          </a:xfrm>
          <a:prstGeom prst="ellipse">
            <a:avLst/>
          </a:prstGeom>
          <a:solidFill>
            <a:srgbClr val="152B48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latin typeface="Montserrat" panose="00000500000000000000" pitchFamily="2" charset="0"/>
              </a:rPr>
              <a:t>C. Favorables</a:t>
            </a:r>
            <a:endParaRPr lang="es-CO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2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3CADD-0D8B-4EC1-AFBB-FBFB5947D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331259"/>
            <a:ext cx="10515600" cy="1325563"/>
          </a:xfrm>
        </p:spPr>
        <p:txBody>
          <a:bodyPr/>
          <a:lstStyle/>
          <a:p>
            <a:r>
              <a:rPr lang="es-MX" dirty="0"/>
              <a:t>ICSD-3</a:t>
            </a:r>
            <a:endParaRPr lang="es-CO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84E1472B-E78B-4E26-A997-86FA5ED1E58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7699391"/>
              </p:ext>
            </p:extLst>
          </p:nvPr>
        </p:nvGraphicFramePr>
        <p:xfrm>
          <a:off x="4727345" y="1219199"/>
          <a:ext cx="7396922" cy="4805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2400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32827-41BC-46F6-9AE3-DA649E6A1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67" y="314325"/>
            <a:ext cx="10515600" cy="1325563"/>
          </a:xfrm>
        </p:spPr>
        <p:txBody>
          <a:bodyPr/>
          <a:lstStyle/>
          <a:p>
            <a:r>
              <a:rPr lang="es-MX" dirty="0"/>
              <a:t>Subtipos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D76F0C7-B271-42D8-BDAD-4A52E0DE38F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4551905"/>
              </p:ext>
            </p:extLst>
          </p:nvPr>
        </p:nvGraphicFramePr>
        <p:xfrm>
          <a:off x="4233335" y="1016000"/>
          <a:ext cx="8094133" cy="522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4454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32827-41BC-46F6-9AE3-DA649E6A1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348192"/>
            <a:ext cx="10515600" cy="1325563"/>
          </a:xfrm>
        </p:spPr>
        <p:txBody>
          <a:bodyPr/>
          <a:lstStyle/>
          <a:p>
            <a:r>
              <a:rPr lang="es-MX" dirty="0"/>
              <a:t>Subtipos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558BBBE-D599-4B02-8DE8-013D618ED7C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6727371"/>
              </p:ext>
            </p:extLst>
          </p:nvPr>
        </p:nvGraphicFramePr>
        <p:xfrm>
          <a:off x="4470400" y="1378795"/>
          <a:ext cx="7535334" cy="4788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3267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8BF51-C70F-45DD-BF05-BD120C351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189151"/>
            <a:ext cx="10515600" cy="1325563"/>
          </a:xfrm>
        </p:spPr>
        <p:txBody>
          <a:bodyPr/>
          <a:lstStyle/>
          <a:p>
            <a:r>
              <a:rPr lang="es-MX" dirty="0"/>
              <a:t>Subtipos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4891F60-F1D8-4488-B3A3-81507124D04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9535983"/>
              </p:ext>
            </p:extLst>
          </p:nvPr>
        </p:nvGraphicFramePr>
        <p:xfrm>
          <a:off x="5099878" y="1514713"/>
          <a:ext cx="6761922" cy="4716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7216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41712-1D9C-4225-B549-D505842DC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189151"/>
            <a:ext cx="10515600" cy="1325563"/>
          </a:xfrm>
        </p:spPr>
        <p:txBody>
          <a:bodyPr/>
          <a:lstStyle/>
          <a:p>
            <a:r>
              <a:rPr lang="es-MX" dirty="0"/>
              <a:t>Comorbilidad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8B14FC0-05D9-4653-82E0-EB7587D706E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2896929"/>
              </p:ext>
            </p:extLst>
          </p:nvPr>
        </p:nvGraphicFramePr>
        <p:xfrm>
          <a:off x="4855921" y="1710266"/>
          <a:ext cx="7107479" cy="4483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817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19D7C-A415-45BD-808E-F579BDF81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23475"/>
            <a:ext cx="10515600" cy="1957801"/>
          </a:xfrm>
        </p:spPr>
        <p:txBody>
          <a:bodyPr>
            <a:normAutofit/>
          </a:bodyPr>
          <a:lstStyle/>
          <a:p>
            <a:r>
              <a:rPr lang="es-MX" sz="5400" dirty="0"/>
              <a:t>FISIOLOGÍA DEL SUEÑO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2675448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7A8D0E-8FD2-4CC6-889B-A9A2F7485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95791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/>
              <a:t>Comorbilidad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5252DD7-DE19-40C7-B425-66F6071A6E1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65529485"/>
              </p:ext>
            </p:extLst>
          </p:nvPr>
        </p:nvGraphicFramePr>
        <p:xfrm>
          <a:off x="4727345" y="0"/>
          <a:ext cx="7158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0904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5C2584-93F1-4EED-9203-62CBC16F9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7189"/>
            <a:ext cx="10515600" cy="1957801"/>
          </a:xfrm>
        </p:spPr>
        <p:txBody>
          <a:bodyPr>
            <a:normAutofit/>
          </a:bodyPr>
          <a:lstStyle/>
          <a:p>
            <a:r>
              <a:rPr lang="es-MX" sz="5400" dirty="0"/>
              <a:t>CURSO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4227908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9CE24E-F058-4C9D-8D04-E5D9C64F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66" y="177940"/>
            <a:ext cx="10515600" cy="1325563"/>
          </a:xfrm>
        </p:spPr>
        <p:txBody>
          <a:bodyPr/>
          <a:lstStyle/>
          <a:p>
            <a:r>
              <a:rPr lang="es-MX" dirty="0"/>
              <a:t>Curso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9248A7F-7DC4-4E85-A813-56915A7BE2F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331378"/>
              </p:ext>
            </p:extLst>
          </p:nvPr>
        </p:nvGraphicFramePr>
        <p:xfrm>
          <a:off x="4792133" y="840721"/>
          <a:ext cx="7103534" cy="5759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5449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F6BE7-DB49-4DC8-9034-9BD897FE1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89151"/>
            <a:ext cx="10515600" cy="1325563"/>
          </a:xfrm>
        </p:spPr>
        <p:txBody>
          <a:bodyPr/>
          <a:lstStyle/>
          <a:p>
            <a:r>
              <a:rPr lang="es-MX" dirty="0"/>
              <a:t>Evaluación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58BAD6A-63DE-4AE0-8957-F695F2EA1BA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3005347"/>
              </p:ext>
            </p:extLst>
          </p:nvPr>
        </p:nvGraphicFramePr>
        <p:xfrm>
          <a:off x="4771255" y="1582448"/>
          <a:ext cx="7242946" cy="4763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883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ABB7F7-6B1F-4FF2-BB8F-1BDCEC5A1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334" y="323850"/>
            <a:ext cx="10515600" cy="1325563"/>
          </a:xfrm>
        </p:spPr>
        <p:txBody>
          <a:bodyPr/>
          <a:lstStyle/>
          <a:p>
            <a:r>
              <a:rPr lang="es-MX" dirty="0"/>
              <a:t>Evaluación</a:t>
            </a:r>
            <a:endParaRPr lang="es-CO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49B57071-6453-401D-A6B4-43849F1A616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36265534"/>
              </p:ext>
            </p:extLst>
          </p:nvPr>
        </p:nvGraphicFramePr>
        <p:xfrm>
          <a:off x="5015718" y="361760"/>
          <a:ext cx="6761162" cy="612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3396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34BCE4-8662-4BBF-85BF-9FD8EB212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3" y="189151"/>
            <a:ext cx="10515600" cy="1325563"/>
          </a:xfrm>
        </p:spPr>
        <p:txBody>
          <a:bodyPr/>
          <a:lstStyle/>
          <a:p>
            <a:r>
              <a:rPr lang="es-MX" dirty="0"/>
              <a:t>Evaluación</a:t>
            </a:r>
            <a:endParaRPr lang="es-CO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FD7B790-2913-458B-B2F1-7BC3EF670FC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3769041"/>
              </p:ext>
            </p:extLst>
          </p:nvPr>
        </p:nvGraphicFramePr>
        <p:xfrm>
          <a:off x="4669654" y="728133"/>
          <a:ext cx="7329189" cy="5940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7445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84F094-16BC-47E2-A594-BBFCD501B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6" y="320674"/>
            <a:ext cx="10515600" cy="1325563"/>
          </a:xfrm>
        </p:spPr>
        <p:txBody>
          <a:bodyPr/>
          <a:lstStyle/>
          <a:p>
            <a:r>
              <a:rPr lang="es-MX" dirty="0"/>
              <a:t>Evaluación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5E52394B-6F2F-40DC-87AC-5492CC558B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6599667"/>
              </p:ext>
            </p:extLst>
          </p:nvPr>
        </p:nvGraphicFramePr>
        <p:xfrm>
          <a:off x="4466453" y="1653645"/>
          <a:ext cx="7743054" cy="4839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7982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BA02EA-1EAD-4CFC-9262-2DE9233F3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334" y="189151"/>
            <a:ext cx="10515600" cy="1325563"/>
          </a:xfrm>
        </p:spPr>
        <p:txBody>
          <a:bodyPr/>
          <a:lstStyle/>
          <a:p>
            <a:r>
              <a:rPr lang="es-MX" dirty="0"/>
              <a:t>Herramientas</a:t>
            </a:r>
            <a:endParaRPr lang="es-CO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2091B7C1-AA1C-46FD-9E57-3456FE089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669" y="1388805"/>
            <a:ext cx="10667997" cy="2090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Diario de sueño</a:t>
            </a:r>
            <a:endParaRPr lang="es-CO" sz="2800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7AB1C2F-2EFA-4BA8-90B3-DA776A1090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9654" y="2388354"/>
            <a:ext cx="7294381" cy="328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656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79DEB-3224-4825-A115-08B2FBB7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0"/>
            <a:ext cx="10515600" cy="1325563"/>
          </a:xfrm>
        </p:spPr>
        <p:txBody>
          <a:bodyPr/>
          <a:lstStyle/>
          <a:p>
            <a:r>
              <a:rPr lang="es-MX" dirty="0"/>
              <a:t>Herramientas</a:t>
            </a:r>
            <a:endParaRPr lang="es-CO" dirty="0"/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71976932-BB79-4D94-908B-E75A9FA2A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231395"/>
            <a:ext cx="10667997" cy="3084989"/>
          </a:xfrm>
        </p:spPr>
        <p:txBody>
          <a:bodyPr>
            <a:noAutofit/>
          </a:bodyPr>
          <a:lstStyle/>
          <a:p>
            <a:r>
              <a:rPr lang="es-MX" sz="1800" dirty="0"/>
              <a:t>0: nunca se queda dormido.</a:t>
            </a:r>
          </a:p>
          <a:p>
            <a:r>
              <a:rPr lang="es-MX" sz="1800" dirty="0"/>
              <a:t>1: escasa posibilidad.</a:t>
            </a:r>
          </a:p>
          <a:p>
            <a:r>
              <a:rPr lang="es-MX" sz="1800" dirty="0"/>
              <a:t>2: moderada posibilidad.</a:t>
            </a:r>
          </a:p>
          <a:p>
            <a:r>
              <a:rPr lang="es-MX" sz="1800" dirty="0"/>
              <a:t>3: elevada posibilidad.</a:t>
            </a:r>
          </a:p>
          <a:p>
            <a:r>
              <a:rPr lang="es-MX" sz="1800" dirty="0"/>
              <a:t>Normal: 1-6.</a:t>
            </a:r>
          </a:p>
          <a:p>
            <a:r>
              <a:rPr lang="es-CO" sz="1800" dirty="0"/>
              <a:t>Somnolencia media: 7-8.</a:t>
            </a:r>
          </a:p>
          <a:p>
            <a:r>
              <a:rPr lang="es-CO" sz="1800" dirty="0"/>
              <a:t>Somnolencia anómala: 9-24.</a:t>
            </a:r>
          </a:p>
        </p:txBody>
      </p:sp>
      <p:graphicFrame>
        <p:nvGraphicFramePr>
          <p:cNvPr id="12" name="Tabla 6">
            <a:extLst>
              <a:ext uri="{FF2B5EF4-FFF2-40B4-BE49-F238E27FC236}">
                <a16:creationId xmlns:a16="http://schemas.microsoft.com/office/drawing/2014/main" id="{2F53EE40-4401-4660-8F4F-B5D0F66FF39D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356144516"/>
              </p:ext>
            </p:extLst>
          </p:nvPr>
        </p:nvGraphicFramePr>
        <p:xfrm>
          <a:off x="5144558" y="1168399"/>
          <a:ext cx="676116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681">
                  <a:extLst>
                    <a:ext uri="{9D8B030D-6E8A-4147-A177-3AD203B41FA5}">
                      <a16:colId xmlns:a16="http://schemas.microsoft.com/office/drawing/2014/main" val="3035145268"/>
                    </a:ext>
                  </a:extLst>
                </a:gridCol>
                <a:gridCol w="4714094">
                  <a:extLst>
                    <a:ext uri="{9D8B030D-6E8A-4147-A177-3AD203B41FA5}">
                      <a16:colId xmlns:a16="http://schemas.microsoft.com/office/drawing/2014/main" val="2835034800"/>
                    </a:ext>
                  </a:extLst>
                </a:gridCol>
                <a:gridCol w="1576385">
                  <a:extLst>
                    <a:ext uri="{9D8B030D-6E8A-4147-A177-3AD203B41FA5}">
                      <a16:colId xmlns:a16="http://schemas.microsoft.com/office/drawing/2014/main" val="67813885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Montserrat" panose="00000500000000000000" pitchFamily="2" charset="0"/>
                        </a:rPr>
                        <a:t>Escala de somnolencia de </a:t>
                      </a:r>
                      <a:r>
                        <a:rPr lang="es-MX" dirty="0" err="1">
                          <a:latin typeface="Montserrat" panose="00000500000000000000" pitchFamily="2" charset="0"/>
                        </a:rPr>
                        <a:t>Epworth</a:t>
                      </a:r>
                      <a:endParaRPr lang="es-CO" dirty="0">
                        <a:latin typeface="Montserrat" panose="00000500000000000000" pitchFamily="2" charset="0"/>
                      </a:endParaRPr>
                    </a:p>
                  </a:txBody>
                  <a:tcPr>
                    <a:solidFill>
                      <a:srgbClr val="152B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48648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Situación</a:t>
                      </a:r>
                      <a:endParaRPr lang="es-CO" b="1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Puntuación</a:t>
                      </a:r>
                      <a:endParaRPr lang="es-CO" b="1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03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latin typeface="Montserrat" panose="00000500000000000000" pitchFamily="2" charset="0"/>
                        </a:rPr>
                        <a:t>1</a:t>
                      </a:r>
                      <a:endParaRPr lang="es-CO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Sentado y leyendo.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67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latin typeface="Montserrat" panose="00000500000000000000" pitchFamily="2" charset="0"/>
                        </a:rPr>
                        <a:t>2</a:t>
                      </a:r>
                      <a:endParaRPr lang="es-CO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Viendo la televisión.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latin typeface="Montserrat" panose="00000500000000000000" pitchFamily="2" charset="0"/>
                        </a:rPr>
                        <a:t>3</a:t>
                      </a:r>
                      <a:endParaRPr lang="es-CO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Sentado inactivo en un lugar público.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120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latin typeface="Montserrat" panose="00000500000000000000" pitchFamily="2" charset="0"/>
                        </a:rPr>
                        <a:t>4</a:t>
                      </a:r>
                      <a:endParaRPr lang="es-CO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Sentado durante una hora como pasajero de un coche.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35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latin typeface="Montserrat" panose="00000500000000000000" pitchFamily="2" charset="0"/>
                        </a:rPr>
                        <a:t>5</a:t>
                      </a:r>
                      <a:endParaRPr lang="es-CO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Tumbado por la tarde para descansar.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519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latin typeface="Montserrat" panose="00000500000000000000" pitchFamily="2" charset="0"/>
                        </a:rPr>
                        <a:t>6</a:t>
                      </a:r>
                      <a:endParaRPr lang="es-CO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Sentado y hablando con otra persona.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688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latin typeface="Montserrat" panose="00000500000000000000" pitchFamily="2" charset="0"/>
                        </a:rPr>
                        <a:t>7</a:t>
                      </a:r>
                      <a:endParaRPr lang="es-CO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Sentado tranquilamente después de una comida.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218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latin typeface="Montserrat" panose="00000500000000000000" pitchFamily="2" charset="0"/>
                        </a:rPr>
                        <a:t>8</a:t>
                      </a:r>
                      <a:endParaRPr lang="es-CO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Sentado en un coche, detenido durante unos pocos minutos por atasco.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041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816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6B973-B0F5-4E0D-BCC1-12165A243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267" y="100164"/>
            <a:ext cx="10515600" cy="1325563"/>
          </a:xfrm>
        </p:spPr>
        <p:txBody>
          <a:bodyPr/>
          <a:lstStyle/>
          <a:p>
            <a:r>
              <a:rPr lang="es-MX" dirty="0"/>
              <a:t>Herramientas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4FE6B4-CD0E-4959-B1CF-BB4B961A7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736" y="1260568"/>
            <a:ext cx="10938930" cy="2090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200" dirty="0"/>
              <a:t>Polisomnografía: en general no se requiere para diagnóstico de insomnio.</a:t>
            </a:r>
          </a:p>
          <a:p>
            <a:endParaRPr lang="es-CO" sz="2200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C31C725-A115-4D71-9869-C90F215D2B3F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2654147284"/>
              </p:ext>
            </p:extLst>
          </p:nvPr>
        </p:nvGraphicFramePr>
        <p:xfrm>
          <a:off x="4788959" y="1966308"/>
          <a:ext cx="7225241" cy="4363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635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BD0E0-B817-45DF-9AC8-F9575551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35" y="-21823"/>
            <a:ext cx="10515600" cy="1325563"/>
          </a:xfrm>
        </p:spPr>
        <p:txBody>
          <a:bodyPr/>
          <a:lstStyle/>
          <a:p>
            <a:r>
              <a:rPr lang="es-MX" dirty="0"/>
              <a:t>¿Qué es el sueño?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51FBC6-2362-44E1-97CE-09D754A60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101066"/>
            <a:ext cx="10667996" cy="267194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s-CO" sz="2200" dirty="0"/>
              <a:t>Proceso: adecuada función cerebral: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s-CO" sz="1900" dirty="0"/>
              <a:t>Fallas: proceso de pensamiento, regulación emocional, disfunción fisiológica.</a:t>
            </a:r>
          </a:p>
          <a:p>
            <a:pPr>
              <a:lnSpc>
                <a:spcPct val="120000"/>
              </a:lnSpc>
            </a:pPr>
            <a:r>
              <a:rPr lang="es-CO" sz="2200" dirty="0"/>
              <a:t>No es único: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s-CO" sz="1900" dirty="0"/>
              <a:t>Distintos tipos (cuantitativa y cualitativamente).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s-CO" sz="1900" dirty="0"/>
              <a:t>Características únicas, importancia funcional y mecanismos regulatorios.</a:t>
            </a:r>
          </a:p>
          <a:p>
            <a:pPr>
              <a:lnSpc>
                <a:spcPct val="120000"/>
              </a:lnSpc>
            </a:pPr>
            <a:r>
              <a:rPr lang="es-CO" sz="2200" dirty="0"/>
              <a:t>No es pasivo:</a:t>
            </a:r>
          </a:p>
          <a:p>
            <a:pPr lvl="1">
              <a:lnSpc>
                <a:spcPct val="120000"/>
              </a:lnSpc>
            </a:pPr>
            <a:r>
              <a:rPr lang="es-CO" sz="1900" dirty="0"/>
              <a:t>Alto grado de activación cerebral y metabolismo.</a:t>
            </a:r>
          </a:p>
          <a:p>
            <a:pPr>
              <a:lnSpc>
                <a:spcPct val="120000"/>
              </a:lnSpc>
            </a:pPr>
            <a:endParaRPr lang="es-CO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866A0B7A-19C4-4682-B364-8A2F667E8F99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493287264"/>
              </p:ext>
            </p:extLst>
          </p:nvPr>
        </p:nvGraphicFramePr>
        <p:xfrm>
          <a:off x="4941358" y="4109005"/>
          <a:ext cx="6683375" cy="241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52959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8364D8-FE55-4EFE-8DD6-0DE1AF534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189151"/>
            <a:ext cx="10515600" cy="1325563"/>
          </a:xfrm>
        </p:spPr>
        <p:txBody>
          <a:bodyPr/>
          <a:lstStyle/>
          <a:p>
            <a:r>
              <a:rPr lang="es-MX" dirty="0"/>
              <a:t>Diagnóstico diferencial</a:t>
            </a:r>
            <a:endParaRPr lang="es-CO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2E93AFB-EBC0-446E-99F8-0A24CFAD2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9877" y="1597341"/>
            <a:ext cx="6668790" cy="507150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sz="2200" b="1" dirty="0"/>
              <a:t>Otros trastornos del sueño: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Hipersomnia: somnolencia excesiva pese a dormir al menos 7 horas.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Narcolepsia: períodos de </a:t>
            </a:r>
            <a:r>
              <a:rPr lang="es-CO" i="1" dirty="0"/>
              <a:t>necesidad irrefrenable</a:t>
            </a:r>
            <a:r>
              <a:rPr lang="es-CO" dirty="0"/>
              <a:t> de dormir.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Trastornos relacionados con respiración.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Parasomnias: sonambulismo, terrores nocturnos, trastorno de pesadillas, comportamiento del sueño REM, Sx de piernas inquietas.</a:t>
            </a:r>
          </a:p>
          <a:p>
            <a:pPr algn="just">
              <a:lnSpc>
                <a:spcPct val="100000"/>
              </a:lnSpc>
            </a:pPr>
            <a:r>
              <a:rPr lang="es-CO" sz="2200" b="1" dirty="0">
                <a:solidFill>
                  <a:srgbClr val="00ABA7"/>
                </a:solidFill>
              </a:rPr>
              <a:t>Asociado a comorbilidad.</a:t>
            </a:r>
          </a:p>
          <a:p>
            <a:pPr algn="just">
              <a:lnSpc>
                <a:spcPct val="100000"/>
              </a:lnSpc>
            </a:pPr>
            <a:r>
              <a:rPr lang="es-CO" sz="2200" dirty="0"/>
              <a:t>Variaciones normales del sueño: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Dormidores cortos y largos.</a:t>
            </a:r>
          </a:p>
          <a:p>
            <a:pPr algn="just">
              <a:lnSpc>
                <a:spcPct val="100000"/>
              </a:lnSpc>
            </a:pP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13978374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AE51D-E8F3-4E19-981F-6AD35F5AF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06539"/>
            <a:ext cx="10515600" cy="1957801"/>
          </a:xfrm>
        </p:spPr>
        <p:txBody>
          <a:bodyPr>
            <a:normAutofit/>
          </a:bodyPr>
          <a:lstStyle/>
          <a:p>
            <a:r>
              <a:rPr lang="es-MX" sz="5400" dirty="0"/>
              <a:t>TRATAMIENTO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21038930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B9AD518-3648-4619-8307-90EF486FE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334" y="189151"/>
            <a:ext cx="10515600" cy="1325563"/>
          </a:xfrm>
        </p:spPr>
        <p:txBody>
          <a:bodyPr/>
          <a:lstStyle/>
          <a:p>
            <a:r>
              <a:rPr lang="es-MX" dirty="0"/>
              <a:t>Generalidades</a:t>
            </a:r>
            <a:endParaRPr lang="es-CO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D016DD6E-EC9B-4FE5-BF8D-96274B2765F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8391108"/>
              </p:ext>
            </p:extLst>
          </p:nvPr>
        </p:nvGraphicFramePr>
        <p:xfrm>
          <a:off x="4669654" y="1327995"/>
          <a:ext cx="7408333" cy="4890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19807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48BD7-16A0-4D7C-861F-FBCBE53B3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189151"/>
            <a:ext cx="10515600" cy="1325563"/>
          </a:xfrm>
        </p:spPr>
        <p:txBody>
          <a:bodyPr/>
          <a:lstStyle/>
          <a:p>
            <a:r>
              <a:rPr lang="es-MX" dirty="0"/>
              <a:t>Terapia cognitivo conductual i</a:t>
            </a:r>
            <a:endParaRPr lang="es-CO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056A19E8-8DCD-4D27-B28F-210098228BD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8258537"/>
              </p:ext>
            </p:extLst>
          </p:nvPr>
        </p:nvGraphicFramePr>
        <p:xfrm>
          <a:off x="4855920" y="1684048"/>
          <a:ext cx="7175213" cy="4696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0014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48BD7-16A0-4D7C-861F-FBCBE53B3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33" y="0"/>
            <a:ext cx="10515600" cy="1325563"/>
          </a:xfrm>
        </p:spPr>
        <p:txBody>
          <a:bodyPr/>
          <a:lstStyle/>
          <a:p>
            <a:r>
              <a:rPr lang="es-MX" dirty="0"/>
              <a:t>Terapia cognitivo conductual i</a:t>
            </a:r>
            <a:endParaRPr lang="es-CO" dirty="0"/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11F9ADE2-DF05-4F43-ACAA-4EF25274DC3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7807499"/>
              </p:ext>
            </p:extLst>
          </p:nvPr>
        </p:nvGraphicFramePr>
        <p:xfrm>
          <a:off x="4669654" y="728133"/>
          <a:ext cx="7353013" cy="5893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85824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BA111-5587-40ED-8694-BD92CFD8E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351" y="120822"/>
            <a:ext cx="10515600" cy="1325563"/>
          </a:xfrm>
        </p:spPr>
        <p:txBody>
          <a:bodyPr/>
          <a:lstStyle/>
          <a:p>
            <a:r>
              <a:rPr lang="es-MX" dirty="0"/>
              <a:t>Higiene universal del sueño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3950EAA-A888-4C3B-9C28-76BBCEF1DBF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9939079"/>
              </p:ext>
            </p:extLst>
          </p:nvPr>
        </p:nvGraphicFramePr>
        <p:xfrm>
          <a:off x="4538710" y="631584"/>
          <a:ext cx="7471983" cy="6537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5C41C68-4BE7-44AF-A62D-410EA3B824EC}"/>
              </a:ext>
            </a:extLst>
          </p:cNvPr>
          <p:cNvSpPr txBox="1"/>
          <p:nvPr/>
        </p:nvSpPr>
        <p:spPr>
          <a:xfrm>
            <a:off x="10895368" y="1480251"/>
            <a:ext cx="1064526" cy="369332"/>
          </a:xfrm>
          <a:prstGeom prst="rect">
            <a:avLst/>
          </a:prstGeom>
          <a:solidFill>
            <a:srgbClr val="00ABA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  <a:latin typeface="Montserrat" panose="00000500000000000000" pitchFamily="2" charset="0"/>
              </a:rPr>
              <a:t>NO</a:t>
            </a:r>
            <a:endParaRPr lang="es-CO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5AFFEF1-F134-4EB1-A347-6E9391EF8170}"/>
              </a:ext>
            </a:extLst>
          </p:cNvPr>
          <p:cNvSpPr txBox="1"/>
          <p:nvPr/>
        </p:nvSpPr>
        <p:spPr>
          <a:xfrm>
            <a:off x="4970042" y="2061456"/>
            <a:ext cx="1064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  <a:latin typeface="Montserrat" panose="00000500000000000000" pitchFamily="2" charset="0"/>
              </a:rPr>
              <a:t>SÍ</a:t>
            </a:r>
            <a:endParaRPr lang="es-CO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9820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1EF29-6FD0-42F5-A265-26FDB471C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33" y="189151"/>
            <a:ext cx="10515600" cy="1325563"/>
          </a:xfrm>
        </p:spPr>
        <p:txBody>
          <a:bodyPr/>
          <a:lstStyle/>
          <a:p>
            <a:r>
              <a:rPr lang="es-MX" dirty="0"/>
              <a:t>Higiene universal del sueño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0BAFC8-ECB5-474F-9ECE-7009719AA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2143" y="1597341"/>
            <a:ext cx="6990523" cy="50715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MX" sz="2200" dirty="0"/>
              <a:t>Hábitos de vida.</a:t>
            </a:r>
          </a:p>
          <a:p>
            <a:pPr>
              <a:lnSpc>
                <a:spcPct val="100000"/>
              </a:lnSpc>
            </a:pPr>
            <a:r>
              <a:rPr lang="es-MX" sz="2200" dirty="0"/>
              <a:t>Generalmente aceptado.</a:t>
            </a:r>
          </a:p>
          <a:p>
            <a:pPr>
              <a:lnSpc>
                <a:spcPct val="100000"/>
              </a:lnSpc>
            </a:pPr>
            <a:r>
              <a:rPr lang="es-MX" sz="2200" dirty="0"/>
              <a:t>Múltiples conductas.</a:t>
            </a:r>
          </a:p>
          <a:p>
            <a:pPr>
              <a:lnSpc>
                <a:spcPct val="100000"/>
              </a:lnSpc>
            </a:pPr>
            <a:r>
              <a:rPr lang="es-MX" sz="2200" dirty="0"/>
              <a:t>Cambiar todas es difícil.</a:t>
            </a:r>
          </a:p>
          <a:p>
            <a:pPr>
              <a:lnSpc>
                <a:spcPct val="100000"/>
              </a:lnSpc>
            </a:pPr>
            <a:r>
              <a:rPr lang="es-MX" sz="2200" dirty="0"/>
              <a:t>Seleccionar 1 o 2 con el paciente para iniciar.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Revisar rutina e irregularidades. 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Tratar de identificar factores específicos: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No siempre es posible.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Explicar higiene de sueño con detalle.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Proveer seguimiento,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No es tan efectiva como TCC pero funciona.</a:t>
            </a:r>
          </a:p>
        </p:txBody>
      </p:sp>
    </p:spTree>
    <p:extLst>
      <p:ext uri="{BB962C8B-B14F-4D97-AF65-F5344CB8AC3E}">
        <p14:creationId xmlns:p14="http://schemas.microsoft.com/office/powerpoint/2010/main" val="4989694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5F5AD9-CF6E-45DA-B01B-30EBB0E60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267" y="189151"/>
            <a:ext cx="10515600" cy="1325563"/>
          </a:xfrm>
        </p:spPr>
        <p:txBody>
          <a:bodyPr/>
          <a:lstStyle/>
          <a:p>
            <a:r>
              <a:rPr lang="es-MX" dirty="0"/>
              <a:t>Tratamiento farmacológico</a:t>
            </a:r>
            <a:endParaRPr lang="es-CO" dirty="0"/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2014C4DB-213A-462E-A8B8-45BDDA531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801" y="1363189"/>
            <a:ext cx="3831456" cy="2090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Considerar si…</a:t>
            </a:r>
            <a:endParaRPr lang="es-CO" sz="2800" dirty="0"/>
          </a:p>
        </p:txBody>
      </p:sp>
      <p:graphicFrame>
        <p:nvGraphicFramePr>
          <p:cNvPr id="10" name="Marcador de contenido 3">
            <a:extLst>
              <a:ext uri="{FF2B5EF4-FFF2-40B4-BE49-F238E27FC236}">
                <a16:creationId xmlns:a16="http://schemas.microsoft.com/office/drawing/2014/main" id="{8492EDE0-C6EC-4640-A9EF-95FF7CC92382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623775134"/>
              </p:ext>
            </p:extLst>
          </p:nvPr>
        </p:nvGraphicFramePr>
        <p:xfrm>
          <a:off x="5160725" y="1549457"/>
          <a:ext cx="7255931" cy="5135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8311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9D8F531-DA15-4EB7-AEDA-9FAC16D68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0"/>
            <a:ext cx="10515600" cy="1325563"/>
          </a:xfrm>
        </p:spPr>
        <p:txBody>
          <a:bodyPr/>
          <a:lstStyle/>
          <a:p>
            <a:r>
              <a:rPr lang="es-MX" dirty="0"/>
              <a:t>Consideraciones adicionales</a:t>
            </a:r>
            <a:endParaRPr lang="es-CO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429387-3143-44EC-8926-A28DA0060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4452" y="1422661"/>
            <a:ext cx="6853480" cy="536760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sz="2200" dirty="0"/>
              <a:t>Alivio rápido, pero no cambia hábitos.</a:t>
            </a:r>
          </a:p>
          <a:p>
            <a:pPr algn="just">
              <a:lnSpc>
                <a:spcPct val="100000"/>
              </a:lnSpc>
            </a:pPr>
            <a:r>
              <a:rPr lang="es-CO" sz="2200" dirty="0"/>
              <a:t>Prescripción: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Dosis mínima eficaz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b="1" dirty="0">
                <a:solidFill>
                  <a:srgbClr val="00ABA7"/>
                </a:solidFill>
              </a:rPr>
              <a:t>Revalorar frecuentemente.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b="1" dirty="0">
                <a:solidFill>
                  <a:srgbClr val="00ABA7"/>
                </a:solidFill>
              </a:rPr>
              <a:t>Siempre pensar en suspensión gradual.</a:t>
            </a:r>
          </a:p>
          <a:p>
            <a:pPr algn="just">
              <a:lnSpc>
                <a:spcPct val="100000"/>
              </a:lnSpc>
            </a:pPr>
            <a:r>
              <a:rPr lang="es-CO" sz="2200" dirty="0"/>
              <a:t>No están libres de efectos adversos: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En lo posible evitar uso en ancianos.</a:t>
            </a:r>
          </a:p>
          <a:p>
            <a:pPr algn="just">
              <a:lnSpc>
                <a:spcPct val="100000"/>
              </a:lnSpc>
            </a:pPr>
            <a:r>
              <a:rPr lang="es-CO" sz="2200" dirty="0"/>
              <a:t>Descartar uso concomitante de drogas.</a:t>
            </a:r>
          </a:p>
          <a:p>
            <a:pPr algn="just">
              <a:lnSpc>
                <a:spcPct val="100000"/>
              </a:lnSpc>
            </a:pPr>
            <a:r>
              <a:rPr lang="es-CO" sz="2200" dirty="0"/>
              <a:t>Corto vs largo plazo.</a:t>
            </a:r>
          </a:p>
          <a:p>
            <a:pPr algn="just">
              <a:lnSpc>
                <a:spcPct val="100000"/>
              </a:lnSpc>
            </a:pPr>
            <a:r>
              <a:rPr lang="es-CO" sz="2200" dirty="0"/>
              <a:t>Evidencia en general muy pobre: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Uso basado en comorbilidad, disponibilidad, efectos adversos y posibilidad de seguimiento.</a:t>
            </a:r>
          </a:p>
          <a:p>
            <a:pPr algn="just">
              <a:lnSpc>
                <a:spcPct val="100000"/>
              </a:lnSpc>
            </a:pP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28717551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D8BA07-3D42-4C2D-A81F-45F7192E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2" y="9530"/>
            <a:ext cx="10515600" cy="1325563"/>
          </a:xfrm>
        </p:spPr>
        <p:txBody>
          <a:bodyPr/>
          <a:lstStyle/>
          <a:p>
            <a:r>
              <a:rPr lang="es-MX" dirty="0"/>
              <a:t>MEDICAMENTOS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C25195-40EE-402D-9424-BDD6D1BBF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9602" y="672311"/>
            <a:ext cx="7667856" cy="6176159"/>
          </a:xfrm>
        </p:spPr>
        <p:txBody>
          <a:bodyPr>
            <a:noAutofit/>
          </a:bodyPr>
          <a:lstStyle/>
          <a:p>
            <a:r>
              <a:rPr lang="es-CO" sz="1600" b="1" dirty="0"/>
              <a:t>Agonistas de receptor de BZD (medicamentos Z):</a:t>
            </a:r>
          </a:p>
          <a:p>
            <a:pPr lvl="1">
              <a:buFont typeface="Wingdings" pitchFamily="2" charset="2"/>
              <a:buChar char="§"/>
            </a:pPr>
            <a:r>
              <a:rPr lang="es-CO" sz="1400" dirty="0"/>
              <a:t>Vidas medias cortas.</a:t>
            </a:r>
          </a:p>
          <a:p>
            <a:pPr lvl="1">
              <a:buFont typeface="Wingdings" pitchFamily="2" charset="2"/>
              <a:buChar char="§"/>
            </a:pPr>
            <a:r>
              <a:rPr lang="es-CO" sz="1400" dirty="0"/>
              <a:t>Riesgo de sonambulismo, comer dormido (zolpidem).</a:t>
            </a:r>
          </a:p>
          <a:p>
            <a:pPr lvl="1">
              <a:buFont typeface="Wingdings" pitchFamily="2" charset="2"/>
              <a:buChar char="§"/>
            </a:pPr>
            <a:r>
              <a:rPr lang="es-CO" sz="1400" dirty="0"/>
              <a:t>Riesgo OH.</a:t>
            </a:r>
          </a:p>
          <a:p>
            <a:pPr lvl="1">
              <a:buFont typeface="Wingdings" pitchFamily="2" charset="2"/>
              <a:buChar char="§"/>
            </a:pPr>
            <a:r>
              <a:rPr lang="es-CO" sz="1400" dirty="0"/>
              <a:t>Menos dependencia a corto plazo ¡PERO SÍ PRODUCEN!</a:t>
            </a:r>
          </a:p>
          <a:p>
            <a:r>
              <a:rPr lang="es-CO" sz="1600" b="1" dirty="0"/>
              <a:t>Benzodiacepinas:</a:t>
            </a:r>
          </a:p>
          <a:p>
            <a:pPr lvl="1">
              <a:buFont typeface="Wingdings" pitchFamily="2" charset="2"/>
              <a:buChar char="§"/>
            </a:pPr>
            <a:r>
              <a:rPr lang="es-CO" sz="1400" dirty="0"/>
              <a:t>Mayor tasa de dependencia</a:t>
            </a:r>
          </a:p>
          <a:p>
            <a:pPr lvl="1">
              <a:buFont typeface="Wingdings" pitchFamily="2" charset="2"/>
              <a:buChar char="§"/>
            </a:pPr>
            <a:r>
              <a:rPr lang="es-CO" sz="1400" dirty="0"/>
              <a:t>alteración de la función cognitiva inmediata: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CO" sz="1200" dirty="0"/>
              <a:t>A la mañana siguiente tras su uso.</a:t>
            </a:r>
          </a:p>
          <a:p>
            <a:r>
              <a:rPr lang="es-CO" sz="1600" b="1" dirty="0"/>
              <a:t>Antidepresivos sedantes:</a:t>
            </a:r>
          </a:p>
          <a:p>
            <a:pPr lvl="1">
              <a:buFont typeface="Wingdings" pitchFamily="2" charset="2"/>
              <a:buChar char="§"/>
            </a:pPr>
            <a:r>
              <a:rPr lang="es-CO" sz="1400" dirty="0"/>
              <a:t>Mirtazapina y trazodona: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CO" sz="1200" dirty="0"/>
              <a:t>Especialmente útiles si hay trastorno comórbido.</a:t>
            </a:r>
          </a:p>
          <a:p>
            <a:r>
              <a:rPr lang="es-CO" sz="1600" b="1" dirty="0"/>
              <a:t>Antidepresivos tricíclicos:</a:t>
            </a:r>
          </a:p>
          <a:p>
            <a:pPr lvl="1">
              <a:buFont typeface="Wingdings" pitchFamily="2" charset="2"/>
              <a:buChar char="§"/>
            </a:pPr>
            <a:r>
              <a:rPr lang="es-CO" sz="1400" dirty="0"/>
              <a:t>¡Efectos cardíacos y anticolinérgicos!</a:t>
            </a:r>
          </a:p>
          <a:p>
            <a:pPr lvl="1">
              <a:buFont typeface="Wingdings" pitchFamily="2" charset="2"/>
              <a:buChar char="§"/>
            </a:pPr>
            <a:r>
              <a:rPr lang="es-CO" sz="1400" dirty="0"/>
              <a:t>Doxepina: único aprobado: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CO" sz="1200" dirty="0"/>
              <a:t>PACIENTES MUY SELECCIONADOS.</a:t>
            </a:r>
          </a:p>
          <a:p>
            <a:r>
              <a:rPr lang="es-CO" sz="1600" b="1" dirty="0"/>
              <a:t>Difenhidramina y antihistamínicos:</a:t>
            </a:r>
          </a:p>
          <a:p>
            <a:pPr lvl="1">
              <a:buFont typeface="Wingdings" pitchFamily="2" charset="2"/>
              <a:buChar char="§"/>
            </a:pPr>
            <a:r>
              <a:rPr lang="es-CO" sz="1400" dirty="0"/>
              <a:t>Pobre elección por rápida pérdida de la efectividad.</a:t>
            </a:r>
          </a:p>
          <a:p>
            <a:pPr lvl="1">
              <a:buFont typeface="Wingdings" pitchFamily="2" charset="2"/>
              <a:buChar char="§"/>
            </a:pPr>
            <a:r>
              <a:rPr lang="es-CO" sz="1400" dirty="0"/>
              <a:t>Exacerbación de confusión en ancianos enfermos.</a:t>
            </a:r>
          </a:p>
          <a:p>
            <a:r>
              <a:rPr lang="es-CO" sz="1600" b="1" dirty="0"/>
              <a:t>Suvorexant:</a:t>
            </a:r>
          </a:p>
          <a:p>
            <a:pPr lvl="1">
              <a:buFont typeface="Wingdings" pitchFamily="2" charset="2"/>
              <a:buChar char="§"/>
            </a:pPr>
            <a:r>
              <a:rPr lang="es-CO" sz="1400" dirty="0"/>
              <a:t>Antagonista dual del receptor de orexina.</a:t>
            </a:r>
          </a:p>
          <a:p>
            <a:pPr lvl="1">
              <a:buFont typeface="Wingdings" pitchFamily="2" charset="2"/>
              <a:buChar char="§"/>
            </a:pPr>
            <a:r>
              <a:rPr lang="es-CO" sz="1400" dirty="0"/>
              <a:t>Exacerba narcolepsia. </a:t>
            </a:r>
          </a:p>
        </p:txBody>
      </p:sp>
    </p:spTree>
    <p:extLst>
      <p:ext uri="{BB962C8B-B14F-4D97-AF65-F5344CB8AC3E}">
        <p14:creationId xmlns:p14="http://schemas.microsoft.com/office/powerpoint/2010/main" val="20346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D2BB8EBF-7AB9-4558-8F92-787D5D53F4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607" y="89506"/>
            <a:ext cx="7218307" cy="2459118"/>
          </a:xfrm>
        </p:spPr>
      </p:pic>
      <p:graphicFrame>
        <p:nvGraphicFramePr>
          <p:cNvPr id="7" name="Marcador de contenido 5">
            <a:extLst>
              <a:ext uri="{FF2B5EF4-FFF2-40B4-BE49-F238E27FC236}">
                <a16:creationId xmlns:a16="http://schemas.microsoft.com/office/drawing/2014/main" id="{6902BB1D-27C3-4CFE-9664-C36ABD5E1CE3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098333553"/>
              </p:ext>
            </p:extLst>
          </p:nvPr>
        </p:nvGraphicFramePr>
        <p:xfrm>
          <a:off x="4890704" y="2409374"/>
          <a:ext cx="711503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758">
                  <a:extLst>
                    <a:ext uri="{9D8B030D-6E8A-4147-A177-3AD203B41FA5}">
                      <a16:colId xmlns:a16="http://schemas.microsoft.com/office/drawing/2014/main" val="1116654953"/>
                    </a:ext>
                  </a:extLst>
                </a:gridCol>
                <a:gridCol w="1778758">
                  <a:extLst>
                    <a:ext uri="{9D8B030D-6E8A-4147-A177-3AD203B41FA5}">
                      <a16:colId xmlns:a16="http://schemas.microsoft.com/office/drawing/2014/main" val="3938753049"/>
                    </a:ext>
                  </a:extLst>
                </a:gridCol>
                <a:gridCol w="1778758">
                  <a:extLst>
                    <a:ext uri="{9D8B030D-6E8A-4147-A177-3AD203B41FA5}">
                      <a16:colId xmlns:a16="http://schemas.microsoft.com/office/drawing/2014/main" val="1801997193"/>
                    </a:ext>
                  </a:extLst>
                </a:gridCol>
                <a:gridCol w="1778758">
                  <a:extLst>
                    <a:ext uri="{9D8B030D-6E8A-4147-A177-3AD203B41FA5}">
                      <a16:colId xmlns:a16="http://schemas.microsoft.com/office/drawing/2014/main" val="241432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Montserrat" panose="00000500000000000000" pitchFamily="2" charset="0"/>
                        </a:rPr>
                        <a:t>FASE</a:t>
                      </a:r>
                      <a:endParaRPr lang="es-CO" dirty="0">
                        <a:latin typeface="Montserrat" panose="00000500000000000000" pitchFamily="2" charset="0"/>
                      </a:endParaRPr>
                    </a:p>
                  </a:txBody>
                  <a:tcPr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Montserrat" panose="00000500000000000000" pitchFamily="2" charset="0"/>
                        </a:rPr>
                        <a:t>Porcentaje</a:t>
                      </a:r>
                      <a:endParaRPr lang="es-CO" dirty="0">
                        <a:latin typeface="Montserrat" panose="00000500000000000000" pitchFamily="2" charset="0"/>
                      </a:endParaRPr>
                    </a:p>
                  </a:txBody>
                  <a:tcPr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Montserrat" panose="00000500000000000000" pitchFamily="2" charset="0"/>
                        </a:rPr>
                        <a:t>PSG</a:t>
                      </a:r>
                      <a:endParaRPr lang="es-CO" dirty="0">
                        <a:latin typeface="Montserrat" panose="00000500000000000000" pitchFamily="2" charset="0"/>
                      </a:endParaRPr>
                    </a:p>
                  </a:txBody>
                  <a:tcPr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Montserrat" panose="00000500000000000000" pitchFamily="2" charset="0"/>
                        </a:rPr>
                        <a:t>Estado fisiológico</a:t>
                      </a:r>
                      <a:endParaRPr lang="es-CO" dirty="0">
                        <a:latin typeface="Montserrat" panose="00000500000000000000" pitchFamily="2" charset="0"/>
                      </a:endParaRPr>
                    </a:p>
                  </a:txBody>
                  <a:tcPr>
                    <a:solidFill>
                      <a:srgbClr val="152B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946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N1 NMOR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2-5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Movimientos oculares lentos.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Fácil de despertar.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17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N2 NMOR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45-55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Husos, complejos K.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Más difícil de despertar.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48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N3 NMOR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13-23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Frecuencia EEG lenta.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Difícil de despertar.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637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R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20-25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MOR, atonía muscular, frecuencia EEG aumentada.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Umbral variable, erección nocturna.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063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8057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98F8F-18DA-4C96-9232-7C878FE49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288" y="9526"/>
            <a:ext cx="4823978" cy="1325563"/>
          </a:xfrm>
        </p:spPr>
        <p:txBody>
          <a:bodyPr>
            <a:normAutofit/>
          </a:bodyPr>
          <a:lstStyle/>
          <a:p>
            <a:r>
              <a:rPr lang="es-MX" dirty="0"/>
              <a:t>Medicamentos </a:t>
            </a:r>
            <a:endParaRPr lang="es-CO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059C43DE-407B-4F52-8040-104CA4942DD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5302455"/>
              </p:ext>
            </p:extLst>
          </p:nvPr>
        </p:nvGraphicFramePr>
        <p:xfrm>
          <a:off x="4474105" y="1252007"/>
          <a:ext cx="7599362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037">
                  <a:extLst>
                    <a:ext uri="{9D8B030D-6E8A-4147-A177-3AD203B41FA5}">
                      <a16:colId xmlns:a16="http://schemas.microsoft.com/office/drawing/2014/main" val="2069138026"/>
                    </a:ext>
                  </a:extLst>
                </a:gridCol>
                <a:gridCol w="1078173">
                  <a:extLst>
                    <a:ext uri="{9D8B030D-6E8A-4147-A177-3AD203B41FA5}">
                      <a16:colId xmlns:a16="http://schemas.microsoft.com/office/drawing/2014/main" val="1030680848"/>
                    </a:ext>
                  </a:extLst>
                </a:gridCol>
                <a:gridCol w="2047164">
                  <a:extLst>
                    <a:ext uri="{9D8B030D-6E8A-4147-A177-3AD203B41FA5}">
                      <a16:colId xmlns:a16="http://schemas.microsoft.com/office/drawing/2014/main" val="3916437496"/>
                    </a:ext>
                  </a:extLst>
                </a:gridCol>
                <a:gridCol w="2815988">
                  <a:extLst>
                    <a:ext uri="{9D8B030D-6E8A-4147-A177-3AD203B41FA5}">
                      <a16:colId xmlns:a16="http://schemas.microsoft.com/office/drawing/2014/main" val="3135804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Montserrat" panose="00000500000000000000" pitchFamily="2" charset="0"/>
                        </a:rPr>
                        <a:t>FÁRMACO</a:t>
                      </a:r>
                      <a:endParaRPr lang="es-CO" sz="1400" dirty="0">
                        <a:latin typeface="Montserrat" panose="00000500000000000000" pitchFamily="2" charset="0"/>
                      </a:endParaRPr>
                    </a:p>
                  </a:txBody>
                  <a:tcPr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Montserrat" panose="00000500000000000000" pitchFamily="2" charset="0"/>
                        </a:rPr>
                        <a:t>DOSIS</a:t>
                      </a:r>
                      <a:endParaRPr lang="es-CO" sz="1400" dirty="0">
                        <a:latin typeface="Montserrat" panose="00000500000000000000" pitchFamily="2" charset="0"/>
                      </a:endParaRPr>
                    </a:p>
                  </a:txBody>
                  <a:tcPr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Montserrat" panose="00000500000000000000" pitchFamily="2" charset="0"/>
                        </a:rPr>
                        <a:t>A FAVOR</a:t>
                      </a:r>
                      <a:endParaRPr lang="es-CO" sz="1400" dirty="0">
                        <a:latin typeface="Montserrat" panose="00000500000000000000" pitchFamily="2" charset="0"/>
                      </a:endParaRPr>
                    </a:p>
                  </a:txBody>
                  <a:tcPr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Montserrat" panose="00000500000000000000" pitchFamily="2" charset="0"/>
                        </a:rPr>
                        <a:t>EN CONTRA</a:t>
                      </a:r>
                      <a:endParaRPr lang="es-CO" sz="1400" dirty="0">
                        <a:latin typeface="Montserrat" panose="00000500000000000000" pitchFamily="2" charset="0"/>
                      </a:endParaRPr>
                    </a:p>
                  </a:txBody>
                  <a:tcPr>
                    <a:solidFill>
                      <a:srgbClr val="152B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9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err="1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Eszopiclona</a:t>
                      </a:r>
                      <a:endParaRPr lang="es-CO" sz="1400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2 a 3 mg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Evidencia sólo a corto plazo, conciliación y reconciliación.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Potencial </a:t>
                      </a:r>
                      <a:r>
                        <a:rPr lang="pt-BR" sz="1400" dirty="0" err="1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adictivo</a:t>
                      </a:r>
                      <a:r>
                        <a:rPr lang="pt-BR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, amnesia anterógrada, </a:t>
                      </a:r>
                      <a:r>
                        <a:rPr lang="pt-BR" sz="1400" dirty="0" err="1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parasomnias</a:t>
                      </a:r>
                      <a:r>
                        <a:rPr lang="pt-BR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, caídas.</a:t>
                      </a:r>
                      <a:endParaRPr lang="es-CO" sz="1400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09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Zolpidem</a:t>
                      </a:r>
                      <a:endParaRPr lang="es-CO" sz="1400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5 a 10 mg</a:t>
                      </a:r>
                      <a:endParaRPr lang="es-CO" sz="1400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4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661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err="1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Doxepina</a:t>
                      </a:r>
                      <a:endParaRPr lang="es-CO" sz="1400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3 a 6 mg</a:t>
                      </a:r>
                      <a:endParaRPr lang="es-CO" sz="1400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Mejoran funcionamiento diurno. Reconciliación.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Toxicidad, menos tolerado, cuidado en ancianos, efectos cardíacos y anticolinérgicos.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370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Difenhidramina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50 mg</a:t>
                      </a:r>
                      <a:endParaRPr lang="es-CO" sz="1400" dirty="0">
                        <a:solidFill>
                          <a:srgbClr val="152B48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Mejoría </a:t>
                      </a:r>
                      <a:r>
                        <a:rPr lang="es-CO" sz="1400" b="1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subjetiva</a:t>
                      </a:r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Evidencia no la recomienda, no mejoran funcionamiento, riesgo de </a:t>
                      </a:r>
                      <a:r>
                        <a:rPr lang="es-CO" sz="1400" dirty="0" err="1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sx</a:t>
                      </a:r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 confusional, marcha y memoria.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940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Melatonina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3 a 5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Más segura en ancianos, menos efectos adversos, menos abuso o tolerancia.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 Evidencia no la recomienda, poca mejoría respecto a placebo.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228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Trazodona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50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Mejoría subjetiva, segura en ancianos, menos potencial de abuso.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0000500000000000000" pitchFamily="2" charset="0"/>
                        </a:rPr>
                        <a:t>Evidencia no la recomienda, pobre mejoría de calidad respecto a placebo, efecto residual.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818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6752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65124-E538-4C59-9FD9-C5FD9807E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189151"/>
            <a:ext cx="10515600" cy="1325563"/>
          </a:xfrm>
        </p:spPr>
        <p:txBody>
          <a:bodyPr/>
          <a:lstStyle/>
          <a:p>
            <a:r>
              <a:rPr lang="es-MX" dirty="0"/>
              <a:t>Otros medicamentos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F63B79-ED31-49F3-AF93-EDBDFF361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9878" y="1782764"/>
            <a:ext cx="6761922" cy="48183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MX" sz="2200" dirty="0"/>
              <a:t>Ramelteon: agonista de receptor de melatonina: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dirty="0"/>
              <a:t>Evidencia débil para insomnio de conciliación.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dirty="0"/>
              <a:t>No disponible en el medio.</a:t>
            </a:r>
          </a:p>
          <a:p>
            <a:pPr algn="just">
              <a:lnSpc>
                <a:spcPct val="100000"/>
              </a:lnSpc>
            </a:pPr>
            <a:r>
              <a:rPr lang="es-MX" sz="2200" dirty="0"/>
              <a:t>Suvorexant: antagonista de receptor de orexina: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dirty="0"/>
              <a:t>Buena evidencia débil para insomnio de mantenimiento.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dirty="0"/>
              <a:t>No disponible en el medio.</a:t>
            </a:r>
          </a:p>
          <a:p>
            <a:pPr algn="just">
              <a:lnSpc>
                <a:spcPct val="100000"/>
              </a:lnSpc>
            </a:pPr>
            <a:r>
              <a:rPr lang="es-MX" sz="2200" dirty="0"/>
              <a:t>Antipsicóticos atípicos y anticonvulsivantes: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dirty="0"/>
              <a:t>Reservar para uso en comorbilidad.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dirty="0"/>
              <a:t>Efectos adversos e interacciones.</a:t>
            </a:r>
          </a:p>
        </p:txBody>
      </p:sp>
    </p:spTree>
    <p:extLst>
      <p:ext uri="{BB962C8B-B14F-4D97-AF65-F5344CB8AC3E}">
        <p14:creationId xmlns:p14="http://schemas.microsoft.com/office/powerpoint/2010/main" val="13442980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36EC7-43E6-4A95-8DF9-405D4769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189151"/>
            <a:ext cx="10515600" cy="1325563"/>
          </a:xfrm>
        </p:spPr>
        <p:txBody>
          <a:bodyPr/>
          <a:lstStyle/>
          <a:p>
            <a:r>
              <a:rPr lang="es-MX" dirty="0"/>
              <a:t>Conclusiones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0041B2-6A4C-48D6-A681-1ED83C992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2945" y="1597341"/>
            <a:ext cx="6761922" cy="435133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MX" sz="2200" dirty="0"/>
              <a:t>El enfoque del insomnio requiere una entrevista exhaustiva.</a:t>
            </a:r>
          </a:p>
          <a:p>
            <a:pPr algn="just">
              <a:lnSpc>
                <a:spcPct val="100000"/>
              </a:lnSpc>
            </a:pPr>
            <a:r>
              <a:rPr lang="es-MX" sz="2200" dirty="0"/>
              <a:t>La comorbilidad es la regla: se debe buscar.</a:t>
            </a:r>
          </a:p>
          <a:p>
            <a:pPr algn="just">
              <a:lnSpc>
                <a:spcPct val="100000"/>
              </a:lnSpc>
            </a:pPr>
            <a:r>
              <a:rPr lang="es-MX" sz="2200" dirty="0"/>
              <a:t>El tratamiento tanto del insomnio como de la comorbilidad mejora desempeño.</a:t>
            </a:r>
          </a:p>
          <a:p>
            <a:pPr algn="just">
              <a:lnSpc>
                <a:spcPct val="100000"/>
              </a:lnSpc>
            </a:pPr>
            <a:r>
              <a:rPr lang="es-MX" sz="2200" dirty="0"/>
              <a:t>Siempre medidas conductuales primero (higiene de sueño).</a:t>
            </a:r>
          </a:p>
          <a:p>
            <a:pPr algn="just">
              <a:lnSpc>
                <a:spcPct val="100000"/>
              </a:lnSpc>
            </a:pPr>
            <a:r>
              <a:rPr lang="es-MX" sz="2200" dirty="0"/>
              <a:t>En lo posible TCCi.</a:t>
            </a:r>
          </a:p>
          <a:p>
            <a:pPr algn="just">
              <a:lnSpc>
                <a:spcPct val="100000"/>
              </a:lnSpc>
            </a:pPr>
            <a:r>
              <a:rPr lang="es-MX" sz="2200" dirty="0"/>
              <a:t>El tratamiento farmacológico sólo en pobre respuesta, de comorbilidad:</a:t>
            </a:r>
            <a:endParaRPr lang="es-CO" sz="2200" dirty="0"/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Muy individualizado.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9030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FC3F5B-51FD-4B5B-9778-DD51C7B65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3" y="189151"/>
            <a:ext cx="10515600" cy="1325563"/>
          </a:xfrm>
        </p:spPr>
        <p:txBody>
          <a:bodyPr/>
          <a:lstStyle/>
          <a:p>
            <a:r>
              <a:rPr lang="es-MX" dirty="0"/>
              <a:t>Bibliografìa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04032C-2065-4ABA-A455-FC1C7E561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9653" y="318558"/>
            <a:ext cx="7403813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1500" dirty="0"/>
              <a:t>American </a:t>
            </a:r>
            <a:r>
              <a:rPr lang="es-CO" sz="1500" dirty="0" err="1"/>
              <a:t>Academy</a:t>
            </a:r>
            <a:r>
              <a:rPr lang="es-CO" sz="1500" dirty="0"/>
              <a:t> </a:t>
            </a:r>
            <a:r>
              <a:rPr lang="es-CO" sz="1500" dirty="0" err="1"/>
              <a:t>of</a:t>
            </a:r>
            <a:r>
              <a:rPr lang="es-CO" sz="1500" dirty="0"/>
              <a:t> </a:t>
            </a:r>
            <a:r>
              <a:rPr lang="es-CO" sz="1500" dirty="0" err="1"/>
              <a:t>Sleep</a:t>
            </a:r>
            <a:r>
              <a:rPr lang="es-CO" sz="1500" dirty="0"/>
              <a:t> Medicine. International </a:t>
            </a:r>
            <a:r>
              <a:rPr lang="es-CO" sz="1500" dirty="0" err="1"/>
              <a:t>classification</a:t>
            </a:r>
            <a:r>
              <a:rPr lang="es-CO" sz="1500" dirty="0"/>
              <a:t> </a:t>
            </a:r>
            <a:r>
              <a:rPr lang="es-CO" sz="1500" dirty="0" err="1"/>
              <a:t>of</a:t>
            </a:r>
            <a:r>
              <a:rPr lang="es-CO" sz="1500" dirty="0"/>
              <a:t> </a:t>
            </a:r>
            <a:r>
              <a:rPr lang="es-CO" sz="1500" dirty="0" err="1"/>
              <a:t>sleep</a:t>
            </a:r>
            <a:r>
              <a:rPr lang="es-CO" sz="1500" dirty="0"/>
              <a:t> </a:t>
            </a:r>
            <a:r>
              <a:rPr lang="es-CO" sz="1500" dirty="0" err="1"/>
              <a:t>disorders</a:t>
            </a:r>
            <a:r>
              <a:rPr lang="es-CO" sz="1500" dirty="0"/>
              <a:t>, 3rd ed. </a:t>
            </a:r>
            <a:r>
              <a:rPr lang="es-CO" sz="1500" dirty="0" err="1"/>
              <a:t>Darien</a:t>
            </a:r>
            <a:r>
              <a:rPr lang="es-CO" sz="1500" dirty="0"/>
              <a:t>, IL: American </a:t>
            </a:r>
            <a:r>
              <a:rPr lang="es-CO" sz="1500" dirty="0" err="1"/>
              <a:t>Academy</a:t>
            </a:r>
            <a:r>
              <a:rPr lang="es-CO" sz="1500" dirty="0"/>
              <a:t> </a:t>
            </a:r>
            <a:r>
              <a:rPr lang="es-CO" sz="1500" dirty="0" err="1"/>
              <a:t>of</a:t>
            </a:r>
            <a:r>
              <a:rPr lang="es-CO" sz="1500" dirty="0"/>
              <a:t> </a:t>
            </a:r>
            <a:r>
              <a:rPr lang="es-CO" sz="1500" dirty="0" err="1"/>
              <a:t>Sleep</a:t>
            </a:r>
            <a:r>
              <a:rPr lang="es-CO" sz="1500" dirty="0"/>
              <a:t> Medicine, 2014.</a:t>
            </a:r>
          </a:p>
          <a:p>
            <a:pPr>
              <a:lnSpc>
                <a:spcPct val="100000"/>
              </a:lnSpc>
            </a:pPr>
            <a:r>
              <a:rPr lang="es-CO" sz="1500" dirty="0"/>
              <a:t>American </a:t>
            </a:r>
            <a:r>
              <a:rPr lang="es-CO" sz="1500" dirty="0" err="1"/>
              <a:t>Psychiatric</a:t>
            </a:r>
            <a:r>
              <a:rPr lang="es-CO" sz="1500" dirty="0"/>
              <a:t> </a:t>
            </a:r>
            <a:r>
              <a:rPr lang="es-CO" sz="1500" dirty="0" err="1"/>
              <a:t>Association</a:t>
            </a:r>
            <a:r>
              <a:rPr lang="es-CO" sz="1500" dirty="0"/>
              <a:t>. Guía de consulta de los criterios diagnósticos del DSM-5. 5th </a:t>
            </a:r>
            <a:r>
              <a:rPr lang="es-CO" sz="1500" dirty="0" err="1"/>
              <a:t>editio</a:t>
            </a:r>
            <a:r>
              <a:rPr lang="es-CO" sz="1500" dirty="0"/>
              <a:t>. Washington, DC: American </a:t>
            </a:r>
            <a:r>
              <a:rPr lang="es-CO" sz="1500" dirty="0" err="1"/>
              <a:t>Psychiatric</a:t>
            </a:r>
            <a:r>
              <a:rPr lang="es-CO" sz="1500" dirty="0"/>
              <a:t> Publishing; 2014. 438 p. </a:t>
            </a:r>
          </a:p>
          <a:p>
            <a:pPr>
              <a:lnSpc>
                <a:spcPct val="100000"/>
              </a:lnSpc>
            </a:pPr>
            <a:r>
              <a:rPr lang="es-CO" sz="1500" dirty="0"/>
              <a:t>Badia SG, Clos S, Rosa M, Arbós A, Hipnóticos ELSO. Farmacología del sueño [Internet]. Patología básica del sueño. Elsevier España, S.L.U.; 2020. 35–46 p. </a:t>
            </a:r>
          </a:p>
          <a:p>
            <a:pPr>
              <a:lnSpc>
                <a:spcPct val="100000"/>
              </a:lnSpc>
            </a:pPr>
            <a:r>
              <a:rPr lang="es-CO" sz="1500" dirty="0"/>
              <a:t>Boland R, </a:t>
            </a:r>
            <a:r>
              <a:rPr lang="es-CO" sz="1500" dirty="0" err="1"/>
              <a:t>Verdium</a:t>
            </a:r>
            <a:r>
              <a:rPr lang="es-CO" sz="1500" dirty="0"/>
              <a:t> ML, Ruiz P. Kaplan &amp; </a:t>
            </a:r>
            <a:r>
              <a:rPr lang="es-CO" sz="1500" dirty="0" err="1"/>
              <a:t>Sadock’s</a:t>
            </a:r>
            <a:r>
              <a:rPr lang="es-CO" sz="1500" dirty="0"/>
              <a:t> </a:t>
            </a:r>
            <a:r>
              <a:rPr lang="es-CO" sz="1500" dirty="0" err="1"/>
              <a:t>Synopsis</a:t>
            </a:r>
            <a:r>
              <a:rPr lang="es-CO" sz="1500" dirty="0"/>
              <a:t> </a:t>
            </a:r>
            <a:r>
              <a:rPr lang="es-CO" sz="1500" dirty="0" err="1"/>
              <a:t>of</a:t>
            </a:r>
            <a:r>
              <a:rPr lang="es-CO" sz="1500" dirty="0"/>
              <a:t> </a:t>
            </a:r>
            <a:r>
              <a:rPr lang="es-CO" sz="1500" dirty="0" err="1"/>
              <a:t>Psychiatry</a:t>
            </a:r>
            <a:r>
              <a:rPr lang="es-CO" sz="1500" dirty="0"/>
              <a:t>. 12th ed. Vol. 53, </a:t>
            </a:r>
            <a:r>
              <a:rPr lang="es-CO" sz="1500" dirty="0" err="1"/>
              <a:t>Journal</a:t>
            </a:r>
            <a:r>
              <a:rPr lang="es-CO" sz="1500" dirty="0"/>
              <a:t> </a:t>
            </a:r>
            <a:r>
              <a:rPr lang="es-CO" sz="1500" dirty="0" err="1"/>
              <a:t>of</a:t>
            </a:r>
            <a:r>
              <a:rPr lang="es-CO" sz="1500" dirty="0"/>
              <a:t> Chemical </a:t>
            </a:r>
            <a:r>
              <a:rPr lang="es-CO" sz="1500" dirty="0" err="1"/>
              <a:t>Information</a:t>
            </a:r>
            <a:r>
              <a:rPr lang="es-CO" sz="1500" dirty="0"/>
              <a:t> and </a:t>
            </a:r>
            <a:r>
              <a:rPr lang="es-CO" sz="1500" dirty="0" err="1"/>
              <a:t>Modeling</a:t>
            </a:r>
            <a:r>
              <a:rPr lang="es-CO" sz="1500" dirty="0"/>
              <a:t>. Wolters </a:t>
            </a:r>
            <a:r>
              <a:rPr lang="es-CO" sz="1500" dirty="0" err="1"/>
              <a:t>Kluwer</a:t>
            </a:r>
            <a:r>
              <a:rPr lang="es-CO" sz="1500" dirty="0"/>
              <a:t>; 2021. 1689–1699 p. </a:t>
            </a:r>
          </a:p>
          <a:p>
            <a:pPr>
              <a:lnSpc>
                <a:spcPct val="100000"/>
              </a:lnSpc>
            </a:pPr>
            <a:r>
              <a:rPr lang="es-CO" sz="1500" dirty="0"/>
              <a:t>Johns MW. A new </a:t>
            </a:r>
            <a:r>
              <a:rPr lang="es-CO" sz="1500" dirty="0" err="1"/>
              <a:t>method</a:t>
            </a:r>
            <a:r>
              <a:rPr lang="es-CO" sz="1500" dirty="0"/>
              <a:t> </a:t>
            </a:r>
            <a:r>
              <a:rPr lang="es-CO" sz="1500" dirty="0" err="1"/>
              <a:t>for</a:t>
            </a:r>
            <a:r>
              <a:rPr lang="es-CO" sz="1500" dirty="0"/>
              <a:t> </a:t>
            </a:r>
            <a:r>
              <a:rPr lang="es-CO" sz="1500" dirty="0" err="1"/>
              <a:t>measuring</a:t>
            </a:r>
            <a:r>
              <a:rPr lang="es-CO" sz="1500" dirty="0"/>
              <a:t> </a:t>
            </a:r>
            <a:r>
              <a:rPr lang="es-CO" sz="1500" dirty="0" err="1"/>
              <a:t>daytime</a:t>
            </a:r>
            <a:r>
              <a:rPr lang="es-CO" sz="1500" dirty="0"/>
              <a:t> </a:t>
            </a:r>
            <a:r>
              <a:rPr lang="es-CO" sz="1500" dirty="0" err="1"/>
              <a:t>sleepiness</a:t>
            </a:r>
            <a:r>
              <a:rPr lang="es-CO" sz="1500" dirty="0"/>
              <a:t>: </a:t>
            </a:r>
            <a:r>
              <a:rPr lang="es-CO" sz="1500" dirty="0" err="1"/>
              <a:t>the</a:t>
            </a:r>
            <a:r>
              <a:rPr lang="es-CO" sz="1500" dirty="0"/>
              <a:t> </a:t>
            </a:r>
            <a:r>
              <a:rPr lang="es-CO" sz="1500" dirty="0" err="1"/>
              <a:t>Epworth</a:t>
            </a:r>
            <a:r>
              <a:rPr lang="es-CO" sz="1500" dirty="0"/>
              <a:t> </a:t>
            </a:r>
            <a:r>
              <a:rPr lang="es-CO" sz="1500" dirty="0" err="1"/>
              <a:t>sleepiness</a:t>
            </a:r>
            <a:r>
              <a:rPr lang="es-CO" sz="1500" dirty="0"/>
              <a:t> </a:t>
            </a:r>
            <a:r>
              <a:rPr lang="es-CO" sz="1500" dirty="0" err="1"/>
              <a:t>scale</a:t>
            </a:r>
            <a:r>
              <a:rPr lang="es-CO" sz="1500" dirty="0"/>
              <a:t>. 1991 Dic; 14(6):540-5</a:t>
            </a:r>
          </a:p>
          <a:p>
            <a:pPr>
              <a:lnSpc>
                <a:spcPct val="100000"/>
              </a:lnSpc>
            </a:pPr>
            <a:r>
              <a:rPr lang="es-CO" sz="1500" dirty="0" err="1"/>
              <a:t>Sateia</a:t>
            </a:r>
            <a:r>
              <a:rPr lang="es-CO" sz="1500" dirty="0"/>
              <a:t> MJ, </a:t>
            </a:r>
            <a:r>
              <a:rPr lang="es-CO" sz="1500" dirty="0" err="1"/>
              <a:t>Buysse</a:t>
            </a:r>
            <a:r>
              <a:rPr lang="es-CO" sz="1500" dirty="0"/>
              <a:t> DJ, Krystal AD, Neubauer DN, </a:t>
            </a:r>
            <a:r>
              <a:rPr lang="es-CO" sz="1500" dirty="0" err="1"/>
              <a:t>Heald</a:t>
            </a:r>
            <a:r>
              <a:rPr lang="es-CO" sz="1500" dirty="0"/>
              <a:t> JL. </a:t>
            </a:r>
            <a:r>
              <a:rPr lang="es-CO" sz="1500" dirty="0" err="1"/>
              <a:t>Clinical</a:t>
            </a:r>
            <a:r>
              <a:rPr lang="es-CO" sz="1500" dirty="0"/>
              <a:t> </a:t>
            </a:r>
            <a:r>
              <a:rPr lang="es-CO" sz="1500" dirty="0" err="1"/>
              <a:t>practice</a:t>
            </a:r>
            <a:r>
              <a:rPr lang="es-CO" sz="1500" dirty="0"/>
              <a:t> </a:t>
            </a:r>
            <a:r>
              <a:rPr lang="es-CO" sz="1500" dirty="0" err="1"/>
              <a:t>guideline</a:t>
            </a:r>
            <a:r>
              <a:rPr lang="es-CO" sz="1500" dirty="0"/>
              <a:t> </a:t>
            </a:r>
            <a:r>
              <a:rPr lang="es-CO" sz="1500" dirty="0" err="1"/>
              <a:t>for</a:t>
            </a:r>
            <a:r>
              <a:rPr lang="es-CO" sz="1500" dirty="0"/>
              <a:t> </a:t>
            </a:r>
            <a:r>
              <a:rPr lang="es-CO" sz="1500" dirty="0" err="1"/>
              <a:t>the</a:t>
            </a:r>
            <a:r>
              <a:rPr lang="es-CO" sz="1500" dirty="0"/>
              <a:t> </a:t>
            </a:r>
            <a:r>
              <a:rPr lang="es-CO" sz="1500" dirty="0" err="1"/>
              <a:t>pharmacologic</a:t>
            </a:r>
            <a:r>
              <a:rPr lang="es-CO" sz="1500" dirty="0"/>
              <a:t> </a:t>
            </a:r>
            <a:r>
              <a:rPr lang="es-CO" sz="1500" dirty="0" err="1"/>
              <a:t>treatment</a:t>
            </a:r>
            <a:r>
              <a:rPr lang="es-CO" sz="1500" dirty="0"/>
              <a:t> </a:t>
            </a:r>
            <a:r>
              <a:rPr lang="es-CO" sz="1500" dirty="0" err="1"/>
              <a:t>of</a:t>
            </a:r>
            <a:r>
              <a:rPr lang="es-CO" sz="1500" dirty="0"/>
              <a:t> </a:t>
            </a:r>
            <a:r>
              <a:rPr lang="es-CO" sz="1500" dirty="0" err="1"/>
              <a:t>chronic</a:t>
            </a:r>
            <a:r>
              <a:rPr lang="es-CO" sz="1500" dirty="0"/>
              <a:t> </a:t>
            </a:r>
            <a:r>
              <a:rPr lang="es-CO" sz="1500" dirty="0" err="1"/>
              <a:t>insomnia</a:t>
            </a:r>
            <a:r>
              <a:rPr lang="es-CO" sz="1500" dirty="0"/>
              <a:t> in </a:t>
            </a:r>
            <a:r>
              <a:rPr lang="es-CO" sz="1500" dirty="0" err="1"/>
              <a:t>adults</a:t>
            </a:r>
            <a:r>
              <a:rPr lang="es-CO" sz="1500" dirty="0"/>
              <a:t>: </a:t>
            </a:r>
            <a:r>
              <a:rPr lang="es-CO" sz="1500" dirty="0" err="1"/>
              <a:t>an</a:t>
            </a:r>
            <a:r>
              <a:rPr lang="es-CO" sz="1500" dirty="0"/>
              <a:t> American </a:t>
            </a:r>
            <a:r>
              <a:rPr lang="es-CO" sz="1500" dirty="0" err="1"/>
              <a:t>Academy</a:t>
            </a:r>
            <a:r>
              <a:rPr lang="es-CO" sz="1500" dirty="0"/>
              <a:t> </a:t>
            </a:r>
            <a:r>
              <a:rPr lang="es-CO" sz="1500" dirty="0" err="1"/>
              <a:t>of</a:t>
            </a:r>
            <a:r>
              <a:rPr lang="es-CO" sz="1500" dirty="0"/>
              <a:t> </a:t>
            </a:r>
            <a:r>
              <a:rPr lang="es-CO" sz="1500" dirty="0" err="1"/>
              <a:t>Sleep</a:t>
            </a:r>
            <a:r>
              <a:rPr lang="es-CO" sz="1500" dirty="0"/>
              <a:t> Medicine </a:t>
            </a:r>
            <a:r>
              <a:rPr lang="es-CO" sz="1500" dirty="0" err="1"/>
              <a:t>clinical</a:t>
            </a:r>
            <a:r>
              <a:rPr lang="es-CO" sz="1500" dirty="0"/>
              <a:t> </a:t>
            </a:r>
            <a:r>
              <a:rPr lang="es-CO" sz="1500" dirty="0" err="1"/>
              <a:t>practice</a:t>
            </a:r>
            <a:r>
              <a:rPr lang="es-CO" sz="1500" dirty="0"/>
              <a:t> </a:t>
            </a:r>
            <a:r>
              <a:rPr lang="es-CO" sz="1500" dirty="0" err="1"/>
              <a:t>guideline</a:t>
            </a:r>
            <a:r>
              <a:rPr lang="es-CO" sz="1500" dirty="0"/>
              <a:t>. J Clin </a:t>
            </a:r>
            <a:r>
              <a:rPr lang="es-CO" sz="1500" dirty="0" err="1"/>
              <a:t>Sleep</a:t>
            </a:r>
            <a:r>
              <a:rPr lang="es-CO" sz="1500" dirty="0"/>
              <a:t> </a:t>
            </a:r>
            <a:r>
              <a:rPr lang="es-CO" sz="1500" dirty="0" err="1"/>
              <a:t>Med</a:t>
            </a:r>
            <a:r>
              <a:rPr lang="es-CO" sz="1500" dirty="0"/>
              <a:t>. 2017;13(2):307–349</a:t>
            </a:r>
          </a:p>
          <a:p>
            <a:pPr>
              <a:lnSpc>
                <a:spcPct val="100000"/>
              </a:lnSpc>
            </a:pPr>
            <a:r>
              <a:rPr lang="es-CO" sz="1500" dirty="0" err="1"/>
              <a:t>The</a:t>
            </a:r>
            <a:r>
              <a:rPr lang="es-CO" sz="1500" dirty="0"/>
              <a:t> American </a:t>
            </a:r>
            <a:r>
              <a:rPr lang="es-CO" sz="1500" dirty="0" err="1"/>
              <a:t>Psychiatric</a:t>
            </a:r>
            <a:r>
              <a:rPr lang="es-CO" sz="1500" dirty="0"/>
              <a:t> </a:t>
            </a:r>
            <a:r>
              <a:rPr lang="es-CO" sz="1500" dirty="0" err="1"/>
              <a:t>Association</a:t>
            </a:r>
            <a:r>
              <a:rPr lang="es-CO" sz="1500" dirty="0"/>
              <a:t> Publishing. </a:t>
            </a:r>
            <a:r>
              <a:rPr lang="es-CO" sz="1500" dirty="0" err="1"/>
              <a:t>Textbook</a:t>
            </a:r>
            <a:r>
              <a:rPr lang="es-CO" sz="1500" dirty="0"/>
              <a:t> </a:t>
            </a:r>
            <a:r>
              <a:rPr lang="es-CO" sz="1500" dirty="0" err="1"/>
              <a:t>of</a:t>
            </a:r>
            <a:r>
              <a:rPr lang="es-CO" sz="1500" dirty="0"/>
              <a:t> </a:t>
            </a:r>
            <a:r>
              <a:rPr lang="es-CO" sz="1500" dirty="0" err="1"/>
              <a:t>Psychosomatic</a:t>
            </a:r>
            <a:r>
              <a:rPr lang="es-CO" sz="1500" dirty="0"/>
              <a:t> Medicine and </a:t>
            </a:r>
            <a:r>
              <a:rPr lang="es-CO" sz="1500" dirty="0" err="1"/>
              <a:t>Consultation</a:t>
            </a:r>
            <a:r>
              <a:rPr lang="es-CO" sz="1500" dirty="0"/>
              <a:t>-liaison </a:t>
            </a:r>
            <a:r>
              <a:rPr lang="es-CO" sz="1500" dirty="0" err="1"/>
              <a:t>Psychiatry</a:t>
            </a:r>
            <a:r>
              <a:rPr lang="es-CO" sz="1500" dirty="0"/>
              <a:t>. 3rd ed. </a:t>
            </a:r>
            <a:r>
              <a:rPr lang="es-CO" sz="1500" dirty="0" err="1"/>
              <a:t>Levenson</a:t>
            </a:r>
            <a:r>
              <a:rPr lang="es-CO" sz="1500" dirty="0"/>
              <a:t> JL, editor. </a:t>
            </a:r>
            <a:r>
              <a:rPr lang="es-CO" sz="1500" dirty="0" err="1"/>
              <a:t>The</a:t>
            </a:r>
            <a:r>
              <a:rPr lang="es-CO" sz="1500" dirty="0"/>
              <a:t> American </a:t>
            </a:r>
            <a:r>
              <a:rPr lang="es-CO" sz="1500" dirty="0" err="1"/>
              <a:t>Psychiatric</a:t>
            </a:r>
            <a:r>
              <a:rPr lang="es-CO" sz="1500" dirty="0"/>
              <a:t> </a:t>
            </a:r>
            <a:r>
              <a:rPr lang="es-CO" sz="1500" dirty="0" err="1"/>
              <a:t>Association</a:t>
            </a:r>
            <a:r>
              <a:rPr lang="es-CO" sz="1500" dirty="0"/>
              <a:t> Publishing; 2019. </a:t>
            </a:r>
          </a:p>
          <a:p>
            <a:pPr>
              <a:lnSpc>
                <a:spcPct val="100000"/>
              </a:lnSpc>
            </a:pPr>
            <a:r>
              <a:rPr lang="es-CO" sz="1500" dirty="0"/>
              <a:t>Toro AC, Palacio CA. Fundamentos de Medicina. Psiquiatría. 6th ed. Ediciones E, editor. CIB fondo Editorial; 2018. </a:t>
            </a:r>
          </a:p>
          <a:p>
            <a:pPr>
              <a:lnSpc>
                <a:spcPct val="100000"/>
              </a:lnSpc>
            </a:pPr>
            <a:endParaRPr lang="es-CO" sz="1500" dirty="0"/>
          </a:p>
        </p:txBody>
      </p:sp>
    </p:spTree>
    <p:extLst>
      <p:ext uri="{BB962C8B-B14F-4D97-AF65-F5344CB8AC3E}">
        <p14:creationId xmlns:p14="http://schemas.microsoft.com/office/powerpoint/2010/main" val="1569462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D0A44-BD77-46EC-A62E-A3091499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189151"/>
            <a:ext cx="10515600" cy="1325563"/>
          </a:xfrm>
        </p:spPr>
        <p:txBody>
          <a:bodyPr/>
          <a:lstStyle/>
          <a:p>
            <a:r>
              <a:rPr lang="es-MX" dirty="0"/>
              <a:t>Fisiología del sueño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AFC7421-3783-4E1B-B390-FFB839A2394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48426268"/>
              </p:ext>
            </p:extLst>
          </p:nvPr>
        </p:nvGraphicFramePr>
        <p:xfrm>
          <a:off x="4872854" y="1734847"/>
          <a:ext cx="7124412" cy="4679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676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AD7D553-C85F-460C-AF3B-150C85AF3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89151"/>
            <a:ext cx="10515600" cy="1325563"/>
          </a:xfrm>
        </p:spPr>
        <p:txBody>
          <a:bodyPr/>
          <a:lstStyle/>
          <a:p>
            <a:r>
              <a:rPr lang="es-MX" dirty="0"/>
              <a:t>Trastornos del sueño</a:t>
            </a:r>
            <a:endParaRPr lang="es-CO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015E2458-C2B1-4F13-B8CB-8A69849D747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74414494"/>
              </p:ext>
            </p:extLst>
          </p:nvPr>
        </p:nvGraphicFramePr>
        <p:xfrm>
          <a:off x="4855920" y="1879601"/>
          <a:ext cx="6988946" cy="4432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962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C6370-C846-40AF-B300-DCD35C2EF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83" y="1471199"/>
            <a:ext cx="10515600" cy="1957801"/>
          </a:xfrm>
        </p:spPr>
        <p:txBody>
          <a:bodyPr>
            <a:normAutofit/>
          </a:bodyPr>
          <a:lstStyle/>
          <a:p>
            <a:r>
              <a:rPr lang="es-MX" sz="5400" dirty="0"/>
              <a:t>TRASTORNO DE INSOMNIO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183643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6A2E7F-1248-44F9-A7D0-546F68970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92" y="41829"/>
            <a:ext cx="10515600" cy="1325563"/>
          </a:xfrm>
        </p:spPr>
        <p:txBody>
          <a:bodyPr/>
          <a:lstStyle/>
          <a:p>
            <a:r>
              <a:rPr lang="es-MX" dirty="0"/>
              <a:t>¿Qué es el insomnio?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0D7E32-A53F-4C25-9DFF-5732B4003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11" y="1244654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dirty="0"/>
              <a:t>Alteración del ciclo sueño-vigilia.</a:t>
            </a:r>
            <a:endParaRPr lang="es-CO" dirty="0"/>
          </a:p>
          <a:p>
            <a:pPr>
              <a:lnSpc>
                <a:spcPct val="100000"/>
              </a:lnSpc>
            </a:pPr>
            <a:r>
              <a:rPr lang="es-CO" dirty="0"/>
              <a:t>Dificultad persistente: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Inicio, duración, consolidación, calidad.</a:t>
            </a:r>
          </a:p>
          <a:p>
            <a:pPr>
              <a:lnSpc>
                <a:spcPct val="100000"/>
              </a:lnSpc>
            </a:pPr>
            <a:r>
              <a:rPr lang="es-CO" dirty="0"/>
              <a:t>Oportunidad y circunstancias adecuadas.</a:t>
            </a:r>
          </a:p>
          <a:p>
            <a:pPr>
              <a:lnSpc>
                <a:spcPct val="100000"/>
              </a:lnSpc>
            </a:pPr>
            <a:r>
              <a:rPr lang="es-CO" dirty="0"/>
              <a:t>Algún grado de alteración durante el día.</a:t>
            </a:r>
            <a:endParaRPr lang="es-MX" dirty="0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E3447E47-2B86-4E00-B005-5D97E4084D6E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022660714"/>
              </p:ext>
            </p:extLst>
          </p:nvPr>
        </p:nvGraphicFramePr>
        <p:xfrm>
          <a:off x="6096000" y="1514714"/>
          <a:ext cx="6683375" cy="463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6780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DB8CE-6B55-42F7-8C64-F038BFED7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229660"/>
            <a:ext cx="10515600" cy="1325563"/>
          </a:xfrm>
        </p:spPr>
        <p:txBody>
          <a:bodyPr/>
          <a:lstStyle/>
          <a:p>
            <a:r>
              <a:rPr lang="es-MX" dirty="0"/>
              <a:t>Trastorno de insomnio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643D3C-4A90-493C-90B8-C64586545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545" y="1792290"/>
            <a:ext cx="6761922" cy="435133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MX" sz="2200" dirty="0"/>
              <a:t>Insomnio crónico: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dirty="0"/>
              <a:t>5-10% en países industrializados.</a:t>
            </a:r>
          </a:p>
          <a:p>
            <a:pPr algn="just">
              <a:lnSpc>
                <a:spcPct val="100000"/>
              </a:lnSpc>
            </a:pPr>
            <a:r>
              <a:rPr lang="es-MX" sz="2200" dirty="0"/>
              <a:t>Insomnio de corto plazo (menos de 3 meses):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dirty="0"/>
              <a:t>30-50%.</a:t>
            </a:r>
          </a:p>
          <a:p>
            <a:pPr algn="just">
              <a:lnSpc>
                <a:spcPct val="100000"/>
              </a:lnSpc>
            </a:pPr>
            <a:r>
              <a:rPr lang="es-MX" sz="2200" dirty="0"/>
              <a:t>Incidencia mucho mayor en ancianos, y enfermedades crónicas.</a:t>
            </a:r>
          </a:p>
          <a:p>
            <a:pPr algn="just">
              <a:lnSpc>
                <a:spcPct val="100000"/>
              </a:lnSpc>
            </a:pPr>
            <a:r>
              <a:rPr lang="es-MX" sz="2200" dirty="0"/>
              <a:t>Consecuencias: 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dirty="0"/>
              <a:t>Enfermedad mental.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dirty="0"/>
              <a:t>Ausentismo laboral.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dirty="0"/>
              <a:t>Accidentes de tránsito.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dirty="0"/>
              <a:t>Dolor crónico.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dirty="0"/>
              <a:t>Enfermedad cardiovascular.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36756638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11627</TotalTime>
  <Words>3942</Words>
  <Application>Microsoft Office PowerPoint</Application>
  <PresentationFormat>Panorámica</PresentationFormat>
  <Paragraphs>607</Paragraphs>
  <Slides>43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54" baseType="lpstr">
      <vt:lpstr>Arial</vt:lpstr>
      <vt:lpstr>Arial</vt:lpstr>
      <vt:lpstr>Calibri</vt:lpstr>
      <vt:lpstr>Courier New</vt:lpstr>
      <vt:lpstr>LiberationSans</vt:lpstr>
      <vt:lpstr>Montserrat</vt:lpstr>
      <vt:lpstr>MS-UIGothic</vt:lpstr>
      <vt:lpstr>Tahoma-Bold</vt:lpstr>
      <vt:lpstr>TimesNewRomanPSMT</vt:lpstr>
      <vt:lpstr>Wingdings</vt:lpstr>
      <vt:lpstr>PlantillaFR2021</vt:lpstr>
      <vt:lpstr>INSOMNIO</vt:lpstr>
      <vt:lpstr>FISIOLOGÍA DEL SUEÑO</vt:lpstr>
      <vt:lpstr>¿Qué es el sueño?</vt:lpstr>
      <vt:lpstr>Presentación de PowerPoint</vt:lpstr>
      <vt:lpstr>Fisiología del sueño</vt:lpstr>
      <vt:lpstr>Trastornos del sueño</vt:lpstr>
      <vt:lpstr>TRASTORNO DE INSOMNIO</vt:lpstr>
      <vt:lpstr>¿Qué es el insomnio?</vt:lpstr>
      <vt:lpstr>Trastorno de insomnio</vt:lpstr>
      <vt:lpstr>Predisponentes y precipitantes</vt:lpstr>
      <vt:lpstr>Clínica acompañante</vt:lpstr>
      <vt:lpstr>DIAGNÓSTICO</vt:lpstr>
      <vt:lpstr>DSM-5</vt:lpstr>
      <vt:lpstr>ICSD-3</vt:lpstr>
      <vt:lpstr>ICSD-3</vt:lpstr>
      <vt:lpstr>Subtipos</vt:lpstr>
      <vt:lpstr>Subtipos</vt:lpstr>
      <vt:lpstr>Subtipos</vt:lpstr>
      <vt:lpstr>Comorbilidad</vt:lpstr>
      <vt:lpstr>Comorbilidad</vt:lpstr>
      <vt:lpstr>CURSO</vt:lpstr>
      <vt:lpstr>Curso</vt:lpstr>
      <vt:lpstr>Evaluación</vt:lpstr>
      <vt:lpstr>Evaluación</vt:lpstr>
      <vt:lpstr>Evaluación</vt:lpstr>
      <vt:lpstr>Evaluación</vt:lpstr>
      <vt:lpstr>Herramientas</vt:lpstr>
      <vt:lpstr>Herramientas</vt:lpstr>
      <vt:lpstr>Herramientas</vt:lpstr>
      <vt:lpstr>Diagnóstico diferencial</vt:lpstr>
      <vt:lpstr>TRATAMIENTO</vt:lpstr>
      <vt:lpstr>Generalidades</vt:lpstr>
      <vt:lpstr>Terapia cognitivo conductual i</vt:lpstr>
      <vt:lpstr>Terapia cognitivo conductual i</vt:lpstr>
      <vt:lpstr>Higiene universal del sueño</vt:lpstr>
      <vt:lpstr>Higiene universal del sueño</vt:lpstr>
      <vt:lpstr>Tratamiento farmacológico</vt:lpstr>
      <vt:lpstr>Consideraciones adicionales</vt:lpstr>
      <vt:lpstr>MEDICAMENTOS</vt:lpstr>
      <vt:lpstr>Medicamentos </vt:lpstr>
      <vt:lpstr>Otros medicamentos</vt:lpstr>
      <vt:lpstr>Conclusiones</vt:lpstr>
      <vt:lpstr>Bibliografìa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INSOMNIO</dc:title>
  <dc:creator>OSCAR ADRIAN CARMONA NIETO</dc:creator>
  <cp:lastModifiedBy>User</cp:lastModifiedBy>
  <cp:revision>60</cp:revision>
  <dcterms:created xsi:type="dcterms:W3CDTF">2021-02-23T12:16:59Z</dcterms:created>
  <dcterms:modified xsi:type="dcterms:W3CDTF">2021-05-05T00:13:08Z</dcterms:modified>
</cp:coreProperties>
</file>