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8"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9" r:id="rId4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Fernando Gallego Torres" initials="DFGT" lastIdx="1" clrIdx="0">
    <p:extLst>
      <p:ext uri="{19B8F6BF-5375-455C-9EA6-DF929625EA0E}">
        <p15:presenceInfo xmlns:p15="http://schemas.microsoft.com/office/powerpoint/2012/main" userId="Daniel Fernando Gallego Torr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329" autoAdjust="0"/>
  </p:normalViewPr>
  <p:slideViewPr>
    <p:cSldViewPr snapToGrid="0" showGuides="1">
      <p:cViewPr varScale="1">
        <p:scale>
          <a:sx n="70" d="100"/>
          <a:sy n="70" d="100"/>
        </p:scale>
        <p:origin x="1166"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221FA6-311A-4EBC-9D01-4FE13CE250F2}" type="doc">
      <dgm:prSet loTypeId="urn:microsoft.com/office/officeart/2008/layout/HexagonCluster" loCatId="picture" qsTypeId="urn:microsoft.com/office/officeart/2005/8/quickstyle/simple2" qsCatId="simple" csTypeId="urn:microsoft.com/office/officeart/2005/8/colors/accent1_3" csCatId="accent1" phldr="1"/>
      <dgm:spPr/>
      <dgm:t>
        <a:bodyPr/>
        <a:lstStyle/>
        <a:p>
          <a:endParaRPr lang="es-CO"/>
        </a:p>
      </dgm:t>
    </dgm:pt>
    <dgm:pt modelId="{94B78FA1-98D2-4D68-9535-CFCD0B023DC6}">
      <dgm:prSet phldrT="[Texto]" custT="1"/>
      <dgm:spPr/>
      <dgm:t>
        <a:bodyPr/>
        <a:lstStyle/>
        <a:p>
          <a:r>
            <a:rPr lang="es-CO" sz="1800" b="1" dirty="0">
              <a:solidFill>
                <a:schemeClr val="bg1"/>
              </a:solidFill>
              <a:latin typeface="Montserrat" panose="00000500000000000000" pitchFamily="50" charset="0"/>
            </a:rPr>
            <a:t>ANTIBIOGRAMA</a:t>
          </a:r>
        </a:p>
      </dgm:t>
    </dgm:pt>
    <dgm:pt modelId="{34FC2B43-C49C-4B36-AEEA-8CBAF18F44C0}" type="parTrans" cxnId="{79D8C238-EB55-4254-85C2-37F39626BBFB}">
      <dgm:prSet/>
      <dgm:spPr/>
      <dgm:t>
        <a:bodyPr/>
        <a:lstStyle/>
        <a:p>
          <a:endParaRPr lang="es-CO" sz="1800" b="1">
            <a:solidFill>
              <a:schemeClr val="bg1"/>
            </a:solidFill>
            <a:latin typeface="Montserrat" panose="00000500000000000000" pitchFamily="50" charset="0"/>
          </a:endParaRPr>
        </a:p>
      </dgm:t>
    </dgm:pt>
    <dgm:pt modelId="{DB300428-07CE-4396-B50E-B47DF65D5CCB}" type="sibTrans" cxnId="{79D8C238-EB55-4254-85C2-37F39626BBFB}">
      <dgm:prSet/>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t>
        <a:bodyPr/>
        <a:lstStyle/>
        <a:p>
          <a:endParaRPr lang="es-CO" sz="1800" b="1">
            <a:solidFill>
              <a:schemeClr val="bg1"/>
            </a:solidFill>
            <a:latin typeface="Montserrat" panose="00000500000000000000" pitchFamily="50" charset="0"/>
          </a:endParaRPr>
        </a:p>
      </dgm:t>
    </dgm:pt>
    <dgm:pt modelId="{EBC9AB9E-20A1-46EE-A0E5-2269571F0D04}">
      <dgm:prSet phldrT="[Texto]" custT="1"/>
      <dgm:spPr/>
      <dgm:t>
        <a:bodyPr/>
        <a:lstStyle/>
        <a:p>
          <a:r>
            <a:rPr lang="es-CO" sz="1800" b="1" dirty="0">
              <a:solidFill>
                <a:schemeClr val="bg1"/>
              </a:solidFill>
              <a:latin typeface="Montserrat" panose="00000500000000000000" pitchFamily="50" charset="0"/>
            </a:rPr>
            <a:t>UROANÁLISIS</a:t>
          </a:r>
        </a:p>
      </dgm:t>
    </dgm:pt>
    <dgm:pt modelId="{04B741B5-624F-4F22-B034-38ED9FB4E7A7}" type="parTrans" cxnId="{F2718EA6-1F4D-422F-B981-3BCBD1DC921F}">
      <dgm:prSet/>
      <dgm:spPr/>
      <dgm:t>
        <a:bodyPr/>
        <a:lstStyle/>
        <a:p>
          <a:endParaRPr lang="es-CO" sz="1800" b="1">
            <a:solidFill>
              <a:schemeClr val="bg1"/>
            </a:solidFill>
            <a:latin typeface="Montserrat" panose="00000500000000000000" pitchFamily="50" charset="0"/>
          </a:endParaRPr>
        </a:p>
      </dgm:t>
    </dgm:pt>
    <dgm:pt modelId="{521CD9E3-DD03-47CF-ADC5-90C0D2074AD2}" type="sibTrans" cxnId="{F2718EA6-1F4D-422F-B981-3BCBD1DC921F}">
      <dgm:prSet/>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t>
        <a:bodyPr/>
        <a:lstStyle/>
        <a:p>
          <a:endParaRPr lang="es-CO" sz="1800" b="1">
            <a:solidFill>
              <a:schemeClr val="bg1"/>
            </a:solidFill>
            <a:latin typeface="Montserrat" panose="00000500000000000000" pitchFamily="50" charset="0"/>
          </a:endParaRPr>
        </a:p>
      </dgm:t>
    </dgm:pt>
    <dgm:pt modelId="{F847343F-4294-4C00-80DD-9B58A7ED7D78}">
      <dgm:prSet phldrT="[Texto]" custT="1"/>
      <dgm:spPr/>
      <dgm:t>
        <a:bodyPr/>
        <a:lstStyle/>
        <a:p>
          <a:r>
            <a:rPr lang="es-CO" sz="1800" b="1" dirty="0">
              <a:solidFill>
                <a:schemeClr val="bg1"/>
              </a:solidFill>
              <a:latin typeface="Montserrat" panose="00000500000000000000" pitchFamily="50" charset="0"/>
            </a:rPr>
            <a:t>UROCULTIVO</a:t>
          </a:r>
        </a:p>
      </dgm:t>
    </dgm:pt>
    <dgm:pt modelId="{43991C23-AA7D-4E59-A746-B37259CD0DD8}" type="parTrans" cxnId="{43873E24-43C6-4104-83F1-BDA8D42AF344}">
      <dgm:prSet/>
      <dgm:spPr/>
      <dgm:t>
        <a:bodyPr/>
        <a:lstStyle/>
        <a:p>
          <a:endParaRPr lang="es-CO" sz="1800" b="1">
            <a:solidFill>
              <a:schemeClr val="bg1"/>
            </a:solidFill>
            <a:latin typeface="Montserrat" panose="00000500000000000000" pitchFamily="50" charset="0"/>
          </a:endParaRPr>
        </a:p>
      </dgm:t>
    </dgm:pt>
    <dgm:pt modelId="{D4E52509-4A68-43C5-80AA-BCD3B68506D9}" type="sibTrans" cxnId="{43873E24-43C6-4104-83F1-BDA8D42AF344}">
      <dgm:prSet/>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t>
        <a:bodyPr/>
        <a:lstStyle/>
        <a:p>
          <a:endParaRPr lang="es-CO" sz="1800" b="1">
            <a:solidFill>
              <a:schemeClr val="bg1"/>
            </a:solidFill>
            <a:latin typeface="Montserrat" panose="00000500000000000000" pitchFamily="50" charset="0"/>
          </a:endParaRPr>
        </a:p>
      </dgm:t>
    </dgm:pt>
    <dgm:pt modelId="{2997073E-2CD5-40A9-85E7-109585967A44}" type="pres">
      <dgm:prSet presAssocID="{BB221FA6-311A-4EBC-9D01-4FE13CE250F2}" presName="Name0" presStyleCnt="0">
        <dgm:presLayoutVars>
          <dgm:chMax val="21"/>
          <dgm:chPref val="21"/>
        </dgm:presLayoutVars>
      </dgm:prSet>
      <dgm:spPr/>
    </dgm:pt>
    <dgm:pt modelId="{D434C59F-6589-4B02-A46C-9BAFAFCB5204}" type="pres">
      <dgm:prSet presAssocID="{94B78FA1-98D2-4D68-9535-CFCD0B023DC6}" presName="text1" presStyleCnt="0"/>
      <dgm:spPr/>
    </dgm:pt>
    <dgm:pt modelId="{C0D5B211-98A9-4B5A-B9D5-6E5059E6ED48}" type="pres">
      <dgm:prSet presAssocID="{94B78FA1-98D2-4D68-9535-CFCD0B023DC6}" presName="textRepeatNode" presStyleLbl="alignNode1" presStyleIdx="0" presStyleCnt="3" custScaleX="136551" custScaleY="98865">
        <dgm:presLayoutVars>
          <dgm:chMax val="0"/>
          <dgm:chPref val="0"/>
          <dgm:bulletEnabled val="1"/>
        </dgm:presLayoutVars>
      </dgm:prSet>
      <dgm:spPr/>
    </dgm:pt>
    <dgm:pt modelId="{B24E359E-4629-4ADC-9108-8364EAFC31B3}" type="pres">
      <dgm:prSet presAssocID="{94B78FA1-98D2-4D68-9535-CFCD0B023DC6}" presName="textaccent1" presStyleCnt="0"/>
      <dgm:spPr/>
    </dgm:pt>
    <dgm:pt modelId="{7FEE450E-168C-49EE-9985-9C93BFB45717}" type="pres">
      <dgm:prSet presAssocID="{94B78FA1-98D2-4D68-9535-CFCD0B023DC6}" presName="accentRepeatNode" presStyleLbl="solidAlignAcc1" presStyleIdx="0" presStyleCnt="6" custLinFactY="100000" custLinFactNeighborX="-62950" custLinFactNeighborY="142085"/>
      <dgm:spPr/>
    </dgm:pt>
    <dgm:pt modelId="{9771260E-19F0-4D5A-988B-09BF4B1F664B}" type="pres">
      <dgm:prSet presAssocID="{DB300428-07CE-4396-B50E-B47DF65D5CCB}" presName="image1" presStyleCnt="0"/>
      <dgm:spPr/>
    </dgm:pt>
    <dgm:pt modelId="{8F8B84EB-68CE-4496-9D61-C5B129DA4CCB}" type="pres">
      <dgm:prSet presAssocID="{DB300428-07CE-4396-B50E-B47DF65D5CCB}" presName="imageRepeatNode" presStyleLbl="alignAcc1" presStyleIdx="0" presStyleCnt="3"/>
      <dgm:spPr/>
    </dgm:pt>
    <dgm:pt modelId="{49D7D91D-B567-4627-8EC2-33DF15D4BC7C}" type="pres">
      <dgm:prSet presAssocID="{DB300428-07CE-4396-B50E-B47DF65D5CCB}" presName="imageaccent1" presStyleCnt="0"/>
      <dgm:spPr/>
    </dgm:pt>
    <dgm:pt modelId="{C14D16FA-D5DD-4954-8C5F-64AF050D11AA}" type="pres">
      <dgm:prSet presAssocID="{DB300428-07CE-4396-B50E-B47DF65D5CCB}" presName="accentRepeatNode" presStyleLbl="solidAlignAcc1" presStyleIdx="1" presStyleCnt="6"/>
      <dgm:spPr/>
    </dgm:pt>
    <dgm:pt modelId="{8F7A9990-4DA3-4C47-9835-60483682DA86}" type="pres">
      <dgm:prSet presAssocID="{EBC9AB9E-20A1-46EE-A0E5-2269571F0D04}" presName="text2" presStyleCnt="0"/>
      <dgm:spPr/>
    </dgm:pt>
    <dgm:pt modelId="{6C9D7D16-D78E-46F8-9716-6FC29BC8B0A6}" type="pres">
      <dgm:prSet presAssocID="{EBC9AB9E-20A1-46EE-A0E5-2269571F0D04}" presName="textRepeatNode" presStyleLbl="alignNode1" presStyleIdx="1" presStyleCnt="3" custScaleX="113758" custScaleY="92687">
        <dgm:presLayoutVars>
          <dgm:chMax val="0"/>
          <dgm:chPref val="0"/>
          <dgm:bulletEnabled val="1"/>
        </dgm:presLayoutVars>
      </dgm:prSet>
      <dgm:spPr/>
    </dgm:pt>
    <dgm:pt modelId="{438869B9-281F-49DB-9B71-97FFF74F1E32}" type="pres">
      <dgm:prSet presAssocID="{EBC9AB9E-20A1-46EE-A0E5-2269571F0D04}" presName="textaccent2" presStyleCnt="0"/>
      <dgm:spPr/>
    </dgm:pt>
    <dgm:pt modelId="{002E2A3E-3D86-4B53-A2C2-732568E0A5E3}" type="pres">
      <dgm:prSet presAssocID="{EBC9AB9E-20A1-46EE-A0E5-2269571F0D04}" presName="accentRepeatNode" presStyleLbl="solidAlignAcc1" presStyleIdx="2" presStyleCnt="6"/>
      <dgm:spPr/>
    </dgm:pt>
    <dgm:pt modelId="{6EFD1FC3-E781-4114-9304-6EB600DA801F}" type="pres">
      <dgm:prSet presAssocID="{521CD9E3-DD03-47CF-ADC5-90C0D2074AD2}" presName="image2" presStyleCnt="0"/>
      <dgm:spPr/>
    </dgm:pt>
    <dgm:pt modelId="{A920F69D-E9A9-4384-B4FB-C3EB1F7DD205}" type="pres">
      <dgm:prSet presAssocID="{521CD9E3-DD03-47CF-ADC5-90C0D2074AD2}" presName="imageRepeatNode" presStyleLbl="alignAcc1" presStyleIdx="1" presStyleCnt="3"/>
      <dgm:spPr/>
    </dgm:pt>
    <dgm:pt modelId="{9D2C4133-0DB2-492B-85AB-BB88811D3A5A}" type="pres">
      <dgm:prSet presAssocID="{521CD9E3-DD03-47CF-ADC5-90C0D2074AD2}" presName="imageaccent2" presStyleCnt="0"/>
      <dgm:spPr/>
    </dgm:pt>
    <dgm:pt modelId="{2EE95FEE-6A41-44CA-B231-3FC5080532F7}" type="pres">
      <dgm:prSet presAssocID="{521CD9E3-DD03-47CF-ADC5-90C0D2074AD2}" presName="accentRepeatNode" presStyleLbl="solidAlignAcc1" presStyleIdx="3" presStyleCnt="6"/>
      <dgm:spPr/>
    </dgm:pt>
    <dgm:pt modelId="{B64A3AD6-9064-4624-B0AB-5ED1EFA1C89E}" type="pres">
      <dgm:prSet presAssocID="{F847343F-4294-4C00-80DD-9B58A7ED7D78}" presName="text3" presStyleCnt="0"/>
      <dgm:spPr/>
    </dgm:pt>
    <dgm:pt modelId="{50D9D7C8-3DA6-4C65-858A-0E9DBBCD8F69}" type="pres">
      <dgm:prSet presAssocID="{F847343F-4294-4C00-80DD-9B58A7ED7D78}" presName="textRepeatNode" presStyleLbl="alignNode1" presStyleIdx="2" presStyleCnt="3" custScaleX="113843" custScaleY="97339">
        <dgm:presLayoutVars>
          <dgm:chMax val="0"/>
          <dgm:chPref val="0"/>
          <dgm:bulletEnabled val="1"/>
        </dgm:presLayoutVars>
      </dgm:prSet>
      <dgm:spPr/>
    </dgm:pt>
    <dgm:pt modelId="{69F49B3D-682F-4FD2-B683-AE449CC46948}" type="pres">
      <dgm:prSet presAssocID="{F847343F-4294-4C00-80DD-9B58A7ED7D78}" presName="textaccent3" presStyleCnt="0"/>
      <dgm:spPr/>
    </dgm:pt>
    <dgm:pt modelId="{ADB4368F-ED16-4092-89B5-09C73653FA32}" type="pres">
      <dgm:prSet presAssocID="{F847343F-4294-4C00-80DD-9B58A7ED7D78}" presName="accentRepeatNode" presStyleLbl="solidAlignAcc1" presStyleIdx="4" presStyleCnt="6"/>
      <dgm:spPr/>
    </dgm:pt>
    <dgm:pt modelId="{574336A6-EBDE-4647-92E8-773C4F0451F0}" type="pres">
      <dgm:prSet presAssocID="{D4E52509-4A68-43C5-80AA-BCD3B68506D9}" presName="image3" presStyleCnt="0"/>
      <dgm:spPr/>
    </dgm:pt>
    <dgm:pt modelId="{1D5F835A-4F60-49E6-99AA-3A9601C75E36}" type="pres">
      <dgm:prSet presAssocID="{D4E52509-4A68-43C5-80AA-BCD3B68506D9}" presName="imageRepeatNode" presStyleLbl="alignAcc1" presStyleIdx="2" presStyleCnt="3"/>
      <dgm:spPr/>
    </dgm:pt>
    <dgm:pt modelId="{9C160FAD-0168-4E3B-BB40-4FEF19A912F2}" type="pres">
      <dgm:prSet presAssocID="{D4E52509-4A68-43C5-80AA-BCD3B68506D9}" presName="imageaccent3" presStyleCnt="0"/>
      <dgm:spPr/>
    </dgm:pt>
    <dgm:pt modelId="{88376DC2-88CB-47A6-8BE4-DB907C2D48CD}" type="pres">
      <dgm:prSet presAssocID="{D4E52509-4A68-43C5-80AA-BCD3B68506D9}" presName="accentRepeatNode" presStyleLbl="solidAlignAcc1" presStyleIdx="5" presStyleCnt="6"/>
      <dgm:spPr/>
    </dgm:pt>
  </dgm:ptLst>
  <dgm:cxnLst>
    <dgm:cxn modelId="{AB51CE11-CE6C-4B1F-9007-D454A52941A1}" type="presOf" srcId="{94B78FA1-98D2-4D68-9535-CFCD0B023DC6}" destId="{C0D5B211-98A9-4B5A-B9D5-6E5059E6ED48}" srcOrd="0" destOrd="0" presId="urn:microsoft.com/office/officeart/2008/layout/HexagonCluster"/>
    <dgm:cxn modelId="{28B4BC1D-4D3D-4005-8689-C253F6FFF388}" type="presOf" srcId="{BB221FA6-311A-4EBC-9D01-4FE13CE250F2}" destId="{2997073E-2CD5-40A9-85E7-109585967A44}" srcOrd="0" destOrd="0" presId="urn:microsoft.com/office/officeart/2008/layout/HexagonCluster"/>
    <dgm:cxn modelId="{43873E24-43C6-4104-83F1-BDA8D42AF344}" srcId="{BB221FA6-311A-4EBC-9D01-4FE13CE250F2}" destId="{F847343F-4294-4C00-80DD-9B58A7ED7D78}" srcOrd="2" destOrd="0" parTransId="{43991C23-AA7D-4E59-A746-B37259CD0DD8}" sibTransId="{D4E52509-4A68-43C5-80AA-BCD3B68506D9}"/>
    <dgm:cxn modelId="{60483C30-7882-4A5E-9EC9-296B63654300}" type="presOf" srcId="{D4E52509-4A68-43C5-80AA-BCD3B68506D9}" destId="{1D5F835A-4F60-49E6-99AA-3A9601C75E36}" srcOrd="0" destOrd="0" presId="urn:microsoft.com/office/officeart/2008/layout/HexagonCluster"/>
    <dgm:cxn modelId="{79D8C238-EB55-4254-85C2-37F39626BBFB}" srcId="{BB221FA6-311A-4EBC-9D01-4FE13CE250F2}" destId="{94B78FA1-98D2-4D68-9535-CFCD0B023DC6}" srcOrd="0" destOrd="0" parTransId="{34FC2B43-C49C-4B36-AEEA-8CBAF18F44C0}" sibTransId="{DB300428-07CE-4396-B50E-B47DF65D5CCB}"/>
    <dgm:cxn modelId="{30A15A68-37A7-4F3F-A6DB-41BA4F11EBC3}" type="presOf" srcId="{EBC9AB9E-20A1-46EE-A0E5-2269571F0D04}" destId="{6C9D7D16-D78E-46F8-9716-6FC29BC8B0A6}" srcOrd="0" destOrd="0" presId="urn:microsoft.com/office/officeart/2008/layout/HexagonCluster"/>
    <dgm:cxn modelId="{ACCB9471-BC72-4324-AF6B-AB55059568F5}" type="presOf" srcId="{521CD9E3-DD03-47CF-ADC5-90C0D2074AD2}" destId="{A920F69D-E9A9-4384-B4FB-C3EB1F7DD205}" srcOrd="0" destOrd="0" presId="urn:microsoft.com/office/officeart/2008/layout/HexagonCluster"/>
    <dgm:cxn modelId="{F2718EA6-1F4D-422F-B981-3BCBD1DC921F}" srcId="{BB221FA6-311A-4EBC-9D01-4FE13CE250F2}" destId="{EBC9AB9E-20A1-46EE-A0E5-2269571F0D04}" srcOrd="1" destOrd="0" parTransId="{04B741B5-624F-4F22-B034-38ED9FB4E7A7}" sibTransId="{521CD9E3-DD03-47CF-ADC5-90C0D2074AD2}"/>
    <dgm:cxn modelId="{CFE29FE2-3A76-4CCA-88FA-5BCE7F4C5736}" type="presOf" srcId="{DB300428-07CE-4396-B50E-B47DF65D5CCB}" destId="{8F8B84EB-68CE-4496-9D61-C5B129DA4CCB}" srcOrd="0" destOrd="0" presId="urn:microsoft.com/office/officeart/2008/layout/HexagonCluster"/>
    <dgm:cxn modelId="{CAF580E8-DDE3-4C16-B78F-1C94ED8B8A44}" type="presOf" srcId="{F847343F-4294-4C00-80DD-9B58A7ED7D78}" destId="{50D9D7C8-3DA6-4C65-858A-0E9DBBCD8F69}" srcOrd="0" destOrd="0" presId="urn:microsoft.com/office/officeart/2008/layout/HexagonCluster"/>
    <dgm:cxn modelId="{E225B768-DCA8-4F7E-A7F2-FAB1A773C11A}" type="presParOf" srcId="{2997073E-2CD5-40A9-85E7-109585967A44}" destId="{D434C59F-6589-4B02-A46C-9BAFAFCB5204}" srcOrd="0" destOrd="0" presId="urn:microsoft.com/office/officeart/2008/layout/HexagonCluster"/>
    <dgm:cxn modelId="{0A9AA678-ACF2-4935-9EBA-5BF1599F8B34}" type="presParOf" srcId="{D434C59F-6589-4B02-A46C-9BAFAFCB5204}" destId="{C0D5B211-98A9-4B5A-B9D5-6E5059E6ED48}" srcOrd="0" destOrd="0" presId="urn:microsoft.com/office/officeart/2008/layout/HexagonCluster"/>
    <dgm:cxn modelId="{8AFF95EF-94CF-45EC-A885-548656473551}" type="presParOf" srcId="{2997073E-2CD5-40A9-85E7-109585967A44}" destId="{B24E359E-4629-4ADC-9108-8364EAFC31B3}" srcOrd="1" destOrd="0" presId="urn:microsoft.com/office/officeart/2008/layout/HexagonCluster"/>
    <dgm:cxn modelId="{BE5ED872-2D27-4AD2-B673-61409E0A7E39}" type="presParOf" srcId="{B24E359E-4629-4ADC-9108-8364EAFC31B3}" destId="{7FEE450E-168C-49EE-9985-9C93BFB45717}" srcOrd="0" destOrd="0" presId="urn:microsoft.com/office/officeart/2008/layout/HexagonCluster"/>
    <dgm:cxn modelId="{9729E1EE-F273-4778-81A4-E437F444E3B8}" type="presParOf" srcId="{2997073E-2CD5-40A9-85E7-109585967A44}" destId="{9771260E-19F0-4D5A-988B-09BF4B1F664B}" srcOrd="2" destOrd="0" presId="urn:microsoft.com/office/officeart/2008/layout/HexagonCluster"/>
    <dgm:cxn modelId="{573A3F53-DDE0-423C-A1E6-D29DD2CB18D3}" type="presParOf" srcId="{9771260E-19F0-4D5A-988B-09BF4B1F664B}" destId="{8F8B84EB-68CE-4496-9D61-C5B129DA4CCB}" srcOrd="0" destOrd="0" presId="urn:microsoft.com/office/officeart/2008/layout/HexagonCluster"/>
    <dgm:cxn modelId="{BEBD66FE-5092-4FB2-B253-77FF3B27D2B6}" type="presParOf" srcId="{2997073E-2CD5-40A9-85E7-109585967A44}" destId="{49D7D91D-B567-4627-8EC2-33DF15D4BC7C}" srcOrd="3" destOrd="0" presId="urn:microsoft.com/office/officeart/2008/layout/HexagonCluster"/>
    <dgm:cxn modelId="{B1C3641E-6454-4BF8-ADB3-BF42D6452033}" type="presParOf" srcId="{49D7D91D-B567-4627-8EC2-33DF15D4BC7C}" destId="{C14D16FA-D5DD-4954-8C5F-64AF050D11AA}" srcOrd="0" destOrd="0" presId="urn:microsoft.com/office/officeart/2008/layout/HexagonCluster"/>
    <dgm:cxn modelId="{FE2FCCFF-FF01-46C8-BFC3-61759D3A7F0A}" type="presParOf" srcId="{2997073E-2CD5-40A9-85E7-109585967A44}" destId="{8F7A9990-4DA3-4C47-9835-60483682DA86}" srcOrd="4" destOrd="0" presId="urn:microsoft.com/office/officeart/2008/layout/HexagonCluster"/>
    <dgm:cxn modelId="{8B2413F2-01CC-463F-8B79-14199548421A}" type="presParOf" srcId="{8F7A9990-4DA3-4C47-9835-60483682DA86}" destId="{6C9D7D16-D78E-46F8-9716-6FC29BC8B0A6}" srcOrd="0" destOrd="0" presId="urn:microsoft.com/office/officeart/2008/layout/HexagonCluster"/>
    <dgm:cxn modelId="{6EEB88A1-9657-4499-8801-306D5DE6E003}" type="presParOf" srcId="{2997073E-2CD5-40A9-85E7-109585967A44}" destId="{438869B9-281F-49DB-9B71-97FFF74F1E32}" srcOrd="5" destOrd="0" presId="urn:microsoft.com/office/officeart/2008/layout/HexagonCluster"/>
    <dgm:cxn modelId="{0974AB46-5C93-4FB9-857D-4CCECD282372}" type="presParOf" srcId="{438869B9-281F-49DB-9B71-97FFF74F1E32}" destId="{002E2A3E-3D86-4B53-A2C2-732568E0A5E3}" srcOrd="0" destOrd="0" presId="urn:microsoft.com/office/officeart/2008/layout/HexagonCluster"/>
    <dgm:cxn modelId="{8D238DD7-9BDB-42A4-A216-722D523C7D70}" type="presParOf" srcId="{2997073E-2CD5-40A9-85E7-109585967A44}" destId="{6EFD1FC3-E781-4114-9304-6EB600DA801F}" srcOrd="6" destOrd="0" presId="urn:microsoft.com/office/officeart/2008/layout/HexagonCluster"/>
    <dgm:cxn modelId="{0B96253D-AFE9-44E7-90F8-FFBB061B1B57}" type="presParOf" srcId="{6EFD1FC3-E781-4114-9304-6EB600DA801F}" destId="{A920F69D-E9A9-4384-B4FB-C3EB1F7DD205}" srcOrd="0" destOrd="0" presId="urn:microsoft.com/office/officeart/2008/layout/HexagonCluster"/>
    <dgm:cxn modelId="{C235A785-C9FB-42F8-A5B6-9AA961327CB0}" type="presParOf" srcId="{2997073E-2CD5-40A9-85E7-109585967A44}" destId="{9D2C4133-0DB2-492B-85AB-BB88811D3A5A}" srcOrd="7" destOrd="0" presId="urn:microsoft.com/office/officeart/2008/layout/HexagonCluster"/>
    <dgm:cxn modelId="{AD6DCC64-FFA9-4B00-90DC-7DB0A667EE75}" type="presParOf" srcId="{9D2C4133-0DB2-492B-85AB-BB88811D3A5A}" destId="{2EE95FEE-6A41-44CA-B231-3FC5080532F7}" srcOrd="0" destOrd="0" presId="urn:microsoft.com/office/officeart/2008/layout/HexagonCluster"/>
    <dgm:cxn modelId="{D625653F-E17B-4B46-A964-8C377E6290E1}" type="presParOf" srcId="{2997073E-2CD5-40A9-85E7-109585967A44}" destId="{B64A3AD6-9064-4624-B0AB-5ED1EFA1C89E}" srcOrd="8" destOrd="0" presId="urn:microsoft.com/office/officeart/2008/layout/HexagonCluster"/>
    <dgm:cxn modelId="{74CAF7B6-5F2E-432F-979C-1172202A009B}" type="presParOf" srcId="{B64A3AD6-9064-4624-B0AB-5ED1EFA1C89E}" destId="{50D9D7C8-3DA6-4C65-858A-0E9DBBCD8F69}" srcOrd="0" destOrd="0" presId="urn:microsoft.com/office/officeart/2008/layout/HexagonCluster"/>
    <dgm:cxn modelId="{CACA28AA-99C0-4443-8A41-C5FD3BE7F8F6}" type="presParOf" srcId="{2997073E-2CD5-40A9-85E7-109585967A44}" destId="{69F49B3D-682F-4FD2-B683-AE449CC46948}" srcOrd="9" destOrd="0" presId="urn:microsoft.com/office/officeart/2008/layout/HexagonCluster"/>
    <dgm:cxn modelId="{8AB47FA0-E209-4BCD-8F91-98DEFC41DECF}" type="presParOf" srcId="{69F49B3D-682F-4FD2-B683-AE449CC46948}" destId="{ADB4368F-ED16-4092-89B5-09C73653FA32}" srcOrd="0" destOrd="0" presId="urn:microsoft.com/office/officeart/2008/layout/HexagonCluster"/>
    <dgm:cxn modelId="{138FAFEC-010D-48CF-892F-65206C6626BB}" type="presParOf" srcId="{2997073E-2CD5-40A9-85E7-109585967A44}" destId="{574336A6-EBDE-4647-92E8-773C4F0451F0}" srcOrd="10" destOrd="0" presId="urn:microsoft.com/office/officeart/2008/layout/HexagonCluster"/>
    <dgm:cxn modelId="{936EC3B1-5B1A-4DE9-89D1-B519B04FA98D}" type="presParOf" srcId="{574336A6-EBDE-4647-92E8-773C4F0451F0}" destId="{1D5F835A-4F60-49E6-99AA-3A9601C75E36}" srcOrd="0" destOrd="0" presId="urn:microsoft.com/office/officeart/2008/layout/HexagonCluster"/>
    <dgm:cxn modelId="{4727CCDE-FE22-48B7-BC4A-45E4BAA9B843}" type="presParOf" srcId="{2997073E-2CD5-40A9-85E7-109585967A44}" destId="{9C160FAD-0168-4E3B-BB40-4FEF19A912F2}" srcOrd="11" destOrd="0" presId="urn:microsoft.com/office/officeart/2008/layout/HexagonCluster"/>
    <dgm:cxn modelId="{C7C14A80-A543-4331-8A2B-C1E2F15F435C}" type="presParOf" srcId="{9C160FAD-0168-4E3B-BB40-4FEF19A912F2}" destId="{88376DC2-88CB-47A6-8BE4-DB907C2D48CD}"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711AA4A-DFCB-4C2B-A24C-94A19A19EAAE}"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s-CO"/>
        </a:p>
      </dgm:t>
    </dgm:pt>
    <dgm:pt modelId="{172C5A37-DC04-454B-83A7-E7A5F440A1E3}">
      <dgm:prSet phldrT="[Texto]" custT="1"/>
      <dgm:spPr/>
      <dgm:t>
        <a:bodyPr/>
        <a:lstStyle/>
        <a:p>
          <a:r>
            <a:rPr lang="es-CO" sz="2800" dirty="0">
              <a:solidFill>
                <a:srgbClr val="002060"/>
              </a:solidFill>
              <a:latin typeface="Montserrat" panose="00000500000000000000" pitchFamily="50" charset="0"/>
            </a:rPr>
            <a:t>Cocos Gram Positivos</a:t>
          </a:r>
        </a:p>
      </dgm:t>
    </dgm:pt>
    <dgm:pt modelId="{F5A349B5-99E7-459A-84A1-09A97019B998}" type="parTrans" cxnId="{8CDB2700-2EC1-4EC1-83D4-C4380C966CF9}">
      <dgm:prSet/>
      <dgm:spPr/>
      <dgm:t>
        <a:bodyPr/>
        <a:lstStyle/>
        <a:p>
          <a:endParaRPr lang="es-CO">
            <a:latin typeface="Montserrat" panose="00000500000000000000" pitchFamily="50" charset="0"/>
          </a:endParaRPr>
        </a:p>
      </dgm:t>
    </dgm:pt>
    <dgm:pt modelId="{2F81AEA2-7633-4304-AFE6-23AECA723074}" type="sibTrans" cxnId="{8CDB2700-2EC1-4EC1-83D4-C4380C966CF9}">
      <dgm:prSet/>
      <dgm:spPr/>
      <dgm:t>
        <a:bodyPr/>
        <a:lstStyle/>
        <a:p>
          <a:endParaRPr lang="es-CO">
            <a:latin typeface="Montserrat" panose="00000500000000000000" pitchFamily="50" charset="0"/>
          </a:endParaRPr>
        </a:p>
      </dgm:t>
    </dgm:pt>
    <dgm:pt modelId="{1C9665D0-00C3-4EA9-AADB-50D3903493F7}">
      <dgm:prSet phldrT="[Texto]" custT="1"/>
      <dgm:spPr/>
      <dgm:t>
        <a:bodyPr/>
        <a:lstStyle/>
        <a:p>
          <a:r>
            <a:rPr lang="es-CO" sz="2400" dirty="0" err="1">
              <a:latin typeface="Montserrat" panose="00000500000000000000" pitchFamily="50" charset="0"/>
            </a:rPr>
            <a:t>Enterococcus</a:t>
          </a:r>
          <a:r>
            <a:rPr lang="es-CO" sz="2400" dirty="0">
              <a:latin typeface="Montserrat" panose="00000500000000000000" pitchFamily="50" charset="0"/>
            </a:rPr>
            <a:t> </a:t>
          </a:r>
          <a:r>
            <a:rPr lang="es-CO" sz="2400" dirty="0" err="1">
              <a:latin typeface="Montserrat" panose="00000500000000000000" pitchFamily="50" charset="0"/>
            </a:rPr>
            <a:t>spp</a:t>
          </a:r>
          <a:endParaRPr lang="es-CO" sz="2400" dirty="0">
            <a:latin typeface="Montserrat" panose="00000500000000000000" pitchFamily="50" charset="0"/>
          </a:endParaRPr>
        </a:p>
      </dgm:t>
    </dgm:pt>
    <dgm:pt modelId="{52CFE473-1F2A-4903-8C0C-791B751A8DF2}" type="parTrans" cxnId="{2DA23FBB-9E29-461B-AB62-3FFB6A5B6313}">
      <dgm:prSet/>
      <dgm:spPr/>
      <dgm:t>
        <a:bodyPr/>
        <a:lstStyle/>
        <a:p>
          <a:endParaRPr lang="es-CO">
            <a:latin typeface="Montserrat" panose="00000500000000000000" pitchFamily="50" charset="0"/>
          </a:endParaRPr>
        </a:p>
      </dgm:t>
    </dgm:pt>
    <dgm:pt modelId="{D01DC89B-93C9-4AEA-BC9A-1AFE9F5D5370}" type="sibTrans" cxnId="{2DA23FBB-9E29-461B-AB62-3FFB6A5B6313}">
      <dgm:prSet/>
      <dgm:spPr/>
      <dgm:t>
        <a:bodyPr/>
        <a:lstStyle/>
        <a:p>
          <a:endParaRPr lang="es-CO">
            <a:latin typeface="Montserrat" panose="00000500000000000000" pitchFamily="50" charset="0"/>
          </a:endParaRPr>
        </a:p>
      </dgm:t>
    </dgm:pt>
    <dgm:pt modelId="{B7391B2C-EF3C-41FB-89B4-29F2C64B7571}">
      <dgm:prSet phldrT="[Texto]" custT="1"/>
      <dgm:spPr/>
      <dgm:t>
        <a:bodyPr/>
        <a:lstStyle/>
        <a:p>
          <a:r>
            <a:rPr lang="es-CO" sz="2400" dirty="0">
              <a:latin typeface="Montserrat" panose="00000500000000000000" pitchFamily="50" charset="0"/>
            </a:rPr>
            <a:t>Staphylococcus </a:t>
          </a:r>
          <a:r>
            <a:rPr lang="es-CO" sz="2400" dirty="0" err="1">
              <a:latin typeface="Montserrat" panose="00000500000000000000" pitchFamily="50" charset="0"/>
            </a:rPr>
            <a:t>Saprophyticus</a:t>
          </a:r>
          <a:endParaRPr lang="es-CO" sz="2400" dirty="0">
            <a:latin typeface="Montserrat" panose="00000500000000000000" pitchFamily="50" charset="0"/>
          </a:endParaRPr>
        </a:p>
      </dgm:t>
    </dgm:pt>
    <dgm:pt modelId="{C8FA517B-332C-40CF-B464-146F35D3878E}" type="parTrans" cxnId="{D83747AC-1961-4374-AAF6-64054F44B1A3}">
      <dgm:prSet/>
      <dgm:spPr/>
      <dgm:t>
        <a:bodyPr/>
        <a:lstStyle/>
        <a:p>
          <a:endParaRPr lang="es-CO">
            <a:latin typeface="Montserrat" panose="00000500000000000000" pitchFamily="50" charset="0"/>
          </a:endParaRPr>
        </a:p>
      </dgm:t>
    </dgm:pt>
    <dgm:pt modelId="{9B1B961F-AF23-46A3-BF84-D90B276C7683}" type="sibTrans" cxnId="{D83747AC-1961-4374-AAF6-64054F44B1A3}">
      <dgm:prSet/>
      <dgm:spPr/>
      <dgm:t>
        <a:bodyPr/>
        <a:lstStyle/>
        <a:p>
          <a:endParaRPr lang="es-CO">
            <a:latin typeface="Montserrat" panose="00000500000000000000" pitchFamily="50" charset="0"/>
          </a:endParaRPr>
        </a:p>
      </dgm:t>
    </dgm:pt>
    <dgm:pt modelId="{ACB518BE-E872-4847-B118-287B55731544}">
      <dgm:prSet phldrT="[Texto]" custT="1"/>
      <dgm:spPr/>
      <dgm:t>
        <a:bodyPr/>
        <a:lstStyle/>
        <a:p>
          <a:r>
            <a:rPr lang="es-CO" sz="2400" dirty="0">
              <a:latin typeface="Montserrat" panose="00000500000000000000" pitchFamily="50" charset="0"/>
            </a:rPr>
            <a:t>SGB (10%)</a:t>
          </a:r>
        </a:p>
      </dgm:t>
    </dgm:pt>
    <dgm:pt modelId="{922BF5E6-98F9-453A-9F85-8F6C82215CE1}" type="parTrans" cxnId="{72A6D244-82E4-4AAF-80A3-E0CB49B82D84}">
      <dgm:prSet/>
      <dgm:spPr/>
      <dgm:t>
        <a:bodyPr/>
        <a:lstStyle/>
        <a:p>
          <a:endParaRPr lang="es-CO">
            <a:latin typeface="Montserrat" panose="00000500000000000000" pitchFamily="50" charset="0"/>
          </a:endParaRPr>
        </a:p>
      </dgm:t>
    </dgm:pt>
    <dgm:pt modelId="{8974A558-C562-4123-ACCD-86A2B6BCEFFF}" type="sibTrans" cxnId="{72A6D244-82E4-4AAF-80A3-E0CB49B82D84}">
      <dgm:prSet/>
      <dgm:spPr/>
      <dgm:t>
        <a:bodyPr/>
        <a:lstStyle/>
        <a:p>
          <a:endParaRPr lang="es-CO">
            <a:latin typeface="Montserrat" panose="00000500000000000000" pitchFamily="50" charset="0"/>
          </a:endParaRPr>
        </a:p>
      </dgm:t>
    </dgm:pt>
    <dgm:pt modelId="{8B442E87-14AC-4EC7-B8BD-009C5191CE46}" type="pres">
      <dgm:prSet presAssocID="{4711AA4A-DFCB-4C2B-A24C-94A19A19EAAE}" presName="theList" presStyleCnt="0">
        <dgm:presLayoutVars>
          <dgm:dir/>
          <dgm:animLvl val="lvl"/>
          <dgm:resizeHandles val="exact"/>
        </dgm:presLayoutVars>
      </dgm:prSet>
      <dgm:spPr/>
    </dgm:pt>
    <dgm:pt modelId="{31A5935C-76A8-4D55-A709-C1E9EA7F79D2}" type="pres">
      <dgm:prSet presAssocID="{172C5A37-DC04-454B-83A7-E7A5F440A1E3}" presName="compNode" presStyleCnt="0"/>
      <dgm:spPr/>
    </dgm:pt>
    <dgm:pt modelId="{A76B5AD4-3DE0-406C-81D5-9BB0787CD0FD}" type="pres">
      <dgm:prSet presAssocID="{172C5A37-DC04-454B-83A7-E7A5F440A1E3}" presName="aNode" presStyleLbl="bgShp" presStyleIdx="0" presStyleCnt="1"/>
      <dgm:spPr/>
    </dgm:pt>
    <dgm:pt modelId="{801A9A4D-5045-42ED-8CA9-669DDAE923FF}" type="pres">
      <dgm:prSet presAssocID="{172C5A37-DC04-454B-83A7-E7A5F440A1E3}" presName="textNode" presStyleLbl="bgShp" presStyleIdx="0" presStyleCnt="1"/>
      <dgm:spPr/>
    </dgm:pt>
    <dgm:pt modelId="{E5FBC7F4-D386-4875-8DB3-6CC7C395DF69}" type="pres">
      <dgm:prSet presAssocID="{172C5A37-DC04-454B-83A7-E7A5F440A1E3}" presName="compChildNode" presStyleCnt="0"/>
      <dgm:spPr/>
    </dgm:pt>
    <dgm:pt modelId="{0C7CA768-A5AC-4AC5-84DD-7F9319B08712}" type="pres">
      <dgm:prSet presAssocID="{172C5A37-DC04-454B-83A7-E7A5F440A1E3}" presName="theInnerList" presStyleCnt="0"/>
      <dgm:spPr/>
    </dgm:pt>
    <dgm:pt modelId="{E9703DB8-D212-4743-9BE4-81A06B05ACDC}" type="pres">
      <dgm:prSet presAssocID="{1C9665D0-00C3-4EA9-AADB-50D3903493F7}" presName="childNode" presStyleLbl="node1" presStyleIdx="0" presStyleCnt="3">
        <dgm:presLayoutVars>
          <dgm:bulletEnabled val="1"/>
        </dgm:presLayoutVars>
      </dgm:prSet>
      <dgm:spPr/>
    </dgm:pt>
    <dgm:pt modelId="{2AC474EC-6AD6-4A20-BF3F-1B06645B0D21}" type="pres">
      <dgm:prSet presAssocID="{1C9665D0-00C3-4EA9-AADB-50D3903493F7}" presName="aSpace2" presStyleCnt="0"/>
      <dgm:spPr/>
    </dgm:pt>
    <dgm:pt modelId="{3BCEF3F4-E5EB-40A1-A9E7-8356D3DF2CD3}" type="pres">
      <dgm:prSet presAssocID="{ACB518BE-E872-4847-B118-287B55731544}" presName="childNode" presStyleLbl="node1" presStyleIdx="1" presStyleCnt="3">
        <dgm:presLayoutVars>
          <dgm:bulletEnabled val="1"/>
        </dgm:presLayoutVars>
      </dgm:prSet>
      <dgm:spPr/>
    </dgm:pt>
    <dgm:pt modelId="{F83C3635-8BAC-4F61-8779-412200667FF1}" type="pres">
      <dgm:prSet presAssocID="{ACB518BE-E872-4847-B118-287B55731544}" presName="aSpace2" presStyleCnt="0"/>
      <dgm:spPr/>
    </dgm:pt>
    <dgm:pt modelId="{330DE86A-D4AF-42A9-B1F1-48762AC66646}" type="pres">
      <dgm:prSet presAssocID="{B7391B2C-EF3C-41FB-89B4-29F2C64B7571}" presName="childNode" presStyleLbl="node1" presStyleIdx="2" presStyleCnt="3">
        <dgm:presLayoutVars>
          <dgm:bulletEnabled val="1"/>
        </dgm:presLayoutVars>
      </dgm:prSet>
      <dgm:spPr/>
    </dgm:pt>
  </dgm:ptLst>
  <dgm:cxnLst>
    <dgm:cxn modelId="{8CDB2700-2EC1-4EC1-83D4-C4380C966CF9}" srcId="{4711AA4A-DFCB-4C2B-A24C-94A19A19EAAE}" destId="{172C5A37-DC04-454B-83A7-E7A5F440A1E3}" srcOrd="0" destOrd="0" parTransId="{F5A349B5-99E7-459A-84A1-09A97019B998}" sibTransId="{2F81AEA2-7633-4304-AFE6-23AECA723074}"/>
    <dgm:cxn modelId="{5F405B10-7E04-4EBC-AA78-5E0CA6A3DCFE}" type="presOf" srcId="{B7391B2C-EF3C-41FB-89B4-29F2C64B7571}" destId="{330DE86A-D4AF-42A9-B1F1-48762AC66646}" srcOrd="0" destOrd="0" presId="urn:microsoft.com/office/officeart/2005/8/layout/lProcess2"/>
    <dgm:cxn modelId="{C70C7521-25D3-4D04-933C-8832B8945C68}" type="presOf" srcId="{1C9665D0-00C3-4EA9-AADB-50D3903493F7}" destId="{E9703DB8-D212-4743-9BE4-81A06B05ACDC}" srcOrd="0" destOrd="0" presId="urn:microsoft.com/office/officeart/2005/8/layout/lProcess2"/>
    <dgm:cxn modelId="{72A6D244-82E4-4AAF-80A3-E0CB49B82D84}" srcId="{172C5A37-DC04-454B-83A7-E7A5F440A1E3}" destId="{ACB518BE-E872-4847-B118-287B55731544}" srcOrd="1" destOrd="0" parTransId="{922BF5E6-98F9-453A-9F85-8F6C82215CE1}" sibTransId="{8974A558-C562-4123-ACCD-86A2B6BCEFFF}"/>
    <dgm:cxn modelId="{90AD3895-1C51-4C4F-A160-CEF7D469C8AE}" type="presOf" srcId="{4711AA4A-DFCB-4C2B-A24C-94A19A19EAAE}" destId="{8B442E87-14AC-4EC7-B8BD-009C5191CE46}" srcOrd="0" destOrd="0" presId="urn:microsoft.com/office/officeart/2005/8/layout/lProcess2"/>
    <dgm:cxn modelId="{D83747AC-1961-4374-AAF6-64054F44B1A3}" srcId="{172C5A37-DC04-454B-83A7-E7A5F440A1E3}" destId="{B7391B2C-EF3C-41FB-89B4-29F2C64B7571}" srcOrd="2" destOrd="0" parTransId="{C8FA517B-332C-40CF-B464-146F35D3878E}" sibTransId="{9B1B961F-AF23-46A3-BF84-D90B276C7683}"/>
    <dgm:cxn modelId="{2DA23FBB-9E29-461B-AB62-3FFB6A5B6313}" srcId="{172C5A37-DC04-454B-83A7-E7A5F440A1E3}" destId="{1C9665D0-00C3-4EA9-AADB-50D3903493F7}" srcOrd="0" destOrd="0" parTransId="{52CFE473-1F2A-4903-8C0C-791B751A8DF2}" sibTransId="{D01DC89B-93C9-4AEA-BC9A-1AFE9F5D5370}"/>
    <dgm:cxn modelId="{F9F59AC7-6DC7-41CC-842A-B790FA6C2306}" type="presOf" srcId="{172C5A37-DC04-454B-83A7-E7A5F440A1E3}" destId="{A76B5AD4-3DE0-406C-81D5-9BB0787CD0FD}" srcOrd="0" destOrd="0" presId="urn:microsoft.com/office/officeart/2005/8/layout/lProcess2"/>
    <dgm:cxn modelId="{079404CA-8F0D-4496-A2F8-C2E97DCB4A12}" type="presOf" srcId="{ACB518BE-E872-4847-B118-287B55731544}" destId="{3BCEF3F4-E5EB-40A1-A9E7-8356D3DF2CD3}" srcOrd="0" destOrd="0" presId="urn:microsoft.com/office/officeart/2005/8/layout/lProcess2"/>
    <dgm:cxn modelId="{D0B52AFB-D8D8-4061-82A2-491A90D03F71}" type="presOf" srcId="{172C5A37-DC04-454B-83A7-E7A5F440A1E3}" destId="{801A9A4D-5045-42ED-8CA9-669DDAE923FF}" srcOrd="1" destOrd="0" presId="urn:microsoft.com/office/officeart/2005/8/layout/lProcess2"/>
    <dgm:cxn modelId="{3DF7F584-1824-4DEA-9698-EEBABDB8AC3F}" type="presParOf" srcId="{8B442E87-14AC-4EC7-B8BD-009C5191CE46}" destId="{31A5935C-76A8-4D55-A709-C1E9EA7F79D2}" srcOrd="0" destOrd="0" presId="urn:microsoft.com/office/officeart/2005/8/layout/lProcess2"/>
    <dgm:cxn modelId="{3853F4F7-5A8E-48F5-A85A-BB56BCE90085}" type="presParOf" srcId="{31A5935C-76A8-4D55-A709-C1E9EA7F79D2}" destId="{A76B5AD4-3DE0-406C-81D5-9BB0787CD0FD}" srcOrd="0" destOrd="0" presId="urn:microsoft.com/office/officeart/2005/8/layout/lProcess2"/>
    <dgm:cxn modelId="{7AA93886-BBDC-43D2-A433-D716BE20AC8A}" type="presParOf" srcId="{31A5935C-76A8-4D55-A709-C1E9EA7F79D2}" destId="{801A9A4D-5045-42ED-8CA9-669DDAE923FF}" srcOrd="1" destOrd="0" presId="urn:microsoft.com/office/officeart/2005/8/layout/lProcess2"/>
    <dgm:cxn modelId="{AA1807F9-A6AE-4E1B-B16B-500B0509E19C}" type="presParOf" srcId="{31A5935C-76A8-4D55-A709-C1E9EA7F79D2}" destId="{E5FBC7F4-D386-4875-8DB3-6CC7C395DF69}" srcOrd="2" destOrd="0" presId="urn:microsoft.com/office/officeart/2005/8/layout/lProcess2"/>
    <dgm:cxn modelId="{7D757D25-01CB-42D9-9768-15DED7347411}" type="presParOf" srcId="{E5FBC7F4-D386-4875-8DB3-6CC7C395DF69}" destId="{0C7CA768-A5AC-4AC5-84DD-7F9319B08712}" srcOrd="0" destOrd="0" presId="urn:microsoft.com/office/officeart/2005/8/layout/lProcess2"/>
    <dgm:cxn modelId="{9B5AC026-FA7C-48E6-A60D-DF514E8D75E7}" type="presParOf" srcId="{0C7CA768-A5AC-4AC5-84DD-7F9319B08712}" destId="{E9703DB8-D212-4743-9BE4-81A06B05ACDC}" srcOrd="0" destOrd="0" presId="urn:microsoft.com/office/officeart/2005/8/layout/lProcess2"/>
    <dgm:cxn modelId="{7AE14CA3-CE20-4A65-BA3E-C070AF8E1D64}" type="presParOf" srcId="{0C7CA768-A5AC-4AC5-84DD-7F9319B08712}" destId="{2AC474EC-6AD6-4A20-BF3F-1B06645B0D21}" srcOrd="1" destOrd="0" presId="urn:microsoft.com/office/officeart/2005/8/layout/lProcess2"/>
    <dgm:cxn modelId="{21964AD8-D49D-402C-A194-4CB68E1F4756}" type="presParOf" srcId="{0C7CA768-A5AC-4AC5-84DD-7F9319B08712}" destId="{3BCEF3F4-E5EB-40A1-A9E7-8356D3DF2CD3}" srcOrd="2" destOrd="0" presId="urn:microsoft.com/office/officeart/2005/8/layout/lProcess2"/>
    <dgm:cxn modelId="{A05400F6-AAF9-49F4-9546-A2D1A695DF70}" type="presParOf" srcId="{0C7CA768-A5AC-4AC5-84DD-7F9319B08712}" destId="{F83C3635-8BAC-4F61-8779-412200667FF1}" srcOrd="3" destOrd="0" presId="urn:microsoft.com/office/officeart/2005/8/layout/lProcess2"/>
    <dgm:cxn modelId="{285B2CB1-7933-4967-A6BD-EDBFE518D14B}" type="presParOf" srcId="{0C7CA768-A5AC-4AC5-84DD-7F9319B08712}" destId="{330DE86A-D4AF-42A9-B1F1-48762AC66646}"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D14EEC-B64C-410A-B116-6E8202FDFE0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FDA7A46C-5077-4A69-83A6-F4AF695873B9}">
      <dgm:prSet phldrT="[Texto]"/>
      <dgm:spPr/>
      <dgm:t>
        <a:bodyPr/>
        <a:lstStyle/>
        <a:p>
          <a:r>
            <a:rPr lang="es-CO" dirty="0">
              <a:latin typeface="Montserrat" panose="00000500000000000000" pitchFamily="50" charset="0"/>
            </a:rPr>
            <a:t>Cambios fisiológicos que puedan alterar la farmacodinamia</a:t>
          </a:r>
        </a:p>
      </dgm:t>
    </dgm:pt>
    <dgm:pt modelId="{A4D42890-92EF-46B0-BC89-88FA071D0478}" type="parTrans" cxnId="{48D83E27-0A63-438C-B881-84FDF84FF548}">
      <dgm:prSet/>
      <dgm:spPr/>
      <dgm:t>
        <a:bodyPr/>
        <a:lstStyle/>
        <a:p>
          <a:endParaRPr lang="es-CO">
            <a:latin typeface="Montserrat" panose="00000500000000000000" pitchFamily="50" charset="0"/>
          </a:endParaRPr>
        </a:p>
      </dgm:t>
    </dgm:pt>
    <dgm:pt modelId="{2D70E28D-6865-41CE-89A5-FB1B4FC0473B}" type="sibTrans" cxnId="{48D83E27-0A63-438C-B881-84FDF84FF548}">
      <dgm:prSet/>
      <dgm:spPr/>
      <dgm:t>
        <a:bodyPr/>
        <a:lstStyle/>
        <a:p>
          <a:endParaRPr lang="es-CO">
            <a:latin typeface="Montserrat" panose="00000500000000000000" pitchFamily="50" charset="0"/>
          </a:endParaRPr>
        </a:p>
      </dgm:t>
    </dgm:pt>
    <dgm:pt modelId="{CB2F4A21-76CD-41A4-B7CB-295EFAE20766}">
      <dgm:prSet/>
      <dgm:spPr/>
      <dgm:t>
        <a:bodyPr/>
        <a:lstStyle/>
        <a:p>
          <a:r>
            <a:rPr lang="es-CO">
              <a:latin typeface="Montserrat" panose="00000500000000000000" pitchFamily="50" charset="0"/>
            </a:rPr>
            <a:t>Incremento en el volumen intravascular</a:t>
          </a:r>
          <a:endParaRPr lang="es-CO" dirty="0">
            <a:latin typeface="Montserrat" panose="00000500000000000000" pitchFamily="50" charset="0"/>
          </a:endParaRPr>
        </a:p>
      </dgm:t>
    </dgm:pt>
    <dgm:pt modelId="{CF2CEA39-90AF-43CF-8CB5-605363A1370F}" type="parTrans" cxnId="{5E1B48A6-AD8A-46E1-A5A0-522D572CD55E}">
      <dgm:prSet/>
      <dgm:spPr/>
      <dgm:t>
        <a:bodyPr/>
        <a:lstStyle/>
        <a:p>
          <a:endParaRPr lang="es-CO">
            <a:latin typeface="Montserrat" panose="00000500000000000000" pitchFamily="50" charset="0"/>
          </a:endParaRPr>
        </a:p>
      </dgm:t>
    </dgm:pt>
    <dgm:pt modelId="{98362D51-E9FA-4BC7-B8D7-BF150739926B}" type="sibTrans" cxnId="{5E1B48A6-AD8A-46E1-A5A0-522D572CD55E}">
      <dgm:prSet/>
      <dgm:spPr/>
      <dgm:t>
        <a:bodyPr/>
        <a:lstStyle/>
        <a:p>
          <a:endParaRPr lang="es-CO">
            <a:latin typeface="Montserrat" panose="00000500000000000000" pitchFamily="50" charset="0"/>
          </a:endParaRPr>
        </a:p>
      </dgm:t>
    </dgm:pt>
    <dgm:pt modelId="{F376D81C-A3C1-43E2-8848-0C11D7AE5FB8}">
      <dgm:prSet/>
      <dgm:spPr/>
      <dgm:t>
        <a:bodyPr/>
        <a:lstStyle/>
        <a:p>
          <a:r>
            <a:rPr lang="es-CO">
              <a:latin typeface="Montserrat" panose="00000500000000000000" pitchFamily="50" charset="0"/>
            </a:rPr>
            <a:t>Incremento en la tasa de filtración glomerular</a:t>
          </a:r>
          <a:endParaRPr lang="es-CO" dirty="0">
            <a:latin typeface="Montserrat" panose="00000500000000000000" pitchFamily="50" charset="0"/>
          </a:endParaRPr>
        </a:p>
      </dgm:t>
    </dgm:pt>
    <dgm:pt modelId="{9B1540AD-B966-453D-BFA2-003DF33C5911}" type="parTrans" cxnId="{1A540672-A50C-460D-8197-B2A6B8529E45}">
      <dgm:prSet/>
      <dgm:spPr/>
      <dgm:t>
        <a:bodyPr/>
        <a:lstStyle/>
        <a:p>
          <a:endParaRPr lang="es-CO">
            <a:latin typeface="Montserrat" panose="00000500000000000000" pitchFamily="50" charset="0"/>
          </a:endParaRPr>
        </a:p>
      </dgm:t>
    </dgm:pt>
    <dgm:pt modelId="{13454612-2F17-46CD-BEFD-9063269526D7}" type="sibTrans" cxnId="{1A540672-A50C-460D-8197-B2A6B8529E45}">
      <dgm:prSet/>
      <dgm:spPr/>
      <dgm:t>
        <a:bodyPr/>
        <a:lstStyle/>
        <a:p>
          <a:endParaRPr lang="es-CO">
            <a:latin typeface="Montserrat" panose="00000500000000000000" pitchFamily="50" charset="0"/>
          </a:endParaRPr>
        </a:p>
      </dgm:t>
    </dgm:pt>
    <dgm:pt modelId="{F29E482A-683F-48A8-873F-7CB39DB7677A}">
      <dgm:prSet/>
      <dgm:spPr/>
      <dgm:t>
        <a:bodyPr/>
        <a:lstStyle/>
        <a:p>
          <a:r>
            <a:rPr lang="es-CO">
              <a:latin typeface="Montserrat" panose="00000500000000000000" pitchFamily="50" charset="0"/>
            </a:rPr>
            <a:t>Distribución del medicamento en la unidad feto - placentaria</a:t>
          </a:r>
          <a:endParaRPr lang="es-CO" dirty="0">
            <a:latin typeface="Montserrat" panose="00000500000000000000" pitchFamily="50" charset="0"/>
          </a:endParaRPr>
        </a:p>
      </dgm:t>
    </dgm:pt>
    <dgm:pt modelId="{B14DF344-6844-45D3-BF74-453616839CB2}" type="parTrans" cxnId="{99FA844B-7438-4B5F-99C8-F4D2C6BDA5AC}">
      <dgm:prSet/>
      <dgm:spPr/>
      <dgm:t>
        <a:bodyPr/>
        <a:lstStyle/>
        <a:p>
          <a:endParaRPr lang="es-CO">
            <a:latin typeface="Montserrat" panose="00000500000000000000" pitchFamily="50" charset="0"/>
          </a:endParaRPr>
        </a:p>
      </dgm:t>
    </dgm:pt>
    <dgm:pt modelId="{0575AA85-FB8A-4B2E-99C1-173D4D9319A1}" type="sibTrans" cxnId="{99FA844B-7438-4B5F-99C8-F4D2C6BDA5AC}">
      <dgm:prSet/>
      <dgm:spPr/>
      <dgm:t>
        <a:bodyPr/>
        <a:lstStyle/>
        <a:p>
          <a:endParaRPr lang="es-CO">
            <a:latin typeface="Montserrat" panose="00000500000000000000" pitchFamily="50" charset="0"/>
          </a:endParaRPr>
        </a:p>
      </dgm:t>
    </dgm:pt>
    <dgm:pt modelId="{B71975AC-E0D2-4596-B944-F01B88D9D139}" type="pres">
      <dgm:prSet presAssocID="{23D14EEC-B64C-410A-B116-6E8202FDFE02}" presName="diagram" presStyleCnt="0">
        <dgm:presLayoutVars>
          <dgm:dir/>
          <dgm:resizeHandles val="exact"/>
        </dgm:presLayoutVars>
      </dgm:prSet>
      <dgm:spPr/>
    </dgm:pt>
    <dgm:pt modelId="{6D863EFE-5BA1-4276-A90D-86ED71389477}" type="pres">
      <dgm:prSet presAssocID="{FDA7A46C-5077-4A69-83A6-F4AF695873B9}" presName="node" presStyleLbl="node1" presStyleIdx="0" presStyleCnt="4">
        <dgm:presLayoutVars>
          <dgm:bulletEnabled val="1"/>
        </dgm:presLayoutVars>
      </dgm:prSet>
      <dgm:spPr/>
    </dgm:pt>
    <dgm:pt modelId="{E480324E-E50C-4066-AC67-17F4CFE96333}" type="pres">
      <dgm:prSet presAssocID="{2D70E28D-6865-41CE-89A5-FB1B4FC0473B}" presName="sibTrans" presStyleCnt="0"/>
      <dgm:spPr/>
    </dgm:pt>
    <dgm:pt modelId="{AC7F15B7-FE7A-48BC-969B-4B5606FF79FC}" type="pres">
      <dgm:prSet presAssocID="{CB2F4A21-76CD-41A4-B7CB-295EFAE20766}" presName="node" presStyleLbl="node1" presStyleIdx="1" presStyleCnt="4">
        <dgm:presLayoutVars>
          <dgm:bulletEnabled val="1"/>
        </dgm:presLayoutVars>
      </dgm:prSet>
      <dgm:spPr/>
    </dgm:pt>
    <dgm:pt modelId="{DE7E3627-7186-4184-8A2B-DE6C95DC0571}" type="pres">
      <dgm:prSet presAssocID="{98362D51-E9FA-4BC7-B8D7-BF150739926B}" presName="sibTrans" presStyleCnt="0"/>
      <dgm:spPr/>
    </dgm:pt>
    <dgm:pt modelId="{D52792A5-EC74-4AD7-87DB-50EA1AC3F733}" type="pres">
      <dgm:prSet presAssocID="{F376D81C-A3C1-43E2-8848-0C11D7AE5FB8}" presName="node" presStyleLbl="node1" presStyleIdx="2" presStyleCnt="4">
        <dgm:presLayoutVars>
          <dgm:bulletEnabled val="1"/>
        </dgm:presLayoutVars>
      </dgm:prSet>
      <dgm:spPr/>
    </dgm:pt>
    <dgm:pt modelId="{C15E5699-911C-4244-8B0D-CC198054D113}" type="pres">
      <dgm:prSet presAssocID="{13454612-2F17-46CD-BEFD-9063269526D7}" presName="sibTrans" presStyleCnt="0"/>
      <dgm:spPr/>
    </dgm:pt>
    <dgm:pt modelId="{A7810EC4-4E42-47F3-96A5-FFD5409F6602}" type="pres">
      <dgm:prSet presAssocID="{F29E482A-683F-48A8-873F-7CB39DB7677A}" presName="node" presStyleLbl="node1" presStyleIdx="3" presStyleCnt="4">
        <dgm:presLayoutVars>
          <dgm:bulletEnabled val="1"/>
        </dgm:presLayoutVars>
      </dgm:prSet>
      <dgm:spPr/>
    </dgm:pt>
  </dgm:ptLst>
  <dgm:cxnLst>
    <dgm:cxn modelId="{DA54020B-037E-4502-ABEF-02535AD8EFAB}" type="presOf" srcId="{CB2F4A21-76CD-41A4-B7CB-295EFAE20766}" destId="{AC7F15B7-FE7A-48BC-969B-4B5606FF79FC}" srcOrd="0" destOrd="0" presId="urn:microsoft.com/office/officeart/2005/8/layout/default"/>
    <dgm:cxn modelId="{48D83E27-0A63-438C-B881-84FDF84FF548}" srcId="{23D14EEC-B64C-410A-B116-6E8202FDFE02}" destId="{FDA7A46C-5077-4A69-83A6-F4AF695873B9}" srcOrd="0" destOrd="0" parTransId="{A4D42890-92EF-46B0-BC89-88FA071D0478}" sibTransId="{2D70E28D-6865-41CE-89A5-FB1B4FC0473B}"/>
    <dgm:cxn modelId="{99FA844B-7438-4B5F-99C8-F4D2C6BDA5AC}" srcId="{23D14EEC-B64C-410A-B116-6E8202FDFE02}" destId="{F29E482A-683F-48A8-873F-7CB39DB7677A}" srcOrd="3" destOrd="0" parTransId="{B14DF344-6844-45D3-BF74-453616839CB2}" sibTransId="{0575AA85-FB8A-4B2E-99C1-173D4D9319A1}"/>
    <dgm:cxn modelId="{BCFDE66E-D73B-4E85-A146-5AE45FB8B41D}" type="presOf" srcId="{23D14EEC-B64C-410A-B116-6E8202FDFE02}" destId="{B71975AC-E0D2-4596-B944-F01B88D9D139}" srcOrd="0" destOrd="0" presId="urn:microsoft.com/office/officeart/2005/8/layout/default"/>
    <dgm:cxn modelId="{1A540672-A50C-460D-8197-B2A6B8529E45}" srcId="{23D14EEC-B64C-410A-B116-6E8202FDFE02}" destId="{F376D81C-A3C1-43E2-8848-0C11D7AE5FB8}" srcOrd="2" destOrd="0" parTransId="{9B1540AD-B966-453D-BFA2-003DF33C5911}" sibTransId="{13454612-2F17-46CD-BEFD-9063269526D7}"/>
    <dgm:cxn modelId="{0FB5CF8B-417C-4F79-BD18-FCA98101A9D3}" type="presOf" srcId="{FDA7A46C-5077-4A69-83A6-F4AF695873B9}" destId="{6D863EFE-5BA1-4276-A90D-86ED71389477}" srcOrd="0" destOrd="0" presId="urn:microsoft.com/office/officeart/2005/8/layout/default"/>
    <dgm:cxn modelId="{5E1B48A6-AD8A-46E1-A5A0-522D572CD55E}" srcId="{23D14EEC-B64C-410A-B116-6E8202FDFE02}" destId="{CB2F4A21-76CD-41A4-B7CB-295EFAE20766}" srcOrd="1" destOrd="0" parTransId="{CF2CEA39-90AF-43CF-8CB5-605363A1370F}" sibTransId="{98362D51-E9FA-4BC7-B8D7-BF150739926B}"/>
    <dgm:cxn modelId="{344A0FB0-0E39-4437-9485-30F8DED5FDEE}" type="presOf" srcId="{F29E482A-683F-48A8-873F-7CB39DB7677A}" destId="{A7810EC4-4E42-47F3-96A5-FFD5409F6602}" srcOrd="0" destOrd="0" presId="urn:microsoft.com/office/officeart/2005/8/layout/default"/>
    <dgm:cxn modelId="{77C232E3-D8C2-47A6-9B10-586EE411C93C}" type="presOf" srcId="{F376D81C-A3C1-43E2-8848-0C11D7AE5FB8}" destId="{D52792A5-EC74-4AD7-87DB-50EA1AC3F733}" srcOrd="0" destOrd="0" presId="urn:microsoft.com/office/officeart/2005/8/layout/default"/>
    <dgm:cxn modelId="{B200C093-864F-4E8E-90CD-DB8F5E1F5A05}" type="presParOf" srcId="{B71975AC-E0D2-4596-B944-F01B88D9D139}" destId="{6D863EFE-5BA1-4276-A90D-86ED71389477}" srcOrd="0" destOrd="0" presId="urn:microsoft.com/office/officeart/2005/8/layout/default"/>
    <dgm:cxn modelId="{A2B77ED1-E001-4CE6-A0AF-D1B80D99974A}" type="presParOf" srcId="{B71975AC-E0D2-4596-B944-F01B88D9D139}" destId="{E480324E-E50C-4066-AC67-17F4CFE96333}" srcOrd="1" destOrd="0" presId="urn:microsoft.com/office/officeart/2005/8/layout/default"/>
    <dgm:cxn modelId="{AEFD9076-EB06-4663-A542-9203AE5B0B33}" type="presParOf" srcId="{B71975AC-E0D2-4596-B944-F01B88D9D139}" destId="{AC7F15B7-FE7A-48BC-969B-4B5606FF79FC}" srcOrd="2" destOrd="0" presId="urn:microsoft.com/office/officeart/2005/8/layout/default"/>
    <dgm:cxn modelId="{B7F47F6D-4643-4898-8ED8-2740B2B9B656}" type="presParOf" srcId="{B71975AC-E0D2-4596-B944-F01B88D9D139}" destId="{DE7E3627-7186-4184-8A2B-DE6C95DC0571}" srcOrd="3" destOrd="0" presId="urn:microsoft.com/office/officeart/2005/8/layout/default"/>
    <dgm:cxn modelId="{A090D002-6BDC-44F2-A55E-F4B842E8F871}" type="presParOf" srcId="{B71975AC-E0D2-4596-B944-F01B88D9D139}" destId="{D52792A5-EC74-4AD7-87DB-50EA1AC3F733}" srcOrd="4" destOrd="0" presId="urn:microsoft.com/office/officeart/2005/8/layout/default"/>
    <dgm:cxn modelId="{A0770D34-2D43-440D-930D-B21A301C35F2}" type="presParOf" srcId="{B71975AC-E0D2-4596-B944-F01B88D9D139}" destId="{C15E5699-911C-4244-8B0D-CC198054D113}" srcOrd="5" destOrd="0" presId="urn:microsoft.com/office/officeart/2005/8/layout/default"/>
    <dgm:cxn modelId="{40A65FD4-00B7-4253-9140-41B86699347D}" type="presParOf" srcId="{B71975AC-E0D2-4596-B944-F01B88D9D139}" destId="{A7810EC4-4E42-47F3-96A5-FFD5409F660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9EABD8A5-5716-4562-B02C-FB4F6AF656C3}">
      <dgm:prSet phldrT="[Texto]" custT="1"/>
      <dgm:spPr/>
      <dgm:t>
        <a:bodyPr/>
        <a:lstStyle/>
        <a:p>
          <a:r>
            <a:rPr lang="es-CO" sz="2400" dirty="0">
              <a:latin typeface="Montserrat" panose="00000500000000000000" pitchFamily="50" charset="0"/>
            </a:rPr>
            <a:t>Penicilinas</a:t>
          </a:r>
        </a:p>
      </dgm:t>
    </dgm:pt>
    <dgm:pt modelId="{9AEA0F43-16D4-4B39-8B73-142E7B3F980D}" type="parTrans" cxnId="{ACF0EF5B-5FDB-4141-82D5-D66FCC06C466}">
      <dgm:prSet/>
      <dgm:spPr/>
      <dgm:t>
        <a:bodyPr/>
        <a:lstStyle/>
        <a:p>
          <a:endParaRPr lang="es-CO" sz="1600">
            <a:latin typeface="Montserrat" panose="00000500000000000000" pitchFamily="50" charset="0"/>
          </a:endParaRPr>
        </a:p>
      </dgm:t>
    </dgm:pt>
    <dgm:pt modelId="{68B9A26F-23EA-4AEB-9DFA-7C1D52101FC8}" type="sibTrans" cxnId="{ACF0EF5B-5FDB-4141-82D5-D66FCC06C466}">
      <dgm:prSet/>
      <dgm:spPr/>
      <dgm:t>
        <a:bodyPr/>
        <a:lstStyle/>
        <a:p>
          <a:endParaRPr lang="es-CO" sz="1600">
            <a:latin typeface="Montserrat" panose="00000500000000000000" pitchFamily="50" charset="0"/>
          </a:endParaRPr>
        </a:p>
      </dgm:t>
    </dgm:pt>
    <dgm:pt modelId="{0D8C2EC6-A6A0-4D9B-A382-12A6871A1151}">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Mas antiguo conocido.</a:t>
          </a:r>
        </a:p>
      </dgm:t>
    </dgm:pt>
    <dgm:pt modelId="{06B2C8F3-6919-448C-9812-188033C3AB3E}" type="parTrans" cxnId="{A6503C99-6689-4D92-B1DA-6103507527FB}">
      <dgm:prSet/>
      <dgm:spPr/>
      <dgm:t>
        <a:bodyPr/>
        <a:lstStyle/>
        <a:p>
          <a:endParaRPr lang="es-CO" sz="1600">
            <a:latin typeface="Montserrat" panose="00000500000000000000" pitchFamily="50" charset="0"/>
          </a:endParaRPr>
        </a:p>
      </dgm:t>
    </dgm:pt>
    <dgm:pt modelId="{62B36BD4-ADDB-4E27-9565-4CF86F1DD6E5}" type="sibTrans" cxnId="{A6503C99-6689-4D92-B1DA-6103507527FB}">
      <dgm:prSet/>
      <dgm:spPr/>
      <dgm:t>
        <a:bodyPr/>
        <a:lstStyle/>
        <a:p>
          <a:endParaRPr lang="es-CO" sz="1600">
            <a:latin typeface="Montserrat" panose="00000500000000000000" pitchFamily="50" charset="0"/>
          </a:endParaRPr>
        </a:p>
      </dgm:t>
    </dgm:pt>
    <dgm:pt modelId="{48A61DB3-0AD9-4AB4-AD24-48E85AC0C8FE}">
      <dgm:prSet custT="1"/>
      <dgm:spPr/>
      <dgm:t>
        <a:bodyPr/>
        <a:lstStyle/>
        <a:p>
          <a:r>
            <a:rPr lang="es-CO" sz="2000" dirty="0">
              <a:solidFill>
                <a:srgbClr val="002060"/>
              </a:solidFill>
              <a:latin typeface="Montserrat" panose="00000500000000000000" pitchFamily="50" charset="0"/>
            </a:rPr>
            <a:t>Sin efectos adversos durante la gestación. </a:t>
          </a:r>
        </a:p>
      </dgm:t>
    </dgm:pt>
    <dgm:pt modelId="{5591ED78-8D0D-4896-B957-5AE7D685D4F1}" type="parTrans" cxnId="{6C8A94C9-A0CC-4F37-AA80-C1FF7C9FA875}">
      <dgm:prSet/>
      <dgm:spPr/>
      <dgm:t>
        <a:bodyPr/>
        <a:lstStyle/>
        <a:p>
          <a:endParaRPr lang="es-CO" sz="1600">
            <a:latin typeface="Montserrat" panose="00000500000000000000" pitchFamily="50" charset="0"/>
          </a:endParaRPr>
        </a:p>
      </dgm:t>
    </dgm:pt>
    <dgm:pt modelId="{2102859F-EDDE-4509-808C-BF1C0D2BDB93}" type="sibTrans" cxnId="{6C8A94C9-A0CC-4F37-AA80-C1FF7C9FA875}">
      <dgm:prSet/>
      <dgm:spPr/>
      <dgm:t>
        <a:bodyPr/>
        <a:lstStyle/>
        <a:p>
          <a:endParaRPr lang="es-CO" sz="1600">
            <a:latin typeface="Montserrat" panose="00000500000000000000" pitchFamily="50" charset="0"/>
          </a:endParaRPr>
        </a:p>
      </dgm:t>
    </dgm:pt>
    <dgm:pt modelId="{4CC408CC-89AC-4767-AEE5-394F53BAD824}">
      <dgm:prSet custT="1"/>
      <dgm:spPr/>
      <dgm:t>
        <a:bodyPr/>
        <a:lstStyle/>
        <a:p>
          <a:r>
            <a:rPr lang="es-CO" sz="2000" dirty="0">
              <a:solidFill>
                <a:srgbClr val="002060"/>
              </a:solidFill>
              <a:latin typeface="Montserrat" panose="00000500000000000000" pitchFamily="50" charset="0"/>
            </a:rPr>
            <a:t>Incluye: Penicilina G, Amoxicilina, Ampicilina .</a:t>
          </a:r>
        </a:p>
      </dgm:t>
    </dgm:pt>
    <dgm:pt modelId="{EC0D0E9F-81A2-46E9-B1C0-74BBBB75B031}" type="parTrans" cxnId="{B173E2D0-B844-43DE-83C6-0F676FDC9E8F}">
      <dgm:prSet/>
      <dgm:spPr/>
      <dgm:t>
        <a:bodyPr/>
        <a:lstStyle/>
        <a:p>
          <a:endParaRPr lang="es-CO" sz="1600">
            <a:latin typeface="Montserrat" panose="00000500000000000000" pitchFamily="50" charset="0"/>
          </a:endParaRPr>
        </a:p>
      </dgm:t>
    </dgm:pt>
    <dgm:pt modelId="{57F5650F-522D-488D-B575-0A2FA695B7D3}" type="sibTrans" cxnId="{B173E2D0-B844-43DE-83C6-0F676FDC9E8F}">
      <dgm:prSet/>
      <dgm:spPr/>
      <dgm:t>
        <a:bodyPr/>
        <a:lstStyle/>
        <a:p>
          <a:endParaRPr lang="es-CO" sz="1600">
            <a:latin typeface="Montserrat" panose="00000500000000000000" pitchFamily="50" charset="0"/>
          </a:endParaRPr>
        </a:p>
      </dgm:t>
    </dgm:pt>
    <dgm:pt modelId="{4E8EC676-A8B2-4055-A67F-E5CDC192C50D}">
      <dgm:prSet custT="1"/>
      <dgm:spPr/>
      <dgm:t>
        <a:bodyPr/>
        <a:lstStyle/>
        <a:p>
          <a:r>
            <a:rPr lang="es-CO" sz="2000" dirty="0">
              <a:solidFill>
                <a:srgbClr val="002060"/>
              </a:solidFill>
              <a:latin typeface="Montserrat" panose="00000500000000000000" pitchFamily="50" charset="0"/>
            </a:rPr>
            <a:t>Seguros en el embarazo.</a:t>
          </a:r>
        </a:p>
      </dgm:t>
    </dgm:pt>
    <dgm:pt modelId="{AA52EA1A-AD20-4862-B6FE-D10611653EAE}">
      <dgm:prSet custT="1"/>
      <dgm:spPr/>
      <dgm:t>
        <a:bodyPr/>
        <a:lstStyle/>
        <a:p>
          <a:r>
            <a:rPr lang="es-CO" sz="2000" dirty="0">
              <a:solidFill>
                <a:srgbClr val="002060"/>
              </a:solidFill>
              <a:latin typeface="Montserrat" panose="00000500000000000000" pitchFamily="50" charset="0"/>
            </a:rPr>
            <a:t>Según generación tienen cubrimiento de gran negativos y gran positivos.</a:t>
          </a:r>
        </a:p>
      </dgm:t>
    </dgm:pt>
    <dgm:pt modelId="{9163858E-326D-42F8-A720-4EB370E5F463}">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También es Betalactámico.</a:t>
          </a:r>
        </a:p>
      </dgm:t>
    </dgm:pt>
    <dgm:pt modelId="{ECA0DA1E-E728-44F8-940A-3BD4B1FF7C05}">
      <dgm:prSet phldrT="[Texto]" custT="1"/>
      <dgm:spPr/>
      <dgm:t>
        <a:bodyPr/>
        <a:lstStyle/>
        <a:p>
          <a:r>
            <a:rPr lang="es-CO" sz="2400" dirty="0">
              <a:latin typeface="Montserrat" panose="00000500000000000000" pitchFamily="50" charset="0"/>
            </a:rPr>
            <a:t>Cefalosporinas</a:t>
          </a:r>
        </a:p>
      </dgm:t>
    </dgm:pt>
    <dgm:pt modelId="{AD3B3895-572B-4D29-A6D9-58F403B61495}" type="sibTrans" cxnId="{23B730CD-E756-4660-9787-8B0CAC8F5A93}">
      <dgm:prSet/>
      <dgm:spPr/>
      <dgm:t>
        <a:bodyPr/>
        <a:lstStyle/>
        <a:p>
          <a:endParaRPr lang="es-CO" sz="1600">
            <a:latin typeface="Montserrat" panose="00000500000000000000" pitchFamily="50" charset="0"/>
          </a:endParaRPr>
        </a:p>
      </dgm:t>
    </dgm:pt>
    <dgm:pt modelId="{0B2F3610-DDDB-4F07-8C67-170479E444A0}" type="parTrans" cxnId="{23B730CD-E756-4660-9787-8B0CAC8F5A93}">
      <dgm:prSet/>
      <dgm:spPr/>
      <dgm:t>
        <a:bodyPr/>
        <a:lstStyle/>
        <a:p>
          <a:endParaRPr lang="es-CO" sz="1600">
            <a:latin typeface="Montserrat" panose="00000500000000000000" pitchFamily="50" charset="0"/>
          </a:endParaRPr>
        </a:p>
      </dgm:t>
    </dgm:pt>
    <dgm:pt modelId="{8A70FDC9-EECA-4313-9C99-8B8744297982}" type="sibTrans" cxnId="{C755C51A-BE0F-4E8F-9BFD-B95465C45B93}">
      <dgm:prSet/>
      <dgm:spPr/>
      <dgm:t>
        <a:bodyPr/>
        <a:lstStyle/>
        <a:p>
          <a:endParaRPr lang="es-CO" sz="1600">
            <a:latin typeface="Montserrat" panose="00000500000000000000" pitchFamily="50" charset="0"/>
          </a:endParaRPr>
        </a:p>
      </dgm:t>
    </dgm:pt>
    <dgm:pt modelId="{D7797573-E3A6-4D8F-88BF-9CD78C6AAE24}" type="parTrans" cxnId="{C755C51A-BE0F-4E8F-9BFD-B95465C45B93}">
      <dgm:prSet/>
      <dgm:spPr/>
      <dgm:t>
        <a:bodyPr/>
        <a:lstStyle/>
        <a:p>
          <a:endParaRPr lang="es-CO" sz="1600">
            <a:latin typeface="Montserrat" panose="00000500000000000000" pitchFamily="50" charset="0"/>
          </a:endParaRPr>
        </a:p>
      </dgm:t>
    </dgm:pt>
    <dgm:pt modelId="{03AE4552-EA75-49F3-B070-00E0EC367BC4}" type="sibTrans" cxnId="{8005C71C-939B-4BE5-AA3E-5E42780B6BA6}">
      <dgm:prSet/>
      <dgm:spPr/>
      <dgm:t>
        <a:bodyPr/>
        <a:lstStyle/>
        <a:p>
          <a:endParaRPr lang="es-CO" sz="1600">
            <a:latin typeface="Montserrat" panose="00000500000000000000" pitchFamily="50" charset="0"/>
          </a:endParaRPr>
        </a:p>
      </dgm:t>
    </dgm:pt>
    <dgm:pt modelId="{EDCAB871-1963-4B1E-9F2D-AFFC5C73B124}" type="parTrans" cxnId="{8005C71C-939B-4BE5-AA3E-5E42780B6BA6}">
      <dgm:prSet/>
      <dgm:spPr/>
      <dgm:t>
        <a:bodyPr/>
        <a:lstStyle/>
        <a:p>
          <a:endParaRPr lang="es-CO" sz="1600">
            <a:latin typeface="Montserrat" panose="00000500000000000000" pitchFamily="50" charset="0"/>
          </a:endParaRPr>
        </a:p>
      </dgm:t>
    </dgm:pt>
    <dgm:pt modelId="{79026401-2915-4466-BD80-0B84920C27D4}" type="sibTrans" cxnId="{3B58B8AF-473A-4B0A-9760-B506847E5376}">
      <dgm:prSet/>
      <dgm:spPr/>
      <dgm:t>
        <a:bodyPr/>
        <a:lstStyle/>
        <a:p>
          <a:endParaRPr lang="es-CO" sz="1600">
            <a:latin typeface="Montserrat" panose="00000500000000000000" pitchFamily="50" charset="0"/>
          </a:endParaRPr>
        </a:p>
      </dgm:t>
    </dgm:pt>
    <dgm:pt modelId="{15D3E148-0E62-4092-8C16-55A6C3F50FF8}" type="parTrans" cxnId="{3B58B8AF-473A-4B0A-9760-B506847E5376}">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6C0A2367-D5D2-48EF-ACD9-43ECF88C65B0}" type="pres">
      <dgm:prSet presAssocID="{9EABD8A5-5716-4562-B02C-FB4F6AF656C3}" presName="composite" presStyleCnt="0"/>
      <dgm:spPr/>
    </dgm:pt>
    <dgm:pt modelId="{492A279D-5030-4DC2-B418-A4BB67B8C827}" type="pres">
      <dgm:prSet presAssocID="{9EABD8A5-5716-4562-B02C-FB4F6AF656C3}" presName="parTx" presStyleLbl="alignNode1" presStyleIdx="0" presStyleCnt="2">
        <dgm:presLayoutVars>
          <dgm:chMax val="0"/>
          <dgm:chPref val="0"/>
          <dgm:bulletEnabled val="1"/>
        </dgm:presLayoutVars>
      </dgm:prSet>
      <dgm:spPr/>
    </dgm:pt>
    <dgm:pt modelId="{1BE20093-2354-4FCD-A446-B8D239D695B0}" type="pres">
      <dgm:prSet presAssocID="{9EABD8A5-5716-4562-B02C-FB4F6AF656C3}" presName="desTx" presStyleLbl="alignAccFollowNode1" presStyleIdx="0" presStyleCnt="2">
        <dgm:presLayoutVars>
          <dgm:bulletEnabled val="1"/>
        </dgm:presLayoutVars>
      </dgm:prSet>
      <dgm:spPr/>
    </dgm:pt>
    <dgm:pt modelId="{93D9152A-9A39-4F09-85BD-0AAFAFAF56D1}" type="pres">
      <dgm:prSet presAssocID="{68B9A26F-23EA-4AEB-9DFA-7C1D52101FC8}" presName="space" presStyleCnt="0"/>
      <dgm:spPr/>
    </dgm:pt>
    <dgm:pt modelId="{91269E8E-AFBF-4A82-9779-1CB0D2E154A0}" type="pres">
      <dgm:prSet presAssocID="{ECA0DA1E-E728-44F8-940A-3BD4B1FF7C05}" presName="composite" presStyleCnt="0"/>
      <dgm:spPr/>
    </dgm:pt>
    <dgm:pt modelId="{538FB671-4FFE-4A53-ADBF-358028824230}" type="pres">
      <dgm:prSet presAssocID="{ECA0DA1E-E728-44F8-940A-3BD4B1FF7C05}" presName="parTx" presStyleLbl="alignNode1" presStyleIdx="1" presStyleCnt="2">
        <dgm:presLayoutVars>
          <dgm:chMax val="0"/>
          <dgm:chPref val="0"/>
          <dgm:bulletEnabled val="1"/>
        </dgm:presLayoutVars>
      </dgm:prSet>
      <dgm:spPr/>
    </dgm:pt>
    <dgm:pt modelId="{4F705DA6-460C-479A-BAB9-9F28E21A7120}" type="pres">
      <dgm:prSet presAssocID="{ECA0DA1E-E728-44F8-940A-3BD4B1FF7C05}" presName="desTx" presStyleLbl="alignAccFollowNode1" presStyleIdx="1" presStyleCnt="2">
        <dgm:presLayoutVars>
          <dgm:bulletEnabled val="1"/>
        </dgm:presLayoutVars>
      </dgm:prSet>
      <dgm:spPr/>
    </dgm:pt>
  </dgm:ptLst>
  <dgm:cxnLst>
    <dgm:cxn modelId="{58864702-25AE-4237-96F4-0FED7E145B8B}" type="presOf" srcId="{0D8C2EC6-A6A0-4D9B-A382-12A6871A1151}" destId="{1BE20093-2354-4FCD-A446-B8D239D695B0}" srcOrd="0" destOrd="0" presId="urn:microsoft.com/office/officeart/2005/8/layout/hList1"/>
    <dgm:cxn modelId="{8E86360E-802D-49DC-8E18-8F51CF7722BA}" type="presOf" srcId="{4CC408CC-89AC-4767-AEE5-394F53BAD824}" destId="{1BE20093-2354-4FCD-A446-B8D239D695B0}" srcOrd="0" destOrd="2" presId="urn:microsoft.com/office/officeart/2005/8/layout/hList1"/>
    <dgm:cxn modelId="{C755C51A-BE0F-4E8F-9BFD-B95465C45B93}" srcId="{ECA0DA1E-E728-44F8-940A-3BD4B1FF7C05}" destId="{4E8EC676-A8B2-4055-A67F-E5CDC192C50D}" srcOrd="2" destOrd="0" parTransId="{D7797573-E3A6-4D8F-88BF-9CD78C6AAE24}" sibTransId="{8A70FDC9-EECA-4313-9C99-8B8744297982}"/>
    <dgm:cxn modelId="{8005C71C-939B-4BE5-AA3E-5E42780B6BA6}" srcId="{ECA0DA1E-E728-44F8-940A-3BD4B1FF7C05}" destId="{AA52EA1A-AD20-4862-B6FE-D10611653EAE}" srcOrd="1" destOrd="0" parTransId="{EDCAB871-1963-4B1E-9F2D-AFFC5C73B124}" sibTransId="{03AE4552-EA75-49F3-B070-00E0EC367BC4}"/>
    <dgm:cxn modelId="{ACF0EF5B-5FDB-4141-82D5-D66FCC06C466}" srcId="{51F611BF-AFBF-43B0-956D-87042392FEAD}" destId="{9EABD8A5-5716-4562-B02C-FB4F6AF656C3}" srcOrd="0" destOrd="0" parTransId="{9AEA0F43-16D4-4B39-8B73-142E7B3F980D}" sibTransId="{68B9A26F-23EA-4AEB-9DFA-7C1D52101FC8}"/>
    <dgm:cxn modelId="{1DBB3861-5BA1-4B2D-827D-ACEB28088600}" type="presOf" srcId="{9163858E-326D-42F8-A720-4EB370E5F463}" destId="{4F705DA6-460C-479A-BAB9-9F28E21A7120}" srcOrd="0" destOrd="0" presId="urn:microsoft.com/office/officeart/2005/8/layout/hList1"/>
    <dgm:cxn modelId="{67CC354B-794A-4F5C-9437-509055C6DC39}" type="presOf" srcId="{48A61DB3-0AD9-4AB4-AD24-48E85AC0C8FE}" destId="{1BE20093-2354-4FCD-A446-B8D239D695B0}" srcOrd="0" destOrd="1" presId="urn:microsoft.com/office/officeart/2005/8/layout/hList1"/>
    <dgm:cxn modelId="{9D02B358-A91A-4C96-AA7D-F513AE8D6F3E}" type="presOf" srcId="{4E8EC676-A8B2-4055-A67F-E5CDC192C50D}" destId="{4F705DA6-460C-479A-BAB9-9F28E21A7120}" srcOrd="0" destOrd="2" presId="urn:microsoft.com/office/officeart/2005/8/layout/hList1"/>
    <dgm:cxn modelId="{B31C7E81-01E5-47B8-9A06-D7044C01F2F2}" type="presOf" srcId="{ECA0DA1E-E728-44F8-940A-3BD4B1FF7C05}" destId="{538FB671-4FFE-4A53-ADBF-358028824230}" srcOrd="0" destOrd="0" presId="urn:microsoft.com/office/officeart/2005/8/layout/hList1"/>
    <dgm:cxn modelId="{A6503C99-6689-4D92-B1DA-6103507527FB}" srcId="{9EABD8A5-5716-4562-B02C-FB4F6AF656C3}" destId="{0D8C2EC6-A6A0-4D9B-A382-12A6871A1151}" srcOrd="0" destOrd="0" parTransId="{06B2C8F3-6919-448C-9812-188033C3AB3E}" sibTransId="{62B36BD4-ADDB-4E27-9565-4CF86F1DD6E5}"/>
    <dgm:cxn modelId="{9C98AFA5-5A04-45C6-9CE3-52EA420CDB59}" type="presOf" srcId="{51F611BF-AFBF-43B0-956D-87042392FEAD}" destId="{00C81EDA-80DB-4BD0-A382-6A25BE26CFBA}" srcOrd="0" destOrd="0" presId="urn:microsoft.com/office/officeart/2005/8/layout/hList1"/>
    <dgm:cxn modelId="{3B58B8AF-473A-4B0A-9760-B506847E5376}" srcId="{ECA0DA1E-E728-44F8-940A-3BD4B1FF7C05}" destId="{9163858E-326D-42F8-A720-4EB370E5F463}" srcOrd="0" destOrd="0" parTransId="{15D3E148-0E62-4092-8C16-55A6C3F50FF8}" sibTransId="{79026401-2915-4466-BD80-0B84920C27D4}"/>
    <dgm:cxn modelId="{7C274AB0-705B-4EE0-B779-0DEB5A8E61D0}" type="presOf" srcId="{AA52EA1A-AD20-4862-B6FE-D10611653EAE}" destId="{4F705DA6-460C-479A-BAB9-9F28E21A7120}" srcOrd="0" destOrd="1" presId="urn:microsoft.com/office/officeart/2005/8/layout/hList1"/>
    <dgm:cxn modelId="{6C8A94C9-A0CC-4F37-AA80-C1FF7C9FA875}" srcId="{9EABD8A5-5716-4562-B02C-FB4F6AF656C3}" destId="{48A61DB3-0AD9-4AB4-AD24-48E85AC0C8FE}" srcOrd="1" destOrd="0" parTransId="{5591ED78-8D0D-4896-B957-5AE7D685D4F1}" sibTransId="{2102859F-EDDE-4509-808C-BF1C0D2BDB93}"/>
    <dgm:cxn modelId="{23B730CD-E756-4660-9787-8B0CAC8F5A93}" srcId="{51F611BF-AFBF-43B0-956D-87042392FEAD}" destId="{ECA0DA1E-E728-44F8-940A-3BD4B1FF7C05}" srcOrd="1" destOrd="0" parTransId="{0B2F3610-DDDB-4F07-8C67-170479E444A0}" sibTransId="{AD3B3895-572B-4D29-A6D9-58F403B61495}"/>
    <dgm:cxn modelId="{B173E2D0-B844-43DE-83C6-0F676FDC9E8F}" srcId="{9EABD8A5-5716-4562-B02C-FB4F6AF656C3}" destId="{4CC408CC-89AC-4767-AEE5-394F53BAD824}" srcOrd="2" destOrd="0" parTransId="{EC0D0E9F-81A2-46E9-B1C0-74BBBB75B031}" sibTransId="{57F5650F-522D-488D-B575-0A2FA695B7D3}"/>
    <dgm:cxn modelId="{3D5238DD-D577-40AC-A7A5-F5A3766C0496}" type="presOf" srcId="{9EABD8A5-5716-4562-B02C-FB4F6AF656C3}" destId="{492A279D-5030-4DC2-B418-A4BB67B8C827}" srcOrd="0" destOrd="0" presId="urn:microsoft.com/office/officeart/2005/8/layout/hList1"/>
    <dgm:cxn modelId="{1DC87EE0-EC77-48F0-9686-8D361445A670}" type="presParOf" srcId="{00C81EDA-80DB-4BD0-A382-6A25BE26CFBA}" destId="{6C0A2367-D5D2-48EF-ACD9-43ECF88C65B0}" srcOrd="0" destOrd="0" presId="urn:microsoft.com/office/officeart/2005/8/layout/hList1"/>
    <dgm:cxn modelId="{FF8C5F0D-D4D2-4259-95BC-D7DCDAE6577B}" type="presParOf" srcId="{6C0A2367-D5D2-48EF-ACD9-43ECF88C65B0}" destId="{492A279D-5030-4DC2-B418-A4BB67B8C827}" srcOrd="0" destOrd="0" presId="urn:microsoft.com/office/officeart/2005/8/layout/hList1"/>
    <dgm:cxn modelId="{7038CDD6-1C30-40F2-9CD5-06F99868FCD2}" type="presParOf" srcId="{6C0A2367-D5D2-48EF-ACD9-43ECF88C65B0}" destId="{1BE20093-2354-4FCD-A446-B8D239D695B0}" srcOrd="1" destOrd="0" presId="urn:microsoft.com/office/officeart/2005/8/layout/hList1"/>
    <dgm:cxn modelId="{DD653685-2CA2-4ED5-BCFB-054DAFAAF5D5}" type="presParOf" srcId="{00C81EDA-80DB-4BD0-A382-6A25BE26CFBA}" destId="{93D9152A-9A39-4F09-85BD-0AAFAFAF56D1}" srcOrd="1" destOrd="0" presId="urn:microsoft.com/office/officeart/2005/8/layout/hList1"/>
    <dgm:cxn modelId="{5CBB95D4-DFD6-4EE5-9499-CBE82ECB40A9}" type="presParOf" srcId="{00C81EDA-80DB-4BD0-A382-6A25BE26CFBA}" destId="{91269E8E-AFBF-4A82-9779-1CB0D2E154A0}" srcOrd="2" destOrd="0" presId="urn:microsoft.com/office/officeart/2005/8/layout/hList1"/>
    <dgm:cxn modelId="{485D6E97-6A78-47A6-A176-9949C5AA3490}" type="presParOf" srcId="{91269E8E-AFBF-4A82-9779-1CB0D2E154A0}" destId="{538FB671-4FFE-4A53-ADBF-358028824230}" srcOrd="0" destOrd="0" presId="urn:microsoft.com/office/officeart/2005/8/layout/hList1"/>
    <dgm:cxn modelId="{C0A6B635-C57C-4D67-BE2D-598BED4F2F8B}" type="presParOf" srcId="{91269E8E-AFBF-4A82-9779-1CB0D2E154A0}" destId="{4F705DA6-460C-479A-BAB9-9F28E21A71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9EABD8A5-5716-4562-B02C-FB4F6AF656C3}">
      <dgm:prSet phldrT="[Texto]" custT="1"/>
      <dgm:spPr/>
      <dgm:t>
        <a:bodyPr/>
        <a:lstStyle/>
        <a:p>
          <a:r>
            <a:rPr lang="es-CO" sz="2400" dirty="0">
              <a:latin typeface="Montserrat" panose="00000500000000000000" pitchFamily="50" charset="0"/>
            </a:rPr>
            <a:t>Monobactamicos</a:t>
          </a:r>
        </a:p>
      </dgm:t>
    </dgm:pt>
    <dgm:pt modelId="{9AEA0F43-16D4-4B39-8B73-142E7B3F980D}" type="parTrans" cxnId="{ACF0EF5B-5FDB-4141-82D5-D66FCC06C466}">
      <dgm:prSet/>
      <dgm:spPr/>
      <dgm:t>
        <a:bodyPr/>
        <a:lstStyle/>
        <a:p>
          <a:endParaRPr lang="es-CO" sz="1600">
            <a:latin typeface="Montserrat" panose="00000500000000000000" pitchFamily="50" charset="0"/>
          </a:endParaRPr>
        </a:p>
      </dgm:t>
    </dgm:pt>
    <dgm:pt modelId="{68B9A26F-23EA-4AEB-9DFA-7C1D52101FC8}" type="sibTrans" cxnId="{ACF0EF5B-5FDB-4141-82D5-D66FCC06C466}">
      <dgm:prSet/>
      <dgm:spPr/>
      <dgm:t>
        <a:bodyPr/>
        <a:lstStyle/>
        <a:p>
          <a:endParaRPr lang="es-CO" sz="1600">
            <a:latin typeface="Montserrat" panose="00000500000000000000" pitchFamily="50" charset="0"/>
          </a:endParaRPr>
        </a:p>
      </dgm:t>
    </dgm:pt>
    <dgm:pt modelId="{ECA0DA1E-E728-44F8-940A-3BD4B1FF7C05}">
      <dgm:prSet phldrT="[Texto]" custT="1"/>
      <dgm:spPr/>
      <dgm:t>
        <a:bodyPr/>
        <a:lstStyle/>
        <a:p>
          <a:r>
            <a:rPr lang="es-CO" sz="2400" dirty="0">
              <a:latin typeface="Montserrat" panose="00000500000000000000" pitchFamily="50" charset="0"/>
            </a:rPr>
            <a:t>Carbapenémicos</a:t>
          </a:r>
        </a:p>
      </dgm:t>
    </dgm:pt>
    <dgm:pt modelId="{0B2F3610-DDDB-4F07-8C67-170479E444A0}" type="parTrans" cxnId="{23B730CD-E756-4660-9787-8B0CAC8F5A93}">
      <dgm:prSet/>
      <dgm:spPr/>
      <dgm:t>
        <a:bodyPr/>
        <a:lstStyle/>
        <a:p>
          <a:endParaRPr lang="es-CO" sz="1600">
            <a:latin typeface="Montserrat" panose="00000500000000000000" pitchFamily="50" charset="0"/>
          </a:endParaRPr>
        </a:p>
      </dgm:t>
    </dgm:pt>
    <dgm:pt modelId="{AD3B3895-572B-4D29-A6D9-58F403B61495}" type="sibTrans" cxnId="{23B730CD-E756-4660-9787-8B0CAC8F5A93}">
      <dgm:prSet/>
      <dgm:spPr/>
      <dgm:t>
        <a:bodyPr/>
        <a:lstStyle/>
        <a:p>
          <a:endParaRPr lang="es-CO" sz="1600">
            <a:latin typeface="Montserrat" panose="00000500000000000000" pitchFamily="50" charset="0"/>
          </a:endParaRPr>
        </a:p>
      </dgm:t>
    </dgm:pt>
    <dgm:pt modelId="{9163858E-326D-42F8-A720-4EB370E5F463}">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Betalactamasas de espectro extendido.</a:t>
          </a:r>
        </a:p>
      </dgm:t>
    </dgm:pt>
    <dgm:pt modelId="{15D3E148-0E62-4092-8C16-55A6C3F50FF8}" type="parTrans" cxnId="{3B58B8AF-473A-4B0A-9760-B506847E5376}">
      <dgm:prSet/>
      <dgm:spPr/>
      <dgm:t>
        <a:bodyPr/>
        <a:lstStyle/>
        <a:p>
          <a:endParaRPr lang="es-CO" sz="1600">
            <a:latin typeface="Montserrat" panose="00000500000000000000" pitchFamily="50" charset="0"/>
          </a:endParaRPr>
        </a:p>
      </dgm:t>
    </dgm:pt>
    <dgm:pt modelId="{79026401-2915-4466-BD80-0B84920C27D4}" type="sibTrans" cxnId="{3B58B8AF-473A-4B0A-9760-B506847E5376}">
      <dgm:prSet/>
      <dgm:spPr/>
      <dgm:t>
        <a:bodyPr/>
        <a:lstStyle/>
        <a:p>
          <a:endParaRPr lang="es-CO" sz="1600">
            <a:latin typeface="Montserrat" panose="00000500000000000000" pitchFamily="50" charset="0"/>
          </a:endParaRPr>
        </a:p>
      </dgm:t>
    </dgm:pt>
    <dgm:pt modelId="{0D8C2EC6-A6A0-4D9B-A382-12A6871A1151}">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Aztreonam.</a:t>
          </a:r>
        </a:p>
      </dgm:t>
    </dgm:pt>
    <dgm:pt modelId="{06B2C8F3-6919-448C-9812-188033C3AB3E}" type="parTrans" cxnId="{A6503C99-6689-4D92-B1DA-6103507527FB}">
      <dgm:prSet/>
      <dgm:spPr/>
      <dgm:t>
        <a:bodyPr/>
        <a:lstStyle/>
        <a:p>
          <a:endParaRPr lang="es-CO" sz="1600">
            <a:latin typeface="Montserrat" panose="00000500000000000000" pitchFamily="50" charset="0"/>
          </a:endParaRPr>
        </a:p>
      </dgm:t>
    </dgm:pt>
    <dgm:pt modelId="{62B36BD4-ADDB-4E27-9565-4CF86F1DD6E5}" type="sibTrans" cxnId="{A6503C99-6689-4D92-B1DA-6103507527FB}">
      <dgm:prSet/>
      <dgm:spPr/>
      <dgm:t>
        <a:bodyPr/>
        <a:lstStyle/>
        <a:p>
          <a:endParaRPr lang="es-CO" sz="1600">
            <a:latin typeface="Montserrat" panose="00000500000000000000" pitchFamily="50" charset="0"/>
          </a:endParaRPr>
        </a:p>
      </dgm:t>
    </dgm:pt>
    <dgm:pt modelId="{032391C3-FF36-41B9-8E0C-E1EDE791CC94}">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Gram negativos.</a:t>
          </a:r>
        </a:p>
      </dgm:t>
    </dgm:pt>
    <dgm:pt modelId="{5D1544AA-D51B-4D59-A851-9C0C47167A7D}" type="parTrans" cxnId="{D1A17F56-1694-4881-AC22-E14DC2CC8274}">
      <dgm:prSet/>
      <dgm:spPr/>
      <dgm:t>
        <a:bodyPr/>
        <a:lstStyle/>
        <a:p>
          <a:endParaRPr lang="es-CO" sz="1600">
            <a:latin typeface="Montserrat" panose="00000500000000000000" pitchFamily="50" charset="0"/>
          </a:endParaRPr>
        </a:p>
      </dgm:t>
    </dgm:pt>
    <dgm:pt modelId="{B02A9C87-3CBE-48DF-8B0C-17AD065D04DF}" type="sibTrans" cxnId="{D1A17F56-1694-4881-AC22-E14DC2CC8274}">
      <dgm:prSet/>
      <dgm:spPr/>
      <dgm:t>
        <a:bodyPr/>
        <a:lstStyle/>
        <a:p>
          <a:endParaRPr lang="es-CO" sz="1600">
            <a:latin typeface="Montserrat" panose="00000500000000000000" pitchFamily="50" charset="0"/>
          </a:endParaRPr>
        </a:p>
      </dgm:t>
    </dgm:pt>
    <dgm:pt modelId="{B2F3B98D-AC3A-4188-876E-81E3B15ABBA9}">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Se considera bajo riesgo de teratogenicidad.</a:t>
          </a:r>
        </a:p>
      </dgm:t>
    </dgm:pt>
    <dgm:pt modelId="{EDEEF2EF-2E83-41AA-A47C-C4A81AFA4B6D}" type="parTrans" cxnId="{A8B3D0D3-DCAB-4EF5-A73E-A8575B3C9411}">
      <dgm:prSet/>
      <dgm:spPr/>
      <dgm:t>
        <a:bodyPr/>
        <a:lstStyle/>
        <a:p>
          <a:endParaRPr lang="es-CO" sz="1600">
            <a:latin typeface="Montserrat" panose="00000500000000000000" pitchFamily="50" charset="0"/>
          </a:endParaRPr>
        </a:p>
      </dgm:t>
    </dgm:pt>
    <dgm:pt modelId="{90C7C0BA-187B-41D9-B6F4-95AC5A873F6E}" type="sibTrans" cxnId="{A8B3D0D3-DCAB-4EF5-A73E-A8575B3C9411}">
      <dgm:prSet/>
      <dgm:spPr/>
      <dgm:t>
        <a:bodyPr/>
        <a:lstStyle/>
        <a:p>
          <a:endParaRPr lang="es-CO" sz="1600">
            <a:latin typeface="Montserrat" panose="00000500000000000000" pitchFamily="50" charset="0"/>
          </a:endParaRPr>
        </a:p>
      </dgm:t>
    </dgm:pt>
    <dgm:pt modelId="{379DEECA-1133-4310-9A86-3811E857EA74}">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Datos sobre seguridad en embarazo son escasos.</a:t>
          </a:r>
        </a:p>
      </dgm:t>
    </dgm:pt>
    <dgm:pt modelId="{896EF722-F2C8-456F-9690-0E2363B18122}" type="parTrans" cxnId="{CFC1BB63-4CF0-4802-9F07-F6D077BE0109}">
      <dgm:prSet/>
      <dgm:spPr/>
      <dgm:t>
        <a:bodyPr/>
        <a:lstStyle/>
        <a:p>
          <a:endParaRPr lang="es-CO" sz="1600">
            <a:latin typeface="Montserrat" panose="00000500000000000000" pitchFamily="50" charset="0"/>
          </a:endParaRPr>
        </a:p>
      </dgm:t>
    </dgm:pt>
    <dgm:pt modelId="{AB6CF19C-2062-4E7A-B40B-548F334061AB}" type="sibTrans" cxnId="{CFC1BB63-4CF0-4802-9F07-F6D077BE0109}">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6C0A2367-D5D2-48EF-ACD9-43ECF88C65B0}" type="pres">
      <dgm:prSet presAssocID="{9EABD8A5-5716-4562-B02C-FB4F6AF656C3}" presName="composite" presStyleCnt="0"/>
      <dgm:spPr/>
    </dgm:pt>
    <dgm:pt modelId="{492A279D-5030-4DC2-B418-A4BB67B8C827}" type="pres">
      <dgm:prSet presAssocID="{9EABD8A5-5716-4562-B02C-FB4F6AF656C3}" presName="parTx" presStyleLbl="alignNode1" presStyleIdx="0" presStyleCnt="2">
        <dgm:presLayoutVars>
          <dgm:chMax val="0"/>
          <dgm:chPref val="0"/>
          <dgm:bulletEnabled val="1"/>
        </dgm:presLayoutVars>
      </dgm:prSet>
      <dgm:spPr/>
    </dgm:pt>
    <dgm:pt modelId="{1BE20093-2354-4FCD-A446-B8D239D695B0}" type="pres">
      <dgm:prSet presAssocID="{9EABD8A5-5716-4562-B02C-FB4F6AF656C3}" presName="desTx" presStyleLbl="alignAccFollowNode1" presStyleIdx="0" presStyleCnt="2">
        <dgm:presLayoutVars>
          <dgm:bulletEnabled val="1"/>
        </dgm:presLayoutVars>
      </dgm:prSet>
      <dgm:spPr/>
    </dgm:pt>
    <dgm:pt modelId="{93D9152A-9A39-4F09-85BD-0AAFAFAF56D1}" type="pres">
      <dgm:prSet presAssocID="{68B9A26F-23EA-4AEB-9DFA-7C1D52101FC8}" presName="space" presStyleCnt="0"/>
      <dgm:spPr/>
    </dgm:pt>
    <dgm:pt modelId="{91269E8E-AFBF-4A82-9779-1CB0D2E154A0}" type="pres">
      <dgm:prSet presAssocID="{ECA0DA1E-E728-44F8-940A-3BD4B1FF7C05}" presName="composite" presStyleCnt="0"/>
      <dgm:spPr/>
    </dgm:pt>
    <dgm:pt modelId="{538FB671-4FFE-4A53-ADBF-358028824230}" type="pres">
      <dgm:prSet presAssocID="{ECA0DA1E-E728-44F8-940A-3BD4B1FF7C05}" presName="parTx" presStyleLbl="alignNode1" presStyleIdx="1" presStyleCnt="2">
        <dgm:presLayoutVars>
          <dgm:chMax val="0"/>
          <dgm:chPref val="0"/>
          <dgm:bulletEnabled val="1"/>
        </dgm:presLayoutVars>
      </dgm:prSet>
      <dgm:spPr/>
    </dgm:pt>
    <dgm:pt modelId="{4F705DA6-460C-479A-BAB9-9F28E21A7120}" type="pres">
      <dgm:prSet presAssocID="{ECA0DA1E-E728-44F8-940A-3BD4B1FF7C05}" presName="desTx" presStyleLbl="alignAccFollowNode1" presStyleIdx="1" presStyleCnt="2">
        <dgm:presLayoutVars>
          <dgm:bulletEnabled val="1"/>
        </dgm:presLayoutVars>
      </dgm:prSet>
      <dgm:spPr/>
    </dgm:pt>
  </dgm:ptLst>
  <dgm:cxnLst>
    <dgm:cxn modelId="{729B231D-DC14-4C02-8BDF-07D3F5B18EF0}" type="presOf" srcId="{0D8C2EC6-A6A0-4D9B-A382-12A6871A1151}" destId="{1BE20093-2354-4FCD-A446-B8D239D695B0}" srcOrd="0" destOrd="0" presId="urn:microsoft.com/office/officeart/2005/8/layout/hList1"/>
    <dgm:cxn modelId="{ACF0EF5B-5FDB-4141-82D5-D66FCC06C466}" srcId="{51F611BF-AFBF-43B0-956D-87042392FEAD}" destId="{9EABD8A5-5716-4562-B02C-FB4F6AF656C3}" srcOrd="0" destOrd="0" parTransId="{9AEA0F43-16D4-4B39-8B73-142E7B3F980D}" sibTransId="{68B9A26F-23EA-4AEB-9DFA-7C1D52101FC8}"/>
    <dgm:cxn modelId="{CFC1BB63-4CF0-4802-9F07-F6D077BE0109}" srcId="{ECA0DA1E-E728-44F8-940A-3BD4B1FF7C05}" destId="{379DEECA-1133-4310-9A86-3811E857EA74}" srcOrd="1" destOrd="0" parTransId="{896EF722-F2C8-456F-9690-0E2363B18122}" sibTransId="{AB6CF19C-2062-4E7A-B40B-548F334061AB}"/>
    <dgm:cxn modelId="{D1A17F56-1694-4881-AC22-E14DC2CC8274}" srcId="{9EABD8A5-5716-4562-B02C-FB4F6AF656C3}" destId="{032391C3-FF36-41B9-8E0C-E1EDE791CC94}" srcOrd="1" destOrd="0" parTransId="{5D1544AA-D51B-4D59-A851-9C0C47167A7D}" sibTransId="{B02A9C87-3CBE-48DF-8B0C-17AD065D04DF}"/>
    <dgm:cxn modelId="{7AEA5D8E-832F-439E-AA80-080A00C7D86B}" type="presOf" srcId="{032391C3-FF36-41B9-8E0C-E1EDE791CC94}" destId="{1BE20093-2354-4FCD-A446-B8D239D695B0}" srcOrd="0" destOrd="1" presId="urn:microsoft.com/office/officeart/2005/8/layout/hList1"/>
    <dgm:cxn modelId="{28E4E690-1DAA-4BB0-8FFC-C1FAC9793646}" type="presOf" srcId="{379DEECA-1133-4310-9A86-3811E857EA74}" destId="{4F705DA6-460C-479A-BAB9-9F28E21A7120}" srcOrd="0" destOrd="1" presId="urn:microsoft.com/office/officeart/2005/8/layout/hList1"/>
    <dgm:cxn modelId="{A6503C99-6689-4D92-B1DA-6103507527FB}" srcId="{9EABD8A5-5716-4562-B02C-FB4F6AF656C3}" destId="{0D8C2EC6-A6A0-4D9B-A382-12A6871A1151}" srcOrd="0" destOrd="0" parTransId="{06B2C8F3-6919-448C-9812-188033C3AB3E}" sibTransId="{62B36BD4-ADDB-4E27-9565-4CF86F1DD6E5}"/>
    <dgm:cxn modelId="{ED42AFA4-8FA5-4601-9F33-E018E60A5399}" type="presOf" srcId="{9163858E-326D-42F8-A720-4EB370E5F463}" destId="{4F705DA6-460C-479A-BAB9-9F28E21A7120}" srcOrd="0" destOrd="0" presId="urn:microsoft.com/office/officeart/2005/8/layout/hList1"/>
    <dgm:cxn modelId="{E7CFA8A5-BABF-4396-9361-F7581DAB6382}" type="presOf" srcId="{B2F3B98D-AC3A-4188-876E-81E3B15ABBA9}" destId="{1BE20093-2354-4FCD-A446-B8D239D695B0}" srcOrd="0" destOrd="2" presId="urn:microsoft.com/office/officeart/2005/8/layout/hList1"/>
    <dgm:cxn modelId="{3B58B8AF-473A-4B0A-9760-B506847E5376}" srcId="{ECA0DA1E-E728-44F8-940A-3BD4B1FF7C05}" destId="{9163858E-326D-42F8-A720-4EB370E5F463}" srcOrd="0" destOrd="0" parTransId="{15D3E148-0E62-4092-8C16-55A6C3F50FF8}" sibTransId="{79026401-2915-4466-BD80-0B84920C27D4}"/>
    <dgm:cxn modelId="{6A1397B9-6B53-4FA9-BD59-C1E86BEFE63B}" type="presOf" srcId="{51F611BF-AFBF-43B0-956D-87042392FEAD}" destId="{00C81EDA-80DB-4BD0-A382-6A25BE26CFBA}" srcOrd="0" destOrd="0" presId="urn:microsoft.com/office/officeart/2005/8/layout/hList1"/>
    <dgm:cxn modelId="{C19292BC-CF35-487A-9CD3-4F61A4248CE0}" type="presOf" srcId="{9EABD8A5-5716-4562-B02C-FB4F6AF656C3}" destId="{492A279D-5030-4DC2-B418-A4BB67B8C827}" srcOrd="0" destOrd="0" presId="urn:microsoft.com/office/officeart/2005/8/layout/hList1"/>
    <dgm:cxn modelId="{23B730CD-E756-4660-9787-8B0CAC8F5A93}" srcId="{51F611BF-AFBF-43B0-956D-87042392FEAD}" destId="{ECA0DA1E-E728-44F8-940A-3BD4B1FF7C05}" srcOrd="1" destOrd="0" parTransId="{0B2F3610-DDDB-4F07-8C67-170479E444A0}" sibTransId="{AD3B3895-572B-4D29-A6D9-58F403B61495}"/>
    <dgm:cxn modelId="{A8B3D0D3-DCAB-4EF5-A73E-A8575B3C9411}" srcId="{9EABD8A5-5716-4562-B02C-FB4F6AF656C3}" destId="{B2F3B98D-AC3A-4188-876E-81E3B15ABBA9}" srcOrd="2" destOrd="0" parTransId="{EDEEF2EF-2E83-41AA-A47C-C4A81AFA4B6D}" sibTransId="{90C7C0BA-187B-41D9-B6F4-95AC5A873F6E}"/>
    <dgm:cxn modelId="{B05C68EF-99AB-4ED7-9F81-6EFF3FDC1334}" type="presOf" srcId="{ECA0DA1E-E728-44F8-940A-3BD4B1FF7C05}" destId="{538FB671-4FFE-4A53-ADBF-358028824230}" srcOrd="0" destOrd="0" presId="urn:microsoft.com/office/officeart/2005/8/layout/hList1"/>
    <dgm:cxn modelId="{DAC0692D-B01B-4DB2-B13E-B5ADCFBAB240}" type="presParOf" srcId="{00C81EDA-80DB-4BD0-A382-6A25BE26CFBA}" destId="{6C0A2367-D5D2-48EF-ACD9-43ECF88C65B0}" srcOrd="0" destOrd="0" presId="urn:microsoft.com/office/officeart/2005/8/layout/hList1"/>
    <dgm:cxn modelId="{EFA8AF13-655E-4341-8390-6B10C6FAB76D}" type="presParOf" srcId="{6C0A2367-D5D2-48EF-ACD9-43ECF88C65B0}" destId="{492A279D-5030-4DC2-B418-A4BB67B8C827}" srcOrd="0" destOrd="0" presId="urn:microsoft.com/office/officeart/2005/8/layout/hList1"/>
    <dgm:cxn modelId="{F89E7BF1-D1C5-4D9E-A169-54514E6868FB}" type="presParOf" srcId="{6C0A2367-D5D2-48EF-ACD9-43ECF88C65B0}" destId="{1BE20093-2354-4FCD-A446-B8D239D695B0}" srcOrd="1" destOrd="0" presId="urn:microsoft.com/office/officeart/2005/8/layout/hList1"/>
    <dgm:cxn modelId="{6190D4B7-4216-451D-96CD-A8DF6E4C8301}" type="presParOf" srcId="{00C81EDA-80DB-4BD0-A382-6A25BE26CFBA}" destId="{93D9152A-9A39-4F09-85BD-0AAFAFAF56D1}" srcOrd="1" destOrd="0" presId="urn:microsoft.com/office/officeart/2005/8/layout/hList1"/>
    <dgm:cxn modelId="{40C7F1B4-905A-4B51-8537-7C988ADF8341}" type="presParOf" srcId="{00C81EDA-80DB-4BD0-A382-6A25BE26CFBA}" destId="{91269E8E-AFBF-4A82-9779-1CB0D2E154A0}" srcOrd="2" destOrd="0" presId="urn:microsoft.com/office/officeart/2005/8/layout/hList1"/>
    <dgm:cxn modelId="{82259757-FA42-4E27-8DB3-E5CB11FE5F21}" type="presParOf" srcId="{91269E8E-AFBF-4A82-9779-1CB0D2E154A0}" destId="{538FB671-4FFE-4A53-ADBF-358028824230}" srcOrd="0" destOrd="0" presId="urn:microsoft.com/office/officeart/2005/8/layout/hList1"/>
    <dgm:cxn modelId="{8DD7169B-207F-4287-BFFF-5A7B1F47C0F3}" type="presParOf" srcId="{91269E8E-AFBF-4A82-9779-1CB0D2E154A0}" destId="{4F705DA6-460C-479A-BAB9-9F28E21A71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9EABD8A5-5716-4562-B02C-FB4F6AF656C3}">
      <dgm:prSet phldrT="[Texto]" custT="1"/>
      <dgm:spPr/>
      <dgm:t>
        <a:bodyPr/>
        <a:lstStyle/>
        <a:p>
          <a:r>
            <a:rPr lang="es-CO" sz="2400" dirty="0" err="1">
              <a:solidFill>
                <a:schemeClr val="bg1"/>
              </a:solidFill>
              <a:latin typeface="Montserrat" panose="00000500000000000000" pitchFamily="50" charset="0"/>
            </a:rPr>
            <a:t>Trimetropin</a:t>
          </a:r>
          <a:endParaRPr lang="es-CO" sz="2400" dirty="0">
            <a:latin typeface="Montserrat" panose="00000500000000000000" pitchFamily="50" charset="0"/>
          </a:endParaRPr>
        </a:p>
      </dgm:t>
    </dgm:pt>
    <dgm:pt modelId="{9AEA0F43-16D4-4B39-8B73-142E7B3F980D}" type="parTrans" cxnId="{ACF0EF5B-5FDB-4141-82D5-D66FCC06C466}">
      <dgm:prSet/>
      <dgm:spPr/>
      <dgm:t>
        <a:bodyPr/>
        <a:lstStyle/>
        <a:p>
          <a:endParaRPr lang="es-CO" sz="1600">
            <a:latin typeface="Montserrat" panose="00000500000000000000" pitchFamily="50" charset="0"/>
          </a:endParaRPr>
        </a:p>
      </dgm:t>
    </dgm:pt>
    <dgm:pt modelId="{68B9A26F-23EA-4AEB-9DFA-7C1D52101FC8}" type="sibTrans" cxnId="{ACF0EF5B-5FDB-4141-82D5-D66FCC06C466}">
      <dgm:prSet/>
      <dgm:spPr/>
      <dgm:t>
        <a:bodyPr/>
        <a:lstStyle/>
        <a:p>
          <a:endParaRPr lang="es-CO" sz="1600">
            <a:latin typeface="Montserrat" panose="00000500000000000000" pitchFamily="50" charset="0"/>
          </a:endParaRPr>
        </a:p>
      </dgm:t>
    </dgm:pt>
    <dgm:pt modelId="{ECA0DA1E-E728-44F8-940A-3BD4B1FF7C05}">
      <dgm:prSet phldrT="[Texto]" custT="1"/>
      <dgm:spPr/>
      <dgm:t>
        <a:bodyPr/>
        <a:lstStyle/>
        <a:p>
          <a:r>
            <a:rPr lang="es-CO" sz="2400" dirty="0">
              <a:latin typeface="Montserrat" panose="00000500000000000000" pitchFamily="50" charset="0"/>
            </a:rPr>
            <a:t>Clindamicina</a:t>
          </a:r>
        </a:p>
      </dgm:t>
    </dgm:pt>
    <dgm:pt modelId="{0B2F3610-DDDB-4F07-8C67-170479E444A0}" type="parTrans" cxnId="{23B730CD-E756-4660-9787-8B0CAC8F5A93}">
      <dgm:prSet/>
      <dgm:spPr/>
      <dgm:t>
        <a:bodyPr/>
        <a:lstStyle/>
        <a:p>
          <a:endParaRPr lang="es-CO" sz="1600">
            <a:latin typeface="Montserrat" panose="00000500000000000000" pitchFamily="50" charset="0"/>
          </a:endParaRPr>
        </a:p>
      </dgm:t>
    </dgm:pt>
    <dgm:pt modelId="{AD3B3895-572B-4D29-A6D9-58F403B61495}" type="sibTrans" cxnId="{23B730CD-E756-4660-9787-8B0CAC8F5A93}">
      <dgm:prSet/>
      <dgm:spPr/>
      <dgm:t>
        <a:bodyPr/>
        <a:lstStyle/>
        <a:p>
          <a:endParaRPr lang="es-CO" sz="1600">
            <a:latin typeface="Montserrat" panose="00000500000000000000" pitchFamily="50" charset="0"/>
          </a:endParaRPr>
        </a:p>
      </dgm:t>
    </dgm:pt>
    <dgm:pt modelId="{9163858E-326D-42F8-A720-4EB370E5F463}">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Alergias a penicilinas.</a:t>
          </a:r>
        </a:p>
      </dgm:t>
    </dgm:pt>
    <dgm:pt modelId="{15D3E148-0E62-4092-8C16-55A6C3F50FF8}" type="parTrans" cxnId="{3B58B8AF-473A-4B0A-9760-B506847E5376}">
      <dgm:prSet/>
      <dgm:spPr/>
      <dgm:t>
        <a:bodyPr/>
        <a:lstStyle/>
        <a:p>
          <a:endParaRPr lang="es-CO" sz="1600">
            <a:latin typeface="Montserrat" panose="00000500000000000000" pitchFamily="50" charset="0"/>
          </a:endParaRPr>
        </a:p>
      </dgm:t>
    </dgm:pt>
    <dgm:pt modelId="{79026401-2915-4466-BD80-0B84920C27D4}" type="sibTrans" cxnId="{3B58B8AF-473A-4B0A-9760-B506847E5376}">
      <dgm:prSet/>
      <dgm:spPr/>
      <dgm:t>
        <a:bodyPr/>
        <a:lstStyle/>
        <a:p>
          <a:endParaRPr lang="es-CO" sz="1600">
            <a:latin typeface="Montserrat" panose="00000500000000000000" pitchFamily="50" charset="0"/>
          </a:endParaRPr>
        </a:p>
      </dgm:t>
    </dgm:pt>
    <dgm:pt modelId="{0D8C2EC6-A6A0-4D9B-A382-12A6871A1151}">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NO DAR EN GESTACION.</a:t>
          </a:r>
        </a:p>
      </dgm:t>
    </dgm:pt>
    <dgm:pt modelId="{06B2C8F3-6919-448C-9812-188033C3AB3E}" type="parTrans" cxnId="{A6503C99-6689-4D92-B1DA-6103507527FB}">
      <dgm:prSet/>
      <dgm:spPr/>
      <dgm:t>
        <a:bodyPr/>
        <a:lstStyle/>
        <a:p>
          <a:endParaRPr lang="es-CO" sz="1600">
            <a:latin typeface="Montserrat" panose="00000500000000000000" pitchFamily="50" charset="0"/>
          </a:endParaRPr>
        </a:p>
      </dgm:t>
    </dgm:pt>
    <dgm:pt modelId="{62B36BD4-ADDB-4E27-9565-4CF86F1DD6E5}" type="sibTrans" cxnId="{A6503C99-6689-4D92-B1DA-6103507527FB}">
      <dgm:prSet/>
      <dgm:spPr/>
      <dgm:t>
        <a:bodyPr/>
        <a:lstStyle/>
        <a:p>
          <a:endParaRPr lang="es-CO" sz="1600">
            <a:latin typeface="Montserrat" panose="00000500000000000000" pitchFamily="50" charset="0"/>
          </a:endParaRPr>
        </a:p>
      </dgm:t>
    </dgm:pt>
    <dgm:pt modelId="{9D41A18B-252E-48FC-9A8D-F7D7B1F81DAB}">
      <dgm:prSet custT="1"/>
      <dgm:spPr/>
      <dgm:t>
        <a:bodyPr/>
        <a:lstStyle/>
        <a:p>
          <a:r>
            <a:rPr lang="es-CO" sz="2000" dirty="0">
              <a:solidFill>
                <a:srgbClr val="002060"/>
              </a:solidFill>
              <a:latin typeface="Montserrat" panose="00000500000000000000" pitchFamily="50" charset="0"/>
            </a:rPr>
            <a:t>Asociado a defectos en el tubo neural. </a:t>
          </a:r>
        </a:p>
      </dgm:t>
    </dgm:pt>
    <dgm:pt modelId="{2A10C5F1-CA6E-4BDE-AA7E-0473E8694497}" type="parTrans" cxnId="{47461805-52FC-4BB2-83AA-925F48390379}">
      <dgm:prSet/>
      <dgm:spPr/>
      <dgm:t>
        <a:bodyPr/>
        <a:lstStyle/>
        <a:p>
          <a:endParaRPr lang="es-CO" sz="1600">
            <a:latin typeface="Montserrat" panose="00000500000000000000" pitchFamily="50" charset="0"/>
          </a:endParaRPr>
        </a:p>
      </dgm:t>
    </dgm:pt>
    <dgm:pt modelId="{1D712E3D-1FD0-4E40-9D3E-737733BC1372}" type="sibTrans" cxnId="{47461805-52FC-4BB2-83AA-925F48390379}">
      <dgm:prSet/>
      <dgm:spPr/>
      <dgm:t>
        <a:bodyPr/>
        <a:lstStyle/>
        <a:p>
          <a:endParaRPr lang="es-CO" sz="1600">
            <a:latin typeface="Montserrat" panose="00000500000000000000" pitchFamily="50" charset="0"/>
          </a:endParaRPr>
        </a:p>
      </dgm:t>
    </dgm:pt>
    <dgm:pt modelId="{C1DE5E06-2C52-4690-B12D-773C8F95BD06}">
      <dgm:prSet custT="1"/>
      <dgm:spPr/>
      <dgm:t>
        <a:bodyPr/>
        <a:lstStyle/>
        <a:p>
          <a:r>
            <a:rPr lang="es-CO" sz="2000" dirty="0">
              <a:solidFill>
                <a:srgbClr val="002060"/>
              </a:solidFill>
              <a:latin typeface="Montserrat" panose="00000500000000000000" pitchFamily="50" charset="0"/>
            </a:rPr>
            <a:t>Tercer trimestre con </a:t>
          </a:r>
          <a:r>
            <a:rPr lang="es-CO" sz="2000" dirty="0" err="1">
              <a:solidFill>
                <a:srgbClr val="002060"/>
              </a:solidFill>
              <a:latin typeface="Montserrat" panose="00000500000000000000" pitchFamily="50" charset="0"/>
            </a:rPr>
            <a:t>kernikterus</a:t>
          </a:r>
          <a:r>
            <a:rPr lang="es-CO" sz="2000" dirty="0">
              <a:solidFill>
                <a:srgbClr val="002060"/>
              </a:solidFill>
              <a:latin typeface="Montserrat" panose="00000500000000000000" pitchFamily="50" charset="0"/>
            </a:rPr>
            <a:t>.</a:t>
          </a:r>
        </a:p>
      </dgm:t>
    </dgm:pt>
    <dgm:pt modelId="{9D9605BA-9585-4B92-86D8-2EB99506F2DA}" type="parTrans" cxnId="{30C76805-4611-4385-A21C-234AEEB7CBF7}">
      <dgm:prSet/>
      <dgm:spPr/>
      <dgm:t>
        <a:bodyPr/>
        <a:lstStyle/>
        <a:p>
          <a:endParaRPr lang="es-CO" sz="1600">
            <a:latin typeface="Montserrat" panose="00000500000000000000" pitchFamily="50" charset="0"/>
          </a:endParaRPr>
        </a:p>
      </dgm:t>
    </dgm:pt>
    <dgm:pt modelId="{1FC394DC-1BE0-4590-A374-C5F814D8B298}" type="sibTrans" cxnId="{30C76805-4611-4385-A21C-234AEEB7CBF7}">
      <dgm:prSet/>
      <dgm:spPr/>
      <dgm:t>
        <a:bodyPr/>
        <a:lstStyle/>
        <a:p>
          <a:endParaRPr lang="es-CO" sz="1600">
            <a:latin typeface="Montserrat" panose="00000500000000000000" pitchFamily="50" charset="0"/>
          </a:endParaRPr>
        </a:p>
      </dgm:t>
    </dgm:pt>
    <dgm:pt modelId="{60BE78F5-2CEA-4639-845D-C56F23CA180E}">
      <dgm:prSet custT="1"/>
      <dgm:spPr/>
      <dgm:t>
        <a:bodyPr/>
        <a:lstStyle/>
        <a:p>
          <a:r>
            <a:rPr lang="es-CO" sz="2000" dirty="0">
              <a:solidFill>
                <a:srgbClr val="002060"/>
              </a:solidFill>
              <a:latin typeface="Montserrat" panose="00000500000000000000" pitchFamily="50" charset="0"/>
            </a:rPr>
            <a:t>Activo para SGB, pero no para </a:t>
          </a:r>
          <a:r>
            <a:rPr lang="es-CO" sz="2000" dirty="0" err="1">
              <a:solidFill>
                <a:srgbClr val="002060"/>
              </a:solidFill>
              <a:latin typeface="Montserrat" panose="00000500000000000000" pitchFamily="50" charset="0"/>
            </a:rPr>
            <a:t>gram</a:t>
          </a:r>
          <a:r>
            <a:rPr lang="es-CO" sz="2000" dirty="0">
              <a:solidFill>
                <a:srgbClr val="002060"/>
              </a:solidFill>
              <a:latin typeface="Montserrat" panose="00000500000000000000" pitchFamily="50" charset="0"/>
            </a:rPr>
            <a:t> negativos ni </a:t>
          </a:r>
          <a:r>
            <a:rPr lang="es-CO" sz="2000" dirty="0" err="1">
              <a:solidFill>
                <a:srgbClr val="002060"/>
              </a:solidFill>
              <a:latin typeface="Montserrat" panose="00000500000000000000" pitchFamily="50" charset="0"/>
            </a:rPr>
            <a:t>enterococcus</a:t>
          </a:r>
          <a:r>
            <a:rPr lang="es-CO" sz="2000" dirty="0">
              <a:solidFill>
                <a:srgbClr val="002060"/>
              </a:solidFill>
              <a:latin typeface="Montserrat" panose="00000500000000000000" pitchFamily="50" charset="0"/>
            </a:rPr>
            <a:t>. </a:t>
          </a:r>
        </a:p>
      </dgm:t>
    </dgm:pt>
    <dgm:pt modelId="{12FA730D-6F30-42F3-BCB5-ADBE8B02717F}" type="parTrans" cxnId="{0D77065D-5B57-422C-BDBB-FB6CD2E4BBA2}">
      <dgm:prSet/>
      <dgm:spPr/>
      <dgm:t>
        <a:bodyPr/>
        <a:lstStyle/>
        <a:p>
          <a:endParaRPr lang="es-CO" sz="1600">
            <a:latin typeface="Montserrat" panose="00000500000000000000" pitchFamily="50" charset="0"/>
          </a:endParaRPr>
        </a:p>
      </dgm:t>
    </dgm:pt>
    <dgm:pt modelId="{6DDE4EFF-7B08-48CB-A3C0-B98F47D872AD}" type="sibTrans" cxnId="{0D77065D-5B57-422C-BDBB-FB6CD2E4BBA2}">
      <dgm:prSet/>
      <dgm:spPr/>
      <dgm:t>
        <a:bodyPr/>
        <a:lstStyle/>
        <a:p>
          <a:endParaRPr lang="es-CO" sz="1600">
            <a:latin typeface="Montserrat" panose="00000500000000000000" pitchFamily="50" charset="0"/>
          </a:endParaRPr>
        </a:p>
      </dgm:t>
    </dgm:pt>
    <dgm:pt modelId="{3B47627D-EB2D-4945-B6B5-FDDA8BF3B206}">
      <dgm:prSet custT="1"/>
      <dgm:spPr/>
      <dgm:t>
        <a:bodyPr/>
        <a:lstStyle/>
        <a:p>
          <a:r>
            <a:rPr lang="es-CO" sz="2000" dirty="0">
              <a:solidFill>
                <a:srgbClr val="002060"/>
              </a:solidFill>
              <a:latin typeface="Montserrat" panose="00000500000000000000" pitchFamily="50" charset="0"/>
            </a:rPr>
            <a:t>No han descrito teratogenicidad. </a:t>
          </a:r>
        </a:p>
      </dgm:t>
    </dgm:pt>
    <dgm:pt modelId="{139D46EF-F1E0-4674-9066-C5BBE296DE66}" type="parTrans" cxnId="{2F17F07E-7A04-454B-9258-6AA23486A62A}">
      <dgm:prSet/>
      <dgm:spPr/>
      <dgm:t>
        <a:bodyPr/>
        <a:lstStyle/>
        <a:p>
          <a:endParaRPr lang="es-CO" sz="1600">
            <a:latin typeface="Montserrat" panose="00000500000000000000" pitchFamily="50" charset="0"/>
          </a:endParaRPr>
        </a:p>
      </dgm:t>
    </dgm:pt>
    <dgm:pt modelId="{37DE2C4C-F858-4E88-8709-6CA54F6050DA}" type="sibTrans" cxnId="{2F17F07E-7A04-454B-9258-6AA23486A62A}">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6C0A2367-D5D2-48EF-ACD9-43ECF88C65B0}" type="pres">
      <dgm:prSet presAssocID="{9EABD8A5-5716-4562-B02C-FB4F6AF656C3}" presName="composite" presStyleCnt="0"/>
      <dgm:spPr/>
    </dgm:pt>
    <dgm:pt modelId="{492A279D-5030-4DC2-B418-A4BB67B8C827}" type="pres">
      <dgm:prSet presAssocID="{9EABD8A5-5716-4562-B02C-FB4F6AF656C3}" presName="parTx" presStyleLbl="alignNode1" presStyleIdx="0" presStyleCnt="2">
        <dgm:presLayoutVars>
          <dgm:chMax val="0"/>
          <dgm:chPref val="0"/>
          <dgm:bulletEnabled val="1"/>
        </dgm:presLayoutVars>
      </dgm:prSet>
      <dgm:spPr/>
    </dgm:pt>
    <dgm:pt modelId="{1BE20093-2354-4FCD-A446-B8D239D695B0}" type="pres">
      <dgm:prSet presAssocID="{9EABD8A5-5716-4562-B02C-FB4F6AF656C3}" presName="desTx" presStyleLbl="alignAccFollowNode1" presStyleIdx="0" presStyleCnt="2">
        <dgm:presLayoutVars>
          <dgm:bulletEnabled val="1"/>
        </dgm:presLayoutVars>
      </dgm:prSet>
      <dgm:spPr/>
    </dgm:pt>
    <dgm:pt modelId="{93D9152A-9A39-4F09-85BD-0AAFAFAF56D1}" type="pres">
      <dgm:prSet presAssocID="{68B9A26F-23EA-4AEB-9DFA-7C1D52101FC8}" presName="space" presStyleCnt="0"/>
      <dgm:spPr/>
    </dgm:pt>
    <dgm:pt modelId="{91269E8E-AFBF-4A82-9779-1CB0D2E154A0}" type="pres">
      <dgm:prSet presAssocID="{ECA0DA1E-E728-44F8-940A-3BD4B1FF7C05}" presName="composite" presStyleCnt="0"/>
      <dgm:spPr/>
    </dgm:pt>
    <dgm:pt modelId="{538FB671-4FFE-4A53-ADBF-358028824230}" type="pres">
      <dgm:prSet presAssocID="{ECA0DA1E-E728-44F8-940A-3BD4B1FF7C05}" presName="parTx" presStyleLbl="alignNode1" presStyleIdx="1" presStyleCnt="2">
        <dgm:presLayoutVars>
          <dgm:chMax val="0"/>
          <dgm:chPref val="0"/>
          <dgm:bulletEnabled val="1"/>
        </dgm:presLayoutVars>
      </dgm:prSet>
      <dgm:spPr/>
    </dgm:pt>
    <dgm:pt modelId="{4F705DA6-460C-479A-BAB9-9F28E21A7120}" type="pres">
      <dgm:prSet presAssocID="{ECA0DA1E-E728-44F8-940A-3BD4B1FF7C05}" presName="desTx" presStyleLbl="alignAccFollowNode1" presStyleIdx="1" presStyleCnt="2">
        <dgm:presLayoutVars>
          <dgm:bulletEnabled val="1"/>
        </dgm:presLayoutVars>
      </dgm:prSet>
      <dgm:spPr/>
    </dgm:pt>
  </dgm:ptLst>
  <dgm:cxnLst>
    <dgm:cxn modelId="{47461805-52FC-4BB2-83AA-925F48390379}" srcId="{9EABD8A5-5716-4562-B02C-FB4F6AF656C3}" destId="{9D41A18B-252E-48FC-9A8D-F7D7B1F81DAB}" srcOrd="1" destOrd="0" parTransId="{2A10C5F1-CA6E-4BDE-AA7E-0473E8694497}" sibTransId="{1D712E3D-1FD0-4E40-9D3E-737733BC1372}"/>
    <dgm:cxn modelId="{30C76805-4611-4385-A21C-234AEEB7CBF7}" srcId="{9EABD8A5-5716-4562-B02C-FB4F6AF656C3}" destId="{C1DE5E06-2C52-4690-B12D-773C8F95BD06}" srcOrd="2" destOrd="0" parTransId="{9D9605BA-9585-4B92-86D8-2EB99506F2DA}" sibTransId="{1FC394DC-1BE0-4590-A374-C5F814D8B298}"/>
    <dgm:cxn modelId="{00F02A2A-FB69-4F8F-9F3A-A8EE08739B10}" type="presOf" srcId="{9EABD8A5-5716-4562-B02C-FB4F6AF656C3}" destId="{492A279D-5030-4DC2-B418-A4BB67B8C827}" srcOrd="0" destOrd="0" presId="urn:microsoft.com/office/officeart/2005/8/layout/hList1"/>
    <dgm:cxn modelId="{ACF0EF5B-5FDB-4141-82D5-D66FCC06C466}" srcId="{51F611BF-AFBF-43B0-956D-87042392FEAD}" destId="{9EABD8A5-5716-4562-B02C-FB4F6AF656C3}" srcOrd="0" destOrd="0" parTransId="{9AEA0F43-16D4-4B39-8B73-142E7B3F980D}" sibTransId="{68B9A26F-23EA-4AEB-9DFA-7C1D52101FC8}"/>
    <dgm:cxn modelId="{0D77065D-5B57-422C-BDBB-FB6CD2E4BBA2}" srcId="{ECA0DA1E-E728-44F8-940A-3BD4B1FF7C05}" destId="{60BE78F5-2CEA-4639-845D-C56F23CA180E}" srcOrd="1" destOrd="0" parTransId="{12FA730D-6F30-42F3-BCB5-ADBE8B02717F}" sibTransId="{6DDE4EFF-7B08-48CB-A3C0-B98F47D872AD}"/>
    <dgm:cxn modelId="{83C68D44-89DE-4066-B844-0B1E833E4249}" type="presOf" srcId="{60BE78F5-2CEA-4639-845D-C56F23CA180E}" destId="{4F705DA6-460C-479A-BAB9-9F28E21A7120}" srcOrd="0" destOrd="1" presId="urn:microsoft.com/office/officeart/2005/8/layout/hList1"/>
    <dgm:cxn modelId="{2DF6C94A-F13E-4E15-8B48-CB2D51A7FE5C}" type="presOf" srcId="{9D41A18B-252E-48FC-9A8D-F7D7B1F81DAB}" destId="{1BE20093-2354-4FCD-A446-B8D239D695B0}" srcOrd="0" destOrd="1" presId="urn:microsoft.com/office/officeart/2005/8/layout/hList1"/>
    <dgm:cxn modelId="{0F578B75-15E1-4885-8719-18FDEB7467B4}" type="presOf" srcId="{51F611BF-AFBF-43B0-956D-87042392FEAD}" destId="{00C81EDA-80DB-4BD0-A382-6A25BE26CFBA}" srcOrd="0" destOrd="0" presId="urn:microsoft.com/office/officeart/2005/8/layout/hList1"/>
    <dgm:cxn modelId="{DCB04A56-149F-46F6-8230-BD6CB8469BC8}" type="presOf" srcId="{0D8C2EC6-A6A0-4D9B-A382-12A6871A1151}" destId="{1BE20093-2354-4FCD-A446-B8D239D695B0}" srcOrd="0" destOrd="0" presId="urn:microsoft.com/office/officeart/2005/8/layout/hList1"/>
    <dgm:cxn modelId="{2F17F07E-7A04-454B-9258-6AA23486A62A}" srcId="{ECA0DA1E-E728-44F8-940A-3BD4B1FF7C05}" destId="{3B47627D-EB2D-4945-B6B5-FDDA8BF3B206}" srcOrd="2" destOrd="0" parTransId="{139D46EF-F1E0-4674-9066-C5BBE296DE66}" sibTransId="{37DE2C4C-F858-4E88-8709-6CA54F6050DA}"/>
    <dgm:cxn modelId="{A6503C99-6689-4D92-B1DA-6103507527FB}" srcId="{9EABD8A5-5716-4562-B02C-FB4F6AF656C3}" destId="{0D8C2EC6-A6A0-4D9B-A382-12A6871A1151}" srcOrd="0" destOrd="0" parTransId="{06B2C8F3-6919-448C-9812-188033C3AB3E}" sibTransId="{62B36BD4-ADDB-4E27-9565-4CF86F1DD6E5}"/>
    <dgm:cxn modelId="{D7A2299E-198B-4733-AACA-AE66BAE93889}" type="presOf" srcId="{ECA0DA1E-E728-44F8-940A-3BD4B1FF7C05}" destId="{538FB671-4FFE-4A53-ADBF-358028824230}" srcOrd="0" destOrd="0" presId="urn:microsoft.com/office/officeart/2005/8/layout/hList1"/>
    <dgm:cxn modelId="{3B58B8AF-473A-4B0A-9760-B506847E5376}" srcId="{ECA0DA1E-E728-44F8-940A-3BD4B1FF7C05}" destId="{9163858E-326D-42F8-A720-4EB370E5F463}" srcOrd="0" destOrd="0" parTransId="{15D3E148-0E62-4092-8C16-55A6C3F50FF8}" sibTransId="{79026401-2915-4466-BD80-0B84920C27D4}"/>
    <dgm:cxn modelId="{48C96FB4-FA91-4A29-8F67-286B92F33959}" type="presOf" srcId="{9163858E-326D-42F8-A720-4EB370E5F463}" destId="{4F705DA6-460C-479A-BAB9-9F28E21A7120}" srcOrd="0" destOrd="0" presId="urn:microsoft.com/office/officeart/2005/8/layout/hList1"/>
    <dgm:cxn modelId="{23B730CD-E756-4660-9787-8B0CAC8F5A93}" srcId="{51F611BF-AFBF-43B0-956D-87042392FEAD}" destId="{ECA0DA1E-E728-44F8-940A-3BD4B1FF7C05}" srcOrd="1" destOrd="0" parTransId="{0B2F3610-DDDB-4F07-8C67-170479E444A0}" sibTransId="{AD3B3895-572B-4D29-A6D9-58F403B61495}"/>
    <dgm:cxn modelId="{9C21F6D4-8709-4711-8A45-67D53090D3D0}" type="presOf" srcId="{3B47627D-EB2D-4945-B6B5-FDDA8BF3B206}" destId="{4F705DA6-460C-479A-BAB9-9F28E21A7120}" srcOrd="0" destOrd="2" presId="urn:microsoft.com/office/officeart/2005/8/layout/hList1"/>
    <dgm:cxn modelId="{8152C2FD-9215-4F46-8E72-2FB0E1D4E224}" type="presOf" srcId="{C1DE5E06-2C52-4690-B12D-773C8F95BD06}" destId="{1BE20093-2354-4FCD-A446-B8D239D695B0}" srcOrd="0" destOrd="2" presId="urn:microsoft.com/office/officeart/2005/8/layout/hList1"/>
    <dgm:cxn modelId="{8DDAC061-D595-4849-A4C2-1CD8065FE100}" type="presParOf" srcId="{00C81EDA-80DB-4BD0-A382-6A25BE26CFBA}" destId="{6C0A2367-D5D2-48EF-ACD9-43ECF88C65B0}" srcOrd="0" destOrd="0" presId="urn:microsoft.com/office/officeart/2005/8/layout/hList1"/>
    <dgm:cxn modelId="{A5ECAF52-55B6-41D9-AFFF-84945246C9CD}" type="presParOf" srcId="{6C0A2367-D5D2-48EF-ACD9-43ECF88C65B0}" destId="{492A279D-5030-4DC2-B418-A4BB67B8C827}" srcOrd="0" destOrd="0" presId="urn:microsoft.com/office/officeart/2005/8/layout/hList1"/>
    <dgm:cxn modelId="{7575D3EA-2283-44A4-A573-86EF41AE88E2}" type="presParOf" srcId="{6C0A2367-D5D2-48EF-ACD9-43ECF88C65B0}" destId="{1BE20093-2354-4FCD-A446-B8D239D695B0}" srcOrd="1" destOrd="0" presId="urn:microsoft.com/office/officeart/2005/8/layout/hList1"/>
    <dgm:cxn modelId="{F3FF6844-1378-47A9-BFFF-EF4BFA184491}" type="presParOf" srcId="{00C81EDA-80DB-4BD0-A382-6A25BE26CFBA}" destId="{93D9152A-9A39-4F09-85BD-0AAFAFAF56D1}" srcOrd="1" destOrd="0" presId="urn:microsoft.com/office/officeart/2005/8/layout/hList1"/>
    <dgm:cxn modelId="{DAF92A25-414B-4621-9807-0A3B3020CE6A}" type="presParOf" srcId="{00C81EDA-80DB-4BD0-A382-6A25BE26CFBA}" destId="{91269E8E-AFBF-4A82-9779-1CB0D2E154A0}" srcOrd="2" destOrd="0" presId="urn:microsoft.com/office/officeart/2005/8/layout/hList1"/>
    <dgm:cxn modelId="{7C6C5218-31F9-44D1-A41F-A5C9C267EBE1}" type="presParOf" srcId="{91269E8E-AFBF-4A82-9779-1CB0D2E154A0}" destId="{538FB671-4FFE-4A53-ADBF-358028824230}" srcOrd="0" destOrd="0" presId="urn:microsoft.com/office/officeart/2005/8/layout/hList1"/>
    <dgm:cxn modelId="{0715D116-CC2F-4EA4-82E9-A3104AEE61B6}" type="presParOf" srcId="{91269E8E-AFBF-4A82-9779-1CB0D2E154A0}" destId="{4F705DA6-460C-479A-BAB9-9F28E21A71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ECA0DA1E-E728-44F8-940A-3BD4B1FF7C05}">
      <dgm:prSet phldrT="[Texto]" custT="1"/>
      <dgm:spPr/>
      <dgm:t>
        <a:bodyPr/>
        <a:lstStyle/>
        <a:p>
          <a:r>
            <a:rPr lang="es-CO" sz="2400" dirty="0">
              <a:latin typeface="Montserrat" panose="00000500000000000000" pitchFamily="50" charset="0"/>
            </a:rPr>
            <a:t>Macrólidos</a:t>
          </a:r>
        </a:p>
      </dgm:t>
    </dgm:pt>
    <dgm:pt modelId="{0B2F3610-DDDB-4F07-8C67-170479E444A0}" type="parTrans" cxnId="{23B730CD-E756-4660-9787-8B0CAC8F5A93}">
      <dgm:prSet/>
      <dgm:spPr/>
      <dgm:t>
        <a:bodyPr/>
        <a:lstStyle/>
        <a:p>
          <a:endParaRPr lang="es-CO" sz="1600">
            <a:latin typeface="Montserrat" panose="00000500000000000000" pitchFamily="50" charset="0"/>
          </a:endParaRPr>
        </a:p>
      </dgm:t>
    </dgm:pt>
    <dgm:pt modelId="{AD3B3895-572B-4D29-A6D9-58F403B61495}" type="sibTrans" cxnId="{23B730CD-E756-4660-9787-8B0CAC8F5A93}">
      <dgm:prSet/>
      <dgm:spPr/>
      <dgm:t>
        <a:bodyPr/>
        <a:lstStyle/>
        <a:p>
          <a:endParaRPr lang="es-CO" sz="1600">
            <a:latin typeface="Montserrat" panose="00000500000000000000" pitchFamily="50" charset="0"/>
          </a:endParaRPr>
        </a:p>
      </dgm:t>
    </dgm:pt>
    <dgm:pt modelId="{9163858E-326D-42F8-A720-4EB370E5F463}">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En especial en infecciones por staphylococcus. </a:t>
          </a:r>
        </a:p>
      </dgm:t>
    </dgm:pt>
    <dgm:pt modelId="{15D3E148-0E62-4092-8C16-55A6C3F50FF8}" type="parTrans" cxnId="{3B58B8AF-473A-4B0A-9760-B506847E5376}">
      <dgm:prSet/>
      <dgm:spPr/>
      <dgm:t>
        <a:bodyPr/>
        <a:lstStyle/>
        <a:p>
          <a:endParaRPr lang="es-CO" sz="1600">
            <a:latin typeface="Montserrat" panose="00000500000000000000" pitchFamily="50" charset="0"/>
          </a:endParaRPr>
        </a:p>
      </dgm:t>
    </dgm:pt>
    <dgm:pt modelId="{79026401-2915-4466-BD80-0B84920C27D4}" type="sibTrans" cxnId="{3B58B8AF-473A-4B0A-9760-B506847E5376}">
      <dgm:prSet/>
      <dgm:spPr/>
      <dgm:t>
        <a:bodyPr/>
        <a:lstStyle/>
        <a:p>
          <a:endParaRPr lang="es-CO" sz="1600">
            <a:latin typeface="Montserrat" panose="00000500000000000000" pitchFamily="50" charset="0"/>
          </a:endParaRPr>
        </a:p>
      </dgm:t>
    </dgm:pt>
    <dgm:pt modelId="{E71070EB-93CA-4814-B802-A63C7B85D211}">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Seguros en el embarazo.</a:t>
          </a:r>
        </a:p>
      </dgm:t>
    </dgm:pt>
    <dgm:pt modelId="{C5AD4446-5264-4200-8265-1861B3CE43AB}" type="parTrans" cxnId="{A3E42414-0075-484D-8F87-8A6E1E27A38B}">
      <dgm:prSet/>
      <dgm:spPr/>
      <dgm:t>
        <a:bodyPr/>
        <a:lstStyle/>
        <a:p>
          <a:endParaRPr lang="es-CO" sz="1600">
            <a:latin typeface="Montserrat" panose="00000500000000000000" pitchFamily="50" charset="0"/>
          </a:endParaRPr>
        </a:p>
      </dgm:t>
    </dgm:pt>
    <dgm:pt modelId="{D684444E-BAFF-4D92-B041-9E451D0A003C}" type="sibTrans" cxnId="{A3E42414-0075-484D-8F87-8A6E1E27A38B}">
      <dgm:prSet/>
      <dgm:spPr/>
      <dgm:t>
        <a:bodyPr/>
        <a:lstStyle/>
        <a:p>
          <a:endParaRPr lang="es-CO" sz="1600">
            <a:latin typeface="Montserrat" panose="00000500000000000000" pitchFamily="50" charset="0"/>
          </a:endParaRPr>
        </a:p>
      </dgm:t>
    </dgm:pt>
    <dgm:pt modelId="{4916B2BC-68EA-40AE-B23D-C94AC66E76A8}">
      <dgm:prSet custT="1"/>
      <dgm:spPr/>
      <dgm:t>
        <a:bodyPr/>
        <a:lstStyle/>
        <a:p>
          <a:pPr>
            <a:buFont typeface="Wingdings" panose="05000000000000000000" pitchFamily="2" charset="2"/>
            <a:buNone/>
          </a:pPr>
          <a:r>
            <a:rPr lang="es-CO" sz="2400" dirty="0">
              <a:solidFill>
                <a:schemeClr val="bg1"/>
              </a:solidFill>
              <a:latin typeface="Montserrat" panose="00000500000000000000" pitchFamily="50" charset="0"/>
            </a:rPr>
            <a:t>Fosfomicina</a:t>
          </a:r>
        </a:p>
      </dgm:t>
    </dgm:pt>
    <dgm:pt modelId="{66016D9A-61ED-4FAD-9443-D01B328D228B}" type="parTrans" cxnId="{7D1EFB45-ACD2-4540-8515-BAE4B615F6BD}">
      <dgm:prSet/>
      <dgm:spPr/>
      <dgm:t>
        <a:bodyPr/>
        <a:lstStyle/>
        <a:p>
          <a:endParaRPr lang="es-CO" sz="1600">
            <a:latin typeface="Montserrat" panose="00000500000000000000" pitchFamily="50" charset="0"/>
          </a:endParaRPr>
        </a:p>
      </dgm:t>
    </dgm:pt>
    <dgm:pt modelId="{F0DB05CA-4A18-47AA-80A1-2F2F16DC9500}" type="sibTrans" cxnId="{7D1EFB45-ACD2-4540-8515-BAE4B615F6BD}">
      <dgm:prSet/>
      <dgm:spPr/>
      <dgm:t>
        <a:bodyPr/>
        <a:lstStyle/>
        <a:p>
          <a:endParaRPr lang="es-CO" sz="1600">
            <a:latin typeface="Montserrat" panose="00000500000000000000" pitchFamily="50" charset="0"/>
          </a:endParaRPr>
        </a:p>
      </dgm:t>
    </dgm:pt>
    <dgm:pt modelId="{210C326D-FD7D-4CAA-A78E-7D57707C0A93}">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Sirve para S. Aureus, y resistencias a betalactámicos. </a:t>
          </a:r>
        </a:p>
      </dgm:t>
    </dgm:pt>
    <dgm:pt modelId="{DC67D5F4-27DC-4695-84F8-03FB46F98DCF}" type="parTrans" cxnId="{F74A1EDD-129D-4D51-A11B-1646EB22AFA6}">
      <dgm:prSet/>
      <dgm:spPr/>
      <dgm:t>
        <a:bodyPr/>
        <a:lstStyle/>
        <a:p>
          <a:endParaRPr lang="es-CO" sz="1600">
            <a:latin typeface="Montserrat" panose="00000500000000000000" pitchFamily="50" charset="0"/>
          </a:endParaRPr>
        </a:p>
      </dgm:t>
    </dgm:pt>
    <dgm:pt modelId="{D5201AC3-610B-4B96-9FC9-11CA97EBBB6D}" type="sibTrans" cxnId="{F74A1EDD-129D-4D51-A11B-1646EB22AFA6}">
      <dgm:prSet/>
      <dgm:spPr/>
      <dgm:t>
        <a:bodyPr/>
        <a:lstStyle/>
        <a:p>
          <a:endParaRPr lang="es-CO" sz="1600">
            <a:latin typeface="Montserrat" panose="00000500000000000000" pitchFamily="50" charset="0"/>
          </a:endParaRPr>
        </a:p>
      </dgm:t>
    </dgm:pt>
    <dgm:pt modelId="{CA30FE74-228A-49A1-9642-DC29B7A92BD4}">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No se han encontrado efectos teratogénicos.</a:t>
          </a:r>
        </a:p>
      </dgm:t>
    </dgm:pt>
    <dgm:pt modelId="{C037F355-DBE4-474A-B41C-E30CA341B0D0}" type="parTrans" cxnId="{F3048930-D34D-4BCF-B504-AA23AA1A926C}">
      <dgm:prSet/>
      <dgm:spPr/>
      <dgm:t>
        <a:bodyPr/>
        <a:lstStyle/>
        <a:p>
          <a:endParaRPr lang="es-CO" sz="1600">
            <a:latin typeface="Montserrat" panose="00000500000000000000" pitchFamily="50" charset="0"/>
          </a:endParaRPr>
        </a:p>
      </dgm:t>
    </dgm:pt>
    <dgm:pt modelId="{1B4890AA-2DD0-4E31-A1F1-9548F7CF5EDE}" type="sibTrans" cxnId="{F3048930-D34D-4BCF-B504-AA23AA1A926C}">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91269E8E-AFBF-4A82-9779-1CB0D2E154A0}" type="pres">
      <dgm:prSet presAssocID="{ECA0DA1E-E728-44F8-940A-3BD4B1FF7C05}" presName="composite" presStyleCnt="0"/>
      <dgm:spPr/>
    </dgm:pt>
    <dgm:pt modelId="{538FB671-4FFE-4A53-ADBF-358028824230}" type="pres">
      <dgm:prSet presAssocID="{ECA0DA1E-E728-44F8-940A-3BD4B1FF7C05}" presName="parTx" presStyleLbl="alignNode1" presStyleIdx="0" presStyleCnt="2">
        <dgm:presLayoutVars>
          <dgm:chMax val="0"/>
          <dgm:chPref val="0"/>
          <dgm:bulletEnabled val="1"/>
        </dgm:presLayoutVars>
      </dgm:prSet>
      <dgm:spPr/>
    </dgm:pt>
    <dgm:pt modelId="{4F705DA6-460C-479A-BAB9-9F28E21A7120}" type="pres">
      <dgm:prSet presAssocID="{ECA0DA1E-E728-44F8-940A-3BD4B1FF7C05}" presName="desTx" presStyleLbl="alignAccFollowNode1" presStyleIdx="0" presStyleCnt="2">
        <dgm:presLayoutVars>
          <dgm:bulletEnabled val="1"/>
        </dgm:presLayoutVars>
      </dgm:prSet>
      <dgm:spPr/>
    </dgm:pt>
    <dgm:pt modelId="{849CF7FA-4586-4112-9829-02D00DF51326}" type="pres">
      <dgm:prSet presAssocID="{AD3B3895-572B-4D29-A6D9-58F403B61495}" presName="space" presStyleCnt="0"/>
      <dgm:spPr/>
    </dgm:pt>
    <dgm:pt modelId="{1CAECB40-6D22-43BD-95DA-6B4A9B2661E4}" type="pres">
      <dgm:prSet presAssocID="{4916B2BC-68EA-40AE-B23D-C94AC66E76A8}" presName="composite" presStyleCnt="0"/>
      <dgm:spPr/>
    </dgm:pt>
    <dgm:pt modelId="{3C93118A-63B5-4FE7-8803-B3A88F69FA6A}" type="pres">
      <dgm:prSet presAssocID="{4916B2BC-68EA-40AE-B23D-C94AC66E76A8}" presName="parTx" presStyleLbl="alignNode1" presStyleIdx="1" presStyleCnt="2">
        <dgm:presLayoutVars>
          <dgm:chMax val="0"/>
          <dgm:chPref val="0"/>
          <dgm:bulletEnabled val="1"/>
        </dgm:presLayoutVars>
      </dgm:prSet>
      <dgm:spPr/>
    </dgm:pt>
    <dgm:pt modelId="{5EA55C75-1FAD-495E-80F2-0C8C8973D6F5}" type="pres">
      <dgm:prSet presAssocID="{4916B2BC-68EA-40AE-B23D-C94AC66E76A8}" presName="desTx" presStyleLbl="alignAccFollowNode1" presStyleIdx="1" presStyleCnt="2">
        <dgm:presLayoutVars>
          <dgm:bulletEnabled val="1"/>
        </dgm:presLayoutVars>
      </dgm:prSet>
      <dgm:spPr/>
    </dgm:pt>
  </dgm:ptLst>
  <dgm:cxnLst>
    <dgm:cxn modelId="{A3E42414-0075-484D-8F87-8A6E1E27A38B}" srcId="{ECA0DA1E-E728-44F8-940A-3BD4B1FF7C05}" destId="{E71070EB-93CA-4814-B802-A63C7B85D211}" srcOrd="1" destOrd="0" parTransId="{C5AD4446-5264-4200-8265-1861B3CE43AB}" sibTransId="{D684444E-BAFF-4D92-B041-9E451D0A003C}"/>
    <dgm:cxn modelId="{F3048930-D34D-4BCF-B504-AA23AA1A926C}" srcId="{4916B2BC-68EA-40AE-B23D-C94AC66E76A8}" destId="{CA30FE74-228A-49A1-9642-DC29B7A92BD4}" srcOrd="1" destOrd="0" parTransId="{C037F355-DBE4-474A-B41C-E30CA341B0D0}" sibTransId="{1B4890AA-2DD0-4E31-A1F1-9548F7CF5EDE}"/>
    <dgm:cxn modelId="{339DB834-B397-4893-B8A1-56850A3C2C95}" type="presOf" srcId="{E71070EB-93CA-4814-B802-A63C7B85D211}" destId="{4F705DA6-460C-479A-BAB9-9F28E21A7120}" srcOrd="0" destOrd="1" presId="urn:microsoft.com/office/officeart/2005/8/layout/hList1"/>
    <dgm:cxn modelId="{7D1EFB45-ACD2-4540-8515-BAE4B615F6BD}" srcId="{51F611BF-AFBF-43B0-956D-87042392FEAD}" destId="{4916B2BC-68EA-40AE-B23D-C94AC66E76A8}" srcOrd="1" destOrd="0" parTransId="{66016D9A-61ED-4FAD-9443-D01B328D228B}" sibTransId="{F0DB05CA-4A18-47AA-80A1-2F2F16DC9500}"/>
    <dgm:cxn modelId="{E0C00946-A2DB-4E5C-8B11-027B7B15882D}" type="presOf" srcId="{ECA0DA1E-E728-44F8-940A-3BD4B1FF7C05}" destId="{538FB671-4FFE-4A53-ADBF-358028824230}" srcOrd="0" destOrd="0" presId="urn:microsoft.com/office/officeart/2005/8/layout/hList1"/>
    <dgm:cxn modelId="{F667D64F-0A59-4B94-BBF9-7349E6F38910}" type="presOf" srcId="{210C326D-FD7D-4CAA-A78E-7D57707C0A93}" destId="{5EA55C75-1FAD-495E-80F2-0C8C8973D6F5}" srcOrd="0" destOrd="0" presId="urn:microsoft.com/office/officeart/2005/8/layout/hList1"/>
    <dgm:cxn modelId="{97630251-B121-4101-84B9-9CE6AA7A868C}" type="presOf" srcId="{9163858E-326D-42F8-A720-4EB370E5F463}" destId="{4F705DA6-460C-479A-BAB9-9F28E21A7120}" srcOrd="0" destOrd="0" presId="urn:microsoft.com/office/officeart/2005/8/layout/hList1"/>
    <dgm:cxn modelId="{71529475-A8AD-4361-88FB-7A025214EFCE}" type="presOf" srcId="{51F611BF-AFBF-43B0-956D-87042392FEAD}" destId="{00C81EDA-80DB-4BD0-A382-6A25BE26CFBA}" srcOrd="0" destOrd="0" presId="urn:microsoft.com/office/officeart/2005/8/layout/hList1"/>
    <dgm:cxn modelId="{290DED97-8C9A-45A1-9A9E-6A08EB132F2B}" type="presOf" srcId="{CA30FE74-228A-49A1-9642-DC29B7A92BD4}" destId="{5EA55C75-1FAD-495E-80F2-0C8C8973D6F5}" srcOrd="0" destOrd="1" presId="urn:microsoft.com/office/officeart/2005/8/layout/hList1"/>
    <dgm:cxn modelId="{3B58B8AF-473A-4B0A-9760-B506847E5376}" srcId="{ECA0DA1E-E728-44F8-940A-3BD4B1FF7C05}" destId="{9163858E-326D-42F8-A720-4EB370E5F463}" srcOrd="0" destOrd="0" parTransId="{15D3E148-0E62-4092-8C16-55A6C3F50FF8}" sibTransId="{79026401-2915-4466-BD80-0B84920C27D4}"/>
    <dgm:cxn modelId="{0B7681C5-E07A-4CEE-BE21-CE1B0BA2368C}" type="presOf" srcId="{4916B2BC-68EA-40AE-B23D-C94AC66E76A8}" destId="{3C93118A-63B5-4FE7-8803-B3A88F69FA6A}" srcOrd="0" destOrd="0" presId="urn:microsoft.com/office/officeart/2005/8/layout/hList1"/>
    <dgm:cxn modelId="{23B730CD-E756-4660-9787-8B0CAC8F5A93}" srcId="{51F611BF-AFBF-43B0-956D-87042392FEAD}" destId="{ECA0DA1E-E728-44F8-940A-3BD4B1FF7C05}" srcOrd="0" destOrd="0" parTransId="{0B2F3610-DDDB-4F07-8C67-170479E444A0}" sibTransId="{AD3B3895-572B-4D29-A6D9-58F403B61495}"/>
    <dgm:cxn modelId="{F74A1EDD-129D-4D51-A11B-1646EB22AFA6}" srcId="{4916B2BC-68EA-40AE-B23D-C94AC66E76A8}" destId="{210C326D-FD7D-4CAA-A78E-7D57707C0A93}" srcOrd="0" destOrd="0" parTransId="{DC67D5F4-27DC-4695-84F8-03FB46F98DCF}" sibTransId="{D5201AC3-610B-4B96-9FC9-11CA97EBBB6D}"/>
    <dgm:cxn modelId="{F39E0196-C9E3-4DF2-9DA4-30607FFED346}" type="presParOf" srcId="{00C81EDA-80DB-4BD0-A382-6A25BE26CFBA}" destId="{91269E8E-AFBF-4A82-9779-1CB0D2E154A0}" srcOrd="0" destOrd="0" presId="urn:microsoft.com/office/officeart/2005/8/layout/hList1"/>
    <dgm:cxn modelId="{1E82B7DF-3782-4A4D-9C98-F66AF222AA04}" type="presParOf" srcId="{91269E8E-AFBF-4A82-9779-1CB0D2E154A0}" destId="{538FB671-4FFE-4A53-ADBF-358028824230}" srcOrd="0" destOrd="0" presId="urn:microsoft.com/office/officeart/2005/8/layout/hList1"/>
    <dgm:cxn modelId="{5671F505-A085-4671-B35B-0FD5E26A2FB8}" type="presParOf" srcId="{91269E8E-AFBF-4A82-9779-1CB0D2E154A0}" destId="{4F705DA6-460C-479A-BAB9-9F28E21A7120}" srcOrd="1" destOrd="0" presId="urn:microsoft.com/office/officeart/2005/8/layout/hList1"/>
    <dgm:cxn modelId="{9659050A-B82C-4CD7-B7B1-9D63E81C2858}" type="presParOf" srcId="{00C81EDA-80DB-4BD0-A382-6A25BE26CFBA}" destId="{849CF7FA-4586-4112-9829-02D00DF51326}" srcOrd="1" destOrd="0" presId="urn:microsoft.com/office/officeart/2005/8/layout/hList1"/>
    <dgm:cxn modelId="{89743070-CE97-4601-8697-41A6F87572F7}" type="presParOf" srcId="{00C81EDA-80DB-4BD0-A382-6A25BE26CFBA}" destId="{1CAECB40-6D22-43BD-95DA-6B4A9B2661E4}" srcOrd="2" destOrd="0" presId="urn:microsoft.com/office/officeart/2005/8/layout/hList1"/>
    <dgm:cxn modelId="{0FBFD08F-0386-4230-8AF1-F265EC1FED93}" type="presParOf" srcId="{1CAECB40-6D22-43BD-95DA-6B4A9B2661E4}" destId="{3C93118A-63B5-4FE7-8803-B3A88F69FA6A}" srcOrd="0" destOrd="0" presId="urn:microsoft.com/office/officeart/2005/8/layout/hList1"/>
    <dgm:cxn modelId="{4ADDF2A8-33F0-4A1C-9BA0-B20413428969}" type="presParOf" srcId="{1CAECB40-6D22-43BD-95DA-6B4A9B2661E4}" destId="{5EA55C75-1FAD-495E-80F2-0C8C8973D6F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9EABD8A5-5716-4562-B02C-FB4F6AF656C3}">
      <dgm:prSet phldrT="[Texto]" custT="1"/>
      <dgm:spPr/>
      <dgm:t>
        <a:bodyPr/>
        <a:lstStyle/>
        <a:p>
          <a:r>
            <a:rPr lang="es-CO" sz="2400" dirty="0">
              <a:latin typeface="Montserrat" panose="00000500000000000000" pitchFamily="50" charset="0"/>
            </a:rPr>
            <a:t>Quinolonas</a:t>
          </a:r>
        </a:p>
      </dgm:t>
    </dgm:pt>
    <dgm:pt modelId="{9AEA0F43-16D4-4B39-8B73-142E7B3F980D}" type="parTrans" cxnId="{ACF0EF5B-5FDB-4141-82D5-D66FCC06C466}">
      <dgm:prSet/>
      <dgm:spPr/>
      <dgm:t>
        <a:bodyPr/>
        <a:lstStyle/>
        <a:p>
          <a:endParaRPr lang="es-CO" sz="1600">
            <a:latin typeface="Montserrat" panose="00000500000000000000" pitchFamily="50" charset="0"/>
          </a:endParaRPr>
        </a:p>
      </dgm:t>
    </dgm:pt>
    <dgm:pt modelId="{68B9A26F-23EA-4AEB-9DFA-7C1D52101FC8}" type="sibTrans" cxnId="{ACF0EF5B-5FDB-4141-82D5-D66FCC06C466}">
      <dgm:prSet/>
      <dgm:spPr/>
      <dgm:t>
        <a:bodyPr/>
        <a:lstStyle/>
        <a:p>
          <a:endParaRPr lang="es-CO" sz="1600">
            <a:latin typeface="Montserrat" panose="00000500000000000000" pitchFamily="50" charset="0"/>
          </a:endParaRPr>
        </a:p>
      </dgm:t>
    </dgm:pt>
    <dgm:pt modelId="{ECA0DA1E-E728-44F8-940A-3BD4B1FF7C05}">
      <dgm:prSet phldrT="[Texto]" custT="1"/>
      <dgm:spPr/>
      <dgm:t>
        <a:bodyPr/>
        <a:lstStyle/>
        <a:p>
          <a:r>
            <a:rPr lang="es-CO" sz="2400" dirty="0">
              <a:latin typeface="Montserrat" panose="00000500000000000000" pitchFamily="50" charset="0"/>
            </a:rPr>
            <a:t>Tetraciclinas</a:t>
          </a:r>
        </a:p>
      </dgm:t>
    </dgm:pt>
    <dgm:pt modelId="{0B2F3610-DDDB-4F07-8C67-170479E444A0}" type="parTrans" cxnId="{23B730CD-E756-4660-9787-8B0CAC8F5A93}">
      <dgm:prSet/>
      <dgm:spPr/>
      <dgm:t>
        <a:bodyPr/>
        <a:lstStyle/>
        <a:p>
          <a:endParaRPr lang="es-CO" sz="1600">
            <a:latin typeface="Montserrat" panose="00000500000000000000" pitchFamily="50" charset="0"/>
          </a:endParaRPr>
        </a:p>
      </dgm:t>
    </dgm:pt>
    <dgm:pt modelId="{AD3B3895-572B-4D29-A6D9-58F403B61495}" type="sibTrans" cxnId="{23B730CD-E756-4660-9787-8B0CAC8F5A93}">
      <dgm:prSet/>
      <dgm:spPr/>
      <dgm:t>
        <a:bodyPr/>
        <a:lstStyle/>
        <a:p>
          <a:endParaRPr lang="es-CO" sz="1600">
            <a:latin typeface="Montserrat" panose="00000500000000000000" pitchFamily="50" charset="0"/>
          </a:endParaRPr>
        </a:p>
      </dgm:t>
    </dgm:pt>
    <dgm:pt modelId="{9163858E-326D-42F8-A720-4EB370E5F463}">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Alteraciones en los dientes, y huesos</a:t>
          </a:r>
        </a:p>
      </dgm:t>
    </dgm:pt>
    <dgm:pt modelId="{15D3E148-0E62-4092-8C16-55A6C3F50FF8}" type="parTrans" cxnId="{3B58B8AF-473A-4B0A-9760-B506847E5376}">
      <dgm:prSet/>
      <dgm:spPr/>
      <dgm:t>
        <a:bodyPr/>
        <a:lstStyle/>
        <a:p>
          <a:endParaRPr lang="es-CO" sz="1600">
            <a:latin typeface="Montserrat" panose="00000500000000000000" pitchFamily="50" charset="0"/>
          </a:endParaRPr>
        </a:p>
      </dgm:t>
    </dgm:pt>
    <dgm:pt modelId="{79026401-2915-4466-BD80-0B84920C27D4}" type="sibTrans" cxnId="{3B58B8AF-473A-4B0A-9760-B506847E5376}">
      <dgm:prSet/>
      <dgm:spPr/>
      <dgm:t>
        <a:bodyPr/>
        <a:lstStyle/>
        <a:p>
          <a:endParaRPr lang="es-CO" sz="1600">
            <a:latin typeface="Montserrat" panose="00000500000000000000" pitchFamily="50" charset="0"/>
          </a:endParaRPr>
        </a:p>
      </dgm:t>
    </dgm:pt>
    <dgm:pt modelId="{0D8C2EC6-A6A0-4D9B-A382-12A6871A1151}">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NO DAR EN GESTACION.</a:t>
          </a:r>
        </a:p>
      </dgm:t>
    </dgm:pt>
    <dgm:pt modelId="{06B2C8F3-6919-448C-9812-188033C3AB3E}" type="parTrans" cxnId="{A6503C99-6689-4D92-B1DA-6103507527FB}">
      <dgm:prSet/>
      <dgm:spPr/>
      <dgm:t>
        <a:bodyPr/>
        <a:lstStyle/>
        <a:p>
          <a:endParaRPr lang="es-CO" sz="1600">
            <a:latin typeface="Montserrat" panose="00000500000000000000" pitchFamily="50" charset="0"/>
          </a:endParaRPr>
        </a:p>
      </dgm:t>
    </dgm:pt>
    <dgm:pt modelId="{62B36BD4-ADDB-4E27-9565-4CF86F1DD6E5}" type="sibTrans" cxnId="{A6503C99-6689-4D92-B1DA-6103507527FB}">
      <dgm:prSet/>
      <dgm:spPr/>
      <dgm:t>
        <a:bodyPr/>
        <a:lstStyle/>
        <a:p>
          <a:endParaRPr lang="es-CO" sz="1600">
            <a:latin typeface="Montserrat" panose="00000500000000000000" pitchFamily="50" charset="0"/>
          </a:endParaRPr>
        </a:p>
      </dgm:t>
    </dgm:pt>
    <dgm:pt modelId="{7A2AB181-DA96-4CB9-A9BD-8F6B892BD3F0}">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Asociado con defectos del </a:t>
          </a:r>
          <a:r>
            <a:rPr lang="es-CO" sz="2000" dirty="0" err="1">
              <a:solidFill>
                <a:srgbClr val="002060"/>
              </a:solidFill>
              <a:latin typeface="Montserrat" panose="00000500000000000000" pitchFamily="50" charset="0"/>
            </a:rPr>
            <a:t>colageno</a:t>
          </a:r>
          <a:r>
            <a:rPr lang="es-CO" sz="2000" dirty="0">
              <a:solidFill>
                <a:srgbClr val="002060"/>
              </a:solidFill>
              <a:latin typeface="Montserrat" panose="00000500000000000000" pitchFamily="50" charset="0"/>
            </a:rPr>
            <a:t> y artropatías.</a:t>
          </a:r>
        </a:p>
      </dgm:t>
    </dgm:pt>
    <dgm:pt modelId="{2613FC86-2A33-4E30-A3BB-386547EF9765}" type="parTrans" cxnId="{494240FD-07CF-4CB7-AA02-24E3F8E526DC}">
      <dgm:prSet/>
      <dgm:spPr/>
      <dgm:t>
        <a:bodyPr/>
        <a:lstStyle/>
        <a:p>
          <a:endParaRPr lang="es-CO" sz="1600">
            <a:latin typeface="Montserrat" panose="00000500000000000000" pitchFamily="50" charset="0"/>
          </a:endParaRPr>
        </a:p>
      </dgm:t>
    </dgm:pt>
    <dgm:pt modelId="{64DA469C-F347-476E-9373-AFDDF19B26F5}" type="sibTrans" cxnId="{494240FD-07CF-4CB7-AA02-24E3F8E526DC}">
      <dgm:prSet/>
      <dgm:spPr/>
      <dgm:t>
        <a:bodyPr/>
        <a:lstStyle/>
        <a:p>
          <a:endParaRPr lang="es-CO" sz="1600">
            <a:latin typeface="Montserrat" panose="00000500000000000000" pitchFamily="50" charset="0"/>
          </a:endParaRPr>
        </a:p>
      </dgm:t>
    </dgm:pt>
    <dgm:pt modelId="{8123A26D-AB98-4DA4-AEFB-00B47373279A}">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No se debe usar.</a:t>
          </a:r>
        </a:p>
      </dgm:t>
    </dgm:pt>
    <dgm:pt modelId="{65489AFD-615C-4B0F-AE30-1CEFA2B7F01D}" type="parTrans" cxnId="{7E59AF69-FFA5-4615-981F-9057191F7711}">
      <dgm:prSet/>
      <dgm:spPr/>
      <dgm:t>
        <a:bodyPr/>
        <a:lstStyle/>
        <a:p>
          <a:endParaRPr lang="es-CO" sz="1600">
            <a:latin typeface="Montserrat" panose="00000500000000000000" pitchFamily="50" charset="0"/>
          </a:endParaRPr>
        </a:p>
      </dgm:t>
    </dgm:pt>
    <dgm:pt modelId="{633AF43C-0040-43E3-ADBA-799064586A50}" type="sibTrans" cxnId="{7E59AF69-FFA5-4615-981F-9057191F7711}">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6C0A2367-D5D2-48EF-ACD9-43ECF88C65B0}" type="pres">
      <dgm:prSet presAssocID="{9EABD8A5-5716-4562-B02C-FB4F6AF656C3}" presName="composite" presStyleCnt="0"/>
      <dgm:spPr/>
    </dgm:pt>
    <dgm:pt modelId="{492A279D-5030-4DC2-B418-A4BB67B8C827}" type="pres">
      <dgm:prSet presAssocID="{9EABD8A5-5716-4562-B02C-FB4F6AF656C3}" presName="parTx" presStyleLbl="alignNode1" presStyleIdx="0" presStyleCnt="2">
        <dgm:presLayoutVars>
          <dgm:chMax val="0"/>
          <dgm:chPref val="0"/>
          <dgm:bulletEnabled val="1"/>
        </dgm:presLayoutVars>
      </dgm:prSet>
      <dgm:spPr/>
    </dgm:pt>
    <dgm:pt modelId="{1BE20093-2354-4FCD-A446-B8D239D695B0}" type="pres">
      <dgm:prSet presAssocID="{9EABD8A5-5716-4562-B02C-FB4F6AF656C3}" presName="desTx" presStyleLbl="alignAccFollowNode1" presStyleIdx="0" presStyleCnt="2">
        <dgm:presLayoutVars>
          <dgm:bulletEnabled val="1"/>
        </dgm:presLayoutVars>
      </dgm:prSet>
      <dgm:spPr/>
    </dgm:pt>
    <dgm:pt modelId="{93D9152A-9A39-4F09-85BD-0AAFAFAF56D1}" type="pres">
      <dgm:prSet presAssocID="{68B9A26F-23EA-4AEB-9DFA-7C1D52101FC8}" presName="space" presStyleCnt="0"/>
      <dgm:spPr/>
    </dgm:pt>
    <dgm:pt modelId="{91269E8E-AFBF-4A82-9779-1CB0D2E154A0}" type="pres">
      <dgm:prSet presAssocID="{ECA0DA1E-E728-44F8-940A-3BD4B1FF7C05}" presName="composite" presStyleCnt="0"/>
      <dgm:spPr/>
    </dgm:pt>
    <dgm:pt modelId="{538FB671-4FFE-4A53-ADBF-358028824230}" type="pres">
      <dgm:prSet presAssocID="{ECA0DA1E-E728-44F8-940A-3BD4B1FF7C05}" presName="parTx" presStyleLbl="alignNode1" presStyleIdx="1" presStyleCnt="2">
        <dgm:presLayoutVars>
          <dgm:chMax val="0"/>
          <dgm:chPref val="0"/>
          <dgm:bulletEnabled val="1"/>
        </dgm:presLayoutVars>
      </dgm:prSet>
      <dgm:spPr/>
    </dgm:pt>
    <dgm:pt modelId="{4F705DA6-460C-479A-BAB9-9F28E21A7120}" type="pres">
      <dgm:prSet presAssocID="{ECA0DA1E-E728-44F8-940A-3BD4B1FF7C05}" presName="desTx" presStyleLbl="alignAccFollowNode1" presStyleIdx="1" presStyleCnt="2">
        <dgm:presLayoutVars>
          <dgm:bulletEnabled val="1"/>
        </dgm:presLayoutVars>
      </dgm:prSet>
      <dgm:spPr/>
    </dgm:pt>
  </dgm:ptLst>
  <dgm:cxnLst>
    <dgm:cxn modelId="{AE3AB105-F603-40A6-A49E-0F2255DC842B}" type="presOf" srcId="{7A2AB181-DA96-4CB9-A9BD-8F6B892BD3F0}" destId="{1BE20093-2354-4FCD-A446-B8D239D695B0}" srcOrd="0" destOrd="1" presId="urn:microsoft.com/office/officeart/2005/8/layout/hList1"/>
    <dgm:cxn modelId="{B8DC1A36-27EE-47A4-B120-D1B806DBF962}" type="presOf" srcId="{8123A26D-AB98-4DA4-AEFB-00B47373279A}" destId="{4F705DA6-460C-479A-BAB9-9F28E21A7120}" srcOrd="0" destOrd="1" presId="urn:microsoft.com/office/officeart/2005/8/layout/hList1"/>
    <dgm:cxn modelId="{ACF0EF5B-5FDB-4141-82D5-D66FCC06C466}" srcId="{51F611BF-AFBF-43B0-956D-87042392FEAD}" destId="{9EABD8A5-5716-4562-B02C-FB4F6AF656C3}" srcOrd="0" destOrd="0" parTransId="{9AEA0F43-16D4-4B39-8B73-142E7B3F980D}" sibTransId="{68B9A26F-23EA-4AEB-9DFA-7C1D52101FC8}"/>
    <dgm:cxn modelId="{7E59AF69-FFA5-4615-981F-9057191F7711}" srcId="{ECA0DA1E-E728-44F8-940A-3BD4B1FF7C05}" destId="{8123A26D-AB98-4DA4-AEFB-00B47373279A}" srcOrd="1" destOrd="0" parTransId="{65489AFD-615C-4B0F-AE30-1CEFA2B7F01D}" sibTransId="{633AF43C-0040-43E3-ADBA-799064586A50}"/>
    <dgm:cxn modelId="{388B4F6C-8528-4823-850C-FF7AD3DCF683}" type="presOf" srcId="{ECA0DA1E-E728-44F8-940A-3BD4B1FF7C05}" destId="{538FB671-4FFE-4A53-ADBF-358028824230}" srcOrd="0" destOrd="0" presId="urn:microsoft.com/office/officeart/2005/8/layout/hList1"/>
    <dgm:cxn modelId="{5B47207C-8BB5-4307-9C90-B3F80D36A73C}" type="presOf" srcId="{9163858E-326D-42F8-A720-4EB370E5F463}" destId="{4F705DA6-460C-479A-BAB9-9F28E21A7120}" srcOrd="0" destOrd="0" presId="urn:microsoft.com/office/officeart/2005/8/layout/hList1"/>
    <dgm:cxn modelId="{44223990-A906-4CE1-BA3D-AB167A130CCD}" type="presOf" srcId="{9EABD8A5-5716-4562-B02C-FB4F6AF656C3}" destId="{492A279D-5030-4DC2-B418-A4BB67B8C827}" srcOrd="0" destOrd="0" presId="urn:microsoft.com/office/officeart/2005/8/layout/hList1"/>
    <dgm:cxn modelId="{A6503C99-6689-4D92-B1DA-6103507527FB}" srcId="{9EABD8A5-5716-4562-B02C-FB4F6AF656C3}" destId="{0D8C2EC6-A6A0-4D9B-A382-12A6871A1151}" srcOrd="0" destOrd="0" parTransId="{06B2C8F3-6919-448C-9812-188033C3AB3E}" sibTransId="{62B36BD4-ADDB-4E27-9565-4CF86F1DD6E5}"/>
    <dgm:cxn modelId="{3B58B8AF-473A-4B0A-9760-B506847E5376}" srcId="{ECA0DA1E-E728-44F8-940A-3BD4B1FF7C05}" destId="{9163858E-326D-42F8-A720-4EB370E5F463}" srcOrd="0" destOrd="0" parTransId="{15D3E148-0E62-4092-8C16-55A6C3F50FF8}" sibTransId="{79026401-2915-4466-BD80-0B84920C27D4}"/>
    <dgm:cxn modelId="{23B730CD-E756-4660-9787-8B0CAC8F5A93}" srcId="{51F611BF-AFBF-43B0-956D-87042392FEAD}" destId="{ECA0DA1E-E728-44F8-940A-3BD4B1FF7C05}" srcOrd="1" destOrd="0" parTransId="{0B2F3610-DDDB-4F07-8C67-170479E444A0}" sibTransId="{AD3B3895-572B-4D29-A6D9-58F403B61495}"/>
    <dgm:cxn modelId="{E63AEBD3-8BCD-4614-8B1A-EB76475BF113}" type="presOf" srcId="{51F611BF-AFBF-43B0-956D-87042392FEAD}" destId="{00C81EDA-80DB-4BD0-A382-6A25BE26CFBA}" srcOrd="0" destOrd="0" presId="urn:microsoft.com/office/officeart/2005/8/layout/hList1"/>
    <dgm:cxn modelId="{FA6E5AF1-1BB3-4CBC-A16F-BD2997969CBB}" type="presOf" srcId="{0D8C2EC6-A6A0-4D9B-A382-12A6871A1151}" destId="{1BE20093-2354-4FCD-A446-B8D239D695B0}" srcOrd="0" destOrd="0" presId="urn:microsoft.com/office/officeart/2005/8/layout/hList1"/>
    <dgm:cxn modelId="{494240FD-07CF-4CB7-AA02-24E3F8E526DC}" srcId="{9EABD8A5-5716-4562-B02C-FB4F6AF656C3}" destId="{7A2AB181-DA96-4CB9-A9BD-8F6B892BD3F0}" srcOrd="1" destOrd="0" parTransId="{2613FC86-2A33-4E30-A3BB-386547EF9765}" sibTransId="{64DA469C-F347-476E-9373-AFDDF19B26F5}"/>
    <dgm:cxn modelId="{1B5B6A5D-2E90-4909-A795-08F761AFB15C}" type="presParOf" srcId="{00C81EDA-80DB-4BD0-A382-6A25BE26CFBA}" destId="{6C0A2367-D5D2-48EF-ACD9-43ECF88C65B0}" srcOrd="0" destOrd="0" presId="urn:microsoft.com/office/officeart/2005/8/layout/hList1"/>
    <dgm:cxn modelId="{B50169D6-A433-4E22-8B68-DFAC3E58119F}" type="presParOf" srcId="{6C0A2367-D5D2-48EF-ACD9-43ECF88C65B0}" destId="{492A279D-5030-4DC2-B418-A4BB67B8C827}" srcOrd="0" destOrd="0" presId="urn:microsoft.com/office/officeart/2005/8/layout/hList1"/>
    <dgm:cxn modelId="{F46EAC85-F4CA-4320-9F10-BAC610201753}" type="presParOf" srcId="{6C0A2367-D5D2-48EF-ACD9-43ECF88C65B0}" destId="{1BE20093-2354-4FCD-A446-B8D239D695B0}" srcOrd="1" destOrd="0" presId="urn:microsoft.com/office/officeart/2005/8/layout/hList1"/>
    <dgm:cxn modelId="{0D386078-C982-4D05-A766-304B03BB5DC2}" type="presParOf" srcId="{00C81EDA-80DB-4BD0-A382-6A25BE26CFBA}" destId="{93D9152A-9A39-4F09-85BD-0AAFAFAF56D1}" srcOrd="1" destOrd="0" presId="urn:microsoft.com/office/officeart/2005/8/layout/hList1"/>
    <dgm:cxn modelId="{AFEB1B3F-4A8C-4F4F-9A00-D30B68381BC0}" type="presParOf" srcId="{00C81EDA-80DB-4BD0-A382-6A25BE26CFBA}" destId="{91269E8E-AFBF-4A82-9779-1CB0D2E154A0}" srcOrd="2" destOrd="0" presId="urn:microsoft.com/office/officeart/2005/8/layout/hList1"/>
    <dgm:cxn modelId="{F4114EC0-73AE-4B13-A5E8-12B37DF1068F}" type="presParOf" srcId="{91269E8E-AFBF-4A82-9779-1CB0D2E154A0}" destId="{538FB671-4FFE-4A53-ADBF-358028824230}" srcOrd="0" destOrd="0" presId="urn:microsoft.com/office/officeart/2005/8/layout/hList1"/>
    <dgm:cxn modelId="{C35666A0-BAB5-486A-931F-5D7941EE56DA}" type="presParOf" srcId="{91269E8E-AFBF-4A82-9779-1CB0D2E154A0}" destId="{4F705DA6-460C-479A-BAB9-9F28E21A712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1F611BF-AFBF-43B0-956D-87042392FEA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CO"/>
        </a:p>
      </dgm:t>
    </dgm:pt>
    <dgm:pt modelId="{48261710-F891-4E81-A279-DD957C17D75B}">
      <dgm:prSet custT="1"/>
      <dgm:spPr/>
      <dgm:t>
        <a:bodyPr/>
        <a:lstStyle/>
        <a:p>
          <a:pPr>
            <a:buFont typeface="Wingdings" panose="05000000000000000000" pitchFamily="2" charset="2"/>
            <a:buNone/>
          </a:pPr>
          <a:r>
            <a:rPr lang="es-CO" sz="2400" dirty="0">
              <a:solidFill>
                <a:schemeClr val="bg1"/>
              </a:solidFill>
              <a:latin typeface="Montserrat" panose="00000500000000000000" pitchFamily="50" charset="0"/>
            </a:rPr>
            <a:t>Vancomicina</a:t>
          </a:r>
        </a:p>
      </dgm:t>
    </dgm:pt>
    <dgm:pt modelId="{C6EC011E-DCC9-4538-B909-6CF843FE845D}" type="parTrans" cxnId="{D107F554-651F-44A8-9448-A8FCEA8135CD}">
      <dgm:prSet/>
      <dgm:spPr/>
      <dgm:t>
        <a:bodyPr/>
        <a:lstStyle/>
        <a:p>
          <a:endParaRPr lang="es-CO" sz="1600">
            <a:latin typeface="Montserrat" panose="00000500000000000000" pitchFamily="50" charset="0"/>
          </a:endParaRPr>
        </a:p>
      </dgm:t>
    </dgm:pt>
    <dgm:pt modelId="{6B075142-7777-4B3E-ABF4-7910608717AA}" type="sibTrans" cxnId="{D107F554-651F-44A8-9448-A8FCEA8135CD}">
      <dgm:prSet/>
      <dgm:spPr/>
      <dgm:t>
        <a:bodyPr/>
        <a:lstStyle/>
        <a:p>
          <a:endParaRPr lang="es-CO" sz="1600">
            <a:latin typeface="Montserrat" panose="00000500000000000000" pitchFamily="50" charset="0"/>
          </a:endParaRPr>
        </a:p>
      </dgm:t>
    </dgm:pt>
    <dgm:pt modelId="{A6B487A6-6258-41F4-9945-F0BF92B3EFDC}">
      <dgm:prSet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Se asocia con nefrotoxicidad, y ototoxicidad. Pero puede utilizarse en caso de microrganismos </a:t>
          </a:r>
          <a:r>
            <a:rPr lang="es-CO" sz="2000" dirty="0" err="1">
              <a:solidFill>
                <a:srgbClr val="002060"/>
              </a:solidFill>
              <a:latin typeface="Montserrat" panose="00000500000000000000" pitchFamily="50" charset="0"/>
            </a:rPr>
            <a:t>meticilino</a:t>
          </a:r>
          <a:r>
            <a:rPr lang="es-CO" sz="2000" dirty="0">
              <a:solidFill>
                <a:srgbClr val="002060"/>
              </a:solidFill>
              <a:latin typeface="Montserrat" panose="00000500000000000000" pitchFamily="50" charset="0"/>
            </a:rPr>
            <a:t> resistentes. </a:t>
          </a:r>
        </a:p>
      </dgm:t>
    </dgm:pt>
    <dgm:pt modelId="{5C370C8C-ED7D-48C4-ADF3-851C93D44FA7}" type="parTrans" cxnId="{9B353159-DE80-46D3-8C59-B47A81A5FCE2}">
      <dgm:prSet/>
      <dgm:spPr/>
      <dgm:t>
        <a:bodyPr/>
        <a:lstStyle/>
        <a:p>
          <a:endParaRPr lang="es-CO" sz="1600">
            <a:latin typeface="Montserrat" panose="00000500000000000000" pitchFamily="50" charset="0"/>
          </a:endParaRPr>
        </a:p>
      </dgm:t>
    </dgm:pt>
    <dgm:pt modelId="{5AE82D2B-E27A-4932-BE9D-FFE6887CB2FB}" type="sibTrans" cxnId="{9B353159-DE80-46D3-8C59-B47A81A5FCE2}">
      <dgm:prSet/>
      <dgm:spPr/>
      <dgm:t>
        <a:bodyPr/>
        <a:lstStyle/>
        <a:p>
          <a:endParaRPr lang="es-CO" sz="1600">
            <a:latin typeface="Montserrat" panose="00000500000000000000" pitchFamily="50" charset="0"/>
          </a:endParaRPr>
        </a:p>
      </dgm:t>
    </dgm:pt>
    <dgm:pt modelId="{00C81EDA-80DB-4BD0-A382-6A25BE26CFBA}" type="pres">
      <dgm:prSet presAssocID="{51F611BF-AFBF-43B0-956D-87042392FEAD}" presName="Name0" presStyleCnt="0">
        <dgm:presLayoutVars>
          <dgm:dir/>
          <dgm:animLvl val="lvl"/>
          <dgm:resizeHandles val="exact"/>
        </dgm:presLayoutVars>
      </dgm:prSet>
      <dgm:spPr/>
    </dgm:pt>
    <dgm:pt modelId="{D7BE495B-1E51-48B7-8030-26CD6A718B76}" type="pres">
      <dgm:prSet presAssocID="{48261710-F891-4E81-A279-DD957C17D75B}" presName="composite" presStyleCnt="0"/>
      <dgm:spPr/>
    </dgm:pt>
    <dgm:pt modelId="{4DB7BC83-81BA-4C1D-B68A-FDA04414E312}" type="pres">
      <dgm:prSet presAssocID="{48261710-F891-4E81-A279-DD957C17D75B}" presName="parTx" presStyleLbl="alignNode1" presStyleIdx="0" presStyleCnt="1" custScaleY="100000">
        <dgm:presLayoutVars>
          <dgm:chMax val="0"/>
          <dgm:chPref val="0"/>
          <dgm:bulletEnabled val="1"/>
        </dgm:presLayoutVars>
      </dgm:prSet>
      <dgm:spPr/>
    </dgm:pt>
    <dgm:pt modelId="{F765B9AA-42D0-40CD-8790-02F39C767B0E}" type="pres">
      <dgm:prSet presAssocID="{48261710-F891-4E81-A279-DD957C17D75B}" presName="desTx" presStyleLbl="alignAccFollowNode1" presStyleIdx="0" presStyleCnt="1">
        <dgm:presLayoutVars>
          <dgm:bulletEnabled val="1"/>
        </dgm:presLayoutVars>
      </dgm:prSet>
      <dgm:spPr/>
    </dgm:pt>
  </dgm:ptLst>
  <dgm:cxnLst>
    <dgm:cxn modelId="{1876AC33-E885-4057-BEE4-5D293CC6A258}" type="presOf" srcId="{51F611BF-AFBF-43B0-956D-87042392FEAD}" destId="{00C81EDA-80DB-4BD0-A382-6A25BE26CFBA}" srcOrd="0" destOrd="0" presId="urn:microsoft.com/office/officeart/2005/8/layout/hList1"/>
    <dgm:cxn modelId="{D107F554-651F-44A8-9448-A8FCEA8135CD}" srcId="{51F611BF-AFBF-43B0-956D-87042392FEAD}" destId="{48261710-F891-4E81-A279-DD957C17D75B}" srcOrd="0" destOrd="0" parTransId="{C6EC011E-DCC9-4538-B909-6CF843FE845D}" sibTransId="{6B075142-7777-4B3E-ABF4-7910608717AA}"/>
    <dgm:cxn modelId="{9B353159-DE80-46D3-8C59-B47A81A5FCE2}" srcId="{48261710-F891-4E81-A279-DD957C17D75B}" destId="{A6B487A6-6258-41F4-9945-F0BF92B3EFDC}" srcOrd="0" destOrd="0" parTransId="{5C370C8C-ED7D-48C4-ADF3-851C93D44FA7}" sibTransId="{5AE82D2B-E27A-4932-BE9D-FFE6887CB2FB}"/>
    <dgm:cxn modelId="{CBAE5BC9-F3E1-406F-B83B-B988FA3CFACE}" type="presOf" srcId="{A6B487A6-6258-41F4-9945-F0BF92B3EFDC}" destId="{F765B9AA-42D0-40CD-8790-02F39C767B0E}" srcOrd="0" destOrd="0" presId="urn:microsoft.com/office/officeart/2005/8/layout/hList1"/>
    <dgm:cxn modelId="{EC9964D1-76FA-498B-A621-98F2F92D6863}" type="presOf" srcId="{48261710-F891-4E81-A279-DD957C17D75B}" destId="{4DB7BC83-81BA-4C1D-B68A-FDA04414E312}" srcOrd="0" destOrd="0" presId="urn:microsoft.com/office/officeart/2005/8/layout/hList1"/>
    <dgm:cxn modelId="{5F8A33D4-C627-400D-B2A4-F995C2BB7E92}" type="presParOf" srcId="{00C81EDA-80DB-4BD0-A382-6A25BE26CFBA}" destId="{D7BE495B-1E51-48B7-8030-26CD6A718B76}" srcOrd="0" destOrd="0" presId="urn:microsoft.com/office/officeart/2005/8/layout/hList1"/>
    <dgm:cxn modelId="{FE3AF6FA-A1E5-450E-AD68-879E3BE742A3}" type="presParOf" srcId="{D7BE495B-1E51-48B7-8030-26CD6A718B76}" destId="{4DB7BC83-81BA-4C1D-B68A-FDA04414E312}" srcOrd="0" destOrd="0" presId="urn:microsoft.com/office/officeart/2005/8/layout/hList1"/>
    <dgm:cxn modelId="{DD26749F-0A41-4557-B804-761D6F874EA5}" type="presParOf" srcId="{D7BE495B-1E51-48B7-8030-26CD6A718B76}" destId="{F765B9AA-42D0-40CD-8790-02F39C767B0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069912F-66DF-42D5-A138-1666515FD76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9D842A8D-3B0C-4F51-9BD2-5EF5EE60F41A}">
      <dgm:prSet phldrT="[Texto]"/>
      <dgm:spPr/>
      <dgm:t>
        <a:bodyPr/>
        <a:lstStyle/>
        <a:p>
          <a:pPr>
            <a:buFont typeface="Wingdings" panose="05000000000000000000" pitchFamily="2" charset="2"/>
            <a:buNone/>
          </a:pPr>
          <a:r>
            <a:rPr lang="es-CO" dirty="0">
              <a:latin typeface="Montserrat" panose="00000500000000000000" pitchFamily="50" charset="0"/>
            </a:rPr>
            <a:t>&gt;24 </a:t>
          </a:r>
          <a:r>
            <a:rPr lang="es-CO" dirty="0" err="1">
              <a:latin typeface="Montserrat" panose="00000500000000000000" pitchFamily="50" charset="0"/>
            </a:rPr>
            <a:t>sem</a:t>
          </a:r>
          <a:endParaRPr lang="es-CO" dirty="0">
            <a:latin typeface="Montserrat" panose="00000500000000000000" pitchFamily="50" charset="0"/>
          </a:endParaRPr>
        </a:p>
      </dgm:t>
    </dgm:pt>
    <dgm:pt modelId="{8021AB58-4236-4CEF-ABC6-D59E2F96DF9D}" type="parTrans" cxnId="{BFB710F8-82AD-46D2-9553-89F3BB365B04}">
      <dgm:prSet/>
      <dgm:spPr/>
      <dgm:t>
        <a:bodyPr/>
        <a:lstStyle/>
        <a:p>
          <a:endParaRPr lang="es-CO">
            <a:latin typeface="Montserrat" panose="00000500000000000000" pitchFamily="50" charset="0"/>
          </a:endParaRPr>
        </a:p>
      </dgm:t>
    </dgm:pt>
    <dgm:pt modelId="{CC2F9BA3-EF0E-4811-A362-FA9E3A572346}" type="sibTrans" cxnId="{BFB710F8-82AD-46D2-9553-89F3BB365B04}">
      <dgm:prSet/>
      <dgm:spPr/>
      <dgm:t>
        <a:bodyPr/>
        <a:lstStyle/>
        <a:p>
          <a:endParaRPr lang="es-CO">
            <a:latin typeface="Montserrat" panose="00000500000000000000" pitchFamily="50" charset="0"/>
          </a:endParaRPr>
        </a:p>
      </dgm:t>
    </dgm:pt>
    <dgm:pt modelId="{5BF8A6D8-E443-4FA6-AC4C-BEE08C78D3C6}">
      <dgm:prSet/>
      <dgm:spPr/>
      <dgm:t>
        <a:bodyPr/>
        <a:lstStyle/>
        <a:p>
          <a:r>
            <a:rPr lang="es-CO" dirty="0">
              <a:latin typeface="Montserrat" panose="00000500000000000000" pitchFamily="50" charset="0"/>
            </a:rPr>
            <a:t>Fiebre &gt; o = 38°C</a:t>
          </a:r>
        </a:p>
      </dgm:t>
    </dgm:pt>
    <dgm:pt modelId="{81BF98C1-4454-48D3-B1F9-A03BAF5062A7}" type="parTrans" cxnId="{BD6D8433-50D1-4EBC-9066-D5559A59F889}">
      <dgm:prSet/>
      <dgm:spPr/>
      <dgm:t>
        <a:bodyPr/>
        <a:lstStyle/>
        <a:p>
          <a:endParaRPr lang="es-CO">
            <a:latin typeface="Montserrat" panose="00000500000000000000" pitchFamily="50" charset="0"/>
          </a:endParaRPr>
        </a:p>
      </dgm:t>
    </dgm:pt>
    <dgm:pt modelId="{5E377DB5-A87B-4102-A882-25A1B8F31B1F}" type="sibTrans" cxnId="{BD6D8433-50D1-4EBC-9066-D5559A59F889}">
      <dgm:prSet/>
      <dgm:spPr/>
      <dgm:t>
        <a:bodyPr/>
        <a:lstStyle/>
        <a:p>
          <a:endParaRPr lang="es-CO">
            <a:latin typeface="Montserrat" panose="00000500000000000000" pitchFamily="50" charset="0"/>
          </a:endParaRPr>
        </a:p>
      </dgm:t>
    </dgm:pt>
    <dgm:pt modelId="{E78CDDD4-4314-43B2-AA09-937F0DF2E695}">
      <dgm:prSet/>
      <dgm:spPr/>
      <dgm:t>
        <a:bodyPr/>
        <a:lstStyle/>
        <a:p>
          <a:r>
            <a:rPr lang="es-CO">
              <a:latin typeface="Montserrat" panose="00000500000000000000" pitchFamily="50" charset="0"/>
            </a:rPr>
            <a:t>Sepsis</a:t>
          </a:r>
          <a:endParaRPr lang="es-CO" dirty="0">
            <a:latin typeface="Montserrat" panose="00000500000000000000" pitchFamily="50" charset="0"/>
          </a:endParaRPr>
        </a:p>
      </dgm:t>
    </dgm:pt>
    <dgm:pt modelId="{D4D445F2-F269-4BB4-BF68-9CC6B938863F}" type="parTrans" cxnId="{8D141CD3-1B44-42B7-BE9F-82CC4B7A1020}">
      <dgm:prSet/>
      <dgm:spPr/>
      <dgm:t>
        <a:bodyPr/>
        <a:lstStyle/>
        <a:p>
          <a:endParaRPr lang="es-CO">
            <a:latin typeface="Montserrat" panose="00000500000000000000" pitchFamily="50" charset="0"/>
          </a:endParaRPr>
        </a:p>
      </dgm:t>
    </dgm:pt>
    <dgm:pt modelId="{5CE7D40A-2258-4AEF-8FAF-CA7D95CDB0D9}" type="sibTrans" cxnId="{8D141CD3-1B44-42B7-BE9F-82CC4B7A1020}">
      <dgm:prSet/>
      <dgm:spPr/>
      <dgm:t>
        <a:bodyPr/>
        <a:lstStyle/>
        <a:p>
          <a:endParaRPr lang="es-CO">
            <a:latin typeface="Montserrat" panose="00000500000000000000" pitchFamily="50" charset="0"/>
          </a:endParaRPr>
        </a:p>
      </dgm:t>
    </dgm:pt>
    <dgm:pt modelId="{D63F6034-C3FD-4AD2-9A98-52FF77A9B040}">
      <dgm:prSet/>
      <dgm:spPr/>
      <dgm:t>
        <a:bodyPr/>
        <a:lstStyle/>
        <a:p>
          <a:r>
            <a:rPr lang="es-CO">
              <a:latin typeface="Montserrat" panose="00000500000000000000" pitchFamily="50" charset="0"/>
            </a:rPr>
            <a:t>Deshidratación</a:t>
          </a:r>
          <a:endParaRPr lang="es-CO" dirty="0">
            <a:latin typeface="Montserrat" panose="00000500000000000000" pitchFamily="50" charset="0"/>
          </a:endParaRPr>
        </a:p>
      </dgm:t>
    </dgm:pt>
    <dgm:pt modelId="{2FD15033-C927-4E4E-A7D7-64EDF0A19C26}" type="parTrans" cxnId="{D3763F07-53C8-4598-AA38-B45CB7C47C00}">
      <dgm:prSet/>
      <dgm:spPr/>
      <dgm:t>
        <a:bodyPr/>
        <a:lstStyle/>
        <a:p>
          <a:endParaRPr lang="es-CO">
            <a:latin typeface="Montserrat" panose="00000500000000000000" pitchFamily="50" charset="0"/>
          </a:endParaRPr>
        </a:p>
      </dgm:t>
    </dgm:pt>
    <dgm:pt modelId="{DF6A8A1F-3AA2-4F39-BF83-0196B9C1844B}" type="sibTrans" cxnId="{D3763F07-53C8-4598-AA38-B45CB7C47C00}">
      <dgm:prSet/>
      <dgm:spPr/>
      <dgm:t>
        <a:bodyPr/>
        <a:lstStyle/>
        <a:p>
          <a:endParaRPr lang="es-CO">
            <a:latin typeface="Montserrat" panose="00000500000000000000" pitchFamily="50" charset="0"/>
          </a:endParaRPr>
        </a:p>
      </dgm:t>
    </dgm:pt>
    <dgm:pt modelId="{EF82C256-865C-4DF3-B3F2-31298EC50D49}">
      <dgm:prSet/>
      <dgm:spPr/>
      <dgm:t>
        <a:bodyPr/>
        <a:lstStyle/>
        <a:p>
          <a:r>
            <a:rPr lang="es-CO">
              <a:latin typeface="Montserrat" panose="00000500000000000000" pitchFamily="50" charset="0"/>
            </a:rPr>
            <a:t>Pielonefritis recurrente</a:t>
          </a:r>
          <a:endParaRPr lang="es-CO" dirty="0">
            <a:latin typeface="Montserrat" panose="00000500000000000000" pitchFamily="50" charset="0"/>
          </a:endParaRPr>
        </a:p>
      </dgm:t>
    </dgm:pt>
    <dgm:pt modelId="{F3B8EF0B-9AD3-48C9-85AF-6FC8AF12334F}" type="parTrans" cxnId="{207890BB-98EA-46A5-BCA3-60C648C6B342}">
      <dgm:prSet/>
      <dgm:spPr/>
      <dgm:t>
        <a:bodyPr/>
        <a:lstStyle/>
        <a:p>
          <a:endParaRPr lang="es-CO">
            <a:latin typeface="Montserrat" panose="00000500000000000000" pitchFamily="50" charset="0"/>
          </a:endParaRPr>
        </a:p>
      </dgm:t>
    </dgm:pt>
    <dgm:pt modelId="{57D8B6BF-5BE2-4CD0-92E5-04D8523739B3}" type="sibTrans" cxnId="{207890BB-98EA-46A5-BCA3-60C648C6B342}">
      <dgm:prSet/>
      <dgm:spPr/>
      <dgm:t>
        <a:bodyPr/>
        <a:lstStyle/>
        <a:p>
          <a:endParaRPr lang="es-CO">
            <a:latin typeface="Montserrat" panose="00000500000000000000" pitchFamily="50" charset="0"/>
          </a:endParaRPr>
        </a:p>
      </dgm:t>
    </dgm:pt>
    <dgm:pt modelId="{9764BAEB-09C0-436E-B920-5C7D62315DAE}">
      <dgm:prSet/>
      <dgm:spPr/>
      <dgm:t>
        <a:bodyPr/>
        <a:lstStyle/>
        <a:p>
          <a:r>
            <a:rPr lang="es-CO" dirty="0">
              <a:latin typeface="Montserrat" panose="00000500000000000000" pitchFamily="50" charset="0"/>
            </a:rPr>
            <a:t>Comorbilidades</a:t>
          </a:r>
        </a:p>
      </dgm:t>
    </dgm:pt>
    <dgm:pt modelId="{741E3A5D-AF15-49CD-B3D8-7E6981105015}" type="parTrans" cxnId="{6CCD9E81-5F6D-4D16-B9F4-B29042BD39C6}">
      <dgm:prSet/>
      <dgm:spPr/>
      <dgm:t>
        <a:bodyPr/>
        <a:lstStyle/>
        <a:p>
          <a:endParaRPr lang="es-CO">
            <a:latin typeface="Montserrat" panose="00000500000000000000" pitchFamily="50" charset="0"/>
          </a:endParaRPr>
        </a:p>
      </dgm:t>
    </dgm:pt>
    <dgm:pt modelId="{D1A5AA2E-62B9-4AF0-8CF7-7F0337CB04D4}" type="sibTrans" cxnId="{6CCD9E81-5F6D-4D16-B9F4-B29042BD39C6}">
      <dgm:prSet/>
      <dgm:spPr/>
      <dgm:t>
        <a:bodyPr/>
        <a:lstStyle/>
        <a:p>
          <a:endParaRPr lang="es-CO">
            <a:latin typeface="Montserrat" panose="00000500000000000000" pitchFamily="50" charset="0"/>
          </a:endParaRPr>
        </a:p>
      </dgm:t>
    </dgm:pt>
    <dgm:pt modelId="{6759D383-0B1B-4445-9D1A-969B5E49E4B2}">
      <dgm:prSet/>
      <dgm:spPr/>
      <dgm:t>
        <a:bodyPr/>
        <a:lstStyle/>
        <a:p>
          <a:r>
            <a:rPr lang="es-CO" dirty="0">
              <a:latin typeface="Montserrat" panose="00000500000000000000" pitchFamily="50" charset="0"/>
            </a:rPr>
            <a:t>Intolerancia oral</a:t>
          </a:r>
        </a:p>
      </dgm:t>
    </dgm:pt>
    <dgm:pt modelId="{2B6029E4-7846-48C3-8A4C-97ED7586953C}" type="parTrans" cxnId="{F7EE42A2-F523-49C3-A59A-DEBB159F0080}">
      <dgm:prSet/>
      <dgm:spPr/>
      <dgm:t>
        <a:bodyPr/>
        <a:lstStyle/>
        <a:p>
          <a:endParaRPr lang="es-CO">
            <a:latin typeface="Montserrat" panose="00000500000000000000" pitchFamily="50" charset="0"/>
          </a:endParaRPr>
        </a:p>
      </dgm:t>
    </dgm:pt>
    <dgm:pt modelId="{A51B632D-3894-4013-B628-AABCEAF65183}" type="sibTrans" cxnId="{F7EE42A2-F523-49C3-A59A-DEBB159F0080}">
      <dgm:prSet/>
      <dgm:spPr/>
      <dgm:t>
        <a:bodyPr/>
        <a:lstStyle/>
        <a:p>
          <a:endParaRPr lang="es-CO">
            <a:latin typeface="Montserrat" panose="00000500000000000000" pitchFamily="50" charset="0"/>
          </a:endParaRPr>
        </a:p>
      </dgm:t>
    </dgm:pt>
    <dgm:pt modelId="{B0A080E7-7E00-48F0-B11A-4FD6A439A745}">
      <dgm:prSet/>
      <dgm:spPr/>
      <dgm:t>
        <a:bodyPr/>
        <a:lstStyle/>
        <a:p>
          <a:r>
            <a:rPr lang="es-CO" dirty="0">
              <a:latin typeface="Montserrat" panose="00000500000000000000" pitchFamily="50" charset="0"/>
            </a:rPr>
            <a:t>Fracaso en ambulatorio 72 h</a:t>
          </a:r>
        </a:p>
      </dgm:t>
    </dgm:pt>
    <dgm:pt modelId="{B57A07A8-8BF5-447A-BAA2-523446C734E8}" type="parTrans" cxnId="{336E0A07-2D7A-41B6-82C3-400556CF7E20}">
      <dgm:prSet/>
      <dgm:spPr/>
      <dgm:t>
        <a:bodyPr/>
        <a:lstStyle/>
        <a:p>
          <a:endParaRPr lang="es-CO">
            <a:latin typeface="Montserrat" panose="00000500000000000000" pitchFamily="50" charset="0"/>
          </a:endParaRPr>
        </a:p>
      </dgm:t>
    </dgm:pt>
    <dgm:pt modelId="{DF79B074-0973-4A3C-9AD1-F9AB87A29671}" type="sibTrans" cxnId="{336E0A07-2D7A-41B6-82C3-400556CF7E20}">
      <dgm:prSet/>
      <dgm:spPr/>
      <dgm:t>
        <a:bodyPr/>
        <a:lstStyle/>
        <a:p>
          <a:endParaRPr lang="es-CO">
            <a:latin typeface="Montserrat" panose="00000500000000000000" pitchFamily="50" charset="0"/>
          </a:endParaRPr>
        </a:p>
      </dgm:t>
    </dgm:pt>
    <dgm:pt modelId="{FE58138C-33E0-43AF-A4BA-71634A553973}">
      <dgm:prSet/>
      <dgm:spPr/>
      <dgm:t>
        <a:bodyPr/>
        <a:lstStyle/>
        <a:p>
          <a:r>
            <a:rPr lang="es-CO" dirty="0">
              <a:latin typeface="Montserrat" panose="00000500000000000000" pitchFamily="50" charset="0"/>
            </a:rPr>
            <a:t>Imposibilidad ambulatorio</a:t>
          </a:r>
        </a:p>
      </dgm:t>
    </dgm:pt>
    <dgm:pt modelId="{0454A456-534E-4349-A22C-85F8ECA656CF}" type="parTrans" cxnId="{45471100-F15E-4AD6-B1AC-E3E034C4F31A}">
      <dgm:prSet/>
      <dgm:spPr/>
      <dgm:t>
        <a:bodyPr/>
        <a:lstStyle/>
        <a:p>
          <a:endParaRPr lang="es-CO">
            <a:latin typeface="Montserrat" panose="00000500000000000000" pitchFamily="50" charset="0"/>
          </a:endParaRPr>
        </a:p>
      </dgm:t>
    </dgm:pt>
    <dgm:pt modelId="{AA177DC0-8FF8-4B61-854A-17B7AAC716D6}" type="sibTrans" cxnId="{45471100-F15E-4AD6-B1AC-E3E034C4F31A}">
      <dgm:prSet/>
      <dgm:spPr/>
      <dgm:t>
        <a:bodyPr/>
        <a:lstStyle/>
        <a:p>
          <a:endParaRPr lang="es-CO">
            <a:latin typeface="Montserrat" panose="00000500000000000000" pitchFamily="50" charset="0"/>
          </a:endParaRPr>
        </a:p>
      </dgm:t>
    </dgm:pt>
    <dgm:pt modelId="{54CED90D-A7EB-4500-A03A-7EB8FF6E7B0B}" type="pres">
      <dgm:prSet presAssocID="{1069912F-66DF-42D5-A138-1666515FD760}" presName="diagram" presStyleCnt="0">
        <dgm:presLayoutVars>
          <dgm:dir/>
          <dgm:resizeHandles val="exact"/>
        </dgm:presLayoutVars>
      </dgm:prSet>
      <dgm:spPr/>
    </dgm:pt>
    <dgm:pt modelId="{8D3A708C-08D9-404E-86C2-704A0E56920A}" type="pres">
      <dgm:prSet presAssocID="{9D842A8D-3B0C-4F51-9BD2-5EF5EE60F41A}" presName="node" presStyleLbl="node1" presStyleIdx="0" presStyleCnt="9">
        <dgm:presLayoutVars>
          <dgm:bulletEnabled val="1"/>
        </dgm:presLayoutVars>
      </dgm:prSet>
      <dgm:spPr/>
    </dgm:pt>
    <dgm:pt modelId="{C3BCDBB6-F571-4B0E-A944-747F041513E3}" type="pres">
      <dgm:prSet presAssocID="{CC2F9BA3-EF0E-4811-A362-FA9E3A572346}" presName="sibTrans" presStyleCnt="0"/>
      <dgm:spPr/>
    </dgm:pt>
    <dgm:pt modelId="{DF2973BC-7F04-4516-9408-09E6EEB646A3}" type="pres">
      <dgm:prSet presAssocID="{5BF8A6D8-E443-4FA6-AC4C-BEE08C78D3C6}" presName="node" presStyleLbl="node1" presStyleIdx="1" presStyleCnt="9">
        <dgm:presLayoutVars>
          <dgm:bulletEnabled val="1"/>
        </dgm:presLayoutVars>
      </dgm:prSet>
      <dgm:spPr/>
    </dgm:pt>
    <dgm:pt modelId="{29441E29-2E45-479D-9971-1171299FF892}" type="pres">
      <dgm:prSet presAssocID="{5E377DB5-A87B-4102-A882-25A1B8F31B1F}" presName="sibTrans" presStyleCnt="0"/>
      <dgm:spPr/>
    </dgm:pt>
    <dgm:pt modelId="{7C298184-5594-412B-9D30-17C1E19304AF}" type="pres">
      <dgm:prSet presAssocID="{E78CDDD4-4314-43B2-AA09-937F0DF2E695}" presName="node" presStyleLbl="node1" presStyleIdx="2" presStyleCnt="9">
        <dgm:presLayoutVars>
          <dgm:bulletEnabled val="1"/>
        </dgm:presLayoutVars>
      </dgm:prSet>
      <dgm:spPr/>
    </dgm:pt>
    <dgm:pt modelId="{128F8AD5-1FA6-429B-BA2E-61BFC1868763}" type="pres">
      <dgm:prSet presAssocID="{5CE7D40A-2258-4AEF-8FAF-CA7D95CDB0D9}" presName="sibTrans" presStyleCnt="0"/>
      <dgm:spPr/>
    </dgm:pt>
    <dgm:pt modelId="{8DD573D1-0C82-44B0-BDBE-BE2A79BD8F6C}" type="pres">
      <dgm:prSet presAssocID="{D63F6034-C3FD-4AD2-9A98-52FF77A9B040}" presName="node" presStyleLbl="node1" presStyleIdx="3" presStyleCnt="9">
        <dgm:presLayoutVars>
          <dgm:bulletEnabled val="1"/>
        </dgm:presLayoutVars>
      </dgm:prSet>
      <dgm:spPr/>
    </dgm:pt>
    <dgm:pt modelId="{1785ABF7-E116-4216-8C10-356898B298AE}" type="pres">
      <dgm:prSet presAssocID="{DF6A8A1F-3AA2-4F39-BF83-0196B9C1844B}" presName="sibTrans" presStyleCnt="0"/>
      <dgm:spPr/>
    </dgm:pt>
    <dgm:pt modelId="{B548BFA0-4A90-47D2-B674-31D81A03FD89}" type="pres">
      <dgm:prSet presAssocID="{EF82C256-865C-4DF3-B3F2-31298EC50D49}" presName="node" presStyleLbl="node1" presStyleIdx="4" presStyleCnt="9">
        <dgm:presLayoutVars>
          <dgm:bulletEnabled val="1"/>
        </dgm:presLayoutVars>
      </dgm:prSet>
      <dgm:spPr/>
    </dgm:pt>
    <dgm:pt modelId="{14F1185D-87A4-4323-A452-0EE33E7929AE}" type="pres">
      <dgm:prSet presAssocID="{57D8B6BF-5BE2-4CD0-92E5-04D8523739B3}" presName="sibTrans" presStyleCnt="0"/>
      <dgm:spPr/>
    </dgm:pt>
    <dgm:pt modelId="{596CDBC8-DF5E-40C0-A545-DD4062D06D9F}" type="pres">
      <dgm:prSet presAssocID="{9764BAEB-09C0-436E-B920-5C7D62315DAE}" presName="node" presStyleLbl="node1" presStyleIdx="5" presStyleCnt="9">
        <dgm:presLayoutVars>
          <dgm:bulletEnabled val="1"/>
        </dgm:presLayoutVars>
      </dgm:prSet>
      <dgm:spPr/>
    </dgm:pt>
    <dgm:pt modelId="{A624D4D3-624F-43DB-88F4-4F89818C95CE}" type="pres">
      <dgm:prSet presAssocID="{D1A5AA2E-62B9-4AF0-8CF7-7F0337CB04D4}" presName="sibTrans" presStyleCnt="0"/>
      <dgm:spPr/>
    </dgm:pt>
    <dgm:pt modelId="{C5B2D832-6792-41BE-8F78-CA9EA1F0BA7E}" type="pres">
      <dgm:prSet presAssocID="{6759D383-0B1B-4445-9D1A-969B5E49E4B2}" presName="node" presStyleLbl="node1" presStyleIdx="6" presStyleCnt="9">
        <dgm:presLayoutVars>
          <dgm:bulletEnabled val="1"/>
        </dgm:presLayoutVars>
      </dgm:prSet>
      <dgm:spPr/>
    </dgm:pt>
    <dgm:pt modelId="{29DC00A6-C12E-4B7F-ABD2-487BFF483946}" type="pres">
      <dgm:prSet presAssocID="{A51B632D-3894-4013-B628-AABCEAF65183}" presName="sibTrans" presStyleCnt="0"/>
      <dgm:spPr/>
    </dgm:pt>
    <dgm:pt modelId="{2CD65A40-D7F5-4313-8E80-CA0F921A32A8}" type="pres">
      <dgm:prSet presAssocID="{B0A080E7-7E00-48F0-B11A-4FD6A439A745}" presName="node" presStyleLbl="node1" presStyleIdx="7" presStyleCnt="9">
        <dgm:presLayoutVars>
          <dgm:bulletEnabled val="1"/>
        </dgm:presLayoutVars>
      </dgm:prSet>
      <dgm:spPr/>
    </dgm:pt>
    <dgm:pt modelId="{9D607346-CF1A-4946-ABA9-9DF32CF6D619}" type="pres">
      <dgm:prSet presAssocID="{DF79B074-0973-4A3C-9AD1-F9AB87A29671}" presName="sibTrans" presStyleCnt="0"/>
      <dgm:spPr/>
    </dgm:pt>
    <dgm:pt modelId="{5381D6C1-6C73-4DF8-A945-BBEC08DF167B}" type="pres">
      <dgm:prSet presAssocID="{FE58138C-33E0-43AF-A4BA-71634A553973}" presName="node" presStyleLbl="node1" presStyleIdx="8" presStyleCnt="9">
        <dgm:presLayoutVars>
          <dgm:bulletEnabled val="1"/>
        </dgm:presLayoutVars>
      </dgm:prSet>
      <dgm:spPr/>
    </dgm:pt>
  </dgm:ptLst>
  <dgm:cxnLst>
    <dgm:cxn modelId="{45471100-F15E-4AD6-B1AC-E3E034C4F31A}" srcId="{1069912F-66DF-42D5-A138-1666515FD760}" destId="{FE58138C-33E0-43AF-A4BA-71634A553973}" srcOrd="8" destOrd="0" parTransId="{0454A456-534E-4349-A22C-85F8ECA656CF}" sibTransId="{AA177DC0-8FF8-4B61-854A-17B7AAC716D6}"/>
    <dgm:cxn modelId="{336E0A07-2D7A-41B6-82C3-400556CF7E20}" srcId="{1069912F-66DF-42D5-A138-1666515FD760}" destId="{B0A080E7-7E00-48F0-B11A-4FD6A439A745}" srcOrd="7" destOrd="0" parTransId="{B57A07A8-8BF5-447A-BAA2-523446C734E8}" sibTransId="{DF79B074-0973-4A3C-9AD1-F9AB87A29671}"/>
    <dgm:cxn modelId="{D3763F07-53C8-4598-AA38-B45CB7C47C00}" srcId="{1069912F-66DF-42D5-A138-1666515FD760}" destId="{D63F6034-C3FD-4AD2-9A98-52FF77A9B040}" srcOrd="3" destOrd="0" parTransId="{2FD15033-C927-4E4E-A7D7-64EDF0A19C26}" sibTransId="{DF6A8A1F-3AA2-4F39-BF83-0196B9C1844B}"/>
    <dgm:cxn modelId="{DD6ACB17-D993-40C2-82B8-053EEBAB06C1}" type="presOf" srcId="{E78CDDD4-4314-43B2-AA09-937F0DF2E695}" destId="{7C298184-5594-412B-9D30-17C1E19304AF}" srcOrd="0" destOrd="0" presId="urn:microsoft.com/office/officeart/2005/8/layout/default"/>
    <dgm:cxn modelId="{1C0FAA27-ADC8-4F13-9CBA-54199029FE80}" type="presOf" srcId="{B0A080E7-7E00-48F0-B11A-4FD6A439A745}" destId="{2CD65A40-D7F5-4313-8E80-CA0F921A32A8}" srcOrd="0" destOrd="0" presId="urn:microsoft.com/office/officeart/2005/8/layout/default"/>
    <dgm:cxn modelId="{BD6D8433-50D1-4EBC-9066-D5559A59F889}" srcId="{1069912F-66DF-42D5-A138-1666515FD760}" destId="{5BF8A6D8-E443-4FA6-AC4C-BEE08C78D3C6}" srcOrd="1" destOrd="0" parTransId="{81BF98C1-4454-48D3-B1F9-A03BAF5062A7}" sibTransId="{5E377DB5-A87B-4102-A882-25A1B8F31B1F}"/>
    <dgm:cxn modelId="{09D86D5A-3C21-49C8-9D3D-E0069C78AA89}" type="presOf" srcId="{D63F6034-C3FD-4AD2-9A98-52FF77A9B040}" destId="{8DD573D1-0C82-44B0-BDBE-BE2A79BD8F6C}" srcOrd="0" destOrd="0" presId="urn:microsoft.com/office/officeart/2005/8/layout/default"/>
    <dgm:cxn modelId="{6CCD9E81-5F6D-4D16-B9F4-B29042BD39C6}" srcId="{1069912F-66DF-42D5-A138-1666515FD760}" destId="{9764BAEB-09C0-436E-B920-5C7D62315DAE}" srcOrd="5" destOrd="0" parTransId="{741E3A5D-AF15-49CD-B3D8-7E6981105015}" sibTransId="{D1A5AA2E-62B9-4AF0-8CF7-7F0337CB04D4}"/>
    <dgm:cxn modelId="{15114784-EA9E-4FDC-B41E-1170507DBF73}" type="presOf" srcId="{EF82C256-865C-4DF3-B3F2-31298EC50D49}" destId="{B548BFA0-4A90-47D2-B674-31D81A03FD89}" srcOrd="0" destOrd="0" presId="urn:microsoft.com/office/officeart/2005/8/layout/default"/>
    <dgm:cxn modelId="{234F1987-C6C1-4C6B-AC5D-C553BA375062}" type="presOf" srcId="{6759D383-0B1B-4445-9D1A-969B5E49E4B2}" destId="{C5B2D832-6792-41BE-8F78-CA9EA1F0BA7E}" srcOrd="0" destOrd="0" presId="urn:microsoft.com/office/officeart/2005/8/layout/default"/>
    <dgm:cxn modelId="{5E1D0688-F486-4842-ABF1-D88EE7A18F3F}" type="presOf" srcId="{9764BAEB-09C0-436E-B920-5C7D62315DAE}" destId="{596CDBC8-DF5E-40C0-A545-DD4062D06D9F}" srcOrd="0" destOrd="0" presId="urn:microsoft.com/office/officeart/2005/8/layout/default"/>
    <dgm:cxn modelId="{633D8C8A-F78E-4746-8525-FAD94D5D090C}" type="presOf" srcId="{9D842A8D-3B0C-4F51-9BD2-5EF5EE60F41A}" destId="{8D3A708C-08D9-404E-86C2-704A0E56920A}" srcOrd="0" destOrd="0" presId="urn:microsoft.com/office/officeart/2005/8/layout/default"/>
    <dgm:cxn modelId="{F7EE42A2-F523-49C3-A59A-DEBB159F0080}" srcId="{1069912F-66DF-42D5-A138-1666515FD760}" destId="{6759D383-0B1B-4445-9D1A-969B5E49E4B2}" srcOrd="6" destOrd="0" parTransId="{2B6029E4-7846-48C3-8A4C-97ED7586953C}" sibTransId="{A51B632D-3894-4013-B628-AABCEAF65183}"/>
    <dgm:cxn modelId="{207890BB-98EA-46A5-BCA3-60C648C6B342}" srcId="{1069912F-66DF-42D5-A138-1666515FD760}" destId="{EF82C256-865C-4DF3-B3F2-31298EC50D49}" srcOrd="4" destOrd="0" parTransId="{F3B8EF0B-9AD3-48C9-85AF-6FC8AF12334F}" sibTransId="{57D8B6BF-5BE2-4CD0-92E5-04D8523739B3}"/>
    <dgm:cxn modelId="{A8978EC3-FA0B-4E88-8B2A-1FCC156BDEC0}" type="presOf" srcId="{1069912F-66DF-42D5-A138-1666515FD760}" destId="{54CED90D-A7EB-4500-A03A-7EB8FF6E7B0B}" srcOrd="0" destOrd="0" presId="urn:microsoft.com/office/officeart/2005/8/layout/default"/>
    <dgm:cxn modelId="{8D141CD3-1B44-42B7-BE9F-82CC4B7A1020}" srcId="{1069912F-66DF-42D5-A138-1666515FD760}" destId="{E78CDDD4-4314-43B2-AA09-937F0DF2E695}" srcOrd="2" destOrd="0" parTransId="{D4D445F2-F269-4BB4-BF68-9CC6B938863F}" sibTransId="{5CE7D40A-2258-4AEF-8FAF-CA7D95CDB0D9}"/>
    <dgm:cxn modelId="{61501AE4-239B-493E-9700-812941C72302}" type="presOf" srcId="{FE58138C-33E0-43AF-A4BA-71634A553973}" destId="{5381D6C1-6C73-4DF8-A945-BBEC08DF167B}" srcOrd="0" destOrd="0" presId="urn:microsoft.com/office/officeart/2005/8/layout/default"/>
    <dgm:cxn modelId="{AB5E19F4-AE69-473C-8D09-5A7D693C0B10}" type="presOf" srcId="{5BF8A6D8-E443-4FA6-AC4C-BEE08C78D3C6}" destId="{DF2973BC-7F04-4516-9408-09E6EEB646A3}" srcOrd="0" destOrd="0" presId="urn:microsoft.com/office/officeart/2005/8/layout/default"/>
    <dgm:cxn modelId="{BFB710F8-82AD-46D2-9553-89F3BB365B04}" srcId="{1069912F-66DF-42D5-A138-1666515FD760}" destId="{9D842A8D-3B0C-4F51-9BD2-5EF5EE60F41A}" srcOrd="0" destOrd="0" parTransId="{8021AB58-4236-4CEF-ABC6-D59E2F96DF9D}" sibTransId="{CC2F9BA3-EF0E-4811-A362-FA9E3A572346}"/>
    <dgm:cxn modelId="{EDB1E70D-5805-468E-A496-BE6A8C9BF8FF}" type="presParOf" srcId="{54CED90D-A7EB-4500-A03A-7EB8FF6E7B0B}" destId="{8D3A708C-08D9-404E-86C2-704A0E56920A}" srcOrd="0" destOrd="0" presId="urn:microsoft.com/office/officeart/2005/8/layout/default"/>
    <dgm:cxn modelId="{4378C2B1-005B-4B80-82F2-F5B156B9FF30}" type="presParOf" srcId="{54CED90D-A7EB-4500-A03A-7EB8FF6E7B0B}" destId="{C3BCDBB6-F571-4B0E-A944-747F041513E3}" srcOrd="1" destOrd="0" presId="urn:microsoft.com/office/officeart/2005/8/layout/default"/>
    <dgm:cxn modelId="{A2340880-D8A1-44E4-8E5D-AE9883BDBE93}" type="presParOf" srcId="{54CED90D-A7EB-4500-A03A-7EB8FF6E7B0B}" destId="{DF2973BC-7F04-4516-9408-09E6EEB646A3}" srcOrd="2" destOrd="0" presId="urn:microsoft.com/office/officeart/2005/8/layout/default"/>
    <dgm:cxn modelId="{2E174937-1B5C-4FB6-A1DF-52DD3D1768E1}" type="presParOf" srcId="{54CED90D-A7EB-4500-A03A-7EB8FF6E7B0B}" destId="{29441E29-2E45-479D-9971-1171299FF892}" srcOrd="3" destOrd="0" presId="urn:microsoft.com/office/officeart/2005/8/layout/default"/>
    <dgm:cxn modelId="{AB6BD11A-691E-47B5-AC75-2B0E2A2A609F}" type="presParOf" srcId="{54CED90D-A7EB-4500-A03A-7EB8FF6E7B0B}" destId="{7C298184-5594-412B-9D30-17C1E19304AF}" srcOrd="4" destOrd="0" presId="urn:microsoft.com/office/officeart/2005/8/layout/default"/>
    <dgm:cxn modelId="{01B4720D-C5DB-4CC7-89E4-E6065CB3F163}" type="presParOf" srcId="{54CED90D-A7EB-4500-A03A-7EB8FF6E7B0B}" destId="{128F8AD5-1FA6-429B-BA2E-61BFC1868763}" srcOrd="5" destOrd="0" presId="urn:microsoft.com/office/officeart/2005/8/layout/default"/>
    <dgm:cxn modelId="{6FB2267B-B758-468A-9DB9-E19D2420AB0A}" type="presParOf" srcId="{54CED90D-A7EB-4500-A03A-7EB8FF6E7B0B}" destId="{8DD573D1-0C82-44B0-BDBE-BE2A79BD8F6C}" srcOrd="6" destOrd="0" presId="urn:microsoft.com/office/officeart/2005/8/layout/default"/>
    <dgm:cxn modelId="{950C78AA-0080-459C-80BB-27F7BCCE8E1A}" type="presParOf" srcId="{54CED90D-A7EB-4500-A03A-7EB8FF6E7B0B}" destId="{1785ABF7-E116-4216-8C10-356898B298AE}" srcOrd="7" destOrd="0" presId="urn:microsoft.com/office/officeart/2005/8/layout/default"/>
    <dgm:cxn modelId="{431A3AD3-2643-4859-A641-8EA42DE54509}" type="presParOf" srcId="{54CED90D-A7EB-4500-A03A-7EB8FF6E7B0B}" destId="{B548BFA0-4A90-47D2-B674-31D81A03FD89}" srcOrd="8" destOrd="0" presId="urn:microsoft.com/office/officeart/2005/8/layout/default"/>
    <dgm:cxn modelId="{333CEB95-D489-4457-897E-E310FF0A09E4}" type="presParOf" srcId="{54CED90D-A7EB-4500-A03A-7EB8FF6E7B0B}" destId="{14F1185D-87A4-4323-A452-0EE33E7929AE}" srcOrd="9" destOrd="0" presId="urn:microsoft.com/office/officeart/2005/8/layout/default"/>
    <dgm:cxn modelId="{A8407E5C-5918-46E2-B04C-6639C1BBA1DD}" type="presParOf" srcId="{54CED90D-A7EB-4500-A03A-7EB8FF6E7B0B}" destId="{596CDBC8-DF5E-40C0-A545-DD4062D06D9F}" srcOrd="10" destOrd="0" presId="urn:microsoft.com/office/officeart/2005/8/layout/default"/>
    <dgm:cxn modelId="{A73BEC23-0099-4A89-A04E-9016B1DF1200}" type="presParOf" srcId="{54CED90D-A7EB-4500-A03A-7EB8FF6E7B0B}" destId="{A624D4D3-624F-43DB-88F4-4F89818C95CE}" srcOrd="11" destOrd="0" presId="urn:microsoft.com/office/officeart/2005/8/layout/default"/>
    <dgm:cxn modelId="{03472167-6789-4F7D-B952-8507B51B2B55}" type="presParOf" srcId="{54CED90D-A7EB-4500-A03A-7EB8FF6E7B0B}" destId="{C5B2D832-6792-41BE-8F78-CA9EA1F0BA7E}" srcOrd="12" destOrd="0" presId="urn:microsoft.com/office/officeart/2005/8/layout/default"/>
    <dgm:cxn modelId="{E8EA1A24-4285-4BE3-8906-1C8D64CC567B}" type="presParOf" srcId="{54CED90D-A7EB-4500-A03A-7EB8FF6E7B0B}" destId="{29DC00A6-C12E-4B7F-ABD2-487BFF483946}" srcOrd="13" destOrd="0" presId="urn:microsoft.com/office/officeart/2005/8/layout/default"/>
    <dgm:cxn modelId="{112B8560-9F89-4E4B-A6C6-9AE9D06D140C}" type="presParOf" srcId="{54CED90D-A7EB-4500-A03A-7EB8FF6E7B0B}" destId="{2CD65A40-D7F5-4313-8E80-CA0F921A32A8}" srcOrd="14" destOrd="0" presId="urn:microsoft.com/office/officeart/2005/8/layout/default"/>
    <dgm:cxn modelId="{93D18D90-79C0-4194-AA2F-8EDD6169AE7F}" type="presParOf" srcId="{54CED90D-A7EB-4500-A03A-7EB8FF6E7B0B}" destId="{9D607346-CF1A-4946-ABA9-9DF32CF6D619}" srcOrd="15" destOrd="0" presId="urn:microsoft.com/office/officeart/2005/8/layout/default"/>
    <dgm:cxn modelId="{7E04D062-3E15-4F5E-850A-D5BF5AF94313}" type="presParOf" srcId="{54CED90D-A7EB-4500-A03A-7EB8FF6E7B0B}" destId="{5381D6C1-6C73-4DF8-A945-BBEC08DF167B}"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AEAF889-153D-42F8-AC54-3B0B33BF260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97A5CEAF-505B-430A-8D49-F3EE92E1CA5C}">
      <dgm:prSet phldrT="[Texto]" custT="1"/>
      <dgm:spPr/>
      <dgm:t>
        <a:bodyPr/>
        <a:lstStyle/>
        <a:p>
          <a:r>
            <a:rPr lang="es-CO" sz="2800" dirty="0">
              <a:latin typeface="Montserrat" panose="00000500000000000000" pitchFamily="50" charset="0"/>
            </a:rPr>
            <a:t>Episodios recurrentes</a:t>
          </a:r>
        </a:p>
      </dgm:t>
    </dgm:pt>
    <dgm:pt modelId="{6974840C-0218-4CB5-B120-C7931B38E56D}" type="parTrans" cxnId="{A51B047F-9C9F-4592-9806-D4DDD1F34AEB}">
      <dgm:prSet/>
      <dgm:spPr/>
      <dgm:t>
        <a:bodyPr/>
        <a:lstStyle/>
        <a:p>
          <a:endParaRPr lang="es-CO" sz="1200">
            <a:latin typeface="Montserrat" panose="00000500000000000000" pitchFamily="50" charset="0"/>
          </a:endParaRPr>
        </a:p>
      </dgm:t>
    </dgm:pt>
    <dgm:pt modelId="{94447CD2-FD00-4D83-8D9A-CE5E4C6487F7}" type="sibTrans" cxnId="{A51B047F-9C9F-4592-9806-D4DDD1F34AEB}">
      <dgm:prSet/>
      <dgm:spPr/>
      <dgm:t>
        <a:bodyPr/>
        <a:lstStyle/>
        <a:p>
          <a:endParaRPr lang="es-CO" sz="1200">
            <a:latin typeface="Montserrat" panose="00000500000000000000" pitchFamily="50" charset="0"/>
          </a:endParaRPr>
        </a:p>
      </dgm:t>
    </dgm:pt>
    <dgm:pt modelId="{CD7D61B7-E711-44C7-9C02-3D5357A86970}">
      <dgm:prSet phldrT="[Texto]" custT="1"/>
      <dgm:spPr/>
      <dgm:t>
        <a:bodyPr/>
        <a:lstStyle/>
        <a:p>
          <a:r>
            <a:rPr lang="es-CO" sz="2800" dirty="0">
              <a:latin typeface="Montserrat" panose="00000500000000000000" pitchFamily="50" charset="0"/>
            </a:rPr>
            <a:t>Compromiso del estado general</a:t>
          </a:r>
        </a:p>
      </dgm:t>
    </dgm:pt>
    <dgm:pt modelId="{7346EB4B-9D2B-4649-AB01-CA4EC01C8A15}" type="parTrans" cxnId="{418B6D70-D8BE-4F14-977F-66FFF991612A}">
      <dgm:prSet/>
      <dgm:spPr/>
      <dgm:t>
        <a:bodyPr/>
        <a:lstStyle/>
        <a:p>
          <a:endParaRPr lang="es-CO" sz="1200">
            <a:latin typeface="Montserrat" panose="00000500000000000000" pitchFamily="50" charset="0"/>
          </a:endParaRPr>
        </a:p>
      </dgm:t>
    </dgm:pt>
    <dgm:pt modelId="{68E4ECA9-856A-40D6-846A-AEFA42C40EC9}" type="sibTrans" cxnId="{418B6D70-D8BE-4F14-977F-66FFF991612A}">
      <dgm:prSet/>
      <dgm:spPr/>
      <dgm:t>
        <a:bodyPr/>
        <a:lstStyle/>
        <a:p>
          <a:endParaRPr lang="es-CO" sz="1200">
            <a:latin typeface="Montserrat" panose="00000500000000000000" pitchFamily="50" charset="0"/>
          </a:endParaRPr>
        </a:p>
      </dgm:t>
    </dgm:pt>
    <dgm:pt modelId="{5ED13717-EAFB-4650-8533-F319560E3BF1}">
      <dgm:prSet phldrT="[Texto]" custT="1"/>
      <dgm:spPr/>
      <dgm:t>
        <a:bodyPr/>
        <a:lstStyle/>
        <a:p>
          <a:r>
            <a:rPr lang="es-CO" sz="2800" dirty="0">
              <a:latin typeface="Montserrat" panose="00000500000000000000" pitchFamily="50" charset="0"/>
            </a:rPr>
            <a:t>No respuesta al tratamiento médico</a:t>
          </a:r>
        </a:p>
      </dgm:t>
    </dgm:pt>
    <dgm:pt modelId="{C470E293-7998-40F1-B793-AEFFBCF56CAC}" type="parTrans" cxnId="{877D57D0-029E-4DB0-89A8-BD2749D69C3D}">
      <dgm:prSet/>
      <dgm:spPr/>
      <dgm:t>
        <a:bodyPr/>
        <a:lstStyle/>
        <a:p>
          <a:endParaRPr lang="es-CO" sz="1200">
            <a:latin typeface="Montserrat" panose="00000500000000000000" pitchFamily="50" charset="0"/>
          </a:endParaRPr>
        </a:p>
      </dgm:t>
    </dgm:pt>
    <dgm:pt modelId="{A0F7C342-17DF-4F0B-BC29-3F9CCFCFA92B}" type="sibTrans" cxnId="{877D57D0-029E-4DB0-89A8-BD2749D69C3D}">
      <dgm:prSet/>
      <dgm:spPr/>
      <dgm:t>
        <a:bodyPr/>
        <a:lstStyle/>
        <a:p>
          <a:endParaRPr lang="es-CO" sz="1200">
            <a:latin typeface="Montserrat" panose="00000500000000000000" pitchFamily="50" charset="0"/>
          </a:endParaRPr>
        </a:p>
      </dgm:t>
    </dgm:pt>
    <dgm:pt modelId="{30235FFB-8EA7-4A12-B46F-356506AE92A3}">
      <dgm:prSet phldrT="[Texto]" custT="1"/>
      <dgm:spPr/>
      <dgm:t>
        <a:bodyPr/>
        <a:lstStyle/>
        <a:p>
          <a:r>
            <a:rPr lang="es-CO" sz="2800" dirty="0">
              <a:latin typeface="Montserrat" panose="00000500000000000000" pitchFamily="50" charset="0"/>
            </a:rPr>
            <a:t>Hematuria</a:t>
          </a:r>
        </a:p>
      </dgm:t>
    </dgm:pt>
    <dgm:pt modelId="{2D2739DC-3B0E-43A4-BD60-B380F69A377B}" type="parTrans" cxnId="{9E1B158E-E8E8-4043-9B96-1A07C9C41EB6}">
      <dgm:prSet/>
      <dgm:spPr/>
      <dgm:t>
        <a:bodyPr/>
        <a:lstStyle/>
        <a:p>
          <a:endParaRPr lang="es-CO" sz="1200">
            <a:latin typeface="Montserrat" panose="00000500000000000000" pitchFamily="50" charset="0"/>
          </a:endParaRPr>
        </a:p>
      </dgm:t>
    </dgm:pt>
    <dgm:pt modelId="{B32BF582-E927-4EF1-B8ED-F54F0943A4CE}" type="sibTrans" cxnId="{9E1B158E-E8E8-4043-9B96-1A07C9C41EB6}">
      <dgm:prSet/>
      <dgm:spPr/>
      <dgm:t>
        <a:bodyPr/>
        <a:lstStyle/>
        <a:p>
          <a:endParaRPr lang="es-CO" sz="1200">
            <a:latin typeface="Montserrat" panose="00000500000000000000" pitchFamily="50" charset="0"/>
          </a:endParaRPr>
        </a:p>
      </dgm:t>
    </dgm:pt>
    <dgm:pt modelId="{88965097-C8C5-4A49-B794-AEC462A87ED2}" type="pres">
      <dgm:prSet presAssocID="{BAEAF889-153D-42F8-AC54-3B0B33BF2606}" presName="diagram" presStyleCnt="0">
        <dgm:presLayoutVars>
          <dgm:dir/>
          <dgm:resizeHandles val="exact"/>
        </dgm:presLayoutVars>
      </dgm:prSet>
      <dgm:spPr/>
    </dgm:pt>
    <dgm:pt modelId="{183B324A-16C5-4829-B768-44570B25C370}" type="pres">
      <dgm:prSet presAssocID="{97A5CEAF-505B-430A-8D49-F3EE92E1CA5C}" presName="node" presStyleLbl="node1" presStyleIdx="0" presStyleCnt="4">
        <dgm:presLayoutVars>
          <dgm:bulletEnabled val="1"/>
        </dgm:presLayoutVars>
      </dgm:prSet>
      <dgm:spPr/>
    </dgm:pt>
    <dgm:pt modelId="{700CFBEE-C30F-4513-97E1-4FB0A8D134AB}" type="pres">
      <dgm:prSet presAssocID="{94447CD2-FD00-4D83-8D9A-CE5E4C6487F7}" presName="sibTrans" presStyleCnt="0"/>
      <dgm:spPr/>
    </dgm:pt>
    <dgm:pt modelId="{A4A8A4F8-4CF2-46E8-B5C7-AF3CC966A5F1}" type="pres">
      <dgm:prSet presAssocID="{CD7D61B7-E711-44C7-9C02-3D5357A86970}" presName="node" presStyleLbl="node1" presStyleIdx="1" presStyleCnt="4">
        <dgm:presLayoutVars>
          <dgm:bulletEnabled val="1"/>
        </dgm:presLayoutVars>
      </dgm:prSet>
      <dgm:spPr/>
    </dgm:pt>
    <dgm:pt modelId="{8CB0695E-2163-44A2-87A4-4B1E8E24EF80}" type="pres">
      <dgm:prSet presAssocID="{68E4ECA9-856A-40D6-846A-AEFA42C40EC9}" presName="sibTrans" presStyleCnt="0"/>
      <dgm:spPr/>
    </dgm:pt>
    <dgm:pt modelId="{AF02AE7B-C3F6-4BCA-B067-62BE0C772FB5}" type="pres">
      <dgm:prSet presAssocID="{5ED13717-EAFB-4650-8533-F319560E3BF1}" presName="node" presStyleLbl="node1" presStyleIdx="2" presStyleCnt="4">
        <dgm:presLayoutVars>
          <dgm:bulletEnabled val="1"/>
        </dgm:presLayoutVars>
      </dgm:prSet>
      <dgm:spPr/>
    </dgm:pt>
    <dgm:pt modelId="{FAFB963F-761F-4CE6-88F4-B4971A592F35}" type="pres">
      <dgm:prSet presAssocID="{A0F7C342-17DF-4F0B-BC29-3F9CCFCFA92B}" presName="sibTrans" presStyleCnt="0"/>
      <dgm:spPr/>
    </dgm:pt>
    <dgm:pt modelId="{643C0C76-492E-4A6C-842A-ADD2AD58EA20}" type="pres">
      <dgm:prSet presAssocID="{30235FFB-8EA7-4A12-B46F-356506AE92A3}" presName="node" presStyleLbl="node1" presStyleIdx="3" presStyleCnt="4">
        <dgm:presLayoutVars>
          <dgm:bulletEnabled val="1"/>
        </dgm:presLayoutVars>
      </dgm:prSet>
      <dgm:spPr/>
    </dgm:pt>
  </dgm:ptLst>
  <dgm:cxnLst>
    <dgm:cxn modelId="{E5805368-7D01-4118-ADA5-D9BCF9832E43}" type="presOf" srcId="{5ED13717-EAFB-4650-8533-F319560E3BF1}" destId="{AF02AE7B-C3F6-4BCA-B067-62BE0C772FB5}" srcOrd="0" destOrd="0" presId="urn:microsoft.com/office/officeart/2005/8/layout/default"/>
    <dgm:cxn modelId="{AEB9004D-6907-4A2E-B478-6FCC6978D1A4}" type="presOf" srcId="{CD7D61B7-E711-44C7-9C02-3D5357A86970}" destId="{A4A8A4F8-4CF2-46E8-B5C7-AF3CC966A5F1}" srcOrd="0" destOrd="0" presId="urn:microsoft.com/office/officeart/2005/8/layout/default"/>
    <dgm:cxn modelId="{418B6D70-D8BE-4F14-977F-66FFF991612A}" srcId="{BAEAF889-153D-42F8-AC54-3B0B33BF2606}" destId="{CD7D61B7-E711-44C7-9C02-3D5357A86970}" srcOrd="1" destOrd="0" parTransId="{7346EB4B-9D2B-4649-AB01-CA4EC01C8A15}" sibTransId="{68E4ECA9-856A-40D6-846A-AEFA42C40EC9}"/>
    <dgm:cxn modelId="{A4150F75-58D5-43F4-84AE-565C104C7C6C}" type="presOf" srcId="{97A5CEAF-505B-430A-8D49-F3EE92E1CA5C}" destId="{183B324A-16C5-4829-B768-44570B25C370}" srcOrd="0" destOrd="0" presId="urn:microsoft.com/office/officeart/2005/8/layout/default"/>
    <dgm:cxn modelId="{A51B047F-9C9F-4592-9806-D4DDD1F34AEB}" srcId="{BAEAF889-153D-42F8-AC54-3B0B33BF2606}" destId="{97A5CEAF-505B-430A-8D49-F3EE92E1CA5C}" srcOrd="0" destOrd="0" parTransId="{6974840C-0218-4CB5-B120-C7931B38E56D}" sibTransId="{94447CD2-FD00-4D83-8D9A-CE5E4C6487F7}"/>
    <dgm:cxn modelId="{9E1B158E-E8E8-4043-9B96-1A07C9C41EB6}" srcId="{BAEAF889-153D-42F8-AC54-3B0B33BF2606}" destId="{30235FFB-8EA7-4A12-B46F-356506AE92A3}" srcOrd="3" destOrd="0" parTransId="{2D2739DC-3B0E-43A4-BD60-B380F69A377B}" sibTransId="{B32BF582-E927-4EF1-B8ED-F54F0943A4CE}"/>
    <dgm:cxn modelId="{37667AB9-1E4A-4B65-A752-CD246A88FBA6}" type="presOf" srcId="{30235FFB-8EA7-4A12-B46F-356506AE92A3}" destId="{643C0C76-492E-4A6C-842A-ADD2AD58EA20}" srcOrd="0" destOrd="0" presId="urn:microsoft.com/office/officeart/2005/8/layout/default"/>
    <dgm:cxn modelId="{9ADEE3CA-F2B1-45EE-873F-B160882CC15A}" type="presOf" srcId="{BAEAF889-153D-42F8-AC54-3B0B33BF2606}" destId="{88965097-C8C5-4A49-B794-AEC462A87ED2}" srcOrd="0" destOrd="0" presId="urn:microsoft.com/office/officeart/2005/8/layout/default"/>
    <dgm:cxn modelId="{877D57D0-029E-4DB0-89A8-BD2749D69C3D}" srcId="{BAEAF889-153D-42F8-AC54-3B0B33BF2606}" destId="{5ED13717-EAFB-4650-8533-F319560E3BF1}" srcOrd="2" destOrd="0" parTransId="{C470E293-7998-40F1-B793-AEFFBCF56CAC}" sibTransId="{A0F7C342-17DF-4F0B-BC29-3F9CCFCFA92B}"/>
    <dgm:cxn modelId="{E3F0AD74-1F64-4BED-8FD1-3F252CFF4E96}" type="presParOf" srcId="{88965097-C8C5-4A49-B794-AEC462A87ED2}" destId="{183B324A-16C5-4829-B768-44570B25C370}" srcOrd="0" destOrd="0" presId="urn:microsoft.com/office/officeart/2005/8/layout/default"/>
    <dgm:cxn modelId="{47000CD6-B7CE-4EFE-BC9E-563604DDA96E}" type="presParOf" srcId="{88965097-C8C5-4A49-B794-AEC462A87ED2}" destId="{700CFBEE-C30F-4513-97E1-4FB0A8D134AB}" srcOrd="1" destOrd="0" presId="urn:microsoft.com/office/officeart/2005/8/layout/default"/>
    <dgm:cxn modelId="{4CA174B1-C766-45E5-8782-511B6A33D9BC}" type="presParOf" srcId="{88965097-C8C5-4A49-B794-AEC462A87ED2}" destId="{A4A8A4F8-4CF2-46E8-B5C7-AF3CC966A5F1}" srcOrd="2" destOrd="0" presId="urn:microsoft.com/office/officeart/2005/8/layout/default"/>
    <dgm:cxn modelId="{B1C0B1C3-D10E-473E-AA60-AF9C36E24CBE}" type="presParOf" srcId="{88965097-C8C5-4A49-B794-AEC462A87ED2}" destId="{8CB0695E-2163-44A2-87A4-4B1E8E24EF80}" srcOrd="3" destOrd="0" presId="urn:microsoft.com/office/officeart/2005/8/layout/default"/>
    <dgm:cxn modelId="{31D9E6FD-5EAC-43D5-B2EC-1CAFF75E5FB6}" type="presParOf" srcId="{88965097-C8C5-4A49-B794-AEC462A87ED2}" destId="{AF02AE7B-C3F6-4BCA-B067-62BE0C772FB5}" srcOrd="4" destOrd="0" presId="urn:microsoft.com/office/officeart/2005/8/layout/default"/>
    <dgm:cxn modelId="{16D01E14-A3AF-41B7-BD84-2CFC6766AC2A}" type="presParOf" srcId="{88965097-C8C5-4A49-B794-AEC462A87ED2}" destId="{FAFB963F-761F-4CE6-88F4-B4971A592F35}" srcOrd="5" destOrd="0" presId="urn:microsoft.com/office/officeart/2005/8/layout/default"/>
    <dgm:cxn modelId="{0C0CD8A8-7181-4CA8-982B-AB42DEE27F22}" type="presParOf" srcId="{88965097-C8C5-4A49-B794-AEC462A87ED2}" destId="{643C0C76-492E-4A6C-842A-ADD2AD58EA2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D497C6-EE96-4E08-949E-39034102130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2331C609-67AA-475C-92FB-BCFBE65E35B0}">
      <dgm:prSet phldrT="[Texto]" custT="1"/>
      <dgm:spPr/>
      <dgm:t>
        <a:bodyPr/>
        <a:lstStyle/>
        <a:p>
          <a:r>
            <a:rPr lang="es-CO" sz="2800" dirty="0">
              <a:latin typeface="Montserrat" panose="00000500000000000000" pitchFamily="50" charset="0"/>
            </a:rPr>
            <a:t>Clínica: Síntomas + paraclínicos</a:t>
          </a:r>
        </a:p>
      </dgm:t>
    </dgm:pt>
    <dgm:pt modelId="{15157E0B-913B-48B0-A407-A3597918F278}" type="parTrans" cxnId="{28261188-7F3A-4D33-AC81-FA66449C82C6}">
      <dgm:prSet/>
      <dgm:spPr/>
      <dgm:t>
        <a:bodyPr/>
        <a:lstStyle/>
        <a:p>
          <a:endParaRPr lang="es-CO" sz="1200">
            <a:latin typeface="Montserrat" panose="00000500000000000000" pitchFamily="50" charset="0"/>
          </a:endParaRPr>
        </a:p>
      </dgm:t>
    </dgm:pt>
    <dgm:pt modelId="{FE250BFD-B8B4-4043-BEA1-2A5EE2881A86}" type="sibTrans" cxnId="{28261188-7F3A-4D33-AC81-FA66449C82C6}">
      <dgm:prSet/>
      <dgm:spPr/>
      <dgm:t>
        <a:bodyPr/>
        <a:lstStyle/>
        <a:p>
          <a:endParaRPr lang="es-CO" sz="1200">
            <a:latin typeface="Montserrat" panose="00000500000000000000" pitchFamily="50" charset="0"/>
          </a:endParaRPr>
        </a:p>
      </dgm:t>
    </dgm:pt>
    <dgm:pt modelId="{9ED79A1B-2E38-4E6A-9064-AF4BE298E691}">
      <dgm:prSet phldrT="[Texto]" custT="1"/>
      <dgm:spPr/>
      <dgm:t>
        <a:bodyPr/>
        <a:lstStyle/>
        <a:p>
          <a:r>
            <a:rPr lang="es-CO" sz="2800" dirty="0">
              <a:latin typeface="Montserrat" panose="00000500000000000000" pitchFamily="50" charset="0"/>
            </a:rPr>
            <a:t>Usualmente sin síntomas irritativos bajos </a:t>
          </a:r>
        </a:p>
      </dgm:t>
    </dgm:pt>
    <dgm:pt modelId="{E7831954-2141-47A2-9514-F0B2F9583047}" type="parTrans" cxnId="{63051BFD-9D1B-4DE4-B9B1-3D416353AC89}">
      <dgm:prSet/>
      <dgm:spPr/>
      <dgm:t>
        <a:bodyPr/>
        <a:lstStyle/>
        <a:p>
          <a:endParaRPr lang="es-CO" sz="1200">
            <a:latin typeface="Montserrat" panose="00000500000000000000" pitchFamily="50" charset="0"/>
          </a:endParaRPr>
        </a:p>
      </dgm:t>
    </dgm:pt>
    <dgm:pt modelId="{417C50E2-9007-4DDB-A82D-EC14F1CA8E1B}" type="sibTrans" cxnId="{63051BFD-9D1B-4DE4-B9B1-3D416353AC89}">
      <dgm:prSet/>
      <dgm:spPr/>
      <dgm:t>
        <a:bodyPr/>
        <a:lstStyle/>
        <a:p>
          <a:endParaRPr lang="es-CO" sz="1200">
            <a:latin typeface="Montserrat" panose="00000500000000000000" pitchFamily="50" charset="0"/>
          </a:endParaRPr>
        </a:p>
      </dgm:t>
    </dgm:pt>
    <dgm:pt modelId="{D875F552-80DE-4D00-A430-E090B97B86E5}">
      <dgm:prSet phldrT="[Texto]" custT="1"/>
      <dgm:spPr/>
      <dgm:t>
        <a:bodyPr/>
        <a:lstStyle/>
        <a:p>
          <a:r>
            <a:rPr lang="es-CO" sz="2800" dirty="0">
              <a:latin typeface="Montserrat" panose="00000500000000000000" pitchFamily="50" charset="0"/>
            </a:rPr>
            <a:t>II y III trimestre 80-90%</a:t>
          </a:r>
        </a:p>
      </dgm:t>
    </dgm:pt>
    <dgm:pt modelId="{518E43FF-D60C-4955-B9E4-779906CCD3A0}" type="parTrans" cxnId="{6D9E3EEF-71C6-4FCB-9CD4-6EF1B8163072}">
      <dgm:prSet/>
      <dgm:spPr/>
      <dgm:t>
        <a:bodyPr/>
        <a:lstStyle/>
        <a:p>
          <a:endParaRPr lang="es-CO" sz="1200">
            <a:latin typeface="Montserrat" panose="00000500000000000000" pitchFamily="50" charset="0"/>
          </a:endParaRPr>
        </a:p>
      </dgm:t>
    </dgm:pt>
    <dgm:pt modelId="{A89E81FC-2FB6-4338-A05C-94EEE316B694}" type="sibTrans" cxnId="{6D9E3EEF-71C6-4FCB-9CD4-6EF1B8163072}">
      <dgm:prSet/>
      <dgm:spPr/>
      <dgm:t>
        <a:bodyPr/>
        <a:lstStyle/>
        <a:p>
          <a:endParaRPr lang="es-CO" sz="1200">
            <a:latin typeface="Montserrat" panose="00000500000000000000" pitchFamily="50" charset="0"/>
          </a:endParaRPr>
        </a:p>
      </dgm:t>
    </dgm:pt>
    <dgm:pt modelId="{91334352-1F4F-4A3A-928D-A0274A47794A}" type="pres">
      <dgm:prSet presAssocID="{5BD497C6-EE96-4E08-949E-39034102130F}" presName="diagram" presStyleCnt="0">
        <dgm:presLayoutVars>
          <dgm:dir/>
          <dgm:resizeHandles val="exact"/>
        </dgm:presLayoutVars>
      </dgm:prSet>
      <dgm:spPr/>
    </dgm:pt>
    <dgm:pt modelId="{15AD1C68-02EB-4162-89DE-8F44BFA21E45}" type="pres">
      <dgm:prSet presAssocID="{2331C609-67AA-475C-92FB-BCFBE65E35B0}" presName="node" presStyleLbl="node1" presStyleIdx="0" presStyleCnt="3">
        <dgm:presLayoutVars>
          <dgm:bulletEnabled val="1"/>
        </dgm:presLayoutVars>
      </dgm:prSet>
      <dgm:spPr/>
    </dgm:pt>
    <dgm:pt modelId="{B71182F1-7EEC-48A3-B63C-5F6EB8C18BDC}" type="pres">
      <dgm:prSet presAssocID="{FE250BFD-B8B4-4043-BEA1-2A5EE2881A86}" presName="sibTrans" presStyleCnt="0"/>
      <dgm:spPr/>
    </dgm:pt>
    <dgm:pt modelId="{72C09043-F948-43A8-9375-A7DEF8B8B6C6}" type="pres">
      <dgm:prSet presAssocID="{9ED79A1B-2E38-4E6A-9064-AF4BE298E691}" presName="node" presStyleLbl="node1" presStyleIdx="1" presStyleCnt="3">
        <dgm:presLayoutVars>
          <dgm:bulletEnabled val="1"/>
        </dgm:presLayoutVars>
      </dgm:prSet>
      <dgm:spPr/>
    </dgm:pt>
    <dgm:pt modelId="{E98E6AC8-6AF2-4637-AA30-DF53660C05CF}" type="pres">
      <dgm:prSet presAssocID="{417C50E2-9007-4DDB-A82D-EC14F1CA8E1B}" presName="sibTrans" presStyleCnt="0"/>
      <dgm:spPr/>
    </dgm:pt>
    <dgm:pt modelId="{094EB6A9-98AC-486E-88EE-259F7025DFEF}" type="pres">
      <dgm:prSet presAssocID="{D875F552-80DE-4D00-A430-E090B97B86E5}" presName="node" presStyleLbl="node1" presStyleIdx="2" presStyleCnt="3">
        <dgm:presLayoutVars>
          <dgm:bulletEnabled val="1"/>
        </dgm:presLayoutVars>
      </dgm:prSet>
      <dgm:spPr/>
    </dgm:pt>
  </dgm:ptLst>
  <dgm:cxnLst>
    <dgm:cxn modelId="{851EED26-32B8-4BC0-8E64-9594F249671E}" type="presOf" srcId="{D875F552-80DE-4D00-A430-E090B97B86E5}" destId="{094EB6A9-98AC-486E-88EE-259F7025DFEF}" srcOrd="0" destOrd="0" presId="urn:microsoft.com/office/officeart/2005/8/layout/default"/>
    <dgm:cxn modelId="{B7699535-EAA0-4F0F-9B5E-5E9D5871F7F6}" type="presOf" srcId="{9ED79A1B-2E38-4E6A-9064-AF4BE298E691}" destId="{72C09043-F948-43A8-9375-A7DEF8B8B6C6}" srcOrd="0" destOrd="0" presId="urn:microsoft.com/office/officeart/2005/8/layout/default"/>
    <dgm:cxn modelId="{CED1EE4B-F8E8-4F20-B5CF-C1DDA06E307D}" type="presOf" srcId="{5BD497C6-EE96-4E08-949E-39034102130F}" destId="{91334352-1F4F-4A3A-928D-A0274A47794A}" srcOrd="0" destOrd="0" presId="urn:microsoft.com/office/officeart/2005/8/layout/default"/>
    <dgm:cxn modelId="{28261188-7F3A-4D33-AC81-FA66449C82C6}" srcId="{5BD497C6-EE96-4E08-949E-39034102130F}" destId="{2331C609-67AA-475C-92FB-BCFBE65E35B0}" srcOrd="0" destOrd="0" parTransId="{15157E0B-913B-48B0-A407-A3597918F278}" sibTransId="{FE250BFD-B8B4-4043-BEA1-2A5EE2881A86}"/>
    <dgm:cxn modelId="{318E38EA-534F-4D13-8C72-C475DB80EFDC}" type="presOf" srcId="{2331C609-67AA-475C-92FB-BCFBE65E35B0}" destId="{15AD1C68-02EB-4162-89DE-8F44BFA21E45}" srcOrd="0" destOrd="0" presId="urn:microsoft.com/office/officeart/2005/8/layout/default"/>
    <dgm:cxn modelId="{6D9E3EEF-71C6-4FCB-9CD4-6EF1B8163072}" srcId="{5BD497C6-EE96-4E08-949E-39034102130F}" destId="{D875F552-80DE-4D00-A430-E090B97B86E5}" srcOrd="2" destOrd="0" parTransId="{518E43FF-D60C-4955-B9E4-779906CCD3A0}" sibTransId="{A89E81FC-2FB6-4338-A05C-94EEE316B694}"/>
    <dgm:cxn modelId="{63051BFD-9D1B-4DE4-B9B1-3D416353AC89}" srcId="{5BD497C6-EE96-4E08-949E-39034102130F}" destId="{9ED79A1B-2E38-4E6A-9064-AF4BE298E691}" srcOrd="1" destOrd="0" parTransId="{E7831954-2141-47A2-9514-F0B2F9583047}" sibTransId="{417C50E2-9007-4DDB-A82D-EC14F1CA8E1B}"/>
    <dgm:cxn modelId="{E8F4DCD7-6857-4414-BCEE-87562F470978}" type="presParOf" srcId="{91334352-1F4F-4A3A-928D-A0274A47794A}" destId="{15AD1C68-02EB-4162-89DE-8F44BFA21E45}" srcOrd="0" destOrd="0" presId="urn:microsoft.com/office/officeart/2005/8/layout/default"/>
    <dgm:cxn modelId="{A845498C-306D-4E55-8961-67B67FD8D235}" type="presParOf" srcId="{91334352-1F4F-4A3A-928D-A0274A47794A}" destId="{B71182F1-7EEC-48A3-B63C-5F6EB8C18BDC}" srcOrd="1" destOrd="0" presId="urn:microsoft.com/office/officeart/2005/8/layout/default"/>
    <dgm:cxn modelId="{2F6BDC00-E9CB-466A-AFC3-AE3D843808DA}" type="presParOf" srcId="{91334352-1F4F-4A3A-928D-A0274A47794A}" destId="{72C09043-F948-43A8-9375-A7DEF8B8B6C6}" srcOrd="2" destOrd="0" presId="urn:microsoft.com/office/officeart/2005/8/layout/default"/>
    <dgm:cxn modelId="{6F0394D3-C476-425D-9ED8-21331D9BB03B}" type="presParOf" srcId="{91334352-1F4F-4A3A-928D-A0274A47794A}" destId="{E98E6AC8-6AF2-4637-AA30-DF53660C05CF}" srcOrd="3" destOrd="0" presId="urn:microsoft.com/office/officeart/2005/8/layout/default"/>
    <dgm:cxn modelId="{8C5A3006-AE65-4539-8929-2B9BE1544545}" type="presParOf" srcId="{91334352-1F4F-4A3A-928D-A0274A47794A}" destId="{094EB6A9-98AC-486E-88EE-259F7025DFE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42AF64B-055D-4E49-8648-32467B488B90}"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CO"/>
        </a:p>
      </dgm:t>
    </dgm:pt>
    <dgm:pt modelId="{B03D9778-2FAD-41DF-9885-7E0075BFDD2C}">
      <dgm:prSet phldrT="[Texto]" custT="1"/>
      <dgm:spPr/>
      <dgm:t>
        <a:bodyPr/>
        <a:lstStyle/>
        <a:p>
          <a:pPr algn="l"/>
          <a:r>
            <a:rPr lang="es-CO" sz="2000" dirty="0">
              <a:solidFill>
                <a:schemeClr val="bg1"/>
              </a:solidFill>
              <a:latin typeface="Montserrat" panose="00000500000000000000" pitchFamily="50" charset="0"/>
            </a:rPr>
            <a:t>Cefalexina: 500 mg cada noche </a:t>
          </a:r>
          <a:r>
            <a:rPr lang="es-CO" sz="2000" dirty="0" err="1">
              <a:solidFill>
                <a:schemeClr val="bg1"/>
              </a:solidFill>
              <a:latin typeface="Montserrat" panose="00000500000000000000" pitchFamily="50" charset="0"/>
            </a:rPr>
            <a:t>contínua</a:t>
          </a:r>
          <a:endParaRPr lang="es-CO" sz="2000" dirty="0">
            <a:solidFill>
              <a:schemeClr val="bg1"/>
            </a:solidFill>
            <a:latin typeface="Montserrat" panose="00000500000000000000" pitchFamily="50" charset="0"/>
          </a:endParaRPr>
        </a:p>
      </dgm:t>
    </dgm:pt>
    <dgm:pt modelId="{70AEFEFE-03C8-4BC5-B493-6449836154F5}" type="parTrans" cxnId="{E71A4D6C-EDE7-4563-92F3-1C0B7BDC62B2}">
      <dgm:prSet/>
      <dgm:spPr/>
      <dgm:t>
        <a:bodyPr/>
        <a:lstStyle/>
        <a:p>
          <a:pPr algn="l"/>
          <a:endParaRPr lang="es-CO" sz="2000">
            <a:solidFill>
              <a:schemeClr val="bg1"/>
            </a:solidFill>
            <a:latin typeface="Montserrat" panose="00000500000000000000" pitchFamily="50" charset="0"/>
          </a:endParaRPr>
        </a:p>
      </dgm:t>
    </dgm:pt>
    <dgm:pt modelId="{6A4F16C6-DB7F-4EE5-A0DD-B74A89299096}" type="sibTrans" cxnId="{E71A4D6C-EDE7-4563-92F3-1C0B7BDC62B2}">
      <dgm:prSet/>
      <dgm:spPr/>
      <dgm:t>
        <a:bodyPr/>
        <a:lstStyle/>
        <a:p>
          <a:pPr algn="l"/>
          <a:endParaRPr lang="es-CO" sz="2000">
            <a:solidFill>
              <a:schemeClr val="bg1"/>
            </a:solidFill>
            <a:latin typeface="Montserrat" panose="00000500000000000000" pitchFamily="50" charset="0"/>
          </a:endParaRPr>
        </a:p>
      </dgm:t>
    </dgm:pt>
    <dgm:pt modelId="{236FC4CE-0A28-4F84-9379-B7AF36C4EDD1}">
      <dgm:prSet custT="1"/>
      <dgm:spPr/>
      <dgm:t>
        <a:bodyPr/>
        <a:lstStyle/>
        <a:p>
          <a:pPr algn="l"/>
          <a:r>
            <a:rPr lang="es-CO" sz="2000" dirty="0" err="1">
              <a:solidFill>
                <a:schemeClr val="bg1"/>
              </a:solidFill>
              <a:latin typeface="Montserrat" panose="00000500000000000000" pitchFamily="50" charset="0"/>
            </a:rPr>
            <a:t>Fosfomicina</a:t>
          </a:r>
          <a:r>
            <a:rPr lang="es-CO" sz="2000" dirty="0">
              <a:solidFill>
                <a:schemeClr val="bg1"/>
              </a:solidFill>
              <a:latin typeface="Montserrat" panose="00000500000000000000" pitchFamily="50" charset="0"/>
            </a:rPr>
            <a:t>: 3 gramos dosis única semanal</a:t>
          </a:r>
        </a:p>
      </dgm:t>
    </dgm:pt>
    <dgm:pt modelId="{FF3DBF5F-543E-4D5D-A6C8-C3923FE99D2F}" type="parTrans" cxnId="{3D3EB23E-E2A6-4EFC-9BF7-3BD4A70517F5}">
      <dgm:prSet/>
      <dgm:spPr/>
      <dgm:t>
        <a:bodyPr/>
        <a:lstStyle/>
        <a:p>
          <a:pPr algn="l"/>
          <a:endParaRPr lang="es-CO" sz="2000">
            <a:solidFill>
              <a:schemeClr val="bg1"/>
            </a:solidFill>
            <a:latin typeface="Montserrat" panose="00000500000000000000" pitchFamily="50" charset="0"/>
          </a:endParaRPr>
        </a:p>
      </dgm:t>
    </dgm:pt>
    <dgm:pt modelId="{B0576AA6-2BC4-4519-BFF5-FAEA4B63DC6E}" type="sibTrans" cxnId="{3D3EB23E-E2A6-4EFC-9BF7-3BD4A70517F5}">
      <dgm:prSet/>
      <dgm:spPr/>
      <dgm:t>
        <a:bodyPr/>
        <a:lstStyle/>
        <a:p>
          <a:pPr algn="l"/>
          <a:endParaRPr lang="es-CO" sz="2000">
            <a:solidFill>
              <a:schemeClr val="bg1"/>
            </a:solidFill>
            <a:latin typeface="Montserrat" panose="00000500000000000000" pitchFamily="50" charset="0"/>
          </a:endParaRPr>
        </a:p>
      </dgm:t>
    </dgm:pt>
    <dgm:pt modelId="{CB2CA154-FF74-482C-800A-AC9E9C6C17A0}">
      <dgm:prSet custT="1"/>
      <dgm:spPr/>
      <dgm:t>
        <a:bodyPr/>
        <a:lstStyle/>
        <a:p>
          <a:pPr algn="l"/>
          <a:r>
            <a:rPr lang="es-CO" sz="2000">
              <a:solidFill>
                <a:schemeClr val="bg1"/>
              </a:solidFill>
              <a:latin typeface="Montserrat" panose="00000500000000000000" pitchFamily="50" charset="0"/>
            </a:rPr>
            <a:t>Nitrofurantoína: 100 mg cada día en la noche </a:t>
          </a:r>
          <a:endParaRPr lang="es-CO" sz="2000" dirty="0">
            <a:solidFill>
              <a:schemeClr val="bg1"/>
            </a:solidFill>
            <a:latin typeface="Montserrat" panose="00000500000000000000" pitchFamily="50" charset="0"/>
          </a:endParaRPr>
        </a:p>
      </dgm:t>
    </dgm:pt>
    <dgm:pt modelId="{69FB5560-0AE6-487A-8BB3-672761056328}" type="parTrans" cxnId="{5A5B52DA-E543-4001-8DFC-381A4A21DD69}">
      <dgm:prSet/>
      <dgm:spPr/>
      <dgm:t>
        <a:bodyPr/>
        <a:lstStyle/>
        <a:p>
          <a:pPr algn="l"/>
          <a:endParaRPr lang="es-CO" sz="2000">
            <a:solidFill>
              <a:schemeClr val="bg1"/>
            </a:solidFill>
            <a:latin typeface="Montserrat" panose="00000500000000000000" pitchFamily="50" charset="0"/>
          </a:endParaRPr>
        </a:p>
      </dgm:t>
    </dgm:pt>
    <dgm:pt modelId="{01C50059-1B51-48D3-9720-0F25351EF905}" type="sibTrans" cxnId="{5A5B52DA-E543-4001-8DFC-381A4A21DD69}">
      <dgm:prSet/>
      <dgm:spPr/>
      <dgm:t>
        <a:bodyPr/>
        <a:lstStyle/>
        <a:p>
          <a:pPr algn="l"/>
          <a:endParaRPr lang="es-CO" sz="2000">
            <a:solidFill>
              <a:schemeClr val="bg1"/>
            </a:solidFill>
            <a:latin typeface="Montserrat" panose="00000500000000000000" pitchFamily="50" charset="0"/>
          </a:endParaRPr>
        </a:p>
      </dgm:t>
    </dgm:pt>
    <dgm:pt modelId="{B40FEAC0-8339-4039-81BB-C98E582B65FD}" type="pres">
      <dgm:prSet presAssocID="{342AF64B-055D-4E49-8648-32467B488B90}" presName="linear" presStyleCnt="0">
        <dgm:presLayoutVars>
          <dgm:dir/>
          <dgm:animLvl val="lvl"/>
          <dgm:resizeHandles val="exact"/>
        </dgm:presLayoutVars>
      </dgm:prSet>
      <dgm:spPr/>
    </dgm:pt>
    <dgm:pt modelId="{C0DA63E3-12B5-414E-97A3-F915FA0C139D}" type="pres">
      <dgm:prSet presAssocID="{B03D9778-2FAD-41DF-9885-7E0075BFDD2C}" presName="parentLin" presStyleCnt="0"/>
      <dgm:spPr/>
    </dgm:pt>
    <dgm:pt modelId="{FBF18918-7941-49D5-A80B-F949C5D7DB9A}" type="pres">
      <dgm:prSet presAssocID="{B03D9778-2FAD-41DF-9885-7E0075BFDD2C}" presName="parentLeftMargin" presStyleLbl="node1" presStyleIdx="0" presStyleCnt="3"/>
      <dgm:spPr/>
    </dgm:pt>
    <dgm:pt modelId="{B3BA9388-E379-4A36-A5BE-19B6DD6F7F9F}" type="pres">
      <dgm:prSet presAssocID="{B03D9778-2FAD-41DF-9885-7E0075BFDD2C}" presName="parentText" presStyleLbl="node1" presStyleIdx="0" presStyleCnt="3">
        <dgm:presLayoutVars>
          <dgm:chMax val="0"/>
          <dgm:bulletEnabled val="1"/>
        </dgm:presLayoutVars>
      </dgm:prSet>
      <dgm:spPr/>
    </dgm:pt>
    <dgm:pt modelId="{10575232-C9A9-4FC6-96F3-C46CE8E0C8B6}" type="pres">
      <dgm:prSet presAssocID="{B03D9778-2FAD-41DF-9885-7E0075BFDD2C}" presName="negativeSpace" presStyleCnt="0"/>
      <dgm:spPr/>
    </dgm:pt>
    <dgm:pt modelId="{FD22B9B4-FA7B-4540-95C7-93B40A2337B9}" type="pres">
      <dgm:prSet presAssocID="{B03D9778-2FAD-41DF-9885-7E0075BFDD2C}" presName="childText" presStyleLbl="conFgAcc1" presStyleIdx="0" presStyleCnt="3" custScaleX="85410">
        <dgm:presLayoutVars>
          <dgm:bulletEnabled val="1"/>
        </dgm:presLayoutVars>
      </dgm:prSet>
      <dgm:spPr/>
    </dgm:pt>
    <dgm:pt modelId="{0725E637-547F-4B10-96E5-682E82B7304B}" type="pres">
      <dgm:prSet presAssocID="{6A4F16C6-DB7F-4EE5-A0DD-B74A89299096}" presName="spaceBetweenRectangles" presStyleCnt="0"/>
      <dgm:spPr/>
    </dgm:pt>
    <dgm:pt modelId="{32AF9CD2-9110-4FBB-AD71-FB4547A97148}" type="pres">
      <dgm:prSet presAssocID="{236FC4CE-0A28-4F84-9379-B7AF36C4EDD1}" presName="parentLin" presStyleCnt="0"/>
      <dgm:spPr/>
    </dgm:pt>
    <dgm:pt modelId="{FC168C7E-619D-4B86-B80E-707521867F09}" type="pres">
      <dgm:prSet presAssocID="{236FC4CE-0A28-4F84-9379-B7AF36C4EDD1}" presName="parentLeftMargin" presStyleLbl="node1" presStyleIdx="0" presStyleCnt="3"/>
      <dgm:spPr/>
    </dgm:pt>
    <dgm:pt modelId="{D0180872-2F6D-44E9-ACF3-CD3E305226E1}" type="pres">
      <dgm:prSet presAssocID="{236FC4CE-0A28-4F84-9379-B7AF36C4EDD1}" presName="parentText" presStyleLbl="node1" presStyleIdx="1" presStyleCnt="3">
        <dgm:presLayoutVars>
          <dgm:chMax val="0"/>
          <dgm:bulletEnabled val="1"/>
        </dgm:presLayoutVars>
      </dgm:prSet>
      <dgm:spPr/>
    </dgm:pt>
    <dgm:pt modelId="{1F2BE5A8-70F7-4465-ABB8-0B5596DD1EFE}" type="pres">
      <dgm:prSet presAssocID="{236FC4CE-0A28-4F84-9379-B7AF36C4EDD1}" presName="negativeSpace" presStyleCnt="0"/>
      <dgm:spPr/>
    </dgm:pt>
    <dgm:pt modelId="{407D5680-3E6D-4926-80A2-7D26E858E70C}" type="pres">
      <dgm:prSet presAssocID="{236FC4CE-0A28-4F84-9379-B7AF36C4EDD1}" presName="childText" presStyleLbl="conFgAcc1" presStyleIdx="1" presStyleCnt="3" custScaleX="85410">
        <dgm:presLayoutVars>
          <dgm:bulletEnabled val="1"/>
        </dgm:presLayoutVars>
      </dgm:prSet>
      <dgm:spPr/>
    </dgm:pt>
    <dgm:pt modelId="{AAF0B182-6F9E-45CE-9500-6330C0581367}" type="pres">
      <dgm:prSet presAssocID="{B0576AA6-2BC4-4519-BFF5-FAEA4B63DC6E}" presName="spaceBetweenRectangles" presStyleCnt="0"/>
      <dgm:spPr/>
    </dgm:pt>
    <dgm:pt modelId="{DD25AF72-CF66-4CC5-8BAE-649090ED6625}" type="pres">
      <dgm:prSet presAssocID="{CB2CA154-FF74-482C-800A-AC9E9C6C17A0}" presName="parentLin" presStyleCnt="0"/>
      <dgm:spPr/>
    </dgm:pt>
    <dgm:pt modelId="{A88586E4-E8C4-4526-913C-F0E87943E84F}" type="pres">
      <dgm:prSet presAssocID="{CB2CA154-FF74-482C-800A-AC9E9C6C17A0}" presName="parentLeftMargin" presStyleLbl="node1" presStyleIdx="1" presStyleCnt="3"/>
      <dgm:spPr/>
    </dgm:pt>
    <dgm:pt modelId="{FC440AD3-741D-43BD-BD21-AAA419F8A6BF}" type="pres">
      <dgm:prSet presAssocID="{CB2CA154-FF74-482C-800A-AC9E9C6C17A0}" presName="parentText" presStyleLbl="node1" presStyleIdx="2" presStyleCnt="3">
        <dgm:presLayoutVars>
          <dgm:chMax val="0"/>
          <dgm:bulletEnabled val="1"/>
        </dgm:presLayoutVars>
      </dgm:prSet>
      <dgm:spPr/>
    </dgm:pt>
    <dgm:pt modelId="{0163C146-26E5-4E20-992E-E355CE94B874}" type="pres">
      <dgm:prSet presAssocID="{CB2CA154-FF74-482C-800A-AC9E9C6C17A0}" presName="negativeSpace" presStyleCnt="0"/>
      <dgm:spPr/>
    </dgm:pt>
    <dgm:pt modelId="{629E3968-2A88-4183-87AE-5AC4798EBD51}" type="pres">
      <dgm:prSet presAssocID="{CB2CA154-FF74-482C-800A-AC9E9C6C17A0}" presName="childText" presStyleLbl="conFgAcc1" presStyleIdx="2" presStyleCnt="3" custScaleX="85410">
        <dgm:presLayoutVars>
          <dgm:bulletEnabled val="1"/>
        </dgm:presLayoutVars>
      </dgm:prSet>
      <dgm:spPr/>
    </dgm:pt>
  </dgm:ptLst>
  <dgm:cxnLst>
    <dgm:cxn modelId="{FBFE3D2B-1595-4D2D-AA8A-B2580E2E376C}" type="presOf" srcId="{236FC4CE-0A28-4F84-9379-B7AF36C4EDD1}" destId="{D0180872-2F6D-44E9-ACF3-CD3E305226E1}" srcOrd="1" destOrd="0" presId="urn:microsoft.com/office/officeart/2005/8/layout/list1"/>
    <dgm:cxn modelId="{3D3EB23E-E2A6-4EFC-9BF7-3BD4A70517F5}" srcId="{342AF64B-055D-4E49-8648-32467B488B90}" destId="{236FC4CE-0A28-4F84-9379-B7AF36C4EDD1}" srcOrd="1" destOrd="0" parTransId="{FF3DBF5F-543E-4D5D-A6C8-C3923FE99D2F}" sibTransId="{B0576AA6-2BC4-4519-BFF5-FAEA4B63DC6E}"/>
    <dgm:cxn modelId="{8474F547-E20D-4FB0-B89C-00A9A9674E15}" type="presOf" srcId="{B03D9778-2FAD-41DF-9885-7E0075BFDD2C}" destId="{B3BA9388-E379-4A36-A5BE-19B6DD6F7F9F}" srcOrd="1" destOrd="0" presId="urn:microsoft.com/office/officeart/2005/8/layout/list1"/>
    <dgm:cxn modelId="{C3FA9A6A-51FC-4006-91A0-0F817B1086F2}" type="presOf" srcId="{CB2CA154-FF74-482C-800A-AC9E9C6C17A0}" destId="{A88586E4-E8C4-4526-913C-F0E87943E84F}" srcOrd="0" destOrd="0" presId="urn:microsoft.com/office/officeart/2005/8/layout/list1"/>
    <dgm:cxn modelId="{E71A4D6C-EDE7-4563-92F3-1C0B7BDC62B2}" srcId="{342AF64B-055D-4E49-8648-32467B488B90}" destId="{B03D9778-2FAD-41DF-9885-7E0075BFDD2C}" srcOrd="0" destOrd="0" parTransId="{70AEFEFE-03C8-4BC5-B493-6449836154F5}" sibTransId="{6A4F16C6-DB7F-4EE5-A0DD-B74A89299096}"/>
    <dgm:cxn modelId="{D1E97B4C-721C-406D-A2F5-48659F81A72C}" type="presOf" srcId="{CB2CA154-FF74-482C-800A-AC9E9C6C17A0}" destId="{FC440AD3-741D-43BD-BD21-AAA419F8A6BF}" srcOrd="1" destOrd="0" presId="urn:microsoft.com/office/officeart/2005/8/layout/list1"/>
    <dgm:cxn modelId="{ED8A9673-3DF5-4F1D-93CC-20AFC4BCC0F3}" type="presOf" srcId="{342AF64B-055D-4E49-8648-32467B488B90}" destId="{B40FEAC0-8339-4039-81BB-C98E582B65FD}" srcOrd="0" destOrd="0" presId="urn:microsoft.com/office/officeart/2005/8/layout/list1"/>
    <dgm:cxn modelId="{5A5B52DA-E543-4001-8DFC-381A4A21DD69}" srcId="{342AF64B-055D-4E49-8648-32467B488B90}" destId="{CB2CA154-FF74-482C-800A-AC9E9C6C17A0}" srcOrd="2" destOrd="0" parTransId="{69FB5560-0AE6-487A-8BB3-672761056328}" sibTransId="{01C50059-1B51-48D3-9720-0F25351EF905}"/>
    <dgm:cxn modelId="{DD770EEC-4B76-4735-86AD-4FB3B4A9EAFF}" type="presOf" srcId="{236FC4CE-0A28-4F84-9379-B7AF36C4EDD1}" destId="{FC168C7E-619D-4B86-B80E-707521867F09}" srcOrd="0" destOrd="0" presId="urn:microsoft.com/office/officeart/2005/8/layout/list1"/>
    <dgm:cxn modelId="{4B6686EE-6352-4AD1-931D-9C56E9F45C0F}" type="presOf" srcId="{B03D9778-2FAD-41DF-9885-7E0075BFDD2C}" destId="{FBF18918-7941-49D5-A80B-F949C5D7DB9A}" srcOrd="0" destOrd="0" presId="urn:microsoft.com/office/officeart/2005/8/layout/list1"/>
    <dgm:cxn modelId="{F1EDB394-6ABE-4696-BBBF-032AF8DFAF65}" type="presParOf" srcId="{B40FEAC0-8339-4039-81BB-C98E582B65FD}" destId="{C0DA63E3-12B5-414E-97A3-F915FA0C139D}" srcOrd="0" destOrd="0" presId="urn:microsoft.com/office/officeart/2005/8/layout/list1"/>
    <dgm:cxn modelId="{042DDCD1-ABB3-432A-BFD9-9C67A8597A69}" type="presParOf" srcId="{C0DA63E3-12B5-414E-97A3-F915FA0C139D}" destId="{FBF18918-7941-49D5-A80B-F949C5D7DB9A}" srcOrd="0" destOrd="0" presId="urn:microsoft.com/office/officeart/2005/8/layout/list1"/>
    <dgm:cxn modelId="{A00AAB28-37C3-4719-9879-C603D78EB019}" type="presParOf" srcId="{C0DA63E3-12B5-414E-97A3-F915FA0C139D}" destId="{B3BA9388-E379-4A36-A5BE-19B6DD6F7F9F}" srcOrd="1" destOrd="0" presId="urn:microsoft.com/office/officeart/2005/8/layout/list1"/>
    <dgm:cxn modelId="{B779D617-EC90-4064-BDBA-4A37787C18B9}" type="presParOf" srcId="{B40FEAC0-8339-4039-81BB-C98E582B65FD}" destId="{10575232-C9A9-4FC6-96F3-C46CE8E0C8B6}" srcOrd="1" destOrd="0" presId="urn:microsoft.com/office/officeart/2005/8/layout/list1"/>
    <dgm:cxn modelId="{03C2ABCA-5F42-434F-B231-ED413470B4E8}" type="presParOf" srcId="{B40FEAC0-8339-4039-81BB-C98E582B65FD}" destId="{FD22B9B4-FA7B-4540-95C7-93B40A2337B9}" srcOrd="2" destOrd="0" presId="urn:microsoft.com/office/officeart/2005/8/layout/list1"/>
    <dgm:cxn modelId="{EE74B9CB-FD00-45E2-9A06-002048DA564B}" type="presParOf" srcId="{B40FEAC0-8339-4039-81BB-C98E582B65FD}" destId="{0725E637-547F-4B10-96E5-682E82B7304B}" srcOrd="3" destOrd="0" presId="urn:microsoft.com/office/officeart/2005/8/layout/list1"/>
    <dgm:cxn modelId="{DAE2644A-1C4D-4089-A1F2-4F76C9F6C7C6}" type="presParOf" srcId="{B40FEAC0-8339-4039-81BB-C98E582B65FD}" destId="{32AF9CD2-9110-4FBB-AD71-FB4547A97148}" srcOrd="4" destOrd="0" presId="urn:microsoft.com/office/officeart/2005/8/layout/list1"/>
    <dgm:cxn modelId="{16397322-A1E5-4906-AC07-3CA0F6D9C9F9}" type="presParOf" srcId="{32AF9CD2-9110-4FBB-AD71-FB4547A97148}" destId="{FC168C7E-619D-4B86-B80E-707521867F09}" srcOrd="0" destOrd="0" presId="urn:microsoft.com/office/officeart/2005/8/layout/list1"/>
    <dgm:cxn modelId="{22662A9B-2BBB-4F3E-B088-C8E1158F697B}" type="presParOf" srcId="{32AF9CD2-9110-4FBB-AD71-FB4547A97148}" destId="{D0180872-2F6D-44E9-ACF3-CD3E305226E1}" srcOrd="1" destOrd="0" presId="urn:microsoft.com/office/officeart/2005/8/layout/list1"/>
    <dgm:cxn modelId="{A72B6F16-4CFE-4811-B7BE-1DE2CE31A675}" type="presParOf" srcId="{B40FEAC0-8339-4039-81BB-C98E582B65FD}" destId="{1F2BE5A8-70F7-4465-ABB8-0B5596DD1EFE}" srcOrd="5" destOrd="0" presId="urn:microsoft.com/office/officeart/2005/8/layout/list1"/>
    <dgm:cxn modelId="{83B87E9E-803C-4B7A-9FC7-38FA99DC7A38}" type="presParOf" srcId="{B40FEAC0-8339-4039-81BB-C98E582B65FD}" destId="{407D5680-3E6D-4926-80A2-7D26E858E70C}" srcOrd="6" destOrd="0" presId="urn:microsoft.com/office/officeart/2005/8/layout/list1"/>
    <dgm:cxn modelId="{15754315-898C-4A9B-A77A-69A51B5CB77E}" type="presParOf" srcId="{B40FEAC0-8339-4039-81BB-C98E582B65FD}" destId="{AAF0B182-6F9E-45CE-9500-6330C0581367}" srcOrd="7" destOrd="0" presId="urn:microsoft.com/office/officeart/2005/8/layout/list1"/>
    <dgm:cxn modelId="{0152DDEA-725E-48C0-B228-84E6A3B8CDDA}" type="presParOf" srcId="{B40FEAC0-8339-4039-81BB-C98E582B65FD}" destId="{DD25AF72-CF66-4CC5-8BAE-649090ED6625}" srcOrd="8" destOrd="0" presId="urn:microsoft.com/office/officeart/2005/8/layout/list1"/>
    <dgm:cxn modelId="{0F961138-EA2B-40A5-AED4-557C425BCE02}" type="presParOf" srcId="{DD25AF72-CF66-4CC5-8BAE-649090ED6625}" destId="{A88586E4-E8C4-4526-913C-F0E87943E84F}" srcOrd="0" destOrd="0" presId="urn:microsoft.com/office/officeart/2005/8/layout/list1"/>
    <dgm:cxn modelId="{1AAEB0F5-6A79-423E-A703-CD047E59D9F8}" type="presParOf" srcId="{DD25AF72-CF66-4CC5-8BAE-649090ED6625}" destId="{FC440AD3-741D-43BD-BD21-AAA419F8A6BF}" srcOrd="1" destOrd="0" presId="urn:microsoft.com/office/officeart/2005/8/layout/list1"/>
    <dgm:cxn modelId="{B0DD7D5E-9A79-4EB7-A229-8DCD6176B23C}" type="presParOf" srcId="{B40FEAC0-8339-4039-81BB-C98E582B65FD}" destId="{0163C146-26E5-4E20-992E-E355CE94B874}" srcOrd="9" destOrd="0" presId="urn:microsoft.com/office/officeart/2005/8/layout/list1"/>
    <dgm:cxn modelId="{87DCABEF-1F35-49F1-AFA6-BD5DAD4EDA8C}" type="presParOf" srcId="{B40FEAC0-8339-4039-81BB-C98E582B65FD}" destId="{629E3968-2A88-4183-87AE-5AC4798EBD5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603EF16-2533-422F-BE6F-7765D9AB894E}"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s-CO"/>
        </a:p>
      </dgm:t>
    </dgm:pt>
    <dgm:pt modelId="{BE00E8B3-9CEB-44B9-8959-7450B1A7F704}">
      <dgm:prSet phldrT="[Texto]" custT="1"/>
      <dgm:spPr/>
      <dgm:t>
        <a:bodyPr/>
        <a:lstStyle/>
        <a:p>
          <a:r>
            <a:rPr lang="es-CO" sz="1600" dirty="0">
              <a:solidFill>
                <a:srgbClr val="152B48"/>
              </a:solidFill>
              <a:latin typeface="Montserrat" panose="00000500000000000000" pitchFamily="50" charset="0"/>
            </a:rPr>
            <a:t>Tamizaje</a:t>
          </a:r>
        </a:p>
      </dgm:t>
    </dgm:pt>
    <dgm:pt modelId="{6BECEF08-52C1-49C4-A8F1-1084523A713C}" type="parTrans" cxnId="{082F7C05-2C68-4963-B76C-5CC605C3DAED}">
      <dgm:prSet/>
      <dgm:spPr/>
      <dgm:t>
        <a:bodyPr/>
        <a:lstStyle/>
        <a:p>
          <a:endParaRPr lang="es-CO" sz="1600">
            <a:solidFill>
              <a:srgbClr val="152B48"/>
            </a:solidFill>
            <a:latin typeface="Montserrat" panose="00000500000000000000" pitchFamily="50" charset="0"/>
          </a:endParaRPr>
        </a:p>
      </dgm:t>
    </dgm:pt>
    <dgm:pt modelId="{FCC07CC8-27F9-420D-B703-5DCC37B63D8C}" type="sibTrans" cxnId="{082F7C05-2C68-4963-B76C-5CC605C3DAED}">
      <dgm:prSet/>
      <dgm:spPr/>
      <dgm:t>
        <a:bodyPr/>
        <a:lstStyle/>
        <a:p>
          <a:endParaRPr lang="es-CO" sz="1600">
            <a:solidFill>
              <a:srgbClr val="152B48"/>
            </a:solidFill>
            <a:latin typeface="Montserrat" panose="00000500000000000000" pitchFamily="50" charset="0"/>
          </a:endParaRPr>
        </a:p>
      </dgm:t>
    </dgm:pt>
    <dgm:pt modelId="{42A4CA25-46EA-4785-9AF3-844BE3884385}">
      <dgm:prSet phldrT="[Texto]" custT="1"/>
      <dgm:spPr/>
      <dgm:t>
        <a:bodyPr/>
        <a:lstStyle/>
        <a:p>
          <a:r>
            <a:rPr lang="es-CO" sz="1600" dirty="0">
              <a:solidFill>
                <a:srgbClr val="152B48"/>
              </a:solidFill>
              <a:latin typeface="Montserrat" panose="00000500000000000000" pitchFamily="50" charset="0"/>
            </a:rPr>
            <a:t>Uroanálisis</a:t>
          </a:r>
        </a:p>
      </dgm:t>
    </dgm:pt>
    <dgm:pt modelId="{5C01F856-CB1F-4AB5-9E23-63B5B5B22CBD}" type="parTrans" cxnId="{F3E26CB6-BC13-4343-819B-A402C391CEB9}">
      <dgm:prSet/>
      <dgm:spPr/>
      <dgm:t>
        <a:bodyPr/>
        <a:lstStyle/>
        <a:p>
          <a:endParaRPr lang="es-CO" sz="1600">
            <a:solidFill>
              <a:srgbClr val="152B48"/>
            </a:solidFill>
            <a:latin typeface="Montserrat" panose="00000500000000000000" pitchFamily="50" charset="0"/>
          </a:endParaRPr>
        </a:p>
      </dgm:t>
    </dgm:pt>
    <dgm:pt modelId="{8B2223F9-8D9C-417C-89D7-7EAB90FFEDA5}" type="sibTrans" cxnId="{F3E26CB6-BC13-4343-819B-A402C391CEB9}">
      <dgm:prSet/>
      <dgm:spPr/>
      <dgm:t>
        <a:bodyPr/>
        <a:lstStyle/>
        <a:p>
          <a:endParaRPr lang="es-CO" sz="1600">
            <a:solidFill>
              <a:srgbClr val="152B48"/>
            </a:solidFill>
            <a:latin typeface="Montserrat" panose="00000500000000000000" pitchFamily="50" charset="0"/>
          </a:endParaRPr>
        </a:p>
      </dgm:t>
    </dgm:pt>
    <dgm:pt modelId="{AF9FBBC9-0314-42BD-8CF5-CCDA11600EC7}">
      <dgm:prSet phldrT="[Texto]" custT="1"/>
      <dgm:spPr/>
      <dgm:t>
        <a:bodyPr/>
        <a:lstStyle/>
        <a:p>
          <a:r>
            <a:rPr lang="es-CO" sz="1600" dirty="0">
              <a:solidFill>
                <a:srgbClr val="152B48"/>
              </a:solidFill>
              <a:latin typeface="Montserrat" panose="00000500000000000000" pitchFamily="50" charset="0"/>
            </a:rPr>
            <a:t>12-16sems</a:t>
          </a:r>
        </a:p>
      </dgm:t>
    </dgm:pt>
    <dgm:pt modelId="{608CBC5A-18E8-4FE0-9DC3-7B35BDACFFC2}" type="parTrans" cxnId="{3CE740AC-97D0-4771-9280-A97F9C132099}">
      <dgm:prSet/>
      <dgm:spPr/>
      <dgm:t>
        <a:bodyPr/>
        <a:lstStyle/>
        <a:p>
          <a:endParaRPr lang="es-CO" sz="1600">
            <a:solidFill>
              <a:srgbClr val="152B48"/>
            </a:solidFill>
            <a:latin typeface="Montserrat" panose="00000500000000000000" pitchFamily="50" charset="0"/>
          </a:endParaRPr>
        </a:p>
      </dgm:t>
    </dgm:pt>
    <dgm:pt modelId="{0CCD14A1-7A8E-48AA-82D4-B9FC03E2F5FF}" type="sibTrans" cxnId="{3CE740AC-97D0-4771-9280-A97F9C132099}">
      <dgm:prSet/>
      <dgm:spPr/>
      <dgm:t>
        <a:bodyPr/>
        <a:lstStyle/>
        <a:p>
          <a:endParaRPr lang="es-CO" sz="1600">
            <a:solidFill>
              <a:srgbClr val="152B48"/>
            </a:solidFill>
            <a:latin typeface="Montserrat" panose="00000500000000000000" pitchFamily="50" charset="0"/>
          </a:endParaRPr>
        </a:p>
      </dgm:t>
    </dgm:pt>
    <dgm:pt modelId="{C6DBFCB9-3439-441B-A748-4CD188FD4D7F}">
      <dgm:prSet phldrT="[Texto]" custT="1"/>
      <dgm:spPr/>
      <dgm:t>
        <a:bodyPr/>
        <a:lstStyle/>
        <a:p>
          <a:r>
            <a:rPr lang="es-CO" sz="1600" dirty="0">
              <a:solidFill>
                <a:srgbClr val="152B48"/>
              </a:solidFill>
              <a:latin typeface="Montserrat" panose="00000500000000000000" pitchFamily="50" charset="0"/>
            </a:rPr>
            <a:t>1 Control prenatal</a:t>
          </a:r>
        </a:p>
      </dgm:t>
    </dgm:pt>
    <dgm:pt modelId="{DFB64BE2-363B-4E77-8E41-33CFF79C2390}" type="parTrans" cxnId="{F9460C73-D261-45C2-B717-07F600A73087}">
      <dgm:prSet/>
      <dgm:spPr/>
      <dgm:t>
        <a:bodyPr/>
        <a:lstStyle/>
        <a:p>
          <a:endParaRPr lang="es-CO" sz="1600">
            <a:solidFill>
              <a:srgbClr val="152B48"/>
            </a:solidFill>
            <a:latin typeface="Montserrat" panose="00000500000000000000" pitchFamily="50" charset="0"/>
          </a:endParaRPr>
        </a:p>
      </dgm:t>
    </dgm:pt>
    <dgm:pt modelId="{45C0897D-5BE1-4DC9-93A3-FCD385AF04E8}" type="sibTrans" cxnId="{F9460C73-D261-45C2-B717-07F600A73087}">
      <dgm:prSet/>
      <dgm:spPr/>
      <dgm:t>
        <a:bodyPr/>
        <a:lstStyle/>
        <a:p>
          <a:endParaRPr lang="es-CO" sz="1600">
            <a:solidFill>
              <a:srgbClr val="152B48"/>
            </a:solidFill>
            <a:latin typeface="Montserrat" panose="00000500000000000000" pitchFamily="50" charset="0"/>
          </a:endParaRPr>
        </a:p>
      </dgm:t>
    </dgm:pt>
    <dgm:pt modelId="{67B9045A-10EB-42A4-884D-C30699DC1E46}">
      <dgm:prSet phldrT="[Texto]" custT="1"/>
      <dgm:spPr/>
      <dgm:t>
        <a:bodyPr/>
        <a:lstStyle/>
        <a:p>
          <a:r>
            <a:rPr lang="es-CO" sz="1600" dirty="0">
              <a:solidFill>
                <a:srgbClr val="152B48"/>
              </a:solidFill>
              <a:latin typeface="Montserrat" panose="00000500000000000000" pitchFamily="50" charset="0"/>
            </a:rPr>
            <a:t>Síntomas irritativos bajos</a:t>
          </a:r>
        </a:p>
      </dgm:t>
    </dgm:pt>
    <dgm:pt modelId="{0D793E8F-7A6A-4735-BF10-6912A6F8741A}" type="parTrans" cxnId="{732BE29E-B8AA-419F-BA84-4D65759D8372}">
      <dgm:prSet/>
      <dgm:spPr/>
      <dgm:t>
        <a:bodyPr/>
        <a:lstStyle/>
        <a:p>
          <a:endParaRPr lang="es-CO" sz="1600">
            <a:solidFill>
              <a:srgbClr val="152B48"/>
            </a:solidFill>
            <a:latin typeface="Montserrat" panose="00000500000000000000" pitchFamily="50" charset="0"/>
          </a:endParaRPr>
        </a:p>
      </dgm:t>
    </dgm:pt>
    <dgm:pt modelId="{255C1994-BE02-4228-B857-6F06DC1534DF}" type="sibTrans" cxnId="{732BE29E-B8AA-419F-BA84-4D65759D8372}">
      <dgm:prSet/>
      <dgm:spPr/>
      <dgm:t>
        <a:bodyPr/>
        <a:lstStyle/>
        <a:p>
          <a:endParaRPr lang="es-CO" sz="1600">
            <a:solidFill>
              <a:srgbClr val="152B48"/>
            </a:solidFill>
            <a:latin typeface="Montserrat" panose="00000500000000000000" pitchFamily="50" charset="0"/>
          </a:endParaRPr>
        </a:p>
      </dgm:t>
    </dgm:pt>
    <dgm:pt modelId="{AFA70AE2-E0D6-4D18-8192-55978635FF7F}">
      <dgm:prSet phldrT="[Texto]" custT="1"/>
      <dgm:spPr/>
      <dgm:t>
        <a:bodyPr/>
        <a:lstStyle/>
        <a:p>
          <a:r>
            <a:rPr lang="es-CO" sz="1600" dirty="0">
              <a:solidFill>
                <a:srgbClr val="152B48"/>
              </a:solidFill>
              <a:latin typeface="Montserrat" panose="00000500000000000000" pitchFamily="50" charset="0"/>
            </a:rPr>
            <a:t>Urocultivo</a:t>
          </a:r>
        </a:p>
      </dgm:t>
    </dgm:pt>
    <dgm:pt modelId="{46D727C2-AF8D-4014-90C3-C9DC0472C181}" type="parTrans" cxnId="{73F15839-95F3-4E59-AB95-58C7DCAB7C2F}">
      <dgm:prSet/>
      <dgm:spPr/>
      <dgm:t>
        <a:bodyPr/>
        <a:lstStyle/>
        <a:p>
          <a:endParaRPr lang="es-CO" sz="1600">
            <a:solidFill>
              <a:srgbClr val="152B48"/>
            </a:solidFill>
            <a:latin typeface="Montserrat" panose="00000500000000000000" pitchFamily="50" charset="0"/>
          </a:endParaRPr>
        </a:p>
      </dgm:t>
    </dgm:pt>
    <dgm:pt modelId="{A0E2E3FE-3F36-4937-908B-A7501C3D2B52}" type="sibTrans" cxnId="{73F15839-95F3-4E59-AB95-58C7DCAB7C2F}">
      <dgm:prSet/>
      <dgm:spPr/>
      <dgm:t>
        <a:bodyPr/>
        <a:lstStyle/>
        <a:p>
          <a:endParaRPr lang="es-CO" sz="1600">
            <a:solidFill>
              <a:srgbClr val="152B48"/>
            </a:solidFill>
            <a:latin typeface="Montserrat" panose="00000500000000000000" pitchFamily="50" charset="0"/>
          </a:endParaRPr>
        </a:p>
      </dgm:t>
    </dgm:pt>
    <dgm:pt modelId="{62872201-72CE-471B-BD79-FA1157210155}">
      <dgm:prSet phldrT="[Texto]" custT="1"/>
      <dgm:spPr/>
      <dgm:t>
        <a:bodyPr/>
        <a:lstStyle/>
        <a:p>
          <a:r>
            <a:rPr lang="es-CO" sz="1600" dirty="0">
              <a:solidFill>
                <a:srgbClr val="152B48"/>
              </a:solidFill>
              <a:latin typeface="Montserrat" panose="00000500000000000000" pitchFamily="50" charset="0"/>
            </a:rPr>
            <a:t>Negativo</a:t>
          </a:r>
        </a:p>
      </dgm:t>
    </dgm:pt>
    <dgm:pt modelId="{D0107AC3-B26A-4BA3-A33D-A30E26733612}" type="parTrans" cxnId="{9EF01335-32FE-4D5D-8570-D63CB60D3A23}">
      <dgm:prSet/>
      <dgm:spPr/>
      <dgm:t>
        <a:bodyPr/>
        <a:lstStyle/>
        <a:p>
          <a:endParaRPr lang="es-CO" sz="1600">
            <a:solidFill>
              <a:srgbClr val="152B48"/>
            </a:solidFill>
            <a:latin typeface="Montserrat" panose="00000500000000000000" pitchFamily="50" charset="0"/>
          </a:endParaRPr>
        </a:p>
      </dgm:t>
    </dgm:pt>
    <dgm:pt modelId="{A6630CF9-BB43-4ACB-8003-E4C6F74BE86B}" type="sibTrans" cxnId="{9EF01335-32FE-4D5D-8570-D63CB60D3A23}">
      <dgm:prSet/>
      <dgm:spPr/>
      <dgm:t>
        <a:bodyPr/>
        <a:lstStyle/>
        <a:p>
          <a:endParaRPr lang="es-CO" sz="1600">
            <a:solidFill>
              <a:srgbClr val="152B48"/>
            </a:solidFill>
            <a:latin typeface="Montserrat" panose="00000500000000000000" pitchFamily="50" charset="0"/>
          </a:endParaRPr>
        </a:p>
      </dgm:t>
    </dgm:pt>
    <dgm:pt modelId="{AD787689-DBEC-429C-980A-5438FC868EAD}">
      <dgm:prSet phldrT="[Texto]" custT="1"/>
      <dgm:spPr/>
      <dgm:t>
        <a:bodyPr/>
        <a:lstStyle/>
        <a:p>
          <a:r>
            <a:rPr lang="es-CO" sz="1600" dirty="0">
              <a:solidFill>
                <a:srgbClr val="152B48"/>
              </a:solidFill>
              <a:latin typeface="Montserrat" panose="00000500000000000000" pitchFamily="50" charset="0"/>
            </a:rPr>
            <a:t>Control postto</a:t>
          </a:r>
        </a:p>
      </dgm:t>
    </dgm:pt>
    <dgm:pt modelId="{A0742046-23B4-4C39-A6D0-45BCE74D7000}" type="parTrans" cxnId="{A3F29CC4-A0F6-4508-9F79-61FCE459DB7A}">
      <dgm:prSet/>
      <dgm:spPr/>
      <dgm:t>
        <a:bodyPr/>
        <a:lstStyle/>
        <a:p>
          <a:endParaRPr lang="es-CO" sz="1600">
            <a:solidFill>
              <a:srgbClr val="152B48"/>
            </a:solidFill>
            <a:latin typeface="Montserrat" panose="00000500000000000000" pitchFamily="50" charset="0"/>
          </a:endParaRPr>
        </a:p>
      </dgm:t>
    </dgm:pt>
    <dgm:pt modelId="{08225855-86F8-48A2-BA37-CBC7D0EF09B3}" type="sibTrans" cxnId="{A3F29CC4-A0F6-4508-9F79-61FCE459DB7A}">
      <dgm:prSet/>
      <dgm:spPr/>
      <dgm:t>
        <a:bodyPr/>
        <a:lstStyle/>
        <a:p>
          <a:endParaRPr lang="es-CO" sz="1600">
            <a:solidFill>
              <a:srgbClr val="152B48"/>
            </a:solidFill>
            <a:latin typeface="Montserrat" panose="00000500000000000000" pitchFamily="50" charset="0"/>
          </a:endParaRPr>
        </a:p>
      </dgm:t>
    </dgm:pt>
    <dgm:pt modelId="{D8080AAC-6779-494D-AD7F-A023F74FE81C}">
      <dgm:prSet phldrT="[Texto]" custT="1"/>
      <dgm:spPr/>
      <dgm:t>
        <a:bodyPr/>
        <a:lstStyle/>
        <a:p>
          <a:r>
            <a:rPr lang="es-CO" sz="1600" dirty="0">
              <a:solidFill>
                <a:srgbClr val="152B48"/>
              </a:solidFill>
              <a:latin typeface="Montserrat" panose="00000500000000000000" pitchFamily="50" charset="0"/>
            </a:rPr>
            <a:t>Urocultivo mensual </a:t>
          </a:r>
        </a:p>
      </dgm:t>
    </dgm:pt>
    <dgm:pt modelId="{80BA39AE-607B-417C-941C-E7A34263076C}" type="parTrans" cxnId="{0D025DFB-99FC-4DA1-B889-E452F3999460}">
      <dgm:prSet/>
      <dgm:spPr/>
      <dgm:t>
        <a:bodyPr/>
        <a:lstStyle/>
        <a:p>
          <a:endParaRPr lang="es-CO" sz="1600">
            <a:solidFill>
              <a:srgbClr val="152B48"/>
            </a:solidFill>
            <a:latin typeface="Montserrat" panose="00000500000000000000" pitchFamily="50" charset="0"/>
          </a:endParaRPr>
        </a:p>
      </dgm:t>
    </dgm:pt>
    <dgm:pt modelId="{B00D7C03-6A9C-45D8-82F8-C1E91484B363}" type="sibTrans" cxnId="{0D025DFB-99FC-4DA1-B889-E452F3999460}">
      <dgm:prSet/>
      <dgm:spPr/>
      <dgm:t>
        <a:bodyPr/>
        <a:lstStyle/>
        <a:p>
          <a:endParaRPr lang="es-CO" sz="1600">
            <a:solidFill>
              <a:srgbClr val="152B48"/>
            </a:solidFill>
            <a:latin typeface="Montserrat" panose="00000500000000000000" pitchFamily="50" charset="0"/>
          </a:endParaRPr>
        </a:p>
      </dgm:t>
    </dgm:pt>
    <dgm:pt modelId="{7CCDF092-A299-4F40-8FE6-A11D60FBD3B3}">
      <dgm:prSet phldrT="[Texto]" custT="1"/>
      <dgm:spPr/>
      <dgm:t>
        <a:bodyPr/>
        <a:lstStyle/>
        <a:p>
          <a:r>
            <a:rPr lang="es-CO" sz="1600" dirty="0">
              <a:solidFill>
                <a:srgbClr val="152B48"/>
              </a:solidFill>
              <a:latin typeface="Montserrat" panose="00000500000000000000" pitchFamily="50" charset="0"/>
            </a:rPr>
            <a:t>Repetir c/trimestre si FR Adicionales</a:t>
          </a:r>
        </a:p>
      </dgm:t>
    </dgm:pt>
    <dgm:pt modelId="{600EDCA1-82A0-491C-8354-4D3DA28F267D}" type="parTrans" cxnId="{A9BF4174-A01A-46D9-8D57-A7867CAA6632}">
      <dgm:prSet/>
      <dgm:spPr/>
      <dgm:t>
        <a:bodyPr/>
        <a:lstStyle/>
        <a:p>
          <a:endParaRPr lang="es-CO" sz="1600">
            <a:solidFill>
              <a:srgbClr val="152B48"/>
            </a:solidFill>
            <a:latin typeface="Montserrat" panose="00000500000000000000" pitchFamily="50" charset="0"/>
          </a:endParaRPr>
        </a:p>
      </dgm:t>
    </dgm:pt>
    <dgm:pt modelId="{96B6A570-DD8B-48F0-A61B-F06AB899EFB9}" type="sibTrans" cxnId="{A9BF4174-A01A-46D9-8D57-A7867CAA6632}">
      <dgm:prSet/>
      <dgm:spPr/>
      <dgm:t>
        <a:bodyPr/>
        <a:lstStyle/>
        <a:p>
          <a:endParaRPr lang="es-CO" sz="1600">
            <a:solidFill>
              <a:srgbClr val="152B48"/>
            </a:solidFill>
            <a:latin typeface="Montserrat" panose="00000500000000000000" pitchFamily="50" charset="0"/>
          </a:endParaRPr>
        </a:p>
      </dgm:t>
    </dgm:pt>
    <dgm:pt modelId="{7BAC90CB-FF73-4795-BFE3-871EB11C910C}">
      <dgm:prSet phldrT="[Texto]" custT="1"/>
      <dgm:spPr/>
      <dgm:t>
        <a:bodyPr/>
        <a:lstStyle/>
        <a:p>
          <a:r>
            <a:rPr lang="es-CO" sz="1600">
              <a:solidFill>
                <a:srgbClr val="152B48"/>
              </a:solidFill>
              <a:latin typeface="Montserrat" panose="00000500000000000000" pitchFamily="50" charset="0"/>
            </a:rPr>
            <a:t>Positivo</a:t>
          </a:r>
          <a:endParaRPr lang="es-CO" sz="1600" dirty="0">
            <a:solidFill>
              <a:srgbClr val="152B48"/>
            </a:solidFill>
            <a:latin typeface="Montserrat" panose="00000500000000000000" pitchFamily="50" charset="0"/>
          </a:endParaRPr>
        </a:p>
      </dgm:t>
    </dgm:pt>
    <dgm:pt modelId="{D20C198A-7D07-4A07-9AE3-AAC48A67F509}" type="parTrans" cxnId="{805F50E7-8A51-425E-982E-549D97040075}">
      <dgm:prSet/>
      <dgm:spPr/>
      <dgm:t>
        <a:bodyPr/>
        <a:lstStyle/>
        <a:p>
          <a:endParaRPr lang="es-CO" sz="1600">
            <a:solidFill>
              <a:srgbClr val="152B48"/>
            </a:solidFill>
            <a:latin typeface="Montserrat" panose="00000500000000000000" pitchFamily="50" charset="0"/>
          </a:endParaRPr>
        </a:p>
      </dgm:t>
    </dgm:pt>
    <dgm:pt modelId="{AB653EC1-58A9-45E2-B944-91597CC71972}" type="sibTrans" cxnId="{805F50E7-8A51-425E-982E-549D97040075}">
      <dgm:prSet/>
      <dgm:spPr/>
      <dgm:t>
        <a:bodyPr/>
        <a:lstStyle/>
        <a:p>
          <a:endParaRPr lang="es-CO" sz="1600">
            <a:solidFill>
              <a:srgbClr val="152B48"/>
            </a:solidFill>
            <a:latin typeface="Montserrat" panose="00000500000000000000" pitchFamily="50" charset="0"/>
          </a:endParaRPr>
        </a:p>
      </dgm:t>
    </dgm:pt>
    <dgm:pt modelId="{5DEE01D5-46F1-4A51-997E-E563E9068C83}">
      <dgm:prSet phldrT="[Texto]" custT="1"/>
      <dgm:spPr/>
      <dgm:t>
        <a:bodyPr/>
        <a:lstStyle/>
        <a:p>
          <a:r>
            <a:rPr lang="es-CO" sz="1600" dirty="0">
              <a:solidFill>
                <a:srgbClr val="152B48"/>
              </a:solidFill>
              <a:latin typeface="Montserrat" panose="00000500000000000000" pitchFamily="50" charset="0"/>
            </a:rPr>
            <a:t>Normal</a:t>
          </a:r>
        </a:p>
      </dgm:t>
    </dgm:pt>
    <dgm:pt modelId="{E0DB89B3-C0DA-4657-9D94-E798A2D3CFB7}" type="parTrans" cxnId="{2E277280-F49F-4D37-99C4-1691F88384C9}">
      <dgm:prSet/>
      <dgm:spPr/>
      <dgm:t>
        <a:bodyPr/>
        <a:lstStyle/>
        <a:p>
          <a:endParaRPr lang="es-CO" sz="1600">
            <a:solidFill>
              <a:srgbClr val="152B48"/>
            </a:solidFill>
            <a:latin typeface="Montserrat" panose="00000500000000000000" pitchFamily="50" charset="0"/>
          </a:endParaRPr>
        </a:p>
      </dgm:t>
    </dgm:pt>
    <dgm:pt modelId="{6945376E-A6EF-442E-99DA-A129109C297C}" type="sibTrans" cxnId="{2E277280-F49F-4D37-99C4-1691F88384C9}">
      <dgm:prSet/>
      <dgm:spPr/>
      <dgm:t>
        <a:bodyPr/>
        <a:lstStyle/>
        <a:p>
          <a:endParaRPr lang="es-CO" sz="1600">
            <a:solidFill>
              <a:srgbClr val="152B48"/>
            </a:solidFill>
            <a:latin typeface="Montserrat" panose="00000500000000000000" pitchFamily="50" charset="0"/>
          </a:endParaRPr>
        </a:p>
      </dgm:t>
    </dgm:pt>
    <dgm:pt modelId="{DF37BDB0-AE3A-4E55-BACD-0542E684B26E}">
      <dgm:prSet phldrT="[Texto]" custT="1"/>
      <dgm:spPr/>
      <dgm:t>
        <a:bodyPr/>
        <a:lstStyle/>
        <a:p>
          <a:r>
            <a:rPr lang="es-CO" sz="1600" dirty="0">
              <a:solidFill>
                <a:srgbClr val="152B48"/>
              </a:solidFill>
              <a:latin typeface="Montserrat" panose="00000500000000000000" pitchFamily="50" charset="0"/>
            </a:rPr>
            <a:t>Otras causas</a:t>
          </a:r>
        </a:p>
      </dgm:t>
    </dgm:pt>
    <dgm:pt modelId="{B4964108-948F-49AD-983A-987DECE7B5B7}" type="parTrans" cxnId="{75F085B1-CD02-41D9-A36F-DF1DD78A63F3}">
      <dgm:prSet/>
      <dgm:spPr/>
      <dgm:t>
        <a:bodyPr/>
        <a:lstStyle/>
        <a:p>
          <a:endParaRPr lang="es-CO" sz="1600">
            <a:solidFill>
              <a:srgbClr val="152B48"/>
            </a:solidFill>
            <a:latin typeface="Montserrat" panose="00000500000000000000" pitchFamily="50" charset="0"/>
          </a:endParaRPr>
        </a:p>
      </dgm:t>
    </dgm:pt>
    <dgm:pt modelId="{9A302113-CA5A-427D-B6CE-C3818C38E00E}" type="sibTrans" cxnId="{75F085B1-CD02-41D9-A36F-DF1DD78A63F3}">
      <dgm:prSet/>
      <dgm:spPr/>
      <dgm:t>
        <a:bodyPr/>
        <a:lstStyle/>
        <a:p>
          <a:endParaRPr lang="es-CO" sz="1600">
            <a:solidFill>
              <a:srgbClr val="152B48"/>
            </a:solidFill>
            <a:latin typeface="Montserrat" panose="00000500000000000000" pitchFamily="50" charset="0"/>
          </a:endParaRPr>
        </a:p>
      </dgm:t>
    </dgm:pt>
    <dgm:pt modelId="{FD1BD56E-D1C1-4883-A9BB-C6C5431D93AA}">
      <dgm:prSet phldrT="[Texto]" custT="1"/>
      <dgm:spPr/>
      <dgm:t>
        <a:bodyPr/>
        <a:lstStyle/>
        <a:p>
          <a:r>
            <a:rPr lang="es-CO" sz="1600" dirty="0">
              <a:solidFill>
                <a:srgbClr val="152B48"/>
              </a:solidFill>
              <a:latin typeface="Montserrat" panose="00000500000000000000" pitchFamily="50" charset="0"/>
            </a:rPr>
            <a:t>Patológico</a:t>
          </a:r>
        </a:p>
      </dgm:t>
    </dgm:pt>
    <dgm:pt modelId="{CBA3873A-97A9-4EB4-9F63-3A0663CDC348}" type="parTrans" cxnId="{CE9ECC83-63AE-4334-A393-5952B9E2C0B1}">
      <dgm:prSet/>
      <dgm:spPr/>
      <dgm:t>
        <a:bodyPr/>
        <a:lstStyle/>
        <a:p>
          <a:endParaRPr lang="es-CO" sz="1600">
            <a:solidFill>
              <a:srgbClr val="152B48"/>
            </a:solidFill>
            <a:latin typeface="Montserrat" panose="00000500000000000000" pitchFamily="50" charset="0"/>
          </a:endParaRPr>
        </a:p>
      </dgm:t>
    </dgm:pt>
    <dgm:pt modelId="{62C70D56-C75D-403F-8CB8-3D57AAD83BB8}" type="sibTrans" cxnId="{CE9ECC83-63AE-4334-A393-5952B9E2C0B1}">
      <dgm:prSet/>
      <dgm:spPr/>
      <dgm:t>
        <a:bodyPr/>
        <a:lstStyle/>
        <a:p>
          <a:endParaRPr lang="es-CO" sz="1600">
            <a:solidFill>
              <a:srgbClr val="152B48"/>
            </a:solidFill>
            <a:latin typeface="Montserrat" panose="00000500000000000000" pitchFamily="50" charset="0"/>
          </a:endParaRPr>
        </a:p>
      </dgm:t>
    </dgm:pt>
    <dgm:pt modelId="{7C246BC3-4EC2-40CC-B167-BCBB134BE81A}">
      <dgm:prSet phldrT="[Texto]" custT="1"/>
      <dgm:spPr/>
      <dgm:t>
        <a:bodyPr/>
        <a:lstStyle/>
        <a:p>
          <a:r>
            <a:rPr lang="es-CO" sz="1600" dirty="0">
              <a:solidFill>
                <a:srgbClr val="152B48"/>
              </a:solidFill>
              <a:latin typeface="Montserrat" panose="00000500000000000000" pitchFamily="50" charset="0"/>
            </a:rPr>
            <a:t>Tratamiento empírico</a:t>
          </a:r>
        </a:p>
      </dgm:t>
    </dgm:pt>
    <dgm:pt modelId="{C105970B-39C7-4F6C-A489-C718E313445F}" type="parTrans" cxnId="{14DC21CB-089A-4085-98A5-27D6922E8FFD}">
      <dgm:prSet/>
      <dgm:spPr/>
      <dgm:t>
        <a:bodyPr/>
        <a:lstStyle/>
        <a:p>
          <a:endParaRPr lang="es-CO" sz="1600">
            <a:solidFill>
              <a:srgbClr val="152B48"/>
            </a:solidFill>
            <a:latin typeface="Montserrat" panose="00000500000000000000" pitchFamily="50" charset="0"/>
          </a:endParaRPr>
        </a:p>
      </dgm:t>
    </dgm:pt>
    <dgm:pt modelId="{BA042E4E-B11C-4E29-8407-58F233B2CBC7}" type="sibTrans" cxnId="{14DC21CB-089A-4085-98A5-27D6922E8FFD}">
      <dgm:prSet/>
      <dgm:spPr/>
      <dgm:t>
        <a:bodyPr/>
        <a:lstStyle/>
        <a:p>
          <a:endParaRPr lang="es-CO" sz="1600">
            <a:solidFill>
              <a:srgbClr val="152B48"/>
            </a:solidFill>
            <a:latin typeface="Montserrat" panose="00000500000000000000" pitchFamily="50" charset="0"/>
          </a:endParaRPr>
        </a:p>
      </dgm:t>
    </dgm:pt>
    <dgm:pt modelId="{461DC1C4-28F2-4B75-B607-05A1B85F6F4E}">
      <dgm:prSet phldrT="[Texto]" custT="1"/>
      <dgm:spPr/>
      <dgm:t>
        <a:bodyPr/>
        <a:lstStyle/>
        <a:p>
          <a:r>
            <a:rPr lang="es-CO" sz="1600" dirty="0">
              <a:solidFill>
                <a:srgbClr val="152B48"/>
              </a:solidFill>
              <a:latin typeface="Montserrat" panose="00000500000000000000" pitchFamily="50" charset="0"/>
            </a:rPr>
            <a:t>Control </a:t>
          </a:r>
          <a:r>
            <a:rPr lang="es-CO" sz="1600" dirty="0" err="1">
              <a:solidFill>
                <a:srgbClr val="152B48"/>
              </a:solidFill>
              <a:latin typeface="Montserrat" panose="00000500000000000000" pitchFamily="50" charset="0"/>
            </a:rPr>
            <a:t>pos</a:t>
          </a:r>
          <a:r>
            <a:rPr lang="es-CO" sz="1600" dirty="0">
              <a:solidFill>
                <a:srgbClr val="152B48"/>
              </a:solidFill>
              <a:latin typeface="Montserrat" panose="00000500000000000000" pitchFamily="50" charset="0"/>
            </a:rPr>
            <a:t> </a:t>
          </a:r>
          <a:r>
            <a:rPr lang="es-CO" sz="1600" dirty="0" err="1">
              <a:solidFill>
                <a:srgbClr val="152B48"/>
              </a:solidFill>
              <a:latin typeface="Montserrat" panose="00000500000000000000" pitchFamily="50" charset="0"/>
            </a:rPr>
            <a:t>tto</a:t>
          </a:r>
          <a:endParaRPr lang="es-CO" sz="1600" dirty="0">
            <a:solidFill>
              <a:srgbClr val="152B48"/>
            </a:solidFill>
            <a:latin typeface="Montserrat" panose="00000500000000000000" pitchFamily="50" charset="0"/>
          </a:endParaRPr>
        </a:p>
      </dgm:t>
    </dgm:pt>
    <dgm:pt modelId="{E9FC7703-0F66-4D70-AECA-A7F928522C36}" type="parTrans" cxnId="{93CB3E8F-7EC2-4D6E-B057-84E139D7B8C3}">
      <dgm:prSet/>
      <dgm:spPr/>
      <dgm:t>
        <a:bodyPr/>
        <a:lstStyle/>
        <a:p>
          <a:endParaRPr lang="es-CO" sz="1600">
            <a:solidFill>
              <a:srgbClr val="152B48"/>
            </a:solidFill>
            <a:latin typeface="Montserrat" panose="00000500000000000000" pitchFamily="50" charset="0"/>
          </a:endParaRPr>
        </a:p>
      </dgm:t>
    </dgm:pt>
    <dgm:pt modelId="{E8BEF450-A7A5-4CF2-87AC-88276E69A04D}" type="sibTrans" cxnId="{93CB3E8F-7EC2-4D6E-B057-84E139D7B8C3}">
      <dgm:prSet/>
      <dgm:spPr/>
      <dgm:t>
        <a:bodyPr/>
        <a:lstStyle/>
        <a:p>
          <a:endParaRPr lang="es-CO" sz="1600">
            <a:solidFill>
              <a:srgbClr val="152B48"/>
            </a:solidFill>
            <a:latin typeface="Montserrat" panose="00000500000000000000" pitchFamily="50" charset="0"/>
          </a:endParaRPr>
        </a:p>
      </dgm:t>
    </dgm:pt>
    <dgm:pt modelId="{B714A5C9-DC93-412F-BEEA-5CB58696B9AF}">
      <dgm:prSet phldrT="[Texto]" custT="1"/>
      <dgm:spPr/>
      <dgm:t>
        <a:bodyPr/>
        <a:lstStyle/>
        <a:p>
          <a:r>
            <a:rPr lang="es-CO" sz="1600" dirty="0">
              <a:solidFill>
                <a:srgbClr val="152B48"/>
              </a:solidFill>
              <a:latin typeface="Montserrat" panose="00000500000000000000" pitchFamily="50" charset="0"/>
            </a:rPr>
            <a:t>Urocultivo mensual</a:t>
          </a:r>
        </a:p>
      </dgm:t>
    </dgm:pt>
    <dgm:pt modelId="{E041B2CA-2251-4F2A-9939-437CDB16BD57}" type="parTrans" cxnId="{1FD2FBAB-EC94-4CCC-A52D-F61827619177}">
      <dgm:prSet/>
      <dgm:spPr/>
      <dgm:t>
        <a:bodyPr/>
        <a:lstStyle/>
        <a:p>
          <a:endParaRPr lang="es-CO" sz="1600">
            <a:solidFill>
              <a:srgbClr val="152B48"/>
            </a:solidFill>
            <a:latin typeface="Montserrat" panose="00000500000000000000" pitchFamily="50" charset="0"/>
          </a:endParaRPr>
        </a:p>
      </dgm:t>
    </dgm:pt>
    <dgm:pt modelId="{0394BB4D-EE87-4DD5-B37A-5BDFC97CA072}" type="sibTrans" cxnId="{1FD2FBAB-EC94-4CCC-A52D-F61827619177}">
      <dgm:prSet/>
      <dgm:spPr/>
      <dgm:t>
        <a:bodyPr/>
        <a:lstStyle/>
        <a:p>
          <a:endParaRPr lang="es-CO" sz="1600">
            <a:solidFill>
              <a:srgbClr val="152B48"/>
            </a:solidFill>
            <a:latin typeface="Montserrat" panose="00000500000000000000" pitchFamily="50" charset="0"/>
          </a:endParaRPr>
        </a:p>
      </dgm:t>
    </dgm:pt>
    <dgm:pt modelId="{E2CC4E1A-6DD5-44CE-9058-F27E130B1427}" type="pres">
      <dgm:prSet presAssocID="{6603EF16-2533-422F-BE6F-7765D9AB894E}" presName="hierChild1" presStyleCnt="0">
        <dgm:presLayoutVars>
          <dgm:chPref val="1"/>
          <dgm:dir/>
          <dgm:animOne val="branch"/>
          <dgm:animLvl val="lvl"/>
          <dgm:resizeHandles/>
        </dgm:presLayoutVars>
      </dgm:prSet>
      <dgm:spPr/>
    </dgm:pt>
    <dgm:pt modelId="{06E2D428-DFBA-4FA9-B79B-7B6888068C53}" type="pres">
      <dgm:prSet presAssocID="{BE00E8B3-9CEB-44B9-8959-7450B1A7F704}" presName="hierRoot1" presStyleCnt="0"/>
      <dgm:spPr/>
    </dgm:pt>
    <dgm:pt modelId="{FFB39475-2BCF-49EF-B1E0-8CF794FF8FBD}" type="pres">
      <dgm:prSet presAssocID="{BE00E8B3-9CEB-44B9-8959-7450B1A7F704}" presName="composite" presStyleCnt="0"/>
      <dgm:spPr/>
    </dgm:pt>
    <dgm:pt modelId="{BB6B2C61-CBB0-4C47-B9E7-5DC19FCAA6DA}" type="pres">
      <dgm:prSet presAssocID="{BE00E8B3-9CEB-44B9-8959-7450B1A7F704}" presName="background" presStyleLbl="node0" presStyleIdx="0" presStyleCnt="2"/>
      <dgm:spPr/>
    </dgm:pt>
    <dgm:pt modelId="{A4C11B95-BC13-48C6-B095-2323B0CD0A5B}" type="pres">
      <dgm:prSet presAssocID="{BE00E8B3-9CEB-44B9-8959-7450B1A7F704}" presName="text" presStyleLbl="fgAcc0" presStyleIdx="0" presStyleCnt="2" custScaleX="159300">
        <dgm:presLayoutVars>
          <dgm:chPref val="3"/>
        </dgm:presLayoutVars>
      </dgm:prSet>
      <dgm:spPr/>
    </dgm:pt>
    <dgm:pt modelId="{79E2A4E0-0098-4727-AFC8-B935FAC2EE69}" type="pres">
      <dgm:prSet presAssocID="{BE00E8B3-9CEB-44B9-8959-7450B1A7F704}" presName="hierChild2" presStyleCnt="0"/>
      <dgm:spPr/>
    </dgm:pt>
    <dgm:pt modelId="{DDB54599-1347-44D1-B713-C03EE86327B8}" type="pres">
      <dgm:prSet presAssocID="{608CBC5A-18E8-4FE0-9DC3-7B35BDACFFC2}" presName="Name10" presStyleLbl="parChTrans1D2" presStyleIdx="0" presStyleCnt="4"/>
      <dgm:spPr/>
    </dgm:pt>
    <dgm:pt modelId="{FCA00F11-6DC4-4D1F-BE26-17FF80DC88DA}" type="pres">
      <dgm:prSet presAssocID="{AF9FBBC9-0314-42BD-8CF5-CCDA11600EC7}" presName="hierRoot2" presStyleCnt="0"/>
      <dgm:spPr/>
    </dgm:pt>
    <dgm:pt modelId="{EC397FAF-C8CA-4242-B3B7-11D812E7CD8E}" type="pres">
      <dgm:prSet presAssocID="{AF9FBBC9-0314-42BD-8CF5-CCDA11600EC7}" presName="composite2" presStyleCnt="0"/>
      <dgm:spPr/>
    </dgm:pt>
    <dgm:pt modelId="{B17A6E2D-0520-4CBF-9181-2B261559D24A}" type="pres">
      <dgm:prSet presAssocID="{AF9FBBC9-0314-42BD-8CF5-CCDA11600EC7}" presName="background2" presStyleLbl="node2" presStyleIdx="0" presStyleCnt="4"/>
      <dgm:spPr/>
    </dgm:pt>
    <dgm:pt modelId="{4E711842-299D-4380-9AA7-72C4ADB32BAB}" type="pres">
      <dgm:prSet presAssocID="{AF9FBBC9-0314-42BD-8CF5-CCDA11600EC7}" presName="text2" presStyleLbl="fgAcc2" presStyleIdx="0" presStyleCnt="4" custScaleX="167646">
        <dgm:presLayoutVars>
          <dgm:chPref val="3"/>
        </dgm:presLayoutVars>
      </dgm:prSet>
      <dgm:spPr/>
    </dgm:pt>
    <dgm:pt modelId="{BED12FFD-CA2A-423F-BAE4-871E182A7C92}" type="pres">
      <dgm:prSet presAssocID="{AF9FBBC9-0314-42BD-8CF5-CCDA11600EC7}" presName="hierChild3" presStyleCnt="0"/>
      <dgm:spPr/>
    </dgm:pt>
    <dgm:pt modelId="{F00D367C-CB6C-4186-A886-09DF3BE92F76}" type="pres">
      <dgm:prSet presAssocID="{DFB64BE2-363B-4E77-8E41-33CFF79C2390}" presName="Name10" presStyleLbl="parChTrans1D2" presStyleIdx="1" presStyleCnt="4"/>
      <dgm:spPr/>
    </dgm:pt>
    <dgm:pt modelId="{8566BCA3-7C4A-4E8C-94EB-1BC14541EA95}" type="pres">
      <dgm:prSet presAssocID="{C6DBFCB9-3439-441B-A748-4CD188FD4D7F}" presName="hierRoot2" presStyleCnt="0"/>
      <dgm:spPr/>
    </dgm:pt>
    <dgm:pt modelId="{9A009A96-F89C-4154-9ABA-55F2EC8E2506}" type="pres">
      <dgm:prSet presAssocID="{C6DBFCB9-3439-441B-A748-4CD188FD4D7F}" presName="composite2" presStyleCnt="0"/>
      <dgm:spPr/>
    </dgm:pt>
    <dgm:pt modelId="{A1DF71C9-6D53-4F4E-81FD-3DE9F7CC8D2E}" type="pres">
      <dgm:prSet presAssocID="{C6DBFCB9-3439-441B-A748-4CD188FD4D7F}" presName="background2" presStyleLbl="node2" presStyleIdx="1" presStyleCnt="4"/>
      <dgm:spPr/>
    </dgm:pt>
    <dgm:pt modelId="{40347D0A-6729-4EE3-8D7B-81BCFCE5F45C}" type="pres">
      <dgm:prSet presAssocID="{C6DBFCB9-3439-441B-A748-4CD188FD4D7F}" presName="text2" presStyleLbl="fgAcc2" presStyleIdx="1" presStyleCnt="4" custScaleX="182403">
        <dgm:presLayoutVars>
          <dgm:chPref val="3"/>
        </dgm:presLayoutVars>
      </dgm:prSet>
      <dgm:spPr/>
    </dgm:pt>
    <dgm:pt modelId="{9000C798-88C1-41C7-9049-A42110031515}" type="pres">
      <dgm:prSet presAssocID="{C6DBFCB9-3439-441B-A748-4CD188FD4D7F}" presName="hierChild3" presStyleCnt="0"/>
      <dgm:spPr/>
    </dgm:pt>
    <dgm:pt modelId="{12F30EC0-A451-4EE5-AB2E-D79A468E4831}" type="pres">
      <dgm:prSet presAssocID="{67B9045A-10EB-42A4-884D-C30699DC1E46}" presName="hierRoot1" presStyleCnt="0"/>
      <dgm:spPr/>
    </dgm:pt>
    <dgm:pt modelId="{21A2B969-4A1B-45F6-ACCE-59FBE8BA432D}" type="pres">
      <dgm:prSet presAssocID="{67B9045A-10EB-42A4-884D-C30699DC1E46}" presName="composite" presStyleCnt="0"/>
      <dgm:spPr/>
    </dgm:pt>
    <dgm:pt modelId="{FDFAC203-A91F-4E19-AF50-19BED692EBD0}" type="pres">
      <dgm:prSet presAssocID="{67B9045A-10EB-42A4-884D-C30699DC1E46}" presName="background" presStyleLbl="node0" presStyleIdx="1" presStyleCnt="2"/>
      <dgm:spPr/>
    </dgm:pt>
    <dgm:pt modelId="{F108B1C8-B4FC-4C50-B559-D99478791E93}" type="pres">
      <dgm:prSet presAssocID="{67B9045A-10EB-42A4-884D-C30699DC1E46}" presName="text" presStyleLbl="fgAcc0" presStyleIdx="1" presStyleCnt="2" custScaleX="298654">
        <dgm:presLayoutVars>
          <dgm:chPref val="3"/>
        </dgm:presLayoutVars>
      </dgm:prSet>
      <dgm:spPr/>
    </dgm:pt>
    <dgm:pt modelId="{E3378A82-A5B5-45EF-8127-522EEAA6D2E4}" type="pres">
      <dgm:prSet presAssocID="{67B9045A-10EB-42A4-884D-C30699DC1E46}" presName="hierChild2" presStyleCnt="0"/>
      <dgm:spPr/>
    </dgm:pt>
    <dgm:pt modelId="{3554F4C1-C3CF-481B-BF65-4AD3784B4DC6}" type="pres">
      <dgm:prSet presAssocID="{46D727C2-AF8D-4014-90C3-C9DC0472C181}" presName="Name10" presStyleLbl="parChTrans1D2" presStyleIdx="2" presStyleCnt="4"/>
      <dgm:spPr/>
    </dgm:pt>
    <dgm:pt modelId="{E2E7CE9A-BD13-4C43-9EE2-79E68440D970}" type="pres">
      <dgm:prSet presAssocID="{AFA70AE2-E0D6-4D18-8192-55978635FF7F}" presName="hierRoot2" presStyleCnt="0"/>
      <dgm:spPr/>
    </dgm:pt>
    <dgm:pt modelId="{44126141-7C6F-468E-A70F-BA0CA16A06EB}" type="pres">
      <dgm:prSet presAssocID="{AFA70AE2-E0D6-4D18-8192-55978635FF7F}" presName="composite2" presStyleCnt="0"/>
      <dgm:spPr/>
    </dgm:pt>
    <dgm:pt modelId="{46968352-2E6C-4ABC-A3D0-6C97F02B188A}" type="pres">
      <dgm:prSet presAssocID="{AFA70AE2-E0D6-4D18-8192-55978635FF7F}" presName="background2" presStyleLbl="node2" presStyleIdx="2" presStyleCnt="4"/>
      <dgm:spPr/>
    </dgm:pt>
    <dgm:pt modelId="{32FFC90F-61CC-4DEA-8688-0D3AE4EEBA3C}" type="pres">
      <dgm:prSet presAssocID="{AFA70AE2-E0D6-4D18-8192-55978635FF7F}" presName="text2" presStyleLbl="fgAcc2" presStyleIdx="2" presStyleCnt="4" custScaleX="161356">
        <dgm:presLayoutVars>
          <dgm:chPref val="3"/>
        </dgm:presLayoutVars>
      </dgm:prSet>
      <dgm:spPr/>
    </dgm:pt>
    <dgm:pt modelId="{CC761946-7C9D-4F6F-9B22-05288FE2E828}" type="pres">
      <dgm:prSet presAssocID="{AFA70AE2-E0D6-4D18-8192-55978635FF7F}" presName="hierChild3" presStyleCnt="0"/>
      <dgm:spPr/>
    </dgm:pt>
    <dgm:pt modelId="{83DEA748-CC40-46B0-9AEA-00567472407E}" type="pres">
      <dgm:prSet presAssocID="{D20C198A-7D07-4A07-9AE3-AAC48A67F509}" presName="Name17" presStyleLbl="parChTrans1D3" presStyleIdx="0" presStyleCnt="4"/>
      <dgm:spPr/>
    </dgm:pt>
    <dgm:pt modelId="{C51CA18C-A063-4A98-88E8-F65CA29F9992}" type="pres">
      <dgm:prSet presAssocID="{7BAC90CB-FF73-4795-BFE3-871EB11C910C}" presName="hierRoot3" presStyleCnt="0"/>
      <dgm:spPr/>
    </dgm:pt>
    <dgm:pt modelId="{00177EE6-7DC9-4D7F-88A0-6C11A2B1D1E2}" type="pres">
      <dgm:prSet presAssocID="{7BAC90CB-FF73-4795-BFE3-871EB11C910C}" presName="composite3" presStyleCnt="0"/>
      <dgm:spPr/>
    </dgm:pt>
    <dgm:pt modelId="{F3D8B58D-5307-4732-8316-0FF6773DB98A}" type="pres">
      <dgm:prSet presAssocID="{7BAC90CB-FF73-4795-BFE3-871EB11C910C}" presName="background3" presStyleLbl="node3" presStyleIdx="0" presStyleCnt="4"/>
      <dgm:spPr/>
    </dgm:pt>
    <dgm:pt modelId="{A82AF89A-B54D-4A07-84C6-1C3252A33DD0}" type="pres">
      <dgm:prSet presAssocID="{7BAC90CB-FF73-4795-BFE3-871EB11C910C}" presName="text3" presStyleLbl="fgAcc3" presStyleIdx="0" presStyleCnt="4">
        <dgm:presLayoutVars>
          <dgm:chPref val="3"/>
        </dgm:presLayoutVars>
      </dgm:prSet>
      <dgm:spPr/>
    </dgm:pt>
    <dgm:pt modelId="{887BDFFC-7718-4C1A-B8FB-D082005FF9CC}" type="pres">
      <dgm:prSet presAssocID="{7BAC90CB-FF73-4795-BFE3-871EB11C910C}" presName="hierChild4" presStyleCnt="0"/>
      <dgm:spPr/>
    </dgm:pt>
    <dgm:pt modelId="{BF06F0A6-4C76-45FE-AFAE-B337E63D6086}" type="pres">
      <dgm:prSet presAssocID="{A0742046-23B4-4C39-A6D0-45BCE74D7000}" presName="Name23" presStyleLbl="parChTrans1D4" presStyleIdx="0" presStyleCnt="7"/>
      <dgm:spPr/>
    </dgm:pt>
    <dgm:pt modelId="{6ADEB1B2-5D20-42F5-961A-E262BEE68140}" type="pres">
      <dgm:prSet presAssocID="{AD787689-DBEC-429C-980A-5438FC868EAD}" presName="hierRoot4" presStyleCnt="0"/>
      <dgm:spPr/>
    </dgm:pt>
    <dgm:pt modelId="{28143EAA-072E-4497-84E7-1801034A114A}" type="pres">
      <dgm:prSet presAssocID="{AD787689-DBEC-429C-980A-5438FC868EAD}" presName="composite4" presStyleCnt="0"/>
      <dgm:spPr/>
    </dgm:pt>
    <dgm:pt modelId="{13CACD09-EE33-4D08-9796-3E29273B94E8}" type="pres">
      <dgm:prSet presAssocID="{AD787689-DBEC-429C-980A-5438FC868EAD}" presName="background4" presStyleLbl="node4" presStyleIdx="0" presStyleCnt="7"/>
      <dgm:spPr/>
    </dgm:pt>
    <dgm:pt modelId="{0EB2B6C3-5429-49DA-A60A-E400701D3769}" type="pres">
      <dgm:prSet presAssocID="{AD787689-DBEC-429C-980A-5438FC868EAD}" presName="text4" presStyleLbl="fgAcc4" presStyleIdx="0" presStyleCnt="7" custScaleX="151052">
        <dgm:presLayoutVars>
          <dgm:chPref val="3"/>
        </dgm:presLayoutVars>
      </dgm:prSet>
      <dgm:spPr/>
    </dgm:pt>
    <dgm:pt modelId="{368FBB12-7DC0-4885-B451-5BBF98B85CD7}" type="pres">
      <dgm:prSet presAssocID="{AD787689-DBEC-429C-980A-5438FC868EAD}" presName="hierChild5" presStyleCnt="0"/>
      <dgm:spPr/>
    </dgm:pt>
    <dgm:pt modelId="{D7711B0F-75F0-49F6-BEDA-EF8A71674EC3}" type="pres">
      <dgm:prSet presAssocID="{80BA39AE-607B-417C-941C-E7A34263076C}" presName="Name23" presStyleLbl="parChTrans1D4" presStyleIdx="1" presStyleCnt="7"/>
      <dgm:spPr/>
    </dgm:pt>
    <dgm:pt modelId="{88023824-BFF8-4A42-99E4-2E7C28CB3D6F}" type="pres">
      <dgm:prSet presAssocID="{D8080AAC-6779-494D-AD7F-A023F74FE81C}" presName="hierRoot4" presStyleCnt="0"/>
      <dgm:spPr/>
    </dgm:pt>
    <dgm:pt modelId="{F939C73C-9C90-49C2-9278-E6E16977C5C2}" type="pres">
      <dgm:prSet presAssocID="{D8080AAC-6779-494D-AD7F-A023F74FE81C}" presName="composite4" presStyleCnt="0"/>
      <dgm:spPr/>
    </dgm:pt>
    <dgm:pt modelId="{DF07E4B8-B375-4927-9F95-00F3858B29AE}" type="pres">
      <dgm:prSet presAssocID="{D8080AAC-6779-494D-AD7F-A023F74FE81C}" presName="background4" presStyleLbl="node4" presStyleIdx="1" presStyleCnt="7"/>
      <dgm:spPr/>
    </dgm:pt>
    <dgm:pt modelId="{49FBF0D0-5330-4B4E-8099-3B7094E6F32B}" type="pres">
      <dgm:prSet presAssocID="{D8080AAC-6779-494D-AD7F-A023F74FE81C}" presName="text4" presStyleLbl="fgAcc4" presStyleIdx="1" presStyleCnt="7" custScaleX="142548">
        <dgm:presLayoutVars>
          <dgm:chPref val="3"/>
        </dgm:presLayoutVars>
      </dgm:prSet>
      <dgm:spPr/>
    </dgm:pt>
    <dgm:pt modelId="{AA6D48D2-5C43-4360-86CD-D1AD45FC46D1}" type="pres">
      <dgm:prSet presAssocID="{D8080AAC-6779-494D-AD7F-A023F74FE81C}" presName="hierChild5" presStyleCnt="0"/>
      <dgm:spPr/>
    </dgm:pt>
    <dgm:pt modelId="{CB50C82E-00D7-433C-93CA-3902519DBE9E}" type="pres">
      <dgm:prSet presAssocID="{D0107AC3-B26A-4BA3-A33D-A30E26733612}" presName="Name17" presStyleLbl="parChTrans1D3" presStyleIdx="1" presStyleCnt="4"/>
      <dgm:spPr/>
    </dgm:pt>
    <dgm:pt modelId="{7D96AE6F-000E-427F-B38E-517CD1E23256}" type="pres">
      <dgm:prSet presAssocID="{62872201-72CE-471B-BD79-FA1157210155}" presName="hierRoot3" presStyleCnt="0"/>
      <dgm:spPr/>
    </dgm:pt>
    <dgm:pt modelId="{20DBD085-23C6-4EA3-B866-D7EAABCBA853}" type="pres">
      <dgm:prSet presAssocID="{62872201-72CE-471B-BD79-FA1157210155}" presName="composite3" presStyleCnt="0"/>
      <dgm:spPr/>
    </dgm:pt>
    <dgm:pt modelId="{5784483F-B037-4901-AE39-5EC6E5881AD0}" type="pres">
      <dgm:prSet presAssocID="{62872201-72CE-471B-BD79-FA1157210155}" presName="background3" presStyleLbl="node3" presStyleIdx="1" presStyleCnt="4"/>
      <dgm:spPr/>
    </dgm:pt>
    <dgm:pt modelId="{068563BF-D47A-4253-AACB-D082DE7EA06D}" type="pres">
      <dgm:prSet presAssocID="{62872201-72CE-471B-BD79-FA1157210155}" presName="text3" presStyleLbl="fgAcc3" presStyleIdx="1" presStyleCnt="4" custScaleX="116888">
        <dgm:presLayoutVars>
          <dgm:chPref val="3"/>
        </dgm:presLayoutVars>
      </dgm:prSet>
      <dgm:spPr/>
    </dgm:pt>
    <dgm:pt modelId="{4CD5496D-1028-44A3-AEE9-84547C208D19}" type="pres">
      <dgm:prSet presAssocID="{62872201-72CE-471B-BD79-FA1157210155}" presName="hierChild4" presStyleCnt="0"/>
      <dgm:spPr/>
    </dgm:pt>
    <dgm:pt modelId="{39470300-4F58-42B6-8C6E-7DEE01D71243}" type="pres">
      <dgm:prSet presAssocID="{600EDCA1-82A0-491C-8354-4D3DA28F267D}" presName="Name23" presStyleLbl="parChTrans1D4" presStyleIdx="2" presStyleCnt="7"/>
      <dgm:spPr/>
    </dgm:pt>
    <dgm:pt modelId="{E475EC07-7C53-4E8A-AF60-39D5D9020F84}" type="pres">
      <dgm:prSet presAssocID="{7CCDF092-A299-4F40-8FE6-A11D60FBD3B3}" presName="hierRoot4" presStyleCnt="0"/>
      <dgm:spPr/>
    </dgm:pt>
    <dgm:pt modelId="{4EB6BB13-1F2C-4C2F-BA88-0365DF2E8A6A}" type="pres">
      <dgm:prSet presAssocID="{7CCDF092-A299-4F40-8FE6-A11D60FBD3B3}" presName="composite4" presStyleCnt="0"/>
      <dgm:spPr/>
    </dgm:pt>
    <dgm:pt modelId="{30778946-E84D-481A-AE19-E2C98AD05857}" type="pres">
      <dgm:prSet presAssocID="{7CCDF092-A299-4F40-8FE6-A11D60FBD3B3}" presName="background4" presStyleLbl="node4" presStyleIdx="2" presStyleCnt="7"/>
      <dgm:spPr/>
    </dgm:pt>
    <dgm:pt modelId="{53DDC78B-BD36-48A3-B9C1-F0B35592CAF1}" type="pres">
      <dgm:prSet presAssocID="{7CCDF092-A299-4F40-8FE6-A11D60FBD3B3}" presName="text4" presStyleLbl="fgAcc4" presStyleIdx="2" presStyleCnt="7" custScaleX="195182">
        <dgm:presLayoutVars>
          <dgm:chPref val="3"/>
        </dgm:presLayoutVars>
      </dgm:prSet>
      <dgm:spPr/>
    </dgm:pt>
    <dgm:pt modelId="{4BE99068-0338-4FFF-A8F2-FA5581B885E8}" type="pres">
      <dgm:prSet presAssocID="{7CCDF092-A299-4F40-8FE6-A11D60FBD3B3}" presName="hierChild5" presStyleCnt="0"/>
      <dgm:spPr/>
    </dgm:pt>
    <dgm:pt modelId="{005F8C69-4ECB-41F4-BF5D-9D49C241BE11}" type="pres">
      <dgm:prSet presAssocID="{5C01F856-CB1F-4AB5-9E23-63B5B5B22CBD}" presName="Name10" presStyleLbl="parChTrans1D2" presStyleIdx="3" presStyleCnt="4"/>
      <dgm:spPr/>
    </dgm:pt>
    <dgm:pt modelId="{F553F42B-3783-4CCD-B8CD-36D67830812F}" type="pres">
      <dgm:prSet presAssocID="{42A4CA25-46EA-4785-9AF3-844BE3884385}" presName="hierRoot2" presStyleCnt="0"/>
      <dgm:spPr/>
    </dgm:pt>
    <dgm:pt modelId="{5F259664-C8A4-4BBF-B52A-3E0168766EB6}" type="pres">
      <dgm:prSet presAssocID="{42A4CA25-46EA-4785-9AF3-844BE3884385}" presName="composite2" presStyleCnt="0"/>
      <dgm:spPr/>
    </dgm:pt>
    <dgm:pt modelId="{44AA1C0B-D71B-486A-B1A6-2317DB5E15AC}" type="pres">
      <dgm:prSet presAssocID="{42A4CA25-46EA-4785-9AF3-844BE3884385}" presName="background2" presStyleLbl="node2" presStyleIdx="3" presStyleCnt="4"/>
      <dgm:spPr/>
    </dgm:pt>
    <dgm:pt modelId="{BA1C14AF-C3F1-4301-9A4D-B874FA94F65D}" type="pres">
      <dgm:prSet presAssocID="{42A4CA25-46EA-4785-9AF3-844BE3884385}" presName="text2" presStyleLbl="fgAcc2" presStyleIdx="3" presStyleCnt="4" custScaleX="206865">
        <dgm:presLayoutVars>
          <dgm:chPref val="3"/>
        </dgm:presLayoutVars>
      </dgm:prSet>
      <dgm:spPr/>
    </dgm:pt>
    <dgm:pt modelId="{F814DA7F-8787-4DF4-AD76-305C7EEEFE3E}" type="pres">
      <dgm:prSet presAssocID="{42A4CA25-46EA-4785-9AF3-844BE3884385}" presName="hierChild3" presStyleCnt="0"/>
      <dgm:spPr/>
    </dgm:pt>
    <dgm:pt modelId="{EE4BB3F0-070F-4CE4-A13D-DFD08004C405}" type="pres">
      <dgm:prSet presAssocID="{E0DB89B3-C0DA-4657-9D94-E798A2D3CFB7}" presName="Name17" presStyleLbl="parChTrans1D3" presStyleIdx="2" presStyleCnt="4"/>
      <dgm:spPr/>
    </dgm:pt>
    <dgm:pt modelId="{530CC071-E01A-453E-AB28-AF960E4E9A16}" type="pres">
      <dgm:prSet presAssocID="{5DEE01D5-46F1-4A51-997E-E563E9068C83}" presName="hierRoot3" presStyleCnt="0"/>
      <dgm:spPr/>
    </dgm:pt>
    <dgm:pt modelId="{CC66F223-9756-4E1B-A98B-83A596C4040B}" type="pres">
      <dgm:prSet presAssocID="{5DEE01D5-46F1-4A51-997E-E563E9068C83}" presName="composite3" presStyleCnt="0"/>
      <dgm:spPr/>
    </dgm:pt>
    <dgm:pt modelId="{21E52315-AC26-4299-A36D-289E565C22E7}" type="pres">
      <dgm:prSet presAssocID="{5DEE01D5-46F1-4A51-997E-E563E9068C83}" presName="background3" presStyleLbl="node3" presStyleIdx="2" presStyleCnt="4"/>
      <dgm:spPr/>
    </dgm:pt>
    <dgm:pt modelId="{367F7FDD-5191-4B62-90EC-CF7580C74B41}" type="pres">
      <dgm:prSet presAssocID="{5DEE01D5-46F1-4A51-997E-E563E9068C83}" presName="text3" presStyleLbl="fgAcc3" presStyleIdx="2" presStyleCnt="4">
        <dgm:presLayoutVars>
          <dgm:chPref val="3"/>
        </dgm:presLayoutVars>
      </dgm:prSet>
      <dgm:spPr/>
    </dgm:pt>
    <dgm:pt modelId="{BA6E85A5-258F-47DA-9C4A-17C811CA914E}" type="pres">
      <dgm:prSet presAssocID="{5DEE01D5-46F1-4A51-997E-E563E9068C83}" presName="hierChild4" presStyleCnt="0"/>
      <dgm:spPr/>
    </dgm:pt>
    <dgm:pt modelId="{BD44EF58-4B44-43F1-9069-03E8D6E5B3B3}" type="pres">
      <dgm:prSet presAssocID="{B4964108-948F-49AD-983A-987DECE7B5B7}" presName="Name23" presStyleLbl="parChTrans1D4" presStyleIdx="3" presStyleCnt="7"/>
      <dgm:spPr/>
    </dgm:pt>
    <dgm:pt modelId="{A6A81522-2EE9-4442-B39D-FFEA32C854F3}" type="pres">
      <dgm:prSet presAssocID="{DF37BDB0-AE3A-4E55-BACD-0542E684B26E}" presName="hierRoot4" presStyleCnt="0"/>
      <dgm:spPr/>
    </dgm:pt>
    <dgm:pt modelId="{B4A5A0EA-A6E5-4AE2-8212-9DB6926C368D}" type="pres">
      <dgm:prSet presAssocID="{DF37BDB0-AE3A-4E55-BACD-0542E684B26E}" presName="composite4" presStyleCnt="0"/>
      <dgm:spPr/>
    </dgm:pt>
    <dgm:pt modelId="{1E4730DE-C800-422C-88B9-BA38EF14E93C}" type="pres">
      <dgm:prSet presAssocID="{DF37BDB0-AE3A-4E55-BACD-0542E684B26E}" presName="background4" presStyleLbl="node4" presStyleIdx="3" presStyleCnt="7"/>
      <dgm:spPr/>
    </dgm:pt>
    <dgm:pt modelId="{DFF4B985-CC1B-4577-B22E-E1952F19DBAC}" type="pres">
      <dgm:prSet presAssocID="{DF37BDB0-AE3A-4E55-BACD-0542E684B26E}" presName="text4" presStyleLbl="fgAcc4" presStyleIdx="3" presStyleCnt="7">
        <dgm:presLayoutVars>
          <dgm:chPref val="3"/>
        </dgm:presLayoutVars>
      </dgm:prSet>
      <dgm:spPr/>
    </dgm:pt>
    <dgm:pt modelId="{8B24927D-2236-4599-9545-441039B69754}" type="pres">
      <dgm:prSet presAssocID="{DF37BDB0-AE3A-4E55-BACD-0542E684B26E}" presName="hierChild5" presStyleCnt="0"/>
      <dgm:spPr/>
    </dgm:pt>
    <dgm:pt modelId="{03DD9E8C-2913-4D40-8619-F24984334EDC}" type="pres">
      <dgm:prSet presAssocID="{CBA3873A-97A9-4EB4-9F63-3A0663CDC348}" presName="Name17" presStyleLbl="parChTrans1D3" presStyleIdx="3" presStyleCnt="4"/>
      <dgm:spPr/>
    </dgm:pt>
    <dgm:pt modelId="{6C943F05-639C-4443-AD94-A5C3D86B8CAE}" type="pres">
      <dgm:prSet presAssocID="{FD1BD56E-D1C1-4883-A9BB-C6C5431D93AA}" presName="hierRoot3" presStyleCnt="0"/>
      <dgm:spPr/>
    </dgm:pt>
    <dgm:pt modelId="{AD92A4C1-2355-48AE-9E33-7D5894CB559D}" type="pres">
      <dgm:prSet presAssocID="{FD1BD56E-D1C1-4883-A9BB-C6C5431D93AA}" presName="composite3" presStyleCnt="0"/>
      <dgm:spPr/>
    </dgm:pt>
    <dgm:pt modelId="{81C5EC44-FA25-4B09-82BC-8207CC2DB1BF}" type="pres">
      <dgm:prSet presAssocID="{FD1BD56E-D1C1-4883-A9BB-C6C5431D93AA}" presName="background3" presStyleLbl="node3" presStyleIdx="3" presStyleCnt="4"/>
      <dgm:spPr/>
    </dgm:pt>
    <dgm:pt modelId="{3FA85F15-F996-4685-95F4-C5032CAABF98}" type="pres">
      <dgm:prSet presAssocID="{FD1BD56E-D1C1-4883-A9BB-C6C5431D93AA}" presName="text3" presStyleLbl="fgAcc3" presStyleIdx="3" presStyleCnt="4" custScaleX="173714">
        <dgm:presLayoutVars>
          <dgm:chPref val="3"/>
        </dgm:presLayoutVars>
      </dgm:prSet>
      <dgm:spPr/>
    </dgm:pt>
    <dgm:pt modelId="{A43EC407-B73E-4F67-9103-0A5F36A92E74}" type="pres">
      <dgm:prSet presAssocID="{FD1BD56E-D1C1-4883-A9BB-C6C5431D93AA}" presName="hierChild4" presStyleCnt="0"/>
      <dgm:spPr/>
    </dgm:pt>
    <dgm:pt modelId="{B57B3C44-29CA-409C-AD48-595DECDB5A4F}" type="pres">
      <dgm:prSet presAssocID="{C105970B-39C7-4F6C-A489-C718E313445F}" presName="Name23" presStyleLbl="parChTrans1D4" presStyleIdx="4" presStyleCnt="7"/>
      <dgm:spPr/>
    </dgm:pt>
    <dgm:pt modelId="{1A77AC3F-FD99-41F9-86A9-AB2CB909F79A}" type="pres">
      <dgm:prSet presAssocID="{7C246BC3-4EC2-40CC-B167-BCBB134BE81A}" presName="hierRoot4" presStyleCnt="0"/>
      <dgm:spPr/>
    </dgm:pt>
    <dgm:pt modelId="{B6A20679-29F8-46E2-9085-72727C867BF9}" type="pres">
      <dgm:prSet presAssocID="{7C246BC3-4EC2-40CC-B167-BCBB134BE81A}" presName="composite4" presStyleCnt="0"/>
      <dgm:spPr/>
    </dgm:pt>
    <dgm:pt modelId="{2E24F142-696B-4D06-8361-6AF384894A09}" type="pres">
      <dgm:prSet presAssocID="{7C246BC3-4EC2-40CC-B167-BCBB134BE81A}" presName="background4" presStyleLbl="node4" presStyleIdx="4" presStyleCnt="7"/>
      <dgm:spPr/>
    </dgm:pt>
    <dgm:pt modelId="{DD8B277E-7CBC-43AC-8516-D2AA66623BE7}" type="pres">
      <dgm:prSet presAssocID="{7C246BC3-4EC2-40CC-B167-BCBB134BE81A}" presName="text4" presStyleLbl="fgAcc4" presStyleIdx="4" presStyleCnt="7" custScaleX="170422">
        <dgm:presLayoutVars>
          <dgm:chPref val="3"/>
        </dgm:presLayoutVars>
      </dgm:prSet>
      <dgm:spPr/>
    </dgm:pt>
    <dgm:pt modelId="{5FDA2450-E3B9-47CD-AA3D-3F95B96CADFB}" type="pres">
      <dgm:prSet presAssocID="{7C246BC3-4EC2-40CC-B167-BCBB134BE81A}" presName="hierChild5" presStyleCnt="0"/>
      <dgm:spPr/>
    </dgm:pt>
    <dgm:pt modelId="{602B8785-4D7C-41BC-91FB-6ACF9DD3B177}" type="pres">
      <dgm:prSet presAssocID="{E9FC7703-0F66-4D70-AECA-A7F928522C36}" presName="Name23" presStyleLbl="parChTrans1D4" presStyleIdx="5" presStyleCnt="7"/>
      <dgm:spPr/>
    </dgm:pt>
    <dgm:pt modelId="{8674F944-70AD-492F-B87D-561A175D16E2}" type="pres">
      <dgm:prSet presAssocID="{461DC1C4-28F2-4B75-B607-05A1B85F6F4E}" presName="hierRoot4" presStyleCnt="0"/>
      <dgm:spPr/>
    </dgm:pt>
    <dgm:pt modelId="{F7C7190A-530E-4220-9CBC-59CED03D985C}" type="pres">
      <dgm:prSet presAssocID="{461DC1C4-28F2-4B75-B607-05A1B85F6F4E}" presName="composite4" presStyleCnt="0"/>
      <dgm:spPr/>
    </dgm:pt>
    <dgm:pt modelId="{CE5490AE-CBF5-486B-9196-5271D21AA60D}" type="pres">
      <dgm:prSet presAssocID="{461DC1C4-28F2-4B75-B607-05A1B85F6F4E}" presName="background4" presStyleLbl="node4" presStyleIdx="5" presStyleCnt="7"/>
      <dgm:spPr/>
    </dgm:pt>
    <dgm:pt modelId="{8D9A2F3C-33AC-4FD7-A5C5-734E7BE1FF6E}" type="pres">
      <dgm:prSet presAssocID="{461DC1C4-28F2-4B75-B607-05A1B85F6F4E}" presName="text4" presStyleLbl="fgAcc4" presStyleIdx="5" presStyleCnt="7">
        <dgm:presLayoutVars>
          <dgm:chPref val="3"/>
        </dgm:presLayoutVars>
      </dgm:prSet>
      <dgm:spPr/>
    </dgm:pt>
    <dgm:pt modelId="{178CD1A2-2E3B-443C-8C4B-BA859167F3AD}" type="pres">
      <dgm:prSet presAssocID="{461DC1C4-28F2-4B75-B607-05A1B85F6F4E}" presName="hierChild5" presStyleCnt="0"/>
      <dgm:spPr/>
    </dgm:pt>
    <dgm:pt modelId="{F2809422-A199-4CAF-BD54-B102CBF20385}" type="pres">
      <dgm:prSet presAssocID="{E041B2CA-2251-4F2A-9939-437CDB16BD57}" presName="Name23" presStyleLbl="parChTrans1D4" presStyleIdx="6" presStyleCnt="7"/>
      <dgm:spPr/>
    </dgm:pt>
    <dgm:pt modelId="{6E2D3867-7DEB-4232-8974-7A8BA0AA476E}" type="pres">
      <dgm:prSet presAssocID="{B714A5C9-DC93-412F-BEEA-5CB58696B9AF}" presName="hierRoot4" presStyleCnt="0"/>
      <dgm:spPr/>
    </dgm:pt>
    <dgm:pt modelId="{B19A58F2-23D3-479A-871F-F9A70651076F}" type="pres">
      <dgm:prSet presAssocID="{B714A5C9-DC93-412F-BEEA-5CB58696B9AF}" presName="composite4" presStyleCnt="0"/>
      <dgm:spPr/>
    </dgm:pt>
    <dgm:pt modelId="{927BB0D8-3C1E-4557-B482-BEC28236B478}" type="pres">
      <dgm:prSet presAssocID="{B714A5C9-DC93-412F-BEEA-5CB58696B9AF}" presName="background4" presStyleLbl="node4" presStyleIdx="6" presStyleCnt="7"/>
      <dgm:spPr/>
    </dgm:pt>
    <dgm:pt modelId="{39202278-ACA5-4980-9B39-1575E80E2ED0}" type="pres">
      <dgm:prSet presAssocID="{B714A5C9-DC93-412F-BEEA-5CB58696B9AF}" presName="text4" presStyleLbl="fgAcc4" presStyleIdx="6" presStyleCnt="7" custScaleX="147595">
        <dgm:presLayoutVars>
          <dgm:chPref val="3"/>
        </dgm:presLayoutVars>
      </dgm:prSet>
      <dgm:spPr/>
    </dgm:pt>
    <dgm:pt modelId="{39A6A149-45DE-4BD0-9450-EB8B6B4A8E1B}" type="pres">
      <dgm:prSet presAssocID="{B714A5C9-DC93-412F-BEEA-5CB58696B9AF}" presName="hierChild5" presStyleCnt="0"/>
      <dgm:spPr/>
    </dgm:pt>
  </dgm:ptLst>
  <dgm:cxnLst>
    <dgm:cxn modelId="{4846A301-1D88-48E1-AE63-0C9F7FD3A2BE}" type="presOf" srcId="{AFA70AE2-E0D6-4D18-8192-55978635FF7F}" destId="{32FFC90F-61CC-4DEA-8688-0D3AE4EEBA3C}" srcOrd="0" destOrd="0" presId="urn:microsoft.com/office/officeart/2005/8/layout/hierarchy1"/>
    <dgm:cxn modelId="{2ED0C701-2677-4B7E-BE65-14787C4FC2BE}" type="presOf" srcId="{BE00E8B3-9CEB-44B9-8959-7450B1A7F704}" destId="{A4C11B95-BC13-48C6-B095-2323B0CD0A5B}" srcOrd="0" destOrd="0" presId="urn:microsoft.com/office/officeart/2005/8/layout/hierarchy1"/>
    <dgm:cxn modelId="{082F7C05-2C68-4963-B76C-5CC605C3DAED}" srcId="{6603EF16-2533-422F-BE6F-7765D9AB894E}" destId="{BE00E8B3-9CEB-44B9-8959-7450B1A7F704}" srcOrd="0" destOrd="0" parTransId="{6BECEF08-52C1-49C4-A8F1-1084523A713C}" sibTransId="{FCC07CC8-27F9-420D-B703-5DCC37B63D8C}"/>
    <dgm:cxn modelId="{E6EE5F0A-CA5E-4FC8-8287-DF5672BF17A1}" type="presOf" srcId="{C6DBFCB9-3439-441B-A748-4CD188FD4D7F}" destId="{40347D0A-6729-4EE3-8D7B-81BCFCE5F45C}" srcOrd="0" destOrd="0" presId="urn:microsoft.com/office/officeart/2005/8/layout/hierarchy1"/>
    <dgm:cxn modelId="{2CB0CC0B-B580-47FD-8B45-6BC9277B7C3E}" type="presOf" srcId="{5DEE01D5-46F1-4A51-997E-E563E9068C83}" destId="{367F7FDD-5191-4B62-90EC-CF7580C74B41}" srcOrd="0" destOrd="0" presId="urn:microsoft.com/office/officeart/2005/8/layout/hierarchy1"/>
    <dgm:cxn modelId="{DB942C0C-C340-428F-966F-AF742E098926}" type="presOf" srcId="{D0107AC3-B26A-4BA3-A33D-A30E26733612}" destId="{CB50C82E-00D7-433C-93CA-3902519DBE9E}" srcOrd="0" destOrd="0" presId="urn:microsoft.com/office/officeart/2005/8/layout/hierarchy1"/>
    <dgm:cxn modelId="{E65C9A0C-7E87-41FE-96A7-8572BBF4EA95}" type="presOf" srcId="{42A4CA25-46EA-4785-9AF3-844BE3884385}" destId="{BA1C14AF-C3F1-4301-9A4D-B874FA94F65D}" srcOrd="0" destOrd="0" presId="urn:microsoft.com/office/officeart/2005/8/layout/hierarchy1"/>
    <dgm:cxn modelId="{15A00418-150D-43C0-A80A-21B6A6AB8CDC}" type="presOf" srcId="{67B9045A-10EB-42A4-884D-C30699DC1E46}" destId="{F108B1C8-B4FC-4C50-B559-D99478791E93}" srcOrd="0" destOrd="0" presId="urn:microsoft.com/office/officeart/2005/8/layout/hierarchy1"/>
    <dgm:cxn modelId="{CE19B523-46C7-4904-8DBD-DFBA3369B64C}" type="presOf" srcId="{E9FC7703-0F66-4D70-AECA-A7F928522C36}" destId="{602B8785-4D7C-41BC-91FB-6ACF9DD3B177}" srcOrd="0" destOrd="0" presId="urn:microsoft.com/office/officeart/2005/8/layout/hierarchy1"/>
    <dgm:cxn modelId="{82D6A225-3BE3-4C88-B611-22C82136EA1B}" type="presOf" srcId="{E041B2CA-2251-4F2A-9939-437CDB16BD57}" destId="{F2809422-A199-4CAF-BD54-B102CBF20385}" srcOrd="0" destOrd="0" presId="urn:microsoft.com/office/officeart/2005/8/layout/hierarchy1"/>
    <dgm:cxn modelId="{67B6FB26-C912-40F1-AEF2-7400E1D7AAF5}" type="presOf" srcId="{DF37BDB0-AE3A-4E55-BACD-0542E684B26E}" destId="{DFF4B985-CC1B-4577-B22E-E1952F19DBAC}" srcOrd="0" destOrd="0" presId="urn:microsoft.com/office/officeart/2005/8/layout/hierarchy1"/>
    <dgm:cxn modelId="{1DB7022D-26E7-403C-8AF1-88C8127EA304}" type="presOf" srcId="{600EDCA1-82A0-491C-8354-4D3DA28F267D}" destId="{39470300-4F58-42B6-8C6E-7DEE01D71243}" srcOrd="0" destOrd="0" presId="urn:microsoft.com/office/officeart/2005/8/layout/hierarchy1"/>
    <dgm:cxn modelId="{D28FB42E-5D90-42FB-A26C-FBE28D7C04C7}" type="presOf" srcId="{B714A5C9-DC93-412F-BEEA-5CB58696B9AF}" destId="{39202278-ACA5-4980-9B39-1575E80E2ED0}" srcOrd="0" destOrd="0" presId="urn:microsoft.com/office/officeart/2005/8/layout/hierarchy1"/>
    <dgm:cxn modelId="{9EF01335-32FE-4D5D-8570-D63CB60D3A23}" srcId="{AFA70AE2-E0D6-4D18-8192-55978635FF7F}" destId="{62872201-72CE-471B-BD79-FA1157210155}" srcOrd="1" destOrd="0" parTransId="{D0107AC3-B26A-4BA3-A33D-A30E26733612}" sibTransId="{A6630CF9-BB43-4ACB-8003-E4C6F74BE86B}"/>
    <dgm:cxn modelId="{73F15839-95F3-4E59-AB95-58C7DCAB7C2F}" srcId="{67B9045A-10EB-42A4-884D-C30699DC1E46}" destId="{AFA70AE2-E0D6-4D18-8192-55978635FF7F}" srcOrd="0" destOrd="0" parTransId="{46D727C2-AF8D-4014-90C3-C9DC0472C181}" sibTransId="{A0E2E3FE-3F36-4937-908B-A7501C3D2B52}"/>
    <dgm:cxn modelId="{07CC3D5B-8C26-4EB8-AD44-63822C208B3E}" type="presOf" srcId="{D20C198A-7D07-4A07-9AE3-AAC48A67F509}" destId="{83DEA748-CC40-46B0-9AEA-00567472407E}" srcOrd="0" destOrd="0" presId="urn:microsoft.com/office/officeart/2005/8/layout/hierarchy1"/>
    <dgm:cxn modelId="{702B385E-820A-4584-863D-0C0EF55E8AD5}" type="presOf" srcId="{80BA39AE-607B-417C-941C-E7A34263076C}" destId="{D7711B0F-75F0-49F6-BEDA-EF8A71674EC3}" srcOrd="0" destOrd="0" presId="urn:microsoft.com/office/officeart/2005/8/layout/hierarchy1"/>
    <dgm:cxn modelId="{C1AAE460-6AC7-4699-A980-8A0C026B035B}" type="presOf" srcId="{62872201-72CE-471B-BD79-FA1157210155}" destId="{068563BF-D47A-4253-AACB-D082DE7EA06D}" srcOrd="0" destOrd="0" presId="urn:microsoft.com/office/officeart/2005/8/layout/hierarchy1"/>
    <dgm:cxn modelId="{0B9AD968-AD28-4541-A7A2-4A6D5B51C107}" type="presOf" srcId="{46D727C2-AF8D-4014-90C3-C9DC0472C181}" destId="{3554F4C1-C3CF-481B-BF65-4AD3784B4DC6}" srcOrd="0" destOrd="0" presId="urn:microsoft.com/office/officeart/2005/8/layout/hierarchy1"/>
    <dgm:cxn modelId="{41C82D6C-E87A-45FC-8257-F0441A5E75EB}" type="presOf" srcId="{608CBC5A-18E8-4FE0-9DC3-7B35BDACFFC2}" destId="{DDB54599-1347-44D1-B713-C03EE86327B8}" srcOrd="0" destOrd="0" presId="urn:microsoft.com/office/officeart/2005/8/layout/hierarchy1"/>
    <dgm:cxn modelId="{59DD964F-960D-4B08-B391-720AF5C5B46C}" type="presOf" srcId="{DFB64BE2-363B-4E77-8E41-33CFF79C2390}" destId="{F00D367C-CB6C-4186-A886-09DF3BE92F76}" srcOrd="0" destOrd="0" presId="urn:microsoft.com/office/officeart/2005/8/layout/hierarchy1"/>
    <dgm:cxn modelId="{F9460C73-D261-45C2-B717-07F600A73087}" srcId="{BE00E8B3-9CEB-44B9-8959-7450B1A7F704}" destId="{C6DBFCB9-3439-441B-A748-4CD188FD4D7F}" srcOrd="1" destOrd="0" parTransId="{DFB64BE2-363B-4E77-8E41-33CFF79C2390}" sibTransId="{45C0897D-5BE1-4DC9-93A3-FCD385AF04E8}"/>
    <dgm:cxn modelId="{A9BF4174-A01A-46D9-8D57-A7867CAA6632}" srcId="{62872201-72CE-471B-BD79-FA1157210155}" destId="{7CCDF092-A299-4F40-8FE6-A11D60FBD3B3}" srcOrd="0" destOrd="0" parTransId="{600EDCA1-82A0-491C-8354-4D3DA28F267D}" sibTransId="{96B6A570-DD8B-48F0-A61B-F06AB899EFB9}"/>
    <dgm:cxn modelId="{96138E56-00FA-4AF5-9599-BA1443B9BA99}" type="presOf" srcId="{7C246BC3-4EC2-40CC-B167-BCBB134BE81A}" destId="{DD8B277E-7CBC-43AC-8516-D2AA66623BE7}" srcOrd="0" destOrd="0" presId="urn:microsoft.com/office/officeart/2005/8/layout/hierarchy1"/>
    <dgm:cxn modelId="{1AD48A7D-3D0C-47FB-93A9-6B14A9B16EA8}" type="presOf" srcId="{7CCDF092-A299-4F40-8FE6-A11D60FBD3B3}" destId="{53DDC78B-BD36-48A3-B9C1-F0B35592CAF1}" srcOrd="0" destOrd="0" presId="urn:microsoft.com/office/officeart/2005/8/layout/hierarchy1"/>
    <dgm:cxn modelId="{2E277280-F49F-4D37-99C4-1691F88384C9}" srcId="{42A4CA25-46EA-4785-9AF3-844BE3884385}" destId="{5DEE01D5-46F1-4A51-997E-E563E9068C83}" srcOrd="0" destOrd="0" parTransId="{E0DB89B3-C0DA-4657-9D94-E798A2D3CFB7}" sibTransId="{6945376E-A6EF-442E-99DA-A129109C297C}"/>
    <dgm:cxn modelId="{53E27782-3585-476C-8591-BED44FE1EA25}" type="presOf" srcId="{C105970B-39C7-4F6C-A489-C718E313445F}" destId="{B57B3C44-29CA-409C-AD48-595DECDB5A4F}" srcOrd="0" destOrd="0" presId="urn:microsoft.com/office/officeart/2005/8/layout/hierarchy1"/>
    <dgm:cxn modelId="{CE9ECC83-63AE-4334-A393-5952B9E2C0B1}" srcId="{42A4CA25-46EA-4785-9AF3-844BE3884385}" destId="{FD1BD56E-D1C1-4883-A9BB-C6C5431D93AA}" srcOrd="1" destOrd="0" parTransId="{CBA3873A-97A9-4EB4-9F63-3A0663CDC348}" sibTransId="{62C70D56-C75D-403F-8CB8-3D57AAD83BB8}"/>
    <dgm:cxn modelId="{93CB3E8F-7EC2-4D6E-B057-84E139D7B8C3}" srcId="{7C246BC3-4EC2-40CC-B167-BCBB134BE81A}" destId="{461DC1C4-28F2-4B75-B607-05A1B85F6F4E}" srcOrd="0" destOrd="0" parTransId="{E9FC7703-0F66-4D70-AECA-A7F928522C36}" sibTransId="{E8BEF450-A7A5-4CF2-87AC-88276E69A04D}"/>
    <dgm:cxn modelId="{8495BF92-08E0-4259-8106-1A5D80C971B5}" type="presOf" srcId="{7BAC90CB-FF73-4795-BFE3-871EB11C910C}" destId="{A82AF89A-B54D-4A07-84C6-1C3252A33DD0}" srcOrd="0" destOrd="0" presId="urn:microsoft.com/office/officeart/2005/8/layout/hierarchy1"/>
    <dgm:cxn modelId="{0910D59D-8D07-41C5-9EF9-AF4FE5A5D7F5}" type="presOf" srcId="{6603EF16-2533-422F-BE6F-7765D9AB894E}" destId="{E2CC4E1A-6DD5-44CE-9058-F27E130B1427}" srcOrd="0" destOrd="0" presId="urn:microsoft.com/office/officeart/2005/8/layout/hierarchy1"/>
    <dgm:cxn modelId="{732BE29E-B8AA-419F-BA84-4D65759D8372}" srcId="{6603EF16-2533-422F-BE6F-7765D9AB894E}" destId="{67B9045A-10EB-42A4-884D-C30699DC1E46}" srcOrd="1" destOrd="0" parTransId="{0D793E8F-7A6A-4735-BF10-6912A6F8741A}" sibTransId="{255C1994-BE02-4228-B857-6F06DC1534DF}"/>
    <dgm:cxn modelId="{F37F6AA5-96C3-42E6-A811-B6BA6F19B4F9}" type="presOf" srcId="{A0742046-23B4-4C39-A6D0-45BCE74D7000}" destId="{BF06F0A6-4C76-45FE-AFAE-B337E63D6086}" srcOrd="0" destOrd="0" presId="urn:microsoft.com/office/officeart/2005/8/layout/hierarchy1"/>
    <dgm:cxn modelId="{155EC5A6-DA59-4401-83C0-80BFBAAB4E84}" type="presOf" srcId="{CBA3873A-97A9-4EB4-9F63-3A0663CDC348}" destId="{03DD9E8C-2913-4D40-8619-F24984334EDC}" srcOrd="0" destOrd="0" presId="urn:microsoft.com/office/officeart/2005/8/layout/hierarchy1"/>
    <dgm:cxn modelId="{AB278AA8-DD63-484E-81B4-C5CBFFFE2739}" type="presOf" srcId="{AD787689-DBEC-429C-980A-5438FC868EAD}" destId="{0EB2B6C3-5429-49DA-A60A-E400701D3769}" srcOrd="0" destOrd="0" presId="urn:microsoft.com/office/officeart/2005/8/layout/hierarchy1"/>
    <dgm:cxn modelId="{1FD2FBAB-EC94-4CCC-A52D-F61827619177}" srcId="{7C246BC3-4EC2-40CC-B167-BCBB134BE81A}" destId="{B714A5C9-DC93-412F-BEEA-5CB58696B9AF}" srcOrd="1" destOrd="0" parTransId="{E041B2CA-2251-4F2A-9939-437CDB16BD57}" sibTransId="{0394BB4D-EE87-4DD5-B37A-5BDFC97CA072}"/>
    <dgm:cxn modelId="{3CE740AC-97D0-4771-9280-A97F9C132099}" srcId="{BE00E8B3-9CEB-44B9-8959-7450B1A7F704}" destId="{AF9FBBC9-0314-42BD-8CF5-CCDA11600EC7}" srcOrd="0" destOrd="0" parTransId="{608CBC5A-18E8-4FE0-9DC3-7B35BDACFFC2}" sibTransId="{0CCD14A1-7A8E-48AA-82D4-B9FC03E2F5FF}"/>
    <dgm:cxn modelId="{05F025AF-F9C4-4687-82C3-25982D96321F}" type="presOf" srcId="{FD1BD56E-D1C1-4883-A9BB-C6C5431D93AA}" destId="{3FA85F15-F996-4685-95F4-C5032CAABF98}" srcOrd="0" destOrd="0" presId="urn:microsoft.com/office/officeart/2005/8/layout/hierarchy1"/>
    <dgm:cxn modelId="{B6ACA9B0-19DF-4AE5-B8D5-6DC778796DC9}" type="presOf" srcId="{B4964108-948F-49AD-983A-987DECE7B5B7}" destId="{BD44EF58-4B44-43F1-9069-03E8D6E5B3B3}" srcOrd="0" destOrd="0" presId="urn:microsoft.com/office/officeart/2005/8/layout/hierarchy1"/>
    <dgm:cxn modelId="{75F085B1-CD02-41D9-A36F-DF1DD78A63F3}" srcId="{5DEE01D5-46F1-4A51-997E-E563E9068C83}" destId="{DF37BDB0-AE3A-4E55-BACD-0542E684B26E}" srcOrd="0" destOrd="0" parTransId="{B4964108-948F-49AD-983A-987DECE7B5B7}" sibTransId="{9A302113-CA5A-427D-B6CE-C3818C38E00E}"/>
    <dgm:cxn modelId="{F3E26CB6-BC13-4343-819B-A402C391CEB9}" srcId="{67B9045A-10EB-42A4-884D-C30699DC1E46}" destId="{42A4CA25-46EA-4785-9AF3-844BE3884385}" srcOrd="1" destOrd="0" parTransId="{5C01F856-CB1F-4AB5-9E23-63B5B5B22CBD}" sibTransId="{8B2223F9-8D9C-417C-89D7-7EAB90FFEDA5}"/>
    <dgm:cxn modelId="{4FA3E5B6-C8A3-4FD3-94AC-0EE4AB164675}" type="presOf" srcId="{AF9FBBC9-0314-42BD-8CF5-CCDA11600EC7}" destId="{4E711842-299D-4380-9AA7-72C4ADB32BAB}" srcOrd="0" destOrd="0" presId="urn:microsoft.com/office/officeart/2005/8/layout/hierarchy1"/>
    <dgm:cxn modelId="{A3F29CC4-A0F6-4508-9F79-61FCE459DB7A}" srcId="{7BAC90CB-FF73-4795-BFE3-871EB11C910C}" destId="{AD787689-DBEC-429C-980A-5438FC868EAD}" srcOrd="0" destOrd="0" parTransId="{A0742046-23B4-4C39-A6D0-45BCE74D7000}" sibTransId="{08225855-86F8-48A2-BA37-CBC7D0EF09B3}"/>
    <dgm:cxn modelId="{14DC21CB-089A-4085-98A5-27D6922E8FFD}" srcId="{FD1BD56E-D1C1-4883-A9BB-C6C5431D93AA}" destId="{7C246BC3-4EC2-40CC-B167-BCBB134BE81A}" srcOrd="0" destOrd="0" parTransId="{C105970B-39C7-4F6C-A489-C718E313445F}" sibTransId="{BA042E4E-B11C-4E29-8407-58F233B2CBC7}"/>
    <dgm:cxn modelId="{41EF46DC-558C-470B-AFC6-5F9B0A4FDA27}" type="presOf" srcId="{E0DB89B3-C0DA-4657-9D94-E798A2D3CFB7}" destId="{EE4BB3F0-070F-4CE4-A13D-DFD08004C405}" srcOrd="0" destOrd="0" presId="urn:microsoft.com/office/officeart/2005/8/layout/hierarchy1"/>
    <dgm:cxn modelId="{26518FDE-CCE4-47B2-BCA7-13249E29F696}" type="presOf" srcId="{461DC1C4-28F2-4B75-B607-05A1B85F6F4E}" destId="{8D9A2F3C-33AC-4FD7-A5C5-734E7BE1FF6E}" srcOrd="0" destOrd="0" presId="urn:microsoft.com/office/officeart/2005/8/layout/hierarchy1"/>
    <dgm:cxn modelId="{805F50E7-8A51-425E-982E-549D97040075}" srcId="{AFA70AE2-E0D6-4D18-8192-55978635FF7F}" destId="{7BAC90CB-FF73-4795-BFE3-871EB11C910C}" srcOrd="0" destOrd="0" parTransId="{D20C198A-7D07-4A07-9AE3-AAC48A67F509}" sibTransId="{AB653EC1-58A9-45E2-B944-91597CC71972}"/>
    <dgm:cxn modelId="{1877C8E7-0D89-493B-B751-765DFCD2FD92}" type="presOf" srcId="{D8080AAC-6779-494D-AD7F-A023F74FE81C}" destId="{49FBF0D0-5330-4B4E-8099-3B7094E6F32B}" srcOrd="0" destOrd="0" presId="urn:microsoft.com/office/officeart/2005/8/layout/hierarchy1"/>
    <dgm:cxn modelId="{B26DB4EC-DA19-4103-998B-E281FC35339B}" type="presOf" srcId="{5C01F856-CB1F-4AB5-9E23-63B5B5B22CBD}" destId="{005F8C69-4ECB-41F4-BF5D-9D49C241BE11}" srcOrd="0" destOrd="0" presId="urn:microsoft.com/office/officeart/2005/8/layout/hierarchy1"/>
    <dgm:cxn modelId="{0D025DFB-99FC-4DA1-B889-E452F3999460}" srcId="{7BAC90CB-FF73-4795-BFE3-871EB11C910C}" destId="{D8080AAC-6779-494D-AD7F-A023F74FE81C}" srcOrd="1" destOrd="0" parTransId="{80BA39AE-607B-417C-941C-E7A34263076C}" sibTransId="{B00D7C03-6A9C-45D8-82F8-C1E91484B363}"/>
    <dgm:cxn modelId="{9F41B3CB-C3B8-4D79-88DD-EA581D901728}" type="presParOf" srcId="{E2CC4E1A-6DD5-44CE-9058-F27E130B1427}" destId="{06E2D428-DFBA-4FA9-B79B-7B6888068C53}" srcOrd="0" destOrd="0" presId="urn:microsoft.com/office/officeart/2005/8/layout/hierarchy1"/>
    <dgm:cxn modelId="{33E9EC7E-8C80-4D37-BA55-18501D05ED63}" type="presParOf" srcId="{06E2D428-DFBA-4FA9-B79B-7B6888068C53}" destId="{FFB39475-2BCF-49EF-B1E0-8CF794FF8FBD}" srcOrd="0" destOrd="0" presId="urn:microsoft.com/office/officeart/2005/8/layout/hierarchy1"/>
    <dgm:cxn modelId="{B76BEB60-5580-49FA-8DC0-61032F25684F}" type="presParOf" srcId="{FFB39475-2BCF-49EF-B1E0-8CF794FF8FBD}" destId="{BB6B2C61-CBB0-4C47-B9E7-5DC19FCAA6DA}" srcOrd="0" destOrd="0" presId="urn:microsoft.com/office/officeart/2005/8/layout/hierarchy1"/>
    <dgm:cxn modelId="{50E6681A-40F0-4DF8-B783-D3229AE38E3B}" type="presParOf" srcId="{FFB39475-2BCF-49EF-B1E0-8CF794FF8FBD}" destId="{A4C11B95-BC13-48C6-B095-2323B0CD0A5B}" srcOrd="1" destOrd="0" presId="urn:microsoft.com/office/officeart/2005/8/layout/hierarchy1"/>
    <dgm:cxn modelId="{E5905646-A90D-4E4D-9879-A4235A198A0A}" type="presParOf" srcId="{06E2D428-DFBA-4FA9-B79B-7B6888068C53}" destId="{79E2A4E0-0098-4727-AFC8-B935FAC2EE69}" srcOrd="1" destOrd="0" presId="urn:microsoft.com/office/officeart/2005/8/layout/hierarchy1"/>
    <dgm:cxn modelId="{937692FB-A15E-48FA-A50E-6312576A4D21}" type="presParOf" srcId="{79E2A4E0-0098-4727-AFC8-B935FAC2EE69}" destId="{DDB54599-1347-44D1-B713-C03EE86327B8}" srcOrd="0" destOrd="0" presId="urn:microsoft.com/office/officeart/2005/8/layout/hierarchy1"/>
    <dgm:cxn modelId="{88999811-4408-41B4-9027-E4EF99A77728}" type="presParOf" srcId="{79E2A4E0-0098-4727-AFC8-B935FAC2EE69}" destId="{FCA00F11-6DC4-4D1F-BE26-17FF80DC88DA}" srcOrd="1" destOrd="0" presId="urn:microsoft.com/office/officeart/2005/8/layout/hierarchy1"/>
    <dgm:cxn modelId="{05613F25-C215-4349-A081-D9571D98776F}" type="presParOf" srcId="{FCA00F11-6DC4-4D1F-BE26-17FF80DC88DA}" destId="{EC397FAF-C8CA-4242-B3B7-11D812E7CD8E}" srcOrd="0" destOrd="0" presId="urn:microsoft.com/office/officeart/2005/8/layout/hierarchy1"/>
    <dgm:cxn modelId="{FAF956DB-A3B9-43E1-8CC4-87DBD5CF36E2}" type="presParOf" srcId="{EC397FAF-C8CA-4242-B3B7-11D812E7CD8E}" destId="{B17A6E2D-0520-4CBF-9181-2B261559D24A}" srcOrd="0" destOrd="0" presId="urn:microsoft.com/office/officeart/2005/8/layout/hierarchy1"/>
    <dgm:cxn modelId="{422AE502-FAEE-4EC7-AB44-8F6189BB0BF8}" type="presParOf" srcId="{EC397FAF-C8CA-4242-B3B7-11D812E7CD8E}" destId="{4E711842-299D-4380-9AA7-72C4ADB32BAB}" srcOrd="1" destOrd="0" presId="urn:microsoft.com/office/officeart/2005/8/layout/hierarchy1"/>
    <dgm:cxn modelId="{8FB06641-06FE-4955-BCF4-E73BEFA5C23D}" type="presParOf" srcId="{FCA00F11-6DC4-4D1F-BE26-17FF80DC88DA}" destId="{BED12FFD-CA2A-423F-BAE4-871E182A7C92}" srcOrd="1" destOrd="0" presId="urn:microsoft.com/office/officeart/2005/8/layout/hierarchy1"/>
    <dgm:cxn modelId="{0E91C047-D4AD-4038-B2F1-D8E4666B80A1}" type="presParOf" srcId="{79E2A4E0-0098-4727-AFC8-B935FAC2EE69}" destId="{F00D367C-CB6C-4186-A886-09DF3BE92F76}" srcOrd="2" destOrd="0" presId="urn:microsoft.com/office/officeart/2005/8/layout/hierarchy1"/>
    <dgm:cxn modelId="{0DA5AB90-BD50-4AFB-B53F-16A99FCA7EF2}" type="presParOf" srcId="{79E2A4E0-0098-4727-AFC8-B935FAC2EE69}" destId="{8566BCA3-7C4A-4E8C-94EB-1BC14541EA95}" srcOrd="3" destOrd="0" presId="urn:microsoft.com/office/officeart/2005/8/layout/hierarchy1"/>
    <dgm:cxn modelId="{57F18470-7625-4046-94F4-101A28F3F6AE}" type="presParOf" srcId="{8566BCA3-7C4A-4E8C-94EB-1BC14541EA95}" destId="{9A009A96-F89C-4154-9ABA-55F2EC8E2506}" srcOrd="0" destOrd="0" presId="urn:microsoft.com/office/officeart/2005/8/layout/hierarchy1"/>
    <dgm:cxn modelId="{1D0D6FEF-DAE5-40FA-BD23-3601DD9E894F}" type="presParOf" srcId="{9A009A96-F89C-4154-9ABA-55F2EC8E2506}" destId="{A1DF71C9-6D53-4F4E-81FD-3DE9F7CC8D2E}" srcOrd="0" destOrd="0" presId="urn:microsoft.com/office/officeart/2005/8/layout/hierarchy1"/>
    <dgm:cxn modelId="{8F070823-6A36-4274-95B1-162B0364B369}" type="presParOf" srcId="{9A009A96-F89C-4154-9ABA-55F2EC8E2506}" destId="{40347D0A-6729-4EE3-8D7B-81BCFCE5F45C}" srcOrd="1" destOrd="0" presId="urn:microsoft.com/office/officeart/2005/8/layout/hierarchy1"/>
    <dgm:cxn modelId="{B9C2F3B5-0DA3-487D-9883-2409B4487068}" type="presParOf" srcId="{8566BCA3-7C4A-4E8C-94EB-1BC14541EA95}" destId="{9000C798-88C1-41C7-9049-A42110031515}" srcOrd="1" destOrd="0" presId="urn:microsoft.com/office/officeart/2005/8/layout/hierarchy1"/>
    <dgm:cxn modelId="{54E934AC-93D8-4845-9F34-F4B4B48DAF6C}" type="presParOf" srcId="{E2CC4E1A-6DD5-44CE-9058-F27E130B1427}" destId="{12F30EC0-A451-4EE5-AB2E-D79A468E4831}" srcOrd="1" destOrd="0" presId="urn:microsoft.com/office/officeart/2005/8/layout/hierarchy1"/>
    <dgm:cxn modelId="{B8C6D8FD-F0E9-4DFB-A4A5-8591735BEC5D}" type="presParOf" srcId="{12F30EC0-A451-4EE5-AB2E-D79A468E4831}" destId="{21A2B969-4A1B-45F6-ACCE-59FBE8BA432D}" srcOrd="0" destOrd="0" presId="urn:microsoft.com/office/officeart/2005/8/layout/hierarchy1"/>
    <dgm:cxn modelId="{5013E9A9-FA79-4C32-B8C7-821F9660F81E}" type="presParOf" srcId="{21A2B969-4A1B-45F6-ACCE-59FBE8BA432D}" destId="{FDFAC203-A91F-4E19-AF50-19BED692EBD0}" srcOrd="0" destOrd="0" presId="urn:microsoft.com/office/officeart/2005/8/layout/hierarchy1"/>
    <dgm:cxn modelId="{068B20CE-43D1-4FBA-B8C3-0D73CFF84C26}" type="presParOf" srcId="{21A2B969-4A1B-45F6-ACCE-59FBE8BA432D}" destId="{F108B1C8-B4FC-4C50-B559-D99478791E93}" srcOrd="1" destOrd="0" presId="urn:microsoft.com/office/officeart/2005/8/layout/hierarchy1"/>
    <dgm:cxn modelId="{6C170B33-0217-4B1E-A6E2-A2B128C122D2}" type="presParOf" srcId="{12F30EC0-A451-4EE5-AB2E-D79A468E4831}" destId="{E3378A82-A5B5-45EF-8127-522EEAA6D2E4}" srcOrd="1" destOrd="0" presId="urn:microsoft.com/office/officeart/2005/8/layout/hierarchy1"/>
    <dgm:cxn modelId="{11E86334-F45C-41E9-AC35-710A6CD3E986}" type="presParOf" srcId="{E3378A82-A5B5-45EF-8127-522EEAA6D2E4}" destId="{3554F4C1-C3CF-481B-BF65-4AD3784B4DC6}" srcOrd="0" destOrd="0" presId="urn:microsoft.com/office/officeart/2005/8/layout/hierarchy1"/>
    <dgm:cxn modelId="{A49FFED1-BAB6-44F4-A531-C39686643E68}" type="presParOf" srcId="{E3378A82-A5B5-45EF-8127-522EEAA6D2E4}" destId="{E2E7CE9A-BD13-4C43-9EE2-79E68440D970}" srcOrd="1" destOrd="0" presId="urn:microsoft.com/office/officeart/2005/8/layout/hierarchy1"/>
    <dgm:cxn modelId="{7A4B1BC7-476F-4B77-AB90-3714B67ADB29}" type="presParOf" srcId="{E2E7CE9A-BD13-4C43-9EE2-79E68440D970}" destId="{44126141-7C6F-468E-A70F-BA0CA16A06EB}" srcOrd="0" destOrd="0" presId="urn:microsoft.com/office/officeart/2005/8/layout/hierarchy1"/>
    <dgm:cxn modelId="{603D671D-0AB0-48E2-AFCD-321DB6383413}" type="presParOf" srcId="{44126141-7C6F-468E-A70F-BA0CA16A06EB}" destId="{46968352-2E6C-4ABC-A3D0-6C97F02B188A}" srcOrd="0" destOrd="0" presId="urn:microsoft.com/office/officeart/2005/8/layout/hierarchy1"/>
    <dgm:cxn modelId="{0A6DCA1D-FEE7-4BB8-A4AE-486CE1CDDECB}" type="presParOf" srcId="{44126141-7C6F-468E-A70F-BA0CA16A06EB}" destId="{32FFC90F-61CC-4DEA-8688-0D3AE4EEBA3C}" srcOrd="1" destOrd="0" presId="urn:microsoft.com/office/officeart/2005/8/layout/hierarchy1"/>
    <dgm:cxn modelId="{54A4D603-9F9F-4F0B-A4E4-B690684641D4}" type="presParOf" srcId="{E2E7CE9A-BD13-4C43-9EE2-79E68440D970}" destId="{CC761946-7C9D-4F6F-9B22-05288FE2E828}" srcOrd="1" destOrd="0" presId="urn:microsoft.com/office/officeart/2005/8/layout/hierarchy1"/>
    <dgm:cxn modelId="{6EACF407-D7C0-4EF0-9B94-86F15F7676D4}" type="presParOf" srcId="{CC761946-7C9D-4F6F-9B22-05288FE2E828}" destId="{83DEA748-CC40-46B0-9AEA-00567472407E}" srcOrd="0" destOrd="0" presId="urn:microsoft.com/office/officeart/2005/8/layout/hierarchy1"/>
    <dgm:cxn modelId="{94D44580-F7A9-4FA7-8E46-F55FBEFFE7B3}" type="presParOf" srcId="{CC761946-7C9D-4F6F-9B22-05288FE2E828}" destId="{C51CA18C-A063-4A98-88E8-F65CA29F9992}" srcOrd="1" destOrd="0" presId="urn:microsoft.com/office/officeart/2005/8/layout/hierarchy1"/>
    <dgm:cxn modelId="{42FFCFC0-B193-48D6-A50D-6EA6F3056790}" type="presParOf" srcId="{C51CA18C-A063-4A98-88E8-F65CA29F9992}" destId="{00177EE6-7DC9-4D7F-88A0-6C11A2B1D1E2}" srcOrd="0" destOrd="0" presId="urn:microsoft.com/office/officeart/2005/8/layout/hierarchy1"/>
    <dgm:cxn modelId="{3EA436A4-89F8-4632-B9ED-A25A71C7A2DA}" type="presParOf" srcId="{00177EE6-7DC9-4D7F-88A0-6C11A2B1D1E2}" destId="{F3D8B58D-5307-4732-8316-0FF6773DB98A}" srcOrd="0" destOrd="0" presId="urn:microsoft.com/office/officeart/2005/8/layout/hierarchy1"/>
    <dgm:cxn modelId="{E14B7DAB-4D44-4150-ABC6-7BA74001FADE}" type="presParOf" srcId="{00177EE6-7DC9-4D7F-88A0-6C11A2B1D1E2}" destId="{A82AF89A-B54D-4A07-84C6-1C3252A33DD0}" srcOrd="1" destOrd="0" presId="urn:microsoft.com/office/officeart/2005/8/layout/hierarchy1"/>
    <dgm:cxn modelId="{EF7486C5-0E39-4D46-975C-05346CD17112}" type="presParOf" srcId="{C51CA18C-A063-4A98-88E8-F65CA29F9992}" destId="{887BDFFC-7718-4C1A-B8FB-D082005FF9CC}" srcOrd="1" destOrd="0" presId="urn:microsoft.com/office/officeart/2005/8/layout/hierarchy1"/>
    <dgm:cxn modelId="{E5673D57-07BB-420D-AEF6-96B65B5C0E40}" type="presParOf" srcId="{887BDFFC-7718-4C1A-B8FB-D082005FF9CC}" destId="{BF06F0A6-4C76-45FE-AFAE-B337E63D6086}" srcOrd="0" destOrd="0" presId="urn:microsoft.com/office/officeart/2005/8/layout/hierarchy1"/>
    <dgm:cxn modelId="{63099058-7032-4784-982D-E21A9C5FCE17}" type="presParOf" srcId="{887BDFFC-7718-4C1A-B8FB-D082005FF9CC}" destId="{6ADEB1B2-5D20-42F5-961A-E262BEE68140}" srcOrd="1" destOrd="0" presId="urn:microsoft.com/office/officeart/2005/8/layout/hierarchy1"/>
    <dgm:cxn modelId="{649E9727-9DA7-413B-82A8-89F6008D3350}" type="presParOf" srcId="{6ADEB1B2-5D20-42F5-961A-E262BEE68140}" destId="{28143EAA-072E-4497-84E7-1801034A114A}" srcOrd="0" destOrd="0" presId="urn:microsoft.com/office/officeart/2005/8/layout/hierarchy1"/>
    <dgm:cxn modelId="{E3401821-3F04-46E1-9055-7A5EB5A3AA4F}" type="presParOf" srcId="{28143EAA-072E-4497-84E7-1801034A114A}" destId="{13CACD09-EE33-4D08-9796-3E29273B94E8}" srcOrd="0" destOrd="0" presId="urn:microsoft.com/office/officeart/2005/8/layout/hierarchy1"/>
    <dgm:cxn modelId="{BAC3505A-E896-4205-B806-2EE4136E69D5}" type="presParOf" srcId="{28143EAA-072E-4497-84E7-1801034A114A}" destId="{0EB2B6C3-5429-49DA-A60A-E400701D3769}" srcOrd="1" destOrd="0" presId="urn:microsoft.com/office/officeart/2005/8/layout/hierarchy1"/>
    <dgm:cxn modelId="{BDDAA65F-7200-4F13-952E-1DC6384C44A1}" type="presParOf" srcId="{6ADEB1B2-5D20-42F5-961A-E262BEE68140}" destId="{368FBB12-7DC0-4885-B451-5BBF98B85CD7}" srcOrd="1" destOrd="0" presId="urn:microsoft.com/office/officeart/2005/8/layout/hierarchy1"/>
    <dgm:cxn modelId="{5A30E08E-7F84-4BE5-88FD-C3585193B7A1}" type="presParOf" srcId="{887BDFFC-7718-4C1A-B8FB-D082005FF9CC}" destId="{D7711B0F-75F0-49F6-BEDA-EF8A71674EC3}" srcOrd="2" destOrd="0" presId="urn:microsoft.com/office/officeart/2005/8/layout/hierarchy1"/>
    <dgm:cxn modelId="{6A4B1101-D556-407D-875A-EF8624F27B26}" type="presParOf" srcId="{887BDFFC-7718-4C1A-B8FB-D082005FF9CC}" destId="{88023824-BFF8-4A42-99E4-2E7C28CB3D6F}" srcOrd="3" destOrd="0" presId="urn:microsoft.com/office/officeart/2005/8/layout/hierarchy1"/>
    <dgm:cxn modelId="{8FC5DD66-6FFB-4D38-8779-E6400083DF81}" type="presParOf" srcId="{88023824-BFF8-4A42-99E4-2E7C28CB3D6F}" destId="{F939C73C-9C90-49C2-9278-E6E16977C5C2}" srcOrd="0" destOrd="0" presId="urn:microsoft.com/office/officeart/2005/8/layout/hierarchy1"/>
    <dgm:cxn modelId="{2024A767-065B-47F6-B6A5-F0A6D7C4C5DA}" type="presParOf" srcId="{F939C73C-9C90-49C2-9278-E6E16977C5C2}" destId="{DF07E4B8-B375-4927-9F95-00F3858B29AE}" srcOrd="0" destOrd="0" presId="urn:microsoft.com/office/officeart/2005/8/layout/hierarchy1"/>
    <dgm:cxn modelId="{3A5024CB-5E5B-4EAA-9C71-427E1F2B352C}" type="presParOf" srcId="{F939C73C-9C90-49C2-9278-E6E16977C5C2}" destId="{49FBF0D0-5330-4B4E-8099-3B7094E6F32B}" srcOrd="1" destOrd="0" presId="urn:microsoft.com/office/officeart/2005/8/layout/hierarchy1"/>
    <dgm:cxn modelId="{0FCCCD41-AEC8-4853-BA24-CC5A518A1B11}" type="presParOf" srcId="{88023824-BFF8-4A42-99E4-2E7C28CB3D6F}" destId="{AA6D48D2-5C43-4360-86CD-D1AD45FC46D1}" srcOrd="1" destOrd="0" presId="urn:microsoft.com/office/officeart/2005/8/layout/hierarchy1"/>
    <dgm:cxn modelId="{FF57A7DC-6FB1-40AD-B66A-93DEECF5A1B6}" type="presParOf" srcId="{CC761946-7C9D-4F6F-9B22-05288FE2E828}" destId="{CB50C82E-00D7-433C-93CA-3902519DBE9E}" srcOrd="2" destOrd="0" presId="urn:microsoft.com/office/officeart/2005/8/layout/hierarchy1"/>
    <dgm:cxn modelId="{337E389A-CF6C-435F-8AE0-8C54E2B521B4}" type="presParOf" srcId="{CC761946-7C9D-4F6F-9B22-05288FE2E828}" destId="{7D96AE6F-000E-427F-B38E-517CD1E23256}" srcOrd="3" destOrd="0" presId="urn:microsoft.com/office/officeart/2005/8/layout/hierarchy1"/>
    <dgm:cxn modelId="{11CD3201-472F-4317-B974-8A2E7DC87648}" type="presParOf" srcId="{7D96AE6F-000E-427F-B38E-517CD1E23256}" destId="{20DBD085-23C6-4EA3-B866-D7EAABCBA853}" srcOrd="0" destOrd="0" presId="urn:microsoft.com/office/officeart/2005/8/layout/hierarchy1"/>
    <dgm:cxn modelId="{8088EA5B-6696-4C9A-ADA8-07B3B5DD9810}" type="presParOf" srcId="{20DBD085-23C6-4EA3-B866-D7EAABCBA853}" destId="{5784483F-B037-4901-AE39-5EC6E5881AD0}" srcOrd="0" destOrd="0" presId="urn:microsoft.com/office/officeart/2005/8/layout/hierarchy1"/>
    <dgm:cxn modelId="{1EF4E76A-3AF5-4BA9-AB2A-531EC4701283}" type="presParOf" srcId="{20DBD085-23C6-4EA3-B866-D7EAABCBA853}" destId="{068563BF-D47A-4253-AACB-D082DE7EA06D}" srcOrd="1" destOrd="0" presId="urn:microsoft.com/office/officeart/2005/8/layout/hierarchy1"/>
    <dgm:cxn modelId="{38CCEF18-7C1A-4571-9DC1-DA74005D0122}" type="presParOf" srcId="{7D96AE6F-000E-427F-B38E-517CD1E23256}" destId="{4CD5496D-1028-44A3-AEE9-84547C208D19}" srcOrd="1" destOrd="0" presId="urn:microsoft.com/office/officeart/2005/8/layout/hierarchy1"/>
    <dgm:cxn modelId="{B55FD9B4-C77E-4D2F-8ADE-1AAC8C4140EE}" type="presParOf" srcId="{4CD5496D-1028-44A3-AEE9-84547C208D19}" destId="{39470300-4F58-42B6-8C6E-7DEE01D71243}" srcOrd="0" destOrd="0" presId="urn:microsoft.com/office/officeart/2005/8/layout/hierarchy1"/>
    <dgm:cxn modelId="{1E7D2672-D8D2-442B-83B2-D37FD27E555B}" type="presParOf" srcId="{4CD5496D-1028-44A3-AEE9-84547C208D19}" destId="{E475EC07-7C53-4E8A-AF60-39D5D9020F84}" srcOrd="1" destOrd="0" presId="urn:microsoft.com/office/officeart/2005/8/layout/hierarchy1"/>
    <dgm:cxn modelId="{EC6CE46D-B7B0-4900-ADD4-E4EA01EF2B08}" type="presParOf" srcId="{E475EC07-7C53-4E8A-AF60-39D5D9020F84}" destId="{4EB6BB13-1F2C-4C2F-BA88-0365DF2E8A6A}" srcOrd="0" destOrd="0" presId="urn:microsoft.com/office/officeart/2005/8/layout/hierarchy1"/>
    <dgm:cxn modelId="{F4F8CD33-5D5F-4815-8E83-CAA577E0BAD7}" type="presParOf" srcId="{4EB6BB13-1F2C-4C2F-BA88-0365DF2E8A6A}" destId="{30778946-E84D-481A-AE19-E2C98AD05857}" srcOrd="0" destOrd="0" presId="urn:microsoft.com/office/officeart/2005/8/layout/hierarchy1"/>
    <dgm:cxn modelId="{B2250C8C-F1B3-4592-969D-43416D82AC44}" type="presParOf" srcId="{4EB6BB13-1F2C-4C2F-BA88-0365DF2E8A6A}" destId="{53DDC78B-BD36-48A3-B9C1-F0B35592CAF1}" srcOrd="1" destOrd="0" presId="urn:microsoft.com/office/officeart/2005/8/layout/hierarchy1"/>
    <dgm:cxn modelId="{93737827-3FB4-4F01-93E7-D943F53E9610}" type="presParOf" srcId="{E475EC07-7C53-4E8A-AF60-39D5D9020F84}" destId="{4BE99068-0338-4FFF-A8F2-FA5581B885E8}" srcOrd="1" destOrd="0" presId="urn:microsoft.com/office/officeart/2005/8/layout/hierarchy1"/>
    <dgm:cxn modelId="{022297DE-9984-4669-AACE-9A40EB8DB747}" type="presParOf" srcId="{E3378A82-A5B5-45EF-8127-522EEAA6D2E4}" destId="{005F8C69-4ECB-41F4-BF5D-9D49C241BE11}" srcOrd="2" destOrd="0" presId="urn:microsoft.com/office/officeart/2005/8/layout/hierarchy1"/>
    <dgm:cxn modelId="{EFDD4B82-6228-496D-A5D9-EBE455415BA5}" type="presParOf" srcId="{E3378A82-A5B5-45EF-8127-522EEAA6D2E4}" destId="{F553F42B-3783-4CCD-B8CD-36D67830812F}" srcOrd="3" destOrd="0" presId="urn:microsoft.com/office/officeart/2005/8/layout/hierarchy1"/>
    <dgm:cxn modelId="{5901A7CD-02DD-4442-B700-F017F11659DC}" type="presParOf" srcId="{F553F42B-3783-4CCD-B8CD-36D67830812F}" destId="{5F259664-C8A4-4BBF-B52A-3E0168766EB6}" srcOrd="0" destOrd="0" presId="urn:microsoft.com/office/officeart/2005/8/layout/hierarchy1"/>
    <dgm:cxn modelId="{A0A9E90F-69CB-44AB-A55C-B85BD954D608}" type="presParOf" srcId="{5F259664-C8A4-4BBF-B52A-3E0168766EB6}" destId="{44AA1C0B-D71B-486A-B1A6-2317DB5E15AC}" srcOrd="0" destOrd="0" presId="urn:microsoft.com/office/officeart/2005/8/layout/hierarchy1"/>
    <dgm:cxn modelId="{3F0CA509-5935-4D77-9BBD-3C117B2CFB47}" type="presParOf" srcId="{5F259664-C8A4-4BBF-B52A-3E0168766EB6}" destId="{BA1C14AF-C3F1-4301-9A4D-B874FA94F65D}" srcOrd="1" destOrd="0" presId="urn:microsoft.com/office/officeart/2005/8/layout/hierarchy1"/>
    <dgm:cxn modelId="{ADB31BE5-C97C-4704-BD7E-64C29F6882D6}" type="presParOf" srcId="{F553F42B-3783-4CCD-B8CD-36D67830812F}" destId="{F814DA7F-8787-4DF4-AD76-305C7EEEFE3E}" srcOrd="1" destOrd="0" presId="urn:microsoft.com/office/officeart/2005/8/layout/hierarchy1"/>
    <dgm:cxn modelId="{AA5C9381-A7D7-4948-B080-1EEC094B38A2}" type="presParOf" srcId="{F814DA7F-8787-4DF4-AD76-305C7EEEFE3E}" destId="{EE4BB3F0-070F-4CE4-A13D-DFD08004C405}" srcOrd="0" destOrd="0" presId="urn:microsoft.com/office/officeart/2005/8/layout/hierarchy1"/>
    <dgm:cxn modelId="{63F68389-5559-45DE-8101-9F1BA05BA262}" type="presParOf" srcId="{F814DA7F-8787-4DF4-AD76-305C7EEEFE3E}" destId="{530CC071-E01A-453E-AB28-AF960E4E9A16}" srcOrd="1" destOrd="0" presId="urn:microsoft.com/office/officeart/2005/8/layout/hierarchy1"/>
    <dgm:cxn modelId="{89344D86-0DD2-405F-81BC-1EF30E472363}" type="presParOf" srcId="{530CC071-E01A-453E-AB28-AF960E4E9A16}" destId="{CC66F223-9756-4E1B-A98B-83A596C4040B}" srcOrd="0" destOrd="0" presId="urn:microsoft.com/office/officeart/2005/8/layout/hierarchy1"/>
    <dgm:cxn modelId="{E8ED1916-C6A3-4C1F-BB5B-CBC993DBDE93}" type="presParOf" srcId="{CC66F223-9756-4E1B-A98B-83A596C4040B}" destId="{21E52315-AC26-4299-A36D-289E565C22E7}" srcOrd="0" destOrd="0" presId="urn:microsoft.com/office/officeart/2005/8/layout/hierarchy1"/>
    <dgm:cxn modelId="{A1FC08DD-C989-4614-90CE-11B004E3E239}" type="presParOf" srcId="{CC66F223-9756-4E1B-A98B-83A596C4040B}" destId="{367F7FDD-5191-4B62-90EC-CF7580C74B41}" srcOrd="1" destOrd="0" presId="urn:microsoft.com/office/officeart/2005/8/layout/hierarchy1"/>
    <dgm:cxn modelId="{816956EB-6C15-4A77-B190-CB521FD1A393}" type="presParOf" srcId="{530CC071-E01A-453E-AB28-AF960E4E9A16}" destId="{BA6E85A5-258F-47DA-9C4A-17C811CA914E}" srcOrd="1" destOrd="0" presId="urn:microsoft.com/office/officeart/2005/8/layout/hierarchy1"/>
    <dgm:cxn modelId="{7C9D1933-25F1-4717-9A4A-3D07E5F246EC}" type="presParOf" srcId="{BA6E85A5-258F-47DA-9C4A-17C811CA914E}" destId="{BD44EF58-4B44-43F1-9069-03E8D6E5B3B3}" srcOrd="0" destOrd="0" presId="urn:microsoft.com/office/officeart/2005/8/layout/hierarchy1"/>
    <dgm:cxn modelId="{3C8F26A3-0612-4284-A1AF-E65C8D785D00}" type="presParOf" srcId="{BA6E85A5-258F-47DA-9C4A-17C811CA914E}" destId="{A6A81522-2EE9-4442-B39D-FFEA32C854F3}" srcOrd="1" destOrd="0" presId="urn:microsoft.com/office/officeart/2005/8/layout/hierarchy1"/>
    <dgm:cxn modelId="{F105581C-C951-49D8-B1A3-2E2A86AAD5AC}" type="presParOf" srcId="{A6A81522-2EE9-4442-B39D-FFEA32C854F3}" destId="{B4A5A0EA-A6E5-4AE2-8212-9DB6926C368D}" srcOrd="0" destOrd="0" presId="urn:microsoft.com/office/officeart/2005/8/layout/hierarchy1"/>
    <dgm:cxn modelId="{E2B156D4-AE78-47AD-89A2-D8725FDE2748}" type="presParOf" srcId="{B4A5A0EA-A6E5-4AE2-8212-9DB6926C368D}" destId="{1E4730DE-C800-422C-88B9-BA38EF14E93C}" srcOrd="0" destOrd="0" presId="urn:microsoft.com/office/officeart/2005/8/layout/hierarchy1"/>
    <dgm:cxn modelId="{11250CAB-9177-4590-B236-54FC8876CCAC}" type="presParOf" srcId="{B4A5A0EA-A6E5-4AE2-8212-9DB6926C368D}" destId="{DFF4B985-CC1B-4577-B22E-E1952F19DBAC}" srcOrd="1" destOrd="0" presId="urn:microsoft.com/office/officeart/2005/8/layout/hierarchy1"/>
    <dgm:cxn modelId="{C8A2125B-CCAD-46B7-B69E-671918CA06EB}" type="presParOf" srcId="{A6A81522-2EE9-4442-B39D-FFEA32C854F3}" destId="{8B24927D-2236-4599-9545-441039B69754}" srcOrd="1" destOrd="0" presId="urn:microsoft.com/office/officeart/2005/8/layout/hierarchy1"/>
    <dgm:cxn modelId="{DA824CE0-6D5D-4390-BDE6-ED9DE1883283}" type="presParOf" srcId="{F814DA7F-8787-4DF4-AD76-305C7EEEFE3E}" destId="{03DD9E8C-2913-4D40-8619-F24984334EDC}" srcOrd="2" destOrd="0" presId="urn:microsoft.com/office/officeart/2005/8/layout/hierarchy1"/>
    <dgm:cxn modelId="{F9F20724-423A-481C-9604-65ACCB3A674C}" type="presParOf" srcId="{F814DA7F-8787-4DF4-AD76-305C7EEEFE3E}" destId="{6C943F05-639C-4443-AD94-A5C3D86B8CAE}" srcOrd="3" destOrd="0" presId="urn:microsoft.com/office/officeart/2005/8/layout/hierarchy1"/>
    <dgm:cxn modelId="{6273C7DF-5E26-4171-85F1-EA7ABAF5E87F}" type="presParOf" srcId="{6C943F05-639C-4443-AD94-A5C3D86B8CAE}" destId="{AD92A4C1-2355-48AE-9E33-7D5894CB559D}" srcOrd="0" destOrd="0" presId="urn:microsoft.com/office/officeart/2005/8/layout/hierarchy1"/>
    <dgm:cxn modelId="{49BB0FE5-B947-4B33-9C82-86628AE6C36F}" type="presParOf" srcId="{AD92A4C1-2355-48AE-9E33-7D5894CB559D}" destId="{81C5EC44-FA25-4B09-82BC-8207CC2DB1BF}" srcOrd="0" destOrd="0" presId="urn:microsoft.com/office/officeart/2005/8/layout/hierarchy1"/>
    <dgm:cxn modelId="{826FBB2A-9FC9-4BF5-BE42-61B19C04E814}" type="presParOf" srcId="{AD92A4C1-2355-48AE-9E33-7D5894CB559D}" destId="{3FA85F15-F996-4685-95F4-C5032CAABF98}" srcOrd="1" destOrd="0" presId="urn:microsoft.com/office/officeart/2005/8/layout/hierarchy1"/>
    <dgm:cxn modelId="{D0F46A44-7025-449F-A93A-11B17CCCFF93}" type="presParOf" srcId="{6C943F05-639C-4443-AD94-A5C3D86B8CAE}" destId="{A43EC407-B73E-4F67-9103-0A5F36A92E74}" srcOrd="1" destOrd="0" presId="urn:microsoft.com/office/officeart/2005/8/layout/hierarchy1"/>
    <dgm:cxn modelId="{F9024347-2990-44BB-9D02-B8324FA37D08}" type="presParOf" srcId="{A43EC407-B73E-4F67-9103-0A5F36A92E74}" destId="{B57B3C44-29CA-409C-AD48-595DECDB5A4F}" srcOrd="0" destOrd="0" presId="urn:microsoft.com/office/officeart/2005/8/layout/hierarchy1"/>
    <dgm:cxn modelId="{BE975D9A-8AB7-4DB7-B73A-B78C67039F8F}" type="presParOf" srcId="{A43EC407-B73E-4F67-9103-0A5F36A92E74}" destId="{1A77AC3F-FD99-41F9-86A9-AB2CB909F79A}" srcOrd="1" destOrd="0" presId="urn:microsoft.com/office/officeart/2005/8/layout/hierarchy1"/>
    <dgm:cxn modelId="{01D52103-7ECD-47B7-B8B6-FB253D47161C}" type="presParOf" srcId="{1A77AC3F-FD99-41F9-86A9-AB2CB909F79A}" destId="{B6A20679-29F8-46E2-9085-72727C867BF9}" srcOrd="0" destOrd="0" presId="urn:microsoft.com/office/officeart/2005/8/layout/hierarchy1"/>
    <dgm:cxn modelId="{E2CD93A3-EA25-4DD4-953B-0F575C2013F1}" type="presParOf" srcId="{B6A20679-29F8-46E2-9085-72727C867BF9}" destId="{2E24F142-696B-4D06-8361-6AF384894A09}" srcOrd="0" destOrd="0" presId="urn:microsoft.com/office/officeart/2005/8/layout/hierarchy1"/>
    <dgm:cxn modelId="{3C7A7777-550F-4788-A4F8-186BD0D177EE}" type="presParOf" srcId="{B6A20679-29F8-46E2-9085-72727C867BF9}" destId="{DD8B277E-7CBC-43AC-8516-D2AA66623BE7}" srcOrd="1" destOrd="0" presId="urn:microsoft.com/office/officeart/2005/8/layout/hierarchy1"/>
    <dgm:cxn modelId="{07F72F1D-4C53-465D-B916-6B61D64C02B2}" type="presParOf" srcId="{1A77AC3F-FD99-41F9-86A9-AB2CB909F79A}" destId="{5FDA2450-E3B9-47CD-AA3D-3F95B96CADFB}" srcOrd="1" destOrd="0" presId="urn:microsoft.com/office/officeart/2005/8/layout/hierarchy1"/>
    <dgm:cxn modelId="{0CF9F0FB-B685-4C00-ACCF-0CE11F434B13}" type="presParOf" srcId="{5FDA2450-E3B9-47CD-AA3D-3F95B96CADFB}" destId="{602B8785-4D7C-41BC-91FB-6ACF9DD3B177}" srcOrd="0" destOrd="0" presId="urn:microsoft.com/office/officeart/2005/8/layout/hierarchy1"/>
    <dgm:cxn modelId="{CE637CE6-1F35-4109-BB1C-F7E06E7999ED}" type="presParOf" srcId="{5FDA2450-E3B9-47CD-AA3D-3F95B96CADFB}" destId="{8674F944-70AD-492F-B87D-561A175D16E2}" srcOrd="1" destOrd="0" presId="urn:microsoft.com/office/officeart/2005/8/layout/hierarchy1"/>
    <dgm:cxn modelId="{EE73E715-83B6-4B4C-AB90-DE0F3117FD97}" type="presParOf" srcId="{8674F944-70AD-492F-B87D-561A175D16E2}" destId="{F7C7190A-530E-4220-9CBC-59CED03D985C}" srcOrd="0" destOrd="0" presId="urn:microsoft.com/office/officeart/2005/8/layout/hierarchy1"/>
    <dgm:cxn modelId="{BBAA15CE-511D-4E85-A17A-F089747E9808}" type="presParOf" srcId="{F7C7190A-530E-4220-9CBC-59CED03D985C}" destId="{CE5490AE-CBF5-486B-9196-5271D21AA60D}" srcOrd="0" destOrd="0" presId="urn:microsoft.com/office/officeart/2005/8/layout/hierarchy1"/>
    <dgm:cxn modelId="{C7F74804-565E-47AF-BBC6-440DEB6EF07B}" type="presParOf" srcId="{F7C7190A-530E-4220-9CBC-59CED03D985C}" destId="{8D9A2F3C-33AC-4FD7-A5C5-734E7BE1FF6E}" srcOrd="1" destOrd="0" presId="urn:microsoft.com/office/officeart/2005/8/layout/hierarchy1"/>
    <dgm:cxn modelId="{FCF71679-A678-4238-9708-6444CF7052DD}" type="presParOf" srcId="{8674F944-70AD-492F-B87D-561A175D16E2}" destId="{178CD1A2-2E3B-443C-8C4B-BA859167F3AD}" srcOrd="1" destOrd="0" presId="urn:microsoft.com/office/officeart/2005/8/layout/hierarchy1"/>
    <dgm:cxn modelId="{B36E4E79-8E15-4320-B362-511FFAF50785}" type="presParOf" srcId="{5FDA2450-E3B9-47CD-AA3D-3F95B96CADFB}" destId="{F2809422-A199-4CAF-BD54-B102CBF20385}" srcOrd="2" destOrd="0" presId="urn:microsoft.com/office/officeart/2005/8/layout/hierarchy1"/>
    <dgm:cxn modelId="{6A5AAA13-A028-4461-8061-5A46D45E53EA}" type="presParOf" srcId="{5FDA2450-E3B9-47CD-AA3D-3F95B96CADFB}" destId="{6E2D3867-7DEB-4232-8974-7A8BA0AA476E}" srcOrd="3" destOrd="0" presId="urn:microsoft.com/office/officeart/2005/8/layout/hierarchy1"/>
    <dgm:cxn modelId="{C288798B-C115-4C1A-A456-36D026F3B02A}" type="presParOf" srcId="{6E2D3867-7DEB-4232-8974-7A8BA0AA476E}" destId="{B19A58F2-23D3-479A-871F-F9A70651076F}" srcOrd="0" destOrd="0" presId="urn:microsoft.com/office/officeart/2005/8/layout/hierarchy1"/>
    <dgm:cxn modelId="{9B4775E7-038F-4056-A099-348DF48C287E}" type="presParOf" srcId="{B19A58F2-23D3-479A-871F-F9A70651076F}" destId="{927BB0D8-3C1E-4557-B482-BEC28236B478}" srcOrd="0" destOrd="0" presId="urn:microsoft.com/office/officeart/2005/8/layout/hierarchy1"/>
    <dgm:cxn modelId="{72BA530B-6C29-41CD-8DDC-52F3C9DA2D98}" type="presParOf" srcId="{B19A58F2-23D3-479A-871F-F9A70651076F}" destId="{39202278-ACA5-4980-9B39-1575E80E2ED0}" srcOrd="1" destOrd="0" presId="urn:microsoft.com/office/officeart/2005/8/layout/hierarchy1"/>
    <dgm:cxn modelId="{BE635395-5F29-458D-801E-30193ED5E41E}" type="presParOf" srcId="{6E2D3867-7DEB-4232-8974-7A8BA0AA476E}" destId="{39A6A149-45DE-4BD0-9450-EB8B6B4A8E1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CEB49C-FBF4-4F2F-B04B-06A415361173}"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s-CO"/>
        </a:p>
      </dgm:t>
    </dgm:pt>
    <dgm:pt modelId="{07812D8C-0E37-4276-A8B6-6564B5B72B24}">
      <dgm:prSet phldrT="[Texto]" custT="1"/>
      <dgm:spPr/>
      <dgm:t>
        <a:bodyPr/>
        <a:lstStyle/>
        <a:p>
          <a:r>
            <a:rPr lang="es-CO" sz="2000" dirty="0">
              <a:latin typeface="Montserrat" panose="00000500000000000000" pitchFamily="50" charset="0"/>
            </a:rPr>
            <a:t>Manifestaciones clínicas</a:t>
          </a:r>
        </a:p>
      </dgm:t>
    </dgm:pt>
    <dgm:pt modelId="{831DFA1D-A038-4560-B70B-A89E087CD919}" type="parTrans" cxnId="{3F4E8DF1-2EE0-496D-A9BD-454611839BEB}">
      <dgm:prSet/>
      <dgm:spPr/>
      <dgm:t>
        <a:bodyPr/>
        <a:lstStyle/>
        <a:p>
          <a:endParaRPr lang="es-CO" sz="1600"/>
        </a:p>
      </dgm:t>
    </dgm:pt>
    <dgm:pt modelId="{61F1A68F-D550-42E2-B520-5D9F53307CB6}" type="sibTrans" cxnId="{3F4E8DF1-2EE0-496D-A9BD-454611839BEB}">
      <dgm:prSet/>
      <dgm:spPr/>
      <dgm:t>
        <a:bodyPr/>
        <a:lstStyle/>
        <a:p>
          <a:endParaRPr lang="es-CO" sz="1600"/>
        </a:p>
      </dgm:t>
    </dgm:pt>
    <dgm:pt modelId="{A4B69CDF-DA70-4D31-B36A-E061E2C0A4E3}">
      <dgm:prSet phldrT="[Texto]" custT="1"/>
      <dgm:spPr/>
      <dgm:t>
        <a:bodyPr/>
        <a:lstStyle/>
        <a:p>
          <a:pPr>
            <a:buFont typeface="Wingdings" panose="05000000000000000000" pitchFamily="2" charset="2"/>
            <a:buNone/>
          </a:pPr>
          <a:r>
            <a:rPr lang="es-CO" sz="2000" b="1" dirty="0">
              <a:solidFill>
                <a:srgbClr val="002060"/>
              </a:solidFill>
              <a:latin typeface="Montserrat" panose="00000500000000000000" pitchFamily="50" charset="0"/>
            </a:rPr>
            <a:t>Fiebre</a:t>
          </a:r>
          <a:endParaRPr lang="es-CO" sz="2000" dirty="0">
            <a:solidFill>
              <a:srgbClr val="002060"/>
            </a:solidFill>
            <a:latin typeface="Montserrat" panose="00000500000000000000" pitchFamily="50" charset="0"/>
          </a:endParaRPr>
        </a:p>
      </dgm:t>
    </dgm:pt>
    <dgm:pt modelId="{A28FD8C0-8713-4100-A53B-1D32C379BB8E}" type="parTrans" cxnId="{BF591CE8-C3B0-4A94-88D6-36C76E874DB5}">
      <dgm:prSet/>
      <dgm:spPr/>
      <dgm:t>
        <a:bodyPr/>
        <a:lstStyle/>
        <a:p>
          <a:endParaRPr lang="es-CO" sz="1600"/>
        </a:p>
      </dgm:t>
    </dgm:pt>
    <dgm:pt modelId="{4AA40F51-A1C2-4071-A247-D30912376668}" type="sibTrans" cxnId="{BF591CE8-C3B0-4A94-88D6-36C76E874DB5}">
      <dgm:prSet/>
      <dgm:spPr/>
      <dgm:t>
        <a:bodyPr/>
        <a:lstStyle/>
        <a:p>
          <a:endParaRPr lang="es-CO" sz="1600"/>
        </a:p>
      </dgm:t>
    </dgm:pt>
    <dgm:pt modelId="{56678FA0-ED17-4E6A-A5C4-3475D9038B8A}">
      <dgm:prSet phldrT="[Texto]" custT="1"/>
      <dgm:spPr/>
      <dgm:t>
        <a:bodyPr/>
        <a:lstStyle/>
        <a:p>
          <a:r>
            <a:rPr lang="es-CO" sz="2000" dirty="0">
              <a:latin typeface="Montserrat" panose="00000500000000000000" pitchFamily="50" charset="0"/>
            </a:rPr>
            <a:t>Paraclínicos</a:t>
          </a:r>
          <a:endParaRPr lang="es-CO" sz="2400" dirty="0">
            <a:latin typeface="Montserrat" panose="00000500000000000000" pitchFamily="50" charset="0"/>
          </a:endParaRPr>
        </a:p>
      </dgm:t>
    </dgm:pt>
    <dgm:pt modelId="{5B19A1CE-B0A3-49CD-BCAD-A90CFC3C5EA7}" type="parTrans" cxnId="{537DE598-6DA6-419E-8A43-BC7C9AA56F84}">
      <dgm:prSet/>
      <dgm:spPr/>
      <dgm:t>
        <a:bodyPr/>
        <a:lstStyle/>
        <a:p>
          <a:endParaRPr lang="es-CO" sz="1600"/>
        </a:p>
      </dgm:t>
    </dgm:pt>
    <dgm:pt modelId="{AEF6B993-ECC5-4C42-8BFD-AA5C50BA28A9}" type="sibTrans" cxnId="{537DE598-6DA6-419E-8A43-BC7C9AA56F84}">
      <dgm:prSet/>
      <dgm:spPr/>
      <dgm:t>
        <a:bodyPr/>
        <a:lstStyle/>
        <a:p>
          <a:endParaRPr lang="es-CO" sz="1600"/>
        </a:p>
      </dgm:t>
    </dgm:pt>
    <dgm:pt modelId="{AFF4F1E9-ACCF-4D9F-AFFC-465D12413A85}">
      <dgm:prSet phldrT="[Texto]" custT="1"/>
      <dgm:spPr/>
      <dgm:t>
        <a:bodyPr/>
        <a:lstStyle/>
        <a:p>
          <a:pPr>
            <a:buFont typeface="Wingdings" panose="05000000000000000000" pitchFamily="2" charset="2"/>
            <a:buChar char="Ø"/>
          </a:pPr>
          <a:r>
            <a:rPr lang="es-CO" sz="2000" b="1" dirty="0">
              <a:solidFill>
                <a:srgbClr val="002060"/>
              </a:solidFill>
              <a:latin typeface="Montserrat" panose="00000500000000000000" pitchFamily="50" charset="0"/>
            </a:rPr>
            <a:t>Proteína C reactiva</a:t>
          </a:r>
          <a:endParaRPr lang="es-CO" sz="2000" dirty="0">
            <a:solidFill>
              <a:srgbClr val="002060"/>
            </a:solidFill>
            <a:latin typeface="Montserrat" panose="00000500000000000000" pitchFamily="50" charset="0"/>
          </a:endParaRPr>
        </a:p>
      </dgm:t>
    </dgm:pt>
    <dgm:pt modelId="{5CA3C1B2-E502-42A4-A324-3A86A1D0DEC8}" type="parTrans" cxnId="{9BF42CB5-3A58-4EAB-AA84-3B6BD669144B}">
      <dgm:prSet/>
      <dgm:spPr/>
      <dgm:t>
        <a:bodyPr/>
        <a:lstStyle/>
        <a:p>
          <a:endParaRPr lang="es-CO" sz="1600"/>
        </a:p>
      </dgm:t>
    </dgm:pt>
    <dgm:pt modelId="{E74B0887-09EF-4F26-A40D-028ED8397429}" type="sibTrans" cxnId="{9BF42CB5-3A58-4EAB-AA84-3B6BD669144B}">
      <dgm:prSet/>
      <dgm:spPr/>
      <dgm:t>
        <a:bodyPr/>
        <a:lstStyle/>
        <a:p>
          <a:endParaRPr lang="es-CO" sz="1600"/>
        </a:p>
      </dgm:t>
    </dgm:pt>
    <dgm:pt modelId="{5533A92C-3D87-4842-AB4B-F5D06AC16B88}">
      <dgm:prSet custT="1"/>
      <dgm:spPr/>
      <dgm:t>
        <a:bodyPr/>
        <a:lstStyle/>
        <a:p>
          <a:pPr>
            <a:buNone/>
          </a:pPr>
          <a:r>
            <a:rPr lang="es-CO" sz="2000" b="1" dirty="0">
              <a:solidFill>
                <a:srgbClr val="002060"/>
              </a:solidFill>
              <a:latin typeface="Montserrat" panose="00000500000000000000" pitchFamily="50" charset="0"/>
            </a:rPr>
            <a:t>Dolor en fosa renal – puño percusión renal positiva.</a:t>
          </a:r>
        </a:p>
      </dgm:t>
    </dgm:pt>
    <dgm:pt modelId="{6FB3D9C4-063A-4B64-AC03-6F1D62A6DF4E}" type="parTrans" cxnId="{124E52F0-489B-4CC1-8F95-10ECA0E4A76E}">
      <dgm:prSet/>
      <dgm:spPr/>
      <dgm:t>
        <a:bodyPr/>
        <a:lstStyle/>
        <a:p>
          <a:endParaRPr lang="es-CO" sz="1600"/>
        </a:p>
      </dgm:t>
    </dgm:pt>
    <dgm:pt modelId="{7628437A-06D3-4EAA-8449-94412BBDDB4F}" type="sibTrans" cxnId="{124E52F0-489B-4CC1-8F95-10ECA0E4A76E}">
      <dgm:prSet/>
      <dgm:spPr/>
      <dgm:t>
        <a:bodyPr/>
        <a:lstStyle/>
        <a:p>
          <a:endParaRPr lang="es-CO" sz="1600"/>
        </a:p>
      </dgm:t>
    </dgm:pt>
    <dgm:pt modelId="{8CEB130A-566E-4760-8FFA-BEBAFAE7E09D}">
      <dgm:prSet custT="1"/>
      <dgm:spPr/>
      <dgm:t>
        <a:bodyPr/>
        <a:lstStyle/>
        <a:p>
          <a:pPr>
            <a:buNone/>
          </a:pPr>
          <a:r>
            <a:rPr lang="es-CO" sz="2000" b="1" dirty="0">
              <a:solidFill>
                <a:srgbClr val="002060"/>
              </a:solidFill>
              <a:latin typeface="Montserrat" panose="00000500000000000000" pitchFamily="50" charset="0"/>
            </a:rPr>
            <a:t>Nauseas y vomito.</a:t>
          </a:r>
        </a:p>
      </dgm:t>
    </dgm:pt>
    <dgm:pt modelId="{BE2BE836-22CE-40CB-A1EF-56E22C822BCC}" type="parTrans" cxnId="{836956A6-C237-426A-96F7-5C459173B54F}">
      <dgm:prSet/>
      <dgm:spPr/>
      <dgm:t>
        <a:bodyPr/>
        <a:lstStyle/>
        <a:p>
          <a:endParaRPr lang="es-CO" sz="1600"/>
        </a:p>
      </dgm:t>
    </dgm:pt>
    <dgm:pt modelId="{A161F617-6C1B-4855-BEE6-9923A2B4B5B8}" type="sibTrans" cxnId="{836956A6-C237-426A-96F7-5C459173B54F}">
      <dgm:prSet/>
      <dgm:spPr/>
      <dgm:t>
        <a:bodyPr/>
        <a:lstStyle/>
        <a:p>
          <a:endParaRPr lang="es-CO" sz="1600"/>
        </a:p>
      </dgm:t>
    </dgm:pt>
    <dgm:pt modelId="{AB07BA8B-6D76-452B-BE22-3B32CF17E0AD}">
      <dgm:prSet custT="1"/>
      <dgm:spPr/>
      <dgm:t>
        <a:bodyPr/>
        <a:lstStyle/>
        <a:p>
          <a:pPr>
            <a:buNone/>
          </a:pPr>
          <a:r>
            <a:rPr lang="es-CO" sz="2000" b="1" dirty="0">
              <a:solidFill>
                <a:srgbClr val="002060"/>
              </a:solidFill>
              <a:latin typeface="Montserrat" panose="00000500000000000000" pitchFamily="50" charset="0"/>
            </a:rPr>
            <a:t>Usualmente sin síntomas irritativos bajos.</a:t>
          </a:r>
        </a:p>
      </dgm:t>
    </dgm:pt>
    <dgm:pt modelId="{BDC04133-11DE-4672-B903-635BAD90495D}" type="parTrans" cxnId="{E231F5E0-6006-424E-982D-4885679B7738}">
      <dgm:prSet/>
      <dgm:spPr/>
      <dgm:t>
        <a:bodyPr/>
        <a:lstStyle/>
        <a:p>
          <a:endParaRPr lang="es-CO" sz="1600"/>
        </a:p>
      </dgm:t>
    </dgm:pt>
    <dgm:pt modelId="{E8A083A8-544C-4B28-B834-23A55D556349}" type="sibTrans" cxnId="{E231F5E0-6006-424E-982D-4885679B7738}">
      <dgm:prSet/>
      <dgm:spPr/>
      <dgm:t>
        <a:bodyPr/>
        <a:lstStyle/>
        <a:p>
          <a:endParaRPr lang="es-CO" sz="1600"/>
        </a:p>
      </dgm:t>
    </dgm:pt>
    <dgm:pt modelId="{F6072A58-F622-4139-B979-7D1DC40A252F}">
      <dgm:prSet custT="1"/>
      <dgm:spPr/>
      <dgm:t>
        <a:bodyPr/>
        <a:lstStyle/>
        <a:p>
          <a:r>
            <a:rPr lang="es-CO" sz="2000" b="1" dirty="0">
              <a:solidFill>
                <a:srgbClr val="002060"/>
              </a:solidFill>
              <a:latin typeface="Montserrat" panose="00000500000000000000" pitchFamily="50" charset="0"/>
            </a:rPr>
            <a:t>Hemograma. </a:t>
          </a:r>
        </a:p>
      </dgm:t>
    </dgm:pt>
    <dgm:pt modelId="{0A49B937-114B-406A-A869-63D68DCA395C}" type="parTrans" cxnId="{A3089C2F-A430-4095-ABCA-1EF02B1B7EA8}">
      <dgm:prSet/>
      <dgm:spPr/>
      <dgm:t>
        <a:bodyPr/>
        <a:lstStyle/>
        <a:p>
          <a:endParaRPr lang="es-CO" sz="1600"/>
        </a:p>
      </dgm:t>
    </dgm:pt>
    <dgm:pt modelId="{1C0DA4E4-95A2-46CE-B84C-ADB4F597A329}" type="sibTrans" cxnId="{A3089C2F-A430-4095-ABCA-1EF02B1B7EA8}">
      <dgm:prSet/>
      <dgm:spPr/>
      <dgm:t>
        <a:bodyPr/>
        <a:lstStyle/>
        <a:p>
          <a:endParaRPr lang="es-CO" sz="1600"/>
        </a:p>
      </dgm:t>
    </dgm:pt>
    <dgm:pt modelId="{52EDBEDF-8100-4BD5-A2BC-9E4AF863AEB1}">
      <dgm:prSet custT="1"/>
      <dgm:spPr/>
      <dgm:t>
        <a:bodyPr/>
        <a:lstStyle/>
        <a:p>
          <a:r>
            <a:rPr lang="es-CO" sz="2000" b="1" dirty="0">
              <a:solidFill>
                <a:srgbClr val="002060"/>
              </a:solidFill>
              <a:latin typeface="Montserrat" panose="00000500000000000000" pitchFamily="50" charset="0"/>
            </a:rPr>
            <a:t>Creatinina, BUN.</a:t>
          </a:r>
        </a:p>
      </dgm:t>
    </dgm:pt>
    <dgm:pt modelId="{39371262-18A7-4C9D-82D2-A19CC9216FC1}" type="parTrans" cxnId="{0AAFD431-3419-4636-962F-D2C3EF68FB8F}">
      <dgm:prSet/>
      <dgm:spPr/>
      <dgm:t>
        <a:bodyPr/>
        <a:lstStyle/>
        <a:p>
          <a:endParaRPr lang="es-CO" sz="1600"/>
        </a:p>
      </dgm:t>
    </dgm:pt>
    <dgm:pt modelId="{02845722-EB6D-4F7A-9476-3C269C3980EE}" type="sibTrans" cxnId="{0AAFD431-3419-4636-962F-D2C3EF68FB8F}">
      <dgm:prSet/>
      <dgm:spPr/>
      <dgm:t>
        <a:bodyPr/>
        <a:lstStyle/>
        <a:p>
          <a:endParaRPr lang="es-CO" sz="1600"/>
        </a:p>
      </dgm:t>
    </dgm:pt>
    <dgm:pt modelId="{3CB14C06-3D32-4D91-8D4A-759B87B5C4BB}">
      <dgm:prSet custT="1"/>
      <dgm:spPr/>
      <dgm:t>
        <a:bodyPr/>
        <a:lstStyle/>
        <a:p>
          <a:r>
            <a:rPr lang="es-CO" sz="2000" b="1" dirty="0" err="1">
              <a:solidFill>
                <a:srgbClr val="002060"/>
              </a:solidFill>
              <a:latin typeface="Montserrat" panose="00000500000000000000" pitchFamily="50" charset="0"/>
            </a:rPr>
            <a:t>Uroanalisis</a:t>
          </a:r>
          <a:r>
            <a:rPr lang="es-CO" sz="2000" b="1" dirty="0">
              <a:solidFill>
                <a:srgbClr val="002060"/>
              </a:solidFill>
              <a:latin typeface="Montserrat" panose="00000500000000000000" pitchFamily="50" charset="0"/>
            </a:rPr>
            <a:t> + urocultivo.</a:t>
          </a:r>
        </a:p>
      </dgm:t>
    </dgm:pt>
    <dgm:pt modelId="{78DE527F-F2CC-4377-8379-DD69EBA9323F}" type="parTrans" cxnId="{ACCC1C21-0B5D-4380-A093-3E22EED81DC1}">
      <dgm:prSet/>
      <dgm:spPr/>
      <dgm:t>
        <a:bodyPr/>
        <a:lstStyle/>
        <a:p>
          <a:endParaRPr lang="es-CO" sz="1600"/>
        </a:p>
      </dgm:t>
    </dgm:pt>
    <dgm:pt modelId="{29F276A7-CEEA-49B0-93EC-15C4DA6F3C7F}" type="sibTrans" cxnId="{ACCC1C21-0B5D-4380-A093-3E22EED81DC1}">
      <dgm:prSet/>
      <dgm:spPr/>
      <dgm:t>
        <a:bodyPr/>
        <a:lstStyle/>
        <a:p>
          <a:endParaRPr lang="es-CO" sz="1600"/>
        </a:p>
      </dgm:t>
    </dgm:pt>
    <dgm:pt modelId="{46CE41C8-CBDF-47B8-B35E-AD856D543540}">
      <dgm:prSet custT="1"/>
      <dgm:spPr/>
      <dgm:t>
        <a:bodyPr/>
        <a:lstStyle/>
        <a:p>
          <a:r>
            <a:rPr lang="es-CO" sz="2000" b="1" dirty="0">
              <a:solidFill>
                <a:srgbClr val="002060"/>
              </a:solidFill>
              <a:latin typeface="Montserrat" panose="00000500000000000000" pitchFamily="50" charset="0"/>
            </a:rPr>
            <a:t>Hemocultivos.</a:t>
          </a:r>
        </a:p>
      </dgm:t>
    </dgm:pt>
    <dgm:pt modelId="{35E3DA81-88C2-407C-9E91-EF9640E50157}" type="parTrans" cxnId="{EADE3E79-9419-42E8-88B5-562DC39A989F}">
      <dgm:prSet/>
      <dgm:spPr/>
      <dgm:t>
        <a:bodyPr/>
        <a:lstStyle/>
        <a:p>
          <a:endParaRPr lang="es-CO" sz="1600"/>
        </a:p>
      </dgm:t>
    </dgm:pt>
    <dgm:pt modelId="{E597F118-6B1D-4FED-A941-15A918B06BEB}" type="sibTrans" cxnId="{EADE3E79-9419-42E8-88B5-562DC39A989F}">
      <dgm:prSet/>
      <dgm:spPr/>
      <dgm:t>
        <a:bodyPr/>
        <a:lstStyle/>
        <a:p>
          <a:endParaRPr lang="es-CO" sz="1600"/>
        </a:p>
      </dgm:t>
    </dgm:pt>
    <dgm:pt modelId="{B6334BC4-5E82-4B62-B649-EAABAA01D45B}">
      <dgm:prSet custT="1"/>
      <dgm:spPr/>
      <dgm:t>
        <a:bodyPr/>
        <a:lstStyle/>
        <a:p>
          <a:r>
            <a:rPr lang="es-CO" sz="2000" b="1" dirty="0">
              <a:solidFill>
                <a:srgbClr val="002060"/>
              </a:solidFill>
              <a:latin typeface="Montserrat" panose="00000500000000000000" pitchFamily="50" charset="0"/>
            </a:rPr>
            <a:t>SOFA.</a:t>
          </a:r>
        </a:p>
      </dgm:t>
    </dgm:pt>
    <dgm:pt modelId="{83C9058E-BEC8-4F86-A8EC-9F0B19F5E14E}" type="parTrans" cxnId="{B652C327-064E-4D9E-B00A-F0421CC1CBDC}">
      <dgm:prSet/>
      <dgm:spPr/>
      <dgm:t>
        <a:bodyPr/>
        <a:lstStyle/>
        <a:p>
          <a:endParaRPr lang="es-CO" sz="1600"/>
        </a:p>
      </dgm:t>
    </dgm:pt>
    <dgm:pt modelId="{0FC53996-4ECF-45DB-9BCB-0EA757FD7336}" type="sibTrans" cxnId="{B652C327-064E-4D9E-B00A-F0421CC1CBDC}">
      <dgm:prSet/>
      <dgm:spPr/>
      <dgm:t>
        <a:bodyPr/>
        <a:lstStyle/>
        <a:p>
          <a:endParaRPr lang="es-CO" sz="1600"/>
        </a:p>
      </dgm:t>
    </dgm:pt>
    <dgm:pt modelId="{B984D4A0-7F34-4FDD-ABCF-EB7B01552A73}" type="pres">
      <dgm:prSet presAssocID="{0FCEB49C-FBF4-4F2F-B04B-06A415361173}" presName="Name0" presStyleCnt="0">
        <dgm:presLayoutVars>
          <dgm:dir/>
          <dgm:animLvl val="lvl"/>
          <dgm:resizeHandles val="exact"/>
        </dgm:presLayoutVars>
      </dgm:prSet>
      <dgm:spPr/>
    </dgm:pt>
    <dgm:pt modelId="{1DC2BA6A-5438-4BB1-94B1-773D1AD616A6}" type="pres">
      <dgm:prSet presAssocID="{07812D8C-0E37-4276-A8B6-6564B5B72B24}" presName="composite" presStyleCnt="0"/>
      <dgm:spPr/>
    </dgm:pt>
    <dgm:pt modelId="{69E93EC0-19F7-4A90-AB25-340CB86CB9FE}" type="pres">
      <dgm:prSet presAssocID="{07812D8C-0E37-4276-A8B6-6564B5B72B24}" presName="parTx" presStyleLbl="alignNode1" presStyleIdx="0" presStyleCnt="2" custLinFactNeighborX="3472">
        <dgm:presLayoutVars>
          <dgm:chMax val="0"/>
          <dgm:chPref val="0"/>
          <dgm:bulletEnabled val="1"/>
        </dgm:presLayoutVars>
      </dgm:prSet>
      <dgm:spPr/>
    </dgm:pt>
    <dgm:pt modelId="{91732713-C5F7-485C-8B78-E797ADFE6764}" type="pres">
      <dgm:prSet presAssocID="{07812D8C-0E37-4276-A8B6-6564B5B72B24}" presName="desTx" presStyleLbl="alignAccFollowNode1" presStyleIdx="0" presStyleCnt="2" custLinFactNeighborX="3472" custLinFactNeighborY="667">
        <dgm:presLayoutVars>
          <dgm:bulletEnabled val="1"/>
        </dgm:presLayoutVars>
      </dgm:prSet>
      <dgm:spPr/>
    </dgm:pt>
    <dgm:pt modelId="{86B895B1-E952-4B61-9B3F-CBD78CB3180C}" type="pres">
      <dgm:prSet presAssocID="{61F1A68F-D550-42E2-B520-5D9F53307CB6}" presName="space" presStyleCnt="0"/>
      <dgm:spPr/>
    </dgm:pt>
    <dgm:pt modelId="{12006263-F9C4-4FEA-B52A-AAC78F88A503}" type="pres">
      <dgm:prSet presAssocID="{56678FA0-ED17-4E6A-A5C4-3475D9038B8A}" presName="composite" presStyleCnt="0"/>
      <dgm:spPr/>
    </dgm:pt>
    <dgm:pt modelId="{503B7201-32DA-4BCC-AD56-DDAE40B15B87}" type="pres">
      <dgm:prSet presAssocID="{56678FA0-ED17-4E6A-A5C4-3475D9038B8A}" presName="parTx" presStyleLbl="alignNode1" presStyleIdx="1" presStyleCnt="2">
        <dgm:presLayoutVars>
          <dgm:chMax val="0"/>
          <dgm:chPref val="0"/>
          <dgm:bulletEnabled val="1"/>
        </dgm:presLayoutVars>
      </dgm:prSet>
      <dgm:spPr/>
    </dgm:pt>
    <dgm:pt modelId="{1EDD828E-E2A7-417F-8FB1-4EEE5A036C64}" type="pres">
      <dgm:prSet presAssocID="{56678FA0-ED17-4E6A-A5C4-3475D9038B8A}" presName="desTx" presStyleLbl="alignAccFollowNode1" presStyleIdx="1" presStyleCnt="2">
        <dgm:presLayoutVars>
          <dgm:bulletEnabled val="1"/>
        </dgm:presLayoutVars>
      </dgm:prSet>
      <dgm:spPr/>
    </dgm:pt>
  </dgm:ptLst>
  <dgm:cxnLst>
    <dgm:cxn modelId="{89045B1B-C7F0-4AE8-8A07-4D37D2C956B0}" type="presOf" srcId="{B6334BC4-5E82-4B62-B649-EAABAA01D45B}" destId="{1EDD828E-E2A7-417F-8FB1-4EEE5A036C64}" srcOrd="0" destOrd="5" presId="urn:microsoft.com/office/officeart/2005/8/layout/hList1"/>
    <dgm:cxn modelId="{ACCC1C21-0B5D-4380-A093-3E22EED81DC1}" srcId="{56678FA0-ED17-4E6A-A5C4-3475D9038B8A}" destId="{3CB14C06-3D32-4D91-8D4A-759B87B5C4BB}" srcOrd="3" destOrd="0" parTransId="{78DE527F-F2CC-4377-8379-DD69EBA9323F}" sibTransId="{29F276A7-CEEA-49B0-93EC-15C4DA6F3C7F}"/>
    <dgm:cxn modelId="{F78C2125-0538-4C97-97F1-E979D9003B71}" type="presOf" srcId="{5533A92C-3D87-4842-AB4B-F5D06AC16B88}" destId="{91732713-C5F7-485C-8B78-E797ADFE6764}" srcOrd="0" destOrd="1" presId="urn:microsoft.com/office/officeart/2005/8/layout/hList1"/>
    <dgm:cxn modelId="{3E0A6327-BC87-4DC6-B775-74D5C7741AD6}" type="presOf" srcId="{52EDBEDF-8100-4BD5-A2BC-9E4AF863AEB1}" destId="{1EDD828E-E2A7-417F-8FB1-4EEE5A036C64}" srcOrd="0" destOrd="2" presId="urn:microsoft.com/office/officeart/2005/8/layout/hList1"/>
    <dgm:cxn modelId="{B652C327-064E-4D9E-B00A-F0421CC1CBDC}" srcId="{56678FA0-ED17-4E6A-A5C4-3475D9038B8A}" destId="{B6334BC4-5E82-4B62-B649-EAABAA01D45B}" srcOrd="5" destOrd="0" parTransId="{83C9058E-BEC8-4F86-A8EC-9F0B19F5E14E}" sibTransId="{0FC53996-4ECF-45DB-9BCB-0EA757FD7336}"/>
    <dgm:cxn modelId="{A3089C2F-A430-4095-ABCA-1EF02B1B7EA8}" srcId="{56678FA0-ED17-4E6A-A5C4-3475D9038B8A}" destId="{F6072A58-F622-4139-B979-7D1DC40A252F}" srcOrd="1" destOrd="0" parTransId="{0A49B937-114B-406A-A869-63D68DCA395C}" sibTransId="{1C0DA4E4-95A2-46CE-B84C-ADB4F597A329}"/>
    <dgm:cxn modelId="{0E702630-553A-4F86-BCC4-DF55FDA41B64}" type="presOf" srcId="{8CEB130A-566E-4760-8FFA-BEBAFAE7E09D}" destId="{91732713-C5F7-485C-8B78-E797ADFE6764}" srcOrd="0" destOrd="2" presId="urn:microsoft.com/office/officeart/2005/8/layout/hList1"/>
    <dgm:cxn modelId="{0AAFD431-3419-4636-962F-D2C3EF68FB8F}" srcId="{56678FA0-ED17-4E6A-A5C4-3475D9038B8A}" destId="{52EDBEDF-8100-4BD5-A2BC-9E4AF863AEB1}" srcOrd="2" destOrd="0" parTransId="{39371262-18A7-4C9D-82D2-A19CC9216FC1}" sibTransId="{02845722-EB6D-4F7A-9476-3C269C3980EE}"/>
    <dgm:cxn modelId="{D464E83F-0ABA-4D97-A845-5B0521CCA7EA}" type="presOf" srcId="{AB07BA8B-6D76-452B-BE22-3B32CF17E0AD}" destId="{91732713-C5F7-485C-8B78-E797ADFE6764}" srcOrd="0" destOrd="3" presId="urn:microsoft.com/office/officeart/2005/8/layout/hList1"/>
    <dgm:cxn modelId="{B26A7F74-1733-4CE9-A43C-C67C764E58B9}" type="presOf" srcId="{3CB14C06-3D32-4D91-8D4A-759B87B5C4BB}" destId="{1EDD828E-E2A7-417F-8FB1-4EEE5A036C64}" srcOrd="0" destOrd="3" presId="urn:microsoft.com/office/officeart/2005/8/layout/hList1"/>
    <dgm:cxn modelId="{EADE3E79-9419-42E8-88B5-562DC39A989F}" srcId="{56678FA0-ED17-4E6A-A5C4-3475D9038B8A}" destId="{46CE41C8-CBDF-47B8-B35E-AD856D543540}" srcOrd="4" destOrd="0" parTransId="{35E3DA81-88C2-407C-9E91-EF9640E50157}" sibTransId="{E597F118-6B1D-4FED-A941-15A918B06BEB}"/>
    <dgm:cxn modelId="{BB6C2785-D6BC-4CA1-B3F7-D316D53E2CCB}" type="presOf" srcId="{AFF4F1E9-ACCF-4D9F-AFFC-465D12413A85}" destId="{1EDD828E-E2A7-417F-8FB1-4EEE5A036C64}" srcOrd="0" destOrd="0" presId="urn:microsoft.com/office/officeart/2005/8/layout/hList1"/>
    <dgm:cxn modelId="{CC3F458E-D43B-4DD1-B073-B89C2A556EB2}" type="presOf" srcId="{07812D8C-0E37-4276-A8B6-6564B5B72B24}" destId="{69E93EC0-19F7-4A90-AB25-340CB86CB9FE}" srcOrd="0" destOrd="0" presId="urn:microsoft.com/office/officeart/2005/8/layout/hList1"/>
    <dgm:cxn modelId="{537DE598-6DA6-419E-8A43-BC7C9AA56F84}" srcId="{0FCEB49C-FBF4-4F2F-B04B-06A415361173}" destId="{56678FA0-ED17-4E6A-A5C4-3475D9038B8A}" srcOrd="1" destOrd="0" parTransId="{5B19A1CE-B0A3-49CD-BCAD-A90CFC3C5EA7}" sibTransId="{AEF6B993-ECC5-4C42-8BFD-AA5C50BA28A9}"/>
    <dgm:cxn modelId="{836956A6-C237-426A-96F7-5C459173B54F}" srcId="{07812D8C-0E37-4276-A8B6-6564B5B72B24}" destId="{8CEB130A-566E-4760-8FFA-BEBAFAE7E09D}" srcOrd="2" destOrd="0" parTransId="{BE2BE836-22CE-40CB-A1EF-56E22C822BCC}" sibTransId="{A161F617-6C1B-4855-BEE6-9923A2B4B5B8}"/>
    <dgm:cxn modelId="{111AE6B3-30F8-4B55-9FAD-5BD5792E62C6}" type="presOf" srcId="{46CE41C8-CBDF-47B8-B35E-AD856D543540}" destId="{1EDD828E-E2A7-417F-8FB1-4EEE5A036C64}" srcOrd="0" destOrd="4" presId="urn:microsoft.com/office/officeart/2005/8/layout/hList1"/>
    <dgm:cxn modelId="{9BF42CB5-3A58-4EAB-AA84-3B6BD669144B}" srcId="{56678FA0-ED17-4E6A-A5C4-3475D9038B8A}" destId="{AFF4F1E9-ACCF-4D9F-AFFC-465D12413A85}" srcOrd="0" destOrd="0" parTransId="{5CA3C1B2-E502-42A4-A324-3A86A1D0DEC8}" sibTransId="{E74B0887-09EF-4F26-A40D-028ED8397429}"/>
    <dgm:cxn modelId="{D47EF2B7-C017-455A-BD8E-7B17E870B122}" type="presOf" srcId="{0FCEB49C-FBF4-4F2F-B04B-06A415361173}" destId="{B984D4A0-7F34-4FDD-ABCF-EB7B01552A73}" srcOrd="0" destOrd="0" presId="urn:microsoft.com/office/officeart/2005/8/layout/hList1"/>
    <dgm:cxn modelId="{4B2E84CC-32F4-4817-AD85-DD938E900E3E}" type="presOf" srcId="{56678FA0-ED17-4E6A-A5C4-3475D9038B8A}" destId="{503B7201-32DA-4BCC-AD56-DDAE40B15B87}" srcOrd="0" destOrd="0" presId="urn:microsoft.com/office/officeart/2005/8/layout/hList1"/>
    <dgm:cxn modelId="{A16B39D6-18C4-4BEA-B695-44D92BD7BEA1}" type="presOf" srcId="{A4B69CDF-DA70-4D31-B36A-E061E2C0A4E3}" destId="{91732713-C5F7-485C-8B78-E797ADFE6764}" srcOrd="0" destOrd="0" presId="urn:microsoft.com/office/officeart/2005/8/layout/hList1"/>
    <dgm:cxn modelId="{E231F5E0-6006-424E-982D-4885679B7738}" srcId="{07812D8C-0E37-4276-A8B6-6564B5B72B24}" destId="{AB07BA8B-6D76-452B-BE22-3B32CF17E0AD}" srcOrd="3" destOrd="0" parTransId="{BDC04133-11DE-4672-B903-635BAD90495D}" sibTransId="{E8A083A8-544C-4B28-B834-23A55D556349}"/>
    <dgm:cxn modelId="{BF591CE8-C3B0-4A94-88D6-36C76E874DB5}" srcId="{07812D8C-0E37-4276-A8B6-6564B5B72B24}" destId="{A4B69CDF-DA70-4D31-B36A-E061E2C0A4E3}" srcOrd="0" destOrd="0" parTransId="{A28FD8C0-8713-4100-A53B-1D32C379BB8E}" sibTransId="{4AA40F51-A1C2-4071-A247-D30912376668}"/>
    <dgm:cxn modelId="{5DA49BE8-3A4E-4A70-BE45-73C641BD3383}" type="presOf" srcId="{F6072A58-F622-4139-B979-7D1DC40A252F}" destId="{1EDD828E-E2A7-417F-8FB1-4EEE5A036C64}" srcOrd="0" destOrd="1" presId="urn:microsoft.com/office/officeart/2005/8/layout/hList1"/>
    <dgm:cxn modelId="{124E52F0-489B-4CC1-8F95-10ECA0E4A76E}" srcId="{07812D8C-0E37-4276-A8B6-6564B5B72B24}" destId="{5533A92C-3D87-4842-AB4B-F5D06AC16B88}" srcOrd="1" destOrd="0" parTransId="{6FB3D9C4-063A-4B64-AC03-6F1D62A6DF4E}" sibTransId="{7628437A-06D3-4EAA-8449-94412BBDDB4F}"/>
    <dgm:cxn modelId="{3F4E8DF1-2EE0-496D-A9BD-454611839BEB}" srcId="{0FCEB49C-FBF4-4F2F-B04B-06A415361173}" destId="{07812D8C-0E37-4276-A8B6-6564B5B72B24}" srcOrd="0" destOrd="0" parTransId="{831DFA1D-A038-4560-B70B-A89E087CD919}" sibTransId="{61F1A68F-D550-42E2-B520-5D9F53307CB6}"/>
    <dgm:cxn modelId="{BDAC9645-4251-4AA6-9E9C-82B97482178D}" type="presParOf" srcId="{B984D4A0-7F34-4FDD-ABCF-EB7B01552A73}" destId="{1DC2BA6A-5438-4BB1-94B1-773D1AD616A6}" srcOrd="0" destOrd="0" presId="urn:microsoft.com/office/officeart/2005/8/layout/hList1"/>
    <dgm:cxn modelId="{B486A81C-064F-40C9-831F-44EE2660207C}" type="presParOf" srcId="{1DC2BA6A-5438-4BB1-94B1-773D1AD616A6}" destId="{69E93EC0-19F7-4A90-AB25-340CB86CB9FE}" srcOrd="0" destOrd="0" presId="urn:microsoft.com/office/officeart/2005/8/layout/hList1"/>
    <dgm:cxn modelId="{FA7263CD-BBEE-4F79-ACD0-E2C5EFE17C0F}" type="presParOf" srcId="{1DC2BA6A-5438-4BB1-94B1-773D1AD616A6}" destId="{91732713-C5F7-485C-8B78-E797ADFE6764}" srcOrd="1" destOrd="0" presId="urn:microsoft.com/office/officeart/2005/8/layout/hList1"/>
    <dgm:cxn modelId="{F45DC3CD-5374-445D-8056-BE629AC67B98}" type="presParOf" srcId="{B984D4A0-7F34-4FDD-ABCF-EB7B01552A73}" destId="{86B895B1-E952-4B61-9B3F-CBD78CB3180C}" srcOrd="1" destOrd="0" presId="urn:microsoft.com/office/officeart/2005/8/layout/hList1"/>
    <dgm:cxn modelId="{7E818286-D870-45BE-A464-72B2D61170C7}" type="presParOf" srcId="{B984D4A0-7F34-4FDD-ABCF-EB7B01552A73}" destId="{12006263-F9C4-4FEA-B52A-AAC78F88A503}" srcOrd="2" destOrd="0" presId="urn:microsoft.com/office/officeart/2005/8/layout/hList1"/>
    <dgm:cxn modelId="{4CBFCB4D-F913-401A-A334-17229E8D3C5A}" type="presParOf" srcId="{12006263-F9C4-4FEA-B52A-AAC78F88A503}" destId="{503B7201-32DA-4BCC-AD56-DDAE40B15B87}" srcOrd="0" destOrd="0" presId="urn:microsoft.com/office/officeart/2005/8/layout/hList1"/>
    <dgm:cxn modelId="{F9388D4D-ED85-43F4-B4EB-CD9543C7F23B}" type="presParOf" srcId="{12006263-F9C4-4FEA-B52A-AAC78F88A503}" destId="{1EDD828E-E2A7-417F-8FB1-4EEE5A036C6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420E4E-D04A-4AF6-8275-D36AAA47078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s-CO"/>
        </a:p>
      </dgm:t>
    </dgm:pt>
    <dgm:pt modelId="{BE5097BB-A35A-42CC-8D4B-CCADBD3A2821}">
      <dgm:prSet phldrT="[Texto]" custT="1"/>
      <dgm:spPr/>
      <dgm:t>
        <a:bodyPr/>
        <a:lstStyle/>
        <a:p>
          <a:r>
            <a:rPr lang="es-CO" sz="2400" dirty="0">
              <a:latin typeface="Montserrat" panose="00000500000000000000" pitchFamily="50" charset="0"/>
            </a:rPr>
            <a:t>Nitritos</a:t>
          </a:r>
        </a:p>
      </dgm:t>
    </dgm:pt>
    <dgm:pt modelId="{2B6A9971-B74A-445C-8AF2-249F1B54FA65}" type="parTrans" cxnId="{3109DBF9-1503-4645-9E43-D2081532F7F0}">
      <dgm:prSet/>
      <dgm:spPr/>
      <dgm:t>
        <a:bodyPr/>
        <a:lstStyle/>
        <a:p>
          <a:endParaRPr lang="es-CO" sz="2000">
            <a:latin typeface="Montserrat" panose="00000500000000000000" pitchFamily="50" charset="0"/>
          </a:endParaRPr>
        </a:p>
      </dgm:t>
    </dgm:pt>
    <dgm:pt modelId="{DB216374-37BC-4180-BC19-DB079D80703C}" type="sibTrans" cxnId="{3109DBF9-1503-4645-9E43-D2081532F7F0}">
      <dgm:prSet/>
      <dgm:spPr/>
      <dgm:t>
        <a:bodyPr/>
        <a:lstStyle/>
        <a:p>
          <a:endParaRPr lang="es-CO" sz="2000">
            <a:latin typeface="Montserrat" panose="00000500000000000000" pitchFamily="50" charset="0"/>
          </a:endParaRPr>
        </a:p>
      </dgm:t>
    </dgm:pt>
    <dgm:pt modelId="{A185ACAC-48F7-41B0-B79E-C23B6513004E}">
      <dgm:prSet phldrT="[Texto]" custT="1"/>
      <dgm:spPr/>
      <dgm:t>
        <a:bodyPr/>
        <a:lstStyle/>
        <a:p>
          <a:r>
            <a:rPr lang="es-CO" sz="2000" b="1" dirty="0">
              <a:solidFill>
                <a:srgbClr val="002060"/>
              </a:solidFill>
              <a:latin typeface="Montserrat" panose="00000500000000000000" pitchFamily="50" charset="0"/>
            </a:rPr>
            <a:t>Son (+) cuando hay bacterias que reducen nitratos a nitritos.</a:t>
          </a:r>
          <a:endParaRPr lang="es-CO" sz="2000" dirty="0">
            <a:solidFill>
              <a:srgbClr val="002060"/>
            </a:solidFill>
            <a:latin typeface="Montserrat" panose="00000500000000000000" pitchFamily="50" charset="0"/>
          </a:endParaRPr>
        </a:p>
      </dgm:t>
    </dgm:pt>
    <dgm:pt modelId="{7DE6121C-F56A-46A9-B813-E71166882CCA}" type="parTrans" cxnId="{A15314D8-A02B-4308-88FD-8E48E26D70D0}">
      <dgm:prSet/>
      <dgm:spPr/>
      <dgm:t>
        <a:bodyPr/>
        <a:lstStyle/>
        <a:p>
          <a:endParaRPr lang="es-CO" sz="2000">
            <a:latin typeface="Montserrat" panose="00000500000000000000" pitchFamily="50" charset="0"/>
          </a:endParaRPr>
        </a:p>
      </dgm:t>
    </dgm:pt>
    <dgm:pt modelId="{8D872E0F-06EE-40CF-AD33-685AD4C31222}" type="sibTrans" cxnId="{A15314D8-A02B-4308-88FD-8E48E26D70D0}">
      <dgm:prSet/>
      <dgm:spPr/>
      <dgm:t>
        <a:bodyPr/>
        <a:lstStyle/>
        <a:p>
          <a:endParaRPr lang="es-CO" sz="2000">
            <a:latin typeface="Montserrat" panose="00000500000000000000" pitchFamily="50" charset="0"/>
          </a:endParaRPr>
        </a:p>
      </dgm:t>
    </dgm:pt>
    <dgm:pt modelId="{009AF22F-F686-4C99-B58D-2A754320885E}">
      <dgm:prSet phldrT="[Texto]" custT="1"/>
      <dgm:spPr/>
      <dgm:t>
        <a:bodyPr/>
        <a:lstStyle/>
        <a:p>
          <a:r>
            <a:rPr lang="es-CO" sz="2400" dirty="0">
              <a:latin typeface="Montserrat" panose="00000500000000000000" pitchFamily="50" charset="0"/>
            </a:rPr>
            <a:t>Estereasa leucocitaria</a:t>
          </a:r>
        </a:p>
      </dgm:t>
    </dgm:pt>
    <dgm:pt modelId="{E52FEA44-762B-43A5-8392-D58D4BE6D2D2}" type="parTrans" cxnId="{E61718DA-79B2-4916-935A-C1863B05E609}">
      <dgm:prSet/>
      <dgm:spPr/>
      <dgm:t>
        <a:bodyPr/>
        <a:lstStyle/>
        <a:p>
          <a:endParaRPr lang="es-CO" sz="2000">
            <a:latin typeface="Montserrat" panose="00000500000000000000" pitchFamily="50" charset="0"/>
          </a:endParaRPr>
        </a:p>
      </dgm:t>
    </dgm:pt>
    <dgm:pt modelId="{0280C501-1A46-4FD3-B4C0-F04FAA4D85F8}" type="sibTrans" cxnId="{E61718DA-79B2-4916-935A-C1863B05E609}">
      <dgm:prSet/>
      <dgm:spPr/>
      <dgm:t>
        <a:bodyPr/>
        <a:lstStyle/>
        <a:p>
          <a:endParaRPr lang="es-CO" sz="2000">
            <a:latin typeface="Montserrat" panose="00000500000000000000" pitchFamily="50" charset="0"/>
          </a:endParaRPr>
        </a:p>
      </dgm:t>
    </dgm:pt>
    <dgm:pt modelId="{4BCCD187-6E01-489E-BE70-7CD78437961E}">
      <dgm:prSet phldrT="[Texto]" custT="1"/>
      <dgm:spPr/>
      <dgm:t>
        <a:bodyPr/>
        <a:lstStyle/>
        <a:p>
          <a:r>
            <a:rPr lang="es-CO" sz="2000" b="1" dirty="0">
              <a:solidFill>
                <a:srgbClr val="002060"/>
              </a:solidFill>
              <a:latin typeface="Montserrat" panose="00000500000000000000" pitchFamily="50" charset="0"/>
            </a:rPr>
            <a:t>Aparecen producto de los neutrófilos. Se asocian a piuria. </a:t>
          </a:r>
          <a:endParaRPr lang="es-CO" sz="2000" dirty="0">
            <a:solidFill>
              <a:srgbClr val="002060"/>
            </a:solidFill>
            <a:latin typeface="Montserrat" panose="00000500000000000000" pitchFamily="50" charset="0"/>
          </a:endParaRPr>
        </a:p>
      </dgm:t>
    </dgm:pt>
    <dgm:pt modelId="{C45ECAAB-81CD-45AE-960D-9454D024F9E0}" type="parTrans" cxnId="{B38FA5A2-FDAD-4322-B690-43D4594D1794}">
      <dgm:prSet/>
      <dgm:spPr/>
      <dgm:t>
        <a:bodyPr/>
        <a:lstStyle/>
        <a:p>
          <a:endParaRPr lang="es-CO" sz="2000">
            <a:latin typeface="Montserrat" panose="00000500000000000000" pitchFamily="50" charset="0"/>
          </a:endParaRPr>
        </a:p>
      </dgm:t>
    </dgm:pt>
    <dgm:pt modelId="{EF3141EB-09F7-4099-ADEF-2E0585B46467}" type="sibTrans" cxnId="{B38FA5A2-FDAD-4322-B690-43D4594D1794}">
      <dgm:prSet/>
      <dgm:spPr/>
      <dgm:t>
        <a:bodyPr/>
        <a:lstStyle/>
        <a:p>
          <a:endParaRPr lang="es-CO" sz="2000">
            <a:latin typeface="Montserrat" panose="00000500000000000000" pitchFamily="50" charset="0"/>
          </a:endParaRPr>
        </a:p>
      </dgm:t>
    </dgm:pt>
    <dgm:pt modelId="{66F3090A-DC81-4D5B-BA52-0ECEC0E1E60C}">
      <dgm:prSet custT="1"/>
      <dgm:spPr/>
      <dgm:t>
        <a:bodyPr/>
        <a:lstStyle/>
        <a:p>
          <a:r>
            <a:rPr lang="es-CO" sz="2000" b="1" dirty="0">
              <a:solidFill>
                <a:srgbClr val="002060"/>
              </a:solidFill>
              <a:latin typeface="Montserrat" panose="00000500000000000000" pitchFamily="50" charset="0"/>
            </a:rPr>
            <a:t>Piuria + urocultivo negativo = sospechar clamidia y </a:t>
          </a:r>
          <a:r>
            <a:rPr lang="es-CO" sz="2000" b="1" dirty="0" err="1">
              <a:solidFill>
                <a:srgbClr val="002060"/>
              </a:solidFill>
              <a:latin typeface="Montserrat" panose="00000500000000000000" pitchFamily="50" charset="0"/>
            </a:rPr>
            <a:t>ureaplasma</a:t>
          </a:r>
          <a:r>
            <a:rPr lang="es-CO" sz="2000" b="1" dirty="0">
              <a:solidFill>
                <a:srgbClr val="002060"/>
              </a:solidFill>
              <a:latin typeface="Montserrat" panose="00000500000000000000" pitchFamily="50" charset="0"/>
            </a:rPr>
            <a:t>.</a:t>
          </a:r>
        </a:p>
      </dgm:t>
    </dgm:pt>
    <dgm:pt modelId="{669F8A4C-BA3E-46F5-A293-BAA23B9805EE}" type="parTrans" cxnId="{30D36B3D-64F3-49F2-9F4C-C6DF4A499D33}">
      <dgm:prSet/>
      <dgm:spPr/>
      <dgm:t>
        <a:bodyPr/>
        <a:lstStyle/>
        <a:p>
          <a:endParaRPr lang="es-CO" sz="2000">
            <a:latin typeface="Montserrat" panose="00000500000000000000" pitchFamily="50" charset="0"/>
          </a:endParaRPr>
        </a:p>
      </dgm:t>
    </dgm:pt>
    <dgm:pt modelId="{8D46500D-E606-45C5-95D9-FA2075EB0C94}" type="sibTrans" cxnId="{30D36B3D-64F3-49F2-9F4C-C6DF4A499D33}">
      <dgm:prSet/>
      <dgm:spPr/>
      <dgm:t>
        <a:bodyPr/>
        <a:lstStyle/>
        <a:p>
          <a:endParaRPr lang="es-CO" sz="2000">
            <a:latin typeface="Montserrat" panose="00000500000000000000" pitchFamily="50" charset="0"/>
          </a:endParaRPr>
        </a:p>
      </dgm:t>
    </dgm:pt>
    <dgm:pt modelId="{AADBA075-0A5A-4C8E-A633-33AD781D6135}" type="pres">
      <dgm:prSet presAssocID="{51420E4E-D04A-4AF6-8275-D36AAA47078E}" presName="Name0" presStyleCnt="0">
        <dgm:presLayoutVars>
          <dgm:dir/>
          <dgm:animLvl val="lvl"/>
          <dgm:resizeHandles val="exact"/>
        </dgm:presLayoutVars>
      </dgm:prSet>
      <dgm:spPr/>
    </dgm:pt>
    <dgm:pt modelId="{10F365D0-CD78-4BE2-88F7-D6FE338AC0F8}" type="pres">
      <dgm:prSet presAssocID="{BE5097BB-A35A-42CC-8D4B-CCADBD3A2821}" presName="composite" presStyleCnt="0"/>
      <dgm:spPr/>
    </dgm:pt>
    <dgm:pt modelId="{03BC3482-D638-499D-92FC-D347578AC893}" type="pres">
      <dgm:prSet presAssocID="{BE5097BB-A35A-42CC-8D4B-CCADBD3A2821}" presName="parTx" presStyleLbl="alignNode1" presStyleIdx="0" presStyleCnt="2">
        <dgm:presLayoutVars>
          <dgm:chMax val="0"/>
          <dgm:chPref val="0"/>
          <dgm:bulletEnabled val="1"/>
        </dgm:presLayoutVars>
      </dgm:prSet>
      <dgm:spPr/>
    </dgm:pt>
    <dgm:pt modelId="{1D2B9557-BE51-4C36-AFE3-200A4CC835A2}" type="pres">
      <dgm:prSet presAssocID="{BE5097BB-A35A-42CC-8D4B-CCADBD3A2821}" presName="desTx" presStyleLbl="alignAccFollowNode1" presStyleIdx="0" presStyleCnt="2">
        <dgm:presLayoutVars>
          <dgm:bulletEnabled val="1"/>
        </dgm:presLayoutVars>
      </dgm:prSet>
      <dgm:spPr/>
    </dgm:pt>
    <dgm:pt modelId="{6ACDCD4D-A26A-4C8F-BD80-7A9AFAB3057B}" type="pres">
      <dgm:prSet presAssocID="{DB216374-37BC-4180-BC19-DB079D80703C}" presName="space" presStyleCnt="0"/>
      <dgm:spPr/>
    </dgm:pt>
    <dgm:pt modelId="{9C639B70-4F8B-4C77-ADAD-F4A59B18D5F5}" type="pres">
      <dgm:prSet presAssocID="{009AF22F-F686-4C99-B58D-2A754320885E}" presName="composite" presStyleCnt="0"/>
      <dgm:spPr/>
    </dgm:pt>
    <dgm:pt modelId="{D84836CA-33D6-43BD-AEAA-1E23075BCE75}" type="pres">
      <dgm:prSet presAssocID="{009AF22F-F686-4C99-B58D-2A754320885E}" presName="parTx" presStyleLbl="alignNode1" presStyleIdx="1" presStyleCnt="2">
        <dgm:presLayoutVars>
          <dgm:chMax val="0"/>
          <dgm:chPref val="0"/>
          <dgm:bulletEnabled val="1"/>
        </dgm:presLayoutVars>
      </dgm:prSet>
      <dgm:spPr/>
    </dgm:pt>
    <dgm:pt modelId="{6F011837-A7E2-423D-A606-9BD881822FEA}" type="pres">
      <dgm:prSet presAssocID="{009AF22F-F686-4C99-B58D-2A754320885E}" presName="desTx" presStyleLbl="alignAccFollowNode1" presStyleIdx="1" presStyleCnt="2">
        <dgm:presLayoutVars>
          <dgm:bulletEnabled val="1"/>
        </dgm:presLayoutVars>
      </dgm:prSet>
      <dgm:spPr/>
    </dgm:pt>
  </dgm:ptLst>
  <dgm:cxnLst>
    <dgm:cxn modelId="{55C52B05-C450-4A9A-B14C-766320B2F674}" type="presOf" srcId="{4BCCD187-6E01-489E-BE70-7CD78437961E}" destId="{6F011837-A7E2-423D-A606-9BD881822FEA}" srcOrd="0" destOrd="0" presId="urn:microsoft.com/office/officeart/2005/8/layout/hList1"/>
    <dgm:cxn modelId="{58FCD435-544D-419F-A1B5-0096655979F6}" type="presOf" srcId="{66F3090A-DC81-4D5B-BA52-0ECEC0E1E60C}" destId="{6F011837-A7E2-423D-A606-9BD881822FEA}" srcOrd="0" destOrd="1" presId="urn:microsoft.com/office/officeart/2005/8/layout/hList1"/>
    <dgm:cxn modelId="{30D36B3D-64F3-49F2-9F4C-C6DF4A499D33}" srcId="{009AF22F-F686-4C99-B58D-2A754320885E}" destId="{66F3090A-DC81-4D5B-BA52-0ECEC0E1E60C}" srcOrd="1" destOrd="0" parTransId="{669F8A4C-BA3E-46F5-A293-BAA23B9805EE}" sibTransId="{8D46500D-E606-45C5-95D9-FA2075EB0C94}"/>
    <dgm:cxn modelId="{5953E99D-1AC9-430B-8DA0-8068612F7D20}" type="presOf" srcId="{BE5097BB-A35A-42CC-8D4B-CCADBD3A2821}" destId="{03BC3482-D638-499D-92FC-D347578AC893}" srcOrd="0" destOrd="0" presId="urn:microsoft.com/office/officeart/2005/8/layout/hList1"/>
    <dgm:cxn modelId="{B38FA5A2-FDAD-4322-B690-43D4594D1794}" srcId="{009AF22F-F686-4C99-B58D-2A754320885E}" destId="{4BCCD187-6E01-489E-BE70-7CD78437961E}" srcOrd="0" destOrd="0" parTransId="{C45ECAAB-81CD-45AE-960D-9454D024F9E0}" sibTransId="{EF3141EB-09F7-4099-ADEF-2E0585B46467}"/>
    <dgm:cxn modelId="{AC57E0AB-87B1-4E5A-94B8-630621F2B064}" type="presOf" srcId="{009AF22F-F686-4C99-B58D-2A754320885E}" destId="{D84836CA-33D6-43BD-AEAA-1E23075BCE75}" srcOrd="0" destOrd="0" presId="urn:microsoft.com/office/officeart/2005/8/layout/hList1"/>
    <dgm:cxn modelId="{50F6CCD6-B0F2-4FD5-B5CD-6BCD8DA8B93E}" type="presOf" srcId="{51420E4E-D04A-4AF6-8275-D36AAA47078E}" destId="{AADBA075-0A5A-4C8E-A633-33AD781D6135}" srcOrd="0" destOrd="0" presId="urn:microsoft.com/office/officeart/2005/8/layout/hList1"/>
    <dgm:cxn modelId="{A15314D8-A02B-4308-88FD-8E48E26D70D0}" srcId="{BE5097BB-A35A-42CC-8D4B-CCADBD3A2821}" destId="{A185ACAC-48F7-41B0-B79E-C23B6513004E}" srcOrd="0" destOrd="0" parTransId="{7DE6121C-F56A-46A9-B813-E71166882CCA}" sibTransId="{8D872E0F-06EE-40CF-AD33-685AD4C31222}"/>
    <dgm:cxn modelId="{E61718DA-79B2-4916-935A-C1863B05E609}" srcId="{51420E4E-D04A-4AF6-8275-D36AAA47078E}" destId="{009AF22F-F686-4C99-B58D-2A754320885E}" srcOrd="1" destOrd="0" parTransId="{E52FEA44-762B-43A5-8392-D58D4BE6D2D2}" sibTransId="{0280C501-1A46-4FD3-B4C0-F04FAA4D85F8}"/>
    <dgm:cxn modelId="{5E5B68F1-C3E1-48EF-A072-9FD4725237C1}" type="presOf" srcId="{A185ACAC-48F7-41B0-B79E-C23B6513004E}" destId="{1D2B9557-BE51-4C36-AFE3-200A4CC835A2}" srcOrd="0" destOrd="0" presId="urn:microsoft.com/office/officeart/2005/8/layout/hList1"/>
    <dgm:cxn modelId="{3109DBF9-1503-4645-9E43-D2081532F7F0}" srcId="{51420E4E-D04A-4AF6-8275-D36AAA47078E}" destId="{BE5097BB-A35A-42CC-8D4B-CCADBD3A2821}" srcOrd="0" destOrd="0" parTransId="{2B6A9971-B74A-445C-8AF2-249F1B54FA65}" sibTransId="{DB216374-37BC-4180-BC19-DB079D80703C}"/>
    <dgm:cxn modelId="{AE277060-7787-4C3D-84B4-B4456C6D3C3E}" type="presParOf" srcId="{AADBA075-0A5A-4C8E-A633-33AD781D6135}" destId="{10F365D0-CD78-4BE2-88F7-D6FE338AC0F8}" srcOrd="0" destOrd="0" presId="urn:microsoft.com/office/officeart/2005/8/layout/hList1"/>
    <dgm:cxn modelId="{758B3B5B-1E0A-471D-A3BD-59D779E856B9}" type="presParOf" srcId="{10F365D0-CD78-4BE2-88F7-D6FE338AC0F8}" destId="{03BC3482-D638-499D-92FC-D347578AC893}" srcOrd="0" destOrd="0" presId="urn:microsoft.com/office/officeart/2005/8/layout/hList1"/>
    <dgm:cxn modelId="{33E59037-EE03-40C3-820A-7B4A5B6C601D}" type="presParOf" srcId="{10F365D0-CD78-4BE2-88F7-D6FE338AC0F8}" destId="{1D2B9557-BE51-4C36-AFE3-200A4CC835A2}" srcOrd="1" destOrd="0" presId="urn:microsoft.com/office/officeart/2005/8/layout/hList1"/>
    <dgm:cxn modelId="{0644E082-5921-49F8-893D-950263FF4444}" type="presParOf" srcId="{AADBA075-0A5A-4C8E-A633-33AD781D6135}" destId="{6ACDCD4D-A26A-4C8F-BD80-7A9AFAB3057B}" srcOrd="1" destOrd="0" presId="urn:microsoft.com/office/officeart/2005/8/layout/hList1"/>
    <dgm:cxn modelId="{2093B68D-B59D-4039-B049-453A2012DE07}" type="presParOf" srcId="{AADBA075-0A5A-4C8E-A633-33AD781D6135}" destId="{9C639B70-4F8B-4C77-ADAD-F4A59B18D5F5}" srcOrd="2" destOrd="0" presId="urn:microsoft.com/office/officeart/2005/8/layout/hList1"/>
    <dgm:cxn modelId="{A32BFDAA-6AED-40FF-9776-72240F01A162}" type="presParOf" srcId="{9C639B70-4F8B-4C77-ADAD-F4A59B18D5F5}" destId="{D84836CA-33D6-43BD-AEAA-1E23075BCE75}" srcOrd="0" destOrd="0" presId="urn:microsoft.com/office/officeart/2005/8/layout/hList1"/>
    <dgm:cxn modelId="{A637F07E-B160-4EE9-94C1-381D274763A7}" type="presParOf" srcId="{9C639B70-4F8B-4C77-ADAD-F4A59B18D5F5}" destId="{6F011837-A7E2-423D-A606-9BD881822FE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420E4E-D04A-4AF6-8275-D36AAA47078E}"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s-CO"/>
        </a:p>
      </dgm:t>
    </dgm:pt>
    <dgm:pt modelId="{5244FDF7-6938-412B-AF86-B7D7DCD2C11B}">
      <dgm:prSet phldrT="[Texto]" custT="1"/>
      <dgm:spPr/>
      <dgm:t>
        <a:bodyPr/>
        <a:lstStyle/>
        <a:p>
          <a:r>
            <a:rPr lang="es-CO" sz="2000" dirty="0">
              <a:latin typeface="Montserrat" panose="00000500000000000000" pitchFamily="50" charset="0"/>
            </a:rPr>
            <a:t>PH (</a:t>
          </a:r>
          <a:r>
            <a:rPr lang="es-CO" sz="2000" b="1" dirty="0">
              <a:latin typeface="Montserrat" panose="00000500000000000000" pitchFamily="50" charset="0"/>
            </a:rPr>
            <a:t>5,5-6,5)</a:t>
          </a:r>
          <a:endParaRPr lang="es-CO" sz="2000" dirty="0">
            <a:latin typeface="Montserrat" panose="00000500000000000000" pitchFamily="50" charset="0"/>
          </a:endParaRPr>
        </a:p>
      </dgm:t>
    </dgm:pt>
    <dgm:pt modelId="{2D839795-1E85-4E19-B771-EE9DE3BBA6B8}" type="parTrans" cxnId="{818430B6-0DA8-4146-8DA0-E90044062564}">
      <dgm:prSet/>
      <dgm:spPr/>
      <dgm:t>
        <a:bodyPr/>
        <a:lstStyle/>
        <a:p>
          <a:endParaRPr lang="es-CO" sz="2000">
            <a:latin typeface="Montserrat" panose="00000500000000000000" pitchFamily="50" charset="0"/>
          </a:endParaRPr>
        </a:p>
      </dgm:t>
    </dgm:pt>
    <dgm:pt modelId="{3B508292-DA6D-448E-8BF3-3981C83A792E}" type="sibTrans" cxnId="{818430B6-0DA8-4146-8DA0-E90044062564}">
      <dgm:prSet/>
      <dgm:spPr/>
      <dgm:t>
        <a:bodyPr/>
        <a:lstStyle/>
        <a:p>
          <a:endParaRPr lang="es-CO" sz="2000">
            <a:latin typeface="Montserrat" panose="00000500000000000000" pitchFamily="50" charset="0"/>
          </a:endParaRPr>
        </a:p>
      </dgm:t>
    </dgm:pt>
    <dgm:pt modelId="{2F72AA27-7A05-4E17-A8FE-1CE5BF5C4E7C}">
      <dgm:prSet phldrT="[Texto]" custT="1"/>
      <dgm:spPr/>
      <dgm:t>
        <a:bodyPr/>
        <a:lstStyle/>
        <a:p>
          <a:r>
            <a:rPr lang="es-CO" sz="2000" b="1" dirty="0">
              <a:solidFill>
                <a:srgbClr val="002060"/>
              </a:solidFill>
              <a:latin typeface="Montserrat" panose="00000500000000000000" pitchFamily="50" charset="0"/>
            </a:rPr>
            <a:t>En embarazo suele ser mas alcalina. También se asocia con cristales de fosfato magnésico o amonio, causantes de litiasis. </a:t>
          </a:r>
          <a:endParaRPr lang="es-CO" sz="2000" dirty="0">
            <a:solidFill>
              <a:srgbClr val="002060"/>
            </a:solidFill>
            <a:latin typeface="Montserrat" panose="00000500000000000000" pitchFamily="50" charset="0"/>
          </a:endParaRPr>
        </a:p>
      </dgm:t>
    </dgm:pt>
    <dgm:pt modelId="{2856A89B-425C-4AAC-8B87-DF1B825727DB}" type="parTrans" cxnId="{AB30DE98-BF77-465A-8DB1-146BCC1686BF}">
      <dgm:prSet/>
      <dgm:spPr/>
      <dgm:t>
        <a:bodyPr/>
        <a:lstStyle/>
        <a:p>
          <a:endParaRPr lang="es-CO" sz="2000">
            <a:latin typeface="Montserrat" panose="00000500000000000000" pitchFamily="50" charset="0"/>
          </a:endParaRPr>
        </a:p>
      </dgm:t>
    </dgm:pt>
    <dgm:pt modelId="{9BB0CCE8-A6C3-4A59-8F6E-BB6C7CC03F3D}" type="sibTrans" cxnId="{AB30DE98-BF77-465A-8DB1-146BCC1686BF}">
      <dgm:prSet/>
      <dgm:spPr/>
      <dgm:t>
        <a:bodyPr/>
        <a:lstStyle/>
        <a:p>
          <a:endParaRPr lang="es-CO" sz="2000">
            <a:latin typeface="Montserrat" panose="00000500000000000000" pitchFamily="50" charset="0"/>
          </a:endParaRPr>
        </a:p>
      </dgm:t>
    </dgm:pt>
    <dgm:pt modelId="{70185FE5-510D-4AFB-A3BB-742B68481677}">
      <dgm:prSet custT="1"/>
      <dgm:spPr/>
      <dgm:t>
        <a:bodyPr/>
        <a:lstStyle/>
        <a:p>
          <a:r>
            <a:rPr lang="es-CO" sz="2000" b="1" dirty="0">
              <a:solidFill>
                <a:srgbClr val="002060"/>
              </a:solidFill>
              <a:latin typeface="Montserrat" panose="00000500000000000000" pitchFamily="50" charset="0"/>
            </a:rPr>
            <a:t>Cálculos de acido úrico se asocian a pH bajos.</a:t>
          </a:r>
          <a:endParaRPr lang="es-CO" sz="2000" dirty="0">
            <a:solidFill>
              <a:srgbClr val="002060"/>
            </a:solidFill>
            <a:latin typeface="Montserrat" panose="00000500000000000000" pitchFamily="50" charset="0"/>
          </a:endParaRPr>
        </a:p>
      </dgm:t>
    </dgm:pt>
    <dgm:pt modelId="{C4AEB8EB-8D33-4DDC-9955-CAE705C1AD15}" type="parTrans" cxnId="{AFB10470-4247-479F-81DB-495E5220BA10}">
      <dgm:prSet/>
      <dgm:spPr/>
      <dgm:t>
        <a:bodyPr/>
        <a:lstStyle/>
        <a:p>
          <a:endParaRPr lang="es-CO" sz="2000">
            <a:latin typeface="Montserrat" panose="00000500000000000000" pitchFamily="50" charset="0"/>
          </a:endParaRPr>
        </a:p>
      </dgm:t>
    </dgm:pt>
    <dgm:pt modelId="{42E7E5EE-8F0D-4CDD-9535-A4E1489F5310}" type="sibTrans" cxnId="{AFB10470-4247-479F-81DB-495E5220BA10}">
      <dgm:prSet/>
      <dgm:spPr/>
      <dgm:t>
        <a:bodyPr/>
        <a:lstStyle/>
        <a:p>
          <a:endParaRPr lang="es-CO" sz="2000">
            <a:latin typeface="Montserrat" panose="00000500000000000000" pitchFamily="50" charset="0"/>
          </a:endParaRPr>
        </a:p>
      </dgm:t>
    </dgm:pt>
    <dgm:pt modelId="{5A0A0C26-B2F8-4A58-B849-1D8BF53A93A4}">
      <dgm:prSet custT="1"/>
      <dgm:spPr/>
      <dgm:t>
        <a:bodyPr/>
        <a:lstStyle/>
        <a:p>
          <a:r>
            <a:rPr lang="es-CO" sz="2000" dirty="0">
              <a:latin typeface="Montserrat" panose="00000500000000000000" pitchFamily="50" charset="0"/>
            </a:rPr>
            <a:t>Densidad </a:t>
          </a:r>
          <a:r>
            <a:rPr lang="es-CO" sz="2000" b="1" dirty="0">
              <a:latin typeface="Montserrat" panose="00000500000000000000" pitchFamily="50" charset="0"/>
            </a:rPr>
            <a:t>(1003- 1030)</a:t>
          </a:r>
          <a:endParaRPr lang="es-CO" sz="2000" dirty="0">
            <a:latin typeface="Montserrat" panose="00000500000000000000" pitchFamily="50" charset="0"/>
          </a:endParaRPr>
        </a:p>
      </dgm:t>
    </dgm:pt>
    <dgm:pt modelId="{9EBA69A3-DD57-4B96-88D6-F3372522B231}" type="parTrans" cxnId="{7F50FA6C-A855-4084-BCFC-6778FBFC3950}">
      <dgm:prSet/>
      <dgm:spPr/>
      <dgm:t>
        <a:bodyPr/>
        <a:lstStyle/>
        <a:p>
          <a:endParaRPr lang="es-CO" sz="2000">
            <a:latin typeface="Montserrat" panose="00000500000000000000" pitchFamily="50" charset="0"/>
          </a:endParaRPr>
        </a:p>
      </dgm:t>
    </dgm:pt>
    <dgm:pt modelId="{9AFBD480-59FD-44C3-9107-4A32AA139677}" type="sibTrans" cxnId="{7F50FA6C-A855-4084-BCFC-6778FBFC3950}">
      <dgm:prSet/>
      <dgm:spPr/>
      <dgm:t>
        <a:bodyPr/>
        <a:lstStyle/>
        <a:p>
          <a:endParaRPr lang="es-CO" sz="2000">
            <a:latin typeface="Montserrat" panose="00000500000000000000" pitchFamily="50" charset="0"/>
          </a:endParaRPr>
        </a:p>
      </dgm:t>
    </dgm:pt>
    <dgm:pt modelId="{4AD00513-2B19-4C33-9DEB-FC23FB3B747A}">
      <dgm:prSet custT="1"/>
      <dgm:spPr/>
      <dgm:t>
        <a:bodyPr/>
        <a:lstStyle/>
        <a:p>
          <a:r>
            <a:rPr lang="es-CO" sz="2000" b="1" dirty="0">
              <a:solidFill>
                <a:srgbClr val="002060"/>
              </a:solidFill>
              <a:latin typeface="Montserrat" panose="00000500000000000000" pitchFamily="50" charset="0"/>
              <a:cs typeface="Calibri" panose="020F0502020204030204" pitchFamily="34" charset="0"/>
            </a:rPr>
            <a:t>↑ = Deshidratación</a:t>
          </a:r>
          <a:endParaRPr lang="es-CO" sz="2000" dirty="0">
            <a:solidFill>
              <a:srgbClr val="002060"/>
            </a:solidFill>
            <a:latin typeface="Montserrat" panose="00000500000000000000" pitchFamily="50" charset="0"/>
          </a:endParaRPr>
        </a:p>
      </dgm:t>
    </dgm:pt>
    <dgm:pt modelId="{610493C0-9F19-4338-81A2-F61F2C85819E}" type="parTrans" cxnId="{3D03B11E-B042-40E6-94B9-8AA3371106B4}">
      <dgm:prSet/>
      <dgm:spPr/>
      <dgm:t>
        <a:bodyPr/>
        <a:lstStyle/>
        <a:p>
          <a:endParaRPr lang="es-CO" sz="2000">
            <a:latin typeface="Montserrat" panose="00000500000000000000" pitchFamily="50" charset="0"/>
          </a:endParaRPr>
        </a:p>
      </dgm:t>
    </dgm:pt>
    <dgm:pt modelId="{E51B2C18-0380-4EB8-918A-A24F4CD3ED2F}" type="sibTrans" cxnId="{3D03B11E-B042-40E6-94B9-8AA3371106B4}">
      <dgm:prSet/>
      <dgm:spPr/>
      <dgm:t>
        <a:bodyPr/>
        <a:lstStyle/>
        <a:p>
          <a:endParaRPr lang="es-CO" sz="2000">
            <a:latin typeface="Montserrat" panose="00000500000000000000" pitchFamily="50" charset="0"/>
          </a:endParaRPr>
        </a:p>
      </dgm:t>
    </dgm:pt>
    <dgm:pt modelId="{D8837B5D-798D-4C16-964F-D4346AE6DF69}">
      <dgm:prSet custT="1"/>
      <dgm:spPr/>
      <dgm:t>
        <a:bodyPr/>
        <a:lstStyle/>
        <a:p>
          <a:r>
            <a:rPr lang="es-CO" sz="2000" b="1" dirty="0">
              <a:solidFill>
                <a:srgbClr val="002060"/>
              </a:solidFill>
              <a:latin typeface="Montserrat" panose="00000500000000000000" pitchFamily="50" charset="0"/>
              <a:cs typeface="Calibri" panose="020F0502020204030204" pitchFamily="34" charset="0"/>
            </a:rPr>
            <a:t>↓ = Sobre hidratación</a:t>
          </a:r>
        </a:p>
      </dgm:t>
    </dgm:pt>
    <dgm:pt modelId="{C30AB072-57BB-4DB0-9BE9-54B2E67339B0}" type="parTrans" cxnId="{8615DB0E-12C2-4872-BDEC-D5BBF5EAF522}">
      <dgm:prSet/>
      <dgm:spPr/>
      <dgm:t>
        <a:bodyPr/>
        <a:lstStyle/>
        <a:p>
          <a:endParaRPr lang="es-CO" sz="2000">
            <a:latin typeface="Montserrat" panose="00000500000000000000" pitchFamily="50" charset="0"/>
          </a:endParaRPr>
        </a:p>
      </dgm:t>
    </dgm:pt>
    <dgm:pt modelId="{0FF07BFF-B3AA-409D-93F0-4B276EEA9547}" type="sibTrans" cxnId="{8615DB0E-12C2-4872-BDEC-D5BBF5EAF522}">
      <dgm:prSet/>
      <dgm:spPr/>
      <dgm:t>
        <a:bodyPr/>
        <a:lstStyle/>
        <a:p>
          <a:endParaRPr lang="es-CO" sz="2000">
            <a:latin typeface="Montserrat" panose="00000500000000000000" pitchFamily="50" charset="0"/>
          </a:endParaRPr>
        </a:p>
      </dgm:t>
    </dgm:pt>
    <dgm:pt modelId="{AADBA075-0A5A-4C8E-A633-33AD781D6135}" type="pres">
      <dgm:prSet presAssocID="{51420E4E-D04A-4AF6-8275-D36AAA47078E}" presName="Name0" presStyleCnt="0">
        <dgm:presLayoutVars>
          <dgm:dir/>
          <dgm:animLvl val="lvl"/>
          <dgm:resizeHandles val="exact"/>
        </dgm:presLayoutVars>
      </dgm:prSet>
      <dgm:spPr/>
    </dgm:pt>
    <dgm:pt modelId="{B9520B27-5668-4A93-88EC-40DBAB75ECD5}" type="pres">
      <dgm:prSet presAssocID="{5244FDF7-6938-412B-AF86-B7D7DCD2C11B}" presName="composite" presStyleCnt="0"/>
      <dgm:spPr/>
    </dgm:pt>
    <dgm:pt modelId="{EE1D5229-7968-4AF6-8356-B80361DCD2FA}" type="pres">
      <dgm:prSet presAssocID="{5244FDF7-6938-412B-AF86-B7D7DCD2C11B}" presName="parTx" presStyleLbl="alignNode1" presStyleIdx="0" presStyleCnt="2">
        <dgm:presLayoutVars>
          <dgm:chMax val="0"/>
          <dgm:chPref val="0"/>
          <dgm:bulletEnabled val="1"/>
        </dgm:presLayoutVars>
      </dgm:prSet>
      <dgm:spPr/>
    </dgm:pt>
    <dgm:pt modelId="{F1C8D86D-11A1-43D6-BC33-17E4D463E761}" type="pres">
      <dgm:prSet presAssocID="{5244FDF7-6938-412B-AF86-B7D7DCD2C11B}" presName="desTx" presStyleLbl="alignAccFollowNode1" presStyleIdx="0" presStyleCnt="2">
        <dgm:presLayoutVars>
          <dgm:bulletEnabled val="1"/>
        </dgm:presLayoutVars>
      </dgm:prSet>
      <dgm:spPr/>
    </dgm:pt>
    <dgm:pt modelId="{CA14AEBA-F54E-4811-BE00-BD42BF77F446}" type="pres">
      <dgm:prSet presAssocID="{3B508292-DA6D-448E-8BF3-3981C83A792E}" presName="space" presStyleCnt="0"/>
      <dgm:spPr/>
    </dgm:pt>
    <dgm:pt modelId="{5E4C1C9E-AED6-461B-918F-A18AFC3317D2}" type="pres">
      <dgm:prSet presAssocID="{5A0A0C26-B2F8-4A58-B849-1D8BF53A93A4}" presName="composite" presStyleCnt="0"/>
      <dgm:spPr/>
    </dgm:pt>
    <dgm:pt modelId="{FF948D0E-C158-462E-B9A1-C820C5A5BF55}" type="pres">
      <dgm:prSet presAssocID="{5A0A0C26-B2F8-4A58-B849-1D8BF53A93A4}" presName="parTx" presStyleLbl="alignNode1" presStyleIdx="1" presStyleCnt="2">
        <dgm:presLayoutVars>
          <dgm:chMax val="0"/>
          <dgm:chPref val="0"/>
          <dgm:bulletEnabled val="1"/>
        </dgm:presLayoutVars>
      </dgm:prSet>
      <dgm:spPr/>
    </dgm:pt>
    <dgm:pt modelId="{807F1892-74ED-4AB1-BD0B-A2F7A3241620}" type="pres">
      <dgm:prSet presAssocID="{5A0A0C26-B2F8-4A58-B849-1D8BF53A93A4}" presName="desTx" presStyleLbl="alignAccFollowNode1" presStyleIdx="1" presStyleCnt="2">
        <dgm:presLayoutVars>
          <dgm:bulletEnabled val="1"/>
        </dgm:presLayoutVars>
      </dgm:prSet>
      <dgm:spPr/>
    </dgm:pt>
  </dgm:ptLst>
  <dgm:cxnLst>
    <dgm:cxn modelId="{8615DB0E-12C2-4872-BDEC-D5BBF5EAF522}" srcId="{5A0A0C26-B2F8-4A58-B849-1D8BF53A93A4}" destId="{D8837B5D-798D-4C16-964F-D4346AE6DF69}" srcOrd="1" destOrd="0" parTransId="{C30AB072-57BB-4DB0-9BE9-54B2E67339B0}" sibTransId="{0FF07BFF-B3AA-409D-93F0-4B276EEA9547}"/>
    <dgm:cxn modelId="{3D03B11E-B042-40E6-94B9-8AA3371106B4}" srcId="{5A0A0C26-B2F8-4A58-B849-1D8BF53A93A4}" destId="{4AD00513-2B19-4C33-9DEB-FC23FB3B747A}" srcOrd="0" destOrd="0" parTransId="{610493C0-9F19-4338-81A2-F61F2C85819E}" sibTransId="{E51B2C18-0380-4EB8-918A-A24F4CD3ED2F}"/>
    <dgm:cxn modelId="{F80FB925-F884-4CED-9106-9A26C7052650}" type="presOf" srcId="{51420E4E-D04A-4AF6-8275-D36AAA47078E}" destId="{AADBA075-0A5A-4C8E-A633-33AD781D6135}" srcOrd="0" destOrd="0" presId="urn:microsoft.com/office/officeart/2005/8/layout/hList1"/>
    <dgm:cxn modelId="{5037FB30-5634-4A48-8714-9D7A95BAA63E}" type="presOf" srcId="{5A0A0C26-B2F8-4A58-B849-1D8BF53A93A4}" destId="{FF948D0E-C158-462E-B9A1-C820C5A5BF55}" srcOrd="0" destOrd="0" presId="urn:microsoft.com/office/officeart/2005/8/layout/hList1"/>
    <dgm:cxn modelId="{2D425439-8F43-423E-AEB3-31E43BF37C5B}" type="presOf" srcId="{5244FDF7-6938-412B-AF86-B7D7DCD2C11B}" destId="{EE1D5229-7968-4AF6-8356-B80361DCD2FA}" srcOrd="0" destOrd="0" presId="urn:microsoft.com/office/officeart/2005/8/layout/hList1"/>
    <dgm:cxn modelId="{7F50FA6C-A855-4084-BCFC-6778FBFC3950}" srcId="{51420E4E-D04A-4AF6-8275-D36AAA47078E}" destId="{5A0A0C26-B2F8-4A58-B849-1D8BF53A93A4}" srcOrd="1" destOrd="0" parTransId="{9EBA69A3-DD57-4B96-88D6-F3372522B231}" sibTransId="{9AFBD480-59FD-44C3-9107-4A32AA139677}"/>
    <dgm:cxn modelId="{CF55F26D-7A1A-4DD8-A7C7-D7DBB9128906}" type="presOf" srcId="{70185FE5-510D-4AFB-A3BB-742B68481677}" destId="{F1C8D86D-11A1-43D6-BC33-17E4D463E761}" srcOrd="0" destOrd="1" presId="urn:microsoft.com/office/officeart/2005/8/layout/hList1"/>
    <dgm:cxn modelId="{AFB10470-4247-479F-81DB-495E5220BA10}" srcId="{5244FDF7-6938-412B-AF86-B7D7DCD2C11B}" destId="{70185FE5-510D-4AFB-A3BB-742B68481677}" srcOrd="1" destOrd="0" parTransId="{C4AEB8EB-8D33-4DDC-9955-CAE705C1AD15}" sibTransId="{42E7E5EE-8F0D-4CDD-9535-A4E1489F5310}"/>
    <dgm:cxn modelId="{EA193256-1DA2-46A3-A18D-30CDBCB1EDDF}" type="presOf" srcId="{D8837B5D-798D-4C16-964F-D4346AE6DF69}" destId="{807F1892-74ED-4AB1-BD0B-A2F7A3241620}" srcOrd="0" destOrd="1" presId="urn:microsoft.com/office/officeart/2005/8/layout/hList1"/>
    <dgm:cxn modelId="{C22E2285-C041-4543-86FF-B1A87650E63D}" type="presOf" srcId="{2F72AA27-7A05-4E17-A8FE-1CE5BF5C4E7C}" destId="{F1C8D86D-11A1-43D6-BC33-17E4D463E761}" srcOrd="0" destOrd="0" presId="urn:microsoft.com/office/officeart/2005/8/layout/hList1"/>
    <dgm:cxn modelId="{AB30DE98-BF77-465A-8DB1-146BCC1686BF}" srcId="{5244FDF7-6938-412B-AF86-B7D7DCD2C11B}" destId="{2F72AA27-7A05-4E17-A8FE-1CE5BF5C4E7C}" srcOrd="0" destOrd="0" parTransId="{2856A89B-425C-4AAC-8B87-DF1B825727DB}" sibTransId="{9BB0CCE8-A6C3-4A59-8F6E-BB6C7CC03F3D}"/>
    <dgm:cxn modelId="{852E44AA-19C7-49F6-A9D1-7F48B5A30F9E}" type="presOf" srcId="{4AD00513-2B19-4C33-9DEB-FC23FB3B747A}" destId="{807F1892-74ED-4AB1-BD0B-A2F7A3241620}" srcOrd="0" destOrd="0" presId="urn:microsoft.com/office/officeart/2005/8/layout/hList1"/>
    <dgm:cxn modelId="{818430B6-0DA8-4146-8DA0-E90044062564}" srcId="{51420E4E-D04A-4AF6-8275-D36AAA47078E}" destId="{5244FDF7-6938-412B-AF86-B7D7DCD2C11B}" srcOrd="0" destOrd="0" parTransId="{2D839795-1E85-4E19-B771-EE9DE3BBA6B8}" sibTransId="{3B508292-DA6D-448E-8BF3-3981C83A792E}"/>
    <dgm:cxn modelId="{F5D5E53B-BD81-4BC8-B08E-7F081BFB9B48}" type="presParOf" srcId="{AADBA075-0A5A-4C8E-A633-33AD781D6135}" destId="{B9520B27-5668-4A93-88EC-40DBAB75ECD5}" srcOrd="0" destOrd="0" presId="urn:microsoft.com/office/officeart/2005/8/layout/hList1"/>
    <dgm:cxn modelId="{29594468-5A31-4B93-ABDF-AAFF70477588}" type="presParOf" srcId="{B9520B27-5668-4A93-88EC-40DBAB75ECD5}" destId="{EE1D5229-7968-4AF6-8356-B80361DCD2FA}" srcOrd="0" destOrd="0" presId="urn:microsoft.com/office/officeart/2005/8/layout/hList1"/>
    <dgm:cxn modelId="{CD63D292-18FC-4BD2-BC2E-81FCF78352B0}" type="presParOf" srcId="{B9520B27-5668-4A93-88EC-40DBAB75ECD5}" destId="{F1C8D86D-11A1-43D6-BC33-17E4D463E761}" srcOrd="1" destOrd="0" presId="urn:microsoft.com/office/officeart/2005/8/layout/hList1"/>
    <dgm:cxn modelId="{13711AD6-7D6E-46A0-9962-EB69771453FD}" type="presParOf" srcId="{AADBA075-0A5A-4C8E-A633-33AD781D6135}" destId="{CA14AEBA-F54E-4811-BE00-BD42BF77F446}" srcOrd="1" destOrd="0" presId="urn:microsoft.com/office/officeart/2005/8/layout/hList1"/>
    <dgm:cxn modelId="{4AC07633-BF4E-4A3F-8A04-560177138261}" type="presParOf" srcId="{AADBA075-0A5A-4C8E-A633-33AD781D6135}" destId="{5E4C1C9E-AED6-461B-918F-A18AFC3317D2}" srcOrd="2" destOrd="0" presId="urn:microsoft.com/office/officeart/2005/8/layout/hList1"/>
    <dgm:cxn modelId="{0766DC90-5317-4687-9FF8-414BD2458D87}" type="presParOf" srcId="{5E4C1C9E-AED6-461B-918F-A18AFC3317D2}" destId="{FF948D0E-C158-462E-B9A1-C820C5A5BF55}" srcOrd="0" destOrd="0" presId="urn:microsoft.com/office/officeart/2005/8/layout/hList1"/>
    <dgm:cxn modelId="{59AE7C60-790C-421B-AAA9-FAA593444AD8}" type="presParOf" srcId="{5E4C1C9E-AED6-461B-918F-A18AFC3317D2}" destId="{807F1892-74ED-4AB1-BD0B-A2F7A324162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ECBFE5-7B4C-4E77-9FF3-322852E54694}" type="doc">
      <dgm:prSet loTypeId="urn:microsoft.com/office/officeart/2005/8/layout/venn3" loCatId="relationship" qsTypeId="urn:microsoft.com/office/officeart/2005/8/quickstyle/simple1" qsCatId="simple" csTypeId="urn:microsoft.com/office/officeart/2005/8/colors/colorful2" csCatId="colorful" phldr="1"/>
      <dgm:spPr/>
    </dgm:pt>
    <dgm:pt modelId="{2AF349CF-9A55-490E-A001-817DB95EF636}">
      <dgm:prSet phldrT="[Texto]"/>
      <dgm:spPr/>
      <dgm:t>
        <a:bodyPr/>
        <a:lstStyle/>
        <a:p>
          <a:r>
            <a:rPr lang="es-CO" b="1" dirty="0">
              <a:solidFill>
                <a:srgbClr val="002060"/>
              </a:solidFill>
              <a:latin typeface="Montserrat" panose="00000500000000000000" pitchFamily="50" charset="0"/>
            </a:rPr>
            <a:t>Glucosuria</a:t>
          </a:r>
        </a:p>
      </dgm:t>
    </dgm:pt>
    <dgm:pt modelId="{8321DD52-2BFD-4E2E-8A63-F6464F5C68F6}" type="parTrans" cxnId="{4A211506-7D54-4ABA-85D4-684AC93C45DD}">
      <dgm:prSet/>
      <dgm:spPr/>
      <dgm:t>
        <a:bodyPr/>
        <a:lstStyle/>
        <a:p>
          <a:endParaRPr lang="es-CO" b="1">
            <a:solidFill>
              <a:srgbClr val="002060"/>
            </a:solidFill>
            <a:latin typeface="Montserrat" panose="00000500000000000000" pitchFamily="50" charset="0"/>
          </a:endParaRPr>
        </a:p>
      </dgm:t>
    </dgm:pt>
    <dgm:pt modelId="{BEC370FA-A3F0-4DEC-B21D-A12390CF8EDA}" type="sibTrans" cxnId="{4A211506-7D54-4ABA-85D4-684AC93C45DD}">
      <dgm:prSet/>
      <dgm:spPr/>
      <dgm:t>
        <a:bodyPr/>
        <a:lstStyle/>
        <a:p>
          <a:endParaRPr lang="es-CO" b="1">
            <a:solidFill>
              <a:srgbClr val="002060"/>
            </a:solidFill>
            <a:latin typeface="Montserrat" panose="00000500000000000000" pitchFamily="50" charset="0"/>
          </a:endParaRPr>
        </a:p>
      </dgm:t>
    </dgm:pt>
    <dgm:pt modelId="{C4417AC4-970E-4141-A6E7-6B3A210F7CFA}">
      <dgm:prSet phldrT="[Texto]"/>
      <dgm:spPr/>
      <dgm:t>
        <a:bodyPr/>
        <a:lstStyle/>
        <a:p>
          <a:r>
            <a:rPr lang="es-CO" b="1" dirty="0">
              <a:solidFill>
                <a:srgbClr val="002060"/>
              </a:solidFill>
              <a:latin typeface="Montserrat" panose="00000500000000000000" pitchFamily="50" charset="0"/>
            </a:rPr>
            <a:t>Hematuria en </a:t>
          </a:r>
          <a:r>
            <a:rPr lang="es-CO" b="1" dirty="0" err="1">
              <a:solidFill>
                <a:srgbClr val="002060"/>
              </a:solidFill>
              <a:latin typeface="Montserrat" panose="00000500000000000000" pitchFamily="50" charset="0"/>
            </a:rPr>
            <a:t>TdP</a:t>
          </a:r>
          <a:r>
            <a:rPr lang="es-CO" b="1" dirty="0">
              <a:solidFill>
                <a:srgbClr val="002060"/>
              </a:solidFill>
              <a:latin typeface="Montserrat" panose="00000500000000000000" pitchFamily="50" charset="0"/>
            </a:rPr>
            <a:t> </a:t>
          </a:r>
          <a:r>
            <a:rPr lang="es-CO" b="1" dirty="0" err="1">
              <a:solidFill>
                <a:srgbClr val="002060"/>
              </a:solidFill>
              <a:latin typeface="Montserrat" panose="00000500000000000000" pitchFamily="50" charset="0"/>
            </a:rPr>
            <a:t>dificiles</a:t>
          </a:r>
          <a:endParaRPr lang="es-CO" b="1" dirty="0">
            <a:solidFill>
              <a:srgbClr val="002060"/>
            </a:solidFill>
            <a:latin typeface="Montserrat" panose="00000500000000000000" pitchFamily="50" charset="0"/>
          </a:endParaRPr>
        </a:p>
      </dgm:t>
    </dgm:pt>
    <dgm:pt modelId="{5B060DC1-D686-400E-BFC7-F8FE5D17AB6F}" type="parTrans" cxnId="{F99F8A7B-4D1B-4C8C-AEED-0C54B692D42B}">
      <dgm:prSet/>
      <dgm:spPr/>
      <dgm:t>
        <a:bodyPr/>
        <a:lstStyle/>
        <a:p>
          <a:endParaRPr lang="es-CO" b="1">
            <a:solidFill>
              <a:srgbClr val="002060"/>
            </a:solidFill>
            <a:latin typeface="Montserrat" panose="00000500000000000000" pitchFamily="50" charset="0"/>
          </a:endParaRPr>
        </a:p>
      </dgm:t>
    </dgm:pt>
    <dgm:pt modelId="{EB1A988B-1D83-4236-864A-8BBB1DB01DE6}" type="sibTrans" cxnId="{F99F8A7B-4D1B-4C8C-AEED-0C54B692D42B}">
      <dgm:prSet/>
      <dgm:spPr/>
      <dgm:t>
        <a:bodyPr/>
        <a:lstStyle/>
        <a:p>
          <a:endParaRPr lang="es-CO" b="1">
            <a:solidFill>
              <a:srgbClr val="002060"/>
            </a:solidFill>
            <a:latin typeface="Montserrat" panose="00000500000000000000" pitchFamily="50" charset="0"/>
          </a:endParaRPr>
        </a:p>
      </dgm:t>
    </dgm:pt>
    <dgm:pt modelId="{53FA0970-EBD0-43CD-A291-AC249B64F804}">
      <dgm:prSet phldrT="[Texto]"/>
      <dgm:spPr/>
      <dgm:t>
        <a:bodyPr/>
        <a:lstStyle/>
        <a:p>
          <a:r>
            <a:rPr lang="es-CO" b="1" dirty="0">
              <a:solidFill>
                <a:srgbClr val="002060"/>
              </a:solidFill>
              <a:latin typeface="Montserrat" panose="00000500000000000000" pitchFamily="50" charset="0"/>
            </a:rPr>
            <a:t>Proteinuria &lt;300mg</a:t>
          </a:r>
        </a:p>
      </dgm:t>
    </dgm:pt>
    <dgm:pt modelId="{812C06B5-BC3D-4F69-A057-6D61CCB661BC}" type="parTrans" cxnId="{793B73E4-4E9F-4108-9538-61FE3CF3885F}">
      <dgm:prSet/>
      <dgm:spPr/>
      <dgm:t>
        <a:bodyPr/>
        <a:lstStyle/>
        <a:p>
          <a:endParaRPr lang="es-CO" b="1">
            <a:solidFill>
              <a:srgbClr val="002060"/>
            </a:solidFill>
            <a:latin typeface="Montserrat" panose="00000500000000000000" pitchFamily="50" charset="0"/>
          </a:endParaRPr>
        </a:p>
      </dgm:t>
    </dgm:pt>
    <dgm:pt modelId="{DB46BE43-3B76-4DCB-88F2-1D516891F64B}" type="sibTrans" cxnId="{793B73E4-4E9F-4108-9538-61FE3CF3885F}">
      <dgm:prSet/>
      <dgm:spPr/>
      <dgm:t>
        <a:bodyPr/>
        <a:lstStyle/>
        <a:p>
          <a:endParaRPr lang="es-CO" b="1">
            <a:solidFill>
              <a:srgbClr val="002060"/>
            </a:solidFill>
            <a:latin typeface="Montserrat" panose="00000500000000000000" pitchFamily="50" charset="0"/>
          </a:endParaRPr>
        </a:p>
      </dgm:t>
    </dgm:pt>
    <dgm:pt modelId="{E79B2607-F2C0-4F4F-8D9B-F4D01AF67B95}" type="pres">
      <dgm:prSet presAssocID="{5CECBFE5-7B4C-4E77-9FF3-322852E54694}" presName="Name0" presStyleCnt="0">
        <dgm:presLayoutVars>
          <dgm:dir/>
          <dgm:resizeHandles val="exact"/>
        </dgm:presLayoutVars>
      </dgm:prSet>
      <dgm:spPr/>
    </dgm:pt>
    <dgm:pt modelId="{7A670A70-B465-4DB2-A1A8-D03A4C4C0FBD}" type="pres">
      <dgm:prSet presAssocID="{2AF349CF-9A55-490E-A001-817DB95EF636}" presName="Name5" presStyleLbl="vennNode1" presStyleIdx="0" presStyleCnt="3">
        <dgm:presLayoutVars>
          <dgm:bulletEnabled val="1"/>
        </dgm:presLayoutVars>
      </dgm:prSet>
      <dgm:spPr/>
    </dgm:pt>
    <dgm:pt modelId="{0030AEE1-C33D-49AF-913C-250FBADC3709}" type="pres">
      <dgm:prSet presAssocID="{BEC370FA-A3F0-4DEC-B21D-A12390CF8EDA}" presName="space" presStyleCnt="0"/>
      <dgm:spPr/>
    </dgm:pt>
    <dgm:pt modelId="{0D7C066D-85C9-47EA-AC4D-2B4AA085B036}" type="pres">
      <dgm:prSet presAssocID="{C4417AC4-970E-4141-A6E7-6B3A210F7CFA}" presName="Name5" presStyleLbl="vennNode1" presStyleIdx="1" presStyleCnt="3">
        <dgm:presLayoutVars>
          <dgm:bulletEnabled val="1"/>
        </dgm:presLayoutVars>
      </dgm:prSet>
      <dgm:spPr/>
    </dgm:pt>
    <dgm:pt modelId="{E48A7EF7-FB1B-49A1-A4E4-A6C0BC17158F}" type="pres">
      <dgm:prSet presAssocID="{EB1A988B-1D83-4236-864A-8BBB1DB01DE6}" presName="space" presStyleCnt="0"/>
      <dgm:spPr/>
    </dgm:pt>
    <dgm:pt modelId="{CD411A14-7320-4E5D-A360-45D15CA7887E}" type="pres">
      <dgm:prSet presAssocID="{53FA0970-EBD0-43CD-A291-AC249B64F804}" presName="Name5" presStyleLbl="vennNode1" presStyleIdx="2" presStyleCnt="3">
        <dgm:presLayoutVars>
          <dgm:bulletEnabled val="1"/>
        </dgm:presLayoutVars>
      </dgm:prSet>
      <dgm:spPr/>
    </dgm:pt>
  </dgm:ptLst>
  <dgm:cxnLst>
    <dgm:cxn modelId="{4A211506-7D54-4ABA-85D4-684AC93C45DD}" srcId="{5CECBFE5-7B4C-4E77-9FF3-322852E54694}" destId="{2AF349CF-9A55-490E-A001-817DB95EF636}" srcOrd="0" destOrd="0" parTransId="{8321DD52-2BFD-4E2E-8A63-F6464F5C68F6}" sibTransId="{BEC370FA-A3F0-4DEC-B21D-A12390CF8EDA}"/>
    <dgm:cxn modelId="{8E4AC844-E3F7-401C-9DDA-FFEFA52008F8}" type="presOf" srcId="{2AF349CF-9A55-490E-A001-817DB95EF636}" destId="{7A670A70-B465-4DB2-A1A8-D03A4C4C0FBD}" srcOrd="0" destOrd="0" presId="urn:microsoft.com/office/officeart/2005/8/layout/venn3"/>
    <dgm:cxn modelId="{B7253C67-8169-469B-A1DC-C00510D76C56}" type="presOf" srcId="{C4417AC4-970E-4141-A6E7-6B3A210F7CFA}" destId="{0D7C066D-85C9-47EA-AC4D-2B4AA085B036}" srcOrd="0" destOrd="0" presId="urn:microsoft.com/office/officeart/2005/8/layout/venn3"/>
    <dgm:cxn modelId="{8F1C6177-8BFD-482C-AB72-61ECB9B98D68}" type="presOf" srcId="{5CECBFE5-7B4C-4E77-9FF3-322852E54694}" destId="{E79B2607-F2C0-4F4F-8D9B-F4D01AF67B95}" srcOrd="0" destOrd="0" presId="urn:microsoft.com/office/officeart/2005/8/layout/venn3"/>
    <dgm:cxn modelId="{F99F8A7B-4D1B-4C8C-AEED-0C54B692D42B}" srcId="{5CECBFE5-7B4C-4E77-9FF3-322852E54694}" destId="{C4417AC4-970E-4141-A6E7-6B3A210F7CFA}" srcOrd="1" destOrd="0" parTransId="{5B060DC1-D686-400E-BFC7-F8FE5D17AB6F}" sibTransId="{EB1A988B-1D83-4236-864A-8BBB1DB01DE6}"/>
    <dgm:cxn modelId="{4992A9CF-1681-45D8-92E0-F8A213C2042C}" type="presOf" srcId="{53FA0970-EBD0-43CD-A291-AC249B64F804}" destId="{CD411A14-7320-4E5D-A360-45D15CA7887E}" srcOrd="0" destOrd="0" presId="urn:microsoft.com/office/officeart/2005/8/layout/venn3"/>
    <dgm:cxn modelId="{793B73E4-4E9F-4108-9538-61FE3CF3885F}" srcId="{5CECBFE5-7B4C-4E77-9FF3-322852E54694}" destId="{53FA0970-EBD0-43CD-A291-AC249B64F804}" srcOrd="2" destOrd="0" parTransId="{812C06B5-BC3D-4F69-A057-6D61CCB661BC}" sibTransId="{DB46BE43-3B76-4DCB-88F2-1D516891F64B}"/>
    <dgm:cxn modelId="{B6F30A37-D0CA-4BFD-BD96-A81C4E32F0C3}" type="presParOf" srcId="{E79B2607-F2C0-4F4F-8D9B-F4D01AF67B95}" destId="{7A670A70-B465-4DB2-A1A8-D03A4C4C0FBD}" srcOrd="0" destOrd="0" presId="urn:microsoft.com/office/officeart/2005/8/layout/venn3"/>
    <dgm:cxn modelId="{88539BB1-5B79-425E-AD11-85666131AF4E}" type="presParOf" srcId="{E79B2607-F2C0-4F4F-8D9B-F4D01AF67B95}" destId="{0030AEE1-C33D-49AF-913C-250FBADC3709}" srcOrd="1" destOrd="0" presId="urn:microsoft.com/office/officeart/2005/8/layout/venn3"/>
    <dgm:cxn modelId="{2B6CED81-ED86-486C-A5FA-3376D57AA3B8}" type="presParOf" srcId="{E79B2607-F2C0-4F4F-8D9B-F4D01AF67B95}" destId="{0D7C066D-85C9-47EA-AC4D-2B4AA085B036}" srcOrd="2" destOrd="0" presId="urn:microsoft.com/office/officeart/2005/8/layout/venn3"/>
    <dgm:cxn modelId="{B43C23A3-1BE3-48C4-9F85-6CDDB3213612}" type="presParOf" srcId="{E79B2607-F2C0-4F4F-8D9B-F4D01AF67B95}" destId="{E48A7EF7-FB1B-49A1-A4E4-A6C0BC17158F}" srcOrd="3" destOrd="0" presId="urn:microsoft.com/office/officeart/2005/8/layout/venn3"/>
    <dgm:cxn modelId="{404A97EE-610C-42E5-8B8B-988DDD851051}" type="presParOf" srcId="{E79B2607-F2C0-4F4F-8D9B-F4D01AF67B95}" destId="{CD411A14-7320-4E5D-A360-45D15CA7887E}"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192740-F777-450F-B483-DC33385B527D}"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s-CO"/>
        </a:p>
      </dgm:t>
    </dgm:pt>
    <dgm:pt modelId="{8C5457DC-222B-4CC4-A7A7-EFFA93E55C1D}">
      <dgm:prSet phldrT="[Texto]" custT="1"/>
      <dgm:spPr/>
      <dgm:t>
        <a:bodyPr/>
        <a:lstStyle/>
        <a:p>
          <a:r>
            <a:rPr lang="es-CO" sz="2000" dirty="0">
              <a:latin typeface="Montserrat" panose="00000500000000000000" pitchFamily="50" charset="0"/>
            </a:rPr>
            <a:t>No glomerular</a:t>
          </a:r>
        </a:p>
      </dgm:t>
    </dgm:pt>
    <dgm:pt modelId="{EC5678F6-A8DB-454E-A390-16AE7662DC90}" type="parTrans" cxnId="{C5A1A140-86AA-4CF6-AEBB-111C0DED7C37}">
      <dgm:prSet/>
      <dgm:spPr/>
      <dgm:t>
        <a:bodyPr/>
        <a:lstStyle/>
        <a:p>
          <a:endParaRPr lang="es-CO" sz="2000">
            <a:latin typeface="Montserrat" panose="00000500000000000000" pitchFamily="50" charset="0"/>
          </a:endParaRPr>
        </a:p>
      </dgm:t>
    </dgm:pt>
    <dgm:pt modelId="{CAFC21AC-4E92-4AD7-B23A-4CA1326B01CE}" type="sibTrans" cxnId="{C5A1A140-86AA-4CF6-AEBB-111C0DED7C37}">
      <dgm:prSet/>
      <dgm:spPr/>
      <dgm:t>
        <a:bodyPr/>
        <a:lstStyle/>
        <a:p>
          <a:endParaRPr lang="es-CO" sz="2000">
            <a:latin typeface="Montserrat" panose="00000500000000000000" pitchFamily="50" charset="0"/>
          </a:endParaRPr>
        </a:p>
      </dgm:t>
    </dgm:pt>
    <dgm:pt modelId="{F161D0B2-EDB3-4DB5-BA19-856EF65A509C}">
      <dgm:prSet custT="1"/>
      <dgm:spPr/>
      <dgm:t>
        <a:bodyPr/>
        <a:lstStyle/>
        <a:p>
          <a:r>
            <a:rPr lang="es-CO" sz="2000" dirty="0">
              <a:solidFill>
                <a:schemeClr val="bg1"/>
              </a:solidFill>
              <a:latin typeface="Montserrat" panose="00000500000000000000" pitchFamily="50" charset="0"/>
            </a:rPr>
            <a:t>Glomerular</a:t>
          </a:r>
        </a:p>
      </dgm:t>
    </dgm:pt>
    <dgm:pt modelId="{6489B413-3422-4B8B-9304-44CC7D644654}" type="parTrans" cxnId="{6FE5D042-82D2-453E-A6EC-F6E9AA52A8AB}">
      <dgm:prSet/>
      <dgm:spPr/>
      <dgm:t>
        <a:bodyPr/>
        <a:lstStyle/>
        <a:p>
          <a:endParaRPr lang="es-CO" sz="2000">
            <a:latin typeface="Montserrat" panose="00000500000000000000" pitchFamily="50" charset="0"/>
          </a:endParaRPr>
        </a:p>
      </dgm:t>
    </dgm:pt>
    <dgm:pt modelId="{4970B3FD-7439-4279-B9BB-CE2B05EE7361}" type="sibTrans" cxnId="{6FE5D042-82D2-453E-A6EC-F6E9AA52A8AB}">
      <dgm:prSet/>
      <dgm:spPr/>
      <dgm:t>
        <a:bodyPr/>
        <a:lstStyle/>
        <a:p>
          <a:endParaRPr lang="es-CO" sz="2000">
            <a:latin typeface="Montserrat" panose="00000500000000000000" pitchFamily="50" charset="0"/>
          </a:endParaRPr>
        </a:p>
      </dgm:t>
    </dgm:pt>
    <dgm:pt modelId="{BD303366-ACA9-4166-B3B1-A1F89074FAB0}">
      <dgm:prSet custT="1"/>
      <dgm:spPr/>
      <dgm:t>
        <a:bodyPr/>
        <a:lstStyle/>
        <a:p>
          <a:r>
            <a:rPr lang="es-CO" sz="2000" dirty="0">
              <a:solidFill>
                <a:srgbClr val="002060"/>
              </a:solidFill>
              <a:latin typeface="Montserrat" panose="00000500000000000000" pitchFamily="50" charset="0"/>
            </a:rPr>
            <a:t>Eritrocitos dismórficos.</a:t>
          </a:r>
        </a:p>
      </dgm:t>
    </dgm:pt>
    <dgm:pt modelId="{628C48CB-5298-4E39-85AF-7D0043F7C5B7}" type="parTrans" cxnId="{2B5D34E5-6E02-4437-8517-D1A863819461}">
      <dgm:prSet/>
      <dgm:spPr/>
      <dgm:t>
        <a:bodyPr/>
        <a:lstStyle/>
        <a:p>
          <a:endParaRPr lang="es-CO" sz="2000">
            <a:latin typeface="Montserrat" panose="00000500000000000000" pitchFamily="50" charset="0"/>
          </a:endParaRPr>
        </a:p>
      </dgm:t>
    </dgm:pt>
    <dgm:pt modelId="{F6737191-D297-4CB7-99EC-E42EDD9138BF}" type="sibTrans" cxnId="{2B5D34E5-6E02-4437-8517-D1A863819461}">
      <dgm:prSet/>
      <dgm:spPr/>
      <dgm:t>
        <a:bodyPr/>
        <a:lstStyle/>
        <a:p>
          <a:endParaRPr lang="es-CO" sz="2000">
            <a:latin typeface="Montserrat" panose="00000500000000000000" pitchFamily="50" charset="0"/>
          </a:endParaRPr>
        </a:p>
      </dgm:t>
    </dgm:pt>
    <dgm:pt modelId="{9F9BA5BE-5632-4B1E-8206-996D7D06C0FF}">
      <dgm:prSet custT="1"/>
      <dgm:spPr/>
      <dgm:t>
        <a:bodyPr/>
        <a:lstStyle/>
        <a:p>
          <a:r>
            <a:rPr lang="es-CO" sz="2000" dirty="0">
              <a:solidFill>
                <a:srgbClr val="002060"/>
              </a:solidFill>
              <a:latin typeface="Montserrat" panose="00000500000000000000" pitchFamily="50" charset="0"/>
            </a:rPr>
            <a:t>Cilindros hemáticos.</a:t>
          </a:r>
        </a:p>
      </dgm:t>
    </dgm:pt>
    <dgm:pt modelId="{6C4B8388-B44D-4945-B155-449D2ABFD4BA}" type="parTrans" cxnId="{CFAFE847-209B-4073-8E5E-061A06FA5569}">
      <dgm:prSet/>
      <dgm:spPr/>
      <dgm:t>
        <a:bodyPr/>
        <a:lstStyle/>
        <a:p>
          <a:endParaRPr lang="es-CO" sz="2000">
            <a:latin typeface="Montserrat" panose="00000500000000000000" pitchFamily="50" charset="0"/>
          </a:endParaRPr>
        </a:p>
      </dgm:t>
    </dgm:pt>
    <dgm:pt modelId="{0390B771-134C-4B08-AC36-4670878A037F}" type="sibTrans" cxnId="{CFAFE847-209B-4073-8E5E-061A06FA5569}">
      <dgm:prSet/>
      <dgm:spPr/>
      <dgm:t>
        <a:bodyPr/>
        <a:lstStyle/>
        <a:p>
          <a:endParaRPr lang="es-CO" sz="2000">
            <a:latin typeface="Montserrat" panose="00000500000000000000" pitchFamily="50" charset="0"/>
          </a:endParaRPr>
        </a:p>
      </dgm:t>
    </dgm:pt>
    <dgm:pt modelId="{92DB3635-373E-45FE-B59C-2B8C80083BA5}">
      <dgm:prSet custT="1"/>
      <dgm:spPr/>
      <dgm:t>
        <a:bodyPr/>
        <a:lstStyle/>
        <a:p>
          <a:r>
            <a:rPr lang="es-CO" sz="2000" dirty="0">
              <a:solidFill>
                <a:srgbClr val="002060"/>
              </a:solidFill>
              <a:latin typeface="Montserrat" panose="00000500000000000000" pitchFamily="50" charset="0"/>
            </a:rPr>
            <a:t>Asociado a glomerulopatías tipo IgA.</a:t>
          </a:r>
        </a:p>
      </dgm:t>
    </dgm:pt>
    <dgm:pt modelId="{24F173C7-2ECC-4446-94D3-90097BC4FA2B}" type="parTrans" cxnId="{47983778-EB82-46E9-8522-339A2F19A9B8}">
      <dgm:prSet/>
      <dgm:spPr/>
      <dgm:t>
        <a:bodyPr/>
        <a:lstStyle/>
        <a:p>
          <a:endParaRPr lang="es-CO" sz="2000">
            <a:latin typeface="Montserrat" panose="00000500000000000000" pitchFamily="50" charset="0"/>
          </a:endParaRPr>
        </a:p>
      </dgm:t>
    </dgm:pt>
    <dgm:pt modelId="{79C91A08-C2C4-4CA6-B75E-7FF28350E6FF}" type="sibTrans" cxnId="{47983778-EB82-46E9-8522-339A2F19A9B8}">
      <dgm:prSet/>
      <dgm:spPr/>
      <dgm:t>
        <a:bodyPr/>
        <a:lstStyle/>
        <a:p>
          <a:endParaRPr lang="es-CO" sz="2000">
            <a:latin typeface="Montserrat" panose="00000500000000000000" pitchFamily="50" charset="0"/>
          </a:endParaRPr>
        </a:p>
      </dgm:t>
    </dgm:pt>
    <dgm:pt modelId="{ED621C16-F0C6-412D-ADEB-04E375ACE4DC}">
      <dgm:prSet custT="1"/>
      <dgm:spPr/>
      <dgm:t>
        <a:bodyPr/>
        <a:lstStyle/>
        <a:p>
          <a:pPr>
            <a:buNone/>
          </a:pPr>
          <a:r>
            <a:rPr lang="es-CO" sz="2000" dirty="0">
              <a:solidFill>
                <a:srgbClr val="002060"/>
              </a:solidFill>
              <a:latin typeface="Montserrat" panose="00000500000000000000" pitchFamily="50" charset="0"/>
            </a:rPr>
            <a:t>Eritrocitos sanos.</a:t>
          </a:r>
        </a:p>
      </dgm:t>
    </dgm:pt>
    <dgm:pt modelId="{5E5A7EBC-30AA-4C3B-A59B-6F8A26DDC696}" type="parTrans" cxnId="{46BF6FBB-7615-4B4D-8FA8-A6F54F836613}">
      <dgm:prSet/>
      <dgm:spPr/>
      <dgm:t>
        <a:bodyPr/>
        <a:lstStyle/>
        <a:p>
          <a:endParaRPr lang="es-CO" sz="2000">
            <a:latin typeface="Montserrat" panose="00000500000000000000" pitchFamily="50" charset="0"/>
          </a:endParaRPr>
        </a:p>
      </dgm:t>
    </dgm:pt>
    <dgm:pt modelId="{129D3909-8F88-4FB4-BA1C-C9A85465B885}" type="sibTrans" cxnId="{46BF6FBB-7615-4B4D-8FA8-A6F54F836613}">
      <dgm:prSet/>
      <dgm:spPr/>
      <dgm:t>
        <a:bodyPr/>
        <a:lstStyle/>
        <a:p>
          <a:endParaRPr lang="es-CO" sz="2000">
            <a:latin typeface="Montserrat" panose="00000500000000000000" pitchFamily="50" charset="0"/>
          </a:endParaRPr>
        </a:p>
      </dgm:t>
    </dgm:pt>
    <dgm:pt modelId="{E3A05E45-AAD2-4C5C-B1B8-BABE0A10D886}">
      <dgm:prSet custT="1"/>
      <dgm:spPr/>
      <dgm:t>
        <a:bodyPr/>
        <a:lstStyle/>
        <a:p>
          <a:pPr>
            <a:buNone/>
          </a:pPr>
          <a:r>
            <a:rPr lang="es-CO" sz="2000" dirty="0">
              <a:solidFill>
                <a:srgbClr val="002060"/>
              </a:solidFill>
              <a:latin typeface="Montserrat" panose="00000500000000000000" pitchFamily="50" charset="0"/>
            </a:rPr>
            <a:t>Cilindros hialinos. </a:t>
          </a:r>
        </a:p>
      </dgm:t>
    </dgm:pt>
    <dgm:pt modelId="{1A269B5B-AFFD-44D3-9005-650B20065E7C}" type="parTrans" cxnId="{0077B4E3-89DF-4DA1-8BC3-FA82954BA7C3}">
      <dgm:prSet/>
      <dgm:spPr/>
      <dgm:t>
        <a:bodyPr/>
        <a:lstStyle/>
        <a:p>
          <a:endParaRPr lang="es-CO" sz="2000">
            <a:latin typeface="Montserrat" panose="00000500000000000000" pitchFamily="50" charset="0"/>
          </a:endParaRPr>
        </a:p>
      </dgm:t>
    </dgm:pt>
    <dgm:pt modelId="{114C9C6E-5AF8-4F92-B57E-17747D33AE39}" type="sibTrans" cxnId="{0077B4E3-89DF-4DA1-8BC3-FA82954BA7C3}">
      <dgm:prSet/>
      <dgm:spPr/>
      <dgm:t>
        <a:bodyPr/>
        <a:lstStyle/>
        <a:p>
          <a:endParaRPr lang="es-CO" sz="2000">
            <a:latin typeface="Montserrat" panose="00000500000000000000" pitchFamily="50" charset="0"/>
          </a:endParaRPr>
        </a:p>
      </dgm:t>
    </dgm:pt>
    <dgm:pt modelId="{FE3D3159-5CBA-4717-89E7-B3225CF5A27D}">
      <dgm:prSet custT="1"/>
      <dgm:spPr/>
      <dgm:t>
        <a:bodyPr/>
        <a:lstStyle/>
        <a:p>
          <a:pPr>
            <a:buNone/>
          </a:pPr>
          <a:r>
            <a:rPr lang="es-CO" sz="2000" dirty="0">
              <a:solidFill>
                <a:srgbClr val="002060"/>
              </a:solidFill>
              <a:latin typeface="Montserrat" panose="00000500000000000000" pitchFamily="50" charset="0"/>
            </a:rPr>
            <a:t>Puede tener coágulos. </a:t>
          </a:r>
        </a:p>
      </dgm:t>
    </dgm:pt>
    <dgm:pt modelId="{8F78D607-6749-46D9-9E52-40D3BA95BB70}" type="parTrans" cxnId="{FD559738-F4AA-45E9-A3B4-7F21D8CC54A8}">
      <dgm:prSet/>
      <dgm:spPr/>
      <dgm:t>
        <a:bodyPr/>
        <a:lstStyle/>
        <a:p>
          <a:endParaRPr lang="es-CO" sz="2000">
            <a:latin typeface="Montserrat" panose="00000500000000000000" pitchFamily="50" charset="0"/>
          </a:endParaRPr>
        </a:p>
      </dgm:t>
    </dgm:pt>
    <dgm:pt modelId="{3EB3CF04-BD8A-4C29-839D-5CA193ACC25C}" type="sibTrans" cxnId="{FD559738-F4AA-45E9-A3B4-7F21D8CC54A8}">
      <dgm:prSet/>
      <dgm:spPr/>
      <dgm:t>
        <a:bodyPr/>
        <a:lstStyle/>
        <a:p>
          <a:endParaRPr lang="es-CO" sz="2000">
            <a:latin typeface="Montserrat" panose="00000500000000000000" pitchFamily="50" charset="0"/>
          </a:endParaRPr>
        </a:p>
      </dgm:t>
    </dgm:pt>
    <dgm:pt modelId="{7C3D673F-2EF5-4790-9842-F480E67CA014}">
      <dgm:prSet custT="1"/>
      <dgm:spPr/>
      <dgm:t>
        <a:bodyPr/>
        <a:lstStyle/>
        <a:p>
          <a:pPr>
            <a:buNone/>
          </a:pPr>
          <a:r>
            <a:rPr lang="es-CO" sz="2000" dirty="0">
              <a:solidFill>
                <a:srgbClr val="002060"/>
              </a:solidFill>
              <a:latin typeface="Montserrat" panose="00000500000000000000" pitchFamily="50" charset="0"/>
            </a:rPr>
            <a:t>Causada por </a:t>
          </a:r>
          <a:r>
            <a:rPr lang="es-CO" sz="2000" dirty="0" err="1">
              <a:solidFill>
                <a:srgbClr val="002060"/>
              </a:solidFill>
              <a:latin typeface="Montserrat" panose="00000500000000000000" pitchFamily="50" charset="0"/>
            </a:rPr>
            <a:t>pielonefritis</a:t>
          </a:r>
          <a:r>
            <a:rPr lang="es-CO" sz="2000" dirty="0">
              <a:solidFill>
                <a:srgbClr val="002060"/>
              </a:solidFill>
              <a:latin typeface="Montserrat" panose="00000500000000000000" pitchFamily="50" charset="0"/>
            </a:rPr>
            <a:t>, nefritis intersticial aguda. </a:t>
          </a:r>
        </a:p>
      </dgm:t>
    </dgm:pt>
    <dgm:pt modelId="{62D77010-CB84-4308-B096-0EE38FAE8171}" type="parTrans" cxnId="{528F6015-C642-42F3-BF87-6B484345C644}">
      <dgm:prSet/>
      <dgm:spPr/>
      <dgm:t>
        <a:bodyPr/>
        <a:lstStyle/>
        <a:p>
          <a:endParaRPr lang="es-CO" sz="2000">
            <a:latin typeface="Montserrat" panose="00000500000000000000" pitchFamily="50" charset="0"/>
          </a:endParaRPr>
        </a:p>
      </dgm:t>
    </dgm:pt>
    <dgm:pt modelId="{F7CACBC4-AB15-4AB4-B535-6DB0E4B2B1B5}" type="sibTrans" cxnId="{528F6015-C642-42F3-BF87-6B484345C644}">
      <dgm:prSet/>
      <dgm:spPr/>
      <dgm:t>
        <a:bodyPr/>
        <a:lstStyle/>
        <a:p>
          <a:endParaRPr lang="es-CO" sz="2000">
            <a:latin typeface="Montserrat" panose="00000500000000000000" pitchFamily="50" charset="0"/>
          </a:endParaRPr>
        </a:p>
      </dgm:t>
    </dgm:pt>
    <dgm:pt modelId="{AA481F2E-9236-4556-ADE6-14B88DF1904E}">
      <dgm:prSet custT="1"/>
      <dgm:spPr/>
      <dgm:t>
        <a:bodyPr/>
        <a:lstStyle/>
        <a:p>
          <a:r>
            <a:rPr lang="es-CO" sz="2000" dirty="0">
              <a:solidFill>
                <a:srgbClr val="002060"/>
              </a:solidFill>
              <a:latin typeface="Montserrat" panose="00000500000000000000" pitchFamily="50" charset="0"/>
            </a:rPr>
            <a:t>Asociada a proteinuria importante.</a:t>
          </a:r>
        </a:p>
      </dgm:t>
    </dgm:pt>
    <dgm:pt modelId="{EF1DA0F4-CB5B-4E1A-9041-65C6DCE93F12}" type="parTrans" cxnId="{AC5FCE0A-DBE9-4B5D-8333-2765976FF134}">
      <dgm:prSet/>
      <dgm:spPr/>
      <dgm:t>
        <a:bodyPr/>
        <a:lstStyle/>
        <a:p>
          <a:endParaRPr lang="es-CO" sz="2000">
            <a:latin typeface="Montserrat" panose="00000500000000000000" pitchFamily="50" charset="0"/>
          </a:endParaRPr>
        </a:p>
      </dgm:t>
    </dgm:pt>
    <dgm:pt modelId="{C33C41FE-18BD-4825-A4DD-1477823E307E}" type="sibTrans" cxnId="{AC5FCE0A-DBE9-4B5D-8333-2765976FF134}">
      <dgm:prSet/>
      <dgm:spPr/>
      <dgm:t>
        <a:bodyPr/>
        <a:lstStyle/>
        <a:p>
          <a:endParaRPr lang="es-CO" sz="2000">
            <a:latin typeface="Montserrat" panose="00000500000000000000" pitchFamily="50" charset="0"/>
          </a:endParaRPr>
        </a:p>
      </dgm:t>
    </dgm:pt>
    <dgm:pt modelId="{59B38428-C22F-4FF7-AE2C-BABCFECFD561}">
      <dgm:prSet phldrT="[Texto]" custT="1"/>
      <dgm:spPr/>
      <dgm:t>
        <a:bodyPr/>
        <a:lstStyle/>
        <a:p>
          <a:pPr>
            <a:buFont typeface="Wingdings" panose="05000000000000000000" pitchFamily="2" charset="2"/>
            <a:buNone/>
          </a:pPr>
          <a:r>
            <a:rPr lang="es-CO" sz="2000" dirty="0">
              <a:solidFill>
                <a:srgbClr val="002060"/>
              </a:solidFill>
              <a:latin typeface="Montserrat" panose="00000500000000000000" pitchFamily="50" charset="0"/>
            </a:rPr>
            <a:t>Asociada a proteinuria leve a moderada.</a:t>
          </a:r>
        </a:p>
      </dgm:t>
    </dgm:pt>
    <dgm:pt modelId="{9FEAF3C3-EA49-4860-8397-A7E890A6F579}" type="parTrans" cxnId="{85956B06-E7A0-4904-B2A2-47CF51CDB27C}">
      <dgm:prSet/>
      <dgm:spPr/>
      <dgm:t>
        <a:bodyPr/>
        <a:lstStyle/>
        <a:p>
          <a:endParaRPr lang="es-CO" sz="2000">
            <a:latin typeface="Montserrat" panose="00000500000000000000" pitchFamily="50" charset="0"/>
          </a:endParaRPr>
        </a:p>
      </dgm:t>
    </dgm:pt>
    <dgm:pt modelId="{888DF365-03AC-45D2-9C25-CCD71D830686}" type="sibTrans" cxnId="{85956B06-E7A0-4904-B2A2-47CF51CDB27C}">
      <dgm:prSet/>
      <dgm:spPr/>
      <dgm:t>
        <a:bodyPr/>
        <a:lstStyle/>
        <a:p>
          <a:endParaRPr lang="es-CO" sz="2000">
            <a:latin typeface="Montserrat" panose="00000500000000000000" pitchFamily="50" charset="0"/>
          </a:endParaRPr>
        </a:p>
      </dgm:t>
    </dgm:pt>
    <dgm:pt modelId="{1B90AC78-4C22-4B50-8007-23B9FF03C743}" type="pres">
      <dgm:prSet presAssocID="{0C192740-F777-450F-B483-DC33385B527D}" presName="diagram" presStyleCnt="0">
        <dgm:presLayoutVars>
          <dgm:dir/>
          <dgm:animLvl val="lvl"/>
          <dgm:resizeHandles val="exact"/>
        </dgm:presLayoutVars>
      </dgm:prSet>
      <dgm:spPr/>
    </dgm:pt>
    <dgm:pt modelId="{99602BBA-281A-4A2E-83A7-A81200882E36}" type="pres">
      <dgm:prSet presAssocID="{F161D0B2-EDB3-4DB5-BA19-856EF65A509C}" presName="compNode" presStyleCnt="0"/>
      <dgm:spPr/>
    </dgm:pt>
    <dgm:pt modelId="{46FA8A45-4CC6-497F-B132-9E3A45FEECCB}" type="pres">
      <dgm:prSet presAssocID="{F161D0B2-EDB3-4DB5-BA19-856EF65A509C}" presName="childRect" presStyleLbl="bgAcc1" presStyleIdx="0" presStyleCnt="2" custLinFactNeighborX="8352" custLinFactNeighborY="-1169">
        <dgm:presLayoutVars>
          <dgm:bulletEnabled val="1"/>
        </dgm:presLayoutVars>
      </dgm:prSet>
      <dgm:spPr/>
    </dgm:pt>
    <dgm:pt modelId="{86E170B8-4775-46E4-B567-4D1AE2E75E22}" type="pres">
      <dgm:prSet presAssocID="{F161D0B2-EDB3-4DB5-BA19-856EF65A509C}" presName="parentText" presStyleLbl="node1" presStyleIdx="0" presStyleCnt="0">
        <dgm:presLayoutVars>
          <dgm:chMax val="0"/>
          <dgm:bulletEnabled val="1"/>
        </dgm:presLayoutVars>
      </dgm:prSet>
      <dgm:spPr/>
    </dgm:pt>
    <dgm:pt modelId="{E1AE2D13-FF0E-4691-9070-34297F0F7C19}" type="pres">
      <dgm:prSet presAssocID="{F161D0B2-EDB3-4DB5-BA19-856EF65A509C}" presName="parentRect" presStyleLbl="alignNode1" presStyleIdx="0" presStyleCnt="2" custLinFactNeighborX="8352" custLinFactNeighborY="-2719"/>
      <dgm:spPr/>
    </dgm:pt>
    <dgm:pt modelId="{C20A04B5-EF13-424B-9962-51490175FE2D}" type="pres">
      <dgm:prSet presAssocID="{F161D0B2-EDB3-4DB5-BA19-856EF65A509C}" presName="adorn" presStyleLbl="fgAccFollowNode1" presStyleIdx="0" presStyleCnt="2"/>
      <dgm:spPr/>
    </dgm:pt>
    <dgm:pt modelId="{F8D3D2A5-F2D2-4400-8385-50CD6F55E362}" type="pres">
      <dgm:prSet presAssocID="{4970B3FD-7439-4279-B9BB-CE2B05EE7361}" presName="sibTrans" presStyleLbl="sibTrans2D1" presStyleIdx="0" presStyleCnt="0"/>
      <dgm:spPr/>
    </dgm:pt>
    <dgm:pt modelId="{31874F20-D998-4D84-B6D7-BDD3744201F7}" type="pres">
      <dgm:prSet presAssocID="{8C5457DC-222B-4CC4-A7A7-EFFA93E55C1D}" presName="compNode" presStyleCnt="0"/>
      <dgm:spPr/>
    </dgm:pt>
    <dgm:pt modelId="{EFA47F11-821F-4970-B587-F285D3931357}" type="pres">
      <dgm:prSet presAssocID="{8C5457DC-222B-4CC4-A7A7-EFFA93E55C1D}" presName="childRect" presStyleLbl="bgAcc1" presStyleIdx="1" presStyleCnt="2">
        <dgm:presLayoutVars>
          <dgm:bulletEnabled val="1"/>
        </dgm:presLayoutVars>
      </dgm:prSet>
      <dgm:spPr/>
    </dgm:pt>
    <dgm:pt modelId="{45132E98-706E-441B-9591-CF043BF4625A}" type="pres">
      <dgm:prSet presAssocID="{8C5457DC-222B-4CC4-A7A7-EFFA93E55C1D}" presName="parentText" presStyleLbl="node1" presStyleIdx="0" presStyleCnt="0">
        <dgm:presLayoutVars>
          <dgm:chMax val="0"/>
          <dgm:bulletEnabled val="1"/>
        </dgm:presLayoutVars>
      </dgm:prSet>
      <dgm:spPr/>
    </dgm:pt>
    <dgm:pt modelId="{17ACFE03-FB44-4158-BDEF-259B1B3A67AF}" type="pres">
      <dgm:prSet presAssocID="{8C5457DC-222B-4CC4-A7A7-EFFA93E55C1D}" presName="parentRect" presStyleLbl="alignNode1" presStyleIdx="1" presStyleCnt="2"/>
      <dgm:spPr/>
    </dgm:pt>
    <dgm:pt modelId="{5BC72C62-0FC2-4B7F-8327-F0016213E7A7}" type="pres">
      <dgm:prSet presAssocID="{8C5457DC-222B-4CC4-A7A7-EFFA93E55C1D}" presName="adorn" presStyleLbl="fgAccFollowNode1" presStyleIdx="1" presStyleCnt="2"/>
      <dgm:spPr/>
    </dgm:pt>
  </dgm:ptLst>
  <dgm:cxnLst>
    <dgm:cxn modelId="{EC4CBD00-9C21-4DB8-8A54-DB8E02B3E5CB}" type="presOf" srcId="{92DB3635-373E-45FE-B59C-2B8C80083BA5}" destId="{46FA8A45-4CC6-497F-B132-9E3A45FEECCB}" srcOrd="0" destOrd="3" presId="urn:microsoft.com/office/officeart/2005/8/layout/bList2"/>
    <dgm:cxn modelId="{85956B06-E7A0-4904-B2A2-47CF51CDB27C}" srcId="{8C5457DC-222B-4CC4-A7A7-EFFA93E55C1D}" destId="{59B38428-C22F-4FF7-AE2C-BABCFECFD561}" srcOrd="0" destOrd="0" parTransId="{9FEAF3C3-EA49-4860-8397-A7E890A6F579}" sibTransId="{888DF365-03AC-45D2-9C25-CCD71D830686}"/>
    <dgm:cxn modelId="{AC5FCE0A-DBE9-4B5D-8333-2765976FF134}" srcId="{F161D0B2-EDB3-4DB5-BA19-856EF65A509C}" destId="{AA481F2E-9236-4556-ADE6-14B88DF1904E}" srcOrd="0" destOrd="0" parTransId="{EF1DA0F4-CB5B-4E1A-9041-65C6DCE93F12}" sibTransId="{C33C41FE-18BD-4825-A4DD-1477823E307E}"/>
    <dgm:cxn modelId="{528F6015-C642-42F3-BF87-6B484345C644}" srcId="{8C5457DC-222B-4CC4-A7A7-EFFA93E55C1D}" destId="{7C3D673F-2EF5-4790-9842-F480E67CA014}" srcOrd="4" destOrd="0" parTransId="{62D77010-CB84-4308-B096-0EE38FAE8171}" sibTransId="{F7CACBC4-AB15-4AB4-B535-6DB0E4B2B1B5}"/>
    <dgm:cxn modelId="{FDE19718-AB03-4E4C-BE0F-7D051113FB20}" type="presOf" srcId="{7C3D673F-2EF5-4790-9842-F480E67CA014}" destId="{EFA47F11-821F-4970-B587-F285D3931357}" srcOrd="0" destOrd="4" presId="urn:microsoft.com/office/officeart/2005/8/layout/bList2"/>
    <dgm:cxn modelId="{F7C28131-0BD1-4957-91C1-C1F271073402}" type="presOf" srcId="{0C192740-F777-450F-B483-DC33385B527D}" destId="{1B90AC78-4C22-4B50-8007-23B9FF03C743}" srcOrd="0" destOrd="0" presId="urn:microsoft.com/office/officeart/2005/8/layout/bList2"/>
    <dgm:cxn modelId="{FD559738-F4AA-45E9-A3B4-7F21D8CC54A8}" srcId="{8C5457DC-222B-4CC4-A7A7-EFFA93E55C1D}" destId="{FE3D3159-5CBA-4717-89E7-B3225CF5A27D}" srcOrd="3" destOrd="0" parTransId="{8F78D607-6749-46D9-9E52-40D3BA95BB70}" sibTransId="{3EB3CF04-BD8A-4C29-839D-5CA193ACC25C}"/>
    <dgm:cxn modelId="{13C6613B-B444-441C-838E-5F6CAED78BE2}" type="presOf" srcId="{9F9BA5BE-5632-4B1E-8206-996D7D06C0FF}" destId="{46FA8A45-4CC6-497F-B132-9E3A45FEECCB}" srcOrd="0" destOrd="2" presId="urn:microsoft.com/office/officeart/2005/8/layout/bList2"/>
    <dgm:cxn modelId="{C5A1A140-86AA-4CF6-AEBB-111C0DED7C37}" srcId="{0C192740-F777-450F-B483-DC33385B527D}" destId="{8C5457DC-222B-4CC4-A7A7-EFFA93E55C1D}" srcOrd="1" destOrd="0" parTransId="{EC5678F6-A8DB-454E-A390-16AE7662DC90}" sibTransId="{CAFC21AC-4E92-4AD7-B23A-4CA1326B01CE}"/>
    <dgm:cxn modelId="{FC890F5B-8A7C-4FC0-890B-1F3E418BBAE8}" type="presOf" srcId="{ED621C16-F0C6-412D-ADEB-04E375ACE4DC}" destId="{EFA47F11-821F-4970-B587-F285D3931357}" srcOrd="0" destOrd="1" presId="urn:microsoft.com/office/officeart/2005/8/layout/bList2"/>
    <dgm:cxn modelId="{8F03435F-B902-4D45-9BC7-7C2CD9DD92E1}" type="presOf" srcId="{4970B3FD-7439-4279-B9BB-CE2B05EE7361}" destId="{F8D3D2A5-F2D2-4400-8385-50CD6F55E362}" srcOrd="0" destOrd="0" presId="urn:microsoft.com/office/officeart/2005/8/layout/bList2"/>
    <dgm:cxn modelId="{6FE5D042-82D2-453E-A6EC-F6E9AA52A8AB}" srcId="{0C192740-F777-450F-B483-DC33385B527D}" destId="{F161D0B2-EDB3-4DB5-BA19-856EF65A509C}" srcOrd="0" destOrd="0" parTransId="{6489B413-3422-4B8B-9304-44CC7D644654}" sibTransId="{4970B3FD-7439-4279-B9BB-CE2B05EE7361}"/>
    <dgm:cxn modelId="{B6C46043-ABEA-4D7D-B9E3-72A0636273B9}" type="presOf" srcId="{59B38428-C22F-4FF7-AE2C-BABCFECFD561}" destId="{EFA47F11-821F-4970-B587-F285D3931357}" srcOrd="0" destOrd="0" presId="urn:microsoft.com/office/officeart/2005/8/layout/bList2"/>
    <dgm:cxn modelId="{CFAFE847-209B-4073-8E5E-061A06FA5569}" srcId="{F161D0B2-EDB3-4DB5-BA19-856EF65A509C}" destId="{9F9BA5BE-5632-4B1E-8206-996D7D06C0FF}" srcOrd="2" destOrd="0" parTransId="{6C4B8388-B44D-4945-B155-449D2ABFD4BA}" sibTransId="{0390B771-134C-4B08-AC36-4670878A037F}"/>
    <dgm:cxn modelId="{E59E1669-8886-4E85-9788-052F67DA881F}" type="presOf" srcId="{BD303366-ACA9-4166-B3B1-A1F89074FAB0}" destId="{46FA8A45-4CC6-497F-B132-9E3A45FEECCB}" srcOrd="0" destOrd="1" presId="urn:microsoft.com/office/officeart/2005/8/layout/bList2"/>
    <dgm:cxn modelId="{D6A58951-DDAA-4921-ACDC-4D31FB7ACCF3}" type="presOf" srcId="{F161D0B2-EDB3-4DB5-BA19-856EF65A509C}" destId="{E1AE2D13-FF0E-4691-9070-34297F0F7C19}" srcOrd="1" destOrd="0" presId="urn:microsoft.com/office/officeart/2005/8/layout/bList2"/>
    <dgm:cxn modelId="{C1465D57-3701-4276-B0DC-BEDB6BB11436}" type="presOf" srcId="{FE3D3159-5CBA-4717-89E7-B3225CF5A27D}" destId="{EFA47F11-821F-4970-B587-F285D3931357}" srcOrd="0" destOrd="3" presId="urn:microsoft.com/office/officeart/2005/8/layout/bList2"/>
    <dgm:cxn modelId="{47983778-EB82-46E9-8522-339A2F19A9B8}" srcId="{F161D0B2-EDB3-4DB5-BA19-856EF65A509C}" destId="{92DB3635-373E-45FE-B59C-2B8C80083BA5}" srcOrd="3" destOrd="0" parTransId="{24F173C7-2ECC-4446-94D3-90097BC4FA2B}" sibTransId="{79C91A08-C2C4-4CA6-B75E-7FF28350E6FF}"/>
    <dgm:cxn modelId="{B95D1A9C-6AFB-49FD-ADC1-DAEF20C0699A}" type="presOf" srcId="{F161D0B2-EDB3-4DB5-BA19-856EF65A509C}" destId="{86E170B8-4775-46E4-B567-4D1AE2E75E22}" srcOrd="0" destOrd="0" presId="urn:microsoft.com/office/officeart/2005/8/layout/bList2"/>
    <dgm:cxn modelId="{39E5DDA2-E637-433D-8BDE-584CEE2085B1}" type="presOf" srcId="{AA481F2E-9236-4556-ADE6-14B88DF1904E}" destId="{46FA8A45-4CC6-497F-B132-9E3A45FEECCB}" srcOrd="0" destOrd="0" presId="urn:microsoft.com/office/officeart/2005/8/layout/bList2"/>
    <dgm:cxn modelId="{0164EDA8-EA23-4577-AD3A-3E204F174C8C}" type="presOf" srcId="{8C5457DC-222B-4CC4-A7A7-EFFA93E55C1D}" destId="{17ACFE03-FB44-4158-BDEF-259B1B3A67AF}" srcOrd="1" destOrd="0" presId="urn:microsoft.com/office/officeart/2005/8/layout/bList2"/>
    <dgm:cxn modelId="{1711E0B1-94CF-459E-9C1F-DB2B90DE9FBD}" type="presOf" srcId="{8C5457DC-222B-4CC4-A7A7-EFFA93E55C1D}" destId="{45132E98-706E-441B-9591-CF043BF4625A}" srcOrd="0" destOrd="0" presId="urn:microsoft.com/office/officeart/2005/8/layout/bList2"/>
    <dgm:cxn modelId="{30B33DB7-F790-4FED-A223-66529EFE5212}" type="presOf" srcId="{E3A05E45-AAD2-4C5C-B1B8-BABE0A10D886}" destId="{EFA47F11-821F-4970-B587-F285D3931357}" srcOrd="0" destOrd="2" presId="urn:microsoft.com/office/officeart/2005/8/layout/bList2"/>
    <dgm:cxn modelId="{46BF6FBB-7615-4B4D-8FA8-A6F54F836613}" srcId="{8C5457DC-222B-4CC4-A7A7-EFFA93E55C1D}" destId="{ED621C16-F0C6-412D-ADEB-04E375ACE4DC}" srcOrd="1" destOrd="0" parTransId="{5E5A7EBC-30AA-4C3B-A59B-6F8A26DDC696}" sibTransId="{129D3909-8F88-4FB4-BA1C-C9A85465B885}"/>
    <dgm:cxn modelId="{0077B4E3-89DF-4DA1-8BC3-FA82954BA7C3}" srcId="{8C5457DC-222B-4CC4-A7A7-EFFA93E55C1D}" destId="{E3A05E45-AAD2-4C5C-B1B8-BABE0A10D886}" srcOrd="2" destOrd="0" parTransId="{1A269B5B-AFFD-44D3-9005-650B20065E7C}" sibTransId="{114C9C6E-5AF8-4F92-B57E-17747D33AE39}"/>
    <dgm:cxn modelId="{2B5D34E5-6E02-4437-8517-D1A863819461}" srcId="{F161D0B2-EDB3-4DB5-BA19-856EF65A509C}" destId="{BD303366-ACA9-4166-B3B1-A1F89074FAB0}" srcOrd="1" destOrd="0" parTransId="{628C48CB-5298-4E39-85AF-7D0043F7C5B7}" sibTransId="{F6737191-D297-4CB7-99EC-E42EDD9138BF}"/>
    <dgm:cxn modelId="{B8D75A01-B8E7-425A-9105-DBD294C69798}" type="presParOf" srcId="{1B90AC78-4C22-4B50-8007-23B9FF03C743}" destId="{99602BBA-281A-4A2E-83A7-A81200882E36}" srcOrd="0" destOrd="0" presId="urn:microsoft.com/office/officeart/2005/8/layout/bList2"/>
    <dgm:cxn modelId="{30D132C3-5E8B-4B09-AA5D-0CFAED2774C7}" type="presParOf" srcId="{99602BBA-281A-4A2E-83A7-A81200882E36}" destId="{46FA8A45-4CC6-497F-B132-9E3A45FEECCB}" srcOrd="0" destOrd="0" presId="urn:microsoft.com/office/officeart/2005/8/layout/bList2"/>
    <dgm:cxn modelId="{E88D8BDE-229E-491A-B1F9-19947859A01A}" type="presParOf" srcId="{99602BBA-281A-4A2E-83A7-A81200882E36}" destId="{86E170B8-4775-46E4-B567-4D1AE2E75E22}" srcOrd="1" destOrd="0" presId="urn:microsoft.com/office/officeart/2005/8/layout/bList2"/>
    <dgm:cxn modelId="{55F0A5A6-B01F-41C8-BCA0-500AF9B6FFBA}" type="presParOf" srcId="{99602BBA-281A-4A2E-83A7-A81200882E36}" destId="{E1AE2D13-FF0E-4691-9070-34297F0F7C19}" srcOrd="2" destOrd="0" presId="urn:microsoft.com/office/officeart/2005/8/layout/bList2"/>
    <dgm:cxn modelId="{F9EC2AD0-49A4-42BD-AF69-7928E5F8627B}" type="presParOf" srcId="{99602BBA-281A-4A2E-83A7-A81200882E36}" destId="{C20A04B5-EF13-424B-9962-51490175FE2D}" srcOrd="3" destOrd="0" presId="urn:microsoft.com/office/officeart/2005/8/layout/bList2"/>
    <dgm:cxn modelId="{7C5A0B21-4315-4647-8DE9-E093547D3733}" type="presParOf" srcId="{1B90AC78-4C22-4B50-8007-23B9FF03C743}" destId="{F8D3D2A5-F2D2-4400-8385-50CD6F55E362}" srcOrd="1" destOrd="0" presId="urn:microsoft.com/office/officeart/2005/8/layout/bList2"/>
    <dgm:cxn modelId="{8C62FE00-143B-46DB-AB70-97EEBD5F4338}" type="presParOf" srcId="{1B90AC78-4C22-4B50-8007-23B9FF03C743}" destId="{31874F20-D998-4D84-B6D7-BDD3744201F7}" srcOrd="2" destOrd="0" presId="urn:microsoft.com/office/officeart/2005/8/layout/bList2"/>
    <dgm:cxn modelId="{E4F8CEA5-A995-418A-B247-9C560D1F0D05}" type="presParOf" srcId="{31874F20-D998-4D84-B6D7-BDD3744201F7}" destId="{EFA47F11-821F-4970-B587-F285D3931357}" srcOrd="0" destOrd="0" presId="urn:microsoft.com/office/officeart/2005/8/layout/bList2"/>
    <dgm:cxn modelId="{4E9E9CBC-1728-401E-B8C5-941B874FF648}" type="presParOf" srcId="{31874F20-D998-4D84-B6D7-BDD3744201F7}" destId="{45132E98-706E-441B-9591-CF043BF4625A}" srcOrd="1" destOrd="0" presId="urn:microsoft.com/office/officeart/2005/8/layout/bList2"/>
    <dgm:cxn modelId="{27CBEFC4-7ABA-49E6-B2BE-81EC6C5AD6FF}" type="presParOf" srcId="{31874F20-D998-4D84-B6D7-BDD3744201F7}" destId="{17ACFE03-FB44-4158-BDEF-259B1B3A67AF}" srcOrd="2" destOrd="0" presId="urn:microsoft.com/office/officeart/2005/8/layout/bList2"/>
    <dgm:cxn modelId="{9B481C37-92D9-4BBE-AF07-9E16CB217798}" type="presParOf" srcId="{31874F20-D998-4D84-B6D7-BDD3744201F7}" destId="{5BC72C62-0FC2-4B7F-8327-F0016213E7A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192740-F777-450F-B483-DC33385B527D}"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s-CO"/>
        </a:p>
      </dgm:t>
    </dgm:pt>
    <dgm:pt modelId="{A7AE844B-E3CC-42F5-90A5-F81234BE4E13}">
      <dgm:prSet phldrT="[Texto]" custT="1"/>
      <dgm:spPr/>
      <dgm:t>
        <a:bodyPr/>
        <a:lstStyle/>
        <a:p>
          <a:r>
            <a:rPr lang="es-CO" sz="2400" dirty="0"/>
            <a:t>Urológicas</a:t>
          </a:r>
        </a:p>
      </dgm:t>
    </dgm:pt>
    <dgm:pt modelId="{80B1C05D-DFB1-409E-832B-2ABF8B0F691F}" type="parTrans" cxnId="{8F775F1D-27F4-44A0-A311-3E01CB690CB2}">
      <dgm:prSet/>
      <dgm:spPr/>
      <dgm:t>
        <a:bodyPr/>
        <a:lstStyle/>
        <a:p>
          <a:endParaRPr lang="es-CO" sz="2400"/>
        </a:p>
      </dgm:t>
    </dgm:pt>
    <dgm:pt modelId="{6353D48C-9901-466B-B2F3-C185F4F1FCF1}" type="sibTrans" cxnId="{8F775F1D-27F4-44A0-A311-3E01CB690CB2}">
      <dgm:prSet/>
      <dgm:spPr/>
      <dgm:t>
        <a:bodyPr/>
        <a:lstStyle/>
        <a:p>
          <a:endParaRPr lang="es-CO" sz="2400"/>
        </a:p>
      </dgm:t>
    </dgm:pt>
    <dgm:pt modelId="{76344E36-8238-4785-A220-8976289C0F0E}">
      <dgm:prSet phldrT="[Texto]" custT="1"/>
      <dgm:spPr/>
      <dgm:t>
        <a:bodyPr/>
        <a:lstStyle/>
        <a:p>
          <a:pPr>
            <a:buFont typeface="Wingdings" panose="05000000000000000000" pitchFamily="2" charset="2"/>
            <a:buChar char="Ø"/>
          </a:pPr>
          <a:r>
            <a:rPr lang="es-CO" sz="2000" dirty="0">
              <a:solidFill>
                <a:srgbClr val="002060"/>
              </a:solidFill>
              <a:latin typeface="Montserrat" panose="00000500000000000000" pitchFamily="50" charset="0"/>
            </a:rPr>
            <a:t>Ausencia de proteinuria. </a:t>
          </a:r>
        </a:p>
      </dgm:t>
    </dgm:pt>
    <dgm:pt modelId="{6DC98721-3695-4A9D-89B6-89375D942F24}" type="parTrans" cxnId="{C1D7B4C0-ED2F-4C2A-864F-77798244565A}">
      <dgm:prSet/>
      <dgm:spPr/>
      <dgm:t>
        <a:bodyPr/>
        <a:lstStyle/>
        <a:p>
          <a:endParaRPr lang="es-CO" sz="2400"/>
        </a:p>
      </dgm:t>
    </dgm:pt>
    <dgm:pt modelId="{C3EFB739-0836-4BCB-A01A-E37CC150CB44}" type="sibTrans" cxnId="{C1D7B4C0-ED2F-4C2A-864F-77798244565A}">
      <dgm:prSet/>
      <dgm:spPr/>
      <dgm:t>
        <a:bodyPr/>
        <a:lstStyle/>
        <a:p>
          <a:endParaRPr lang="es-CO" sz="2400"/>
        </a:p>
      </dgm:t>
    </dgm:pt>
    <dgm:pt modelId="{5AD4FC29-6E02-4EDC-B7F8-4943043D6258}">
      <dgm:prSet custT="1"/>
      <dgm:spPr/>
      <dgm:t>
        <a:bodyPr/>
        <a:lstStyle/>
        <a:p>
          <a:r>
            <a:rPr lang="es-CO" sz="2000" dirty="0">
              <a:solidFill>
                <a:srgbClr val="002060"/>
              </a:solidFill>
              <a:latin typeface="Montserrat" panose="00000500000000000000" pitchFamily="50" charset="0"/>
            </a:rPr>
            <a:t>Eritrocitos no dismórficos.</a:t>
          </a:r>
        </a:p>
      </dgm:t>
    </dgm:pt>
    <dgm:pt modelId="{CA1D00AF-D99F-40F6-A05A-9E3A80D1B1AA}" type="parTrans" cxnId="{08E488D5-CAF8-489B-BA5D-0F0539E3E7B3}">
      <dgm:prSet/>
      <dgm:spPr/>
      <dgm:t>
        <a:bodyPr/>
        <a:lstStyle/>
        <a:p>
          <a:endParaRPr lang="es-CO" sz="2400"/>
        </a:p>
      </dgm:t>
    </dgm:pt>
    <dgm:pt modelId="{09249745-8869-4E0D-A841-192172A83267}" type="sibTrans" cxnId="{08E488D5-CAF8-489B-BA5D-0F0539E3E7B3}">
      <dgm:prSet/>
      <dgm:spPr/>
      <dgm:t>
        <a:bodyPr/>
        <a:lstStyle/>
        <a:p>
          <a:endParaRPr lang="es-CO" sz="2400"/>
        </a:p>
      </dgm:t>
    </dgm:pt>
    <dgm:pt modelId="{989220B8-6743-4560-8C09-F8B4EFDB12C2}">
      <dgm:prSet custT="1"/>
      <dgm:spPr/>
      <dgm:t>
        <a:bodyPr/>
        <a:lstStyle/>
        <a:p>
          <a:r>
            <a:rPr lang="es-CO" sz="2000" dirty="0">
              <a:solidFill>
                <a:srgbClr val="002060"/>
              </a:solidFill>
              <a:latin typeface="Montserrat" panose="00000500000000000000" pitchFamily="50" charset="0"/>
            </a:rPr>
            <a:t>Causas: Infección, Tumores, cálculos. </a:t>
          </a:r>
        </a:p>
      </dgm:t>
    </dgm:pt>
    <dgm:pt modelId="{BFFD9D4C-E6A0-4AAC-95E3-72AA971A776C}" type="parTrans" cxnId="{B8BA4F7C-4344-4D4E-B7A2-672D8AD067D1}">
      <dgm:prSet/>
      <dgm:spPr/>
      <dgm:t>
        <a:bodyPr/>
        <a:lstStyle/>
        <a:p>
          <a:endParaRPr lang="es-CO" sz="2400"/>
        </a:p>
      </dgm:t>
    </dgm:pt>
    <dgm:pt modelId="{44CB33F8-4E80-4938-AEF0-C4B287B41EF1}" type="sibTrans" cxnId="{B8BA4F7C-4344-4D4E-B7A2-672D8AD067D1}">
      <dgm:prSet/>
      <dgm:spPr/>
      <dgm:t>
        <a:bodyPr/>
        <a:lstStyle/>
        <a:p>
          <a:endParaRPr lang="es-CO" sz="2400"/>
        </a:p>
      </dgm:t>
    </dgm:pt>
    <dgm:pt modelId="{1B90AC78-4C22-4B50-8007-23B9FF03C743}" type="pres">
      <dgm:prSet presAssocID="{0C192740-F777-450F-B483-DC33385B527D}" presName="diagram" presStyleCnt="0">
        <dgm:presLayoutVars>
          <dgm:dir/>
          <dgm:animLvl val="lvl"/>
          <dgm:resizeHandles val="exact"/>
        </dgm:presLayoutVars>
      </dgm:prSet>
      <dgm:spPr/>
    </dgm:pt>
    <dgm:pt modelId="{790A8407-2306-4735-B39B-00458735206C}" type="pres">
      <dgm:prSet presAssocID="{A7AE844B-E3CC-42F5-90A5-F81234BE4E13}" presName="compNode" presStyleCnt="0"/>
      <dgm:spPr/>
    </dgm:pt>
    <dgm:pt modelId="{175A67C8-F272-4974-A580-8F5C7F139A55}" type="pres">
      <dgm:prSet presAssocID="{A7AE844B-E3CC-42F5-90A5-F81234BE4E13}" presName="childRect" presStyleLbl="bgAcc1" presStyleIdx="0" presStyleCnt="1">
        <dgm:presLayoutVars>
          <dgm:bulletEnabled val="1"/>
        </dgm:presLayoutVars>
      </dgm:prSet>
      <dgm:spPr/>
    </dgm:pt>
    <dgm:pt modelId="{8938956A-4D86-4358-8BD2-5D3BDA2BEBD5}" type="pres">
      <dgm:prSet presAssocID="{A7AE844B-E3CC-42F5-90A5-F81234BE4E13}" presName="parentText" presStyleLbl="node1" presStyleIdx="0" presStyleCnt="0">
        <dgm:presLayoutVars>
          <dgm:chMax val="0"/>
          <dgm:bulletEnabled val="1"/>
        </dgm:presLayoutVars>
      </dgm:prSet>
      <dgm:spPr/>
    </dgm:pt>
    <dgm:pt modelId="{BED448FC-8F06-4CFB-8BBA-39449456443E}" type="pres">
      <dgm:prSet presAssocID="{A7AE844B-E3CC-42F5-90A5-F81234BE4E13}" presName="parentRect" presStyleLbl="alignNode1" presStyleIdx="0" presStyleCnt="1"/>
      <dgm:spPr/>
    </dgm:pt>
    <dgm:pt modelId="{F8D1CEA9-64C8-45C8-B41C-B4C52E8D04EE}" type="pres">
      <dgm:prSet presAssocID="{A7AE844B-E3CC-42F5-90A5-F81234BE4E13}" presName="adorn" presStyleLbl="fgAccFollowNode1" presStyleIdx="0" presStyleCnt="1"/>
      <dgm:spPr/>
    </dgm:pt>
  </dgm:ptLst>
  <dgm:cxnLst>
    <dgm:cxn modelId="{3E0D700E-565C-4528-9E49-0CE2D83DACD2}" type="presOf" srcId="{A7AE844B-E3CC-42F5-90A5-F81234BE4E13}" destId="{BED448FC-8F06-4CFB-8BBA-39449456443E}" srcOrd="1" destOrd="0" presId="urn:microsoft.com/office/officeart/2005/8/layout/bList2"/>
    <dgm:cxn modelId="{8F775F1D-27F4-44A0-A311-3E01CB690CB2}" srcId="{0C192740-F777-450F-B483-DC33385B527D}" destId="{A7AE844B-E3CC-42F5-90A5-F81234BE4E13}" srcOrd="0" destOrd="0" parTransId="{80B1C05D-DFB1-409E-832B-2ABF8B0F691F}" sibTransId="{6353D48C-9901-466B-B2F3-C185F4F1FCF1}"/>
    <dgm:cxn modelId="{A049665E-0D9C-4A4C-ACC9-9E665FB5AEA8}" type="presOf" srcId="{989220B8-6743-4560-8C09-F8B4EFDB12C2}" destId="{175A67C8-F272-4974-A580-8F5C7F139A55}" srcOrd="0" destOrd="2" presId="urn:microsoft.com/office/officeart/2005/8/layout/bList2"/>
    <dgm:cxn modelId="{FB894948-0E99-41D3-94BF-F85E6A823951}" type="presOf" srcId="{5AD4FC29-6E02-4EDC-B7F8-4943043D6258}" destId="{175A67C8-F272-4974-A580-8F5C7F139A55}" srcOrd="0" destOrd="1" presId="urn:microsoft.com/office/officeart/2005/8/layout/bList2"/>
    <dgm:cxn modelId="{B8BA4F7C-4344-4D4E-B7A2-672D8AD067D1}" srcId="{A7AE844B-E3CC-42F5-90A5-F81234BE4E13}" destId="{989220B8-6743-4560-8C09-F8B4EFDB12C2}" srcOrd="2" destOrd="0" parTransId="{BFFD9D4C-E6A0-4AAC-95E3-72AA971A776C}" sibTransId="{44CB33F8-4E80-4938-AEF0-C4B287B41EF1}"/>
    <dgm:cxn modelId="{8AE6039F-2529-4A84-A4BD-BC441AE5F133}" type="presOf" srcId="{A7AE844B-E3CC-42F5-90A5-F81234BE4E13}" destId="{8938956A-4D86-4358-8BD2-5D3BDA2BEBD5}" srcOrd="0" destOrd="0" presId="urn:microsoft.com/office/officeart/2005/8/layout/bList2"/>
    <dgm:cxn modelId="{F9E435B5-734F-468F-9B7A-C20BC803BD54}" type="presOf" srcId="{0C192740-F777-450F-B483-DC33385B527D}" destId="{1B90AC78-4C22-4B50-8007-23B9FF03C743}" srcOrd="0" destOrd="0" presId="urn:microsoft.com/office/officeart/2005/8/layout/bList2"/>
    <dgm:cxn modelId="{C1D7B4C0-ED2F-4C2A-864F-77798244565A}" srcId="{A7AE844B-E3CC-42F5-90A5-F81234BE4E13}" destId="{76344E36-8238-4785-A220-8976289C0F0E}" srcOrd="0" destOrd="0" parTransId="{6DC98721-3695-4A9D-89B6-89375D942F24}" sibTransId="{C3EFB739-0836-4BCB-A01A-E37CC150CB44}"/>
    <dgm:cxn modelId="{08E488D5-CAF8-489B-BA5D-0F0539E3E7B3}" srcId="{A7AE844B-E3CC-42F5-90A5-F81234BE4E13}" destId="{5AD4FC29-6E02-4EDC-B7F8-4943043D6258}" srcOrd="1" destOrd="0" parTransId="{CA1D00AF-D99F-40F6-A05A-9E3A80D1B1AA}" sibTransId="{09249745-8869-4E0D-A841-192172A83267}"/>
    <dgm:cxn modelId="{031A14E2-9BEC-4690-8B14-CC2DB58ACA5C}" type="presOf" srcId="{76344E36-8238-4785-A220-8976289C0F0E}" destId="{175A67C8-F272-4974-A580-8F5C7F139A55}" srcOrd="0" destOrd="0" presId="urn:microsoft.com/office/officeart/2005/8/layout/bList2"/>
    <dgm:cxn modelId="{D6BEB143-431D-444E-A3D1-A0BE1A543E9C}" type="presParOf" srcId="{1B90AC78-4C22-4B50-8007-23B9FF03C743}" destId="{790A8407-2306-4735-B39B-00458735206C}" srcOrd="0" destOrd="0" presId="urn:microsoft.com/office/officeart/2005/8/layout/bList2"/>
    <dgm:cxn modelId="{E8BB2DE2-FE8E-4E9D-BE2E-825F9C9049B3}" type="presParOf" srcId="{790A8407-2306-4735-B39B-00458735206C}" destId="{175A67C8-F272-4974-A580-8F5C7F139A55}" srcOrd="0" destOrd="0" presId="urn:microsoft.com/office/officeart/2005/8/layout/bList2"/>
    <dgm:cxn modelId="{996A2767-3168-4E35-9F02-F78E93016FA0}" type="presParOf" srcId="{790A8407-2306-4735-B39B-00458735206C}" destId="{8938956A-4D86-4358-8BD2-5D3BDA2BEBD5}" srcOrd="1" destOrd="0" presId="urn:microsoft.com/office/officeart/2005/8/layout/bList2"/>
    <dgm:cxn modelId="{78E80025-E274-4ABD-A6B0-F5BE788E0F09}" type="presParOf" srcId="{790A8407-2306-4735-B39B-00458735206C}" destId="{BED448FC-8F06-4CFB-8BBA-39449456443E}" srcOrd="2" destOrd="0" presId="urn:microsoft.com/office/officeart/2005/8/layout/bList2"/>
    <dgm:cxn modelId="{87B5669A-9084-400B-9B35-F117E23BC725}" type="presParOf" srcId="{790A8407-2306-4735-B39B-00458735206C}" destId="{F8D1CEA9-64C8-45C8-B41C-B4C52E8D04EE}"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11AA4A-DFCB-4C2B-A24C-94A19A19EAAE}"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s-CO"/>
        </a:p>
      </dgm:t>
    </dgm:pt>
    <dgm:pt modelId="{D8BEB68F-B00E-4AD9-A513-F151898E2889}">
      <dgm:prSet phldrT="[Texto]" custT="1"/>
      <dgm:spPr/>
      <dgm:t>
        <a:bodyPr/>
        <a:lstStyle/>
        <a:p>
          <a:r>
            <a:rPr lang="es-CO" sz="2800" dirty="0">
              <a:solidFill>
                <a:srgbClr val="002060"/>
              </a:solidFill>
              <a:latin typeface="Montserrat" panose="00000500000000000000" pitchFamily="50" charset="0"/>
            </a:rPr>
            <a:t>Bacilos Gram Negativos</a:t>
          </a:r>
        </a:p>
      </dgm:t>
    </dgm:pt>
    <dgm:pt modelId="{9B1F29D2-C9AE-4C00-B5AF-30DFF007E32E}" type="parTrans" cxnId="{4AFA4887-73AC-4BBB-BA69-8468073BE554}">
      <dgm:prSet/>
      <dgm:spPr/>
      <dgm:t>
        <a:bodyPr/>
        <a:lstStyle/>
        <a:p>
          <a:endParaRPr lang="es-CO" sz="1400">
            <a:latin typeface="Montserrat" panose="00000500000000000000" pitchFamily="50" charset="0"/>
          </a:endParaRPr>
        </a:p>
      </dgm:t>
    </dgm:pt>
    <dgm:pt modelId="{077370E1-1E87-482A-B7D0-CE542973DFF4}" type="sibTrans" cxnId="{4AFA4887-73AC-4BBB-BA69-8468073BE554}">
      <dgm:prSet/>
      <dgm:spPr/>
      <dgm:t>
        <a:bodyPr/>
        <a:lstStyle/>
        <a:p>
          <a:endParaRPr lang="es-CO" sz="1400">
            <a:latin typeface="Montserrat" panose="00000500000000000000" pitchFamily="50" charset="0"/>
          </a:endParaRPr>
        </a:p>
      </dgm:t>
    </dgm:pt>
    <dgm:pt modelId="{F4575B2E-DB75-42AD-850E-E54868513938}">
      <dgm:prSet phldrT="[Texto]" custT="1"/>
      <dgm:spPr/>
      <dgm:t>
        <a:bodyPr/>
        <a:lstStyle/>
        <a:p>
          <a:r>
            <a:rPr lang="es-CO" sz="2400" dirty="0">
              <a:latin typeface="Montserrat" panose="00000500000000000000" pitchFamily="50" charset="0"/>
            </a:rPr>
            <a:t>E- </a:t>
          </a:r>
          <a:r>
            <a:rPr lang="es-CO" sz="2400" dirty="0" err="1">
              <a:latin typeface="Montserrat" panose="00000500000000000000" pitchFamily="50" charset="0"/>
            </a:rPr>
            <a:t>coli</a:t>
          </a:r>
          <a:r>
            <a:rPr lang="es-CO" sz="2400" dirty="0">
              <a:latin typeface="Montserrat" panose="00000500000000000000" pitchFamily="50" charset="0"/>
            </a:rPr>
            <a:t> (80-90%</a:t>
          </a:r>
        </a:p>
      </dgm:t>
    </dgm:pt>
    <dgm:pt modelId="{16234ADE-EEB6-4D69-B727-89DD9352F17E}" type="parTrans" cxnId="{8A8C010A-1EBF-4326-8172-AB9232E13B74}">
      <dgm:prSet/>
      <dgm:spPr/>
      <dgm:t>
        <a:bodyPr/>
        <a:lstStyle/>
        <a:p>
          <a:endParaRPr lang="es-CO" sz="1400">
            <a:latin typeface="Montserrat" panose="00000500000000000000" pitchFamily="50" charset="0"/>
          </a:endParaRPr>
        </a:p>
      </dgm:t>
    </dgm:pt>
    <dgm:pt modelId="{B6BECE5D-6D20-4D4F-89C6-F1705375F4C5}" type="sibTrans" cxnId="{8A8C010A-1EBF-4326-8172-AB9232E13B74}">
      <dgm:prSet/>
      <dgm:spPr/>
      <dgm:t>
        <a:bodyPr/>
        <a:lstStyle/>
        <a:p>
          <a:endParaRPr lang="es-CO" sz="1400">
            <a:latin typeface="Montserrat" panose="00000500000000000000" pitchFamily="50" charset="0"/>
          </a:endParaRPr>
        </a:p>
      </dgm:t>
    </dgm:pt>
    <dgm:pt modelId="{0623F56A-8E3D-4155-A731-81B05452040C}">
      <dgm:prSet phldrT="[Texto]" custT="1"/>
      <dgm:spPr/>
      <dgm:t>
        <a:bodyPr/>
        <a:lstStyle/>
        <a:p>
          <a:r>
            <a:rPr lang="es-CO" sz="2400" dirty="0" err="1">
              <a:latin typeface="Montserrat" panose="00000500000000000000" pitchFamily="50" charset="0"/>
            </a:rPr>
            <a:t>Klebsiella</a:t>
          </a:r>
          <a:r>
            <a:rPr lang="es-CO" sz="2400" dirty="0">
              <a:latin typeface="Montserrat" panose="00000500000000000000" pitchFamily="50" charset="0"/>
            </a:rPr>
            <a:t> </a:t>
          </a:r>
          <a:r>
            <a:rPr lang="es-CO" sz="2400" dirty="0" err="1">
              <a:latin typeface="Montserrat" panose="00000500000000000000" pitchFamily="50" charset="0"/>
            </a:rPr>
            <a:t>Pneumoniae</a:t>
          </a:r>
          <a:endParaRPr lang="es-CO" sz="2400" dirty="0">
            <a:latin typeface="Montserrat" panose="00000500000000000000" pitchFamily="50" charset="0"/>
          </a:endParaRPr>
        </a:p>
      </dgm:t>
    </dgm:pt>
    <dgm:pt modelId="{AFA0CAA0-46A0-4863-B1CE-45B39E94FFB9}" type="parTrans" cxnId="{DD186629-14D5-4049-A4DC-401979679531}">
      <dgm:prSet/>
      <dgm:spPr/>
      <dgm:t>
        <a:bodyPr/>
        <a:lstStyle/>
        <a:p>
          <a:endParaRPr lang="es-CO" sz="1400">
            <a:latin typeface="Montserrat" panose="00000500000000000000" pitchFamily="50" charset="0"/>
          </a:endParaRPr>
        </a:p>
      </dgm:t>
    </dgm:pt>
    <dgm:pt modelId="{5F65CA9A-ECDD-4F20-8E6B-8A6AC655EB91}" type="sibTrans" cxnId="{DD186629-14D5-4049-A4DC-401979679531}">
      <dgm:prSet/>
      <dgm:spPr/>
      <dgm:t>
        <a:bodyPr/>
        <a:lstStyle/>
        <a:p>
          <a:endParaRPr lang="es-CO" sz="1400">
            <a:latin typeface="Montserrat" panose="00000500000000000000" pitchFamily="50" charset="0"/>
          </a:endParaRPr>
        </a:p>
      </dgm:t>
    </dgm:pt>
    <dgm:pt modelId="{B9CFBA53-E9A4-4BDD-A7AA-52D6FE285866}">
      <dgm:prSet phldrT="[Texto]" custT="1"/>
      <dgm:spPr/>
      <dgm:t>
        <a:bodyPr/>
        <a:lstStyle/>
        <a:p>
          <a:r>
            <a:rPr lang="es-CO" sz="2400" dirty="0">
              <a:latin typeface="Montserrat" panose="00000500000000000000" pitchFamily="50" charset="0"/>
            </a:rPr>
            <a:t>Proteus </a:t>
          </a:r>
          <a:r>
            <a:rPr lang="es-CO" sz="2400" dirty="0" err="1">
              <a:latin typeface="Montserrat" panose="00000500000000000000" pitchFamily="50" charset="0"/>
            </a:rPr>
            <a:t>Mirabilis</a:t>
          </a:r>
          <a:endParaRPr lang="es-CO" sz="2400" dirty="0">
            <a:latin typeface="Montserrat" panose="00000500000000000000" pitchFamily="50" charset="0"/>
          </a:endParaRPr>
        </a:p>
      </dgm:t>
    </dgm:pt>
    <dgm:pt modelId="{47C62B1A-91E5-426B-BE28-86F646C502FA}" type="parTrans" cxnId="{EAD7D548-AEC8-49F5-A615-5E8886D0C982}">
      <dgm:prSet/>
      <dgm:spPr/>
      <dgm:t>
        <a:bodyPr/>
        <a:lstStyle/>
        <a:p>
          <a:endParaRPr lang="es-CO" sz="1400">
            <a:latin typeface="Montserrat" panose="00000500000000000000" pitchFamily="50" charset="0"/>
          </a:endParaRPr>
        </a:p>
      </dgm:t>
    </dgm:pt>
    <dgm:pt modelId="{574F858F-8F07-4FB8-B959-71291812CAE3}" type="sibTrans" cxnId="{EAD7D548-AEC8-49F5-A615-5E8886D0C982}">
      <dgm:prSet/>
      <dgm:spPr/>
      <dgm:t>
        <a:bodyPr/>
        <a:lstStyle/>
        <a:p>
          <a:endParaRPr lang="es-CO" sz="1400">
            <a:latin typeface="Montserrat" panose="00000500000000000000" pitchFamily="50" charset="0"/>
          </a:endParaRPr>
        </a:p>
      </dgm:t>
    </dgm:pt>
    <dgm:pt modelId="{7813EC84-2B5F-4B0B-8EB3-CB48CBE62AAB}">
      <dgm:prSet phldrT="[Texto]" custT="1"/>
      <dgm:spPr/>
      <dgm:t>
        <a:bodyPr/>
        <a:lstStyle/>
        <a:p>
          <a:r>
            <a:rPr lang="es-CO" sz="2400" dirty="0">
              <a:latin typeface="Montserrat" panose="00000500000000000000" pitchFamily="50" charset="0"/>
            </a:rPr>
            <a:t>Pseudomona, </a:t>
          </a:r>
          <a:r>
            <a:rPr lang="es-CO" sz="2400" dirty="0" err="1">
              <a:latin typeface="Montserrat" panose="00000500000000000000" pitchFamily="50" charset="0"/>
            </a:rPr>
            <a:t>citrobacter</a:t>
          </a:r>
          <a:endParaRPr lang="es-CO" sz="2400" dirty="0">
            <a:latin typeface="Montserrat" panose="00000500000000000000" pitchFamily="50" charset="0"/>
          </a:endParaRPr>
        </a:p>
      </dgm:t>
    </dgm:pt>
    <dgm:pt modelId="{FC681E57-7A07-4317-A992-521682C5234C}" type="parTrans" cxnId="{838B2034-3600-4C0D-BA45-DA973CB453C1}">
      <dgm:prSet/>
      <dgm:spPr/>
      <dgm:t>
        <a:bodyPr/>
        <a:lstStyle/>
        <a:p>
          <a:endParaRPr lang="es-CO" sz="1400">
            <a:latin typeface="Montserrat" panose="00000500000000000000" pitchFamily="50" charset="0"/>
          </a:endParaRPr>
        </a:p>
      </dgm:t>
    </dgm:pt>
    <dgm:pt modelId="{7FAC93BA-5E68-4D8A-9BB6-629D51A440BA}" type="sibTrans" cxnId="{838B2034-3600-4C0D-BA45-DA973CB453C1}">
      <dgm:prSet/>
      <dgm:spPr/>
      <dgm:t>
        <a:bodyPr/>
        <a:lstStyle/>
        <a:p>
          <a:endParaRPr lang="es-CO" sz="1400">
            <a:latin typeface="Montserrat" panose="00000500000000000000" pitchFamily="50" charset="0"/>
          </a:endParaRPr>
        </a:p>
      </dgm:t>
    </dgm:pt>
    <dgm:pt modelId="{8B442E87-14AC-4EC7-B8BD-009C5191CE46}" type="pres">
      <dgm:prSet presAssocID="{4711AA4A-DFCB-4C2B-A24C-94A19A19EAAE}" presName="theList" presStyleCnt="0">
        <dgm:presLayoutVars>
          <dgm:dir/>
          <dgm:animLvl val="lvl"/>
          <dgm:resizeHandles val="exact"/>
        </dgm:presLayoutVars>
      </dgm:prSet>
      <dgm:spPr/>
    </dgm:pt>
    <dgm:pt modelId="{35F41F7F-8D89-4ACE-B442-955A3D73C72B}" type="pres">
      <dgm:prSet presAssocID="{D8BEB68F-B00E-4AD9-A513-F151898E2889}" presName="compNode" presStyleCnt="0"/>
      <dgm:spPr/>
    </dgm:pt>
    <dgm:pt modelId="{42F667D8-5DAA-4F26-8457-789099D1A372}" type="pres">
      <dgm:prSet presAssocID="{D8BEB68F-B00E-4AD9-A513-F151898E2889}" presName="aNode" presStyleLbl="bgShp" presStyleIdx="0" presStyleCnt="1" custLinFactNeighborX="2583" custLinFactNeighborY="-6225"/>
      <dgm:spPr/>
    </dgm:pt>
    <dgm:pt modelId="{15C72E42-C2D5-41A7-839E-4E04A15D4370}" type="pres">
      <dgm:prSet presAssocID="{D8BEB68F-B00E-4AD9-A513-F151898E2889}" presName="textNode" presStyleLbl="bgShp" presStyleIdx="0" presStyleCnt="1"/>
      <dgm:spPr/>
    </dgm:pt>
    <dgm:pt modelId="{9E0D698A-7351-4AD7-AFEF-8BB44B4336E6}" type="pres">
      <dgm:prSet presAssocID="{D8BEB68F-B00E-4AD9-A513-F151898E2889}" presName="compChildNode" presStyleCnt="0"/>
      <dgm:spPr/>
    </dgm:pt>
    <dgm:pt modelId="{B5F4F7EF-A1DB-419A-A725-0B63B7E3BD35}" type="pres">
      <dgm:prSet presAssocID="{D8BEB68F-B00E-4AD9-A513-F151898E2889}" presName="theInnerList" presStyleCnt="0"/>
      <dgm:spPr/>
    </dgm:pt>
    <dgm:pt modelId="{E62F222C-99EB-42F6-B904-AB803F86746D}" type="pres">
      <dgm:prSet presAssocID="{F4575B2E-DB75-42AD-850E-E54868513938}" presName="childNode" presStyleLbl="node1" presStyleIdx="0" presStyleCnt="4">
        <dgm:presLayoutVars>
          <dgm:bulletEnabled val="1"/>
        </dgm:presLayoutVars>
      </dgm:prSet>
      <dgm:spPr/>
    </dgm:pt>
    <dgm:pt modelId="{6EC17CB7-6CE3-4B88-99DC-F56A1F529ECC}" type="pres">
      <dgm:prSet presAssocID="{F4575B2E-DB75-42AD-850E-E54868513938}" presName="aSpace2" presStyleCnt="0"/>
      <dgm:spPr/>
    </dgm:pt>
    <dgm:pt modelId="{ACDA7C6F-411E-48F6-BDEE-F76AA3F94F10}" type="pres">
      <dgm:prSet presAssocID="{0623F56A-8E3D-4155-A731-81B05452040C}" presName="childNode" presStyleLbl="node1" presStyleIdx="1" presStyleCnt="4">
        <dgm:presLayoutVars>
          <dgm:bulletEnabled val="1"/>
        </dgm:presLayoutVars>
      </dgm:prSet>
      <dgm:spPr/>
    </dgm:pt>
    <dgm:pt modelId="{28E90875-F03B-44E9-B23E-A38C86F6CE77}" type="pres">
      <dgm:prSet presAssocID="{0623F56A-8E3D-4155-A731-81B05452040C}" presName="aSpace2" presStyleCnt="0"/>
      <dgm:spPr/>
    </dgm:pt>
    <dgm:pt modelId="{EA92BBA3-92CF-4AFA-B14A-9C4CA9D940FD}" type="pres">
      <dgm:prSet presAssocID="{B9CFBA53-E9A4-4BDD-A7AA-52D6FE285866}" presName="childNode" presStyleLbl="node1" presStyleIdx="2" presStyleCnt="4">
        <dgm:presLayoutVars>
          <dgm:bulletEnabled val="1"/>
        </dgm:presLayoutVars>
      </dgm:prSet>
      <dgm:spPr/>
    </dgm:pt>
    <dgm:pt modelId="{39B46B98-1746-4C92-B6EC-91D6BEFDDDDB}" type="pres">
      <dgm:prSet presAssocID="{B9CFBA53-E9A4-4BDD-A7AA-52D6FE285866}" presName="aSpace2" presStyleCnt="0"/>
      <dgm:spPr/>
    </dgm:pt>
    <dgm:pt modelId="{64EB30EA-BCF1-467D-AB80-5FFB6A841423}" type="pres">
      <dgm:prSet presAssocID="{7813EC84-2B5F-4B0B-8EB3-CB48CBE62AAB}" presName="childNode" presStyleLbl="node1" presStyleIdx="3" presStyleCnt="4">
        <dgm:presLayoutVars>
          <dgm:bulletEnabled val="1"/>
        </dgm:presLayoutVars>
      </dgm:prSet>
      <dgm:spPr/>
    </dgm:pt>
  </dgm:ptLst>
  <dgm:cxnLst>
    <dgm:cxn modelId="{8A8C010A-1EBF-4326-8172-AB9232E13B74}" srcId="{D8BEB68F-B00E-4AD9-A513-F151898E2889}" destId="{F4575B2E-DB75-42AD-850E-E54868513938}" srcOrd="0" destOrd="0" parTransId="{16234ADE-EEB6-4D69-B727-89DD9352F17E}" sibTransId="{B6BECE5D-6D20-4D4F-89C6-F1705375F4C5}"/>
    <dgm:cxn modelId="{DD186629-14D5-4049-A4DC-401979679531}" srcId="{D8BEB68F-B00E-4AD9-A513-F151898E2889}" destId="{0623F56A-8E3D-4155-A731-81B05452040C}" srcOrd="1" destOrd="0" parTransId="{AFA0CAA0-46A0-4863-B1CE-45B39E94FFB9}" sibTransId="{5F65CA9A-ECDD-4F20-8E6B-8A6AC655EB91}"/>
    <dgm:cxn modelId="{838B2034-3600-4C0D-BA45-DA973CB453C1}" srcId="{D8BEB68F-B00E-4AD9-A513-F151898E2889}" destId="{7813EC84-2B5F-4B0B-8EB3-CB48CBE62AAB}" srcOrd="3" destOrd="0" parTransId="{FC681E57-7A07-4317-A992-521682C5234C}" sibTransId="{7FAC93BA-5E68-4D8A-9BB6-629D51A440BA}"/>
    <dgm:cxn modelId="{84772966-C904-4FA3-8586-2B76D363C2AE}" type="presOf" srcId="{4711AA4A-DFCB-4C2B-A24C-94A19A19EAAE}" destId="{8B442E87-14AC-4EC7-B8BD-009C5191CE46}" srcOrd="0" destOrd="0" presId="urn:microsoft.com/office/officeart/2005/8/layout/lProcess2"/>
    <dgm:cxn modelId="{EAD7D548-AEC8-49F5-A615-5E8886D0C982}" srcId="{D8BEB68F-B00E-4AD9-A513-F151898E2889}" destId="{B9CFBA53-E9A4-4BDD-A7AA-52D6FE285866}" srcOrd="2" destOrd="0" parTransId="{47C62B1A-91E5-426B-BE28-86F646C502FA}" sibTransId="{574F858F-8F07-4FB8-B959-71291812CAE3}"/>
    <dgm:cxn modelId="{162AF779-8790-476A-A09A-84ACE472FD65}" type="presOf" srcId="{D8BEB68F-B00E-4AD9-A513-F151898E2889}" destId="{42F667D8-5DAA-4F26-8457-789099D1A372}" srcOrd="0" destOrd="0" presId="urn:microsoft.com/office/officeart/2005/8/layout/lProcess2"/>
    <dgm:cxn modelId="{4AFA4887-73AC-4BBB-BA69-8468073BE554}" srcId="{4711AA4A-DFCB-4C2B-A24C-94A19A19EAAE}" destId="{D8BEB68F-B00E-4AD9-A513-F151898E2889}" srcOrd="0" destOrd="0" parTransId="{9B1F29D2-C9AE-4C00-B5AF-30DFF007E32E}" sibTransId="{077370E1-1E87-482A-B7D0-CE542973DFF4}"/>
    <dgm:cxn modelId="{4B322AAF-F947-43DA-98F9-F3B613F1266C}" type="presOf" srcId="{D8BEB68F-B00E-4AD9-A513-F151898E2889}" destId="{15C72E42-C2D5-41A7-839E-4E04A15D4370}" srcOrd="1" destOrd="0" presId="urn:microsoft.com/office/officeart/2005/8/layout/lProcess2"/>
    <dgm:cxn modelId="{0E3A96BC-113D-4EEA-B552-7898694BC918}" type="presOf" srcId="{B9CFBA53-E9A4-4BDD-A7AA-52D6FE285866}" destId="{EA92BBA3-92CF-4AFA-B14A-9C4CA9D940FD}" srcOrd="0" destOrd="0" presId="urn:microsoft.com/office/officeart/2005/8/layout/lProcess2"/>
    <dgm:cxn modelId="{562B61C1-41AA-4BCD-9BC1-832FEDD2A561}" type="presOf" srcId="{F4575B2E-DB75-42AD-850E-E54868513938}" destId="{E62F222C-99EB-42F6-B904-AB803F86746D}" srcOrd="0" destOrd="0" presId="urn:microsoft.com/office/officeart/2005/8/layout/lProcess2"/>
    <dgm:cxn modelId="{950AFCCF-695D-42C7-ABB8-CC0AB37A2E43}" type="presOf" srcId="{7813EC84-2B5F-4B0B-8EB3-CB48CBE62AAB}" destId="{64EB30EA-BCF1-467D-AB80-5FFB6A841423}" srcOrd="0" destOrd="0" presId="urn:microsoft.com/office/officeart/2005/8/layout/lProcess2"/>
    <dgm:cxn modelId="{06469BF2-4C8F-45B1-A002-D0CC78B0C2BE}" type="presOf" srcId="{0623F56A-8E3D-4155-A731-81B05452040C}" destId="{ACDA7C6F-411E-48F6-BDEE-F76AA3F94F10}" srcOrd="0" destOrd="0" presId="urn:microsoft.com/office/officeart/2005/8/layout/lProcess2"/>
    <dgm:cxn modelId="{8F3A79C3-3040-417D-9401-38CE466A8CA0}" type="presParOf" srcId="{8B442E87-14AC-4EC7-B8BD-009C5191CE46}" destId="{35F41F7F-8D89-4ACE-B442-955A3D73C72B}" srcOrd="0" destOrd="0" presId="urn:microsoft.com/office/officeart/2005/8/layout/lProcess2"/>
    <dgm:cxn modelId="{2FABCF2B-8681-453D-A05C-C3C8077B54E9}" type="presParOf" srcId="{35F41F7F-8D89-4ACE-B442-955A3D73C72B}" destId="{42F667D8-5DAA-4F26-8457-789099D1A372}" srcOrd="0" destOrd="0" presId="urn:microsoft.com/office/officeart/2005/8/layout/lProcess2"/>
    <dgm:cxn modelId="{8C475F35-FFA8-40FF-A02D-46B335958EDB}" type="presParOf" srcId="{35F41F7F-8D89-4ACE-B442-955A3D73C72B}" destId="{15C72E42-C2D5-41A7-839E-4E04A15D4370}" srcOrd="1" destOrd="0" presId="urn:microsoft.com/office/officeart/2005/8/layout/lProcess2"/>
    <dgm:cxn modelId="{AA9FE761-C25F-4AE1-BBB1-54FF3E2B3B7F}" type="presParOf" srcId="{35F41F7F-8D89-4ACE-B442-955A3D73C72B}" destId="{9E0D698A-7351-4AD7-AFEF-8BB44B4336E6}" srcOrd="2" destOrd="0" presId="urn:microsoft.com/office/officeart/2005/8/layout/lProcess2"/>
    <dgm:cxn modelId="{C434793A-E6AD-4686-BFF7-89190E7C5BDD}" type="presParOf" srcId="{9E0D698A-7351-4AD7-AFEF-8BB44B4336E6}" destId="{B5F4F7EF-A1DB-419A-A725-0B63B7E3BD35}" srcOrd="0" destOrd="0" presId="urn:microsoft.com/office/officeart/2005/8/layout/lProcess2"/>
    <dgm:cxn modelId="{33038CEC-5287-4813-9786-52FB28ED28D9}" type="presParOf" srcId="{B5F4F7EF-A1DB-419A-A725-0B63B7E3BD35}" destId="{E62F222C-99EB-42F6-B904-AB803F86746D}" srcOrd="0" destOrd="0" presId="urn:microsoft.com/office/officeart/2005/8/layout/lProcess2"/>
    <dgm:cxn modelId="{4C5FC650-5368-4175-BEDD-758F85363C3F}" type="presParOf" srcId="{B5F4F7EF-A1DB-419A-A725-0B63B7E3BD35}" destId="{6EC17CB7-6CE3-4B88-99DC-F56A1F529ECC}" srcOrd="1" destOrd="0" presId="urn:microsoft.com/office/officeart/2005/8/layout/lProcess2"/>
    <dgm:cxn modelId="{776322B6-D9F5-4F20-87FD-99DCAD1B248E}" type="presParOf" srcId="{B5F4F7EF-A1DB-419A-A725-0B63B7E3BD35}" destId="{ACDA7C6F-411E-48F6-BDEE-F76AA3F94F10}" srcOrd="2" destOrd="0" presId="urn:microsoft.com/office/officeart/2005/8/layout/lProcess2"/>
    <dgm:cxn modelId="{3CF70DBC-D32B-468A-AD58-2DD3AB1BAB0E}" type="presParOf" srcId="{B5F4F7EF-A1DB-419A-A725-0B63B7E3BD35}" destId="{28E90875-F03B-44E9-B23E-A38C86F6CE77}" srcOrd="3" destOrd="0" presId="urn:microsoft.com/office/officeart/2005/8/layout/lProcess2"/>
    <dgm:cxn modelId="{D892D8DD-7BE4-4483-BF94-C7048930AE6C}" type="presParOf" srcId="{B5F4F7EF-A1DB-419A-A725-0B63B7E3BD35}" destId="{EA92BBA3-92CF-4AFA-B14A-9C4CA9D940FD}" srcOrd="4" destOrd="0" presId="urn:microsoft.com/office/officeart/2005/8/layout/lProcess2"/>
    <dgm:cxn modelId="{FE25D53B-65B3-4122-890C-89E7C90A867B}" type="presParOf" srcId="{B5F4F7EF-A1DB-419A-A725-0B63B7E3BD35}" destId="{39B46B98-1746-4C92-B6EC-91D6BEFDDDDB}" srcOrd="5" destOrd="0" presId="urn:microsoft.com/office/officeart/2005/8/layout/lProcess2"/>
    <dgm:cxn modelId="{A877B314-C945-41D6-9D2F-E655CDA56369}" type="presParOf" srcId="{B5F4F7EF-A1DB-419A-A725-0B63B7E3BD35}" destId="{64EB30EA-BCF1-467D-AB80-5FFB6A841423}"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5B211-98A9-4B5A-B9D5-6E5059E6ED48}">
      <dsp:nvSpPr>
        <dsp:cNvPr id="0" name=""/>
        <dsp:cNvSpPr/>
      </dsp:nvSpPr>
      <dsp:spPr>
        <a:xfrm>
          <a:off x="1420563" y="3930034"/>
          <a:ext cx="2886386" cy="1801761"/>
        </a:xfrm>
        <a:prstGeom prst="hexagon">
          <a:avLst>
            <a:gd name="adj" fmla="val 25000"/>
            <a:gd name="vf" fmla="val 115470"/>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s-CO" sz="1800" b="1" kern="1200" dirty="0">
              <a:solidFill>
                <a:schemeClr val="bg1"/>
              </a:solidFill>
              <a:latin typeface="Montserrat" panose="00000500000000000000" pitchFamily="50" charset="0"/>
            </a:rPr>
            <a:t>ANTIBIOGRAMA</a:t>
          </a:r>
        </a:p>
      </dsp:txBody>
      <dsp:txXfrm>
        <a:off x="1811242" y="4173906"/>
        <a:ext cx="2105028" cy="1314017"/>
      </dsp:txXfrm>
    </dsp:sp>
    <dsp:sp modelId="{7FEE450E-168C-49EE-9985-9C93BFB45717}">
      <dsp:nvSpPr>
        <dsp:cNvPr id="0" name=""/>
        <dsp:cNvSpPr/>
      </dsp:nvSpPr>
      <dsp:spPr>
        <a:xfrm>
          <a:off x="1705988" y="5240634"/>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8B84EB-68CE-4496-9D61-C5B129DA4CCB}">
      <dsp:nvSpPr>
        <dsp:cNvPr id="0" name=""/>
        <dsp:cNvSpPr/>
      </dsp:nvSpPr>
      <dsp:spPr>
        <a:xfrm>
          <a:off x="0" y="2940819"/>
          <a:ext cx="2113779" cy="1822446"/>
        </a:xfrm>
        <a:prstGeom prst="hexagon">
          <a:avLst>
            <a:gd name="adj" fmla="val 25000"/>
            <a:gd name="vf" fmla="val 115470"/>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4D16FA-D5DD-4954-8C5F-64AF050D11AA}">
      <dsp:nvSpPr>
        <dsp:cNvPr id="0" name=""/>
        <dsp:cNvSpPr/>
      </dsp:nvSpPr>
      <dsp:spPr>
        <a:xfrm>
          <a:off x="1439024" y="4522520"/>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9D7D16-D78E-46F8-9716-6FC29BC8B0A6}">
      <dsp:nvSpPr>
        <dsp:cNvPr id="0" name=""/>
        <dsp:cNvSpPr/>
      </dsp:nvSpPr>
      <dsp:spPr>
        <a:xfrm>
          <a:off x="3462310" y="2985790"/>
          <a:ext cx="2404592" cy="1689170"/>
        </a:xfrm>
        <a:prstGeom prst="hexagon">
          <a:avLst>
            <a:gd name="adj" fmla="val 25000"/>
            <a:gd name="vf" fmla="val 115470"/>
          </a:avLst>
        </a:prstGeom>
        <a:solidFill>
          <a:schemeClr val="accent1">
            <a:shade val="80000"/>
            <a:hueOff val="174641"/>
            <a:satOff val="-3128"/>
            <a:lumOff val="13293"/>
            <a:alphaOff val="0"/>
          </a:schemeClr>
        </a:solidFill>
        <a:ln w="12700" cap="flat" cmpd="sng" algn="ctr">
          <a:solidFill>
            <a:schemeClr val="accent1">
              <a:shade val="80000"/>
              <a:hueOff val="174641"/>
              <a:satOff val="-3128"/>
              <a:lumOff val="1329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s-CO" sz="1800" b="1" kern="1200" dirty="0">
              <a:solidFill>
                <a:schemeClr val="bg1"/>
              </a:solidFill>
              <a:latin typeface="Montserrat" panose="00000500000000000000" pitchFamily="50" charset="0"/>
            </a:rPr>
            <a:t>UROANÁLISIS</a:t>
          </a:r>
        </a:p>
      </dsp:txBody>
      <dsp:txXfrm>
        <a:off x="3803457" y="3225438"/>
        <a:ext cx="1722298" cy="1209874"/>
      </dsp:txXfrm>
    </dsp:sp>
    <dsp:sp modelId="{002E2A3E-3D86-4B53-A2C2-732568E0A5E3}">
      <dsp:nvSpPr>
        <dsp:cNvPr id="0" name=""/>
        <dsp:cNvSpPr/>
      </dsp:nvSpPr>
      <dsp:spPr>
        <a:xfrm>
          <a:off x="5052759" y="4498927"/>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20F69D-E9A9-4384-B4FB-C3EB1F7DD205}">
      <dsp:nvSpPr>
        <dsp:cNvPr id="0" name=""/>
        <dsp:cNvSpPr/>
      </dsp:nvSpPr>
      <dsp:spPr>
        <a:xfrm>
          <a:off x="5408566" y="3919692"/>
          <a:ext cx="2113779" cy="1822446"/>
        </a:xfrm>
        <a:prstGeom prst="hexagon">
          <a:avLst>
            <a:gd name="adj" fmla="val 25000"/>
            <a:gd name="vf" fmla="val 115470"/>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12700" cap="flat" cmpd="sng" algn="ctr">
          <a:solidFill>
            <a:schemeClr val="accent1">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E95FEE-6A41-44CA-B231-3FC5080532F7}">
      <dsp:nvSpPr>
        <dsp:cNvPr id="0" name=""/>
        <dsp:cNvSpPr/>
      </dsp:nvSpPr>
      <dsp:spPr>
        <a:xfrm>
          <a:off x="5463479" y="4724265"/>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D9D7C8-3DA6-4C65-858A-0E9DBBCD8F69}">
      <dsp:nvSpPr>
        <dsp:cNvPr id="0" name=""/>
        <dsp:cNvSpPr/>
      </dsp:nvSpPr>
      <dsp:spPr>
        <a:xfrm>
          <a:off x="1660562" y="1947193"/>
          <a:ext cx="2406389" cy="1773951"/>
        </a:xfrm>
        <a:prstGeom prst="hexagon">
          <a:avLst>
            <a:gd name="adj" fmla="val 25000"/>
            <a:gd name="vf" fmla="val 115470"/>
          </a:avLst>
        </a:prstGeom>
        <a:solidFill>
          <a:schemeClr val="accent1">
            <a:shade val="80000"/>
            <a:hueOff val="349283"/>
            <a:satOff val="-6256"/>
            <a:lumOff val="26585"/>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s-CO" sz="1800" b="1" kern="1200" dirty="0">
              <a:solidFill>
                <a:schemeClr val="bg1"/>
              </a:solidFill>
              <a:latin typeface="Montserrat" panose="00000500000000000000" pitchFamily="50" charset="0"/>
            </a:rPr>
            <a:t>UROCULTIVO</a:t>
          </a:r>
        </a:p>
      </dsp:txBody>
      <dsp:txXfrm>
        <a:off x="2008924" y="2204000"/>
        <a:ext cx="1709665" cy="1260337"/>
      </dsp:txXfrm>
    </dsp:sp>
    <dsp:sp modelId="{ADB4368F-ED16-4092-89B5-09C73653FA32}">
      <dsp:nvSpPr>
        <dsp:cNvPr id="0" name=""/>
        <dsp:cNvSpPr/>
      </dsp:nvSpPr>
      <dsp:spPr>
        <a:xfrm>
          <a:off x="3239874" y="1962428"/>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5F835A-4F60-49E6-99AA-3A9601C75E36}">
      <dsp:nvSpPr>
        <dsp:cNvPr id="0" name=""/>
        <dsp:cNvSpPr/>
      </dsp:nvSpPr>
      <dsp:spPr>
        <a:xfrm>
          <a:off x="3607717" y="927221"/>
          <a:ext cx="2113779" cy="1822446"/>
        </a:xfrm>
        <a:prstGeom prst="hexagon">
          <a:avLst>
            <a:gd name="adj" fmla="val 25000"/>
            <a:gd name="vf" fmla="val 115470"/>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376DC2-88CB-47A6-8BE4-DB907C2D48CD}">
      <dsp:nvSpPr>
        <dsp:cNvPr id="0" name=""/>
        <dsp:cNvSpPr/>
      </dsp:nvSpPr>
      <dsp:spPr>
        <a:xfrm>
          <a:off x="3670152" y="1727460"/>
          <a:ext cx="247485" cy="21330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B5AD4-3DE0-406C-81D5-9BB0787CD0FD}">
      <dsp:nvSpPr>
        <dsp:cNvPr id="0" name=""/>
        <dsp:cNvSpPr/>
      </dsp:nvSpPr>
      <dsp:spPr>
        <a:xfrm>
          <a:off x="0" y="0"/>
          <a:ext cx="5580993" cy="521556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002060"/>
              </a:solidFill>
              <a:latin typeface="Montserrat" panose="00000500000000000000" pitchFamily="50" charset="0"/>
            </a:rPr>
            <a:t>Cocos Gram Positivos</a:t>
          </a:r>
        </a:p>
      </dsp:txBody>
      <dsp:txXfrm>
        <a:off x="0" y="0"/>
        <a:ext cx="5580993" cy="1564668"/>
      </dsp:txXfrm>
    </dsp:sp>
    <dsp:sp modelId="{E9703DB8-D212-4743-9BE4-81A06B05ACDC}">
      <dsp:nvSpPr>
        <dsp:cNvPr id="0" name=""/>
        <dsp:cNvSpPr/>
      </dsp:nvSpPr>
      <dsp:spPr>
        <a:xfrm>
          <a:off x="558099" y="1565113"/>
          <a:ext cx="4464794" cy="102464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err="1">
              <a:latin typeface="Montserrat" panose="00000500000000000000" pitchFamily="50" charset="0"/>
            </a:rPr>
            <a:t>Enterococcus</a:t>
          </a:r>
          <a:r>
            <a:rPr lang="es-CO" sz="2400" kern="1200" dirty="0">
              <a:latin typeface="Montserrat" panose="00000500000000000000" pitchFamily="50" charset="0"/>
            </a:rPr>
            <a:t> </a:t>
          </a:r>
          <a:r>
            <a:rPr lang="es-CO" sz="2400" kern="1200" dirty="0" err="1">
              <a:latin typeface="Montserrat" panose="00000500000000000000" pitchFamily="50" charset="0"/>
            </a:rPr>
            <a:t>spp</a:t>
          </a:r>
          <a:endParaRPr lang="es-CO" sz="2400" kern="1200" dirty="0">
            <a:latin typeface="Montserrat" panose="00000500000000000000" pitchFamily="50" charset="0"/>
          </a:endParaRPr>
        </a:p>
      </dsp:txBody>
      <dsp:txXfrm>
        <a:off x="588110" y="1595124"/>
        <a:ext cx="4404772" cy="964626"/>
      </dsp:txXfrm>
    </dsp:sp>
    <dsp:sp modelId="{3BCEF3F4-E5EB-40A1-A9E7-8356D3DF2CD3}">
      <dsp:nvSpPr>
        <dsp:cNvPr id="0" name=""/>
        <dsp:cNvSpPr/>
      </dsp:nvSpPr>
      <dsp:spPr>
        <a:xfrm>
          <a:off x="558099" y="2747401"/>
          <a:ext cx="4464794" cy="1024648"/>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SGB (10%)</a:t>
          </a:r>
        </a:p>
      </dsp:txBody>
      <dsp:txXfrm>
        <a:off x="588110" y="2777412"/>
        <a:ext cx="4404772" cy="964626"/>
      </dsp:txXfrm>
    </dsp:sp>
    <dsp:sp modelId="{330DE86A-D4AF-42A9-B1F1-48762AC66646}">
      <dsp:nvSpPr>
        <dsp:cNvPr id="0" name=""/>
        <dsp:cNvSpPr/>
      </dsp:nvSpPr>
      <dsp:spPr>
        <a:xfrm>
          <a:off x="558099" y="3929688"/>
          <a:ext cx="4464794" cy="1024648"/>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Staphylococcus </a:t>
          </a:r>
          <a:r>
            <a:rPr lang="es-CO" sz="2400" kern="1200" dirty="0" err="1">
              <a:latin typeface="Montserrat" panose="00000500000000000000" pitchFamily="50" charset="0"/>
            </a:rPr>
            <a:t>Saprophyticus</a:t>
          </a:r>
          <a:endParaRPr lang="es-CO" sz="2400" kern="1200" dirty="0">
            <a:latin typeface="Montserrat" panose="00000500000000000000" pitchFamily="50" charset="0"/>
          </a:endParaRPr>
        </a:p>
      </dsp:txBody>
      <dsp:txXfrm>
        <a:off x="588110" y="3959699"/>
        <a:ext cx="4404772" cy="9646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63EFE-5BA1-4276-A90D-86ED71389477}">
      <dsp:nvSpPr>
        <dsp:cNvPr id="0" name=""/>
        <dsp:cNvSpPr/>
      </dsp:nvSpPr>
      <dsp:spPr>
        <a:xfrm>
          <a:off x="1310787" y="715"/>
          <a:ext cx="2796724" cy="167803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dirty="0">
              <a:latin typeface="Montserrat" panose="00000500000000000000" pitchFamily="50" charset="0"/>
            </a:rPr>
            <a:t>Cambios fisiológicos que puedan alterar la farmacodinamia</a:t>
          </a:r>
        </a:p>
      </dsp:txBody>
      <dsp:txXfrm>
        <a:off x="1310787" y="715"/>
        <a:ext cx="2796724" cy="1678034"/>
      </dsp:txXfrm>
    </dsp:sp>
    <dsp:sp modelId="{AC7F15B7-FE7A-48BC-969B-4B5606FF79FC}">
      <dsp:nvSpPr>
        <dsp:cNvPr id="0" name=""/>
        <dsp:cNvSpPr/>
      </dsp:nvSpPr>
      <dsp:spPr>
        <a:xfrm>
          <a:off x="4387184" y="715"/>
          <a:ext cx="2796724" cy="167803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a:latin typeface="Montserrat" panose="00000500000000000000" pitchFamily="50" charset="0"/>
            </a:rPr>
            <a:t>Incremento en el volumen intravascular</a:t>
          </a:r>
          <a:endParaRPr lang="es-CO" sz="2300" kern="1200" dirty="0">
            <a:latin typeface="Montserrat" panose="00000500000000000000" pitchFamily="50" charset="0"/>
          </a:endParaRPr>
        </a:p>
      </dsp:txBody>
      <dsp:txXfrm>
        <a:off x="4387184" y="715"/>
        <a:ext cx="2796724" cy="1678034"/>
      </dsp:txXfrm>
    </dsp:sp>
    <dsp:sp modelId="{D52792A5-EC74-4AD7-87DB-50EA1AC3F733}">
      <dsp:nvSpPr>
        <dsp:cNvPr id="0" name=""/>
        <dsp:cNvSpPr/>
      </dsp:nvSpPr>
      <dsp:spPr>
        <a:xfrm>
          <a:off x="7463581" y="715"/>
          <a:ext cx="2796724" cy="167803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a:latin typeface="Montserrat" panose="00000500000000000000" pitchFamily="50" charset="0"/>
            </a:rPr>
            <a:t>Incremento en la tasa de filtración glomerular</a:t>
          </a:r>
          <a:endParaRPr lang="es-CO" sz="2300" kern="1200" dirty="0">
            <a:latin typeface="Montserrat" panose="00000500000000000000" pitchFamily="50" charset="0"/>
          </a:endParaRPr>
        </a:p>
      </dsp:txBody>
      <dsp:txXfrm>
        <a:off x="7463581" y="715"/>
        <a:ext cx="2796724" cy="1678034"/>
      </dsp:txXfrm>
    </dsp:sp>
    <dsp:sp modelId="{A7810EC4-4E42-47F3-96A5-FFD5409F6602}">
      <dsp:nvSpPr>
        <dsp:cNvPr id="0" name=""/>
        <dsp:cNvSpPr/>
      </dsp:nvSpPr>
      <dsp:spPr>
        <a:xfrm>
          <a:off x="4387184" y="1958422"/>
          <a:ext cx="2796724" cy="167803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CO" sz="2300" kern="1200">
              <a:latin typeface="Montserrat" panose="00000500000000000000" pitchFamily="50" charset="0"/>
            </a:rPr>
            <a:t>Distribución del medicamento en la unidad feto - placentaria</a:t>
          </a:r>
          <a:endParaRPr lang="es-CO" sz="2300" kern="1200" dirty="0">
            <a:latin typeface="Montserrat" panose="00000500000000000000" pitchFamily="50" charset="0"/>
          </a:endParaRPr>
        </a:p>
      </dsp:txBody>
      <dsp:txXfrm>
        <a:off x="4387184" y="1958422"/>
        <a:ext cx="2796724" cy="16780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279D-5030-4DC2-B418-A4BB67B8C827}">
      <dsp:nvSpPr>
        <dsp:cNvPr id="0" name=""/>
        <dsp:cNvSpPr/>
      </dsp:nvSpPr>
      <dsp:spPr>
        <a:xfrm>
          <a:off x="30" y="323753"/>
          <a:ext cx="2952630" cy="118105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Penicilinas</a:t>
          </a:r>
        </a:p>
      </dsp:txBody>
      <dsp:txXfrm>
        <a:off x="30" y="323753"/>
        <a:ext cx="2952630" cy="1181052"/>
      </dsp:txXfrm>
    </dsp:sp>
    <dsp:sp modelId="{1BE20093-2354-4FCD-A446-B8D239D695B0}">
      <dsp:nvSpPr>
        <dsp:cNvPr id="0" name=""/>
        <dsp:cNvSpPr/>
      </dsp:nvSpPr>
      <dsp:spPr>
        <a:xfrm>
          <a:off x="30" y="1504805"/>
          <a:ext cx="2952630" cy="294401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Mas antiguo conocido.</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Sin efectos adversos durante la gestación. </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Incluye: Penicilina G, Amoxicilina, Ampicilina .</a:t>
          </a:r>
        </a:p>
      </dsp:txBody>
      <dsp:txXfrm>
        <a:off x="30" y="1504805"/>
        <a:ext cx="2952630" cy="2944012"/>
      </dsp:txXfrm>
    </dsp:sp>
    <dsp:sp modelId="{538FB671-4FFE-4A53-ADBF-358028824230}">
      <dsp:nvSpPr>
        <dsp:cNvPr id="0" name=""/>
        <dsp:cNvSpPr/>
      </dsp:nvSpPr>
      <dsp:spPr>
        <a:xfrm>
          <a:off x="3366029" y="323753"/>
          <a:ext cx="2952630" cy="118105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Cefalosporinas</a:t>
          </a:r>
        </a:p>
      </dsp:txBody>
      <dsp:txXfrm>
        <a:off x="3366029" y="323753"/>
        <a:ext cx="2952630" cy="1181052"/>
      </dsp:txXfrm>
    </dsp:sp>
    <dsp:sp modelId="{4F705DA6-460C-479A-BAB9-9F28E21A7120}">
      <dsp:nvSpPr>
        <dsp:cNvPr id="0" name=""/>
        <dsp:cNvSpPr/>
      </dsp:nvSpPr>
      <dsp:spPr>
        <a:xfrm>
          <a:off x="3366029" y="1504805"/>
          <a:ext cx="2952630" cy="2944012"/>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También es Betalactámico.</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Según generación tienen cubrimiento de gran negativos y gran positivos.</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Seguros en el embarazo.</a:t>
          </a:r>
        </a:p>
      </dsp:txBody>
      <dsp:txXfrm>
        <a:off x="3366029" y="1504805"/>
        <a:ext cx="2952630" cy="294401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279D-5030-4DC2-B418-A4BB67B8C827}">
      <dsp:nvSpPr>
        <dsp:cNvPr id="0" name=""/>
        <dsp:cNvSpPr/>
      </dsp:nvSpPr>
      <dsp:spPr>
        <a:xfrm>
          <a:off x="33" y="350591"/>
          <a:ext cx="3248843" cy="129953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Monobactamicos</a:t>
          </a:r>
        </a:p>
      </dsp:txBody>
      <dsp:txXfrm>
        <a:off x="33" y="350591"/>
        <a:ext cx="3248843" cy="1299537"/>
      </dsp:txXfrm>
    </dsp:sp>
    <dsp:sp modelId="{1BE20093-2354-4FCD-A446-B8D239D695B0}">
      <dsp:nvSpPr>
        <dsp:cNvPr id="0" name=""/>
        <dsp:cNvSpPr/>
      </dsp:nvSpPr>
      <dsp:spPr>
        <a:xfrm>
          <a:off x="33" y="1650129"/>
          <a:ext cx="3248843"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Aztreonam.</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Gram negativos.</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Se considera bajo riesgo de teratogenicidad.</a:t>
          </a:r>
        </a:p>
      </dsp:txBody>
      <dsp:txXfrm>
        <a:off x="33" y="1650129"/>
        <a:ext cx="3248843" cy="2854800"/>
      </dsp:txXfrm>
    </dsp:sp>
    <dsp:sp modelId="{538FB671-4FFE-4A53-ADBF-358028824230}">
      <dsp:nvSpPr>
        <dsp:cNvPr id="0" name=""/>
        <dsp:cNvSpPr/>
      </dsp:nvSpPr>
      <dsp:spPr>
        <a:xfrm>
          <a:off x="3703716" y="350591"/>
          <a:ext cx="3248843" cy="129953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Carbapenémicos</a:t>
          </a:r>
        </a:p>
      </dsp:txBody>
      <dsp:txXfrm>
        <a:off x="3703716" y="350591"/>
        <a:ext cx="3248843" cy="1299537"/>
      </dsp:txXfrm>
    </dsp:sp>
    <dsp:sp modelId="{4F705DA6-460C-479A-BAB9-9F28E21A7120}">
      <dsp:nvSpPr>
        <dsp:cNvPr id="0" name=""/>
        <dsp:cNvSpPr/>
      </dsp:nvSpPr>
      <dsp:spPr>
        <a:xfrm>
          <a:off x="3703716" y="1650129"/>
          <a:ext cx="3248843" cy="2854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Betalactamasas de espectro extendido.</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Datos sobre seguridad en embarazo son escasos.</a:t>
          </a:r>
        </a:p>
      </dsp:txBody>
      <dsp:txXfrm>
        <a:off x="3703716" y="1650129"/>
        <a:ext cx="3248843" cy="28548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279D-5030-4DC2-B418-A4BB67B8C827}">
      <dsp:nvSpPr>
        <dsp:cNvPr id="0" name=""/>
        <dsp:cNvSpPr/>
      </dsp:nvSpPr>
      <dsp:spPr>
        <a:xfrm>
          <a:off x="35" y="407104"/>
          <a:ext cx="3398969" cy="13595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err="1">
              <a:solidFill>
                <a:schemeClr val="bg1"/>
              </a:solidFill>
              <a:latin typeface="Montserrat" panose="00000500000000000000" pitchFamily="50" charset="0"/>
            </a:rPr>
            <a:t>Trimetropin</a:t>
          </a:r>
          <a:endParaRPr lang="es-CO" sz="2400" kern="1200" dirty="0">
            <a:latin typeface="Montserrat" panose="00000500000000000000" pitchFamily="50" charset="0"/>
          </a:endParaRPr>
        </a:p>
      </dsp:txBody>
      <dsp:txXfrm>
        <a:off x="35" y="407104"/>
        <a:ext cx="3398969" cy="1359587"/>
      </dsp:txXfrm>
    </dsp:sp>
    <dsp:sp modelId="{1BE20093-2354-4FCD-A446-B8D239D695B0}">
      <dsp:nvSpPr>
        <dsp:cNvPr id="0" name=""/>
        <dsp:cNvSpPr/>
      </dsp:nvSpPr>
      <dsp:spPr>
        <a:xfrm>
          <a:off x="35" y="1766692"/>
          <a:ext cx="3398969"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NO DAR EN GESTACION.</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Asociado a defectos en el tubo neural. </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Tercer trimestre con </a:t>
          </a:r>
          <a:r>
            <a:rPr lang="es-CO" sz="2000" kern="1200" dirty="0" err="1">
              <a:solidFill>
                <a:srgbClr val="002060"/>
              </a:solidFill>
              <a:latin typeface="Montserrat" panose="00000500000000000000" pitchFamily="50" charset="0"/>
            </a:rPr>
            <a:t>kernikterus</a:t>
          </a:r>
          <a:r>
            <a:rPr lang="es-CO" sz="2000" kern="1200" dirty="0">
              <a:solidFill>
                <a:srgbClr val="002060"/>
              </a:solidFill>
              <a:latin typeface="Montserrat" panose="00000500000000000000" pitchFamily="50" charset="0"/>
            </a:rPr>
            <a:t>.</a:t>
          </a:r>
        </a:p>
      </dsp:txBody>
      <dsp:txXfrm>
        <a:off x="35" y="1766692"/>
        <a:ext cx="3398969" cy="2854800"/>
      </dsp:txXfrm>
    </dsp:sp>
    <dsp:sp modelId="{538FB671-4FFE-4A53-ADBF-358028824230}">
      <dsp:nvSpPr>
        <dsp:cNvPr id="0" name=""/>
        <dsp:cNvSpPr/>
      </dsp:nvSpPr>
      <dsp:spPr>
        <a:xfrm>
          <a:off x="3874860" y="407104"/>
          <a:ext cx="3398969" cy="135958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Clindamicina</a:t>
          </a:r>
        </a:p>
      </dsp:txBody>
      <dsp:txXfrm>
        <a:off x="3874860" y="407104"/>
        <a:ext cx="3398969" cy="1359587"/>
      </dsp:txXfrm>
    </dsp:sp>
    <dsp:sp modelId="{4F705DA6-460C-479A-BAB9-9F28E21A7120}">
      <dsp:nvSpPr>
        <dsp:cNvPr id="0" name=""/>
        <dsp:cNvSpPr/>
      </dsp:nvSpPr>
      <dsp:spPr>
        <a:xfrm>
          <a:off x="3874860" y="1766692"/>
          <a:ext cx="3398969" cy="2854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Alergias a penicilinas.</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Activo para SGB, pero no para </a:t>
          </a:r>
          <a:r>
            <a:rPr lang="es-CO" sz="2000" kern="1200" dirty="0" err="1">
              <a:solidFill>
                <a:srgbClr val="002060"/>
              </a:solidFill>
              <a:latin typeface="Montserrat" panose="00000500000000000000" pitchFamily="50" charset="0"/>
            </a:rPr>
            <a:t>gram</a:t>
          </a:r>
          <a:r>
            <a:rPr lang="es-CO" sz="2000" kern="1200" dirty="0">
              <a:solidFill>
                <a:srgbClr val="002060"/>
              </a:solidFill>
              <a:latin typeface="Montserrat" panose="00000500000000000000" pitchFamily="50" charset="0"/>
            </a:rPr>
            <a:t> negativos ni </a:t>
          </a:r>
          <a:r>
            <a:rPr lang="es-CO" sz="2000" kern="1200" dirty="0" err="1">
              <a:solidFill>
                <a:srgbClr val="002060"/>
              </a:solidFill>
              <a:latin typeface="Montserrat" panose="00000500000000000000" pitchFamily="50" charset="0"/>
            </a:rPr>
            <a:t>enterococcus</a:t>
          </a:r>
          <a:r>
            <a:rPr lang="es-CO" sz="2000" kern="1200" dirty="0">
              <a:solidFill>
                <a:srgbClr val="002060"/>
              </a:solidFill>
              <a:latin typeface="Montserrat" panose="00000500000000000000" pitchFamily="50" charset="0"/>
            </a:rPr>
            <a:t>. </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No han descrito teratogenicidad. </a:t>
          </a:r>
        </a:p>
      </dsp:txBody>
      <dsp:txXfrm>
        <a:off x="3874860" y="1766692"/>
        <a:ext cx="3398969" cy="28548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FB671-4FFE-4A53-ADBF-358028824230}">
      <dsp:nvSpPr>
        <dsp:cNvPr id="0" name=""/>
        <dsp:cNvSpPr/>
      </dsp:nvSpPr>
      <dsp:spPr>
        <a:xfrm>
          <a:off x="35" y="296299"/>
          <a:ext cx="3385014" cy="135400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Macrólidos</a:t>
          </a:r>
        </a:p>
      </dsp:txBody>
      <dsp:txXfrm>
        <a:off x="35" y="296299"/>
        <a:ext cx="3385014" cy="1354005"/>
      </dsp:txXfrm>
    </dsp:sp>
    <dsp:sp modelId="{4F705DA6-460C-479A-BAB9-9F28E21A7120}">
      <dsp:nvSpPr>
        <dsp:cNvPr id="0" name=""/>
        <dsp:cNvSpPr/>
      </dsp:nvSpPr>
      <dsp:spPr>
        <a:xfrm>
          <a:off x="35" y="1650305"/>
          <a:ext cx="3385014"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En especial en infecciones por staphylococcus. </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Seguros en el embarazo.</a:t>
          </a:r>
        </a:p>
      </dsp:txBody>
      <dsp:txXfrm>
        <a:off x="35" y="1650305"/>
        <a:ext cx="3385014" cy="2854800"/>
      </dsp:txXfrm>
    </dsp:sp>
    <dsp:sp modelId="{3C93118A-63B5-4FE7-8803-B3A88F69FA6A}">
      <dsp:nvSpPr>
        <dsp:cNvPr id="0" name=""/>
        <dsp:cNvSpPr/>
      </dsp:nvSpPr>
      <dsp:spPr>
        <a:xfrm>
          <a:off x="3858952" y="296299"/>
          <a:ext cx="3385014" cy="1354005"/>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s-CO" sz="2400" kern="1200" dirty="0">
              <a:solidFill>
                <a:schemeClr val="bg1"/>
              </a:solidFill>
              <a:latin typeface="Montserrat" panose="00000500000000000000" pitchFamily="50" charset="0"/>
            </a:rPr>
            <a:t>Fosfomicina</a:t>
          </a:r>
        </a:p>
      </dsp:txBody>
      <dsp:txXfrm>
        <a:off x="3858952" y="296299"/>
        <a:ext cx="3385014" cy="1354005"/>
      </dsp:txXfrm>
    </dsp:sp>
    <dsp:sp modelId="{5EA55C75-1FAD-495E-80F2-0C8C8973D6F5}">
      <dsp:nvSpPr>
        <dsp:cNvPr id="0" name=""/>
        <dsp:cNvSpPr/>
      </dsp:nvSpPr>
      <dsp:spPr>
        <a:xfrm>
          <a:off x="3858952" y="1650305"/>
          <a:ext cx="3385014" cy="2854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Sirve para S. Aureus, y resistencias a betalactámicos. </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No se han encontrado efectos teratogénicos.</a:t>
          </a:r>
        </a:p>
      </dsp:txBody>
      <dsp:txXfrm>
        <a:off x="3858952" y="1650305"/>
        <a:ext cx="3385014" cy="28548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279D-5030-4DC2-B418-A4BB67B8C827}">
      <dsp:nvSpPr>
        <dsp:cNvPr id="0" name=""/>
        <dsp:cNvSpPr/>
      </dsp:nvSpPr>
      <dsp:spPr>
        <a:xfrm>
          <a:off x="34" y="323252"/>
          <a:ext cx="3329078" cy="133163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Quinolonas</a:t>
          </a:r>
        </a:p>
      </dsp:txBody>
      <dsp:txXfrm>
        <a:off x="34" y="323252"/>
        <a:ext cx="3329078" cy="1331631"/>
      </dsp:txXfrm>
    </dsp:sp>
    <dsp:sp modelId="{1BE20093-2354-4FCD-A446-B8D239D695B0}">
      <dsp:nvSpPr>
        <dsp:cNvPr id="0" name=""/>
        <dsp:cNvSpPr/>
      </dsp:nvSpPr>
      <dsp:spPr>
        <a:xfrm>
          <a:off x="34" y="1654883"/>
          <a:ext cx="3329078"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NO DAR EN GESTACION.</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Asociado con defectos del </a:t>
          </a:r>
          <a:r>
            <a:rPr lang="es-CO" sz="2000" kern="1200" dirty="0" err="1">
              <a:solidFill>
                <a:srgbClr val="002060"/>
              </a:solidFill>
              <a:latin typeface="Montserrat" panose="00000500000000000000" pitchFamily="50" charset="0"/>
            </a:rPr>
            <a:t>colageno</a:t>
          </a:r>
          <a:r>
            <a:rPr lang="es-CO" sz="2000" kern="1200" dirty="0">
              <a:solidFill>
                <a:srgbClr val="002060"/>
              </a:solidFill>
              <a:latin typeface="Montserrat" panose="00000500000000000000" pitchFamily="50" charset="0"/>
            </a:rPr>
            <a:t> y artropatías.</a:t>
          </a:r>
        </a:p>
      </dsp:txBody>
      <dsp:txXfrm>
        <a:off x="34" y="1654883"/>
        <a:ext cx="3329078" cy="2854800"/>
      </dsp:txXfrm>
    </dsp:sp>
    <dsp:sp modelId="{538FB671-4FFE-4A53-ADBF-358028824230}">
      <dsp:nvSpPr>
        <dsp:cNvPr id="0" name=""/>
        <dsp:cNvSpPr/>
      </dsp:nvSpPr>
      <dsp:spPr>
        <a:xfrm>
          <a:off x="3795183" y="323252"/>
          <a:ext cx="3329078" cy="1331631"/>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Tetraciclinas</a:t>
          </a:r>
        </a:p>
      </dsp:txBody>
      <dsp:txXfrm>
        <a:off x="3795183" y="323252"/>
        <a:ext cx="3329078" cy="1331631"/>
      </dsp:txXfrm>
    </dsp:sp>
    <dsp:sp modelId="{4F705DA6-460C-479A-BAB9-9F28E21A7120}">
      <dsp:nvSpPr>
        <dsp:cNvPr id="0" name=""/>
        <dsp:cNvSpPr/>
      </dsp:nvSpPr>
      <dsp:spPr>
        <a:xfrm>
          <a:off x="3795183" y="1654883"/>
          <a:ext cx="3329078" cy="2854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Alteraciones en los dientes, y huesos</a:t>
          </a:r>
        </a:p>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No se debe usar.</a:t>
          </a:r>
        </a:p>
      </dsp:txBody>
      <dsp:txXfrm>
        <a:off x="3795183" y="1654883"/>
        <a:ext cx="3329078" cy="28548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7BC83-81BA-4C1D-B68A-FDA04414E312}">
      <dsp:nvSpPr>
        <dsp:cNvPr id="0" name=""/>
        <dsp:cNvSpPr/>
      </dsp:nvSpPr>
      <dsp:spPr>
        <a:xfrm>
          <a:off x="0" y="29547"/>
          <a:ext cx="4666592" cy="1670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s-CO" sz="2400" kern="1200" dirty="0">
              <a:solidFill>
                <a:schemeClr val="bg1"/>
              </a:solidFill>
              <a:latin typeface="Montserrat" panose="00000500000000000000" pitchFamily="50" charset="0"/>
            </a:rPr>
            <a:t>Vancomicina</a:t>
          </a:r>
        </a:p>
      </dsp:txBody>
      <dsp:txXfrm>
        <a:off x="0" y="29547"/>
        <a:ext cx="4666592" cy="1670400"/>
      </dsp:txXfrm>
    </dsp:sp>
    <dsp:sp modelId="{F765B9AA-42D0-40CD-8790-02F39C767B0E}">
      <dsp:nvSpPr>
        <dsp:cNvPr id="0" name=""/>
        <dsp:cNvSpPr/>
      </dsp:nvSpPr>
      <dsp:spPr>
        <a:xfrm>
          <a:off x="0" y="1699947"/>
          <a:ext cx="4666592" cy="25473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Se asocia con nefrotoxicidad, y ototoxicidad. Pero puede utilizarse en caso de microrganismos </a:t>
          </a:r>
          <a:r>
            <a:rPr lang="es-CO" sz="2000" kern="1200" dirty="0" err="1">
              <a:solidFill>
                <a:srgbClr val="002060"/>
              </a:solidFill>
              <a:latin typeface="Montserrat" panose="00000500000000000000" pitchFamily="50" charset="0"/>
            </a:rPr>
            <a:t>meticilino</a:t>
          </a:r>
          <a:r>
            <a:rPr lang="es-CO" sz="2000" kern="1200" dirty="0">
              <a:solidFill>
                <a:srgbClr val="002060"/>
              </a:solidFill>
              <a:latin typeface="Montserrat" panose="00000500000000000000" pitchFamily="50" charset="0"/>
            </a:rPr>
            <a:t> resistentes. </a:t>
          </a:r>
        </a:p>
      </dsp:txBody>
      <dsp:txXfrm>
        <a:off x="0" y="1699947"/>
        <a:ext cx="4666592" cy="25473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A708C-08D9-404E-86C2-704A0E56920A}">
      <dsp:nvSpPr>
        <dsp:cNvPr id="0" name=""/>
        <dsp:cNvSpPr/>
      </dsp:nvSpPr>
      <dsp:spPr>
        <a:xfrm>
          <a:off x="0" y="324117"/>
          <a:ext cx="2180711" cy="13084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Wingdings" panose="05000000000000000000" pitchFamily="2" charset="2"/>
            <a:buNone/>
          </a:pPr>
          <a:r>
            <a:rPr lang="es-CO" sz="2000" kern="1200" dirty="0">
              <a:latin typeface="Montserrat" panose="00000500000000000000" pitchFamily="50" charset="0"/>
            </a:rPr>
            <a:t>&gt;24 </a:t>
          </a:r>
          <a:r>
            <a:rPr lang="es-CO" sz="2000" kern="1200" dirty="0" err="1">
              <a:latin typeface="Montserrat" panose="00000500000000000000" pitchFamily="50" charset="0"/>
            </a:rPr>
            <a:t>sem</a:t>
          </a:r>
          <a:endParaRPr lang="es-CO" sz="2000" kern="1200" dirty="0">
            <a:latin typeface="Montserrat" panose="00000500000000000000" pitchFamily="50" charset="0"/>
          </a:endParaRPr>
        </a:p>
      </dsp:txBody>
      <dsp:txXfrm>
        <a:off x="0" y="324117"/>
        <a:ext cx="2180711" cy="1308426"/>
      </dsp:txXfrm>
    </dsp:sp>
    <dsp:sp modelId="{DF2973BC-7F04-4516-9408-09E6EEB646A3}">
      <dsp:nvSpPr>
        <dsp:cNvPr id="0" name=""/>
        <dsp:cNvSpPr/>
      </dsp:nvSpPr>
      <dsp:spPr>
        <a:xfrm>
          <a:off x="2398782" y="324117"/>
          <a:ext cx="2180711" cy="130842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Fiebre &gt; o = 38°C</a:t>
          </a:r>
        </a:p>
      </dsp:txBody>
      <dsp:txXfrm>
        <a:off x="2398782" y="324117"/>
        <a:ext cx="2180711" cy="1308426"/>
      </dsp:txXfrm>
    </dsp:sp>
    <dsp:sp modelId="{7C298184-5594-412B-9D30-17C1E19304AF}">
      <dsp:nvSpPr>
        <dsp:cNvPr id="0" name=""/>
        <dsp:cNvSpPr/>
      </dsp:nvSpPr>
      <dsp:spPr>
        <a:xfrm>
          <a:off x="4797564" y="324117"/>
          <a:ext cx="2180711" cy="130842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a:latin typeface="Montserrat" panose="00000500000000000000" pitchFamily="50" charset="0"/>
            </a:rPr>
            <a:t>Sepsis</a:t>
          </a:r>
          <a:endParaRPr lang="es-CO" sz="2000" kern="1200" dirty="0">
            <a:latin typeface="Montserrat" panose="00000500000000000000" pitchFamily="50" charset="0"/>
          </a:endParaRPr>
        </a:p>
      </dsp:txBody>
      <dsp:txXfrm>
        <a:off x="4797564" y="324117"/>
        <a:ext cx="2180711" cy="1308426"/>
      </dsp:txXfrm>
    </dsp:sp>
    <dsp:sp modelId="{8DD573D1-0C82-44B0-BDBE-BE2A79BD8F6C}">
      <dsp:nvSpPr>
        <dsp:cNvPr id="0" name=""/>
        <dsp:cNvSpPr/>
      </dsp:nvSpPr>
      <dsp:spPr>
        <a:xfrm>
          <a:off x="0" y="1850615"/>
          <a:ext cx="2180711" cy="13084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a:latin typeface="Montserrat" panose="00000500000000000000" pitchFamily="50" charset="0"/>
            </a:rPr>
            <a:t>Deshidratación</a:t>
          </a:r>
          <a:endParaRPr lang="es-CO" sz="2000" kern="1200" dirty="0">
            <a:latin typeface="Montserrat" panose="00000500000000000000" pitchFamily="50" charset="0"/>
          </a:endParaRPr>
        </a:p>
      </dsp:txBody>
      <dsp:txXfrm>
        <a:off x="0" y="1850615"/>
        <a:ext cx="2180711" cy="1308426"/>
      </dsp:txXfrm>
    </dsp:sp>
    <dsp:sp modelId="{B548BFA0-4A90-47D2-B674-31D81A03FD89}">
      <dsp:nvSpPr>
        <dsp:cNvPr id="0" name=""/>
        <dsp:cNvSpPr/>
      </dsp:nvSpPr>
      <dsp:spPr>
        <a:xfrm>
          <a:off x="2398782" y="1850615"/>
          <a:ext cx="2180711" cy="13084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a:latin typeface="Montserrat" panose="00000500000000000000" pitchFamily="50" charset="0"/>
            </a:rPr>
            <a:t>Pielonefritis recurrente</a:t>
          </a:r>
          <a:endParaRPr lang="es-CO" sz="2000" kern="1200" dirty="0">
            <a:latin typeface="Montserrat" panose="00000500000000000000" pitchFamily="50" charset="0"/>
          </a:endParaRPr>
        </a:p>
      </dsp:txBody>
      <dsp:txXfrm>
        <a:off x="2398782" y="1850615"/>
        <a:ext cx="2180711" cy="1308426"/>
      </dsp:txXfrm>
    </dsp:sp>
    <dsp:sp modelId="{596CDBC8-DF5E-40C0-A545-DD4062D06D9F}">
      <dsp:nvSpPr>
        <dsp:cNvPr id="0" name=""/>
        <dsp:cNvSpPr/>
      </dsp:nvSpPr>
      <dsp:spPr>
        <a:xfrm>
          <a:off x="4797564" y="1850615"/>
          <a:ext cx="2180711" cy="13084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Comorbilidades</a:t>
          </a:r>
        </a:p>
      </dsp:txBody>
      <dsp:txXfrm>
        <a:off x="4797564" y="1850615"/>
        <a:ext cx="2180711" cy="1308426"/>
      </dsp:txXfrm>
    </dsp:sp>
    <dsp:sp modelId="{C5B2D832-6792-41BE-8F78-CA9EA1F0BA7E}">
      <dsp:nvSpPr>
        <dsp:cNvPr id="0" name=""/>
        <dsp:cNvSpPr/>
      </dsp:nvSpPr>
      <dsp:spPr>
        <a:xfrm>
          <a:off x="0" y="3377112"/>
          <a:ext cx="2180711" cy="130842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Intolerancia oral</a:t>
          </a:r>
        </a:p>
      </dsp:txBody>
      <dsp:txXfrm>
        <a:off x="0" y="3377112"/>
        <a:ext cx="2180711" cy="1308426"/>
      </dsp:txXfrm>
    </dsp:sp>
    <dsp:sp modelId="{2CD65A40-D7F5-4313-8E80-CA0F921A32A8}">
      <dsp:nvSpPr>
        <dsp:cNvPr id="0" name=""/>
        <dsp:cNvSpPr/>
      </dsp:nvSpPr>
      <dsp:spPr>
        <a:xfrm>
          <a:off x="2398782" y="3377112"/>
          <a:ext cx="2180711" cy="130842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Fracaso en ambulatorio 72 h</a:t>
          </a:r>
        </a:p>
      </dsp:txBody>
      <dsp:txXfrm>
        <a:off x="2398782" y="3377112"/>
        <a:ext cx="2180711" cy="1308426"/>
      </dsp:txXfrm>
    </dsp:sp>
    <dsp:sp modelId="{5381D6C1-6C73-4DF8-A945-BBEC08DF167B}">
      <dsp:nvSpPr>
        <dsp:cNvPr id="0" name=""/>
        <dsp:cNvSpPr/>
      </dsp:nvSpPr>
      <dsp:spPr>
        <a:xfrm>
          <a:off x="4797564" y="3377112"/>
          <a:ext cx="2180711" cy="13084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Imposibilidad ambulatorio</a:t>
          </a:r>
        </a:p>
      </dsp:txBody>
      <dsp:txXfrm>
        <a:off x="4797564" y="3377112"/>
        <a:ext cx="2180711" cy="130842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B324A-16C5-4829-B768-44570B25C370}">
      <dsp:nvSpPr>
        <dsp:cNvPr id="0" name=""/>
        <dsp:cNvSpPr/>
      </dsp:nvSpPr>
      <dsp:spPr>
        <a:xfrm>
          <a:off x="1099053" y="2598"/>
          <a:ext cx="3274341" cy="196460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Episodios recurrentes</a:t>
          </a:r>
        </a:p>
      </dsp:txBody>
      <dsp:txXfrm>
        <a:off x="1099053" y="2598"/>
        <a:ext cx="3274341" cy="1964604"/>
      </dsp:txXfrm>
    </dsp:sp>
    <dsp:sp modelId="{A4A8A4F8-4CF2-46E8-B5C7-AF3CC966A5F1}">
      <dsp:nvSpPr>
        <dsp:cNvPr id="0" name=""/>
        <dsp:cNvSpPr/>
      </dsp:nvSpPr>
      <dsp:spPr>
        <a:xfrm>
          <a:off x="4700829" y="2598"/>
          <a:ext cx="3274341" cy="196460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Compromiso del estado general</a:t>
          </a:r>
        </a:p>
      </dsp:txBody>
      <dsp:txXfrm>
        <a:off x="4700829" y="2598"/>
        <a:ext cx="3274341" cy="1964604"/>
      </dsp:txXfrm>
    </dsp:sp>
    <dsp:sp modelId="{AF02AE7B-C3F6-4BCA-B067-62BE0C772FB5}">
      <dsp:nvSpPr>
        <dsp:cNvPr id="0" name=""/>
        <dsp:cNvSpPr/>
      </dsp:nvSpPr>
      <dsp:spPr>
        <a:xfrm>
          <a:off x="1099053" y="2294638"/>
          <a:ext cx="3274341" cy="196460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No respuesta al tratamiento médico</a:t>
          </a:r>
        </a:p>
      </dsp:txBody>
      <dsp:txXfrm>
        <a:off x="1099053" y="2294638"/>
        <a:ext cx="3274341" cy="1964604"/>
      </dsp:txXfrm>
    </dsp:sp>
    <dsp:sp modelId="{643C0C76-492E-4A6C-842A-ADD2AD58EA20}">
      <dsp:nvSpPr>
        <dsp:cNvPr id="0" name=""/>
        <dsp:cNvSpPr/>
      </dsp:nvSpPr>
      <dsp:spPr>
        <a:xfrm>
          <a:off x="4700829" y="2294638"/>
          <a:ext cx="3274341" cy="196460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Hematuria</a:t>
          </a:r>
        </a:p>
      </dsp:txBody>
      <dsp:txXfrm>
        <a:off x="4700829" y="2294638"/>
        <a:ext cx="3274341" cy="1964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D1C68-02EB-4162-89DE-8F44BFA21E45}">
      <dsp:nvSpPr>
        <dsp:cNvPr id="0" name=""/>
        <dsp:cNvSpPr/>
      </dsp:nvSpPr>
      <dsp:spPr>
        <a:xfrm>
          <a:off x="0" y="364006"/>
          <a:ext cx="3352872" cy="2011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Clínica: Síntomas + paraclínicos</a:t>
          </a:r>
        </a:p>
      </dsp:txBody>
      <dsp:txXfrm>
        <a:off x="0" y="364006"/>
        <a:ext cx="3352872" cy="2011723"/>
      </dsp:txXfrm>
    </dsp:sp>
    <dsp:sp modelId="{72C09043-F948-43A8-9375-A7DEF8B8B6C6}">
      <dsp:nvSpPr>
        <dsp:cNvPr id="0" name=""/>
        <dsp:cNvSpPr/>
      </dsp:nvSpPr>
      <dsp:spPr>
        <a:xfrm>
          <a:off x="3688159" y="364006"/>
          <a:ext cx="3352872" cy="201172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Usualmente sin síntomas irritativos bajos </a:t>
          </a:r>
        </a:p>
      </dsp:txBody>
      <dsp:txXfrm>
        <a:off x="3688159" y="364006"/>
        <a:ext cx="3352872" cy="2011723"/>
      </dsp:txXfrm>
    </dsp:sp>
    <dsp:sp modelId="{094EB6A9-98AC-486E-88EE-259F7025DFEF}">
      <dsp:nvSpPr>
        <dsp:cNvPr id="0" name=""/>
        <dsp:cNvSpPr/>
      </dsp:nvSpPr>
      <dsp:spPr>
        <a:xfrm>
          <a:off x="7376319" y="364006"/>
          <a:ext cx="3352872" cy="201172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latin typeface="Montserrat" panose="00000500000000000000" pitchFamily="50" charset="0"/>
            </a:rPr>
            <a:t>II y III trimestre 80-90%</a:t>
          </a:r>
        </a:p>
      </dsp:txBody>
      <dsp:txXfrm>
        <a:off x="7376319" y="364006"/>
        <a:ext cx="3352872" cy="20117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2B9B4-FA7B-4540-95C7-93B40A2337B9}">
      <dsp:nvSpPr>
        <dsp:cNvPr id="0" name=""/>
        <dsp:cNvSpPr/>
      </dsp:nvSpPr>
      <dsp:spPr>
        <a:xfrm>
          <a:off x="0" y="476937"/>
          <a:ext cx="6312624" cy="781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BA9388-E379-4A36-A5BE-19B6DD6F7F9F}">
      <dsp:nvSpPr>
        <dsp:cNvPr id="0" name=""/>
        <dsp:cNvSpPr/>
      </dsp:nvSpPr>
      <dsp:spPr>
        <a:xfrm>
          <a:off x="369548" y="19377"/>
          <a:ext cx="5173676" cy="915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553" tIns="0" rIns="195553" bIns="0" numCol="1" spcCol="1270" anchor="ctr" anchorCtr="0">
          <a:noAutofit/>
        </a:bodyPr>
        <a:lstStyle/>
        <a:p>
          <a:pPr marL="0" lvl="0" indent="0" algn="l" defTabSz="889000">
            <a:lnSpc>
              <a:spcPct val="90000"/>
            </a:lnSpc>
            <a:spcBef>
              <a:spcPct val="0"/>
            </a:spcBef>
            <a:spcAft>
              <a:spcPct val="35000"/>
            </a:spcAft>
            <a:buNone/>
          </a:pPr>
          <a:r>
            <a:rPr lang="es-CO" sz="2000" kern="1200" dirty="0">
              <a:solidFill>
                <a:schemeClr val="bg1"/>
              </a:solidFill>
              <a:latin typeface="Montserrat" panose="00000500000000000000" pitchFamily="50" charset="0"/>
            </a:rPr>
            <a:t>Cefalexina: 500 mg cada noche </a:t>
          </a:r>
          <a:r>
            <a:rPr lang="es-CO" sz="2000" kern="1200" dirty="0" err="1">
              <a:solidFill>
                <a:schemeClr val="bg1"/>
              </a:solidFill>
              <a:latin typeface="Montserrat" panose="00000500000000000000" pitchFamily="50" charset="0"/>
            </a:rPr>
            <a:t>contínua</a:t>
          </a:r>
          <a:endParaRPr lang="es-CO" sz="2000" kern="1200" dirty="0">
            <a:solidFill>
              <a:schemeClr val="bg1"/>
            </a:solidFill>
            <a:latin typeface="Montserrat" panose="00000500000000000000" pitchFamily="50" charset="0"/>
          </a:endParaRPr>
        </a:p>
      </dsp:txBody>
      <dsp:txXfrm>
        <a:off x="414220" y="64049"/>
        <a:ext cx="5084332" cy="825776"/>
      </dsp:txXfrm>
    </dsp:sp>
    <dsp:sp modelId="{407D5680-3E6D-4926-80A2-7D26E858E70C}">
      <dsp:nvSpPr>
        <dsp:cNvPr id="0" name=""/>
        <dsp:cNvSpPr/>
      </dsp:nvSpPr>
      <dsp:spPr>
        <a:xfrm>
          <a:off x="0" y="1883098"/>
          <a:ext cx="6312624" cy="7812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0872-2F6D-44E9-ACF3-CD3E305226E1}">
      <dsp:nvSpPr>
        <dsp:cNvPr id="0" name=""/>
        <dsp:cNvSpPr/>
      </dsp:nvSpPr>
      <dsp:spPr>
        <a:xfrm>
          <a:off x="369548" y="1425537"/>
          <a:ext cx="5173676" cy="9151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553" tIns="0" rIns="195553" bIns="0" numCol="1" spcCol="1270" anchor="ctr" anchorCtr="0">
          <a:noAutofit/>
        </a:bodyPr>
        <a:lstStyle/>
        <a:p>
          <a:pPr marL="0" lvl="0" indent="0" algn="l" defTabSz="889000">
            <a:lnSpc>
              <a:spcPct val="90000"/>
            </a:lnSpc>
            <a:spcBef>
              <a:spcPct val="0"/>
            </a:spcBef>
            <a:spcAft>
              <a:spcPct val="35000"/>
            </a:spcAft>
            <a:buNone/>
          </a:pPr>
          <a:r>
            <a:rPr lang="es-CO" sz="2000" kern="1200" dirty="0" err="1">
              <a:solidFill>
                <a:schemeClr val="bg1"/>
              </a:solidFill>
              <a:latin typeface="Montserrat" panose="00000500000000000000" pitchFamily="50" charset="0"/>
            </a:rPr>
            <a:t>Fosfomicina</a:t>
          </a:r>
          <a:r>
            <a:rPr lang="es-CO" sz="2000" kern="1200" dirty="0">
              <a:solidFill>
                <a:schemeClr val="bg1"/>
              </a:solidFill>
              <a:latin typeface="Montserrat" panose="00000500000000000000" pitchFamily="50" charset="0"/>
            </a:rPr>
            <a:t>: 3 gramos dosis única semanal</a:t>
          </a:r>
        </a:p>
      </dsp:txBody>
      <dsp:txXfrm>
        <a:off x="414220" y="1470209"/>
        <a:ext cx="5084332" cy="825776"/>
      </dsp:txXfrm>
    </dsp:sp>
    <dsp:sp modelId="{629E3968-2A88-4183-87AE-5AC4798EBD51}">
      <dsp:nvSpPr>
        <dsp:cNvPr id="0" name=""/>
        <dsp:cNvSpPr/>
      </dsp:nvSpPr>
      <dsp:spPr>
        <a:xfrm>
          <a:off x="0" y="3289258"/>
          <a:ext cx="6312624" cy="7812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440AD3-741D-43BD-BD21-AAA419F8A6BF}">
      <dsp:nvSpPr>
        <dsp:cNvPr id="0" name=""/>
        <dsp:cNvSpPr/>
      </dsp:nvSpPr>
      <dsp:spPr>
        <a:xfrm>
          <a:off x="369548" y="2831698"/>
          <a:ext cx="5173676" cy="9151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553" tIns="0" rIns="195553" bIns="0" numCol="1" spcCol="1270" anchor="ctr" anchorCtr="0">
          <a:noAutofit/>
        </a:bodyPr>
        <a:lstStyle/>
        <a:p>
          <a:pPr marL="0" lvl="0" indent="0" algn="l" defTabSz="889000">
            <a:lnSpc>
              <a:spcPct val="90000"/>
            </a:lnSpc>
            <a:spcBef>
              <a:spcPct val="0"/>
            </a:spcBef>
            <a:spcAft>
              <a:spcPct val="35000"/>
            </a:spcAft>
            <a:buNone/>
          </a:pPr>
          <a:r>
            <a:rPr lang="es-CO" sz="2000" kern="1200">
              <a:solidFill>
                <a:schemeClr val="bg1"/>
              </a:solidFill>
              <a:latin typeface="Montserrat" panose="00000500000000000000" pitchFamily="50" charset="0"/>
            </a:rPr>
            <a:t>Nitrofurantoína: 100 mg cada día en la noche </a:t>
          </a:r>
          <a:endParaRPr lang="es-CO" sz="2000" kern="1200" dirty="0">
            <a:solidFill>
              <a:schemeClr val="bg1"/>
            </a:solidFill>
            <a:latin typeface="Montserrat" panose="00000500000000000000" pitchFamily="50" charset="0"/>
          </a:endParaRPr>
        </a:p>
      </dsp:txBody>
      <dsp:txXfrm>
        <a:off x="414220" y="2876370"/>
        <a:ext cx="5084332" cy="82577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09422-A199-4CAF-BD54-B102CBF20385}">
      <dsp:nvSpPr>
        <dsp:cNvPr id="0" name=""/>
        <dsp:cNvSpPr/>
      </dsp:nvSpPr>
      <dsp:spPr>
        <a:xfrm>
          <a:off x="9774355" y="3927191"/>
          <a:ext cx="636269" cy="302806"/>
        </a:xfrm>
        <a:custGeom>
          <a:avLst/>
          <a:gdLst/>
          <a:ahLst/>
          <a:cxnLst/>
          <a:rect l="0" t="0" r="0" b="0"/>
          <a:pathLst>
            <a:path>
              <a:moveTo>
                <a:pt x="0" y="0"/>
              </a:moveTo>
              <a:lnTo>
                <a:pt x="0" y="206353"/>
              </a:lnTo>
              <a:lnTo>
                <a:pt x="636269" y="206353"/>
              </a:lnTo>
              <a:lnTo>
                <a:pt x="636269"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2B8785-4D7C-41BC-91FB-6ACF9DD3B177}">
      <dsp:nvSpPr>
        <dsp:cNvPr id="0" name=""/>
        <dsp:cNvSpPr/>
      </dsp:nvSpPr>
      <dsp:spPr>
        <a:xfrm>
          <a:off x="8890313" y="3927191"/>
          <a:ext cx="884041" cy="302806"/>
        </a:xfrm>
        <a:custGeom>
          <a:avLst/>
          <a:gdLst/>
          <a:ahLst/>
          <a:cxnLst/>
          <a:rect l="0" t="0" r="0" b="0"/>
          <a:pathLst>
            <a:path>
              <a:moveTo>
                <a:pt x="884041" y="0"/>
              </a:moveTo>
              <a:lnTo>
                <a:pt x="884041" y="206353"/>
              </a:lnTo>
              <a:lnTo>
                <a:pt x="0" y="206353"/>
              </a:lnTo>
              <a:lnTo>
                <a:pt x="0"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7B3C44-29CA-409C-AD48-595DECDB5A4F}">
      <dsp:nvSpPr>
        <dsp:cNvPr id="0" name=""/>
        <dsp:cNvSpPr/>
      </dsp:nvSpPr>
      <dsp:spPr>
        <a:xfrm>
          <a:off x="9728635" y="2963242"/>
          <a:ext cx="91440" cy="302806"/>
        </a:xfrm>
        <a:custGeom>
          <a:avLst/>
          <a:gdLst/>
          <a:ahLst/>
          <a:cxnLst/>
          <a:rect l="0" t="0" r="0" b="0"/>
          <a:pathLst>
            <a:path>
              <a:moveTo>
                <a:pt x="45720" y="0"/>
              </a:moveTo>
              <a:lnTo>
                <a:pt x="45720"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DD9E8C-2913-4D40-8619-F24984334EDC}">
      <dsp:nvSpPr>
        <dsp:cNvPr id="0" name=""/>
        <dsp:cNvSpPr/>
      </dsp:nvSpPr>
      <dsp:spPr>
        <a:xfrm>
          <a:off x="9138085" y="1999293"/>
          <a:ext cx="636269" cy="302806"/>
        </a:xfrm>
        <a:custGeom>
          <a:avLst/>
          <a:gdLst/>
          <a:ahLst/>
          <a:cxnLst/>
          <a:rect l="0" t="0" r="0" b="0"/>
          <a:pathLst>
            <a:path>
              <a:moveTo>
                <a:pt x="0" y="0"/>
              </a:moveTo>
              <a:lnTo>
                <a:pt x="0" y="206353"/>
              </a:lnTo>
              <a:lnTo>
                <a:pt x="636269" y="206353"/>
              </a:lnTo>
              <a:lnTo>
                <a:pt x="636269" y="30280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44EF58-4B44-43F1-9069-03E8D6E5B3B3}">
      <dsp:nvSpPr>
        <dsp:cNvPr id="0" name=""/>
        <dsp:cNvSpPr/>
      </dsp:nvSpPr>
      <dsp:spPr>
        <a:xfrm>
          <a:off x="8072352" y="2963242"/>
          <a:ext cx="91440" cy="302806"/>
        </a:xfrm>
        <a:custGeom>
          <a:avLst/>
          <a:gdLst/>
          <a:ahLst/>
          <a:cxnLst/>
          <a:rect l="0" t="0" r="0" b="0"/>
          <a:pathLst>
            <a:path>
              <a:moveTo>
                <a:pt x="45720" y="0"/>
              </a:moveTo>
              <a:lnTo>
                <a:pt x="45720"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4BB3F0-070F-4CE4-A13D-DFD08004C405}">
      <dsp:nvSpPr>
        <dsp:cNvPr id="0" name=""/>
        <dsp:cNvSpPr/>
      </dsp:nvSpPr>
      <dsp:spPr>
        <a:xfrm>
          <a:off x="8118072" y="1999293"/>
          <a:ext cx="1020013" cy="302806"/>
        </a:xfrm>
        <a:custGeom>
          <a:avLst/>
          <a:gdLst/>
          <a:ahLst/>
          <a:cxnLst/>
          <a:rect l="0" t="0" r="0" b="0"/>
          <a:pathLst>
            <a:path>
              <a:moveTo>
                <a:pt x="1020013" y="0"/>
              </a:moveTo>
              <a:lnTo>
                <a:pt x="1020013" y="206353"/>
              </a:lnTo>
              <a:lnTo>
                <a:pt x="0" y="206353"/>
              </a:lnTo>
              <a:lnTo>
                <a:pt x="0" y="30280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5F8C69-4ECB-41F4-BF5D-9D49C241BE11}">
      <dsp:nvSpPr>
        <dsp:cNvPr id="0" name=""/>
        <dsp:cNvSpPr/>
      </dsp:nvSpPr>
      <dsp:spPr>
        <a:xfrm>
          <a:off x="7161598" y="1035345"/>
          <a:ext cx="1976486" cy="302806"/>
        </a:xfrm>
        <a:custGeom>
          <a:avLst/>
          <a:gdLst/>
          <a:ahLst/>
          <a:cxnLst/>
          <a:rect l="0" t="0" r="0" b="0"/>
          <a:pathLst>
            <a:path>
              <a:moveTo>
                <a:pt x="0" y="0"/>
              </a:moveTo>
              <a:lnTo>
                <a:pt x="0" y="206353"/>
              </a:lnTo>
              <a:lnTo>
                <a:pt x="1976486" y="206353"/>
              </a:lnTo>
              <a:lnTo>
                <a:pt x="1976486" y="30280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470300-4F58-42B6-8C6E-7DEE01D71243}">
      <dsp:nvSpPr>
        <dsp:cNvPr id="0" name=""/>
        <dsp:cNvSpPr/>
      </dsp:nvSpPr>
      <dsp:spPr>
        <a:xfrm>
          <a:off x="6304309" y="2963242"/>
          <a:ext cx="91440" cy="302806"/>
        </a:xfrm>
        <a:custGeom>
          <a:avLst/>
          <a:gdLst/>
          <a:ahLst/>
          <a:cxnLst/>
          <a:rect l="0" t="0" r="0" b="0"/>
          <a:pathLst>
            <a:path>
              <a:moveTo>
                <a:pt x="45720" y="0"/>
              </a:moveTo>
              <a:lnTo>
                <a:pt x="45720"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50C82E-00D7-433C-93CA-3902519DBE9E}">
      <dsp:nvSpPr>
        <dsp:cNvPr id="0" name=""/>
        <dsp:cNvSpPr/>
      </dsp:nvSpPr>
      <dsp:spPr>
        <a:xfrm>
          <a:off x="4948198" y="1999293"/>
          <a:ext cx="1401831" cy="302806"/>
        </a:xfrm>
        <a:custGeom>
          <a:avLst/>
          <a:gdLst/>
          <a:ahLst/>
          <a:cxnLst/>
          <a:rect l="0" t="0" r="0" b="0"/>
          <a:pathLst>
            <a:path>
              <a:moveTo>
                <a:pt x="0" y="0"/>
              </a:moveTo>
              <a:lnTo>
                <a:pt x="0" y="206353"/>
              </a:lnTo>
              <a:lnTo>
                <a:pt x="1401831" y="206353"/>
              </a:lnTo>
              <a:lnTo>
                <a:pt x="1401831" y="30280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711B0F-75F0-49F6-BEDA-EF8A71674EC3}">
      <dsp:nvSpPr>
        <dsp:cNvPr id="0" name=""/>
        <dsp:cNvSpPr/>
      </dsp:nvSpPr>
      <dsp:spPr>
        <a:xfrm>
          <a:off x="3458451" y="2963242"/>
          <a:ext cx="902038" cy="302806"/>
        </a:xfrm>
        <a:custGeom>
          <a:avLst/>
          <a:gdLst/>
          <a:ahLst/>
          <a:cxnLst/>
          <a:rect l="0" t="0" r="0" b="0"/>
          <a:pathLst>
            <a:path>
              <a:moveTo>
                <a:pt x="0" y="0"/>
              </a:moveTo>
              <a:lnTo>
                <a:pt x="0" y="206353"/>
              </a:lnTo>
              <a:lnTo>
                <a:pt x="902038" y="206353"/>
              </a:lnTo>
              <a:lnTo>
                <a:pt x="902038"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06F0A6-4C76-45FE-AFAE-B337E63D6086}">
      <dsp:nvSpPr>
        <dsp:cNvPr id="0" name=""/>
        <dsp:cNvSpPr/>
      </dsp:nvSpPr>
      <dsp:spPr>
        <a:xfrm>
          <a:off x="2600683" y="2963242"/>
          <a:ext cx="857767" cy="302806"/>
        </a:xfrm>
        <a:custGeom>
          <a:avLst/>
          <a:gdLst/>
          <a:ahLst/>
          <a:cxnLst/>
          <a:rect l="0" t="0" r="0" b="0"/>
          <a:pathLst>
            <a:path>
              <a:moveTo>
                <a:pt x="857767" y="0"/>
              </a:moveTo>
              <a:lnTo>
                <a:pt x="857767" y="206353"/>
              </a:lnTo>
              <a:lnTo>
                <a:pt x="0" y="206353"/>
              </a:lnTo>
              <a:lnTo>
                <a:pt x="0" y="3028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DEA748-CC40-46B0-9AEA-00567472407E}">
      <dsp:nvSpPr>
        <dsp:cNvPr id="0" name=""/>
        <dsp:cNvSpPr/>
      </dsp:nvSpPr>
      <dsp:spPr>
        <a:xfrm>
          <a:off x="3458451" y="1999293"/>
          <a:ext cx="1489747" cy="302806"/>
        </a:xfrm>
        <a:custGeom>
          <a:avLst/>
          <a:gdLst/>
          <a:ahLst/>
          <a:cxnLst/>
          <a:rect l="0" t="0" r="0" b="0"/>
          <a:pathLst>
            <a:path>
              <a:moveTo>
                <a:pt x="1489747" y="0"/>
              </a:moveTo>
              <a:lnTo>
                <a:pt x="1489747" y="206353"/>
              </a:lnTo>
              <a:lnTo>
                <a:pt x="0" y="206353"/>
              </a:lnTo>
              <a:lnTo>
                <a:pt x="0" y="30280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54F4C1-C3CF-481B-BF65-4AD3784B4DC6}">
      <dsp:nvSpPr>
        <dsp:cNvPr id="0" name=""/>
        <dsp:cNvSpPr/>
      </dsp:nvSpPr>
      <dsp:spPr>
        <a:xfrm>
          <a:off x="4948198" y="1035345"/>
          <a:ext cx="2213399" cy="302806"/>
        </a:xfrm>
        <a:custGeom>
          <a:avLst/>
          <a:gdLst/>
          <a:ahLst/>
          <a:cxnLst/>
          <a:rect l="0" t="0" r="0" b="0"/>
          <a:pathLst>
            <a:path>
              <a:moveTo>
                <a:pt x="2213399" y="0"/>
              </a:moveTo>
              <a:lnTo>
                <a:pt x="2213399" y="206353"/>
              </a:lnTo>
              <a:lnTo>
                <a:pt x="0" y="206353"/>
              </a:lnTo>
              <a:lnTo>
                <a:pt x="0" y="30280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0D367C-CB6C-4186-A886-09DF3BE92F76}">
      <dsp:nvSpPr>
        <dsp:cNvPr id="0" name=""/>
        <dsp:cNvSpPr/>
      </dsp:nvSpPr>
      <dsp:spPr>
        <a:xfrm>
          <a:off x="1938848" y="1035345"/>
          <a:ext cx="988424" cy="302806"/>
        </a:xfrm>
        <a:custGeom>
          <a:avLst/>
          <a:gdLst/>
          <a:ahLst/>
          <a:cxnLst/>
          <a:rect l="0" t="0" r="0" b="0"/>
          <a:pathLst>
            <a:path>
              <a:moveTo>
                <a:pt x="0" y="0"/>
              </a:moveTo>
              <a:lnTo>
                <a:pt x="0" y="206353"/>
              </a:lnTo>
              <a:lnTo>
                <a:pt x="988424" y="206353"/>
              </a:lnTo>
              <a:lnTo>
                <a:pt x="988424" y="30280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B54599-1347-44D1-B713-C03EE86327B8}">
      <dsp:nvSpPr>
        <dsp:cNvPr id="0" name=""/>
        <dsp:cNvSpPr/>
      </dsp:nvSpPr>
      <dsp:spPr>
        <a:xfrm>
          <a:off x="873601" y="1035345"/>
          <a:ext cx="1065246" cy="302806"/>
        </a:xfrm>
        <a:custGeom>
          <a:avLst/>
          <a:gdLst/>
          <a:ahLst/>
          <a:cxnLst/>
          <a:rect l="0" t="0" r="0" b="0"/>
          <a:pathLst>
            <a:path>
              <a:moveTo>
                <a:pt x="1065246" y="0"/>
              </a:moveTo>
              <a:lnTo>
                <a:pt x="1065246" y="206353"/>
              </a:lnTo>
              <a:lnTo>
                <a:pt x="0" y="206353"/>
              </a:lnTo>
              <a:lnTo>
                <a:pt x="0" y="30280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6B2C61-CBB0-4C47-B9E7-5DC19FCAA6DA}">
      <dsp:nvSpPr>
        <dsp:cNvPr id="0" name=""/>
        <dsp:cNvSpPr/>
      </dsp:nvSpPr>
      <dsp:spPr>
        <a:xfrm>
          <a:off x="1109557" y="374203"/>
          <a:ext cx="1658581" cy="6611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C11B95-BC13-48C6-B095-2323B0CD0A5B}">
      <dsp:nvSpPr>
        <dsp:cNvPr id="0" name=""/>
        <dsp:cNvSpPr/>
      </dsp:nvSpPr>
      <dsp:spPr>
        <a:xfrm>
          <a:off x="1225242" y="484104"/>
          <a:ext cx="1658581" cy="6611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Tamizaje</a:t>
          </a:r>
        </a:p>
      </dsp:txBody>
      <dsp:txXfrm>
        <a:off x="1244606" y="503468"/>
        <a:ext cx="1619853" cy="622414"/>
      </dsp:txXfrm>
    </dsp:sp>
    <dsp:sp modelId="{B17A6E2D-0520-4CBF-9181-2B261559D24A}">
      <dsp:nvSpPr>
        <dsp:cNvPr id="0" name=""/>
        <dsp:cNvSpPr/>
      </dsp:nvSpPr>
      <dsp:spPr>
        <a:xfrm>
          <a:off x="862" y="1338151"/>
          <a:ext cx="1745477" cy="6611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711842-299D-4380-9AA7-72C4ADB32BAB}">
      <dsp:nvSpPr>
        <dsp:cNvPr id="0" name=""/>
        <dsp:cNvSpPr/>
      </dsp:nvSpPr>
      <dsp:spPr>
        <a:xfrm>
          <a:off x="116547" y="1448052"/>
          <a:ext cx="1745477" cy="6611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12-16sems</a:t>
          </a:r>
        </a:p>
      </dsp:txBody>
      <dsp:txXfrm>
        <a:off x="135911" y="1467416"/>
        <a:ext cx="1706749" cy="622414"/>
      </dsp:txXfrm>
    </dsp:sp>
    <dsp:sp modelId="{A1DF71C9-6D53-4F4E-81FD-3DE9F7CC8D2E}">
      <dsp:nvSpPr>
        <dsp:cNvPr id="0" name=""/>
        <dsp:cNvSpPr/>
      </dsp:nvSpPr>
      <dsp:spPr>
        <a:xfrm>
          <a:off x="1977710" y="1338151"/>
          <a:ext cx="1899122" cy="6611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47D0A-6729-4EE3-8D7B-81BCFCE5F45C}">
      <dsp:nvSpPr>
        <dsp:cNvPr id="0" name=""/>
        <dsp:cNvSpPr/>
      </dsp:nvSpPr>
      <dsp:spPr>
        <a:xfrm>
          <a:off x="2093396" y="1448052"/>
          <a:ext cx="1899122" cy="6611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1 Control prenatal</a:t>
          </a:r>
        </a:p>
      </dsp:txBody>
      <dsp:txXfrm>
        <a:off x="2112760" y="1467416"/>
        <a:ext cx="1860394" cy="622414"/>
      </dsp:txXfrm>
    </dsp:sp>
    <dsp:sp modelId="{FDFAC203-A91F-4E19-AF50-19BED692EBD0}">
      <dsp:nvSpPr>
        <dsp:cNvPr id="0" name=""/>
        <dsp:cNvSpPr/>
      </dsp:nvSpPr>
      <dsp:spPr>
        <a:xfrm>
          <a:off x="5606852" y="374203"/>
          <a:ext cx="3109491" cy="6611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08B1C8-B4FC-4C50-B559-D99478791E93}">
      <dsp:nvSpPr>
        <dsp:cNvPr id="0" name=""/>
        <dsp:cNvSpPr/>
      </dsp:nvSpPr>
      <dsp:spPr>
        <a:xfrm>
          <a:off x="5722537" y="484104"/>
          <a:ext cx="3109491" cy="6611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Síntomas irritativos bajos</a:t>
          </a:r>
        </a:p>
      </dsp:txBody>
      <dsp:txXfrm>
        <a:off x="5741901" y="503468"/>
        <a:ext cx="3070763" cy="622414"/>
      </dsp:txXfrm>
    </dsp:sp>
    <dsp:sp modelId="{46968352-2E6C-4ABC-A3D0-6C97F02B188A}">
      <dsp:nvSpPr>
        <dsp:cNvPr id="0" name=""/>
        <dsp:cNvSpPr/>
      </dsp:nvSpPr>
      <dsp:spPr>
        <a:xfrm>
          <a:off x="4108204" y="1338151"/>
          <a:ext cx="1679988" cy="6611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FFC90F-61CC-4DEA-8688-0D3AE4EEBA3C}">
      <dsp:nvSpPr>
        <dsp:cNvPr id="0" name=""/>
        <dsp:cNvSpPr/>
      </dsp:nvSpPr>
      <dsp:spPr>
        <a:xfrm>
          <a:off x="4223889" y="1448052"/>
          <a:ext cx="1679988" cy="6611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Urocultivo</a:t>
          </a:r>
        </a:p>
      </dsp:txBody>
      <dsp:txXfrm>
        <a:off x="4243253" y="1467416"/>
        <a:ext cx="1641260" cy="622414"/>
      </dsp:txXfrm>
    </dsp:sp>
    <dsp:sp modelId="{F3D8B58D-5307-4732-8316-0FF6773DB98A}">
      <dsp:nvSpPr>
        <dsp:cNvPr id="0" name=""/>
        <dsp:cNvSpPr/>
      </dsp:nvSpPr>
      <dsp:spPr>
        <a:xfrm>
          <a:off x="2937866" y="2302100"/>
          <a:ext cx="1041168" cy="6611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AF89A-B54D-4A07-84C6-1C3252A33DD0}">
      <dsp:nvSpPr>
        <dsp:cNvPr id="0" name=""/>
        <dsp:cNvSpPr/>
      </dsp:nvSpPr>
      <dsp:spPr>
        <a:xfrm>
          <a:off x="3053552" y="2412001"/>
          <a:ext cx="1041168" cy="66114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a:solidFill>
                <a:srgbClr val="152B48"/>
              </a:solidFill>
              <a:latin typeface="Montserrat" panose="00000500000000000000" pitchFamily="50" charset="0"/>
            </a:rPr>
            <a:t>Positivo</a:t>
          </a:r>
          <a:endParaRPr lang="es-CO" sz="1600" kern="1200" dirty="0">
            <a:solidFill>
              <a:srgbClr val="152B48"/>
            </a:solidFill>
            <a:latin typeface="Montserrat" panose="00000500000000000000" pitchFamily="50" charset="0"/>
          </a:endParaRPr>
        </a:p>
      </dsp:txBody>
      <dsp:txXfrm>
        <a:off x="3072916" y="2431365"/>
        <a:ext cx="1002440" cy="622414"/>
      </dsp:txXfrm>
    </dsp:sp>
    <dsp:sp modelId="{13CACD09-EE33-4D08-9796-3E29273B94E8}">
      <dsp:nvSpPr>
        <dsp:cNvPr id="0" name=""/>
        <dsp:cNvSpPr/>
      </dsp:nvSpPr>
      <dsp:spPr>
        <a:xfrm>
          <a:off x="1814330" y="3266049"/>
          <a:ext cx="1572706"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B2B6C3-5429-49DA-A60A-E400701D3769}">
      <dsp:nvSpPr>
        <dsp:cNvPr id="0" name=""/>
        <dsp:cNvSpPr/>
      </dsp:nvSpPr>
      <dsp:spPr>
        <a:xfrm>
          <a:off x="1930015" y="3375950"/>
          <a:ext cx="1572706"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Control postto</a:t>
          </a:r>
        </a:p>
      </dsp:txBody>
      <dsp:txXfrm>
        <a:off x="1949379" y="3395314"/>
        <a:ext cx="1533978" cy="622414"/>
      </dsp:txXfrm>
    </dsp:sp>
    <dsp:sp modelId="{DF07E4B8-B375-4927-9F95-00F3858B29AE}">
      <dsp:nvSpPr>
        <dsp:cNvPr id="0" name=""/>
        <dsp:cNvSpPr/>
      </dsp:nvSpPr>
      <dsp:spPr>
        <a:xfrm>
          <a:off x="3618406" y="3266049"/>
          <a:ext cx="1484165"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FBF0D0-5330-4B4E-8099-3B7094E6F32B}">
      <dsp:nvSpPr>
        <dsp:cNvPr id="0" name=""/>
        <dsp:cNvSpPr/>
      </dsp:nvSpPr>
      <dsp:spPr>
        <a:xfrm>
          <a:off x="3734092" y="3375950"/>
          <a:ext cx="1484165"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Urocultivo mensual </a:t>
          </a:r>
        </a:p>
      </dsp:txBody>
      <dsp:txXfrm>
        <a:off x="3753456" y="3395314"/>
        <a:ext cx="1445437" cy="622414"/>
      </dsp:txXfrm>
    </dsp:sp>
    <dsp:sp modelId="{5784483F-B037-4901-AE39-5EC6E5881AD0}">
      <dsp:nvSpPr>
        <dsp:cNvPr id="0" name=""/>
        <dsp:cNvSpPr/>
      </dsp:nvSpPr>
      <dsp:spPr>
        <a:xfrm>
          <a:off x="5741529" y="2302100"/>
          <a:ext cx="1217001" cy="6611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8563BF-D47A-4253-AACB-D082DE7EA06D}">
      <dsp:nvSpPr>
        <dsp:cNvPr id="0" name=""/>
        <dsp:cNvSpPr/>
      </dsp:nvSpPr>
      <dsp:spPr>
        <a:xfrm>
          <a:off x="5857214" y="2412001"/>
          <a:ext cx="1217001" cy="66114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Negativo</a:t>
          </a:r>
        </a:p>
      </dsp:txBody>
      <dsp:txXfrm>
        <a:off x="5876578" y="2431365"/>
        <a:ext cx="1178273" cy="622414"/>
      </dsp:txXfrm>
    </dsp:sp>
    <dsp:sp modelId="{30778946-E84D-481A-AE19-E2C98AD05857}">
      <dsp:nvSpPr>
        <dsp:cNvPr id="0" name=""/>
        <dsp:cNvSpPr/>
      </dsp:nvSpPr>
      <dsp:spPr>
        <a:xfrm>
          <a:off x="5333942" y="3266049"/>
          <a:ext cx="2032173"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DDC78B-BD36-48A3-B9C1-F0B35592CAF1}">
      <dsp:nvSpPr>
        <dsp:cNvPr id="0" name=""/>
        <dsp:cNvSpPr/>
      </dsp:nvSpPr>
      <dsp:spPr>
        <a:xfrm>
          <a:off x="5449628" y="3375950"/>
          <a:ext cx="2032173"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Repetir c/trimestre si FR Adicionales</a:t>
          </a:r>
        </a:p>
      </dsp:txBody>
      <dsp:txXfrm>
        <a:off x="5468992" y="3395314"/>
        <a:ext cx="1993445" cy="622414"/>
      </dsp:txXfrm>
    </dsp:sp>
    <dsp:sp modelId="{44AA1C0B-D71B-486A-B1A6-2317DB5E15AC}">
      <dsp:nvSpPr>
        <dsp:cNvPr id="0" name=""/>
        <dsp:cNvSpPr/>
      </dsp:nvSpPr>
      <dsp:spPr>
        <a:xfrm>
          <a:off x="8061178" y="1338151"/>
          <a:ext cx="2153813" cy="6611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1C14AF-C3F1-4301-9A4D-B874FA94F65D}">
      <dsp:nvSpPr>
        <dsp:cNvPr id="0" name=""/>
        <dsp:cNvSpPr/>
      </dsp:nvSpPr>
      <dsp:spPr>
        <a:xfrm>
          <a:off x="8176863" y="1448052"/>
          <a:ext cx="2153813" cy="6611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Uroanálisis</a:t>
          </a:r>
        </a:p>
      </dsp:txBody>
      <dsp:txXfrm>
        <a:off x="8196227" y="1467416"/>
        <a:ext cx="2115085" cy="622414"/>
      </dsp:txXfrm>
    </dsp:sp>
    <dsp:sp modelId="{21E52315-AC26-4299-A36D-289E565C22E7}">
      <dsp:nvSpPr>
        <dsp:cNvPr id="0" name=""/>
        <dsp:cNvSpPr/>
      </dsp:nvSpPr>
      <dsp:spPr>
        <a:xfrm>
          <a:off x="7597487" y="2302100"/>
          <a:ext cx="1041168" cy="6611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7F7FDD-5191-4B62-90EC-CF7580C74B41}">
      <dsp:nvSpPr>
        <dsp:cNvPr id="0" name=""/>
        <dsp:cNvSpPr/>
      </dsp:nvSpPr>
      <dsp:spPr>
        <a:xfrm>
          <a:off x="7713173" y="2412001"/>
          <a:ext cx="1041168" cy="66114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Normal</a:t>
          </a:r>
        </a:p>
      </dsp:txBody>
      <dsp:txXfrm>
        <a:off x="7732537" y="2431365"/>
        <a:ext cx="1002440" cy="622414"/>
      </dsp:txXfrm>
    </dsp:sp>
    <dsp:sp modelId="{1E4730DE-C800-422C-88B9-BA38EF14E93C}">
      <dsp:nvSpPr>
        <dsp:cNvPr id="0" name=""/>
        <dsp:cNvSpPr/>
      </dsp:nvSpPr>
      <dsp:spPr>
        <a:xfrm>
          <a:off x="7597487" y="3266049"/>
          <a:ext cx="1041168"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F4B985-CC1B-4577-B22E-E1952F19DBAC}">
      <dsp:nvSpPr>
        <dsp:cNvPr id="0" name=""/>
        <dsp:cNvSpPr/>
      </dsp:nvSpPr>
      <dsp:spPr>
        <a:xfrm>
          <a:off x="7713173" y="3375950"/>
          <a:ext cx="1041168"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Otras causas</a:t>
          </a:r>
        </a:p>
      </dsp:txBody>
      <dsp:txXfrm>
        <a:off x="7732537" y="3395314"/>
        <a:ext cx="1002440" cy="622414"/>
      </dsp:txXfrm>
    </dsp:sp>
    <dsp:sp modelId="{81C5EC44-FA25-4B09-82BC-8207CC2DB1BF}">
      <dsp:nvSpPr>
        <dsp:cNvPr id="0" name=""/>
        <dsp:cNvSpPr/>
      </dsp:nvSpPr>
      <dsp:spPr>
        <a:xfrm>
          <a:off x="8870027" y="2302100"/>
          <a:ext cx="1808655" cy="6611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A85F15-F996-4685-95F4-C5032CAABF98}">
      <dsp:nvSpPr>
        <dsp:cNvPr id="0" name=""/>
        <dsp:cNvSpPr/>
      </dsp:nvSpPr>
      <dsp:spPr>
        <a:xfrm>
          <a:off x="8985712" y="2412001"/>
          <a:ext cx="1808655" cy="66114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Patológico</a:t>
          </a:r>
        </a:p>
      </dsp:txBody>
      <dsp:txXfrm>
        <a:off x="9005076" y="2431365"/>
        <a:ext cx="1769927" cy="622414"/>
      </dsp:txXfrm>
    </dsp:sp>
    <dsp:sp modelId="{2E24F142-696B-4D06-8361-6AF384894A09}">
      <dsp:nvSpPr>
        <dsp:cNvPr id="0" name=""/>
        <dsp:cNvSpPr/>
      </dsp:nvSpPr>
      <dsp:spPr>
        <a:xfrm>
          <a:off x="8887164" y="3266049"/>
          <a:ext cx="1774380"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8B277E-7CBC-43AC-8516-D2AA66623BE7}">
      <dsp:nvSpPr>
        <dsp:cNvPr id="0" name=""/>
        <dsp:cNvSpPr/>
      </dsp:nvSpPr>
      <dsp:spPr>
        <a:xfrm>
          <a:off x="9002850" y="3375950"/>
          <a:ext cx="1774380"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Tratamiento empírico</a:t>
          </a:r>
        </a:p>
      </dsp:txBody>
      <dsp:txXfrm>
        <a:off x="9022214" y="3395314"/>
        <a:ext cx="1735652" cy="622414"/>
      </dsp:txXfrm>
    </dsp:sp>
    <dsp:sp modelId="{CE5490AE-CBF5-486B-9196-5271D21AA60D}">
      <dsp:nvSpPr>
        <dsp:cNvPr id="0" name=""/>
        <dsp:cNvSpPr/>
      </dsp:nvSpPr>
      <dsp:spPr>
        <a:xfrm>
          <a:off x="8369728" y="4229997"/>
          <a:ext cx="1041168"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9A2F3C-33AC-4FD7-A5C5-734E7BE1FF6E}">
      <dsp:nvSpPr>
        <dsp:cNvPr id="0" name=""/>
        <dsp:cNvSpPr/>
      </dsp:nvSpPr>
      <dsp:spPr>
        <a:xfrm>
          <a:off x="8485414" y="4339898"/>
          <a:ext cx="1041168"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Control </a:t>
          </a:r>
          <a:r>
            <a:rPr lang="es-CO" sz="1600" kern="1200" dirty="0" err="1">
              <a:solidFill>
                <a:srgbClr val="152B48"/>
              </a:solidFill>
              <a:latin typeface="Montserrat" panose="00000500000000000000" pitchFamily="50" charset="0"/>
            </a:rPr>
            <a:t>pos</a:t>
          </a:r>
          <a:r>
            <a:rPr lang="es-CO" sz="1600" kern="1200" dirty="0">
              <a:solidFill>
                <a:srgbClr val="152B48"/>
              </a:solidFill>
              <a:latin typeface="Montserrat" panose="00000500000000000000" pitchFamily="50" charset="0"/>
            </a:rPr>
            <a:t> </a:t>
          </a:r>
          <a:r>
            <a:rPr lang="es-CO" sz="1600" kern="1200" dirty="0" err="1">
              <a:solidFill>
                <a:srgbClr val="152B48"/>
              </a:solidFill>
              <a:latin typeface="Montserrat" panose="00000500000000000000" pitchFamily="50" charset="0"/>
            </a:rPr>
            <a:t>tto</a:t>
          </a:r>
          <a:endParaRPr lang="es-CO" sz="1600" kern="1200" dirty="0">
            <a:solidFill>
              <a:srgbClr val="152B48"/>
            </a:solidFill>
            <a:latin typeface="Montserrat" panose="00000500000000000000" pitchFamily="50" charset="0"/>
          </a:endParaRPr>
        </a:p>
      </dsp:txBody>
      <dsp:txXfrm>
        <a:off x="8504778" y="4359262"/>
        <a:ext cx="1002440" cy="622414"/>
      </dsp:txXfrm>
    </dsp:sp>
    <dsp:sp modelId="{927BB0D8-3C1E-4557-B482-BEC28236B478}">
      <dsp:nvSpPr>
        <dsp:cNvPr id="0" name=""/>
        <dsp:cNvSpPr/>
      </dsp:nvSpPr>
      <dsp:spPr>
        <a:xfrm>
          <a:off x="9642268" y="4229997"/>
          <a:ext cx="1536712" cy="6611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202278-ACA5-4980-9B39-1575E80E2ED0}">
      <dsp:nvSpPr>
        <dsp:cNvPr id="0" name=""/>
        <dsp:cNvSpPr/>
      </dsp:nvSpPr>
      <dsp:spPr>
        <a:xfrm>
          <a:off x="9757953" y="4339898"/>
          <a:ext cx="1536712" cy="66114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anose="00000500000000000000" pitchFamily="50" charset="0"/>
            </a:rPr>
            <a:t>Urocultivo mensual</a:t>
          </a:r>
        </a:p>
      </dsp:txBody>
      <dsp:txXfrm>
        <a:off x="9777317" y="4359262"/>
        <a:ext cx="1497984" cy="622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93EC0-19F7-4A90-AB25-340CB86CB9FE}">
      <dsp:nvSpPr>
        <dsp:cNvPr id="0" name=""/>
        <dsp:cNvSpPr/>
      </dsp:nvSpPr>
      <dsp:spPr>
        <a:xfrm>
          <a:off x="118355" y="7917"/>
          <a:ext cx="3407840" cy="950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Manifestaciones clínicas</a:t>
          </a:r>
        </a:p>
      </dsp:txBody>
      <dsp:txXfrm>
        <a:off x="118355" y="7917"/>
        <a:ext cx="3407840" cy="950400"/>
      </dsp:txXfrm>
    </dsp:sp>
    <dsp:sp modelId="{91732713-C5F7-485C-8B78-E797ADFE6764}">
      <dsp:nvSpPr>
        <dsp:cNvPr id="0" name=""/>
        <dsp:cNvSpPr/>
      </dsp:nvSpPr>
      <dsp:spPr>
        <a:xfrm>
          <a:off x="118355" y="966234"/>
          <a:ext cx="3407840" cy="298930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None/>
          </a:pPr>
          <a:r>
            <a:rPr lang="es-CO" sz="2000" b="1" kern="1200" dirty="0">
              <a:solidFill>
                <a:srgbClr val="002060"/>
              </a:solidFill>
              <a:latin typeface="Montserrat" panose="00000500000000000000" pitchFamily="50" charset="0"/>
            </a:rPr>
            <a:t>Fiebre</a:t>
          </a:r>
          <a:endParaRPr lang="es-CO" sz="2000" kern="1200" dirty="0">
            <a:solidFill>
              <a:srgbClr val="002060"/>
            </a:solidFill>
            <a:latin typeface="Montserrat" panose="00000500000000000000" pitchFamily="50" charset="0"/>
          </a:endParaRPr>
        </a:p>
        <a:p>
          <a:pPr marL="228600" lvl="1" indent="-228600" algn="l" defTabSz="889000">
            <a:lnSpc>
              <a:spcPct val="90000"/>
            </a:lnSpc>
            <a:spcBef>
              <a:spcPct val="0"/>
            </a:spcBef>
            <a:spcAft>
              <a:spcPct val="15000"/>
            </a:spcAft>
            <a:buNone/>
          </a:pPr>
          <a:r>
            <a:rPr lang="es-CO" sz="2000" b="1" kern="1200" dirty="0">
              <a:solidFill>
                <a:srgbClr val="002060"/>
              </a:solidFill>
              <a:latin typeface="Montserrat" panose="00000500000000000000" pitchFamily="50" charset="0"/>
            </a:rPr>
            <a:t>Dolor en fosa renal – puño percusión renal positiva.</a:t>
          </a:r>
        </a:p>
        <a:p>
          <a:pPr marL="228600" lvl="1" indent="-228600" algn="l" defTabSz="889000">
            <a:lnSpc>
              <a:spcPct val="90000"/>
            </a:lnSpc>
            <a:spcBef>
              <a:spcPct val="0"/>
            </a:spcBef>
            <a:spcAft>
              <a:spcPct val="15000"/>
            </a:spcAft>
            <a:buNone/>
          </a:pPr>
          <a:r>
            <a:rPr lang="es-CO" sz="2000" b="1" kern="1200" dirty="0">
              <a:solidFill>
                <a:srgbClr val="002060"/>
              </a:solidFill>
              <a:latin typeface="Montserrat" panose="00000500000000000000" pitchFamily="50" charset="0"/>
            </a:rPr>
            <a:t>Nauseas y vomito.</a:t>
          </a:r>
        </a:p>
        <a:p>
          <a:pPr marL="228600" lvl="1" indent="-228600" algn="l" defTabSz="889000">
            <a:lnSpc>
              <a:spcPct val="90000"/>
            </a:lnSpc>
            <a:spcBef>
              <a:spcPct val="0"/>
            </a:spcBef>
            <a:spcAft>
              <a:spcPct val="15000"/>
            </a:spcAft>
            <a:buNone/>
          </a:pPr>
          <a:r>
            <a:rPr lang="es-CO" sz="2000" b="1" kern="1200" dirty="0">
              <a:solidFill>
                <a:srgbClr val="002060"/>
              </a:solidFill>
              <a:latin typeface="Montserrat" panose="00000500000000000000" pitchFamily="50" charset="0"/>
            </a:rPr>
            <a:t>Usualmente sin síntomas irritativos bajos.</a:t>
          </a:r>
        </a:p>
      </dsp:txBody>
      <dsp:txXfrm>
        <a:off x="118355" y="966234"/>
        <a:ext cx="3407840" cy="2989305"/>
      </dsp:txXfrm>
    </dsp:sp>
    <dsp:sp modelId="{503B7201-32DA-4BCC-AD56-DDAE40B15B87}">
      <dsp:nvSpPr>
        <dsp:cNvPr id="0" name=""/>
        <dsp:cNvSpPr/>
      </dsp:nvSpPr>
      <dsp:spPr>
        <a:xfrm>
          <a:off x="3884973" y="7917"/>
          <a:ext cx="3407840" cy="9504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Paraclínicos</a:t>
          </a:r>
          <a:endParaRPr lang="es-CO" sz="2400" kern="1200" dirty="0">
            <a:latin typeface="Montserrat" panose="00000500000000000000" pitchFamily="50" charset="0"/>
          </a:endParaRPr>
        </a:p>
      </dsp:txBody>
      <dsp:txXfrm>
        <a:off x="3884973" y="7917"/>
        <a:ext cx="3407840" cy="950400"/>
      </dsp:txXfrm>
    </dsp:sp>
    <dsp:sp modelId="{1EDD828E-E2A7-417F-8FB1-4EEE5A036C64}">
      <dsp:nvSpPr>
        <dsp:cNvPr id="0" name=""/>
        <dsp:cNvSpPr/>
      </dsp:nvSpPr>
      <dsp:spPr>
        <a:xfrm>
          <a:off x="3884973" y="958317"/>
          <a:ext cx="3407840" cy="298930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b="1" kern="1200" dirty="0">
              <a:solidFill>
                <a:srgbClr val="002060"/>
              </a:solidFill>
              <a:latin typeface="Montserrat" panose="00000500000000000000" pitchFamily="50" charset="0"/>
            </a:rPr>
            <a:t>Proteína C reactiva</a:t>
          </a:r>
          <a:endParaRPr lang="es-CO" sz="2000" kern="1200" dirty="0">
            <a:solidFill>
              <a:srgbClr val="002060"/>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Hemograma. </a:t>
          </a: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Creatinina, BUN.</a:t>
          </a:r>
        </a:p>
        <a:p>
          <a:pPr marL="228600" lvl="1" indent="-228600" algn="l" defTabSz="889000">
            <a:lnSpc>
              <a:spcPct val="90000"/>
            </a:lnSpc>
            <a:spcBef>
              <a:spcPct val="0"/>
            </a:spcBef>
            <a:spcAft>
              <a:spcPct val="15000"/>
            </a:spcAft>
            <a:buChar char="•"/>
          </a:pPr>
          <a:r>
            <a:rPr lang="es-CO" sz="2000" b="1" kern="1200" dirty="0" err="1">
              <a:solidFill>
                <a:srgbClr val="002060"/>
              </a:solidFill>
              <a:latin typeface="Montserrat" panose="00000500000000000000" pitchFamily="50" charset="0"/>
            </a:rPr>
            <a:t>Uroanalisis</a:t>
          </a:r>
          <a:r>
            <a:rPr lang="es-CO" sz="2000" b="1" kern="1200" dirty="0">
              <a:solidFill>
                <a:srgbClr val="002060"/>
              </a:solidFill>
              <a:latin typeface="Montserrat" panose="00000500000000000000" pitchFamily="50" charset="0"/>
            </a:rPr>
            <a:t> + urocultivo.</a:t>
          </a: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Hemocultivos.</a:t>
          </a: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SOFA.</a:t>
          </a:r>
        </a:p>
      </dsp:txBody>
      <dsp:txXfrm>
        <a:off x="3884973" y="958317"/>
        <a:ext cx="3407840" cy="29893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C3482-D638-499D-92FC-D347578AC893}">
      <dsp:nvSpPr>
        <dsp:cNvPr id="0" name=""/>
        <dsp:cNvSpPr/>
      </dsp:nvSpPr>
      <dsp:spPr>
        <a:xfrm>
          <a:off x="36" y="74496"/>
          <a:ext cx="3453689" cy="138147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Nitritos</a:t>
          </a:r>
        </a:p>
      </dsp:txBody>
      <dsp:txXfrm>
        <a:off x="36" y="74496"/>
        <a:ext cx="3453689" cy="1381475"/>
      </dsp:txXfrm>
    </dsp:sp>
    <dsp:sp modelId="{1D2B9557-BE51-4C36-AFE3-200A4CC835A2}">
      <dsp:nvSpPr>
        <dsp:cNvPr id="0" name=""/>
        <dsp:cNvSpPr/>
      </dsp:nvSpPr>
      <dsp:spPr>
        <a:xfrm>
          <a:off x="36" y="1455971"/>
          <a:ext cx="3453689"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Son (+) cuando hay bacterias que reducen nitratos a nitritos.</a:t>
          </a:r>
          <a:endParaRPr lang="es-CO" sz="2000" kern="1200" dirty="0">
            <a:solidFill>
              <a:srgbClr val="002060"/>
            </a:solidFill>
            <a:latin typeface="Montserrat" panose="00000500000000000000" pitchFamily="50" charset="0"/>
          </a:endParaRPr>
        </a:p>
      </dsp:txBody>
      <dsp:txXfrm>
        <a:off x="36" y="1455971"/>
        <a:ext cx="3453689" cy="2854800"/>
      </dsp:txXfrm>
    </dsp:sp>
    <dsp:sp modelId="{D84836CA-33D6-43BD-AEAA-1E23075BCE75}">
      <dsp:nvSpPr>
        <dsp:cNvPr id="0" name=""/>
        <dsp:cNvSpPr/>
      </dsp:nvSpPr>
      <dsp:spPr>
        <a:xfrm>
          <a:off x="3937241" y="74496"/>
          <a:ext cx="3453689" cy="1381475"/>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Estereasa leucocitaria</a:t>
          </a:r>
        </a:p>
      </dsp:txBody>
      <dsp:txXfrm>
        <a:off x="3937241" y="74496"/>
        <a:ext cx="3453689" cy="1381475"/>
      </dsp:txXfrm>
    </dsp:sp>
    <dsp:sp modelId="{6F011837-A7E2-423D-A606-9BD881822FEA}">
      <dsp:nvSpPr>
        <dsp:cNvPr id="0" name=""/>
        <dsp:cNvSpPr/>
      </dsp:nvSpPr>
      <dsp:spPr>
        <a:xfrm>
          <a:off x="3937241" y="1455971"/>
          <a:ext cx="3453689" cy="2854800"/>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Aparecen producto de los neutrófilos. Se asocian a piuria. </a:t>
          </a:r>
          <a:endParaRPr lang="es-CO" sz="2000" kern="1200" dirty="0">
            <a:solidFill>
              <a:srgbClr val="002060"/>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Piuria + urocultivo negativo = sospechar clamidia y </a:t>
          </a:r>
          <a:r>
            <a:rPr lang="es-CO" sz="2000" b="1" kern="1200" dirty="0" err="1">
              <a:solidFill>
                <a:srgbClr val="002060"/>
              </a:solidFill>
              <a:latin typeface="Montserrat" panose="00000500000000000000" pitchFamily="50" charset="0"/>
            </a:rPr>
            <a:t>ureaplasma</a:t>
          </a:r>
          <a:r>
            <a:rPr lang="es-CO" sz="2000" b="1" kern="1200" dirty="0">
              <a:solidFill>
                <a:srgbClr val="002060"/>
              </a:solidFill>
              <a:latin typeface="Montserrat" panose="00000500000000000000" pitchFamily="50" charset="0"/>
            </a:rPr>
            <a:t>.</a:t>
          </a:r>
        </a:p>
      </dsp:txBody>
      <dsp:txXfrm>
        <a:off x="3937241" y="1455971"/>
        <a:ext cx="3453689" cy="2854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D5229-7968-4AF6-8356-B80361DCD2FA}">
      <dsp:nvSpPr>
        <dsp:cNvPr id="0" name=""/>
        <dsp:cNvSpPr/>
      </dsp:nvSpPr>
      <dsp:spPr>
        <a:xfrm>
          <a:off x="35" y="1072"/>
          <a:ext cx="3400178" cy="12384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PH (</a:t>
          </a:r>
          <a:r>
            <a:rPr lang="es-CO" sz="2000" b="1" kern="1200" dirty="0">
              <a:latin typeface="Montserrat" panose="00000500000000000000" pitchFamily="50" charset="0"/>
            </a:rPr>
            <a:t>5,5-6,5)</a:t>
          </a:r>
          <a:endParaRPr lang="es-CO" sz="2000" kern="1200" dirty="0">
            <a:latin typeface="Montserrat" panose="00000500000000000000" pitchFamily="50" charset="0"/>
          </a:endParaRPr>
        </a:p>
      </dsp:txBody>
      <dsp:txXfrm>
        <a:off x="35" y="1072"/>
        <a:ext cx="3400178" cy="1238400"/>
      </dsp:txXfrm>
    </dsp:sp>
    <dsp:sp modelId="{F1C8D86D-11A1-43D6-BC33-17E4D463E761}">
      <dsp:nvSpPr>
        <dsp:cNvPr id="0" name=""/>
        <dsp:cNvSpPr/>
      </dsp:nvSpPr>
      <dsp:spPr>
        <a:xfrm>
          <a:off x="35" y="1239472"/>
          <a:ext cx="3400178" cy="348203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En embarazo suele ser mas alcalina. También se asocia con cristales de fosfato magnésico o amonio, causantes de litiasis. </a:t>
          </a:r>
          <a:endParaRPr lang="es-CO" sz="2000" kern="1200" dirty="0">
            <a:solidFill>
              <a:srgbClr val="002060"/>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rPr>
            <a:t>Cálculos de acido úrico se asocian a pH bajos.</a:t>
          </a:r>
          <a:endParaRPr lang="es-CO" sz="2000" kern="1200" dirty="0">
            <a:solidFill>
              <a:srgbClr val="002060"/>
            </a:solidFill>
            <a:latin typeface="Montserrat" panose="00000500000000000000" pitchFamily="50" charset="0"/>
          </a:endParaRPr>
        </a:p>
      </dsp:txBody>
      <dsp:txXfrm>
        <a:off x="35" y="1239472"/>
        <a:ext cx="3400178" cy="3482032"/>
      </dsp:txXfrm>
    </dsp:sp>
    <dsp:sp modelId="{FF948D0E-C158-462E-B9A1-C820C5A5BF55}">
      <dsp:nvSpPr>
        <dsp:cNvPr id="0" name=""/>
        <dsp:cNvSpPr/>
      </dsp:nvSpPr>
      <dsp:spPr>
        <a:xfrm>
          <a:off x="3876239" y="1072"/>
          <a:ext cx="3400178" cy="1238400"/>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anose="00000500000000000000" pitchFamily="50" charset="0"/>
            </a:rPr>
            <a:t>Densidad </a:t>
          </a:r>
          <a:r>
            <a:rPr lang="es-CO" sz="2000" b="1" kern="1200" dirty="0">
              <a:latin typeface="Montserrat" panose="00000500000000000000" pitchFamily="50" charset="0"/>
            </a:rPr>
            <a:t>(1003- 1030)</a:t>
          </a:r>
          <a:endParaRPr lang="es-CO" sz="2000" kern="1200" dirty="0">
            <a:latin typeface="Montserrat" panose="00000500000000000000" pitchFamily="50" charset="0"/>
          </a:endParaRPr>
        </a:p>
      </dsp:txBody>
      <dsp:txXfrm>
        <a:off x="3876239" y="1072"/>
        <a:ext cx="3400178" cy="1238400"/>
      </dsp:txXfrm>
    </dsp:sp>
    <dsp:sp modelId="{807F1892-74ED-4AB1-BD0B-A2F7A3241620}">
      <dsp:nvSpPr>
        <dsp:cNvPr id="0" name=""/>
        <dsp:cNvSpPr/>
      </dsp:nvSpPr>
      <dsp:spPr>
        <a:xfrm>
          <a:off x="3876239" y="1239472"/>
          <a:ext cx="3400178" cy="3482032"/>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cs typeface="Calibri" panose="020F0502020204030204" pitchFamily="34" charset="0"/>
            </a:rPr>
            <a:t>↑ = Deshidratación</a:t>
          </a:r>
          <a:endParaRPr lang="es-CO" sz="2000" kern="1200" dirty="0">
            <a:solidFill>
              <a:srgbClr val="002060"/>
            </a:solidFill>
            <a:latin typeface="Montserrat" panose="00000500000000000000" pitchFamily="50" charset="0"/>
          </a:endParaRPr>
        </a:p>
        <a:p>
          <a:pPr marL="228600" lvl="1" indent="-228600" algn="l" defTabSz="889000">
            <a:lnSpc>
              <a:spcPct val="90000"/>
            </a:lnSpc>
            <a:spcBef>
              <a:spcPct val="0"/>
            </a:spcBef>
            <a:spcAft>
              <a:spcPct val="15000"/>
            </a:spcAft>
            <a:buChar char="•"/>
          </a:pPr>
          <a:r>
            <a:rPr lang="es-CO" sz="2000" b="1" kern="1200" dirty="0">
              <a:solidFill>
                <a:srgbClr val="002060"/>
              </a:solidFill>
              <a:latin typeface="Montserrat" panose="00000500000000000000" pitchFamily="50" charset="0"/>
              <a:cs typeface="Calibri" panose="020F0502020204030204" pitchFamily="34" charset="0"/>
            </a:rPr>
            <a:t>↓ = Sobre hidratación</a:t>
          </a:r>
        </a:p>
      </dsp:txBody>
      <dsp:txXfrm>
        <a:off x="3876239" y="1239472"/>
        <a:ext cx="3400178" cy="34820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70A70-B465-4DB2-A1A8-D03A4C4C0FBD}">
      <dsp:nvSpPr>
        <dsp:cNvPr id="0" name=""/>
        <dsp:cNvSpPr/>
      </dsp:nvSpPr>
      <dsp:spPr>
        <a:xfrm>
          <a:off x="3372" y="535208"/>
          <a:ext cx="2948862" cy="294886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2286" tIns="29210" rIns="162286" bIns="29210" numCol="1" spcCol="1270" anchor="ctr" anchorCtr="0">
          <a:noAutofit/>
        </a:bodyPr>
        <a:lstStyle/>
        <a:p>
          <a:pPr marL="0" lvl="0" indent="0" algn="ctr" defTabSz="1022350">
            <a:lnSpc>
              <a:spcPct val="90000"/>
            </a:lnSpc>
            <a:spcBef>
              <a:spcPct val="0"/>
            </a:spcBef>
            <a:spcAft>
              <a:spcPct val="35000"/>
            </a:spcAft>
            <a:buNone/>
          </a:pPr>
          <a:r>
            <a:rPr lang="es-CO" sz="2300" b="1" kern="1200" dirty="0">
              <a:solidFill>
                <a:srgbClr val="002060"/>
              </a:solidFill>
              <a:latin typeface="Montserrat" panose="00000500000000000000" pitchFamily="50" charset="0"/>
            </a:rPr>
            <a:t>Glucosuria</a:t>
          </a:r>
        </a:p>
      </dsp:txBody>
      <dsp:txXfrm>
        <a:off x="435223" y="967059"/>
        <a:ext cx="2085160" cy="2085160"/>
      </dsp:txXfrm>
    </dsp:sp>
    <dsp:sp modelId="{0D7C066D-85C9-47EA-AC4D-2B4AA085B036}">
      <dsp:nvSpPr>
        <dsp:cNvPr id="0" name=""/>
        <dsp:cNvSpPr/>
      </dsp:nvSpPr>
      <dsp:spPr>
        <a:xfrm>
          <a:off x="2362462" y="535208"/>
          <a:ext cx="2948862" cy="2948862"/>
        </a:xfrm>
        <a:prstGeom prst="ellipse">
          <a:avLst/>
        </a:prstGeom>
        <a:solidFill>
          <a:schemeClr val="accent2">
            <a:alpha val="50000"/>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2286" tIns="29210" rIns="162286" bIns="29210" numCol="1" spcCol="1270" anchor="ctr" anchorCtr="0">
          <a:noAutofit/>
        </a:bodyPr>
        <a:lstStyle/>
        <a:p>
          <a:pPr marL="0" lvl="0" indent="0" algn="ctr" defTabSz="1022350">
            <a:lnSpc>
              <a:spcPct val="90000"/>
            </a:lnSpc>
            <a:spcBef>
              <a:spcPct val="0"/>
            </a:spcBef>
            <a:spcAft>
              <a:spcPct val="35000"/>
            </a:spcAft>
            <a:buNone/>
          </a:pPr>
          <a:r>
            <a:rPr lang="es-CO" sz="2300" b="1" kern="1200" dirty="0">
              <a:solidFill>
                <a:srgbClr val="002060"/>
              </a:solidFill>
              <a:latin typeface="Montserrat" panose="00000500000000000000" pitchFamily="50" charset="0"/>
            </a:rPr>
            <a:t>Hematuria en </a:t>
          </a:r>
          <a:r>
            <a:rPr lang="es-CO" sz="2300" b="1" kern="1200" dirty="0" err="1">
              <a:solidFill>
                <a:srgbClr val="002060"/>
              </a:solidFill>
              <a:latin typeface="Montserrat" panose="00000500000000000000" pitchFamily="50" charset="0"/>
            </a:rPr>
            <a:t>TdP</a:t>
          </a:r>
          <a:r>
            <a:rPr lang="es-CO" sz="2300" b="1" kern="1200" dirty="0">
              <a:solidFill>
                <a:srgbClr val="002060"/>
              </a:solidFill>
              <a:latin typeface="Montserrat" panose="00000500000000000000" pitchFamily="50" charset="0"/>
            </a:rPr>
            <a:t> </a:t>
          </a:r>
          <a:r>
            <a:rPr lang="es-CO" sz="2300" b="1" kern="1200" dirty="0" err="1">
              <a:solidFill>
                <a:srgbClr val="002060"/>
              </a:solidFill>
              <a:latin typeface="Montserrat" panose="00000500000000000000" pitchFamily="50" charset="0"/>
            </a:rPr>
            <a:t>dificiles</a:t>
          </a:r>
          <a:endParaRPr lang="es-CO" sz="2300" b="1" kern="1200" dirty="0">
            <a:solidFill>
              <a:srgbClr val="002060"/>
            </a:solidFill>
            <a:latin typeface="Montserrat" panose="00000500000000000000" pitchFamily="50" charset="0"/>
          </a:endParaRPr>
        </a:p>
      </dsp:txBody>
      <dsp:txXfrm>
        <a:off x="2794313" y="967059"/>
        <a:ext cx="2085160" cy="2085160"/>
      </dsp:txXfrm>
    </dsp:sp>
    <dsp:sp modelId="{CD411A14-7320-4E5D-A360-45D15CA7887E}">
      <dsp:nvSpPr>
        <dsp:cNvPr id="0" name=""/>
        <dsp:cNvSpPr/>
      </dsp:nvSpPr>
      <dsp:spPr>
        <a:xfrm>
          <a:off x="4721552" y="535208"/>
          <a:ext cx="2948862" cy="2948862"/>
        </a:xfrm>
        <a:prstGeom prst="ellipse">
          <a:avLst/>
        </a:prstGeom>
        <a:solidFill>
          <a:schemeClr val="accent2">
            <a:alpha val="50000"/>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2286" tIns="29210" rIns="162286" bIns="29210" numCol="1" spcCol="1270" anchor="ctr" anchorCtr="0">
          <a:noAutofit/>
        </a:bodyPr>
        <a:lstStyle/>
        <a:p>
          <a:pPr marL="0" lvl="0" indent="0" algn="ctr" defTabSz="1022350">
            <a:lnSpc>
              <a:spcPct val="90000"/>
            </a:lnSpc>
            <a:spcBef>
              <a:spcPct val="0"/>
            </a:spcBef>
            <a:spcAft>
              <a:spcPct val="35000"/>
            </a:spcAft>
            <a:buNone/>
          </a:pPr>
          <a:r>
            <a:rPr lang="es-CO" sz="2300" b="1" kern="1200" dirty="0">
              <a:solidFill>
                <a:srgbClr val="002060"/>
              </a:solidFill>
              <a:latin typeface="Montserrat" panose="00000500000000000000" pitchFamily="50" charset="0"/>
            </a:rPr>
            <a:t>Proteinuria &lt;300mg</a:t>
          </a:r>
        </a:p>
      </dsp:txBody>
      <dsp:txXfrm>
        <a:off x="5153403" y="967059"/>
        <a:ext cx="2085160" cy="2085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A8A45-4CC6-497F-B132-9E3A45FEECCB}">
      <dsp:nvSpPr>
        <dsp:cNvPr id="0" name=""/>
        <dsp:cNvSpPr/>
      </dsp:nvSpPr>
      <dsp:spPr>
        <a:xfrm>
          <a:off x="1112126" y="0"/>
          <a:ext cx="3631504" cy="271084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Asociada a proteinuria importante.</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Eritrocitos dismórficos.</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Cilindros hemáticos.</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Asociado a glomerulopatías tipo IgA.</a:t>
          </a:r>
        </a:p>
      </dsp:txBody>
      <dsp:txXfrm>
        <a:off x="1175644" y="63518"/>
        <a:ext cx="3504468" cy="2647323"/>
      </dsp:txXfrm>
    </dsp:sp>
    <dsp:sp modelId="{E1AE2D13-FF0E-4691-9070-34297F0F7C19}">
      <dsp:nvSpPr>
        <dsp:cNvPr id="0" name=""/>
        <dsp:cNvSpPr/>
      </dsp:nvSpPr>
      <dsp:spPr>
        <a:xfrm>
          <a:off x="1112126" y="2682784"/>
          <a:ext cx="3631504" cy="116566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CO" sz="2000" kern="1200" dirty="0">
              <a:solidFill>
                <a:schemeClr val="bg1"/>
              </a:solidFill>
              <a:latin typeface="Montserrat" panose="00000500000000000000" pitchFamily="50" charset="0"/>
            </a:rPr>
            <a:t>Glomerular</a:t>
          </a:r>
        </a:p>
      </dsp:txBody>
      <dsp:txXfrm>
        <a:off x="1112126" y="2682784"/>
        <a:ext cx="2557397" cy="1165661"/>
      </dsp:txXfrm>
    </dsp:sp>
    <dsp:sp modelId="{C20A04B5-EF13-424B-9962-51490175FE2D}">
      <dsp:nvSpPr>
        <dsp:cNvPr id="0" name=""/>
        <dsp:cNvSpPr/>
      </dsp:nvSpPr>
      <dsp:spPr>
        <a:xfrm>
          <a:off x="3468950" y="2899633"/>
          <a:ext cx="1271026" cy="1271026"/>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A47F11-821F-4970-B587-F285D3931357}">
      <dsp:nvSpPr>
        <dsp:cNvPr id="0" name=""/>
        <dsp:cNvSpPr/>
      </dsp:nvSpPr>
      <dsp:spPr>
        <a:xfrm>
          <a:off x="5054865" y="3637"/>
          <a:ext cx="3631504" cy="271084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None/>
          </a:pPr>
          <a:r>
            <a:rPr lang="es-CO" sz="2000" kern="1200" dirty="0">
              <a:solidFill>
                <a:srgbClr val="002060"/>
              </a:solidFill>
              <a:latin typeface="Montserrat" panose="00000500000000000000" pitchFamily="50" charset="0"/>
            </a:rPr>
            <a:t>Asociada a proteinuria leve a moderada.</a:t>
          </a:r>
        </a:p>
        <a:p>
          <a:pPr marL="228600" lvl="1" indent="-228600" algn="l" defTabSz="889000">
            <a:lnSpc>
              <a:spcPct val="90000"/>
            </a:lnSpc>
            <a:spcBef>
              <a:spcPct val="0"/>
            </a:spcBef>
            <a:spcAft>
              <a:spcPct val="15000"/>
            </a:spcAft>
            <a:buNone/>
          </a:pPr>
          <a:r>
            <a:rPr lang="es-CO" sz="2000" kern="1200" dirty="0">
              <a:solidFill>
                <a:srgbClr val="002060"/>
              </a:solidFill>
              <a:latin typeface="Montserrat" panose="00000500000000000000" pitchFamily="50" charset="0"/>
            </a:rPr>
            <a:t>Eritrocitos sanos.</a:t>
          </a:r>
        </a:p>
        <a:p>
          <a:pPr marL="228600" lvl="1" indent="-228600" algn="l" defTabSz="889000">
            <a:lnSpc>
              <a:spcPct val="90000"/>
            </a:lnSpc>
            <a:spcBef>
              <a:spcPct val="0"/>
            </a:spcBef>
            <a:spcAft>
              <a:spcPct val="15000"/>
            </a:spcAft>
            <a:buNone/>
          </a:pPr>
          <a:r>
            <a:rPr lang="es-CO" sz="2000" kern="1200" dirty="0">
              <a:solidFill>
                <a:srgbClr val="002060"/>
              </a:solidFill>
              <a:latin typeface="Montserrat" panose="00000500000000000000" pitchFamily="50" charset="0"/>
            </a:rPr>
            <a:t>Cilindros hialinos. </a:t>
          </a:r>
        </a:p>
        <a:p>
          <a:pPr marL="228600" lvl="1" indent="-228600" algn="l" defTabSz="889000">
            <a:lnSpc>
              <a:spcPct val="90000"/>
            </a:lnSpc>
            <a:spcBef>
              <a:spcPct val="0"/>
            </a:spcBef>
            <a:spcAft>
              <a:spcPct val="15000"/>
            </a:spcAft>
            <a:buNone/>
          </a:pPr>
          <a:r>
            <a:rPr lang="es-CO" sz="2000" kern="1200" dirty="0">
              <a:solidFill>
                <a:srgbClr val="002060"/>
              </a:solidFill>
              <a:latin typeface="Montserrat" panose="00000500000000000000" pitchFamily="50" charset="0"/>
            </a:rPr>
            <a:t>Puede tener coágulos. </a:t>
          </a:r>
        </a:p>
        <a:p>
          <a:pPr marL="228600" lvl="1" indent="-228600" algn="l" defTabSz="889000">
            <a:lnSpc>
              <a:spcPct val="90000"/>
            </a:lnSpc>
            <a:spcBef>
              <a:spcPct val="0"/>
            </a:spcBef>
            <a:spcAft>
              <a:spcPct val="15000"/>
            </a:spcAft>
            <a:buNone/>
          </a:pPr>
          <a:r>
            <a:rPr lang="es-CO" sz="2000" kern="1200" dirty="0">
              <a:solidFill>
                <a:srgbClr val="002060"/>
              </a:solidFill>
              <a:latin typeface="Montserrat" panose="00000500000000000000" pitchFamily="50" charset="0"/>
            </a:rPr>
            <a:t>Causada por </a:t>
          </a:r>
          <a:r>
            <a:rPr lang="es-CO" sz="2000" kern="1200" dirty="0" err="1">
              <a:solidFill>
                <a:srgbClr val="002060"/>
              </a:solidFill>
              <a:latin typeface="Montserrat" panose="00000500000000000000" pitchFamily="50" charset="0"/>
            </a:rPr>
            <a:t>pielonefritis</a:t>
          </a:r>
          <a:r>
            <a:rPr lang="es-CO" sz="2000" kern="1200" dirty="0">
              <a:solidFill>
                <a:srgbClr val="002060"/>
              </a:solidFill>
              <a:latin typeface="Montserrat" panose="00000500000000000000" pitchFamily="50" charset="0"/>
            </a:rPr>
            <a:t>, nefritis intersticial aguda. </a:t>
          </a:r>
        </a:p>
      </dsp:txBody>
      <dsp:txXfrm>
        <a:off x="5118383" y="67155"/>
        <a:ext cx="3504468" cy="2647323"/>
      </dsp:txXfrm>
    </dsp:sp>
    <dsp:sp modelId="{17ACFE03-FB44-4158-BDEF-259B1B3A67AF}">
      <dsp:nvSpPr>
        <dsp:cNvPr id="0" name=""/>
        <dsp:cNvSpPr/>
      </dsp:nvSpPr>
      <dsp:spPr>
        <a:xfrm>
          <a:off x="5054865" y="2714479"/>
          <a:ext cx="3631504" cy="116566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anose="00000500000000000000" pitchFamily="50" charset="0"/>
            </a:rPr>
            <a:t>No glomerular</a:t>
          </a:r>
        </a:p>
      </dsp:txBody>
      <dsp:txXfrm>
        <a:off x="5054865" y="2714479"/>
        <a:ext cx="2557397" cy="1165661"/>
      </dsp:txXfrm>
    </dsp:sp>
    <dsp:sp modelId="{5BC72C62-0FC2-4B7F-8327-F0016213E7A7}">
      <dsp:nvSpPr>
        <dsp:cNvPr id="0" name=""/>
        <dsp:cNvSpPr/>
      </dsp:nvSpPr>
      <dsp:spPr>
        <a:xfrm>
          <a:off x="7714992" y="2899633"/>
          <a:ext cx="1271026" cy="1271026"/>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A67C8-F272-4974-A580-8F5C7F139A55}">
      <dsp:nvSpPr>
        <dsp:cNvPr id="0" name=""/>
        <dsp:cNvSpPr/>
      </dsp:nvSpPr>
      <dsp:spPr>
        <a:xfrm>
          <a:off x="3346432" y="2665"/>
          <a:ext cx="3309892" cy="2470764"/>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Font typeface="Wingdings" panose="05000000000000000000" pitchFamily="2" charset="2"/>
            <a:buChar char="Ø"/>
          </a:pPr>
          <a:r>
            <a:rPr lang="es-CO" sz="2000" kern="1200" dirty="0">
              <a:solidFill>
                <a:srgbClr val="002060"/>
              </a:solidFill>
              <a:latin typeface="Montserrat" panose="00000500000000000000" pitchFamily="50" charset="0"/>
            </a:rPr>
            <a:t>Ausencia de proteinuria. </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Eritrocitos no dismórficos.</a:t>
          </a:r>
        </a:p>
        <a:p>
          <a:pPr marL="228600" lvl="1" indent="-228600" algn="l" defTabSz="889000">
            <a:lnSpc>
              <a:spcPct val="90000"/>
            </a:lnSpc>
            <a:spcBef>
              <a:spcPct val="0"/>
            </a:spcBef>
            <a:spcAft>
              <a:spcPct val="15000"/>
            </a:spcAft>
            <a:buChar char="•"/>
          </a:pPr>
          <a:r>
            <a:rPr lang="es-CO" sz="2000" kern="1200" dirty="0">
              <a:solidFill>
                <a:srgbClr val="002060"/>
              </a:solidFill>
              <a:latin typeface="Montserrat" panose="00000500000000000000" pitchFamily="50" charset="0"/>
            </a:rPr>
            <a:t>Causas: Infección, Tumores, cálculos. </a:t>
          </a:r>
        </a:p>
      </dsp:txBody>
      <dsp:txXfrm>
        <a:off x="3404325" y="60558"/>
        <a:ext cx="3194106" cy="2412871"/>
      </dsp:txXfrm>
    </dsp:sp>
    <dsp:sp modelId="{BED448FC-8F06-4CFB-8BBA-39449456443E}">
      <dsp:nvSpPr>
        <dsp:cNvPr id="0" name=""/>
        <dsp:cNvSpPr/>
      </dsp:nvSpPr>
      <dsp:spPr>
        <a:xfrm>
          <a:off x="3346432" y="2473430"/>
          <a:ext cx="3309892" cy="106242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s-CO" sz="2400" kern="1200" dirty="0"/>
            <a:t>Urológicas</a:t>
          </a:r>
        </a:p>
      </dsp:txBody>
      <dsp:txXfrm>
        <a:off x="3346432" y="2473430"/>
        <a:ext cx="2330910" cy="1062428"/>
      </dsp:txXfrm>
    </dsp:sp>
    <dsp:sp modelId="{F8D1CEA9-64C8-45C8-B41C-B4C52E8D04EE}">
      <dsp:nvSpPr>
        <dsp:cNvPr id="0" name=""/>
        <dsp:cNvSpPr/>
      </dsp:nvSpPr>
      <dsp:spPr>
        <a:xfrm>
          <a:off x="5770974" y="2642187"/>
          <a:ext cx="1158462" cy="1158462"/>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667D8-5DAA-4F26-8457-789099D1A372}">
      <dsp:nvSpPr>
        <dsp:cNvPr id="0" name=""/>
        <dsp:cNvSpPr/>
      </dsp:nvSpPr>
      <dsp:spPr>
        <a:xfrm>
          <a:off x="0" y="0"/>
          <a:ext cx="5830180" cy="512096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002060"/>
              </a:solidFill>
              <a:latin typeface="Montserrat" panose="00000500000000000000" pitchFamily="50" charset="0"/>
            </a:rPr>
            <a:t>Bacilos Gram Negativos</a:t>
          </a:r>
        </a:p>
      </dsp:txBody>
      <dsp:txXfrm>
        <a:off x="0" y="0"/>
        <a:ext cx="5830180" cy="1536290"/>
      </dsp:txXfrm>
    </dsp:sp>
    <dsp:sp modelId="{E62F222C-99EB-42F6-B904-AB803F86746D}">
      <dsp:nvSpPr>
        <dsp:cNvPr id="0" name=""/>
        <dsp:cNvSpPr/>
      </dsp:nvSpPr>
      <dsp:spPr>
        <a:xfrm>
          <a:off x="583018" y="1536415"/>
          <a:ext cx="4664144" cy="74601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E- </a:t>
          </a:r>
          <a:r>
            <a:rPr lang="es-CO" sz="2400" kern="1200" dirty="0" err="1">
              <a:latin typeface="Montserrat" panose="00000500000000000000" pitchFamily="50" charset="0"/>
            </a:rPr>
            <a:t>coli</a:t>
          </a:r>
          <a:r>
            <a:rPr lang="es-CO" sz="2400" kern="1200" dirty="0">
              <a:latin typeface="Montserrat" panose="00000500000000000000" pitchFamily="50" charset="0"/>
            </a:rPr>
            <a:t> (80-90%</a:t>
          </a:r>
        </a:p>
      </dsp:txBody>
      <dsp:txXfrm>
        <a:off x="604868" y="1558265"/>
        <a:ext cx="4620444" cy="702316"/>
      </dsp:txXfrm>
    </dsp:sp>
    <dsp:sp modelId="{ACDA7C6F-411E-48F6-BDEE-F76AA3F94F10}">
      <dsp:nvSpPr>
        <dsp:cNvPr id="0" name=""/>
        <dsp:cNvSpPr/>
      </dsp:nvSpPr>
      <dsp:spPr>
        <a:xfrm>
          <a:off x="583018" y="2397203"/>
          <a:ext cx="4664144" cy="746016"/>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err="1">
              <a:latin typeface="Montserrat" panose="00000500000000000000" pitchFamily="50" charset="0"/>
            </a:rPr>
            <a:t>Klebsiella</a:t>
          </a:r>
          <a:r>
            <a:rPr lang="es-CO" sz="2400" kern="1200" dirty="0">
              <a:latin typeface="Montserrat" panose="00000500000000000000" pitchFamily="50" charset="0"/>
            </a:rPr>
            <a:t> </a:t>
          </a:r>
          <a:r>
            <a:rPr lang="es-CO" sz="2400" kern="1200" dirty="0" err="1">
              <a:latin typeface="Montserrat" panose="00000500000000000000" pitchFamily="50" charset="0"/>
            </a:rPr>
            <a:t>Pneumoniae</a:t>
          </a:r>
          <a:endParaRPr lang="es-CO" sz="2400" kern="1200" dirty="0">
            <a:latin typeface="Montserrat" panose="00000500000000000000" pitchFamily="50" charset="0"/>
          </a:endParaRPr>
        </a:p>
      </dsp:txBody>
      <dsp:txXfrm>
        <a:off x="604868" y="2419053"/>
        <a:ext cx="4620444" cy="702316"/>
      </dsp:txXfrm>
    </dsp:sp>
    <dsp:sp modelId="{EA92BBA3-92CF-4AFA-B14A-9C4CA9D940FD}">
      <dsp:nvSpPr>
        <dsp:cNvPr id="0" name=""/>
        <dsp:cNvSpPr/>
      </dsp:nvSpPr>
      <dsp:spPr>
        <a:xfrm>
          <a:off x="583018" y="3257991"/>
          <a:ext cx="4664144" cy="746016"/>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Proteus </a:t>
          </a:r>
          <a:r>
            <a:rPr lang="es-CO" sz="2400" kern="1200" dirty="0" err="1">
              <a:latin typeface="Montserrat" panose="00000500000000000000" pitchFamily="50" charset="0"/>
            </a:rPr>
            <a:t>Mirabilis</a:t>
          </a:r>
          <a:endParaRPr lang="es-CO" sz="2400" kern="1200" dirty="0">
            <a:latin typeface="Montserrat" panose="00000500000000000000" pitchFamily="50" charset="0"/>
          </a:endParaRPr>
        </a:p>
      </dsp:txBody>
      <dsp:txXfrm>
        <a:off x="604868" y="3279841"/>
        <a:ext cx="4620444" cy="702316"/>
      </dsp:txXfrm>
    </dsp:sp>
    <dsp:sp modelId="{64EB30EA-BCF1-467D-AB80-5FFB6A841423}">
      <dsp:nvSpPr>
        <dsp:cNvPr id="0" name=""/>
        <dsp:cNvSpPr/>
      </dsp:nvSpPr>
      <dsp:spPr>
        <a:xfrm>
          <a:off x="583018" y="4118779"/>
          <a:ext cx="4664144" cy="74601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s-CO" sz="2400" kern="1200" dirty="0">
              <a:latin typeface="Montserrat" panose="00000500000000000000" pitchFamily="50" charset="0"/>
            </a:rPr>
            <a:t>Pseudomona, </a:t>
          </a:r>
          <a:r>
            <a:rPr lang="es-CO" sz="2400" kern="1200" dirty="0" err="1">
              <a:latin typeface="Montserrat" panose="00000500000000000000" pitchFamily="50" charset="0"/>
            </a:rPr>
            <a:t>citrobacter</a:t>
          </a:r>
          <a:endParaRPr lang="es-CO" sz="2400" kern="1200" dirty="0">
            <a:latin typeface="Montserrat" panose="00000500000000000000" pitchFamily="50" charset="0"/>
          </a:endParaRPr>
        </a:p>
      </dsp:txBody>
      <dsp:txXfrm>
        <a:off x="604868" y="4140629"/>
        <a:ext cx="4620444" cy="702316"/>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630FB-481C-4847-A6D3-4E79B39032F3}" type="datetimeFigureOut">
              <a:rPr lang="es-CO" smtClean="0"/>
              <a:t>3/05/2021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75716-2888-4EBD-95B2-971206E1B2C0}" type="slidenum">
              <a:rPr lang="es-CO" smtClean="0"/>
              <a:t>‹Nº›</a:t>
            </a:fld>
            <a:endParaRPr lang="es-CO"/>
          </a:p>
        </p:txBody>
      </p:sp>
    </p:spTree>
    <p:extLst>
      <p:ext uri="{BB962C8B-B14F-4D97-AF65-F5344CB8AC3E}">
        <p14:creationId xmlns:p14="http://schemas.microsoft.com/office/powerpoint/2010/main" val="6854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CAB75716-2888-4EBD-95B2-971206E1B2C0}" type="slidenum">
              <a:rPr lang="es-CO" smtClean="0"/>
              <a:t>3</a:t>
            </a:fld>
            <a:endParaRPr lang="es-CO"/>
          </a:p>
        </p:txBody>
      </p:sp>
    </p:spTree>
    <p:extLst>
      <p:ext uri="{BB962C8B-B14F-4D97-AF65-F5344CB8AC3E}">
        <p14:creationId xmlns:p14="http://schemas.microsoft.com/office/powerpoint/2010/main" val="3175881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Recurrencia es dos o mas en 6 meses.</a:t>
            </a:r>
          </a:p>
          <a:p>
            <a:r>
              <a:rPr lang="es-CO" dirty="0"/>
              <a:t>Recidiva y reinfección ocurren 3 </a:t>
            </a:r>
            <a:r>
              <a:rPr lang="es-CO" dirty="0" err="1"/>
              <a:t>sem</a:t>
            </a:r>
            <a:r>
              <a:rPr lang="es-CO" dirty="0"/>
              <a:t> después de tto</a:t>
            </a:r>
          </a:p>
          <a:p>
            <a:pPr algn="just"/>
            <a:r>
              <a:rPr lang="es-CO" sz="2600" b="1" i="1" dirty="0">
                <a:solidFill>
                  <a:schemeClr val="accent1"/>
                </a:solidFill>
              </a:rPr>
              <a:t>Infección urinaria recurrente</a:t>
            </a:r>
            <a:r>
              <a:rPr lang="es-CO" sz="2600" i="1" dirty="0"/>
              <a:t>: </a:t>
            </a:r>
            <a:r>
              <a:rPr lang="es-CO" sz="2600" dirty="0"/>
              <a:t>Cuando hay </a:t>
            </a:r>
            <a:r>
              <a:rPr lang="es-CO" dirty="0"/>
              <a:t>2</a:t>
            </a:r>
            <a:r>
              <a:rPr lang="es-CO" sz="2600" dirty="0"/>
              <a:t> o mas infecciones en 6 meses o </a:t>
            </a:r>
            <a:r>
              <a:rPr lang="es-CO" dirty="0"/>
              <a:t>3</a:t>
            </a:r>
            <a:r>
              <a:rPr lang="es-CO" sz="2600" dirty="0"/>
              <a:t> o más infecciones en un año</a:t>
            </a:r>
          </a:p>
          <a:p>
            <a:pPr lvl="1" algn="just"/>
            <a:r>
              <a:rPr lang="es-CO" sz="2400" b="1" i="1" dirty="0">
                <a:solidFill>
                  <a:schemeClr val="accent1"/>
                </a:solidFill>
              </a:rPr>
              <a:t>Recurrencia:</a:t>
            </a:r>
            <a:r>
              <a:rPr lang="es-CO" sz="2400" i="1" dirty="0"/>
              <a:t> </a:t>
            </a:r>
            <a:r>
              <a:rPr lang="es-CO" sz="2400" dirty="0"/>
              <a:t>Reinfección por un microorganismo diferente</a:t>
            </a:r>
          </a:p>
          <a:p>
            <a:pPr lvl="1" algn="just"/>
            <a:r>
              <a:rPr lang="es-CO" sz="2400" b="1" i="1" dirty="0">
                <a:solidFill>
                  <a:schemeClr val="accent1"/>
                </a:solidFill>
              </a:rPr>
              <a:t>Recidiva:</a:t>
            </a:r>
            <a:r>
              <a:rPr lang="es-CO" sz="2400" i="1" dirty="0"/>
              <a:t> </a:t>
            </a:r>
            <a:r>
              <a:rPr lang="es-CO" sz="2400" dirty="0"/>
              <a:t>Cuando el microorganismo causal es el mismo al primero y ocurre en las primeras dos semanas de finalizar el tratamiento</a:t>
            </a:r>
            <a:endParaRPr lang="es-CO" sz="2400" i="1"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19</a:t>
            </a:fld>
            <a:endParaRPr lang="es-CO"/>
          </a:p>
        </p:txBody>
      </p:sp>
    </p:spTree>
    <p:extLst>
      <p:ext uri="{BB962C8B-B14F-4D97-AF65-F5344CB8AC3E}">
        <p14:creationId xmlns:p14="http://schemas.microsoft.com/office/powerpoint/2010/main" val="4246908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80 a 90% aparecen en 2 y 3 </a:t>
            </a:r>
            <a:r>
              <a:rPr lang="es-CO" dirty="0" err="1"/>
              <a:t>trimetsre</a:t>
            </a:r>
            <a:r>
              <a:rPr lang="es-CO" dirty="0"/>
              <a:t> y en puerperio</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20</a:t>
            </a:fld>
            <a:endParaRPr lang="es-CO"/>
          </a:p>
        </p:txBody>
      </p:sp>
    </p:spTree>
    <p:extLst>
      <p:ext uri="{BB962C8B-B14F-4D97-AF65-F5344CB8AC3E}">
        <p14:creationId xmlns:p14="http://schemas.microsoft.com/office/powerpoint/2010/main" val="2900432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Bacteriemia en 20% de ptes.</a:t>
            </a:r>
          </a:p>
          <a:p>
            <a:r>
              <a:rPr lang="es-CO" dirty="0" err="1"/>
              <a:t>Sofa</a:t>
            </a:r>
            <a:endParaRPr lang="es-CO" dirty="0"/>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21</a:t>
            </a:fld>
            <a:endParaRPr lang="es-CO"/>
          </a:p>
        </p:txBody>
      </p:sp>
    </p:spTree>
    <p:extLst>
      <p:ext uri="{BB962C8B-B14F-4D97-AF65-F5344CB8AC3E}">
        <p14:creationId xmlns:p14="http://schemas.microsoft.com/office/powerpoint/2010/main" val="914875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Rango de pH es de 4 a 8, pero en condiciones usuales es de 5,5 a 6,5 por la actividad metabólica. Dieta rica en proteínas y frutas puede acidificar la orina (</a:t>
            </a:r>
            <a:r>
              <a:rPr lang="es-CO" dirty="0" err="1"/>
              <a:t>cranberry</a:t>
            </a:r>
            <a:r>
              <a:rPr lang="es-CO" dirty="0"/>
              <a:t>), dieta rica en citratos puede alcalinizarla.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22</a:t>
            </a:fld>
            <a:endParaRPr lang="es-CO"/>
          </a:p>
        </p:txBody>
      </p:sp>
    </p:spTree>
    <p:extLst>
      <p:ext uri="{BB962C8B-B14F-4D97-AF65-F5344CB8AC3E}">
        <p14:creationId xmlns:p14="http://schemas.microsoft.com/office/powerpoint/2010/main" val="2456622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Rango de pH es de 4 a 8, pero en condiciones usuales es de 5,5 a 6,5 por la actividad metabólica. Dieta rica en proteínas y frutas puede acidificar la orina (</a:t>
            </a:r>
            <a:r>
              <a:rPr lang="es-CO" dirty="0" err="1"/>
              <a:t>cranberry</a:t>
            </a:r>
            <a:r>
              <a:rPr lang="es-CO" dirty="0"/>
              <a:t>), dieta rica en citratos puede alcalinizarla.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23</a:t>
            </a:fld>
            <a:endParaRPr lang="es-CO"/>
          </a:p>
        </p:txBody>
      </p:sp>
    </p:spTree>
    <p:extLst>
      <p:ext uri="{BB962C8B-B14F-4D97-AF65-F5344CB8AC3E}">
        <p14:creationId xmlns:p14="http://schemas.microsoft.com/office/powerpoint/2010/main" val="3360384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Las pacientes pueden presentar o pueden no presentar glucosuria. Por incremento en la filtración y un decremento en la reabsorción. Por lo tanto 1 sexta parte de las embarazadas puede perder glucosa en orina. Sin embargo no debe descartarse la diabetes gestacional, solo por ser un </a:t>
            </a:r>
            <a:r>
              <a:rPr lang="es-CO" dirty="0" err="1"/>
              <a:t>cmbio</a:t>
            </a:r>
            <a:r>
              <a:rPr lang="es-CO" dirty="0"/>
              <a:t> fisiológico.</a:t>
            </a:r>
          </a:p>
          <a:p>
            <a:r>
              <a:rPr lang="es-CO" dirty="0"/>
              <a:t>Poe el decremento que ocurre en la reabsorción tubular, y el aumento del flujo renal, en las pacientes gestantes no se considera 150 mg como proteinuria significativa.</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24</a:t>
            </a:fld>
            <a:endParaRPr lang="es-CO"/>
          </a:p>
        </p:txBody>
      </p:sp>
    </p:spTree>
    <p:extLst>
      <p:ext uri="{BB962C8B-B14F-4D97-AF65-F5344CB8AC3E}">
        <p14:creationId xmlns:p14="http://schemas.microsoft.com/office/powerpoint/2010/main" val="1801677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Uroanalisis</a:t>
            </a:r>
            <a:r>
              <a:rPr lang="es-CO" dirty="0"/>
              <a:t> separados por 2 semanas. </a:t>
            </a:r>
          </a:p>
          <a:p>
            <a:r>
              <a:rPr lang="es-CO" dirty="0"/>
              <a:t>Proteinuria asociada &gt;500 y menor a 500</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25</a:t>
            </a:fld>
            <a:endParaRPr lang="es-CO"/>
          </a:p>
        </p:txBody>
      </p:sp>
    </p:spTree>
    <p:extLst>
      <p:ext uri="{BB962C8B-B14F-4D97-AF65-F5344CB8AC3E}">
        <p14:creationId xmlns:p14="http://schemas.microsoft.com/office/powerpoint/2010/main" val="571368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Uroanalisis</a:t>
            </a:r>
            <a:r>
              <a:rPr lang="es-CO" dirty="0"/>
              <a:t> separados por 2 semanas. </a:t>
            </a:r>
          </a:p>
          <a:p>
            <a:r>
              <a:rPr lang="es-CO" dirty="0"/>
              <a:t>Proteinuria asociada &gt;500 y menor a 500</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26</a:t>
            </a:fld>
            <a:endParaRPr lang="es-CO"/>
          </a:p>
        </p:txBody>
      </p:sp>
    </p:spTree>
    <p:extLst>
      <p:ext uri="{BB962C8B-B14F-4D97-AF65-F5344CB8AC3E}">
        <p14:creationId xmlns:p14="http://schemas.microsoft.com/office/powerpoint/2010/main" val="3728301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27</a:t>
            </a:fld>
            <a:endParaRPr lang="es-CO"/>
          </a:p>
        </p:txBody>
      </p:sp>
    </p:spTree>
    <p:extLst>
      <p:ext uri="{BB962C8B-B14F-4D97-AF65-F5344CB8AC3E}">
        <p14:creationId xmlns:p14="http://schemas.microsoft.com/office/powerpoint/2010/main" val="2835332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La </a:t>
            </a:r>
            <a:r>
              <a:rPr lang="es-CO" dirty="0" err="1"/>
              <a:t>cefuroxima</a:t>
            </a:r>
            <a:r>
              <a:rPr lang="es-CO" dirty="0"/>
              <a:t> es una cefalosporina de segunda generación que se puede emplear en tratamiento, disponible en Colombia pero no esta en el PS.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39</a:t>
            </a:fld>
            <a:endParaRPr lang="es-CO"/>
          </a:p>
        </p:txBody>
      </p:sp>
    </p:spTree>
    <p:extLst>
      <p:ext uri="{BB962C8B-B14F-4D97-AF65-F5344CB8AC3E}">
        <p14:creationId xmlns:p14="http://schemas.microsoft.com/office/powerpoint/2010/main" val="76935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aumento de la TFG ocurre por la hemodilución causada por hipervolemia que lleva a una disminución de la presión </a:t>
            </a:r>
            <a:r>
              <a:rPr lang="es-CO" dirty="0" err="1"/>
              <a:t>oncótica</a:t>
            </a:r>
            <a:r>
              <a:rPr lang="es-CO" dirty="0"/>
              <a:t>., con aumento en el 80% del flujo renal que ocurre al final del primer trimestre.</a:t>
            </a:r>
          </a:p>
          <a:p>
            <a:r>
              <a:rPr lang="es-CO" dirty="0"/>
              <a:t>Adicionalmente se produce </a:t>
            </a:r>
            <a:r>
              <a:rPr lang="es-CO" dirty="0" err="1"/>
              <a:t>relaxina</a:t>
            </a:r>
            <a:r>
              <a:rPr lang="es-CO" dirty="0"/>
              <a:t> la cual esta asociada a la síntesis de endotelina y acido </a:t>
            </a:r>
            <a:r>
              <a:rPr lang="es-CO" dirty="0" err="1"/>
              <a:t>nitrico</a:t>
            </a:r>
            <a:r>
              <a:rPr lang="es-CO" dirty="0"/>
              <a:t>. </a:t>
            </a:r>
          </a:p>
          <a:p>
            <a:r>
              <a:rPr lang="es-CO" dirty="0"/>
              <a:t>Niveles de creatinina superiores a 0,9 requieren estudios adicionales. </a:t>
            </a:r>
          </a:p>
          <a:p>
            <a:r>
              <a:rPr lang="es-CO" dirty="0"/>
              <a:t>Por aumento en la TFG y disminución en la reabsorción existe un aumento de la glucosuria. </a:t>
            </a:r>
            <a:r>
              <a:rPr lang="es-CO" dirty="0" err="1"/>
              <a:t>Tambien</a:t>
            </a:r>
            <a:r>
              <a:rPr lang="es-CO" dirty="0"/>
              <a:t> por la alcalosis respiratoria el </a:t>
            </a:r>
            <a:r>
              <a:rPr lang="es-CO" dirty="0" err="1"/>
              <a:t>riñon</a:t>
            </a:r>
            <a:r>
              <a:rPr lang="es-CO" dirty="0"/>
              <a:t> compensa incrementando la eliminación de bicarbonato, generando una elevación del pH.</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4</a:t>
            </a:fld>
            <a:endParaRPr lang="es-CO"/>
          </a:p>
        </p:txBody>
      </p:sp>
    </p:spTree>
    <p:extLst>
      <p:ext uri="{BB962C8B-B14F-4D97-AF65-F5344CB8AC3E}">
        <p14:creationId xmlns:p14="http://schemas.microsoft.com/office/powerpoint/2010/main" val="1865238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CO" sz="1200" dirty="0"/>
              <a:t>No existe una guía avalada por la sociedad americana de infecciones para </a:t>
            </a:r>
            <a:r>
              <a:rPr lang="es-CO" sz="1200" dirty="0" err="1"/>
              <a:t>pielonefritis</a:t>
            </a:r>
            <a:r>
              <a:rPr lang="es-CO" sz="1200" dirty="0"/>
              <a:t> en embarazo</a:t>
            </a:r>
          </a:p>
          <a:p>
            <a:pPr algn="just"/>
            <a:r>
              <a:rPr lang="es-CO" sz="1200" dirty="0"/>
              <a:t>El manejo de una gestante con </a:t>
            </a:r>
            <a:r>
              <a:rPr lang="es-CO" sz="1200" dirty="0" err="1"/>
              <a:t>pielonefritis</a:t>
            </a:r>
            <a:r>
              <a:rPr lang="es-CO" sz="1200" dirty="0"/>
              <a:t> debería hacerse en ámbito hospitalario con antimicrobianos parenterales empíricos y luego dirigidos acorde con el reporte de sensibilidad del microorganismo</a:t>
            </a:r>
          </a:p>
          <a:p>
            <a:pPr algn="just">
              <a:buFont typeface="Wingdings" panose="05000000000000000000" pitchFamily="2" charset="2"/>
              <a:buChar char="v"/>
            </a:pPr>
            <a:r>
              <a:rPr lang="es-CO" sz="1800" dirty="0"/>
              <a:t>Opciones de tratamiento empírico: </a:t>
            </a:r>
          </a:p>
          <a:p>
            <a:pPr marL="476631" lvl="1" indent="-257175" algn="just">
              <a:buFont typeface="Wingdings" panose="05000000000000000000" pitchFamily="2" charset="2"/>
              <a:buChar char="ü"/>
            </a:pPr>
            <a:r>
              <a:rPr lang="es-CO" sz="1650" dirty="0"/>
              <a:t>Ampicilina + Gentamicina</a:t>
            </a:r>
          </a:p>
          <a:p>
            <a:pPr marL="476631" lvl="1" indent="-257175" algn="just">
              <a:buFont typeface="Wingdings" panose="05000000000000000000" pitchFamily="2" charset="2"/>
              <a:buChar char="ü"/>
            </a:pPr>
            <a:r>
              <a:rPr lang="es-CO" sz="1650" dirty="0"/>
              <a:t>Cefalosporinas de segunda generación</a:t>
            </a:r>
          </a:p>
          <a:p>
            <a:pPr algn="just">
              <a:buFont typeface="Wingdings" panose="05000000000000000000" pitchFamily="2" charset="2"/>
              <a:buChar char="v"/>
            </a:pPr>
            <a:r>
              <a:rPr lang="es-CO" sz="1800" dirty="0"/>
              <a:t>Estos regímenes tienen una respuesta del 95% en cursos de 72 horas </a:t>
            </a:r>
          </a:p>
          <a:p>
            <a:pPr algn="just">
              <a:buFont typeface="Wingdings" panose="05000000000000000000" pitchFamily="2" charset="2"/>
              <a:buChar char="v"/>
            </a:pPr>
            <a:r>
              <a:rPr lang="es-CO" sz="1800" dirty="0"/>
              <a:t>La resistencia a ampicilina sola se acerca al 50% por lo que no se recomienda su uso</a:t>
            </a:r>
          </a:p>
        </p:txBody>
      </p:sp>
      <p:sp>
        <p:nvSpPr>
          <p:cNvPr id="4" name="Marcador de número de diapositiva 3"/>
          <p:cNvSpPr>
            <a:spLocks noGrp="1"/>
          </p:cNvSpPr>
          <p:nvPr>
            <p:ph type="sldNum" sz="quarter" idx="10"/>
          </p:nvPr>
        </p:nvSpPr>
        <p:spPr/>
        <p:txBody>
          <a:bodyPr/>
          <a:lstStyle/>
          <a:p>
            <a:fld id="{CAB75716-2888-4EBD-95B2-971206E1B2C0}" type="slidenum">
              <a:rPr lang="es-CO" smtClean="0"/>
              <a:t>41</a:t>
            </a:fld>
            <a:endParaRPr lang="es-CO"/>
          </a:p>
        </p:txBody>
      </p:sp>
    </p:spTree>
    <p:extLst>
      <p:ext uri="{BB962C8B-B14F-4D97-AF65-F5344CB8AC3E}">
        <p14:creationId xmlns:p14="http://schemas.microsoft.com/office/powerpoint/2010/main" val="1386005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 typeface="Wingdings" panose="05000000000000000000" pitchFamily="2" charset="2"/>
              <a:buChar char="v"/>
            </a:pPr>
            <a:r>
              <a:rPr lang="es-CO" sz="1200" dirty="0"/>
              <a:t>El uso de cefalosporinas de tercera generación no se recomienda</a:t>
            </a:r>
          </a:p>
          <a:p>
            <a:pPr>
              <a:buFont typeface="Wingdings" panose="05000000000000000000" pitchFamily="2" charset="2"/>
              <a:buChar char="v"/>
            </a:pPr>
            <a:r>
              <a:rPr lang="es-CO" sz="1200" dirty="0"/>
              <a:t>El uso de </a:t>
            </a:r>
            <a:r>
              <a:rPr lang="es-CO" sz="1200" dirty="0" err="1"/>
              <a:t>cefepime</a:t>
            </a:r>
            <a:r>
              <a:rPr lang="es-CO" sz="1200" dirty="0"/>
              <a:t> en el caso particular de los gérmenes </a:t>
            </a:r>
            <a:r>
              <a:rPr lang="es-CO" sz="1200" dirty="0" err="1"/>
              <a:t>AmpC</a:t>
            </a:r>
            <a:r>
              <a:rPr lang="es-CO" sz="1200" dirty="0"/>
              <a:t> positivos se recomienda únicamente si la CMI es &lt;2 ng/ml </a:t>
            </a:r>
          </a:p>
          <a:p>
            <a:pPr>
              <a:buFont typeface="Wingdings" panose="05000000000000000000" pitchFamily="2" charset="2"/>
              <a:buChar char="v"/>
            </a:pPr>
            <a:r>
              <a:rPr lang="es-CO" sz="1200" dirty="0"/>
              <a:t>Primera línea: Carbapenémicos (Cat. C) estables ante la </a:t>
            </a:r>
            <a:r>
              <a:rPr lang="es-CO" sz="1200" dirty="0" err="1"/>
              <a:t>hidrolización</a:t>
            </a:r>
            <a:r>
              <a:rPr lang="es-CO" sz="1200" dirty="0"/>
              <a:t> de ambos tipos de enzimas</a:t>
            </a:r>
          </a:p>
          <a:p>
            <a:pPr algn="just">
              <a:buFont typeface="Wingdings" panose="05000000000000000000" pitchFamily="2" charset="2"/>
              <a:buChar char="v"/>
            </a:pPr>
            <a:r>
              <a:rPr lang="es-CO" sz="1200" dirty="0" err="1"/>
              <a:t>Piperacilina</a:t>
            </a:r>
            <a:r>
              <a:rPr lang="es-CO" sz="1200" dirty="0"/>
              <a:t> – </a:t>
            </a:r>
            <a:r>
              <a:rPr lang="es-CO" sz="1200" dirty="0" err="1"/>
              <a:t>tazobactam</a:t>
            </a:r>
            <a:r>
              <a:rPr lang="es-CO" sz="1200" dirty="0"/>
              <a:t>: Alternativa adecuada para BLEE. </a:t>
            </a:r>
          </a:p>
          <a:p>
            <a:pPr algn="just">
              <a:buFont typeface="Wingdings" panose="05000000000000000000" pitchFamily="2" charset="2"/>
              <a:buChar char="v"/>
            </a:pPr>
            <a:r>
              <a:rPr lang="es-CO" sz="1200" dirty="0" err="1"/>
              <a:t>Fosfomicina</a:t>
            </a:r>
            <a:r>
              <a:rPr lang="es-CO" sz="1200" dirty="0"/>
              <a:t>: Tasa de respuesta clínica &gt;78% ; altas concentraciones en orina que mejoran el desenlace. </a:t>
            </a:r>
          </a:p>
        </p:txBody>
      </p:sp>
      <p:sp>
        <p:nvSpPr>
          <p:cNvPr id="4" name="Marcador de número de diapositiva 3"/>
          <p:cNvSpPr>
            <a:spLocks noGrp="1"/>
          </p:cNvSpPr>
          <p:nvPr>
            <p:ph type="sldNum" sz="quarter" idx="10"/>
          </p:nvPr>
        </p:nvSpPr>
        <p:spPr/>
        <p:txBody>
          <a:bodyPr/>
          <a:lstStyle/>
          <a:p>
            <a:fld id="{CAB75716-2888-4EBD-95B2-971206E1B2C0}" type="slidenum">
              <a:rPr lang="es-CO" smtClean="0"/>
              <a:t>42</a:t>
            </a:fld>
            <a:endParaRPr lang="es-CO"/>
          </a:p>
        </p:txBody>
      </p:sp>
    </p:spTree>
    <p:extLst>
      <p:ext uri="{BB962C8B-B14F-4D97-AF65-F5344CB8AC3E}">
        <p14:creationId xmlns:p14="http://schemas.microsoft.com/office/powerpoint/2010/main" val="3510904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dirty="0"/>
              <a:t>No existen muchos datos del uso de </a:t>
            </a:r>
            <a:r>
              <a:rPr lang="es-CO" sz="1200" dirty="0" err="1"/>
              <a:t>fosfomicina</a:t>
            </a:r>
            <a:r>
              <a:rPr lang="es-CO" sz="1200" dirty="0"/>
              <a:t> como profilaxis sin embargo en un estudio de 317 mujeres no gestantes se encontró menor cantidad de episodios y mayor tiempo del primer episodio a la recurrencia</a:t>
            </a:r>
            <a:endParaRPr lang="es-CO" dirty="0"/>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45</a:t>
            </a:fld>
            <a:endParaRPr lang="es-CO"/>
          </a:p>
        </p:txBody>
      </p:sp>
    </p:spTree>
    <p:extLst>
      <p:ext uri="{BB962C8B-B14F-4D97-AF65-F5344CB8AC3E}">
        <p14:creationId xmlns:p14="http://schemas.microsoft.com/office/powerpoint/2010/main" val="169287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Cuando el útero sale de la pelvis descansa sobre los uréteres, incrementando la presión intraluminal de estos, es mas frecuente en el lado derecho, dado que en el izquierdo protege un poco el colon. </a:t>
            </a:r>
          </a:p>
          <a:p>
            <a:r>
              <a:rPr lang="es-CO" dirty="0"/>
              <a:t>Se ha descrito que la progesterona tiene efecto sobre los uréteres pues han encontrado dilatación en placentas in situ, con extracciones fetales.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5</a:t>
            </a:fld>
            <a:endParaRPr lang="es-CO"/>
          </a:p>
        </p:txBody>
      </p:sp>
    </p:spTree>
    <p:extLst>
      <p:ext uri="{BB962C8B-B14F-4D97-AF65-F5344CB8AC3E}">
        <p14:creationId xmlns:p14="http://schemas.microsoft.com/office/powerpoint/2010/main" val="886789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err="1"/>
              <a:t>Poliaquiuria</a:t>
            </a:r>
            <a:r>
              <a:rPr lang="es-CO" dirty="0"/>
              <a:t> mas de 7 veces en el </a:t>
            </a:r>
            <a:r>
              <a:rPr lang="es-CO" dirty="0" err="1"/>
              <a:t>dia</a:t>
            </a:r>
            <a:r>
              <a:rPr lang="es-CO" dirty="0"/>
              <a:t>, o menos de 2 horas entre una y otra micción. </a:t>
            </a:r>
          </a:p>
          <a:p>
            <a:r>
              <a:rPr lang="es-CO" dirty="0"/>
              <a:t>Poliuria aumento en el volumen urinario.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6</a:t>
            </a:fld>
            <a:endParaRPr lang="es-CO"/>
          </a:p>
        </p:txBody>
      </p:sp>
    </p:spTree>
    <p:extLst>
      <p:ext uri="{BB962C8B-B14F-4D97-AF65-F5344CB8AC3E}">
        <p14:creationId xmlns:p14="http://schemas.microsoft.com/office/powerpoint/2010/main" val="303777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1. </a:t>
            </a:r>
            <a:r>
              <a:rPr lang="es-CO" sz="1200" b="0" i="0" u="none" strike="noStrike" kern="1200" baseline="0" dirty="0" err="1">
                <a:solidFill>
                  <a:schemeClr val="tx1"/>
                </a:solidFill>
                <a:latin typeface="+mn-lt"/>
                <a:ea typeface="+mn-ea"/>
                <a:cs typeface="+mn-cs"/>
              </a:rPr>
              <a:t>Bacteriúria</a:t>
            </a:r>
            <a:r>
              <a:rPr lang="es-CO" sz="1200" b="0" i="0" u="none" strike="noStrike" kern="1200" baseline="0" dirty="0">
                <a:solidFill>
                  <a:schemeClr val="tx1"/>
                </a:solidFill>
                <a:latin typeface="+mn-lt"/>
                <a:ea typeface="+mn-ea"/>
                <a:cs typeface="+mn-cs"/>
              </a:rPr>
              <a:t> asintomática</a:t>
            </a:r>
          </a:p>
          <a:p>
            <a:r>
              <a:rPr lang="es-MX" sz="1200" b="0" i="0" u="none" strike="noStrike" kern="1200" baseline="0" dirty="0">
                <a:solidFill>
                  <a:schemeClr val="tx1"/>
                </a:solidFill>
                <a:latin typeface="+mn-lt"/>
                <a:ea typeface="+mn-ea"/>
                <a:cs typeface="+mn-cs"/>
              </a:rPr>
              <a:t>2. Historia de ITU de repetición</a:t>
            </a:r>
          </a:p>
          <a:p>
            <a:r>
              <a:rPr lang="es-CO" sz="1200" b="0" i="0" u="none" strike="noStrike" kern="1200" baseline="0" dirty="0">
                <a:solidFill>
                  <a:schemeClr val="tx1"/>
                </a:solidFill>
                <a:latin typeface="+mn-lt"/>
                <a:ea typeface="+mn-ea"/>
                <a:cs typeface="+mn-cs"/>
              </a:rPr>
              <a:t>3. Litiasis renal</a:t>
            </a:r>
          </a:p>
          <a:p>
            <a:r>
              <a:rPr lang="es-CO" sz="1200" b="0" i="0" u="none" strike="noStrike" kern="1200" baseline="0" dirty="0">
                <a:solidFill>
                  <a:schemeClr val="tx1"/>
                </a:solidFill>
                <a:latin typeface="+mn-lt"/>
                <a:ea typeface="+mn-ea"/>
                <a:cs typeface="+mn-cs"/>
              </a:rPr>
              <a:t>4. Malformaciones </a:t>
            </a:r>
            <a:r>
              <a:rPr lang="es-CO" sz="1200" b="0" i="0" u="none" strike="noStrike" kern="1200" baseline="0" dirty="0" err="1">
                <a:solidFill>
                  <a:schemeClr val="tx1"/>
                </a:solidFill>
                <a:latin typeface="+mn-lt"/>
                <a:ea typeface="+mn-ea"/>
                <a:cs typeface="+mn-cs"/>
              </a:rPr>
              <a:t>uroginecológicas</a:t>
            </a:r>
            <a:endParaRPr lang="es-CO" sz="1200" b="0" i="0" u="none" strike="noStrike" kern="1200" baseline="0" dirty="0">
              <a:solidFill>
                <a:schemeClr val="tx1"/>
              </a:solidFill>
              <a:latin typeface="+mn-lt"/>
              <a:ea typeface="+mn-ea"/>
              <a:cs typeface="+mn-cs"/>
            </a:endParaRPr>
          </a:p>
          <a:p>
            <a:r>
              <a:rPr lang="es-CO" sz="1200" b="0" i="0" u="none" strike="noStrike" kern="1200" baseline="0" dirty="0">
                <a:solidFill>
                  <a:schemeClr val="tx1"/>
                </a:solidFill>
                <a:latin typeface="+mn-lt"/>
                <a:ea typeface="+mn-ea"/>
                <a:cs typeface="+mn-cs"/>
              </a:rPr>
              <a:t>5. Reflujo </a:t>
            </a:r>
            <a:r>
              <a:rPr lang="es-CO" sz="1200" b="0" i="0" u="none" strike="noStrike" kern="1200" baseline="0" dirty="0" err="1">
                <a:solidFill>
                  <a:schemeClr val="tx1"/>
                </a:solidFill>
                <a:latin typeface="+mn-lt"/>
                <a:ea typeface="+mn-ea"/>
                <a:cs typeface="+mn-cs"/>
              </a:rPr>
              <a:t>vesico</a:t>
            </a:r>
            <a:r>
              <a:rPr lang="es-CO" sz="1200" b="0" i="0" u="none" strike="noStrike" kern="1200" baseline="0" dirty="0">
                <a:solidFill>
                  <a:schemeClr val="tx1"/>
                </a:solidFill>
                <a:latin typeface="+mn-lt"/>
                <a:ea typeface="+mn-ea"/>
                <a:cs typeface="+mn-cs"/>
              </a:rPr>
              <a:t>-ureteral</a:t>
            </a:r>
          </a:p>
          <a:p>
            <a:r>
              <a:rPr lang="es-CO" sz="1200" b="0" i="0" u="none" strike="noStrike" kern="1200" baseline="0" dirty="0">
                <a:solidFill>
                  <a:schemeClr val="tx1"/>
                </a:solidFill>
                <a:latin typeface="+mn-lt"/>
                <a:ea typeface="+mn-ea"/>
                <a:cs typeface="+mn-cs"/>
              </a:rPr>
              <a:t>6. Insuficiencia renal</a:t>
            </a:r>
          </a:p>
          <a:p>
            <a:r>
              <a:rPr lang="es-CO" sz="1200" b="0" i="0" u="none" strike="noStrike" kern="1200" baseline="0" dirty="0">
                <a:solidFill>
                  <a:schemeClr val="tx1"/>
                </a:solidFill>
                <a:latin typeface="+mn-lt"/>
                <a:ea typeface="+mn-ea"/>
                <a:cs typeface="+mn-cs"/>
              </a:rPr>
              <a:t>7. Diabetes mellitus</a:t>
            </a:r>
          </a:p>
          <a:p>
            <a:r>
              <a:rPr lang="es-CO" sz="1200" b="0" i="0" u="none" strike="noStrike" kern="1200" baseline="0" dirty="0">
                <a:solidFill>
                  <a:schemeClr val="tx1"/>
                </a:solidFill>
                <a:latin typeface="+mn-lt"/>
                <a:ea typeface="+mn-ea"/>
                <a:cs typeface="+mn-cs"/>
              </a:rPr>
              <a:t>8. Enfermedades neurológicas (vaciado incompleto, vejiga </a:t>
            </a:r>
            <a:r>
              <a:rPr lang="es-CO" sz="1200" b="0" i="0" u="none" strike="noStrike" kern="1200" baseline="0" dirty="0" err="1">
                <a:solidFill>
                  <a:schemeClr val="tx1"/>
                </a:solidFill>
                <a:latin typeface="+mn-lt"/>
                <a:ea typeface="+mn-ea"/>
                <a:cs typeface="+mn-cs"/>
              </a:rPr>
              <a:t>neurógena</a:t>
            </a:r>
            <a:r>
              <a:rPr lang="es-CO" sz="1200" b="0" i="0" u="none" strike="noStrike" kern="1200" baseline="0" dirty="0">
                <a:solidFill>
                  <a:schemeClr val="tx1"/>
                </a:solidFill>
                <a:latin typeface="+mn-lt"/>
                <a:ea typeface="+mn-ea"/>
                <a:cs typeface="+mn-cs"/>
              </a:rPr>
              <a:t>…)</a:t>
            </a:r>
          </a:p>
          <a:p>
            <a:r>
              <a:rPr lang="pt-BR" sz="1200" b="0" i="0" u="none" strike="noStrike" kern="1200" baseline="0" dirty="0">
                <a:solidFill>
                  <a:schemeClr val="tx1"/>
                </a:solidFill>
                <a:latin typeface="+mn-lt"/>
                <a:ea typeface="+mn-ea"/>
                <a:cs typeface="+mn-cs"/>
              </a:rPr>
              <a:t>9. Anemia de células falciformes</a:t>
            </a:r>
          </a:p>
          <a:p>
            <a:r>
              <a:rPr lang="es-MX" sz="1200" b="0" i="0" u="none" strike="noStrike" kern="1200" baseline="0" dirty="0">
                <a:solidFill>
                  <a:schemeClr val="tx1"/>
                </a:solidFill>
                <a:latin typeface="+mn-lt"/>
                <a:ea typeface="+mn-ea"/>
                <a:cs typeface="+mn-cs"/>
              </a:rPr>
              <a:t>10. Infección por Chlamydia trachomatis</a:t>
            </a:r>
          </a:p>
          <a:p>
            <a:r>
              <a:rPr lang="es-CO" sz="1200" b="0" i="0" u="none" strike="noStrike" kern="1200" baseline="0" dirty="0">
                <a:solidFill>
                  <a:schemeClr val="tx1"/>
                </a:solidFill>
                <a:latin typeface="+mn-lt"/>
                <a:ea typeface="+mn-ea"/>
                <a:cs typeface="+mn-cs"/>
              </a:rPr>
              <a:t>11. Multiparidad</a:t>
            </a:r>
          </a:p>
          <a:p>
            <a:r>
              <a:rPr lang="es-CO" sz="1200" b="0" i="0" u="none" strike="noStrike" kern="1200" baseline="0" dirty="0">
                <a:solidFill>
                  <a:schemeClr val="tx1"/>
                </a:solidFill>
                <a:latin typeface="+mn-lt"/>
                <a:ea typeface="+mn-ea"/>
                <a:cs typeface="+mn-cs"/>
              </a:rPr>
              <a:t>12. Nivel socioeconómico bajo.</a:t>
            </a:r>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8</a:t>
            </a:fld>
            <a:endParaRPr lang="es-CO"/>
          </a:p>
        </p:txBody>
      </p:sp>
    </p:spTree>
    <p:extLst>
      <p:ext uri="{BB962C8B-B14F-4D97-AF65-F5344CB8AC3E}">
        <p14:creationId xmlns:p14="http://schemas.microsoft.com/office/powerpoint/2010/main" val="374541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 muestra de orina debe ser tomada en condiciones asépticas, pero no es necesario el sondaje.</a:t>
            </a:r>
          </a:p>
          <a:p>
            <a:r>
              <a:rPr lang="es-MX" sz="1200" b="0" i="0" u="none" strike="noStrike" kern="1200" baseline="0" dirty="0">
                <a:solidFill>
                  <a:schemeClr val="tx1"/>
                </a:solidFill>
                <a:latin typeface="+mn-lt"/>
                <a:ea typeface="+mn-ea"/>
                <a:cs typeface="+mn-cs"/>
              </a:rPr>
              <a:t>Técnica: limpieza previa de genitales externos, separación de labios vulvares y recogida del chorro</a:t>
            </a:r>
          </a:p>
          <a:p>
            <a:r>
              <a:rPr lang="es-CO" sz="1200" b="0" i="0" u="none" strike="noStrike" kern="1200" baseline="0" dirty="0">
                <a:solidFill>
                  <a:schemeClr val="tx1"/>
                </a:solidFill>
                <a:latin typeface="+mn-lt"/>
                <a:ea typeface="+mn-ea"/>
                <a:cs typeface="+mn-cs"/>
              </a:rPr>
              <a:t>medio de la micción</a:t>
            </a:r>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13</a:t>
            </a:fld>
            <a:endParaRPr lang="es-CO"/>
          </a:p>
        </p:txBody>
      </p:sp>
    </p:spTree>
    <p:extLst>
      <p:ext uri="{BB962C8B-B14F-4D97-AF65-F5344CB8AC3E}">
        <p14:creationId xmlns:p14="http://schemas.microsoft.com/office/powerpoint/2010/main" val="560939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25% de las no tratadas desarrollan </a:t>
            </a:r>
            <a:r>
              <a:rPr lang="es-CO" dirty="0" err="1"/>
              <a:t>pielonefritis</a:t>
            </a:r>
            <a:endParaRPr lang="es-CO" dirty="0"/>
          </a:p>
          <a:p>
            <a:r>
              <a:rPr lang="es-CO" dirty="0"/>
              <a:t>3 % de las tratadas. </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14</a:t>
            </a:fld>
            <a:endParaRPr lang="es-CO"/>
          </a:p>
        </p:txBody>
      </p:sp>
    </p:spTree>
    <p:extLst>
      <p:ext uri="{BB962C8B-B14F-4D97-AF65-F5344CB8AC3E}">
        <p14:creationId xmlns:p14="http://schemas.microsoft.com/office/powerpoint/2010/main" val="265536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a:t>FR adicionales como malformaciones de la </a:t>
            </a:r>
            <a:r>
              <a:rPr lang="es-MX" dirty="0" err="1"/>
              <a:t>via</a:t>
            </a:r>
            <a:r>
              <a:rPr lang="es-MX" dirty="0"/>
              <a:t> urinaria </a:t>
            </a:r>
            <a:endParaRPr lang="es-CO" dirty="0"/>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15</a:t>
            </a:fld>
            <a:endParaRPr lang="es-CO"/>
          </a:p>
        </p:txBody>
      </p:sp>
    </p:spTree>
    <p:extLst>
      <p:ext uri="{BB962C8B-B14F-4D97-AF65-F5344CB8AC3E}">
        <p14:creationId xmlns:p14="http://schemas.microsoft.com/office/powerpoint/2010/main" val="4200879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chemeClr val="bg1"/>
                </a:solidFill>
              </a:rPr>
              <a:t>Misma cepa bacteriana con &gt;10</a:t>
            </a:r>
            <a:r>
              <a:rPr lang="es-CO" sz="1200" baseline="30000" dirty="0">
                <a:solidFill>
                  <a:schemeClr val="bg1"/>
                </a:solidFill>
              </a:rPr>
              <a:t>2 </a:t>
            </a:r>
            <a:r>
              <a:rPr lang="es-CO" sz="1200" dirty="0">
                <a:solidFill>
                  <a:schemeClr val="bg1"/>
                </a:solidFill>
              </a:rPr>
              <a:t>UFC por cateterismo o 10</a:t>
            </a:r>
            <a:r>
              <a:rPr lang="es-CO" sz="1200" baseline="30000" dirty="0">
                <a:solidFill>
                  <a:schemeClr val="bg1"/>
                </a:solidFill>
              </a:rPr>
              <a:t>5 </a:t>
            </a:r>
            <a:r>
              <a:rPr lang="es-CO" sz="1200" dirty="0">
                <a:solidFill>
                  <a:schemeClr val="bg1"/>
                </a:solidFill>
              </a:rPr>
              <a:t>UFC</a:t>
            </a:r>
            <a:r>
              <a:rPr lang="es-CO" sz="1200" baseline="30000" dirty="0">
                <a:solidFill>
                  <a:schemeClr val="bg1"/>
                </a:solidFill>
              </a:rPr>
              <a:t> </a:t>
            </a:r>
            <a:r>
              <a:rPr lang="es-CO" sz="1200" dirty="0">
                <a:solidFill>
                  <a:schemeClr val="bg1"/>
                </a:solidFill>
              </a:rPr>
              <a:t>en una muestra por micción espontánea</a:t>
            </a:r>
          </a:p>
          <a:p>
            <a:endParaRPr lang="es-CO" dirty="0"/>
          </a:p>
        </p:txBody>
      </p:sp>
      <p:sp>
        <p:nvSpPr>
          <p:cNvPr id="4" name="Marcador de número de diapositiva 3"/>
          <p:cNvSpPr>
            <a:spLocks noGrp="1"/>
          </p:cNvSpPr>
          <p:nvPr>
            <p:ph type="sldNum" sz="quarter" idx="10"/>
          </p:nvPr>
        </p:nvSpPr>
        <p:spPr/>
        <p:txBody>
          <a:bodyPr/>
          <a:lstStyle/>
          <a:p>
            <a:fld id="{CAB75716-2888-4EBD-95B2-971206E1B2C0}" type="slidenum">
              <a:rPr lang="es-CO" smtClean="0"/>
              <a:t>16</a:t>
            </a:fld>
            <a:endParaRPr lang="es-CO"/>
          </a:p>
        </p:txBody>
      </p:sp>
    </p:spTree>
    <p:extLst>
      <p:ext uri="{BB962C8B-B14F-4D97-AF65-F5344CB8AC3E}">
        <p14:creationId xmlns:p14="http://schemas.microsoft.com/office/powerpoint/2010/main" val="16652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3/05/2021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3/05/2021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957431" y="650557"/>
            <a:ext cx="10746889" cy="2778443"/>
          </a:xfrm>
        </p:spPr>
        <p:txBody>
          <a:bodyPr>
            <a:normAutofit/>
          </a:bodyPr>
          <a:lstStyle/>
          <a:p>
            <a:r>
              <a:rPr lang="es-CO" b="0" dirty="0">
                <a:latin typeface="Montserrat" panose="00000500000000000000" pitchFamily="50" charset="0"/>
              </a:rPr>
              <a:t>Infección del tracto urinario en el embarazo</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3016175" y="3697822"/>
            <a:ext cx="6629400" cy="1655762"/>
          </a:xfrm>
        </p:spPr>
        <p:txBody>
          <a:bodyPr/>
          <a:lstStyle/>
          <a:p>
            <a:r>
              <a:rPr lang="es-CO" dirty="0">
                <a:solidFill>
                  <a:srgbClr val="002060"/>
                </a:solidFill>
                <a:latin typeface="Montserrat" panose="00000500000000000000" pitchFamily="50" charset="0"/>
              </a:rPr>
              <a:t>Julián Peláez Henao</a:t>
            </a:r>
          </a:p>
          <a:p>
            <a:r>
              <a:rPr lang="es-CO" dirty="0">
                <a:solidFill>
                  <a:srgbClr val="002060"/>
                </a:solidFill>
                <a:latin typeface="Montserrat" panose="00000500000000000000" pitchFamily="50" charset="0"/>
              </a:rPr>
              <a:t>Ginecología y Obstetricia</a:t>
            </a:r>
          </a:p>
          <a:p>
            <a:r>
              <a:rPr lang="es-CO" dirty="0">
                <a:solidFill>
                  <a:srgbClr val="002060"/>
                </a:solidFill>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98351" y="240744"/>
            <a:ext cx="10515600" cy="1325563"/>
          </a:xfrm>
        </p:spPr>
        <p:txBody>
          <a:bodyPr/>
          <a:lstStyle/>
          <a:p>
            <a:r>
              <a:rPr lang="es-CO" b="0" dirty="0">
                <a:latin typeface="Montserrat" panose="00000500000000000000" pitchFamily="50" charset="0"/>
              </a:rPr>
              <a:t>Tamizaje de ITU en el embarazo</a:t>
            </a:r>
          </a:p>
        </p:txBody>
      </p:sp>
      <p:pic>
        <p:nvPicPr>
          <p:cNvPr id="5" name="Imagen 4"/>
          <p:cNvPicPr>
            <a:picLocks noChangeAspect="1"/>
          </p:cNvPicPr>
          <p:nvPr/>
        </p:nvPicPr>
        <p:blipFill>
          <a:blip r:embed="rId2"/>
          <a:stretch>
            <a:fillRect/>
          </a:stretch>
        </p:blipFill>
        <p:spPr>
          <a:xfrm>
            <a:off x="4562077" y="2165016"/>
            <a:ext cx="7522346" cy="3480488"/>
          </a:xfrm>
          <a:prstGeom prst="rect">
            <a:avLst/>
          </a:prstGeom>
        </p:spPr>
      </p:pic>
    </p:spTree>
    <p:extLst>
      <p:ext uri="{BB962C8B-B14F-4D97-AF65-F5344CB8AC3E}">
        <p14:creationId xmlns:p14="http://schemas.microsoft.com/office/powerpoint/2010/main" val="280674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vert="horz" lIns="91440" tIns="45720" rIns="91440" bIns="45720" rtlCol="0" anchor="ctr">
            <a:normAutofit/>
          </a:bodyPr>
          <a:lstStyle/>
          <a:p>
            <a:r>
              <a:rPr lang="es-CO" b="0" dirty="0">
                <a:latin typeface="Montserrat" panose="00000500000000000000" pitchFamily="50" charset="0"/>
              </a:rPr>
              <a:t>Tamizaje de ITU en el embarazo</a:t>
            </a:r>
          </a:p>
        </p:txBody>
      </p:sp>
      <p:pic>
        <p:nvPicPr>
          <p:cNvPr id="5" name="Imagen 4"/>
          <p:cNvPicPr>
            <a:picLocks noChangeAspect="1"/>
          </p:cNvPicPr>
          <p:nvPr/>
        </p:nvPicPr>
        <p:blipFill>
          <a:blip r:embed="rId2"/>
          <a:stretch>
            <a:fillRect/>
          </a:stretch>
        </p:blipFill>
        <p:spPr>
          <a:xfrm>
            <a:off x="4669654" y="2470908"/>
            <a:ext cx="7370629" cy="2651782"/>
          </a:xfrm>
          <a:prstGeom prst="rect">
            <a:avLst/>
          </a:prstGeom>
        </p:spPr>
      </p:pic>
    </p:spTree>
    <p:extLst>
      <p:ext uri="{BB962C8B-B14F-4D97-AF65-F5344CB8AC3E}">
        <p14:creationId xmlns:p14="http://schemas.microsoft.com/office/powerpoint/2010/main" val="414836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vert="horz" lIns="91440" tIns="45720" rIns="91440" bIns="45720" rtlCol="0" anchor="ctr">
            <a:normAutofit/>
          </a:bodyPr>
          <a:lstStyle/>
          <a:p>
            <a:r>
              <a:rPr lang="es-CO" b="0" dirty="0">
                <a:latin typeface="Montserrat" panose="00000500000000000000" pitchFamily="50" charset="0"/>
              </a:rPr>
              <a:t>Clasificación </a:t>
            </a:r>
          </a:p>
        </p:txBody>
      </p:sp>
      <p:sp>
        <p:nvSpPr>
          <p:cNvPr id="5" name="Elipse 4">
            <a:extLst>
              <a:ext uri="{FF2B5EF4-FFF2-40B4-BE49-F238E27FC236}">
                <a16:creationId xmlns:a16="http://schemas.microsoft.com/office/drawing/2014/main" id="{01BE2408-32CC-43A9-9F77-CD610243E7F0}"/>
              </a:ext>
            </a:extLst>
          </p:cNvPr>
          <p:cNvSpPr/>
          <p:nvPr/>
        </p:nvSpPr>
        <p:spPr>
          <a:xfrm>
            <a:off x="6291435" y="953508"/>
            <a:ext cx="4022507" cy="3181841"/>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a:solidFill>
                  <a:srgbClr val="002060"/>
                </a:solidFill>
                <a:latin typeface="Montserrat" panose="00000500000000000000" pitchFamily="50" charset="0"/>
              </a:rPr>
              <a:t>Bacteriuria</a:t>
            </a:r>
          </a:p>
          <a:p>
            <a:pPr algn="ctr"/>
            <a:r>
              <a:rPr lang="es-CO" sz="2800" dirty="0">
                <a:solidFill>
                  <a:srgbClr val="002060"/>
                </a:solidFill>
                <a:latin typeface="Montserrat" panose="00000500000000000000" pitchFamily="50" charset="0"/>
              </a:rPr>
              <a:t>asintomática</a:t>
            </a:r>
          </a:p>
        </p:txBody>
      </p:sp>
      <p:sp>
        <p:nvSpPr>
          <p:cNvPr id="6" name="Elipse 5">
            <a:extLst>
              <a:ext uri="{FF2B5EF4-FFF2-40B4-BE49-F238E27FC236}">
                <a16:creationId xmlns:a16="http://schemas.microsoft.com/office/drawing/2014/main" id="{33A3FB58-8806-4C88-9B38-81892022B218}"/>
              </a:ext>
            </a:extLst>
          </p:cNvPr>
          <p:cNvSpPr/>
          <p:nvPr/>
        </p:nvSpPr>
        <p:spPr>
          <a:xfrm>
            <a:off x="4802602" y="3115242"/>
            <a:ext cx="4022507" cy="3181841"/>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a:solidFill>
                  <a:srgbClr val="002060"/>
                </a:solidFill>
                <a:latin typeface="Montserrat" panose="00000500000000000000" pitchFamily="50" charset="0"/>
              </a:rPr>
              <a:t>Cistitis aguda</a:t>
            </a:r>
          </a:p>
        </p:txBody>
      </p:sp>
      <p:sp>
        <p:nvSpPr>
          <p:cNvPr id="7" name="Elipse 6">
            <a:extLst>
              <a:ext uri="{FF2B5EF4-FFF2-40B4-BE49-F238E27FC236}">
                <a16:creationId xmlns:a16="http://schemas.microsoft.com/office/drawing/2014/main" id="{BAD01C52-D987-44CB-B57A-9ABDDEA20B3C}"/>
              </a:ext>
            </a:extLst>
          </p:cNvPr>
          <p:cNvSpPr/>
          <p:nvPr/>
        </p:nvSpPr>
        <p:spPr>
          <a:xfrm>
            <a:off x="8008128" y="3115242"/>
            <a:ext cx="4022507" cy="3181841"/>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a:solidFill>
                  <a:srgbClr val="002060"/>
                </a:solidFill>
                <a:latin typeface="Montserrat" panose="00000500000000000000" pitchFamily="50" charset="0"/>
              </a:rPr>
              <a:t>Pielonefritis aguda</a:t>
            </a:r>
          </a:p>
        </p:txBody>
      </p:sp>
    </p:spTree>
    <p:extLst>
      <p:ext uri="{BB962C8B-B14F-4D97-AF65-F5344CB8AC3E}">
        <p14:creationId xmlns:p14="http://schemas.microsoft.com/office/powerpoint/2010/main" val="2242810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vert="horz" lIns="91440" tIns="45720" rIns="91440" bIns="45720" rtlCol="0" anchor="ctr">
            <a:normAutofit/>
          </a:bodyPr>
          <a:lstStyle/>
          <a:p>
            <a:r>
              <a:rPr lang="es-CO" b="0" dirty="0">
                <a:latin typeface="Montserrat" panose="00000500000000000000" pitchFamily="50" charset="0"/>
              </a:rPr>
              <a:t>Bacteriuria asintomática</a:t>
            </a:r>
          </a:p>
        </p:txBody>
      </p:sp>
      <p:pic>
        <p:nvPicPr>
          <p:cNvPr id="5" name="Picture 2" descr="Resultado de imagen para cultivo de escherichia coli">
            <a:extLst>
              <a:ext uri="{FF2B5EF4-FFF2-40B4-BE49-F238E27FC236}">
                <a16:creationId xmlns:a16="http://schemas.microsoft.com/office/drawing/2014/main" id="{06595D20-9EAD-4C51-9CB6-2D20B6E19BE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9966" y="1919927"/>
            <a:ext cx="2646825" cy="176455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3">
            <a:extLst>
              <a:ext uri="{FF2B5EF4-FFF2-40B4-BE49-F238E27FC236}">
                <a16:creationId xmlns:a16="http://schemas.microsoft.com/office/drawing/2014/main" id="{D0E5D097-3009-422B-AB1D-E67C5DF79CD9}"/>
              </a:ext>
            </a:extLst>
          </p:cNvPr>
          <p:cNvSpPr/>
          <p:nvPr/>
        </p:nvSpPr>
        <p:spPr>
          <a:xfrm>
            <a:off x="5819233" y="2376648"/>
            <a:ext cx="5274930" cy="1082295"/>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sz="2400" dirty="0">
                <a:solidFill>
                  <a:schemeClr val="bg1"/>
                </a:solidFill>
                <a:latin typeface="Montserrat" panose="00000500000000000000" pitchFamily="50" charset="0"/>
              </a:rPr>
              <a:t>&gt; 100.000 Unidades formadoras de colonias </a:t>
            </a:r>
          </a:p>
        </p:txBody>
      </p:sp>
      <p:sp>
        <p:nvSpPr>
          <p:cNvPr id="7" name="Rectángulo: esquinas redondeadas 5">
            <a:extLst>
              <a:ext uri="{FF2B5EF4-FFF2-40B4-BE49-F238E27FC236}">
                <a16:creationId xmlns:a16="http://schemas.microsoft.com/office/drawing/2014/main" id="{5A9AC48D-2756-4DDB-9343-D87DB6BB1FC3}"/>
              </a:ext>
            </a:extLst>
          </p:cNvPr>
          <p:cNvSpPr/>
          <p:nvPr/>
        </p:nvSpPr>
        <p:spPr>
          <a:xfrm>
            <a:off x="5819233" y="3703693"/>
            <a:ext cx="5274930" cy="954874"/>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sz="2400" dirty="0">
                <a:solidFill>
                  <a:schemeClr val="bg1"/>
                </a:solidFill>
                <a:latin typeface="Montserrat" panose="00000500000000000000" pitchFamily="50" charset="0"/>
              </a:rPr>
              <a:t>Ausencia de síntomas</a:t>
            </a:r>
          </a:p>
        </p:txBody>
      </p:sp>
      <p:sp>
        <p:nvSpPr>
          <p:cNvPr id="8" name="Rectángulo: esquinas redondeadas 6">
            <a:extLst>
              <a:ext uri="{FF2B5EF4-FFF2-40B4-BE49-F238E27FC236}">
                <a16:creationId xmlns:a16="http://schemas.microsoft.com/office/drawing/2014/main" id="{F0970E73-6657-477D-A25C-F35D0C42E5A8}"/>
              </a:ext>
            </a:extLst>
          </p:cNvPr>
          <p:cNvSpPr/>
          <p:nvPr/>
        </p:nvSpPr>
        <p:spPr>
          <a:xfrm>
            <a:off x="5819233" y="4853303"/>
            <a:ext cx="5274930" cy="954874"/>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sz="2400" dirty="0">
                <a:solidFill>
                  <a:schemeClr val="bg1"/>
                </a:solidFill>
                <a:latin typeface="Montserrat" panose="00000500000000000000" pitchFamily="50" charset="0"/>
              </a:rPr>
              <a:t>¿Muestra por sonda?</a:t>
            </a:r>
          </a:p>
        </p:txBody>
      </p:sp>
    </p:spTree>
    <p:extLst>
      <p:ext uri="{BB962C8B-B14F-4D97-AF65-F5344CB8AC3E}">
        <p14:creationId xmlns:p14="http://schemas.microsoft.com/office/powerpoint/2010/main" val="1515035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C3EEA827-53BF-46F7-BFDF-ABBEE0C7F791}"/>
              </a:ext>
            </a:extLst>
          </p:cNvPr>
          <p:cNvSpPr/>
          <p:nvPr/>
        </p:nvSpPr>
        <p:spPr>
          <a:xfrm>
            <a:off x="470431" y="1477964"/>
            <a:ext cx="1997612" cy="2354068"/>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2"/>
                </a:solidFill>
                <a:latin typeface="Montserrat" panose="00000500000000000000" pitchFamily="50" charset="0"/>
              </a:rPr>
              <a:t>25%</a:t>
            </a:r>
          </a:p>
          <a:p>
            <a:pPr algn="ctr"/>
            <a:r>
              <a:rPr lang="es-CO" sz="3200" dirty="0">
                <a:solidFill>
                  <a:schemeClr val="tx2"/>
                </a:solidFill>
                <a:latin typeface="Montserrat" panose="00000500000000000000" pitchFamily="50" charset="0"/>
              </a:rPr>
              <a:t> </a:t>
            </a:r>
          </a:p>
          <a:p>
            <a:pPr algn="ctr"/>
            <a:r>
              <a:rPr lang="es-CO" dirty="0">
                <a:solidFill>
                  <a:schemeClr val="tx2"/>
                </a:solidFill>
                <a:latin typeface="Montserrat" panose="00000500000000000000" pitchFamily="50" charset="0"/>
              </a:rPr>
              <a:t>Pielonefritis</a:t>
            </a:r>
          </a:p>
        </p:txBody>
      </p:sp>
      <p:sp>
        <p:nvSpPr>
          <p:cNvPr id="6" name="Rectángulo 5">
            <a:extLst>
              <a:ext uri="{FF2B5EF4-FFF2-40B4-BE49-F238E27FC236}">
                <a16:creationId xmlns:a16="http://schemas.microsoft.com/office/drawing/2014/main" id="{8D747F13-33C3-4873-929B-2C78A363571E}"/>
              </a:ext>
            </a:extLst>
          </p:cNvPr>
          <p:cNvSpPr/>
          <p:nvPr/>
        </p:nvSpPr>
        <p:spPr>
          <a:xfrm>
            <a:off x="2812040" y="1477964"/>
            <a:ext cx="1997612" cy="2354068"/>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2"/>
                </a:solidFill>
                <a:latin typeface="Montserrat" panose="00000500000000000000" pitchFamily="50" charset="0"/>
              </a:rPr>
              <a:t>3%</a:t>
            </a:r>
          </a:p>
          <a:p>
            <a:pPr algn="ctr"/>
            <a:r>
              <a:rPr lang="es-CO" sz="3200" dirty="0">
                <a:solidFill>
                  <a:schemeClr val="tx2"/>
                </a:solidFill>
                <a:latin typeface="Montserrat" panose="00000500000000000000" pitchFamily="50" charset="0"/>
              </a:rPr>
              <a:t> </a:t>
            </a:r>
          </a:p>
          <a:p>
            <a:pPr algn="ctr"/>
            <a:r>
              <a:rPr lang="es-CO" dirty="0">
                <a:solidFill>
                  <a:schemeClr val="tx2"/>
                </a:solidFill>
                <a:latin typeface="Montserrat" panose="00000500000000000000" pitchFamily="50" charset="0"/>
              </a:rPr>
              <a:t>Pielonefritis</a:t>
            </a:r>
          </a:p>
        </p:txBody>
      </p:sp>
      <p:cxnSp>
        <p:nvCxnSpPr>
          <p:cNvPr id="7" name="Conector recto de flecha 6">
            <a:extLst>
              <a:ext uri="{FF2B5EF4-FFF2-40B4-BE49-F238E27FC236}">
                <a16:creationId xmlns:a16="http://schemas.microsoft.com/office/drawing/2014/main" id="{16F54BC9-278A-45AA-B3AD-9A7D4FD73DD8}"/>
              </a:ext>
            </a:extLst>
          </p:cNvPr>
          <p:cNvCxnSpPr>
            <a:cxnSpLocks/>
          </p:cNvCxnSpPr>
          <p:nvPr/>
        </p:nvCxnSpPr>
        <p:spPr>
          <a:xfrm>
            <a:off x="1456758" y="2510347"/>
            <a:ext cx="0" cy="457200"/>
          </a:xfrm>
          <a:prstGeom prst="straightConnector1">
            <a:avLst/>
          </a:prstGeom>
          <a:ln w="762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BD1BEB6A-6FE7-4EC1-911D-A37EE5A0C009}"/>
              </a:ext>
            </a:extLst>
          </p:cNvPr>
          <p:cNvCxnSpPr>
            <a:cxnSpLocks/>
          </p:cNvCxnSpPr>
          <p:nvPr/>
        </p:nvCxnSpPr>
        <p:spPr>
          <a:xfrm>
            <a:off x="3825594" y="2510347"/>
            <a:ext cx="0" cy="457200"/>
          </a:xfrm>
          <a:prstGeom prst="straightConnector1">
            <a:avLst/>
          </a:prstGeom>
          <a:ln w="762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C5A41FA9-DE0E-464A-8366-7690C9069A56}"/>
              </a:ext>
            </a:extLst>
          </p:cNvPr>
          <p:cNvSpPr txBox="1"/>
          <p:nvPr/>
        </p:nvSpPr>
        <p:spPr>
          <a:xfrm>
            <a:off x="669970" y="1695458"/>
            <a:ext cx="1600200" cy="381364"/>
          </a:xfrm>
          <a:prstGeom prst="rect">
            <a:avLst/>
          </a:prstGeom>
          <a:noFill/>
          <a:ln>
            <a:solidFill>
              <a:schemeClr val="accent3"/>
            </a:solidFill>
          </a:ln>
        </p:spPr>
        <p:txBody>
          <a:bodyPr wrap="square" rtlCol="0">
            <a:spAutoFit/>
          </a:bodyPr>
          <a:lstStyle/>
          <a:p>
            <a:pPr algn="ctr"/>
            <a:r>
              <a:rPr lang="es-CO" b="1" dirty="0">
                <a:solidFill>
                  <a:schemeClr val="tx2"/>
                </a:solidFill>
                <a:latin typeface="Montserrat" panose="00000500000000000000" pitchFamily="50" charset="0"/>
              </a:rPr>
              <a:t>No tratadas</a:t>
            </a:r>
          </a:p>
        </p:txBody>
      </p:sp>
      <p:sp>
        <p:nvSpPr>
          <p:cNvPr id="10" name="CuadroTexto 9">
            <a:extLst>
              <a:ext uri="{FF2B5EF4-FFF2-40B4-BE49-F238E27FC236}">
                <a16:creationId xmlns:a16="http://schemas.microsoft.com/office/drawing/2014/main" id="{14D48549-2E70-4BC4-9DB9-17B2F74A6130}"/>
              </a:ext>
            </a:extLst>
          </p:cNvPr>
          <p:cNvSpPr txBox="1"/>
          <p:nvPr/>
        </p:nvSpPr>
        <p:spPr>
          <a:xfrm>
            <a:off x="3010746" y="1695458"/>
            <a:ext cx="1600200" cy="381364"/>
          </a:xfrm>
          <a:prstGeom prst="rect">
            <a:avLst/>
          </a:prstGeom>
          <a:noFill/>
          <a:ln>
            <a:solidFill>
              <a:schemeClr val="accent3"/>
            </a:solidFill>
          </a:ln>
        </p:spPr>
        <p:txBody>
          <a:bodyPr wrap="square" rtlCol="0">
            <a:spAutoFit/>
          </a:bodyPr>
          <a:lstStyle/>
          <a:p>
            <a:pPr algn="ctr"/>
            <a:r>
              <a:rPr lang="es-CO" b="1" dirty="0">
                <a:solidFill>
                  <a:schemeClr val="tx2"/>
                </a:solidFill>
                <a:latin typeface="Montserrat" panose="00000500000000000000" pitchFamily="50" charset="0"/>
              </a:rPr>
              <a:t>Tratadas</a:t>
            </a:r>
          </a:p>
        </p:txBody>
      </p:sp>
      <p:sp>
        <p:nvSpPr>
          <p:cNvPr id="11" name="Rectángulo 10">
            <a:extLst>
              <a:ext uri="{FF2B5EF4-FFF2-40B4-BE49-F238E27FC236}">
                <a16:creationId xmlns:a16="http://schemas.microsoft.com/office/drawing/2014/main" id="{2E6C9652-D5C9-4BCC-83C7-78C1DE49FC24}"/>
              </a:ext>
            </a:extLst>
          </p:cNvPr>
          <p:cNvSpPr/>
          <p:nvPr/>
        </p:nvSpPr>
        <p:spPr>
          <a:xfrm>
            <a:off x="5384738" y="3832032"/>
            <a:ext cx="1997612" cy="2354068"/>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2"/>
                </a:solidFill>
                <a:latin typeface="Montserrat" panose="00000500000000000000" pitchFamily="50" charset="0"/>
              </a:rPr>
              <a:t>8%</a:t>
            </a:r>
            <a:endParaRPr lang="es-CO" dirty="0">
              <a:solidFill>
                <a:schemeClr val="tx2"/>
              </a:solidFill>
              <a:latin typeface="Montserrat" panose="00000500000000000000" pitchFamily="50" charset="0"/>
            </a:endParaRPr>
          </a:p>
          <a:p>
            <a:pPr algn="ctr"/>
            <a:endParaRPr lang="es-CO" dirty="0">
              <a:solidFill>
                <a:schemeClr val="tx2"/>
              </a:solidFill>
              <a:latin typeface="Montserrat" panose="00000500000000000000" pitchFamily="50" charset="0"/>
            </a:endParaRPr>
          </a:p>
          <a:p>
            <a:pPr algn="ctr"/>
            <a:r>
              <a:rPr lang="es-CO" dirty="0">
                <a:solidFill>
                  <a:schemeClr val="tx2"/>
                </a:solidFill>
                <a:latin typeface="Montserrat" panose="00000500000000000000" pitchFamily="50" charset="0"/>
              </a:rPr>
              <a:t>Bajo peso al nacer</a:t>
            </a:r>
          </a:p>
        </p:txBody>
      </p:sp>
      <p:cxnSp>
        <p:nvCxnSpPr>
          <p:cNvPr id="12" name="Conector recto de flecha 11">
            <a:extLst>
              <a:ext uri="{FF2B5EF4-FFF2-40B4-BE49-F238E27FC236}">
                <a16:creationId xmlns:a16="http://schemas.microsoft.com/office/drawing/2014/main" id="{8AF2E98C-21B1-4E83-B718-B209E875AF28}"/>
              </a:ext>
            </a:extLst>
          </p:cNvPr>
          <p:cNvCxnSpPr>
            <a:cxnSpLocks/>
          </p:cNvCxnSpPr>
          <p:nvPr/>
        </p:nvCxnSpPr>
        <p:spPr>
          <a:xfrm>
            <a:off x="6413041" y="4829253"/>
            <a:ext cx="0" cy="339210"/>
          </a:xfrm>
          <a:prstGeom prst="straightConnector1">
            <a:avLst/>
          </a:prstGeom>
          <a:ln w="762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3" name="CuadroTexto 12">
            <a:extLst>
              <a:ext uri="{FF2B5EF4-FFF2-40B4-BE49-F238E27FC236}">
                <a16:creationId xmlns:a16="http://schemas.microsoft.com/office/drawing/2014/main" id="{43B487E5-9178-401C-AB10-F7ADB8EB2AC4}"/>
              </a:ext>
            </a:extLst>
          </p:cNvPr>
          <p:cNvSpPr txBox="1"/>
          <p:nvPr/>
        </p:nvSpPr>
        <p:spPr>
          <a:xfrm>
            <a:off x="5584277" y="4049526"/>
            <a:ext cx="1600200" cy="381364"/>
          </a:xfrm>
          <a:prstGeom prst="rect">
            <a:avLst/>
          </a:prstGeom>
          <a:noFill/>
          <a:ln>
            <a:solidFill>
              <a:schemeClr val="accent3"/>
            </a:solidFill>
          </a:ln>
        </p:spPr>
        <p:txBody>
          <a:bodyPr wrap="square" rtlCol="0">
            <a:spAutoFit/>
          </a:bodyPr>
          <a:lstStyle/>
          <a:p>
            <a:pPr algn="ctr"/>
            <a:r>
              <a:rPr lang="es-CO" b="1" dirty="0">
                <a:solidFill>
                  <a:schemeClr val="tx2"/>
                </a:solidFill>
                <a:latin typeface="Montserrat" panose="00000500000000000000" pitchFamily="50" charset="0"/>
              </a:rPr>
              <a:t>No tratadas</a:t>
            </a:r>
          </a:p>
        </p:txBody>
      </p:sp>
      <p:sp>
        <p:nvSpPr>
          <p:cNvPr id="14" name="Rectángulo 13">
            <a:extLst>
              <a:ext uri="{FF2B5EF4-FFF2-40B4-BE49-F238E27FC236}">
                <a16:creationId xmlns:a16="http://schemas.microsoft.com/office/drawing/2014/main" id="{489BB93F-CDD7-4A03-8279-BBF2C6BF1512}"/>
              </a:ext>
            </a:extLst>
          </p:cNvPr>
          <p:cNvSpPr/>
          <p:nvPr/>
        </p:nvSpPr>
        <p:spPr>
          <a:xfrm>
            <a:off x="7660956" y="3832032"/>
            <a:ext cx="1997612" cy="2354068"/>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2"/>
                </a:solidFill>
                <a:latin typeface="Montserrat" panose="00000500000000000000" pitchFamily="50" charset="0"/>
              </a:rPr>
              <a:t>3%</a:t>
            </a:r>
            <a:endParaRPr lang="es-CO" dirty="0">
              <a:solidFill>
                <a:schemeClr val="tx2"/>
              </a:solidFill>
              <a:latin typeface="Montserrat" panose="00000500000000000000" pitchFamily="50" charset="0"/>
            </a:endParaRPr>
          </a:p>
          <a:p>
            <a:pPr algn="ctr"/>
            <a:endParaRPr lang="es-CO" dirty="0">
              <a:solidFill>
                <a:schemeClr val="tx2"/>
              </a:solidFill>
              <a:latin typeface="Montserrat" panose="00000500000000000000" pitchFamily="50" charset="0"/>
            </a:endParaRPr>
          </a:p>
          <a:p>
            <a:pPr algn="ctr"/>
            <a:r>
              <a:rPr lang="es-CO" dirty="0">
                <a:solidFill>
                  <a:schemeClr val="tx2"/>
                </a:solidFill>
                <a:latin typeface="Montserrat" panose="00000500000000000000" pitchFamily="50" charset="0"/>
              </a:rPr>
              <a:t>Bajo peso al nacer</a:t>
            </a:r>
          </a:p>
        </p:txBody>
      </p:sp>
      <p:sp>
        <p:nvSpPr>
          <p:cNvPr id="15" name="CuadroTexto 14">
            <a:extLst>
              <a:ext uri="{FF2B5EF4-FFF2-40B4-BE49-F238E27FC236}">
                <a16:creationId xmlns:a16="http://schemas.microsoft.com/office/drawing/2014/main" id="{47D1A601-1192-40E2-858B-06DDCF8BB84B}"/>
              </a:ext>
            </a:extLst>
          </p:cNvPr>
          <p:cNvSpPr txBox="1"/>
          <p:nvPr/>
        </p:nvSpPr>
        <p:spPr>
          <a:xfrm>
            <a:off x="7859612" y="3949279"/>
            <a:ext cx="1600200" cy="381364"/>
          </a:xfrm>
          <a:prstGeom prst="rect">
            <a:avLst/>
          </a:prstGeom>
          <a:noFill/>
          <a:ln>
            <a:solidFill>
              <a:schemeClr val="accent3"/>
            </a:solidFill>
          </a:ln>
        </p:spPr>
        <p:txBody>
          <a:bodyPr wrap="square" rtlCol="0">
            <a:spAutoFit/>
          </a:bodyPr>
          <a:lstStyle/>
          <a:p>
            <a:pPr algn="ctr"/>
            <a:r>
              <a:rPr lang="es-CO" b="1" dirty="0">
                <a:solidFill>
                  <a:schemeClr val="tx2"/>
                </a:solidFill>
                <a:latin typeface="Montserrat" panose="00000500000000000000" pitchFamily="50" charset="0"/>
              </a:rPr>
              <a:t>Tratadas</a:t>
            </a:r>
          </a:p>
        </p:txBody>
      </p:sp>
      <p:cxnSp>
        <p:nvCxnSpPr>
          <p:cNvPr id="16" name="Conector recto de flecha 15">
            <a:extLst>
              <a:ext uri="{FF2B5EF4-FFF2-40B4-BE49-F238E27FC236}">
                <a16:creationId xmlns:a16="http://schemas.microsoft.com/office/drawing/2014/main" id="{A3F0E0B8-A94F-4E0F-9790-969754370115}"/>
              </a:ext>
            </a:extLst>
          </p:cNvPr>
          <p:cNvCxnSpPr>
            <a:cxnSpLocks/>
          </p:cNvCxnSpPr>
          <p:nvPr/>
        </p:nvCxnSpPr>
        <p:spPr>
          <a:xfrm>
            <a:off x="8659712" y="4829253"/>
            <a:ext cx="0" cy="339210"/>
          </a:xfrm>
          <a:prstGeom prst="straightConnector1">
            <a:avLst/>
          </a:prstGeom>
          <a:ln w="762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5FA5219-82C6-4A2B-99BF-C82ACD1E7764}"/>
              </a:ext>
            </a:extLst>
          </p:cNvPr>
          <p:cNvSpPr/>
          <p:nvPr/>
        </p:nvSpPr>
        <p:spPr>
          <a:xfrm>
            <a:off x="10058791" y="1445447"/>
            <a:ext cx="1997612" cy="2354068"/>
          </a:xfrm>
          <a:prstGeom prst="rect">
            <a:avLst/>
          </a:prstGeom>
          <a:no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2"/>
                </a:solidFill>
                <a:latin typeface="Montserrat" panose="00000500000000000000" pitchFamily="50" charset="0"/>
              </a:rPr>
              <a:t>Parto pretérmino no tiene evidencia suficiente</a:t>
            </a:r>
          </a:p>
        </p:txBody>
      </p:sp>
      <p:sp>
        <p:nvSpPr>
          <p:cNvPr id="19" name="Título 1">
            <a:extLst>
              <a:ext uri="{FF2B5EF4-FFF2-40B4-BE49-F238E27FC236}">
                <a16:creationId xmlns:a16="http://schemas.microsoft.com/office/drawing/2014/main" id="{A5D7873A-F512-4AAA-A3DD-71BB7089EA11}"/>
              </a:ext>
            </a:extLst>
          </p:cNvPr>
          <p:cNvSpPr>
            <a:spLocks noGrp="1"/>
          </p:cNvSpPr>
          <p:nvPr>
            <p:ph type="title"/>
          </p:nvPr>
        </p:nvSpPr>
        <p:spPr>
          <a:xfrm>
            <a:off x="669970" y="15039"/>
            <a:ext cx="10515600" cy="1325563"/>
          </a:xfrm>
        </p:spPr>
        <p:txBody>
          <a:bodyPr vert="horz" lIns="91440" tIns="45720" rIns="91440" bIns="45720" rtlCol="0" anchor="ctr">
            <a:normAutofit/>
          </a:bodyPr>
          <a:lstStyle/>
          <a:p>
            <a:r>
              <a:rPr lang="es-CO" b="0" dirty="0">
                <a:latin typeface="Montserrat" panose="00000500000000000000" pitchFamily="50" charset="0"/>
              </a:rPr>
              <a:t>Bacteriuria asintomática</a:t>
            </a:r>
          </a:p>
        </p:txBody>
      </p:sp>
    </p:spTree>
    <p:extLst>
      <p:ext uri="{BB962C8B-B14F-4D97-AF65-F5344CB8AC3E}">
        <p14:creationId xmlns:p14="http://schemas.microsoft.com/office/powerpoint/2010/main" val="3290136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vert="horz" lIns="91440" tIns="45720" rIns="91440" bIns="45720" rtlCol="0" anchor="ctr">
            <a:normAutofit/>
          </a:bodyPr>
          <a:lstStyle/>
          <a:p>
            <a:r>
              <a:rPr lang="es-CO" b="0" dirty="0">
                <a:latin typeface="Montserrat" panose="00000500000000000000" pitchFamily="50" charset="0"/>
              </a:rPr>
              <a:t>Bacteriuria asintomática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040856" y="2168143"/>
            <a:ext cx="6803314" cy="3262743"/>
          </a:xfrm>
        </p:spPr>
        <p:txBody>
          <a:bodyPr>
            <a:normAutofit/>
          </a:bodyPr>
          <a:lstStyle/>
          <a:p>
            <a:r>
              <a:rPr lang="es-CO" sz="2400" dirty="0">
                <a:solidFill>
                  <a:srgbClr val="002060"/>
                </a:solidFill>
                <a:latin typeface="Montserrat" panose="00000500000000000000" pitchFamily="50" charset="0"/>
              </a:rPr>
              <a:t>Tamizaje: 12-16 semanas o primer control prenatal.</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Positivo: control postratamiento y urocultivo mensual.</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Negativo: repetir cada trimestre si factores de riesgo.</a:t>
            </a:r>
          </a:p>
        </p:txBody>
      </p:sp>
    </p:spTree>
    <p:extLst>
      <p:ext uri="{BB962C8B-B14F-4D97-AF65-F5344CB8AC3E}">
        <p14:creationId xmlns:p14="http://schemas.microsoft.com/office/powerpoint/2010/main" val="18747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Cistitis aguda</a:t>
            </a:r>
          </a:p>
        </p:txBody>
      </p:sp>
      <p:pic>
        <p:nvPicPr>
          <p:cNvPr id="5" name="Picture 2" descr="Resultado de imagen de cistitis">
            <a:extLst>
              <a:ext uri="{FF2B5EF4-FFF2-40B4-BE49-F238E27FC236}">
                <a16:creationId xmlns:a16="http://schemas.microsoft.com/office/drawing/2014/main" id="{9F05266B-200D-4629-853F-B76E81960C80}"/>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724235" y="1891697"/>
            <a:ext cx="1990767" cy="184772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4">
            <a:extLst>
              <a:ext uri="{FF2B5EF4-FFF2-40B4-BE49-F238E27FC236}">
                <a16:creationId xmlns:a16="http://schemas.microsoft.com/office/drawing/2014/main" id="{D64E22B6-3620-482F-8BDD-B7D606ACD56B}"/>
              </a:ext>
            </a:extLst>
          </p:cNvPr>
          <p:cNvSpPr/>
          <p:nvPr/>
        </p:nvSpPr>
        <p:spPr>
          <a:xfrm>
            <a:off x="4944414" y="2382427"/>
            <a:ext cx="4706857" cy="866271"/>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Síntomas irritativos bajos</a:t>
            </a:r>
          </a:p>
        </p:txBody>
      </p:sp>
      <p:sp>
        <p:nvSpPr>
          <p:cNvPr id="7" name="Rectángulo: esquinas redondeadas 5">
            <a:extLst>
              <a:ext uri="{FF2B5EF4-FFF2-40B4-BE49-F238E27FC236}">
                <a16:creationId xmlns:a16="http://schemas.microsoft.com/office/drawing/2014/main" id="{81AD68BF-D8F0-4A48-BADC-D60953D56BFA}"/>
              </a:ext>
            </a:extLst>
          </p:cNvPr>
          <p:cNvSpPr/>
          <p:nvPr/>
        </p:nvSpPr>
        <p:spPr>
          <a:xfrm>
            <a:off x="7207361" y="3547073"/>
            <a:ext cx="1983731" cy="866271"/>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Urocultivo </a:t>
            </a:r>
          </a:p>
        </p:txBody>
      </p:sp>
      <p:sp>
        <p:nvSpPr>
          <p:cNvPr id="8" name="Rectángulo: esquinas redondeadas 6">
            <a:extLst>
              <a:ext uri="{FF2B5EF4-FFF2-40B4-BE49-F238E27FC236}">
                <a16:creationId xmlns:a16="http://schemas.microsoft.com/office/drawing/2014/main" id="{1F028BCE-E478-4D4F-880D-E33712F24AB4}"/>
              </a:ext>
            </a:extLst>
          </p:cNvPr>
          <p:cNvSpPr/>
          <p:nvPr/>
        </p:nvSpPr>
        <p:spPr>
          <a:xfrm>
            <a:off x="4970868" y="4915039"/>
            <a:ext cx="4706857" cy="764283"/>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Ausencia de síntomas sistémicos</a:t>
            </a:r>
          </a:p>
        </p:txBody>
      </p:sp>
      <p:sp>
        <p:nvSpPr>
          <p:cNvPr id="9" name="Rectángulo: esquinas redondeadas 9">
            <a:extLst>
              <a:ext uri="{FF2B5EF4-FFF2-40B4-BE49-F238E27FC236}">
                <a16:creationId xmlns:a16="http://schemas.microsoft.com/office/drawing/2014/main" id="{548626E6-69B9-4BDC-A281-A69172D58C34}"/>
              </a:ext>
            </a:extLst>
          </p:cNvPr>
          <p:cNvSpPr/>
          <p:nvPr/>
        </p:nvSpPr>
        <p:spPr>
          <a:xfrm>
            <a:off x="9949252" y="3673354"/>
            <a:ext cx="1983731" cy="764283"/>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1.000 </a:t>
            </a:r>
          </a:p>
        </p:txBody>
      </p:sp>
      <p:sp>
        <p:nvSpPr>
          <p:cNvPr id="10" name="Rectángulo: esquinas redondeadas 10">
            <a:extLst>
              <a:ext uri="{FF2B5EF4-FFF2-40B4-BE49-F238E27FC236}">
                <a16:creationId xmlns:a16="http://schemas.microsoft.com/office/drawing/2014/main" id="{04500D0F-0C8E-4136-9FA0-ED9E7C38B8BB}"/>
              </a:ext>
            </a:extLst>
          </p:cNvPr>
          <p:cNvSpPr/>
          <p:nvPr/>
        </p:nvSpPr>
        <p:spPr>
          <a:xfrm>
            <a:off x="9956288" y="2633533"/>
            <a:ext cx="1983731" cy="764283"/>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100.000 </a:t>
            </a:r>
          </a:p>
        </p:txBody>
      </p:sp>
      <p:sp>
        <p:nvSpPr>
          <p:cNvPr id="11" name="Rectángulo: esquinas redondeadas 11">
            <a:extLst>
              <a:ext uri="{FF2B5EF4-FFF2-40B4-BE49-F238E27FC236}">
                <a16:creationId xmlns:a16="http://schemas.microsoft.com/office/drawing/2014/main" id="{49065C2F-FF5C-42EB-BD57-AAD5A034529D}"/>
              </a:ext>
            </a:extLst>
          </p:cNvPr>
          <p:cNvSpPr/>
          <p:nvPr/>
        </p:nvSpPr>
        <p:spPr>
          <a:xfrm>
            <a:off x="9949251" y="4714128"/>
            <a:ext cx="1983731" cy="764283"/>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Cualquier # </a:t>
            </a:r>
          </a:p>
        </p:txBody>
      </p:sp>
      <p:cxnSp>
        <p:nvCxnSpPr>
          <p:cNvPr id="12" name="Conector recto de flecha 11">
            <a:extLst>
              <a:ext uri="{FF2B5EF4-FFF2-40B4-BE49-F238E27FC236}">
                <a16:creationId xmlns:a16="http://schemas.microsoft.com/office/drawing/2014/main" id="{F65C2540-AA51-4653-A6AC-278B52094B30}"/>
              </a:ext>
            </a:extLst>
          </p:cNvPr>
          <p:cNvCxnSpPr>
            <a:cxnSpLocks/>
            <a:stCxn id="7" idx="3"/>
            <a:endCxn id="9" idx="1"/>
          </p:cNvCxnSpPr>
          <p:nvPr/>
        </p:nvCxnSpPr>
        <p:spPr>
          <a:xfrm>
            <a:off x="9191092" y="3980209"/>
            <a:ext cx="758160" cy="7528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9602863D-7110-4980-8F1A-D9B26FB90C2D}"/>
              </a:ext>
            </a:extLst>
          </p:cNvPr>
          <p:cNvCxnSpPr>
            <a:cxnSpLocks/>
            <a:stCxn id="7" idx="3"/>
            <a:endCxn id="10" idx="1"/>
          </p:cNvCxnSpPr>
          <p:nvPr/>
        </p:nvCxnSpPr>
        <p:spPr>
          <a:xfrm flipV="1">
            <a:off x="9191092" y="3015675"/>
            <a:ext cx="765196" cy="96453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CB8A930D-423D-44B6-9066-A2E3227A975C}"/>
              </a:ext>
            </a:extLst>
          </p:cNvPr>
          <p:cNvCxnSpPr>
            <a:cxnSpLocks/>
            <a:stCxn id="7" idx="3"/>
            <a:endCxn id="11" idx="1"/>
          </p:cNvCxnSpPr>
          <p:nvPr/>
        </p:nvCxnSpPr>
        <p:spPr>
          <a:xfrm>
            <a:off x="9191092" y="3980209"/>
            <a:ext cx="758159" cy="111606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5" name="Rectángulo: esquinas redondeadas 25">
            <a:extLst>
              <a:ext uri="{FF2B5EF4-FFF2-40B4-BE49-F238E27FC236}">
                <a16:creationId xmlns:a16="http://schemas.microsoft.com/office/drawing/2014/main" id="{440BF460-04BD-4988-9509-D37CDB74B071}"/>
              </a:ext>
            </a:extLst>
          </p:cNvPr>
          <p:cNvSpPr/>
          <p:nvPr/>
        </p:nvSpPr>
        <p:spPr>
          <a:xfrm>
            <a:off x="4970868" y="3547073"/>
            <a:ext cx="1983731" cy="866271"/>
          </a:xfrm>
          <a:prstGeom prst="roundRect">
            <a:avLst/>
          </a:prstGeom>
          <a:solidFill>
            <a:schemeClr val="accent3">
              <a:lumMod val="60000"/>
              <a:lumOff val="40000"/>
            </a:schemeClr>
          </a:solidFill>
          <a:ln>
            <a:solidFill>
              <a:schemeClr val="accent3"/>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CO" sz="2200" dirty="0">
                <a:solidFill>
                  <a:schemeClr val="tx2"/>
                </a:solidFill>
                <a:latin typeface="Montserrat" panose="00000500000000000000" pitchFamily="50" charset="0"/>
              </a:rPr>
              <a:t>Uroanálisis patológico </a:t>
            </a:r>
          </a:p>
        </p:txBody>
      </p:sp>
    </p:spTree>
    <p:extLst>
      <p:ext uri="{BB962C8B-B14F-4D97-AF65-F5344CB8AC3E}">
        <p14:creationId xmlns:p14="http://schemas.microsoft.com/office/powerpoint/2010/main" val="1433768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45124"/>
            <a:ext cx="10515600" cy="1325563"/>
          </a:xfrm>
        </p:spPr>
        <p:txBody>
          <a:bodyPr/>
          <a:lstStyle/>
          <a:p>
            <a:r>
              <a:rPr lang="es-CO" b="0" dirty="0">
                <a:latin typeface="Montserrat" panose="00000500000000000000" pitchFamily="50" charset="0"/>
              </a:rPr>
              <a:t>Síntomas irritativos bajos </a:t>
            </a:r>
          </a:p>
        </p:txBody>
      </p:sp>
      <p:pic>
        <p:nvPicPr>
          <p:cNvPr id="5" name="Imagen 4">
            <a:extLst>
              <a:ext uri="{FF2B5EF4-FFF2-40B4-BE49-F238E27FC236}">
                <a16:creationId xmlns:a16="http://schemas.microsoft.com/office/drawing/2014/main" id="{25074AE0-77CC-4049-B63F-C0BEB9C9F9D7}"/>
              </a:ext>
            </a:extLst>
          </p:cNvPr>
          <p:cNvPicPr>
            <a:picLocks noChangeAspect="1"/>
          </p:cNvPicPr>
          <p:nvPr/>
        </p:nvPicPr>
        <p:blipFill>
          <a:blip r:embed="rId2" cstate="email">
            <a:extLst>
              <a:ext uri="{BEBA8EAE-BF5A-486C-A8C5-ECC9F3942E4B}">
                <a14:imgProps xmlns:a14="http://schemas.microsoft.com/office/drawing/2010/main">
                  <a14:imgLayer r:embed="rId3">
                    <a14:imgEffect>
                      <a14:backgroundRemoval t="359" b="99761" l="9809" r="89793">
                        <a14:foregroundMark x1="47049" y1="17584" x2="47049" y2="17584"/>
                        <a14:foregroundMark x1="36204" y1="15670" x2="51276" y2="18541"/>
                        <a14:foregroundMark x1="51276" y1="18541" x2="55024" y2="11962"/>
                        <a14:foregroundMark x1="55024" y1="11962" x2="54864" y2="5144"/>
                        <a14:foregroundMark x1="63158" y1="7536" x2="58293" y2="30742"/>
                        <a14:foregroundMark x1="37879" y1="7536" x2="44657" y2="1914"/>
                        <a14:foregroundMark x1="44657" y1="1914" x2="68979" y2="359"/>
                        <a14:foregroundMark x1="68979" y1="359" x2="68421" y2="1316"/>
                        <a14:foregroundMark x1="34211" y1="70694" x2="36124" y2="80861"/>
                        <a14:foregroundMark x1="36124" y1="80861" x2="38995" y2="86722"/>
                        <a14:foregroundMark x1="38995" y1="86722" x2="48963" y2="94856"/>
                        <a14:foregroundMark x1="28469" y1="81938" x2="53110" y2="89474"/>
                        <a14:foregroundMark x1="20415" y1="74163" x2="40431" y2="68421"/>
                        <a14:foregroundMark x1="40431" y1="68421" x2="42663" y2="69019"/>
                        <a14:foregroundMark x1="64035" y1="67344" x2="60686" y2="79545"/>
                        <a14:foregroundMark x1="57656" y1="87560" x2="51515" y2="99761"/>
                      </a14:backgroundRemoval>
                    </a14:imgEffect>
                  </a14:imgLayer>
                </a14:imgProps>
              </a:ext>
              <a:ext uri="{28A0092B-C50C-407E-A947-70E740481C1C}">
                <a14:useLocalDpi xmlns:a14="http://schemas.microsoft.com/office/drawing/2010/main"/>
              </a:ext>
            </a:extLst>
          </a:blip>
          <a:stretch>
            <a:fillRect/>
          </a:stretch>
        </p:blipFill>
        <p:spPr>
          <a:xfrm>
            <a:off x="6782438" y="1831912"/>
            <a:ext cx="3548073" cy="1633475"/>
          </a:xfrm>
          <a:prstGeom prst="rect">
            <a:avLst/>
          </a:prstGeom>
          <a:ln>
            <a:noFill/>
          </a:ln>
        </p:spPr>
      </p:pic>
      <p:sp>
        <p:nvSpPr>
          <p:cNvPr id="6" name="Elipse 5">
            <a:extLst>
              <a:ext uri="{FF2B5EF4-FFF2-40B4-BE49-F238E27FC236}">
                <a16:creationId xmlns:a16="http://schemas.microsoft.com/office/drawing/2014/main" id="{6AC0BDEB-4297-435A-BAC7-C42CA0401FCB}"/>
              </a:ext>
            </a:extLst>
          </p:cNvPr>
          <p:cNvSpPr/>
          <p:nvPr/>
        </p:nvSpPr>
        <p:spPr>
          <a:xfrm>
            <a:off x="2687078" y="1690688"/>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rgbClr val="002060"/>
              </a:solidFill>
              <a:latin typeface="Montserrat" panose="00000500000000000000" pitchFamily="50" charset="0"/>
            </a:endParaRPr>
          </a:p>
        </p:txBody>
      </p:sp>
      <p:sp>
        <p:nvSpPr>
          <p:cNvPr id="7" name="Elipse 6">
            <a:extLst>
              <a:ext uri="{FF2B5EF4-FFF2-40B4-BE49-F238E27FC236}">
                <a16:creationId xmlns:a16="http://schemas.microsoft.com/office/drawing/2014/main" id="{0A9CCA82-ADC3-47B8-AC7A-1E49BD1C2B04}"/>
              </a:ext>
            </a:extLst>
          </p:cNvPr>
          <p:cNvSpPr/>
          <p:nvPr/>
        </p:nvSpPr>
        <p:spPr>
          <a:xfrm>
            <a:off x="4822772" y="1643888"/>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Tenesmo vesical</a:t>
            </a:r>
          </a:p>
        </p:txBody>
      </p:sp>
      <p:sp>
        <p:nvSpPr>
          <p:cNvPr id="8" name="Elipse 7">
            <a:extLst>
              <a:ext uri="{FF2B5EF4-FFF2-40B4-BE49-F238E27FC236}">
                <a16:creationId xmlns:a16="http://schemas.microsoft.com/office/drawing/2014/main" id="{A8EC8978-F8C1-4A05-B27E-BEE72AB46EAA}"/>
              </a:ext>
            </a:extLst>
          </p:cNvPr>
          <p:cNvSpPr/>
          <p:nvPr/>
        </p:nvSpPr>
        <p:spPr>
          <a:xfrm>
            <a:off x="5657534" y="3741344"/>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rgbClr val="002060"/>
              </a:solidFill>
              <a:latin typeface="Montserrat" panose="00000500000000000000" pitchFamily="50" charset="0"/>
            </a:endParaRPr>
          </a:p>
        </p:txBody>
      </p:sp>
      <p:sp>
        <p:nvSpPr>
          <p:cNvPr id="9" name="Elipse 8">
            <a:extLst>
              <a:ext uri="{FF2B5EF4-FFF2-40B4-BE49-F238E27FC236}">
                <a16:creationId xmlns:a16="http://schemas.microsoft.com/office/drawing/2014/main" id="{FEC372CB-3567-4566-8B2A-B6CC39BCFC0B}"/>
              </a:ext>
            </a:extLst>
          </p:cNvPr>
          <p:cNvSpPr/>
          <p:nvPr/>
        </p:nvSpPr>
        <p:spPr>
          <a:xfrm>
            <a:off x="551384" y="1643590"/>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Disuria</a:t>
            </a:r>
          </a:p>
        </p:txBody>
      </p:sp>
      <p:sp>
        <p:nvSpPr>
          <p:cNvPr id="10" name="CuadroTexto 9">
            <a:extLst>
              <a:ext uri="{FF2B5EF4-FFF2-40B4-BE49-F238E27FC236}">
                <a16:creationId xmlns:a16="http://schemas.microsoft.com/office/drawing/2014/main" id="{AB9B0ED1-F29B-45C4-8CCD-7C913C5EA278}"/>
              </a:ext>
            </a:extLst>
          </p:cNvPr>
          <p:cNvSpPr txBox="1"/>
          <p:nvPr/>
        </p:nvSpPr>
        <p:spPr>
          <a:xfrm>
            <a:off x="5701778" y="4483581"/>
            <a:ext cx="2111196" cy="707886"/>
          </a:xfrm>
          <a:prstGeom prst="rect">
            <a:avLst/>
          </a:prstGeom>
          <a:noFill/>
          <a:ln>
            <a:noFill/>
          </a:ln>
        </p:spPr>
        <p:txBody>
          <a:bodyPr wrap="square" rtlCol="0">
            <a:spAutoFit/>
          </a:bodyPr>
          <a:lstStyle/>
          <a:p>
            <a:pPr algn="ctr"/>
            <a:r>
              <a:rPr lang="es-CO" sz="2000" b="1" dirty="0">
                <a:solidFill>
                  <a:srgbClr val="002060"/>
                </a:solidFill>
                <a:latin typeface="Montserrat" panose="00000500000000000000" pitchFamily="50" charset="0"/>
              </a:rPr>
              <a:t>Incontinencia urinaria </a:t>
            </a:r>
          </a:p>
        </p:txBody>
      </p:sp>
      <p:sp>
        <p:nvSpPr>
          <p:cNvPr id="11" name="CuadroTexto 10">
            <a:extLst>
              <a:ext uri="{FF2B5EF4-FFF2-40B4-BE49-F238E27FC236}">
                <a16:creationId xmlns:a16="http://schemas.microsoft.com/office/drawing/2014/main" id="{AECFEB94-ADC4-48F6-B850-E0D7C68A7C5C}"/>
              </a:ext>
            </a:extLst>
          </p:cNvPr>
          <p:cNvSpPr txBox="1"/>
          <p:nvPr/>
        </p:nvSpPr>
        <p:spPr>
          <a:xfrm>
            <a:off x="2707362" y="2489319"/>
            <a:ext cx="2002688" cy="400110"/>
          </a:xfrm>
          <a:prstGeom prst="rect">
            <a:avLst/>
          </a:prstGeom>
          <a:noFill/>
          <a:ln>
            <a:noFill/>
          </a:ln>
        </p:spPr>
        <p:txBody>
          <a:bodyPr wrap="square" rtlCol="0">
            <a:spAutoFit/>
          </a:bodyPr>
          <a:lstStyle/>
          <a:p>
            <a:pPr algn="ctr"/>
            <a:r>
              <a:rPr lang="es-CO" sz="2000" b="1" dirty="0">
                <a:solidFill>
                  <a:srgbClr val="002060"/>
                </a:solidFill>
                <a:latin typeface="Montserrat" panose="00000500000000000000" pitchFamily="50" charset="0"/>
              </a:rPr>
              <a:t>Polaquiuria</a:t>
            </a:r>
          </a:p>
        </p:txBody>
      </p:sp>
      <p:sp>
        <p:nvSpPr>
          <p:cNvPr id="12" name="Elipse 11">
            <a:extLst>
              <a:ext uri="{FF2B5EF4-FFF2-40B4-BE49-F238E27FC236}">
                <a16:creationId xmlns:a16="http://schemas.microsoft.com/office/drawing/2014/main" id="{5076BB26-3880-4E8F-A3E0-9F6F759D0C32}"/>
              </a:ext>
            </a:extLst>
          </p:cNvPr>
          <p:cNvSpPr/>
          <p:nvPr/>
        </p:nvSpPr>
        <p:spPr>
          <a:xfrm>
            <a:off x="7812974" y="3674309"/>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Urgencia urinaria</a:t>
            </a:r>
          </a:p>
        </p:txBody>
      </p:sp>
      <p:sp>
        <p:nvSpPr>
          <p:cNvPr id="13" name="Elipse 12">
            <a:extLst>
              <a:ext uri="{FF2B5EF4-FFF2-40B4-BE49-F238E27FC236}">
                <a16:creationId xmlns:a16="http://schemas.microsoft.com/office/drawing/2014/main" id="{0303725C-A04F-4BCE-80F6-2738494D85ED}"/>
              </a:ext>
            </a:extLst>
          </p:cNvPr>
          <p:cNvSpPr/>
          <p:nvPr/>
        </p:nvSpPr>
        <p:spPr>
          <a:xfrm>
            <a:off x="9974587" y="3566850"/>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rgbClr val="002060"/>
              </a:solidFill>
              <a:latin typeface="Montserrat" panose="00000500000000000000" pitchFamily="50" charset="0"/>
            </a:endParaRPr>
          </a:p>
        </p:txBody>
      </p:sp>
      <p:sp>
        <p:nvSpPr>
          <p:cNvPr id="14" name="CuadroTexto 13">
            <a:extLst>
              <a:ext uri="{FF2B5EF4-FFF2-40B4-BE49-F238E27FC236}">
                <a16:creationId xmlns:a16="http://schemas.microsoft.com/office/drawing/2014/main" id="{66784E18-8998-47B5-82A6-1F7E7E125282}"/>
              </a:ext>
            </a:extLst>
          </p:cNvPr>
          <p:cNvSpPr txBox="1"/>
          <p:nvPr/>
        </p:nvSpPr>
        <p:spPr>
          <a:xfrm>
            <a:off x="10014159" y="4372934"/>
            <a:ext cx="2002688" cy="400110"/>
          </a:xfrm>
          <a:prstGeom prst="rect">
            <a:avLst/>
          </a:prstGeom>
          <a:noFill/>
          <a:ln>
            <a:noFill/>
          </a:ln>
        </p:spPr>
        <p:txBody>
          <a:bodyPr wrap="square" rtlCol="0">
            <a:spAutoFit/>
          </a:bodyPr>
          <a:lstStyle/>
          <a:p>
            <a:pPr algn="ctr"/>
            <a:r>
              <a:rPr lang="es-CO" sz="2000" b="1" dirty="0">
                <a:solidFill>
                  <a:srgbClr val="002060"/>
                </a:solidFill>
                <a:latin typeface="Montserrat" panose="00000500000000000000" pitchFamily="50" charset="0"/>
              </a:rPr>
              <a:t>Estranguria</a:t>
            </a:r>
          </a:p>
        </p:txBody>
      </p:sp>
      <p:sp>
        <p:nvSpPr>
          <p:cNvPr id="15" name="Elipse 14">
            <a:extLst>
              <a:ext uri="{FF2B5EF4-FFF2-40B4-BE49-F238E27FC236}">
                <a16:creationId xmlns:a16="http://schemas.microsoft.com/office/drawing/2014/main" id="{78428EFE-F7BE-4E93-BB2E-CD6104012865}"/>
              </a:ext>
            </a:extLst>
          </p:cNvPr>
          <p:cNvSpPr/>
          <p:nvPr/>
        </p:nvSpPr>
        <p:spPr>
          <a:xfrm>
            <a:off x="9928615" y="1477255"/>
            <a:ext cx="2088232" cy="201012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rgbClr val="002060"/>
                </a:solidFill>
              </a:rPr>
              <a:t>Nocturia</a:t>
            </a:r>
          </a:p>
        </p:txBody>
      </p:sp>
    </p:spTree>
    <p:extLst>
      <p:ext uri="{BB962C8B-B14F-4D97-AF65-F5344CB8AC3E}">
        <p14:creationId xmlns:p14="http://schemas.microsoft.com/office/powerpoint/2010/main" val="751309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vert="horz" lIns="91440" tIns="45720" rIns="91440" bIns="45720" rtlCol="0" anchor="ctr">
            <a:normAutofit/>
          </a:bodyPr>
          <a:lstStyle/>
          <a:p>
            <a:r>
              <a:rPr lang="es-CO" b="0" dirty="0">
                <a:latin typeface="Montserrat" panose="00000500000000000000" pitchFamily="50" charset="0"/>
              </a:rPr>
              <a:t>Cistitis aguda</a:t>
            </a:r>
          </a:p>
        </p:txBody>
      </p:sp>
      <p:sp>
        <p:nvSpPr>
          <p:cNvPr id="5" name="Rectángulo 4">
            <a:extLst>
              <a:ext uri="{FF2B5EF4-FFF2-40B4-BE49-F238E27FC236}">
                <a16:creationId xmlns:a16="http://schemas.microsoft.com/office/drawing/2014/main" id="{AA715DA6-8A05-4DEF-BA5F-7D5246CC48E5}"/>
              </a:ext>
            </a:extLst>
          </p:cNvPr>
          <p:cNvSpPr/>
          <p:nvPr/>
        </p:nvSpPr>
        <p:spPr>
          <a:xfrm>
            <a:off x="5500972" y="1690688"/>
            <a:ext cx="2382857"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Uroanálisis</a:t>
            </a:r>
          </a:p>
        </p:txBody>
      </p:sp>
      <p:sp>
        <p:nvSpPr>
          <p:cNvPr id="6" name="Rectángulo 5">
            <a:extLst>
              <a:ext uri="{FF2B5EF4-FFF2-40B4-BE49-F238E27FC236}">
                <a16:creationId xmlns:a16="http://schemas.microsoft.com/office/drawing/2014/main" id="{C692EB23-766A-4AD2-8488-BF49ABA5ADCD}"/>
              </a:ext>
            </a:extLst>
          </p:cNvPr>
          <p:cNvSpPr/>
          <p:nvPr/>
        </p:nvSpPr>
        <p:spPr>
          <a:xfrm>
            <a:off x="4607370" y="2862277"/>
            <a:ext cx="202199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Patológico</a:t>
            </a:r>
          </a:p>
        </p:txBody>
      </p:sp>
      <p:sp>
        <p:nvSpPr>
          <p:cNvPr id="7" name="Rectángulo 6">
            <a:extLst>
              <a:ext uri="{FF2B5EF4-FFF2-40B4-BE49-F238E27FC236}">
                <a16:creationId xmlns:a16="http://schemas.microsoft.com/office/drawing/2014/main" id="{DCDBF7FA-612D-4C02-BBE7-E45C4BABCEBB}"/>
              </a:ext>
            </a:extLst>
          </p:cNvPr>
          <p:cNvSpPr/>
          <p:nvPr/>
        </p:nvSpPr>
        <p:spPr>
          <a:xfrm>
            <a:off x="6927139" y="2862277"/>
            <a:ext cx="202199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Normal</a:t>
            </a:r>
          </a:p>
        </p:txBody>
      </p:sp>
      <p:sp>
        <p:nvSpPr>
          <p:cNvPr id="8" name="Rectángulo 7">
            <a:extLst>
              <a:ext uri="{FF2B5EF4-FFF2-40B4-BE49-F238E27FC236}">
                <a16:creationId xmlns:a16="http://schemas.microsoft.com/office/drawing/2014/main" id="{33E62EEC-C61C-45ED-8BAA-283BE5999A55}"/>
              </a:ext>
            </a:extLst>
          </p:cNvPr>
          <p:cNvSpPr/>
          <p:nvPr/>
        </p:nvSpPr>
        <p:spPr>
          <a:xfrm>
            <a:off x="9907829" y="2892762"/>
            <a:ext cx="202199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Positivo</a:t>
            </a:r>
          </a:p>
        </p:txBody>
      </p:sp>
      <p:sp>
        <p:nvSpPr>
          <p:cNvPr id="9" name="Rectángulo 8">
            <a:extLst>
              <a:ext uri="{FF2B5EF4-FFF2-40B4-BE49-F238E27FC236}">
                <a16:creationId xmlns:a16="http://schemas.microsoft.com/office/drawing/2014/main" id="{268B70B7-5E1D-4B47-8A5D-270DAAD69BB0}"/>
              </a:ext>
            </a:extLst>
          </p:cNvPr>
          <p:cNvSpPr/>
          <p:nvPr/>
        </p:nvSpPr>
        <p:spPr>
          <a:xfrm>
            <a:off x="9907829" y="4032559"/>
            <a:ext cx="202199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Dirigir AB</a:t>
            </a:r>
          </a:p>
        </p:txBody>
      </p:sp>
      <p:cxnSp>
        <p:nvCxnSpPr>
          <p:cNvPr id="10" name="Conector recto de flecha 9">
            <a:extLst>
              <a:ext uri="{FF2B5EF4-FFF2-40B4-BE49-F238E27FC236}">
                <a16:creationId xmlns:a16="http://schemas.microsoft.com/office/drawing/2014/main" id="{3E9E8723-B0DD-4523-A420-2854007E32D5}"/>
              </a:ext>
            </a:extLst>
          </p:cNvPr>
          <p:cNvCxnSpPr>
            <a:cxnSpLocks/>
            <a:stCxn id="8" idx="2"/>
            <a:endCxn id="9" idx="0"/>
          </p:cNvCxnSpPr>
          <p:nvPr/>
        </p:nvCxnSpPr>
        <p:spPr>
          <a:xfrm>
            <a:off x="10918824" y="3557559"/>
            <a:ext cx="0" cy="475000"/>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ectángulo 10">
            <a:extLst>
              <a:ext uri="{FF2B5EF4-FFF2-40B4-BE49-F238E27FC236}">
                <a16:creationId xmlns:a16="http://schemas.microsoft.com/office/drawing/2014/main" id="{2D147CD2-82F6-429A-B8E7-CA2D8E27D50D}"/>
              </a:ext>
            </a:extLst>
          </p:cNvPr>
          <p:cNvSpPr/>
          <p:nvPr/>
        </p:nvSpPr>
        <p:spPr>
          <a:xfrm>
            <a:off x="5151688" y="6018911"/>
            <a:ext cx="2396109" cy="692606"/>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Control Post-tto</a:t>
            </a:r>
          </a:p>
        </p:txBody>
      </p:sp>
      <p:sp>
        <p:nvSpPr>
          <p:cNvPr id="12" name="Rectángulo 11">
            <a:extLst>
              <a:ext uri="{FF2B5EF4-FFF2-40B4-BE49-F238E27FC236}">
                <a16:creationId xmlns:a16="http://schemas.microsoft.com/office/drawing/2014/main" id="{5BDC379E-667E-49BD-B20E-A46991B9468D}"/>
              </a:ext>
            </a:extLst>
          </p:cNvPr>
          <p:cNvSpPr/>
          <p:nvPr/>
        </p:nvSpPr>
        <p:spPr>
          <a:xfrm>
            <a:off x="8581548" y="6022338"/>
            <a:ext cx="3168581" cy="689179"/>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Urocultivo mensual</a:t>
            </a:r>
          </a:p>
        </p:txBody>
      </p:sp>
      <p:sp>
        <p:nvSpPr>
          <p:cNvPr id="13" name="Rectángulo 12">
            <a:extLst>
              <a:ext uri="{FF2B5EF4-FFF2-40B4-BE49-F238E27FC236}">
                <a16:creationId xmlns:a16="http://schemas.microsoft.com/office/drawing/2014/main" id="{1CD3B851-9E73-4572-A85C-6CA1E83434DB}"/>
              </a:ext>
            </a:extLst>
          </p:cNvPr>
          <p:cNvSpPr/>
          <p:nvPr/>
        </p:nvSpPr>
        <p:spPr>
          <a:xfrm>
            <a:off x="952342" y="1702788"/>
            <a:ext cx="372195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Síntomas irritativos bajos</a:t>
            </a:r>
          </a:p>
        </p:txBody>
      </p:sp>
      <p:cxnSp>
        <p:nvCxnSpPr>
          <p:cNvPr id="14" name="Conector recto 13">
            <a:extLst>
              <a:ext uri="{FF2B5EF4-FFF2-40B4-BE49-F238E27FC236}">
                <a16:creationId xmlns:a16="http://schemas.microsoft.com/office/drawing/2014/main" id="{34871C0F-4F04-43E6-92D5-79AE2EAF2B11}"/>
              </a:ext>
            </a:extLst>
          </p:cNvPr>
          <p:cNvCxnSpPr>
            <a:cxnSpLocks/>
            <a:stCxn id="13" idx="3"/>
            <a:endCxn id="5" idx="1"/>
          </p:cNvCxnSpPr>
          <p:nvPr/>
        </p:nvCxnSpPr>
        <p:spPr>
          <a:xfrm flipV="1">
            <a:off x="4674292" y="2023087"/>
            <a:ext cx="826680" cy="1210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15679E1C-0A7D-4364-9F56-B3ADCD9939BB}"/>
              </a:ext>
            </a:extLst>
          </p:cNvPr>
          <p:cNvSpPr/>
          <p:nvPr/>
        </p:nvSpPr>
        <p:spPr>
          <a:xfrm>
            <a:off x="8802062" y="1704225"/>
            <a:ext cx="2303408"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Urocultivo</a:t>
            </a:r>
          </a:p>
        </p:txBody>
      </p:sp>
      <p:sp>
        <p:nvSpPr>
          <p:cNvPr id="16" name="CuadroTexto 15">
            <a:extLst>
              <a:ext uri="{FF2B5EF4-FFF2-40B4-BE49-F238E27FC236}">
                <a16:creationId xmlns:a16="http://schemas.microsoft.com/office/drawing/2014/main" id="{A53A28DD-150B-4BED-BE57-C3FEA429CA48}"/>
              </a:ext>
            </a:extLst>
          </p:cNvPr>
          <p:cNvSpPr txBox="1"/>
          <p:nvPr/>
        </p:nvSpPr>
        <p:spPr>
          <a:xfrm>
            <a:off x="8144450" y="1736617"/>
            <a:ext cx="494508" cy="523220"/>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r>
              <a:rPr lang="es-CO" sz="2800" b="1" dirty="0">
                <a:solidFill>
                  <a:srgbClr val="002060"/>
                </a:solidFill>
                <a:latin typeface="Montserrat" panose="00000500000000000000" pitchFamily="50" charset="0"/>
              </a:rPr>
              <a:t>+</a:t>
            </a:r>
          </a:p>
        </p:txBody>
      </p:sp>
      <p:cxnSp>
        <p:nvCxnSpPr>
          <p:cNvPr id="17" name="Conector recto de flecha 16">
            <a:extLst>
              <a:ext uri="{FF2B5EF4-FFF2-40B4-BE49-F238E27FC236}">
                <a16:creationId xmlns:a16="http://schemas.microsoft.com/office/drawing/2014/main" id="{0BF90E1B-8C41-448D-9C30-EC6BDBC4C3F2}"/>
              </a:ext>
            </a:extLst>
          </p:cNvPr>
          <p:cNvCxnSpPr>
            <a:stCxn id="5" idx="2"/>
            <a:endCxn id="6" idx="0"/>
          </p:cNvCxnSpPr>
          <p:nvPr/>
        </p:nvCxnSpPr>
        <p:spPr>
          <a:xfrm flipH="1">
            <a:off x="5618365" y="2355485"/>
            <a:ext cx="1074036" cy="506792"/>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544D74BD-FD33-4BC1-BE35-B9E39D13E1BD}"/>
              </a:ext>
            </a:extLst>
          </p:cNvPr>
          <p:cNvCxnSpPr>
            <a:cxnSpLocks/>
            <a:stCxn id="5" idx="2"/>
          </p:cNvCxnSpPr>
          <p:nvPr/>
        </p:nvCxnSpPr>
        <p:spPr>
          <a:xfrm>
            <a:off x="6692401" y="2355485"/>
            <a:ext cx="1405243" cy="537277"/>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9E15125D-B931-4D96-B4B8-9EC27E652A17}"/>
              </a:ext>
            </a:extLst>
          </p:cNvPr>
          <p:cNvCxnSpPr>
            <a:stCxn id="15" idx="2"/>
            <a:endCxn id="7" idx="0"/>
          </p:cNvCxnSpPr>
          <p:nvPr/>
        </p:nvCxnSpPr>
        <p:spPr>
          <a:xfrm flipH="1">
            <a:off x="7938134" y="2369022"/>
            <a:ext cx="2015632" cy="493255"/>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73621599-C2CE-4259-B977-1F74198728F6}"/>
              </a:ext>
            </a:extLst>
          </p:cNvPr>
          <p:cNvCxnSpPr>
            <a:cxnSpLocks/>
            <a:stCxn id="13" idx="2"/>
            <a:endCxn id="22" idx="0"/>
          </p:cNvCxnSpPr>
          <p:nvPr/>
        </p:nvCxnSpPr>
        <p:spPr>
          <a:xfrm>
            <a:off x="2813317" y="2367585"/>
            <a:ext cx="3539671" cy="2439083"/>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2B7D7BE2-A103-4109-A335-AC25AC977954}"/>
              </a:ext>
            </a:extLst>
          </p:cNvPr>
          <p:cNvCxnSpPr>
            <a:cxnSpLocks/>
            <a:stCxn id="6" idx="2"/>
            <a:endCxn id="22" idx="0"/>
          </p:cNvCxnSpPr>
          <p:nvPr/>
        </p:nvCxnSpPr>
        <p:spPr>
          <a:xfrm>
            <a:off x="5618365" y="3527074"/>
            <a:ext cx="734623" cy="1279594"/>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ángulo 21">
            <a:extLst>
              <a:ext uri="{FF2B5EF4-FFF2-40B4-BE49-F238E27FC236}">
                <a16:creationId xmlns:a16="http://schemas.microsoft.com/office/drawing/2014/main" id="{268EC0F3-7D30-4BDC-9E45-2F779B8F77E2}"/>
              </a:ext>
            </a:extLst>
          </p:cNvPr>
          <p:cNvSpPr/>
          <p:nvPr/>
        </p:nvSpPr>
        <p:spPr>
          <a:xfrm>
            <a:off x="5315992" y="4806668"/>
            <a:ext cx="2073991" cy="833734"/>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Tratamiento empírico</a:t>
            </a:r>
          </a:p>
        </p:txBody>
      </p:sp>
      <p:cxnSp>
        <p:nvCxnSpPr>
          <p:cNvPr id="23" name="Conector recto de flecha 22">
            <a:extLst>
              <a:ext uri="{FF2B5EF4-FFF2-40B4-BE49-F238E27FC236}">
                <a16:creationId xmlns:a16="http://schemas.microsoft.com/office/drawing/2014/main" id="{45C2DA52-9555-4FF5-B553-44757ED27CCA}"/>
              </a:ext>
            </a:extLst>
          </p:cNvPr>
          <p:cNvCxnSpPr>
            <a:cxnSpLocks/>
            <a:stCxn id="22" idx="2"/>
            <a:endCxn id="11" idx="0"/>
          </p:cNvCxnSpPr>
          <p:nvPr/>
        </p:nvCxnSpPr>
        <p:spPr>
          <a:xfrm flipH="1">
            <a:off x="6349743" y="5640402"/>
            <a:ext cx="3245" cy="378509"/>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C32051B9-812A-40E2-A8D3-12C5C565F281}"/>
              </a:ext>
            </a:extLst>
          </p:cNvPr>
          <p:cNvCxnSpPr>
            <a:cxnSpLocks/>
            <a:stCxn id="22" idx="2"/>
            <a:endCxn id="12" idx="0"/>
          </p:cNvCxnSpPr>
          <p:nvPr/>
        </p:nvCxnSpPr>
        <p:spPr>
          <a:xfrm>
            <a:off x="6352988" y="5640402"/>
            <a:ext cx="3812851" cy="381936"/>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AAFF3C7D-4165-4A49-B54A-466AECF7C4A2}"/>
              </a:ext>
            </a:extLst>
          </p:cNvPr>
          <p:cNvCxnSpPr>
            <a:cxnSpLocks/>
            <a:stCxn id="15" idx="2"/>
            <a:endCxn id="8" idx="0"/>
          </p:cNvCxnSpPr>
          <p:nvPr/>
        </p:nvCxnSpPr>
        <p:spPr>
          <a:xfrm>
            <a:off x="9953766" y="2369022"/>
            <a:ext cx="965058" cy="523740"/>
          </a:xfrm>
          <a:prstGeom prst="straightConnector1">
            <a:avLst/>
          </a:prstGeom>
          <a:ln w="1905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21BE90AE-0146-44B2-AEF9-007A90FF3EEC}"/>
              </a:ext>
            </a:extLst>
          </p:cNvPr>
          <p:cNvCxnSpPr>
            <a:stCxn id="7" idx="2"/>
            <a:endCxn id="27" idx="0"/>
          </p:cNvCxnSpPr>
          <p:nvPr/>
        </p:nvCxnSpPr>
        <p:spPr>
          <a:xfrm>
            <a:off x="7938134" y="3527074"/>
            <a:ext cx="0" cy="449635"/>
          </a:xfrm>
          <a:prstGeom prst="straightConnector1">
            <a:avLst/>
          </a:prstGeom>
          <a:ln w="28575">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Rectángulo 26">
            <a:extLst>
              <a:ext uri="{FF2B5EF4-FFF2-40B4-BE49-F238E27FC236}">
                <a16:creationId xmlns:a16="http://schemas.microsoft.com/office/drawing/2014/main" id="{1A09E30B-D741-4072-8FE6-5A21ACB635ED}"/>
              </a:ext>
            </a:extLst>
          </p:cNvPr>
          <p:cNvSpPr/>
          <p:nvPr/>
        </p:nvSpPr>
        <p:spPr>
          <a:xfrm>
            <a:off x="6927139" y="3976709"/>
            <a:ext cx="2021990" cy="664797"/>
          </a:xfrm>
          <a:prstGeom prst="rect">
            <a:avLst/>
          </a:prstGeom>
          <a:solidFill>
            <a:schemeClr val="accent1">
              <a:lumMod val="40000"/>
              <a:lumOff val="60000"/>
            </a:schemeClr>
          </a:solidFill>
          <a:ln w="571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Otras causas</a:t>
            </a:r>
          </a:p>
        </p:txBody>
      </p:sp>
    </p:spTree>
    <p:extLst>
      <p:ext uri="{BB962C8B-B14F-4D97-AF65-F5344CB8AC3E}">
        <p14:creationId xmlns:p14="http://schemas.microsoft.com/office/powerpoint/2010/main" val="3266647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412620" y="5223404"/>
            <a:ext cx="10515600" cy="1325563"/>
          </a:xfrm>
        </p:spPr>
        <p:txBody>
          <a:bodyPr/>
          <a:lstStyle/>
          <a:p>
            <a:r>
              <a:rPr lang="es-CO" b="0" dirty="0">
                <a:latin typeface="Montserrat" panose="00000500000000000000" pitchFamily="50" charset="0"/>
              </a:rPr>
              <a:t>Cistitis aguda</a:t>
            </a:r>
          </a:p>
        </p:txBody>
      </p:sp>
      <p:sp>
        <p:nvSpPr>
          <p:cNvPr id="5" name="Rectángulo: esquinas redondeadas 2">
            <a:extLst>
              <a:ext uri="{FF2B5EF4-FFF2-40B4-BE49-F238E27FC236}">
                <a16:creationId xmlns:a16="http://schemas.microsoft.com/office/drawing/2014/main" id="{F11B812B-FD98-4EED-9940-AF86BA91B18D}"/>
              </a:ext>
            </a:extLst>
          </p:cNvPr>
          <p:cNvSpPr/>
          <p:nvPr/>
        </p:nvSpPr>
        <p:spPr>
          <a:xfrm>
            <a:off x="2654196" y="228559"/>
            <a:ext cx="2311754" cy="628963"/>
          </a:xfrm>
          <a:prstGeom prst="round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latin typeface="Montserrat" panose="00000500000000000000" pitchFamily="50" charset="0"/>
              </a:rPr>
              <a:t>Persistente</a:t>
            </a:r>
          </a:p>
        </p:txBody>
      </p:sp>
      <p:sp>
        <p:nvSpPr>
          <p:cNvPr id="6" name="Rectángulo: esquinas redondeadas 3">
            <a:extLst>
              <a:ext uri="{FF2B5EF4-FFF2-40B4-BE49-F238E27FC236}">
                <a16:creationId xmlns:a16="http://schemas.microsoft.com/office/drawing/2014/main" id="{7C813A8A-52C1-4C6C-8213-EC2E6959C804}"/>
              </a:ext>
            </a:extLst>
          </p:cNvPr>
          <p:cNvSpPr/>
          <p:nvPr/>
        </p:nvSpPr>
        <p:spPr>
          <a:xfrm>
            <a:off x="5886604" y="218602"/>
            <a:ext cx="2311754" cy="628963"/>
          </a:xfrm>
          <a:prstGeom prst="round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latin typeface="Montserrat" panose="00000500000000000000" pitchFamily="50" charset="0"/>
              </a:rPr>
              <a:t>Recidiva</a:t>
            </a:r>
          </a:p>
        </p:txBody>
      </p:sp>
      <p:sp>
        <p:nvSpPr>
          <p:cNvPr id="7" name="Rectángulo: esquinas redondeadas 4">
            <a:extLst>
              <a:ext uri="{FF2B5EF4-FFF2-40B4-BE49-F238E27FC236}">
                <a16:creationId xmlns:a16="http://schemas.microsoft.com/office/drawing/2014/main" id="{320C41DC-3748-4FE8-8BDC-A4466F00D3BA}"/>
              </a:ext>
            </a:extLst>
          </p:cNvPr>
          <p:cNvSpPr/>
          <p:nvPr/>
        </p:nvSpPr>
        <p:spPr>
          <a:xfrm>
            <a:off x="9252178" y="218601"/>
            <a:ext cx="2311754" cy="628963"/>
          </a:xfrm>
          <a:prstGeom prst="roundRect">
            <a:avLst/>
          </a:prstGeom>
          <a:solidFill>
            <a:schemeClr val="accent3"/>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latin typeface="Montserrat" panose="00000500000000000000" pitchFamily="50" charset="0"/>
              </a:rPr>
              <a:t>Reinfección</a:t>
            </a:r>
          </a:p>
        </p:txBody>
      </p:sp>
      <p:sp>
        <p:nvSpPr>
          <p:cNvPr id="8" name="Rectángulo 7">
            <a:extLst>
              <a:ext uri="{FF2B5EF4-FFF2-40B4-BE49-F238E27FC236}">
                <a16:creationId xmlns:a16="http://schemas.microsoft.com/office/drawing/2014/main" id="{3598FF60-7665-4F8A-B0D4-C9171834C396}"/>
              </a:ext>
            </a:extLst>
          </p:cNvPr>
          <p:cNvSpPr/>
          <p:nvPr/>
        </p:nvSpPr>
        <p:spPr>
          <a:xfrm>
            <a:off x="2398029" y="1124923"/>
            <a:ext cx="2824089" cy="1952296"/>
          </a:xfrm>
          <a:prstGeom prst="rect">
            <a:avLst/>
          </a:prstGeom>
          <a:solidFill>
            <a:schemeClr val="bg1"/>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002060"/>
                </a:solidFill>
                <a:latin typeface="Montserrat" panose="00000500000000000000" pitchFamily="50" charset="0"/>
              </a:rPr>
              <a:t>Urocultivo </a:t>
            </a:r>
            <a:r>
              <a:rPr lang="es-CO" sz="2000" dirty="0" err="1">
                <a:solidFill>
                  <a:srgbClr val="002060"/>
                </a:solidFill>
                <a:latin typeface="Montserrat" panose="00000500000000000000" pitchFamily="50" charset="0"/>
              </a:rPr>
              <a:t>post-tto</a:t>
            </a:r>
            <a:r>
              <a:rPr lang="es-CO" sz="2000" dirty="0">
                <a:solidFill>
                  <a:srgbClr val="002060"/>
                </a:solidFill>
                <a:latin typeface="Montserrat" panose="00000500000000000000" pitchFamily="50" charset="0"/>
              </a:rPr>
              <a:t> nuevamente positivo por </a:t>
            </a:r>
            <a:r>
              <a:rPr lang="es-CO" sz="2000" b="1" dirty="0">
                <a:solidFill>
                  <a:srgbClr val="002060"/>
                </a:solidFill>
                <a:latin typeface="Montserrat" panose="00000500000000000000" pitchFamily="50" charset="0"/>
              </a:rPr>
              <a:t>mismo germen.</a:t>
            </a:r>
          </a:p>
        </p:txBody>
      </p:sp>
      <p:sp>
        <p:nvSpPr>
          <p:cNvPr id="9" name="Rectángulo 8">
            <a:extLst>
              <a:ext uri="{FF2B5EF4-FFF2-40B4-BE49-F238E27FC236}">
                <a16:creationId xmlns:a16="http://schemas.microsoft.com/office/drawing/2014/main" id="{66C5C9D7-AFA7-4675-B670-6117A32152CE}"/>
              </a:ext>
            </a:extLst>
          </p:cNvPr>
          <p:cNvSpPr/>
          <p:nvPr/>
        </p:nvSpPr>
        <p:spPr>
          <a:xfrm>
            <a:off x="5630437" y="1176328"/>
            <a:ext cx="2824089" cy="1914113"/>
          </a:xfrm>
          <a:prstGeom prst="rect">
            <a:avLst/>
          </a:prstGeom>
          <a:solidFill>
            <a:schemeClr val="bg1"/>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Urocultivo </a:t>
            </a:r>
            <a:r>
              <a:rPr lang="es-CO" sz="2000" b="1" dirty="0" err="1">
                <a:solidFill>
                  <a:srgbClr val="002060"/>
                </a:solidFill>
                <a:latin typeface="Montserrat" panose="00000500000000000000" pitchFamily="50" charset="0"/>
              </a:rPr>
              <a:t>post-tto</a:t>
            </a:r>
            <a:r>
              <a:rPr lang="es-CO" sz="2000" b="1" dirty="0">
                <a:solidFill>
                  <a:srgbClr val="002060"/>
                </a:solidFill>
                <a:latin typeface="Montserrat" panose="00000500000000000000" pitchFamily="50" charset="0"/>
              </a:rPr>
              <a:t> negativo. </a:t>
            </a:r>
            <a:r>
              <a:rPr lang="es-CO" sz="2000" dirty="0">
                <a:solidFill>
                  <a:srgbClr val="002060"/>
                </a:solidFill>
                <a:latin typeface="Montserrat" panose="00000500000000000000" pitchFamily="50" charset="0"/>
              </a:rPr>
              <a:t>Urocultivo posterior </a:t>
            </a:r>
            <a:r>
              <a:rPr lang="es-CO" sz="2000" dirty="0" err="1">
                <a:solidFill>
                  <a:srgbClr val="002060"/>
                </a:solidFill>
                <a:latin typeface="Montserrat" panose="00000500000000000000" pitchFamily="50" charset="0"/>
              </a:rPr>
              <a:t>postitivo</a:t>
            </a:r>
            <a:r>
              <a:rPr lang="es-CO" sz="2000" dirty="0">
                <a:solidFill>
                  <a:srgbClr val="002060"/>
                </a:solidFill>
                <a:latin typeface="Montserrat" panose="00000500000000000000" pitchFamily="50" charset="0"/>
              </a:rPr>
              <a:t> por mismo germen.</a:t>
            </a:r>
          </a:p>
        </p:txBody>
      </p:sp>
      <p:sp>
        <p:nvSpPr>
          <p:cNvPr id="10" name="Rectángulo 9">
            <a:extLst>
              <a:ext uri="{FF2B5EF4-FFF2-40B4-BE49-F238E27FC236}">
                <a16:creationId xmlns:a16="http://schemas.microsoft.com/office/drawing/2014/main" id="{43FB3A2B-FB34-4D20-9341-1BD7484B1D63}"/>
              </a:ext>
            </a:extLst>
          </p:cNvPr>
          <p:cNvSpPr/>
          <p:nvPr/>
        </p:nvSpPr>
        <p:spPr>
          <a:xfrm>
            <a:off x="8837278" y="1176330"/>
            <a:ext cx="3141555" cy="1914113"/>
          </a:xfrm>
          <a:prstGeom prst="rect">
            <a:avLst/>
          </a:prstGeom>
          <a:solidFill>
            <a:schemeClr val="bg1"/>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002060"/>
                </a:solidFill>
                <a:latin typeface="Montserrat" panose="00000500000000000000" pitchFamily="50" charset="0"/>
              </a:rPr>
              <a:t>Urocultivo </a:t>
            </a:r>
            <a:r>
              <a:rPr lang="es-CO" sz="2000" dirty="0" err="1">
                <a:solidFill>
                  <a:srgbClr val="002060"/>
                </a:solidFill>
                <a:latin typeface="Montserrat" panose="00000500000000000000" pitchFamily="50" charset="0"/>
              </a:rPr>
              <a:t>post-tto</a:t>
            </a:r>
            <a:r>
              <a:rPr lang="es-CO" sz="2000" dirty="0">
                <a:solidFill>
                  <a:srgbClr val="002060"/>
                </a:solidFill>
                <a:latin typeface="Montserrat" panose="00000500000000000000" pitchFamily="50" charset="0"/>
              </a:rPr>
              <a:t> negativo. Urocultivo posterior positivo por </a:t>
            </a:r>
            <a:r>
              <a:rPr lang="es-CO" sz="2000" b="1" dirty="0">
                <a:solidFill>
                  <a:srgbClr val="002060"/>
                </a:solidFill>
                <a:latin typeface="Montserrat" panose="00000500000000000000" pitchFamily="50" charset="0"/>
              </a:rPr>
              <a:t>germen diferente.</a:t>
            </a:r>
            <a:endParaRPr lang="es-CO" sz="2000" dirty="0">
              <a:solidFill>
                <a:srgbClr val="002060"/>
              </a:solidFill>
              <a:latin typeface="Montserrat" panose="00000500000000000000" pitchFamily="50" charset="0"/>
            </a:endParaRPr>
          </a:p>
        </p:txBody>
      </p:sp>
      <p:sp>
        <p:nvSpPr>
          <p:cNvPr id="11" name="Rectángulo 10">
            <a:extLst>
              <a:ext uri="{FF2B5EF4-FFF2-40B4-BE49-F238E27FC236}">
                <a16:creationId xmlns:a16="http://schemas.microsoft.com/office/drawing/2014/main" id="{2B87896B-DDBD-4903-A25F-C8E2F3B2387D}"/>
              </a:ext>
            </a:extLst>
          </p:cNvPr>
          <p:cNvSpPr/>
          <p:nvPr/>
        </p:nvSpPr>
        <p:spPr>
          <a:xfrm>
            <a:off x="3794784" y="3429807"/>
            <a:ext cx="6495394" cy="847858"/>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FF0000"/>
                </a:solidFill>
                <a:latin typeface="Montserrat" panose="00000500000000000000" pitchFamily="50" charset="0"/>
              </a:rPr>
              <a:t>TODAS DEBEN RECIBIR TRATAMIENTO PROFILÁCTICO POR EL RESTO DE LA GESTACION</a:t>
            </a:r>
          </a:p>
        </p:txBody>
      </p:sp>
    </p:spTree>
    <p:extLst>
      <p:ext uri="{BB962C8B-B14F-4D97-AF65-F5344CB8AC3E}">
        <p14:creationId xmlns:p14="http://schemas.microsoft.com/office/powerpoint/2010/main" val="251192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Epidemiología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152913" y="1690688"/>
            <a:ext cx="6598920" cy="4478356"/>
          </a:xfrm>
        </p:spPr>
        <p:txBody>
          <a:bodyPr>
            <a:normAutofit/>
          </a:bodyPr>
          <a:lstStyle/>
          <a:p>
            <a:pPr>
              <a:lnSpc>
                <a:spcPct val="100000"/>
              </a:lnSpc>
            </a:pPr>
            <a:r>
              <a:rPr lang="es-CO" sz="2400" dirty="0">
                <a:solidFill>
                  <a:srgbClr val="002060"/>
                </a:solidFill>
                <a:latin typeface="Montserrat" panose="00000500000000000000" pitchFamily="50" charset="0"/>
              </a:rPr>
              <a:t>80% de las mujeres tendrá un episodio de infección urinaria durante su vida.</a:t>
            </a:r>
            <a:br>
              <a:rPr lang="es-CO" sz="2400" dirty="0">
                <a:solidFill>
                  <a:srgbClr val="002060"/>
                </a:solidFill>
                <a:latin typeface="Montserrat" panose="00000500000000000000" pitchFamily="50" charset="0"/>
              </a:rPr>
            </a:br>
            <a:endParaRPr lang="es-CO" sz="2400" dirty="0">
              <a:solidFill>
                <a:srgbClr val="002060"/>
              </a:solidFill>
              <a:latin typeface="Montserrat" panose="00000500000000000000" pitchFamily="50" charset="0"/>
            </a:endParaRPr>
          </a:p>
          <a:p>
            <a:pPr>
              <a:lnSpc>
                <a:spcPct val="100000"/>
              </a:lnSpc>
            </a:pPr>
            <a:r>
              <a:rPr lang="es-CO" sz="2400" dirty="0">
                <a:solidFill>
                  <a:srgbClr val="002060"/>
                </a:solidFill>
                <a:latin typeface="Montserrat" panose="00000500000000000000" pitchFamily="50" charset="0"/>
              </a:rPr>
              <a:t>Bacteriuria asintomática: 2-7% de las gestantes y ocurre típicamente en el embarazo temprano con sólo ¼ de los casos en el 2do y 3er trimestre.</a:t>
            </a:r>
          </a:p>
          <a:p>
            <a:pPr>
              <a:lnSpc>
                <a:spcPct val="100000"/>
              </a:lnSpc>
            </a:pPr>
            <a:endParaRPr lang="es-CO" sz="2400" dirty="0">
              <a:solidFill>
                <a:srgbClr val="002060"/>
              </a:solidFill>
              <a:latin typeface="Montserrat" panose="00000500000000000000" pitchFamily="50" charset="0"/>
            </a:endParaRPr>
          </a:p>
          <a:p>
            <a:pPr>
              <a:lnSpc>
                <a:spcPct val="100000"/>
              </a:lnSpc>
            </a:pPr>
            <a:r>
              <a:rPr lang="es-CO" sz="2400" dirty="0">
                <a:solidFill>
                  <a:srgbClr val="002060"/>
                </a:solidFill>
                <a:latin typeface="Montserrat" panose="00000500000000000000" pitchFamily="50" charset="0"/>
              </a:rPr>
              <a:t>Sin tratamiento 40% de las bacteriurias desarrollarán pielonefritis.</a:t>
            </a:r>
          </a:p>
          <a:p>
            <a:pPr>
              <a:lnSpc>
                <a:spcPct val="100000"/>
              </a:lnSpc>
            </a:pPr>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252827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Pielonefritis aguda</a:t>
            </a:r>
          </a:p>
        </p:txBody>
      </p:sp>
      <p:graphicFrame>
        <p:nvGraphicFramePr>
          <p:cNvPr id="5" name="Diagrama 4">
            <a:extLst>
              <a:ext uri="{FF2B5EF4-FFF2-40B4-BE49-F238E27FC236}">
                <a16:creationId xmlns:a16="http://schemas.microsoft.com/office/drawing/2014/main" id="{FF0FC20A-0FA9-4EE1-9C41-DDCBAADADA76}"/>
              </a:ext>
            </a:extLst>
          </p:cNvPr>
          <p:cNvGraphicFramePr/>
          <p:nvPr>
            <p:extLst>
              <p:ext uri="{D42A27DB-BD31-4B8C-83A1-F6EECF244321}">
                <p14:modId xmlns:p14="http://schemas.microsoft.com/office/powerpoint/2010/main" val="3068999848"/>
              </p:ext>
            </p:extLst>
          </p:nvPr>
        </p:nvGraphicFramePr>
        <p:xfrm>
          <a:off x="1094753" y="1584837"/>
          <a:ext cx="10729192" cy="2739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8666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Pielonefritis aguda</a:t>
            </a:r>
          </a:p>
        </p:txBody>
      </p:sp>
      <p:graphicFrame>
        <p:nvGraphicFramePr>
          <p:cNvPr id="5" name="Diagrama 4">
            <a:extLst>
              <a:ext uri="{FF2B5EF4-FFF2-40B4-BE49-F238E27FC236}">
                <a16:creationId xmlns:a16="http://schemas.microsoft.com/office/drawing/2014/main" id="{284A6FF9-8B56-4265-BF8D-318701248844}"/>
              </a:ext>
            </a:extLst>
          </p:cNvPr>
          <p:cNvGraphicFramePr/>
          <p:nvPr>
            <p:extLst>
              <p:ext uri="{D42A27DB-BD31-4B8C-83A1-F6EECF244321}">
                <p14:modId xmlns:p14="http://schemas.microsoft.com/office/powerpoint/2010/main" val="3138667"/>
              </p:ext>
            </p:extLst>
          </p:nvPr>
        </p:nvGraphicFramePr>
        <p:xfrm>
          <a:off x="4669654" y="1825625"/>
          <a:ext cx="7292850" cy="395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3054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199" y="295353"/>
            <a:ext cx="10515600" cy="1325563"/>
          </a:xfrm>
        </p:spPr>
        <p:txBody>
          <a:bodyPr/>
          <a:lstStyle/>
          <a:p>
            <a:r>
              <a:rPr lang="es-CO" b="0" dirty="0">
                <a:latin typeface="Montserrat" panose="00000500000000000000" pitchFamily="50" charset="0"/>
              </a:rPr>
              <a:t>Interpretación del uroanálisis</a:t>
            </a:r>
          </a:p>
        </p:txBody>
      </p:sp>
      <p:graphicFrame>
        <p:nvGraphicFramePr>
          <p:cNvPr id="5" name="Diagrama 4">
            <a:extLst>
              <a:ext uri="{FF2B5EF4-FFF2-40B4-BE49-F238E27FC236}">
                <a16:creationId xmlns:a16="http://schemas.microsoft.com/office/drawing/2014/main" id="{51AA5DC6-6712-4535-9573-F0F6FEA5454D}"/>
              </a:ext>
            </a:extLst>
          </p:cNvPr>
          <p:cNvGraphicFramePr/>
          <p:nvPr>
            <p:extLst>
              <p:ext uri="{D42A27DB-BD31-4B8C-83A1-F6EECF244321}">
                <p14:modId xmlns:p14="http://schemas.microsoft.com/office/powerpoint/2010/main" val="3337802023"/>
              </p:ext>
            </p:extLst>
          </p:nvPr>
        </p:nvGraphicFramePr>
        <p:xfrm>
          <a:off x="4669654" y="1944095"/>
          <a:ext cx="7390967" cy="4385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1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288605"/>
            <a:ext cx="10515600" cy="1325563"/>
          </a:xfrm>
        </p:spPr>
        <p:txBody>
          <a:bodyPr/>
          <a:lstStyle/>
          <a:p>
            <a:r>
              <a:rPr lang="es-CO" b="0" dirty="0">
                <a:latin typeface="Montserrat" panose="00000500000000000000" pitchFamily="50" charset="0"/>
              </a:rPr>
              <a:t>Interpretación del uroanálisis</a:t>
            </a:r>
          </a:p>
        </p:txBody>
      </p:sp>
      <p:graphicFrame>
        <p:nvGraphicFramePr>
          <p:cNvPr id="5" name="Diagrama 4">
            <a:extLst>
              <a:ext uri="{FF2B5EF4-FFF2-40B4-BE49-F238E27FC236}">
                <a16:creationId xmlns:a16="http://schemas.microsoft.com/office/drawing/2014/main" id="{51AA5DC6-6712-4535-9573-F0F6FEA5454D}"/>
              </a:ext>
            </a:extLst>
          </p:cNvPr>
          <p:cNvGraphicFramePr/>
          <p:nvPr>
            <p:extLst>
              <p:ext uri="{D42A27DB-BD31-4B8C-83A1-F6EECF244321}">
                <p14:modId xmlns:p14="http://schemas.microsoft.com/office/powerpoint/2010/main" val="784389672"/>
              </p:ext>
            </p:extLst>
          </p:nvPr>
        </p:nvGraphicFramePr>
        <p:xfrm>
          <a:off x="4777231" y="1846818"/>
          <a:ext cx="7276454" cy="47225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6111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8501" y="461945"/>
            <a:ext cx="7673788" cy="1325563"/>
          </a:xfrm>
        </p:spPr>
        <p:txBody>
          <a:bodyPr>
            <a:normAutofit/>
          </a:bodyPr>
          <a:lstStyle/>
          <a:p>
            <a:pPr algn="ctr"/>
            <a:r>
              <a:rPr lang="es-CO" b="0" dirty="0">
                <a:latin typeface="Montserrat" panose="00000500000000000000" pitchFamily="50" charset="0"/>
              </a:rPr>
              <a:t>Interpretación del uroanálisis: embarazo </a:t>
            </a:r>
          </a:p>
        </p:txBody>
      </p:sp>
      <p:graphicFrame>
        <p:nvGraphicFramePr>
          <p:cNvPr id="5" name="Diagrama 4">
            <a:extLst>
              <a:ext uri="{FF2B5EF4-FFF2-40B4-BE49-F238E27FC236}">
                <a16:creationId xmlns:a16="http://schemas.microsoft.com/office/drawing/2014/main" id="{86FCCB6B-38E4-4878-A8FC-CB64D41ADE21}"/>
              </a:ext>
            </a:extLst>
          </p:cNvPr>
          <p:cNvGraphicFramePr/>
          <p:nvPr>
            <p:extLst>
              <p:ext uri="{D42A27DB-BD31-4B8C-83A1-F6EECF244321}">
                <p14:modId xmlns:p14="http://schemas.microsoft.com/office/powerpoint/2010/main" val="1788939334"/>
              </p:ext>
            </p:extLst>
          </p:nvPr>
        </p:nvGraphicFramePr>
        <p:xfrm>
          <a:off x="4518212" y="2151529"/>
          <a:ext cx="7673788" cy="4019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7709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73654" y="325569"/>
            <a:ext cx="6735184" cy="1325563"/>
          </a:xfrm>
        </p:spPr>
        <p:txBody>
          <a:bodyPr>
            <a:normAutofit/>
          </a:bodyPr>
          <a:lstStyle/>
          <a:p>
            <a:pPr algn="ctr"/>
            <a:r>
              <a:rPr lang="es-CO" b="0" dirty="0">
                <a:latin typeface="Montserrat" panose="00000500000000000000" pitchFamily="50" charset="0"/>
              </a:rPr>
              <a:t>Interpretación del uroanálisis: hematuria</a:t>
            </a:r>
          </a:p>
        </p:txBody>
      </p:sp>
      <p:graphicFrame>
        <p:nvGraphicFramePr>
          <p:cNvPr id="5" name="Diagrama 4">
            <a:extLst>
              <a:ext uri="{FF2B5EF4-FFF2-40B4-BE49-F238E27FC236}">
                <a16:creationId xmlns:a16="http://schemas.microsoft.com/office/drawing/2014/main" id="{6CE533D0-40AD-4477-BFBE-D6F8AE401AB6}"/>
              </a:ext>
            </a:extLst>
          </p:cNvPr>
          <p:cNvGraphicFramePr/>
          <p:nvPr>
            <p:extLst>
              <p:ext uri="{D42A27DB-BD31-4B8C-83A1-F6EECF244321}">
                <p14:modId xmlns:p14="http://schemas.microsoft.com/office/powerpoint/2010/main" val="264196001"/>
              </p:ext>
            </p:extLst>
          </p:nvPr>
        </p:nvGraphicFramePr>
        <p:xfrm>
          <a:off x="3168124" y="2659221"/>
          <a:ext cx="9794842" cy="4174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ángulo 5">
            <a:extLst>
              <a:ext uri="{FF2B5EF4-FFF2-40B4-BE49-F238E27FC236}">
                <a16:creationId xmlns:a16="http://schemas.microsoft.com/office/drawing/2014/main" id="{6A7343A6-BFA0-4989-A8B4-6547379ED53B}"/>
              </a:ext>
            </a:extLst>
          </p:cNvPr>
          <p:cNvSpPr/>
          <p:nvPr/>
        </p:nvSpPr>
        <p:spPr>
          <a:xfrm>
            <a:off x="4429141" y="1822778"/>
            <a:ext cx="7272808" cy="66479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a:latin typeface="Montserrat" panose="00000500000000000000" pitchFamily="50" charset="0"/>
              </a:rPr>
              <a:t>3 o mas glóbulos rojos / x CAP, en 2 o mas uroanálisis</a:t>
            </a:r>
          </a:p>
        </p:txBody>
      </p:sp>
    </p:spTree>
    <p:extLst>
      <p:ext uri="{BB962C8B-B14F-4D97-AF65-F5344CB8AC3E}">
        <p14:creationId xmlns:p14="http://schemas.microsoft.com/office/powerpoint/2010/main" val="3783564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6CE533D0-40AD-4477-BFBE-D6F8AE401AB6}"/>
              </a:ext>
            </a:extLst>
          </p:cNvPr>
          <p:cNvGraphicFramePr/>
          <p:nvPr>
            <p:extLst>
              <p:ext uri="{D42A27DB-BD31-4B8C-83A1-F6EECF244321}">
                <p14:modId xmlns:p14="http://schemas.microsoft.com/office/powerpoint/2010/main" val="2430415452"/>
              </p:ext>
            </p:extLst>
          </p:nvPr>
        </p:nvGraphicFramePr>
        <p:xfrm>
          <a:off x="3340035" y="2689559"/>
          <a:ext cx="10275869" cy="3803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ángulo 5">
            <a:extLst>
              <a:ext uri="{FF2B5EF4-FFF2-40B4-BE49-F238E27FC236}">
                <a16:creationId xmlns:a16="http://schemas.microsoft.com/office/drawing/2014/main" id="{6A7343A6-BFA0-4989-A8B4-6547379ED53B}"/>
              </a:ext>
            </a:extLst>
          </p:cNvPr>
          <p:cNvSpPr/>
          <p:nvPr/>
        </p:nvSpPr>
        <p:spPr>
          <a:xfrm>
            <a:off x="4669654" y="1825436"/>
            <a:ext cx="7272808" cy="664797"/>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a:latin typeface="Montserrat" panose="00000500000000000000" pitchFamily="50" charset="0"/>
              </a:rPr>
              <a:t>3 o mas glóbulos rojos / x CAP, en 2 o mas uroanálisis</a:t>
            </a:r>
          </a:p>
        </p:txBody>
      </p:sp>
      <p:sp>
        <p:nvSpPr>
          <p:cNvPr id="10" name="Título 1">
            <a:extLst>
              <a:ext uri="{FF2B5EF4-FFF2-40B4-BE49-F238E27FC236}">
                <a16:creationId xmlns:a16="http://schemas.microsoft.com/office/drawing/2014/main" id="{402A720D-B891-4E4C-B0A1-8B9C16589439}"/>
              </a:ext>
            </a:extLst>
          </p:cNvPr>
          <p:cNvSpPr>
            <a:spLocks noGrp="1"/>
          </p:cNvSpPr>
          <p:nvPr>
            <p:ph type="title"/>
          </p:nvPr>
        </p:nvSpPr>
        <p:spPr>
          <a:xfrm>
            <a:off x="773654" y="325569"/>
            <a:ext cx="6735184" cy="1325563"/>
          </a:xfrm>
        </p:spPr>
        <p:txBody>
          <a:bodyPr>
            <a:normAutofit/>
          </a:bodyPr>
          <a:lstStyle/>
          <a:p>
            <a:pPr algn="ctr"/>
            <a:r>
              <a:rPr lang="es-CO" b="0" dirty="0">
                <a:latin typeface="Montserrat" panose="00000500000000000000" pitchFamily="50" charset="0"/>
              </a:rPr>
              <a:t>Interpretación del uroanálisis: hematuria</a:t>
            </a:r>
          </a:p>
        </p:txBody>
      </p:sp>
    </p:spTree>
    <p:extLst>
      <p:ext uri="{BB962C8B-B14F-4D97-AF65-F5344CB8AC3E}">
        <p14:creationId xmlns:p14="http://schemas.microsoft.com/office/powerpoint/2010/main" val="729074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Microorganismos</a:t>
            </a:r>
          </a:p>
        </p:txBody>
      </p:sp>
      <p:graphicFrame>
        <p:nvGraphicFramePr>
          <p:cNvPr id="5" name="Diagrama 4">
            <a:extLst>
              <a:ext uri="{FF2B5EF4-FFF2-40B4-BE49-F238E27FC236}">
                <a16:creationId xmlns:a16="http://schemas.microsoft.com/office/drawing/2014/main" id="{CF74E803-FD3C-47EC-91F2-ACE633CC5D63}"/>
              </a:ext>
            </a:extLst>
          </p:cNvPr>
          <p:cNvGraphicFramePr/>
          <p:nvPr>
            <p:extLst>
              <p:ext uri="{D42A27DB-BD31-4B8C-83A1-F6EECF244321}">
                <p14:modId xmlns:p14="http://schemas.microsoft.com/office/powerpoint/2010/main" val="1902444216"/>
              </p:ext>
            </p:extLst>
          </p:nvPr>
        </p:nvGraphicFramePr>
        <p:xfrm>
          <a:off x="5631194" y="1561596"/>
          <a:ext cx="5830180" cy="5120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4838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00579"/>
            <a:ext cx="10515600" cy="1325563"/>
          </a:xfrm>
        </p:spPr>
        <p:txBody>
          <a:bodyPr/>
          <a:lstStyle/>
          <a:p>
            <a:r>
              <a:rPr lang="es-CO" b="0" dirty="0">
                <a:latin typeface="Montserrat" panose="00000500000000000000" pitchFamily="50" charset="0"/>
              </a:rPr>
              <a:t>Microorganismos</a:t>
            </a:r>
          </a:p>
        </p:txBody>
      </p:sp>
      <p:graphicFrame>
        <p:nvGraphicFramePr>
          <p:cNvPr id="5" name="Diagrama 4">
            <a:extLst>
              <a:ext uri="{FF2B5EF4-FFF2-40B4-BE49-F238E27FC236}">
                <a16:creationId xmlns:a16="http://schemas.microsoft.com/office/drawing/2014/main" id="{CF74E803-FD3C-47EC-91F2-ACE633CC5D63}"/>
              </a:ext>
            </a:extLst>
          </p:cNvPr>
          <p:cNvGraphicFramePr/>
          <p:nvPr>
            <p:extLst>
              <p:ext uri="{D42A27DB-BD31-4B8C-83A1-F6EECF244321}">
                <p14:modId xmlns:p14="http://schemas.microsoft.com/office/powerpoint/2010/main" val="2447528290"/>
              </p:ext>
            </p:extLst>
          </p:nvPr>
        </p:nvGraphicFramePr>
        <p:xfrm>
          <a:off x="5502165" y="1516314"/>
          <a:ext cx="5580993" cy="5215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78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Elección de tratamiento</a:t>
            </a:r>
          </a:p>
        </p:txBody>
      </p:sp>
      <p:graphicFrame>
        <p:nvGraphicFramePr>
          <p:cNvPr id="5" name="Marcador de contenido 9">
            <a:extLst>
              <a:ext uri="{FF2B5EF4-FFF2-40B4-BE49-F238E27FC236}">
                <a16:creationId xmlns:a16="http://schemas.microsoft.com/office/drawing/2014/main" id="{146FBB33-F0F7-410E-8A06-3D20AA2A0DBF}"/>
              </a:ext>
            </a:extLst>
          </p:cNvPr>
          <p:cNvGraphicFramePr>
            <a:graphicFrameLocks/>
          </p:cNvGraphicFramePr>
          <p:nvPr>
            <p:extLst>
              <p:ext uri="{D42A27DB-BD31-4B8C-83A1-F6EECF244321}">
                <p14:modId xmlns:p14="http://schemas.microsoft.com/office/powerpoint/2010/main" val="2550333765"/>
              </p:ext>
            </p:extLst>
          </p:nvPr>
        </p:nvGraphicFramePr>
        <p:xfrm>
          <a:off x="1817146" y="1980929"/>
          <a:ext cx="11571094" cy="3637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63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Epidemiología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991547" y="1879413"/>
            <a:ext cx="6605196" cy="4220173"/>
          </a:xfrm>
        </p:spPr>
        <p:txBody>
          <a:bodyPr>
            <a:normAutofit/>
          </a:bodyPr>
          <a:lstStyle/>
          <a:p>
            <a:pPr>
              <a:lnSpc>
                <a:spcPct val="100000"/>
              </a:lnSpc>
            </a:pPr>
            <a:r>
              <a:rPr lang="es-CO" sz="2400" dirty="0" err="1">
                <a:solidFill>
                  <a:srgbClr val="002060"/>
                </a:solidFill>
                <a:latin typeface="Montserrat" panose="00000500000000000000" pitchFamily="50" charset="0"/>
              </a:rPr>
              <a:t>Escherichia</a:t>
            </a:r>
            <a:r>
              <a:rPr lang="es-CO" sz="2400" dirty="0">
                <a:solidFill>
                  <a:srgbClr val="002060"/>
                </a:solidFill>
                <a:latin typeface="Montserrat" panose="00000500000000000000" pitchFamily="50" charset="0"/>
              </a:rPr>
              <a:t> coli: 70-80%.</a:t>
            </a:r>
          </a:p>
          <a:p>
            <a:pPr>
              <a:lnSpc>
                <a:spcPct val="100000"/>
              </a:lnSpc>
            </a:pPr>
            <a:endParaRPr lang="es-CO" sz="2400" dirty="0">
              <a:solidFill>
                <a:srgbClr val="002060"/>
              </a:solidFill>
              <a:latin typeface="Montserrat" panose="00000500000000000000" pitchFamily="50" charset="0"/>
            </a:endParaRPr>
          </a:p>
          <a:p>
            <a:pPr>
              <a:lnSpc>
                <a:spcPct val="100000"/>
              </a:lnSpc>
            </a:pPr>
            <a:r>
              <a:rPr lang="es-CO" sz="2400" dirty="0" err="1">
                <a:solidFill>
                  <a:srgbClr val="002060"/>
                </a:solidFill>
                <a:latin typeface="Montserrat" panose="00000500000000000000" pitchFamily="50" charset="0"/>
              </a:rPr>
              <a:t>Klebsiella</a:t>
            </a:r>
            <a:r>
              <a:rPr lang="es-CO" sz="2400" dirty="0">
                <a:solidFill>
                  <a:srgbClr val="002060"/>
                </a:solidFill>
                <a:latin typeface="Montserrat" panose="00000500000000000000" pitchFamily="50" charset="0"/>
              </a:rPr>
              <a:t>, </a:t>
            </a:r>
            <a:r>
              <a:rPr lang="es-CO" sz="2400" dirty="0" err="1">
                <a:solidFill>
                  <a:srgbClr val="002060"/>
                </a:solidFill>
                <a:latin typeface="Montserrat" panose="00000500000000000000" pitchFamily="50" charset="0"/>
              </a:rPr>
              <a:t>enterobacter</a:t>
            </a:r>
            <a:r>
              <a:rPr lang="es-CO" sz="2400" dirty="0">
                <a:solidFill>
                  <a:srgbClr val="002060"/>
                </a:solidFill>
                <a:latin typeface="Montserrat" panose="00000500000000000000" pitchFamily="50" charset="0"/>
              </a:rPr>
              <a:t>, </a:t>
            </a:r>
            <a:r>
              <a:rPr lang="es-CO" sz="2400" dirty="0" err="1">
                <a:solidFill>
                  <a:srgbClr val="002060"/>
                </a:solidFill>
                <a:latin typeface="Montserrat" panose="00000500000000000000" pitchFamily="50" charset="0"/>
              </a:rPr>
              <a:t>proteus</a:t>
            </a:r>
            <a:r>
              <a:rPr lang="es-CO" sz="2400" dirty="0">
                <a:solidFill>
                  <a:srgbClr val="002060"/>
                </a:solidFill>
                <a:latin typeface="Montserrat" panose="00000500000000000000" pitchFamily="50" charset="0"/>
              </a:rPr>
              <a:t>, pseudomona: También comunes en embarazo.</a:t>
            </a:r>
          </a:p>
          <a:p>
            <a:pPr>
              <a:lnSpc>
                <a:spcPct val="100000"/>
              </a:lnSpc>
            </a:pPr>
            <a:endParaRPr lang="es-CO" sz="2400" dirty="0">
              <a:solidFill>
                <a:srgbClr val="002060"/>
              </a:solidFill>
              <a:latin typeface="Montserrat" panose="00000500000000000000" pitchFamily="50" charset="0"/>
            </a:endParaRPr>
          </a:p>
          <a:p>
            <a:pPr>
              <a:lnSpc>
                <a:spcPct val="100000"/>
              </a:lnSpc>
            </a:pPr>
            <a:r>
              <a:rPr lang="es-CO" sz="2400" dirty="0">
                <a:solidFill>
                  <a:srgbClr val="002060"/>
                </a:solidFill>
                <a:latin typeface="Montserrat" panose="00000500000000000000" pitchFamily="50" charset="0"/>
              </a:rPr>
              <a:t>Estreptococo del grupo B: Hasta el 10% de las infecciones en embarazo. </a:t>
            </a:r>
          </a:p>
          <a:p>
            <a:pPr>
              <a:lnSpc>
                <a:spcPct val="100000"/>
              </a:lnSpc>
            </a:pPr>
            <a:endParaRPr lang="es-CO" sz="2400" dirty="0">
              <a:solidFill>
                <a:srgbClr val="002060"/>
              </a:solidFill>
              <a:latin typeface="Montserrat" panose="00000500000000000000" pitchFamily="50" charset="0"/>
            </a:endParaRPr>
          </a:p>
          <a:p>
            <a:pPr>
              <a:lnSpc>
                <a:spcPct val="100000"/>
              </a:lnSpc>
            </a:pPr>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1543104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198" y="231227"/>
            <a:ext cx="10515600" cy="1325563"/>
          </a:xfrm>
        </p:spPr>
        <p:txBody>
          <a:bodyPr/>
          <a:lstStyle/>
          <a:p>
            <a:r>
              <a:rPr lang="es-CO" b="0" dirty="0">
                <a:latin typeface="Montserrat" panose="00000500000000000000" pitchFamily="50" charset="0"/>
              </a:rPr>
              <a:t>Tratamiento: seguridad </a:t>
            </a:r>
          </a:p>
        </p:txBody>
      </p:sp>
      <p:graphicFrame>
        <p:nvGraphicFramePr>
          <p:cNvPr id="5" name="Diagrama 4">
            <a:extLst>
              <a:ext uri="{FF2B5EF4-FFF2-40B4-BE49-F238E27FC236}">
                <a16:creationId xmlns:a16="http://schemas.microsoft.com/office/drawing/2014/main" id="{982D1C95-7369-4521-AE2B-B32E6FB6C071}"/>
              </a:ext>
            </a:extLst>
          </p:cNvPr>
          <p:cNvGraphicFramePr/>
          <p:nvPr>
            <p:extLst>
              <p:ext uri="{D42A27DB-BD31-4B8C-83A1-F6EECF244321}">
                <p14:modId xmlns:p14="http://schemas.microsoft.com/office/powerpoint/2010/main" val="2146633830"/>
              </p:ext>
            </p:extLst>
          </p:nvPr>
        </p:nvGraphicFramePr>
        <p:xfrm>
          <a:off x="5271431" y="1642853"/>
          <a:ext cx="6318691" cy="4772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7628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Tratamiento: seguridad </a:t>
            </a:r>
          </a:p>
        </p:txBody>
      </p:sp>
      <p:graphicFrame>
        <p:nvGraphicFramePr>
          <p:cNvPr id="6" name="Diagrama 5">
            <a:extLst>
              <a:ext uri="{FF2B5EF4-FFF2-40B4-BE49-F238E27FC236}">
                <a16:creationId xmlns:a16="http://schemas.microsoft.com/office/drawing/2014/main" id="{C3228139-CD9C-4697-AA84-8E9F170CC624}"/>
              </a:ext>
            </a:extLst>
          </p:cNvPr>
          <p:cNvGraphicFramePr/>
          <p:nvPr>
            <p:extLst>
              <p:ext uri="{D42A27DB-BD31-4B8C-83A1-F6EECF244321}">
                <p14:modId xmlns:p14="http://schemas.microsoft.com/office/powerpoint/2010/main" val="2616964331"/>
              </p:ext>
            </p:extLst>
          </p:nvPr>
        </p:nvGraphicFramePr>
        <p:xfrm>
          <a:off x="4951115" y="1690688"/>
          <a:ext cx="6952594" cy="4855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670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Tratamiento: seguridad </a:t>
            </a:r>
          </a:p>
        </p:txBody>
      </p:sp>
      <p:graphicFrame>
        <p:nvGraphicFramePr>
          <p:cNvPr id="7" name="Diagrama 6">
            <a:extLst>
              <a:ext uri="{FF2B5EF4-FFF2-40B4-BE49-F238E27FC236}">
                <a16:creationId xmlns:a16="http://schemas.microsoft.com/office/drawing/2014/main" id="{C3228139-CD9C-4697-AA84-8E9F170CC624}"/>
              </a:ext>
            </a:extLst>
          </p:cNvPr>
          <p:cNvGraphicFramePr/>
          <p:nvPr>
            <p:extLst>
              <p:ext uri="{D42A27DB-BD31-4B8C-83A1-F6EECF244321}">
                <p14:modId xmlns:p14="http://schemas.microsoft.com/office/powerpoint/2010/main" val="1698251681"/>
              </p:ext>
            </p:extLst>
          </p:nvPr>
        </p:nvGraphicFramePr>
        <p:xfrm>
          <a:off x="4786755" y="1678700"/>
          <a:ext cx="7273865" cy="5028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482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Tratamiento: seguridad </a:t>
            </a:r>
          </a:p>
        </p:txBody>
      </p:sp>
      <p:graphicFrame>
        <p:nvGraphicFramePr>
          <p:cNvPr id="5" name="Diagrama 4">
            <a:extLst>
              <a:ext uri="{FF2B5EF4-FFF2-40B4-BE49-F238E27FC236}">
                <a16:creationId xmlns:a16="http://schemas.microsoft.com/office/drawing/2014/main" id="{F69DBA1E-A60A-4A6D-8A66-5C09053A0CBC}"/>
              </a:ext>
            </a:extLst>
          </p:cNvPr>
          <p:cNvGraphicFramePr/>
          <p:nvPr>
            <p:extLst>
              <p:ext uri="{D42A27DB-BD31-4B8C-83A1-F6EECF244321}">
                <p14:modId xmlns:p14="http://schemas.microsoft.com/office/powerpoint/2010/main" val="216125893"/>
              </p:ext>
            </p:extLst>
          </p:nvPr>
        </p:nvGraphicFramePr>
        <p:xfrm>
          <a:off x="4804564" y="1693207"/>
          <a:ext cx="7244002" cy="4801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419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1BBDCCCC-3656-49F6-89CD-7C38FB85DD12}"/>
              </a:ext>
            </a:extLst>
          </p:cNvPr>
          <p:cNvGraphicFramePr/>
          <p:nvPr>
            <p:extLst>
              <p:ext uri="{D42A27DB-BD31-4B8C-83A1-F6EECF244321}">
                <p14:modId xmlns:p14="http://schemas.microsoft.com/office/powerpoint/2010/main" val="3358343907"/>
              </p:ext>
            </p:extLst>
          </p:nvPr>
        </p:nvGraphicFramePr>
        <p:xfrm>
          <a:off x="4825966" y="1869747"/>
          <a:ext cx="7124297" cy="4832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ítulo 1">
            <a:extLst>
              <a:ext uri="{FF2B5EF4-FFF2-40B4-BE49-F238E27FC236}">
                <a16:creationId xmlns:a16="http://schemas.microsoft.com/office/drawing/2014/main" id="{E84C1421-33AA-4E86-976C-288DD2BFBF4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CO" b="0">
                <a:latin typeface="Montserrat" panose="00000500000000000000" pitchFamily="50" charset="0"/>
              </a:rPr>
              <a:t>Tratamiento: seguridad </a:t>
            </a:r>
            <a:endParaRPr lang="es-CO" b="0" dirty="0">
              <a:latin typeface="Montserrat" panose="00000500000000000000" pitchFamily="50" charset="0"/>
            </a:endParaRPr>
          </a:p>
        </p:txBody>
      </p:sp>
    </p:spTree>
    <p:extLst>
      <p:ext uri="{BB962C8B-B14F-4D97-AF65-F5344CB8AC3E}">
        <p14:creationId xmlns:p14="http://schemas.microsoft.com/office/powerpoint/2010/main" val="3215711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1BBDCCCC-3656-49F6-89CD-7C38FB85DD12}"/>
              </a:ext>
            </a:extLst>
          </p:cNvPr>
          <p:cNvGraphicFramePr/>
          <p:nvPr>
            <p:extLst>
              <p:ext uri="{D42A27DB-BD31-4B8C-83A1-F6EECF244321}">
                <p14:modId xmlns:p14="http://schemas.microsoft.com/office/powerpoint/2010/main" val="1489108417"/>
              </p:ext>
            </p:extLst>
          </p:nvPr>
        </p:nvGraphicFramePr>
        <p:xfrm>
          <a:off x="6096000" y="1839557"/>
          <a:ext cx="4666593" cy="4276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ítulo 1">
            <a:extLst>
              <a:ext uri="{FF2B5EF4-FFF2-40B4-BE49-F238E27FC236}">
                <a16:creationId xmlns:a16="http://schemas.microsoft.com/office/drawing/2014/main" id="{A6230857-E1A1-4F79-B79E-F8B9B390D0EE}"/>
              </a:ext>
            </a:extLst>
          </p:cNvPr>
          <p:cNvSpPr>
            <a:spLocks noGrp="1"/>
          </p:cNvSpPr>
          <p:nvPr>
            <p:ph type="title"/>
          </p:nvPr>
        </p:nvSpPr>
        <p:spPr>
          <a:xfrm>
            <a:off x="838200" y="365125"/>
            <a:ext cx="10515600" cy="1325563"/>
          </a:xfrm>
        </p:spPr>
        <p:txBody>
          <a:bodyPr/>
          <a:lstStyle/>
          <a:p>
            <a:r>
              <a:rPr lang="es-CO" b="0" dirty="0">
                <a:latin typeface="Montserrat" panose="00000500000000000000" pitchFamily="50" charset="0"/>
              </a:rPr>
              <a:t>Tratamiento: seguridad </a:t>
            </a:r>
          </a:p>
        </p:txBody>
      </p:sp>
    </p:spTree>
    <p:extLst>
      <p:ext uri="{BB962C8B-B14F-4D97-AF65-F5344CB8AC3E}">
        <p14:creationId xmlns:p14="http://schemas.microsoft.com/office/powerpoint/2010/main" val="2576728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Tratamiento</a:t>
            </a:r>
          </a:p>
        </p:txBody>
      </p:sp>
      <p:sp>
        <p:nvSpPr>
          <p:cNvPr id="5" name="Elipse 4">
            <a:extLst>
              <a:ext uri="{FF2B5EF4-FFF2-40B4-BE49-F238E27FC236}">
                <a16:creationId xmlns:a16="http://schemas.microsoft.com/office/drawing/2014/main" id="{D9E2969D-D27C-48C7-A2B8-408C0F6E66CF}"/>
              </a:ext>
            </a:extLst>
          </p:cNvPr>
          <p:cNvSpPr/>
          <p:nvPr/>
        </p:nvSpPr>
        <p:spPr>
          <a:xfrm>
            <a:off x="4691061" y="1761487"/>
            <a:ext cx="3260083" cy="19174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bg1"/>
                </a:solidFill>
                <a:latin typeface="Montserrat" panose="00000500000000000000" pitchFamily="50" charset="0"/>
              </a:rPr>
              <a:t>Bacteriuria asintomática</a:t>
            </a:r>
          </a:p>
        </p:txBody>
      </p:sp>
      <p:sp>
        <p:nvSpPr>
          <p:cNvPr id="6" name="Elipse 5">
            <a:extLst>
              <a:ext uri="{FF2B5EF4-FFF2-40B4-BE49-F238E27FC236}">
                <a16:creationId xmlns:a16="http://schemas.microsoft.com/office/drawing/2014/main" id="{2E5F6FCB-21BC-4BFE-BC52-97D7E4460741}"/>
              </a:ext>
            </a:extLst>
          </p:cNvPr>
          <p:cNvSpPr/>
          <p:nvPr/>
        </p:nvSpPr>
        <p:spPr>
          <a:xfrm>
            <a:off x="8497444" y="1844607"/>
            <a:ext cx="3402654" cy="19174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solidFill>
                  <a:schemeClr val="bg1"/>
                </a:solidFill>
                <a:latin typeface="Montserrat" panose="00000500000000000000" pitchFamily="50" charset="0"/>
              </a:rPr>
              <a:t>Cistitis y pielonefritis</a:t>
            </a:r>
          </a:p>
        </p:txBody>
      </p:sp>
      <p:sp>
        <p:nvSpPr>
          <p:cNvPr id="7" name="Elipse 6">
            <a:extLst>
              <a:ext uri="{FF2B5EF4-FFF2-40B4-BE49-F238E27FC236}">
                <a16:creationId xmlns:a16="http://schemas.microsoft.com/office/drawing/2014/main" id="{4044FA76-A0EA-4D5E-B7D8-DD60F7AE09AC}"/>
              </a:ext>
            </a:extLst>
          </p:cNvPr>
          <p:cNvSpPr/>
          <p:nvPr/>
        </p:nvSpPr>
        <p:spPr>
          <a:xfrm>
            <a:off x="4861270" y="4981995"/>
            <a:ext cx="2919663" cy="113502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chemeClr val="bg1"/>
                </a:solidFill>
                <a:latin typeface="Montserrat" panose="00000500000000000000" pitchFamily="50" charset="0"/>
              </a:rPr>
              <a:t>Dirigido por antibiograma</a:t>
            </a:r>
          </a:p>
        </p:txBody>
      </p:sp>
      <p:sp>
        <p:nvSpPr>
          <p:cNvPr id="8" name="Elipse 7">
            <a:extLst>
              <a:ext uri="{FF2B5EF4-FFF2-40B4-BE49-F238E27FC236}">
                <a16:creationId xmlns:a16="http://schemas.microsoft.com/office/drawing/2014/main" id="{FCE2B535-97E7-4E29-8440-DFD15081F924}"/>
              </a:ext>
            </a:extLst>
          </p:cNvPr>
          <p:cNvSpPr/>
          <p:nvPr/>
        </p:nvSpPr>
        <p:spPr>
          <a:xfrm>
            <a:off x="8332853" y="4871384"/>
            <a:ext cx="3750861" cy="113502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chemeClr val="bg1"/>
                </a:solidFill>
                <a:latin typeface="Montserrat" panose="00000500000000000000" pitchFamily="50" charset="0"/>
              </a:rPr>
              <a:t>Empírico mientras antibiograma</a:t>
            </a:r>
          </a:p>
        </p:txBody>
      </p:sp>
      <p:cxnSp>
        <p:nvCxnSpPr>
          <p:cNvPr id="9" name="Conector recto de flecha 8">
            <a:extLst>
              <a:ext uri="{FF2B5EF4-FFF2-40B4-BE49-F238E27FC236}">
                <a16:creationId xmlns:a16="http://schemas.microsoft.com/office/drawing/2014/main" id="{FF1A41C3-96B3-415A-8F04-761C328D88B1}"/>
              </a:ext>
            </a:extLst>
          </p:cNvPr>
          <p:cNvCxnSpPr>
            <a:stCxn id="5" idx="4"/>
            <a:endCxn id="7" idx="0"/>
          </p:cNvCxnSpPr>
          <p:nvPr/>
        </p:nvCxnSpPr>
        <p:spPr>
          <a:xfrm flipH="1">
            <a:off x="6321102" y="3678977"/>
            <a:ext cx="1" cy="13030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7BBF1498-5546-4F1A-92DA-1AD8B9A72047}"/>
              </a:ext>
            </a:extLst>
          </p:cNvPr>
          <p:cNvCxnSpPr>
            <a:stCxn id="6" idx="4"/>
            <a:endCxn id="8" idx="0"/>
          </p:cNvCxnSpPr>
          <p:nvPr/>
        </p:nvCxnSpPr>
        <p:spPr>
          <a:xfrm>
            <a:off x="10198771" y="3762097"/>
            <a:ext cx="9513" cy="11092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8C111EAD-BB39-4B45-A7E5-3454E986E698}"/>
              </a:ext>
            </a:extLst>
          </p:cNvPr>
          <p:cNvCxnSpPr>
            <a:cxnSpLocks/>
            <a:stCxn id="5" idx="5"/>
            <a:endCxn id="8" idx="1"/>
          </p:cNvCxnSpPr>
          <p:nvPr/>
        </p:nvCxnSpPr>
        <p:spPr>
          <a:xfrm>
            <a:off x="7473716" y="3398167"/>
            <a:ext cx="1408438" cy="16394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558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Bacteriuria y cistitis aguda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787153" y="2223658"/>
            <a:ext cx="6986193" cy="3693048"/>
          </a:xfrm>
        </p:spPr>
        <p:txBody>
          <a:bodyPr>
            <a:normAutofit/>
          </a:bodyPr>
          <a:lstStyle/>
          <a:p>
            <a:r>
              <a:rPr lang="es-CO" b="1" dirty="0">
                <a:solidFill>
                  <a:srgbClr val="C00000"/>
                </a:solidFill>
                <a:latin typeface="Montserrat" panose="00000500000000000000" pitchFamily="50" charset="0"/>
              </a:rPr>
              <a:t>Nitrofurantoína </a:t>
            </a:r>
            <a:r>
              <a:rPr lang="es-CO" dirty="0">
                <a:solidFill>
                  <a:schemeClr val="tx2"/>
                </a:solidFill>
                <a:latin typeface="Montserrat" panose="00000500000000000000" pitchFamily="50" charset="0"/>
              </a:rPr>
              <a:t>100 mg cada 12 horas por 5 días.</a:t>
            </a:r>
            <a:br>
              <a:rPr lang="es-CO" dirty="0">
                <a:solidFill>
                  <a:schemeClr val="tx2"/>
                </a:solidFill>
                <a:latin typeface="Montserrat" panose="00000500000000000000" pitchFamily="50" charset="0"/>
              </a:rPr>
            </a:br>
            <a:r>
              <a:rPr lang="es-CO" dirty="0">
                <a:solidFill>
                  <a:schemeClr val="tx2"/>
                </a:solidFill>
                <a:latin typeface="Montserrat" panose="00000500000000000000" pitchFamily="50" charset="0"/>
              </a:rPr>
              <a:t>- (mínima resistencia, bajo efectos adversos)</a:t>
            </a:r>
            <a:br>
              <a:rPr lang="es-CO" dirty="0">
                <a:solidFill>
                  <a:schemeClr val="tx2"/>
                </a:solidFill>
                <a:latin typeface="Montserrat" panose="00000500000000000000" pitchFamily="50" charset="0"/>
              </a:rPr>
            </a:br>
            <a:r>
              <a:rPr lang="es-CO" dirty="0">
                <a:solidFill>
                  <a:schemeClr val="tx2"/>
                </a:solidFill>
                <a:latin typeface="Montserrat" panose="00000500000000000000" pitchFamily="50" charset="0"/>
              </a:rPr>
              <a:t>- (evidencia I-A).</a:t>
            </a:r>
          </a:p>
          <a:p>
            <a:pPr marL="0" indent="0">
              <a:buNone/>
            </a:pPr>
            <a:endParaRPr lang="es-CO" dirty="0">
              <a:solidFill>
                <a:schemeClr val="tx2"/>
              </a:solidFill>
              <a:latin typeface="Montserrat" panose="00000500000000000000" pitchFamily="50" charset="0"/>
            </a:endParaRPr>
          </a:p>
          <a:p>
            <a:pPr marL="0" indent="0">
              <a:buNone/>
            </a:pPr>
            <a:r>
              <a:rPr lang="es-CO" dirty="0">
                <a:solidFill>
                  <a:schemeClr val="tx2"/>
                </a:solidFill>
                <a:latin typeface="Montserrat" panose="00000500000000000000" pitchFamily="50" charset="0"/>
              </a:rPr>
              <a:t>Punto de corte de resistencia &gt;20% después del cual no se recomienda un antimicrobiano deriva de modelos matemáticos y opinión de expertos (evidencia III-B).</a:t>
            </a:r>
          </a:p>
          <a:p>
            <a:endParaRPr lang="es-CO" dirty="0">
              <a:latin typeface="Montserrat" panose="00000500000000000000" pitchFamily="50" charset="0"/>
            </a:endParaRPr>
          </a:p>
        </p:txBody>
      </p:sp>
    </p:spTree>
    <p:extLst>
      <p:ext uri="{BB962C8B-B14F-4D97-AF65-F5344CB8AC3E}">
        <p14:creationId xmlns:p14="http://schemas.microsoft.com/office/powerpoint/2010/main" val="837193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18893" y="355944"/>
            <a:ext cx="7242586" cy="1325563"/>
          </a:xfrm>
        </p:spPr>
        <p:txBody>
          <a:bodyPr/>
          <a:lstStyle/>
          <a:p>
            <a:pPr algn="ctr"/>
            <a:r>
              <a:rPr lang="es-CO" b="0" dirty="0">
                <a:latin typeface="Montserrat" panose="00000500000000000000" pitchFamily="50" charset="0"/>
              </a:rPr>
              <a:t>Tratamiento: bacteriuria asintomática</a:t>
            </a:r>
          </a:p>
        </p:txBody>
      </p:sp>
      <p:sp>
        <p:nvSpPr>
          <p:cNvPr id="5" name="Marcador de contenido 2">
            <a:extLst>
              <a:ext uri="{FF2B5EF4-FFF2-40B4-BE49-F238E27FC236}">
                <a16:creationId xmlns:a16="http://schemas.microsoft.com/office/drawing/2014/main" id="{27181B02-164B-4D71-A9F9-BFE04209EDDD}"/>
              </a:ext>
            </a:extLst>
          </p:cNvPr>
          <p:cNvSpPr txBox="1">
            <a:spLocks/>
          </p:cNvSpPr>
          <p:nvPr/>
        </p:nvSpPr>
        <p:spPr>
          <a:xfrm>
            <a:off x="1151069" y="2221342"/>
            <a:ext cx="3765176" cy="18920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dirty="0">
                <a:solidFill>
                  <a:srgbClr val="002060"/>
                </a:solidFill>
              </a:rPr>
              <a:t>Según antibiograma el de espectro mas reducido.</a:t>
            </a:r>
          </a:p>
        </p:txBody>
      </p:sp>
      <p:sp>
        <p:nvSpPr>
          <p:cNvPr id="6" name="Rectángulo 5">
            <a:extLst>
              <a:ext uri="{FF2B5EF4-FFF2-40B4-BE49-F238E27FC236}">
                <a16:creationId xmlns:a16="http://schemas.microsoft.com/office/drawing/2014/main" id="{14F42DB1-BB16-45D0-8853-11716F9D9E3E}"/>
              </a:ext>
            </a:extLst>
          </p:cNvPr>
          <p:cNvSpPr/>
          <p:nvPr/>
        </p:nvSpPr>
        <p:spPr>
          <a:xfrm>
            <a:off x="5579609" y="2221342"/>
            <a:ext cx="6201883" cy="1207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a:latin typeface="Montserrat" panose="00000500000000000000" pitchFamily="50" charset="0"/>
              </a:rPr>
              <a:t>Fosfomicina – Nitrofurantoina – Ampicilina - Cefalexina</a:t>
            </a:r>
            <a:endParaRPr lang="es-CO" sz="2000" b="1" dirty="0">
              <a:latin typeface="Montserrat" panose="00000500000000000000" pitchFamily="50" charset="0"/>
            </a:endParaRPr>
          </a:p>
        </p:txBody>
      </p:sp>
      <p:sp>
        <p:nvSpPr>
          <p:cNvPr id="7" name="Rectángulo 6">
            <a:extLst>
              <a:ext uri="{FF2B5EF4-FFF2-40B4-BE49-F238E27FC236}">
                <a16:creationId xmlns:a16="http://schemas.microsoft.com/office/drawing/2014/main" id="{495BACE8-517A-4455-8C63-4BE34DB23D38}"/>
              </a:ext>
            </a:extLst>
          </p:cNvPr>
          <p:cNvSpPr/>
          <p:nvPr/>
        </p:nvSpPr>
        <p:spPr>
          <a:xfrm>
            <a:off x="5575013" y="3429000"/>
            <a:ext cx="6206480" cy="3213831"/>
          </a:xfrm>
          <a:prstGeom prst="rect">
            <a:avLst/>
          </a:prstGeom>
          <a:solidFill>
            <a:schemeClr val="bg2"/>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pt-BR" sz="2000" b="1" dirty="0">
                <a:solidFill>
                  <a:schemeClr val="tx2"/>
                </a:solidFill>
                <a:latin typeface="Montserrat" panose="00000500000000000000" pitchFamily="50" charset="0"/>
              </a:rPr>
              <a:t>Amoxicilina </a:t>
            </a:r>
            <a:r>
              <a:rPr lang="pt-BR" sz="2000" dirty="0">
                <a:solidFill>
                  <a:schemeClr val="tx2"/>
                </a:solidFill>
                <a:latin typeface="Montserrat" panose="00000500000000000000" pitchFamily="50" charset="0"/>
              </a:rPr>
              <a:t>500 mg/8 h </a:t>
            </a:r>
            <a:r>
              <a:rPr lang="pt-BR" sz="2000" dirty="0" err="1">
                <a:solidFill>
                  <a:schemeClr val="tx2"/>
                </a:solidFill>
                <a:latin typeface="Montserrat" panose="00000500000000000000" pitchFamily="50" charset="0"/>
              </a:rPr>
              <a:t>vo</a:t>
            </a:r>
            <a:r>
              <a:rPr lang="pt-BR" sz="2000" dirty="0">
                <a:solidFill>
                  <a:schemeClr val="tx2"/>
                </a:solidFill>
                <a:latin typeface="Montserrat" panose="00000500000000000000" pitchFamily="50" charset="0"/>
              </a:rPr>
              <a:t> x 4-7 dias</a:t>
            </a:r>
          </a:p>
          <a:p>
            <a:pPr marL="342900" indent="-342900">
              <a:buFontTx/>
              <a:buChar char="-"/>
            </a:pPr>
            <a:r>
              <a:rPr lang="es-CO" sz="2000" b="1" dirty="0" err="1">
                <a:solidFill>
                  <a:schemeClr val="tx2"/>
                </a:solidFill>
                <a:latin typeface="Montserrat" panose="00000500000000000000" pitchFamily="50" charset="0"/>
              </a:rPr>
              <a:t>Cefalexina</a:t>
            </a:r>
            <a:r>
              <a:rPr lang="es-CO" sz="2000" b="1" dirty="0">
                <a:solidFill>
                  <a:schemeClr val="tx2"/>
                </a:solidFill>
                <a:latin typeface="Montserrat" panose="00000500000000000000" pitchFamily="50" charset="0"/>
              </a:rPr>
              <a:t> 500</a:t>
            </a:r>
            <a:r>
              <a:rPr lang="es-CO" sz="2000" dirty="0">
                <a:solidFill>
                  <a:schemeClr val="tx2"/>
                </a:solidFill>
                <a:latin typeface="Montserrat" panose="00000500000000000000" pitchFamily="50" charset="0"/>
              </a:rPr>
              <a:t> mg/6 h </a:t>
            </a:r>
            <a:r>
              <a:rPr lang="es-CO" sz="2000" dirty="0" err="1">
                <a:solidFill>
                  <a:schemeClr val="tx2"/>
                </a:solidFill>
                <a:latin typeface="Montserrat" panose="00000500000000000000" pitchFamily="50" charset="0"/>
              </a:rPr>
              <a:t>vo</a:t>
            </a:r>
            <a:r>
              <a:rPr lang="es-CO" sz="2000" dirty="0">
                <a:solidFill>
                  <a:schemeClr val="tx2"/>
                </a:solidFill>
                <a:latin typeface="Montserrat" panose="00000500000000000000" pitchFamily="50" charset="0"/>
              </a:rPr>
              <a:t> x 4-7 días </a:t>
            </a:r>
            <a:r>
              <a:rPr lang="es-CO" sz="2000" dirty="0" err="1">
                <a:solidFill>
                  <a:schemeClr val="tx2"/>
                </a:solidFill>
                <a:latin typeface="Montserrat" panose="00000500000000000000" pitchFamily="50" charset="0"/>
              </a:rPr>
              <a:t>ó</a:t>
            </a:r>
            <a:endParaRPr lang="es-CO" sz="2000" dirty="0">
              <a:solidFill>
                <a:schemeClr val="tx2"/>
              </a:solidFill>
              <a:latin typeface="Montserrat" panose="00000500000000000000" pitchFamily="50" charset="0"/>
            </a:endParaRPr>
          </a:p>
          <a:p>
            <a:pPr marL="342900" indent="-342900">
              <a:buFontTx/>
              <a:buChar char="-"/>
            </a:pPr>
            <a:r>
              <a:rPr lang="es-CO" sz="2000" b="1" dirty="0">
                <a:solidFill>
                  <a:schemeClr val="tx2"/>
                </a:solidFill>
                <a:latin typeface="Montserrat" panose="00000500000000000000" pitchFamily="50" charset="0"/>
              </a:rPr>
              <a:t>Ampicilina 500 </a:t>
            </a:r>
            <a:r>
              <a:rPr lang="es-CO" sz="2000" dirty="0">
                <a:solidFill>
                  <a:schemeClr val="tx2"/>
                </a:solidFill>
                <a:latin typeface="Montserrat" panose="00000500000000000000" pitchFamily="50" charset="0"/>
              </a:rPr>
              <a:t>mc/ 6 h VO  4-7 días</a:t>
            </a:r>
          </a:p>
          <a:p>
            <a:pPr marL="342900" indent="-342900">
              <a:buFontTx/>
              <a:buChar char="-"/>
            </a:pPr>
            <a:r>
              <a:rPr lang="pt-BR" sz="2000" b="1" dirty="0">
                <a:solidFill>
                  <a:schemeClr val="tx2"/>
                </a:solidFill>
                <a:latin typeface="Montserrat" panose="00000500000000000000" pitchFamily="50" charset="0"/>
              </a:rPr>
              <a:t>Amoxicilina-clavulánico </a:t>
            </a:r>
            <a:r>
              <a:rPr lang="pt-BR" sz="2000" dirty="0">
                <a:solidFill>
                  <a:schemeClr val="tx2"/>
                </a:solidFill>
                <a:latin typeface="Montserrat" panose="00000500000000000000" pitchFamily="50" charset="0"/>
              </a:rPr>
              <a:t>500 mg/8 h </a:t>
            </a:r>
            <a:r>
              <a:rPr lang="pt-BR" sz="2000" dirty="0" err="1">
                <a:solidFill>
                  <a:schemeClr val="tx2"/>
                </a:solidFill>
                <a:latin typeface="Montserrat" panose="00000500000000000000" pitchFamily="50" charset="0"/>
              </a:rPr>
              <a:t>vo</a:t>
            </a:r>
            <a:r>
              <a:rPr lang="pt-BR" sz="2000" dirty="0">
                <a:solidFill>
                  <a:schemeClr val="tx2"/>
                </a:solidFill>
                <a:latin typeface="Montserrat" panose="00000500000000000000" pitchFamily="50" charset="0"/>
              </a:rPr>
              <a:t> x 4-7 dias</a:t>
            </a:r>
          </a:p>
          <a:p>
            <a:pPr marL="342900" indent="-342900">
              <a:buFontTx/>
              <a:buChar char="-"/>
            </a:pPr>
            <a:r>
              <a:rPr lang="es-CO" sz="2000" b="1" dirty="0" err="1">
                <a:solidFill>
                  <a:schemeClr val="tx2"/>
                </a:solidFill>
                <a:latin typeface="Montserrat" panose="00000500000000000000" pitchFamily="50" charset="0"/>
              </a:rPr>
              <a:t>Fosfomicina</a:t>
            </a:r>
            <a:r>
              <a:rPr lang="es-CO" sz="2000" b="1" dirty="0">
                <a:solidFill>
                  <a:schemeClr val="tx2"/>
                </a:solidFill>
                <a:latin typeface="Montserrat" panose="00000500000000000000" pitchFamily="50" charset="0"/>
              </a:rPr>
              <a:t> </a:t>
            </a:r>
            <a:r>
              <a:rPr lang="es-CO" sz="2000" b="1" dirty="0" err="1">
                <a:solidFill>
                  <a:schemeClr val="tx2"/>
                </a:solidFill>
                <a:latin typeface="Montserrat" panose="00000500000000000000" pitchFamily="50" charset="0"/>
              </a:rPr>
              <a:t>trometamol</a:t>
            </a:r>
            <a:r>
              <a:rPr lang="es-CO" sz="2000" b="1" dirty="0">
                <a:solidFill>
                  <a:schemeClr val="tx2"/>
                </a:solidFill>
                <a:latin typeface="Montserrat" panose="00000500000000000000" pitchFamily="50" charset="0"/>
              </a:rPr>
              <a:t> </a:t>
            </a:r>
            <a:r>
              <a:rPr lang="es-CO" sz="2000" dirty="0">
                <a:solidFill>
                  <a:schemeClr val="tx2"/>
                </a:solidFill>
                <a:latin typeface="Montserrat" panose="00000500000000000000" pitchFamily="50" charset="0"/>
              </a:rPr>
              <a:t>3 g </a:t>
            </a:r>
            <a:r>
              <a:rPr lang="es-CO" sz="2000" dirty="0" err="1">
                <a:solidFill>
                  <a:schemeClr val="tx2"/>
                </a:solidFill>
                <a:latin typeface="Montserrat" panose="00000500000000000000" pitchFamily="50" charset="0"/>
              </a:rPr>
              <a:t>vo</a:t>
            </a:r>
            <a:r>
              <a:rPr lang="es-CO" sz="2000" dirty="0">
                <a:solidFill>
                  <a:schemeClr val="tx2"/>
                </a:solidFill>
                <a:latin typeface="Montserrat" panose="00000500000000000000" pitchFamily="50" charset="0"/>
              </a:rPr>
              <a:t> (dosis única)</a:t>
            </a:r>
          </a:p>
          <a:p>
            <a:pPr marL="342900" indent="-342900">
              <a:buFontTx/>
              <a:buChar char="-"/>
            </a:pPr>
            <a:r>
              <a:rPr lang="es-CO" sz="2000" b="1" dirty="0" err="1">
                <a:solidFill>
                  <a:schemeClr val="tx2"/>
                </a:solidFill>
                <a:latin typeface="Montserrat" panose="00000500000000000000" pitchFamily="50" charset="0"/>
              </a:rPr>
              <a:t>Nitrofurantoína</a:t>
            </a:r>
            <a:r>
              <a:rPr lang="es-CO" sz="2000" b="1" dirty="0">
                <a:solidFill>
                  <a:schemeClr val="tx2"/>
                </a:solidFill>
                <a:latin typeface="Montserrat" panose="00000500000000000000" pitchFamily="50" charset="0"/>
              </a:rPr>
              <a:t> </a:t>
            </a:r>
            <a:r>
              <a:rPr lang="es-CO" sz="2000" dirty="0">
                <a:solidFill>
                  <a:schemeClr val="tx2"/>
                </a:solidFill>
                <a:latin typeface="Montserrat" panose="00000500000000000000" pitchFamily="50" charset="0"/>
              </a:rPr>
              <a:t>50-100 mg/6 h </a:t>
            </a:r>
            <a:r>
              <a:rPr lang="es-CO" sz="2000" dirty="0" err="1">
                <a:solidFill>
                  <a:schemeClr val="tx2"/>
                </a:solidFill>
                <a:latin typeface="Montserrat" panose="00000500000000000000" pitchFamily="50" charset="0"/>
              </a:rPr>
              <a:t>vo</a:t>
            </a:r>
            <a:r>
              <a:rPr lang="es-CO" sz="2000" dirty="0">
                <a:solidFill>
                  <a:schemeClr val="tx2"/>
                </a:solidFill>
                <a:latin typeface="Montserrat" panose="00000500000000000000" pitchFamily="50" charset="0"/>
              </a:rPr>
              <a:t> x 4-7 días.</a:t>
            </a:r>
          </a:p>
        </p:txBody>
      </p:sp>
    </p:spTree>
    <p:extLst>
      <p:ext uri="{BB962C8B-B14F-4D97-AF65-F5344CB8AC3E}">
        <p14:creationId xmlns:p14="http://schemas.microsoft.com/office/powerpoint/2010/main" val="1558712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461944"/>
            <a:ext cx="10515600" cy="1325563"/>
          </a:xfrm>
        </p:spPr>
        <p:txBody>
          <a:bodyPr/>
          <a:lstStyle/>
          <a:p>
            <a:r>
              <a:rPr lang="es-CO" b="0" dirty="0">
                <a:latin typeface="Montserrat" panose="00000500000000000000" pitchFamily="50" charset="0"/>
              </a:rPr>
              <a:t>Tratamiento: cistitis aguda</a:t>
            </a:r>
          </a:p>
        </p:txBody>
      </p:sp>
      <p:pic>
        <p:nvPicPr>
          <p:cNvPr id="5" name="Imagen 4">
            <a:extLst>
              <a:ext uri="{FF2B5EF4-FFF2-40B4-BE49-F238E27FC236}">
                <a16:creationId xmlns:a16="http://schemas.microsoft.com/office/drawing/2014/main" id="{2172A83C-4F33-43CD-BB68-471B5995778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808668" y="2652440"/>
            <a:ext cx="7264998" cy="2411491"/>
          </a:xfrm>
          <a:prstGeom prst="rect">
            <a:avLst/>
          </a:prstGeom>
        </p:spPr>
      </p:pic>
    </p:spTree>
    <p:extLst>
      <p:ext uri="{BB962C8B-B14F-4D97-AF65-F5344CB8AC3E}">
        <p14:creationId xmlns:p14="http://schemas.microsoft.com/office/powerpoint/2010/main" val="104715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ara riÃ±ones en embarazo">
            <a:extLst>
              <a:ext uri="{FF2B5EF4-FFF2-40B4-BE49-F238E27FC236}">
                <a16:creationId xmlns:a16="http://schemas.microsoft.com/office/drawing/2014/main" id="{F406E00A-1CD3-4094-BA39-476270161EA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62935" y="988004"/>
            <a:ext cx="2556961" cy="299643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69375" y="5136625"/>
            <a:ext cx="10515600" cy="1325563"/>
          </a:xfrm>
        </p:spPr>
        <p:txBody>
          <a:bodyPr/>
          <a:lstStyle/>
          <a:p>
            <a:r>
              <a:rPr lang="es-CO" b="0" dirty="0">
                <a:latin typeface="Montserrat" panose="00000500000000000000" pitchFamily="50" charset="0"/>
              </a:rPr>
              <a:t>Cambios fisiológicos</a:t>
            </a:r>
          </a:p>
        </p:txBody>
      </p:sp>
      <p:sp>
        <p:nvSpPr>
          <p:cNvPr id="6" name="Flecha: hacia arriba 8">
            <a:extLst>
              <a:ext uri="{FF2B5EF4-FFF2-40B4-BE49-F238E27FC236}">
                <a16:creationId xmlns:a16="http://schemas.microsoft.com/office/drawing/2014/main" id="{D1D7AA16-17B0-468B-9DA9-BE1906175E98}"/>
              </a:ext>
            </a:extLst>
          </p:cNvPr>
          <p:cNvSpPr/>
          <p:nvPr/>
        </p:nvSpPr>
        <p:spPr>
          <a:xfrm>
            <a:off x="1964973" y="245551"/>
            <a:ext cx="695226" cy="724682"/>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rgbClr val="002060"/>
              </a:solidFill>
            </a:endParaRPr>
          </a:p>
        </p:txBody>
      </p:sp>
      <p:sp>
        <p:nvSpPr>
          <p:cNvPr id="7" name="Rectángulo 6">
            <a:extLst>
              <a:ext uri="{FF2B5EF4-FFF2-40B4-BE49-F238E27FC236}">
                <a16:creationId xmlns:a16="http://schemas.microsoft.com/office/drawing/2014/main" id="{8F29A5FB-4005-44CD-87B2-F59B28A94A57}"/>
              </a:ext>
            </a:extLst>
          </p:cNvPr>
          <p:cNvSpPr/>
          <p:nvPr/>
        </p:nvSpPr>
        <p:spPr>
          <a:xfrm>
            <a:off x="3197938" y="468523"/>
            <a:ext cx="2556961" cy="501709"/>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Tamaño renal 1,5 cm</a:t>
            </a:r>
          </a:p>
        </p:txBody>
      </p:sp>
      <p:sp>
        <p:nvSpPr>
          <p:cNvPr id="8" name="Flecha: hacia arriba 11">
            <a:extLst>
              <a:ext uri="{FF2B5EF4-FFF2-40B4-BE49-F238E27FC236}">
                <a16:creationId xmlns:a16="http://schemas.microsoft.com/office/drawing/2014/main" id="{8874A019-5809-495C-9DDF-4E538CD4A5D5}"/>
              </a:ext>
            </a:extLst>
          </p:cNvPr>
          <p:cNvSpPr/>
          <p:nvPr/>
        </p:nvSpPr>
        <p:spPr>
          <a:xfrm>
            <a:off x="1964973" y="1116889"/>
            <a:ext cx="695226" cy="808302"/>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rgbClr val="002060"/>
              </a:solidFill>
            </a:endParaRPr>
          </a:p>
        </p:txBody>
      </p:sp>
      <p:sp>
        <p:nvSpPr>
          <p:cNvPr id="9" name="Rectángulo 8">
            <a:extLst>
              <a:ext uri="{FF2B5EF4-FFF2-40B4-BE49-F238E27FC236}">
                <a16:creationId xmlns:a16="http://schemas.microsoft.com/office/drawing/2014/main" id="{89CE6A80-5D37-40B5-891B-33D15446DF55}"/>
              </a:ext>
            </a:extLst>
          </p:cNvPr>
          <p:cNvSpPr/>
          <p:nvPr/>
        </p:nvSpPr>
        <p:spPr>
          <a:xfrm>
            <a:off x="3220066" y="988004"/>
            <a:ext cx="2473400" cy="1021988"/>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TFG 25% en 2</a:t>
            </a:r>
            <a:r>
              <a:rPr lang="es-CO" baseline="30000" dirty="0">
                <a:solidFill>
                  <a:srgbClr val="002060"/>
                </a:solidFill>
                <a:latin typeface="Montserrat" panose="00000500000000000000" pitchFamily="50" charset="0"/>
              </a:rPr>
              <a:t>da</a:t>
            </a:r>
            <a:r>
              <a:rPr lang="es-CO" dirty="0">
                <a:solidFill>
                  <a:srgbClr val="002060"/>
                </a:solidFill>
                <a:latin typeface="Montserrat" panose="00000500000000000000" pitchFamily="50" charset="0"/>
              </a:rPr>
              <a:t> </a:t>
            </a:r>
            <a:r>
              <a:rPr lang="es-CO" dirty="0" err="1">
                <a:solidFill>
                  <a:srgbClr val="002060"/>
                </a:solidFill>
                <a:latin typeface="Montserrat" panose="00000500000000000000" pitchFamily="50" charset="0"/>
              </a:rPr>
              <a:t>sem</a:t>
            </a:r>
            <a:endParaRPr lang="es-CO" dirty="0">
              <a:solidFill>
                <a:srgbClr val="002060"/>
              </a:solidFill>
              <a:latin typeface="Montserrat" panose="00000500000000000000" pitchFamily="50" charset="0"/>
            </a:endParaRPr>
          </a:p>
          <a:p>
            <a:pPr algn="ctr"/>
            <a:r>
              <a:rPr lang="es-CO" dirty="0">
                <a:solidFill>
                  <a:srgbClr val="002060"/>
                </a:solidFill>
                <a:latin typeface="Montserrat" panose="00000500000000000000" pitchFamily="50" charset="0"/>
              </a:rPr>
              <a:t>50% en </a:t>
            </a:r>
            <a:r>
              <a:rPr lang="es-CO" dirty="0" err="1">
                <a:solidFill>
                  <a:srgbClr val="002060"/>
                </a:solidFill>
                <a:latin typeface="Montserrat" panose="00000500000000000000" pitchFamily="50" charset="0"/>
              </a:rPr>
              <a:t>sem</a:t>
            </a:r>
            <a:r>
              <a:rPr lang="es-CO" dirty="0">
                <a:solidFill>
                  <a:srgbClr val="002060"/>
                </a:solidFill>
                <a:latin typeface="Montserrat" panose="00000500000000000000" pitchFamily="50" charset="0"/>
              </a:rPr>
              <a:t> 13</a:t>
            </a:r>
          </a:p>
        </p:txBody>
      </p:sp>
      <p:sp>
        <p:nvSpPr>
          <p:cNvPr id="10" name="Rectángulo 9">
            <a:extLst>
              <a:ext uri="{FF2B5EF4-FFF2-40B4-BE49-F238E27FC236}">
                <a16:creationId xmlns:a16="http://schemas.microsoft.com/office/drawing/2014/main" id="{B34F2C1A-940D-4AEA-B534-4E896CBFA416}"/>
              </a:ext>
            </a:extLst>
          </p:cNvPr>
          <p:cNvSpPr/>
          <p:nvPr/>
        </p:nvSpPr>
        <p:spPr>
          <a:xfrm>
            <a:off x="6096000" y="807742"/>
            <a:ext cx="1927467" cy="501701"/>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Hipervolemia</a:t>
            </a:r>
          </a:p>
        </p:txBody>
      </p:sp>
      <p:sp>
        <p:nvSpPr>
          <p:cNvPr id="11" name="Rectángulo 10">
            <a:extLst>
              <a:ext uri="{FF2B5EF4-FFF2-40B4-BE49-F238E27FC236}">
                <a16:creationId xmlns:a16="http://schemas.microsoft.com/office/drawing/2014/main" id="{4340BF6A-FB7D-4EE8-941D-614506AB092D}"/>
              </a:ext>
            </a:extLst>
          </p:cNvPr>
          <p:cNvSpPr/>
          <p:nvPr/>
        </p:nvSpPr>
        <p:spPr>
          <a:xfrm>
            <a:off x="6096000" y="1591192"/>
            <a:ext cx="2763073" cy="743266"/>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Disminución de la presión oncótica</a:t>
            </a:r>
          </a:p>
        </p:txBody>
      </p:sp>
      <p:cxnSp>
        <p:nvCxnSpPr>
          <p:cNvPr id="12" name="Conector recto de flecha 11">
            <a:extLst>
              <a:ext uri="{FF2B5EF4-FFF2-40B4-BE49-F238E27FC236}">
                <a16:creationId xmlns:a16="http://schemas.microsoft.com/office/drawing/2014/main" id="{A52AE50A-D30B-4141-965C-E5066C983F3C}"/>
              </a:ext>
            </a:extLst>
          </p:cNvPr>
          <p:cNvCxnSpPr>
            <a:cxnSpLocks/>
            <a:stCxn id="10" idx="1"/>
            <a:endCxn id="9" idx="3"/>
          </p:cNvCxnSpPr>
          <p:nvPr/>
        </p:nvCxnSpPr>
        <p:spPr>
          <a:xfrm flipH="1">
            <a:off x="5693466" y="1058593"/>
            <a:ext cx="402534" cy="44040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90E2B961-9296-41BB-A8FC-C32E4643660C}"/>
              </a:ext>
            </a:extLst>
          </p:cNvPr>
          <p:cNvCxnSpPr>
            <a:cxnSpLocks/>
            <a:stCxn id="11" idx="1"/>
            <a:endCxn id="9" idx="3"/>
          </p:cNvCxnSpPr>
          <p:nvPr/>
        </p:nvCxnSpPr>
        <p:spPr>
          <a:xfrm flipH="1" flipV="1">
            <a:off x="5693466" y="1498998"/>
            <a:ext cx="402534" cy="46382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a:extLst>
              <a:ext uri="{FF2B5EF4-FFF2-40B4-BE49-F238E27FC236}">
                <a16:creationId xmlns:a16="http://schemas.microsoft.com/office/drawing/2014/main" id="{FA8B7B4D-91DF-4700-81A7-85D4A11BAB27}"/>
              </a:ext>
            </a:extLst>
          </p:cNvPr>
          <p:cNvCxnSpPr>
            <a:cxnSpLocks/>
            <a:stCxn id="9" idx="2"/>
            <a:endCxn id="15" idx="1"/>
          </p:cNvCxnSpPr>
          <p:nvPr/>
        </p:nvCxnSpPr>
        <p:spPr>
          <a:xfrm>
            <a:off x="4456766" y="2009992"/>
            <a:ext cx="1639234" cy="72712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DAA6940A-B840-4053-BB83-A5EBB6613DF5}"/>
              </a:ext>
            </a:extLst>
          </p:cNvPr>
          <p:cNvSpPr/>
          <p:nvPr/>
        </p:nvSpPr>
        <p:spPr>
          <a:xfrm>
            <a:off x="6096000" y="2365483"/>
            <a:ext cx="2763073" cy="743266"/>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Persiste el primer día del puerperio</a:t>
            </a:r>
          </a:p>
        </p:txBody>
      </p:sp>
      <p:sp>
        <p:nvSpPr>
          <p:cNvPr id="16" name="Flecha: hacia abajo 1026">
            <a:extLst>
              <a:ext uri="{FF2B5EF4-FFF2-40B4-BE49-F238E27FC236}">
                <a16:creationId xmlns:a16="http://schemas.microsoft.com/office/drawing/2014/main" id="{A4595EB9-2F55-4EE3-9465-C47A5692BBDA}"/>
              </a:ext>
            </a:extLst>
          </p:cNvPr>
          <p:cNvSpPr/>
          <p:nvPr/>
        </p:nvSpPr>
        <p:spPr>
          <a:xfrm>
            <a:off x="1988569" y="3078209"/>
            <a:ext cx="641747" cy="72468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a:solidFill>
                <a:srgbClr val="002060"/>
              </a:solidFill>
            </a:endParaRPr>
          </a:p>
        </p:txBody>
      </p:sp>
      <p:sp>
        <p:nvSpPr>
          <p:cNvPr id="17" name="Rectángulo 16">
            <a:extLst>
              <a:ext uri="{FF2B5EF4-FFF2-40B4-BE49-F238E27FC236}">
                <a16:creationId xmlns:a16="http://schemas.microsoft.com/office/drawing/2014/main" id="{146ECCC9-CB89-4F15-9AEA-93EAC2415587}"/>
              </a:ext>
            </a:extLst>
          </p:cNvPr>
          <p:cNvSpPr/>
          <p:nvPr/>
        </p:nvSpPr>
        <p:spPr>
          <a:xfrm>
            <a:off x="2931439" y="3026318"/>
            <a:ext cx="3048867" cy="868726"/>
          </a:xfrm>
          <a:prstGeom prst="rect">
            <a:avLst/>
          </a:prstGeom>
          <a:solidFill>
            <a:schemeClr val="bg1"/>
          </a:solidFill>
          <a:ln w="76200">
            <a:solidFill>
              <a:srgbClr val="D348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rPr>
              <a:t>Creatinina sérica: 0,5-0,7. </a:t>
            </a:r>
          </a:p>
        </p:txBody>
      </p:sp>
      <p:sp>
        <p:nvSpPr>
          <p:cNvPr id="18" name="Rectángulo 17">
            <a:extLst>
              <a:ext uri="{FF2B5EF4-FFF2-40B4-BE49-F238E27FC236}">
                <a16:creationId xmlns:a16="http://schemas.microsoft.com/office/drawing/2014/main" id="{22789B60-190C-41B3-8547-6BC3A5BF83B6}"/>
              </a:ext>
            </a:extLst>
          </p:cNvPr>
          <p:cNvSpPr/>
          <p:nvPr/>
        </p:nvSpPr>
        <p:spPr>
          <a:xfrm>
            <a:off x="6186947" y="3349337"/>
            <a:ext cx="2556961" cy="501709"/>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cs typeface="Calibri" panose="020F0502020204030204" pitchFamily="34" charset="0"/>
              </a:rPr>
              <a:t>↑ Glucosuria </a:t>
            </a:r>
          </a:p>
        </p:txBody>
      </p:sp>
      <p:sp>
        <p:nvSpPr>
          <p:cNvPr id="19" name="Rectángulo 18">
            <a:extLst>
              <a:ext uri="{FF2B5EF4-FFF2-40B4-BE49-F238E27FC236}">
                <a16:creationId xmlns:a16="http://schemas.microsoft.com/office/drawing/2014/main" id="{F80C62AF-41BC-4D3F-82D9-0E01F138A186}"/>
              </a:ext>
            </a:extLst>
          </p:cNvPr>
          <p:cNvSpPr/>
          <p:nvPr/>
        </p:nvSpPr>
        <p:spPr>
          <a:xfrm>
            <a:off x="6186947" y="3871202"/>
            <a:ext cx="2556961" cy="501709"/>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rgbClr val="002060"/>
                </a:solidFill>
                <a:latin typeface="Montserrat" panose="00000500000000000000" pitchFamily="50" charset="0"/>
                <a:cs typeface="Calibri" panose="020F0502020204030204" pitchFamily="34" charset="0"/>
              </a:rPr>
              <a:t>↑ pH </a:t>
            </a:r>
          </a:p>
        </p:txBody>
      </p:sp>
    </p:spTree>
    <p:extLst>
      <p:ext uri="{BB962C8B-B14F-4D97-AF65-F5344CB8AC3E}">
        <p14:creationId xmlns:p14="http://schemas.microsoft.com/office/powerpoint/2010/main" val="2013591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Tratamiento: pielonefritis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2105124"/>
            <a:ext cx="10667997" cy="2090392"/>
          </a:xfrm>
        </p:spPr>
        <p:txBody>
          <a:bodyPr>
            <a:normAutofit/>
          </a:bodyPr>
          <a:lstStyle/>
          <a:p>
            <a:r>
              <a:rPr lang="es-CO" sz="2400" dirty="0">
                <a:latin typeface="Montserrat" panose="00000500000000000000" pitchFamily="50" charset="0"/>
              </a:rPr>
              <a:t>Ingreso hospitalario</a:t>
            </a:r>
          </a:p>
          <a:p>
            <a:endParaRPr lang="es-CO" sz="2400" dirty="0">
              <a:latin typeface="Montserrat" panose="00000500000000000000" pitchFamily="50" charset="0"/>
            </a:endParaRPr>
          </a:p>
        </p:txBody>
      </p:sp>
      <p:graphicFrame>
        <p:nvGraphicFramePr>
          <p:cNvPr id="5" name="Diagrama 4">
            <a:extLst>
              <a:ext uri="{FF2B5EF4-FFF2-40B4-BE49-F238E27FC236}">
                <a16:creationId xmlns:a16="http://schemas.microsoft.com/office/drawing/2014/main" id="{02B807F6-C15B-498D-A1A2-BEC6F225E2D6}"/>
              </a:ext>
            </a:extLst>
          </p:cNvPr>
          <p:cNvGraphicFramePr/>
          <p:nvPr>
            <p:extLst>
              <p:ext uri="{D42A27DB-BD31-4B8C-83A1-F6EECF244321}">
                <p14:modId xmlns:p14="http://schemas.microsoft.com/office/powerpoint/2010/main" val="3653439614"/>
              </p:ext>
            </p:extLst>
          </p:nvPr>
        </p:nvGraphicFramePr>
        <p:xfrm>
          <a:off x="4950372" y="1690688"/>
          <a:ext cx="6978276" cy="5009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6492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Pielonefritis aguda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82004" y="1963749"/>
            <a:ext cx="6491342" cy="4123354"/>
          </a:xfrm>
        </p:spPr>
        <p:txBody>
          <a:bodyPr>
            <a:normAutofit/>
          </a:bodyPr>
          <a:lstStyle/>
          <a:p>
            <a:r>
              <a:rPr lang="es-CO" sz="2400" dirty="0">
                <a:solidFill>
                  <a:srgbClr val="002060"/>
                </a:solidFill>
                <a:latin typeface="Montserrat" panose="00000500000000000000" pitchFamily="50" charset="0"/>
              </a:rPr>
              <a:t>Tratamiento empírico.</a:t>
            </a:r>
          </a:p>
          <a:p>
            <a:pPr lvl="1"/>
            <a:r>
              <a:rPr lang="es-CO" sz="2400" dirty="0">
                <a:solidFill>
                  <a:srgbClr val="002060"/>
                </a:solidFill>
                <a:latin typeface="Montserrat" panose="00000500000000000000" pitchFamily="50" charset="0"/>
              </a:rPr>
              <a:t>Ampicilina.</a:t>
            </a:r>
          </a:p>
          <a:p>
            <a:pPr lvl="1"/>
            <a:r>
              <a:rPr lang="es-CO" sz="2400" dirty="0">
                <a:solidFill>
                  <a:srgbClr val="002060"/>
                </a:solidFill>
                <a:latin typeface="Montserrat" panose="00000500000000000000" pitchFamily="50" charset="0"/>
              </a:rPr>
              <a:t>Cefalosporinas de segunda generación.</a:t>
            </a:r>
          </a:p>
          <a:p>
            <a:pPr marL="0" indent="0">
              <a:buNone/>
            </a:pPr>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Respuesta de 95% en cursos de 72 horas.</a:t>
            </a:r>
          </a:p>
          <a:p>
            <a:pPr lvl="1"/>
            <a:r>
              <a:rPr lang="es-CO" sz="2400" dirty="0">
                <a:solidFill>
                  <a:srgbClr val="002060"/>
                </a:solidFill>
                <a:latin typeface="Montserrat" panose="00000500000000000000" pitchFamily="50" charset="0"/>
              </a:rPr>
              <a:t>La resistencia a ampicilina sola se acerca al 50% por lo que no se recomienda su uso.</a:t>
            </a:r>
          </a:p>
          <a:p>
            <a:endParaRPr lang="es-CO" sz="2400" dirty="0">
              <a:solidFill>
                <a:srgbClr val="002060"/>
              </a:solidFill>
              <a:latin typeface="Montserrat" panose="00000500000000000000" pitchFamily="50" charset="0"/>
            </a:endParaRPr>
          </a:p>
          <a:p>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2287542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BLEE y AMPC</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715437" y="1825625"/>
            <a:ext cx="7195382" cy="4667250"/>
          </a:xfrm>
        </p:spPr>
        <p:txBody>
          <a:bodyPr>
            <a:normAutofit fontScale="92500" lnSpcReduction="10000"/>
          </a:bodyPr>
          <a:lstStyle/>
          <a:p>
            <a:r>
              <a:rPr lang="es-CO" sz="2400" dirty="0">
                <a:solidFill>
                  <a:srgbClr val="002060"/>
                </a:solidFill>
                <a:latin typeface="Montserrat" panose="00000500000000000000" pitchFamily="50" charset="0"/>
              </a:rPr>
              <a:t>No se recomienda el uso de cefalosporinas de 3° generación.</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Uso de </a:t>
            </a:r>
            <a:r>
              <a:rPr lang="es-CO" sz="2400" dirty="0" err="1">
                <a:solidFill>
                  <a:srgbClr val="002060"/>
                </a:solidFill>
                <a:latin typeface="Montserrat" panose="00000500000000000000" pitchFamily="50" charset="0"/>
              </a:rPr>
              <a:t>cefepime</a:t>
            </a:r>
            <a:r>
              <a:rPr lang="es-CO" sz="2400" dirty="0">
                <a:solidFill>
                  <a:srgbClr val="002060"/>
                </a:solidFill>
                <a:latin typeface="Montserrat" panose="00000500000000000000" pitchFamily="50" charset="0"/>
              </a:rPr>
              <a:t> en gérmenes </a:t>
            </a:r>
            <a:r>
              <a:rPr lang="es-CO" sz="2400" dirty="0" err="1">
                <a:solidFill>
                  <a:srgbClr val="002060"/>
                </a:solidFill>
                <a:latin typeface="Montserrat" panose="00000500000000000000" pitchFamily="50" charset="0"/>
              </a:rPr>
              <a:t>AmpC</a:t>
            </a:r>
            <a:r>
              <a:rPr lang="es-CO" sz="2400" dirty="0">
                <a:solidFill>
                  <a:srgbClr val="002060"/>
                </a:solidFill>
                <a:latin typeface="Montserrat" panose="00000500000000000000" pitchFamily="50" charset="0"/>
              </a:rPr>
              <a:t> (+) se recomienda únicamente si la MIC es &lt;2 ng/ml.</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Primera línea: carbapenémicos (Cat. C) estables a la </a:t>
            </a:r>
            <a:r>
              <a:rPr lang="es-CO" sz="2400" dirty="0" err="1">
                <a:solidFill>
                  <a:srgbClr val="002060"/>
                </a:solidFill>
                <a:latin typeface="Montserrat" panose="00000500000000000000" pitchFamily="50" charset="0"/>
              </a:rPr>
              <a:t>hidrolización</a:t>
            </a:r>
            <a:r>
              <a:rPr lang="es-CO" sz="2400" dirty="0">
                <a:solidFill>
                  <a:srgbClr val="002060"/>
                </a:solidFill>
                <a:latin typeface="Montserrat" panose="00000500000000000000" pitchFamily="50" charset="0"/>
              </a:rPr>
              <a:t> de ambos tipos de enzimas.</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Piperacilina – Tazobactam: alternativa adecuada para BLEE.</a:t>
            </a:r>
          </a:p>
          <a:p>
            <a:endParaRPr lang="es-CO" sz="2400" dirty="0">
              <a:solidFill>
                <a:srgbClr val="002060"/>
              </a:solidFill>
              <a:latin typeface="Montserrat" panose="00000500000000000000" pitchFamily="50" charset="0"/>
            </a:endParaRPr>
          </a:p>
          <a:p>
            <a:r>
              <a:rPr lang="es-CO" sz="2400" dirty="0">
                <a:solidFill>
                  <a:srgbClr val="002060"/>
                </a:solidFill>
                <a:latin typeface="Montserrat" panose="00000500000000000000" pitchFamily="50" charset="0"/>
              </a:rPr>
              <a:t>Fosfomicina: tasa de respuesta clínica &gt;78%.</a:t>
            </a:r>
          </a:p>
          <a:p>
            <a:endParaRPr lang="es-CO" sz="2400" dirty="0">
              <a:solidFill>
                <a:srgbClr val="002060"/>
              </a:solidFill>
              <a:latin typeface="Montserrat" panose="00000500000000000000" pitchFamily="50" charset="0"/>
            </a:endParaRPr>
          </a:p>
          <a:p>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2497055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7423673" cy="1325563"/>
          </a:xfrm>
        </p:spPr>
        <p:txBody>
          <a:bodyPr/>
          <a:lstStyle/>
          <a:p>
            <a:pPr algn="ctr"/>
            <a:r>
              <a:rPr lang="es-CO" b="0" dirty="0">
                <a:latin typeface="Montserrat" panose="00000500000000000000" pitchFamily="50" charset="0"/>
              </a:rPr>
              <a:t>Tratamiento hospitalario: pielonefritis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66183" y="2176901"/>
            <a:ext cx="3983853" cy="2090392"/>
          </a:xfrm>
        </p:spPr>
        <p:txBody>
          <a:bodyPr/>
          <a:lstStyle/>
          <a:p>
            <a:r>
              <a:rPr lang="es-CO" dirty="0">
                <a:latin typeface="Montserrat" panose="00000500000000000000" pitchFamily="50" charset="0"/>
              </a:rPr>
              <a:t>LEV:  Día 1: 150 cc/h</a:t>
            </a:r>
          </a:p>
          <a:p>
            <a:pPr marL="0" indent="0">
              <a:buNone/>
            </a:pPr>
            <a:r>
              <a:rPr lang="es-CO" dirty="0">
                <a:latin typeface="Montserrat" panose="00000500000000000000" pitchFamily="50" charset="0"/>
              </a:rPr>
              <a:t>              Día 2: 100 cc/h</a:t>
            </a:r>
          </a:p>
          <a:p>
            <a:r>
              <a:rPr lang="es-CO" dirty="0">
                <a:latin typeface="Montserrat" panose="00000500000000000000" pitchFamily="50" charset="0"/>
              </a:rPr>
              <a:t>Tratamiento antibiótico 48 horas afebril.</a:t>
            </a:r>
          </a:p>
          <a:p>
            <a:endParaRPr lang="es-CO" dirty="0">
              <a:latin typeface="Montserrat" panose="00000500000000000000" pitchFamily="50" charset="0"/>
            </a:endParaRPr>
          </a:p>
        </p:txBody>
      </p:sp>
      <p:graphicFrame>
        <p:nvGraphicFramePr>
          <p:cNvPr id="5" name="Tabla 13">
            <a:extLst>
              <a:ext uri="{FF2B5EF4-FFF2-40B4-BE49-F238E27FC236}">
                <a16:creationId xmlns:a16="http://schemas.microsoft.com/office/drawing/2014/main" id="{DF397C9C-B4AE-4504-8C0B-7B76F4343B24}"/>
              </a:ext>
            </a:extLst>
          </p:cNvPr>
          <p:cNvGraphicFramePr>
            <a:graphicFrameLocks noGrp="1"/>
          </p:cNvGraphicFramePr>
          <p:nvPr>
            <p:extLst>
              <p:ext uri="{D42A27DB-BD31-4B8C-83A1-F6EECF244321}">
                <p14:modId xmlns:p14="http://schemas.microsoft.com/office/powerpoint/2010/main" val="269458921"/>
              </p:ext>
            </p:extLst>
          </p:nvPr>
        </p:nvGraphicFramePr>
        <p:xfrm>
          <a:off x="4862270" y="2176901"/>
          <a:ext cx="7202836" cy="4315974"/>
        </p:xfrm>
        <a:graphic>
          <a:graphicData uri="http://schemas.openxmlformats.org/drawingml/2006/table">
            <a:tbl>
              <a:tblPr firstRow="1" bandRow="1">
                <a:tableStyleId>{5C22544A-7EE6-4342-B048-85BDC9FD1C3A}</a:tableStyleId>
              </a:tblPr>
              <a:tblGrid>
                <a:gridCol w="3601418">
                  <a:extLst>
                    <a:ext uri="{9D8B030D-6E8A-4147-A177-3AD203B41FA5}">
                      <a16:colId xmlns:a16="http://schemas.microsoft.com/office/drawing/2014/main" val="1227188341"/>
                    </a:ext>
                  </a:extLst>
                </a:gridCol>
                <a:gridCol w="3601418">
                  <a:extLst>
                    <a:ext uri="{9D8B030D-6E8A-4147-A177-3AD203B41FA5}">
                      <a16:colId xmlns:a16="http://schemas.microsoft.com/office/drawing/2014/main" val="2468071511"/>
                    </a:ext>
                  </a:extLst>
                </a:gridCol>
              </a:tblGrid>
              <a:tr h="566388">
                <a:tc>
                  <a:txBody>
                    <a:bodyPr/>
                    <a:lstStyle/>
                    <a:p>
                      <a:pPr algn="ctr"/>
                      <a:r>
                        <a:rPr lang="es-CO" sz="2000" dirty="0">
                          <a:latin typeface="Montserrat" panose="00000500000000000000" pitchFamily="50" charset="0"/>
                        </a:rPr>
                        <a:t>Antibiótico</a:t>
                      </a:r>
                    </a:p>
                  </a:txBody>
                  <a:tcPr/>
                </a:tc>
                <a:tc>
                  <a:txBody>
                    <a:bodyPr/>
                    <a:lstStyle/>
                    <a:p>
                      <a:pPr algn="ctr"/>
                      <a:r>
                        <a:rPr lang="es-CO" sz="2000" dirty="0">
                          <a:latin typeface="Montserrat" panose="00000500000000000000" pitchFamily="50" charset="0"/>
                        </a:rPr>
                        <a:t>Dosis</a:t>
                      </a:r>
                    </a:p>
                  </a:txBody>
                  <a:tcPr/>
                </a:tc>
                <a:extLst>
                  <a:ext uri="{0D108BD9-81ED-4DB2-BD59-A6C34878D82A}">
                    <a16:rowId xmlns:a16="http://schemas.microsoft.com/office/drawing/2014/main" val="2259670924"/>
                  </a:ext>
                </a:extLst>
              </a:tr>
              <a:tr h="566388">
                <a:tc>
                  <a:txBody>
                    <a:bodyPr/>
                    <a:lstStyle/>
                    <a:p>
                      <a:pPr algn="ctr"/>
                      <a:r>
                        <a:rPr lang="es-CO" sz="2000" dirty="0">
                          <a:solidFill>
                            <a:srgbClr val="002060"/>
                          </a:solidFill>
                          <a:latin typeface="Montserrat" panose="00000500000000000000" pitchFamily="50" charset="0"/>
                        </a:rPr>
                        <a:t>Ceftriaxona</a:t>
                      </a:r>
                    </a:p>
                  </a:txBody>
                  <a:tcPr/>
                </a:tc>
                <a:tc>
                  <a:txBody>
                    <a:bodyPr/>
                    <a:lstStyle/>
                    <a:p>
                      <a:pPr algn="ctr"/>
                      <a:r>
                        <a:rPr lang="es-CO" sz="2000" dirty="0">
                          <a:solidFill>
                            <a:srgbClr val="002060"/>
                          </a:solidFill>
                          <a:latin typeface="Montserrat" panose="00000500000000000000" pitchFamily="50" charset="0"/>
                        </a:rPr>
                        <a:t>1 gr cada 24 horas</a:t>
                      </a:r>
                    </a:p>
                  </a:txBody>
                  <a:tcPr/>
                </a:tc>
                <a:extLst>
                  <a:ext uri="{0D108BD9-81ED-4DB2-BD59-A6C34878D82A}">
                    <a16:rowId xmlns:a16="http://schemas.microsoft.com/office/drawing/2014/main" val="3594729125"/>
                  </a:ext>
                </a:extLst>
              </a:tr>
              <a:tr h="566388">
                <a:tc>
                  <a:txBody>
                    <a:bodyPr/>
                    <a:lstStyle/>
                    <a:p>
                      <a:pPr algn="ctr"/>
                      <a:r>
                        <a:rPr lang="es-CO" sz="2000" dirty="0">
                          <a:solidFill>
                            <a:srgbClr val="002060"/>
                          </a:solidFill>
                          <a:latin typeface="Montserrat" panose="00000500000000000000" pitchFamily="50" charset="0"/>
                        </a:rPr>
                        <a:t>Cefepime</a:t>
                      </a:r>
                    </a:p>
                  </a:txBody>
                  <a:tcPr/>
                </a:tc>
                <a:tc>
                  <a:txBody>
                    <a:bodyPr/>
                    <a:lstStyle/>
                    <a:p>
                      <a:pPr algn="ctr"/>
                      <a:r>
                        <a:rPr lang="es-CO" sz="2000" dirty="0">
                          <a:solidFill>
                            <a:srgbClr val="002060"/>
                          </a:solidFill>
                          <a:latin typeface="Montserrat" panose="00000500000000000000" pitchFamily="50" charset="0"/>
                        </a:rPr>
                        <a:t>1 gr cada 12 horas</a:t>
                      </a:r>
                    </a:p>
                  </a:txBody>
                  <a:tcPr/>
                </a:tc>
                <a:extLst>
                  <a:ext uri="{0D108BD9-81ED-4DB2-BD59-A6C34878D82A}">
                    <a16:rowId xmlns:a16="http://schemas.microsoft.com/office/drawing/2014/main" val="2558258918"/>
                  </a:ext>
                </a:extLst>
              </a:tr>
              <a:tr h="917646">
                <a:tc>
                  <a:txBody>
                    <a:bodyPr/>
                    <a:lstStyle/>
                    <a:p>
                      <a:pPr algn="ctr"/>
                      <a:r>
                        <a:rPr lang="es-CO" sz="2000" dirty="0">
                          <a:solidFill>
                            <a:srgbClr val="002060"/>
                          </a:solidFill>
                          <a:latin typeface="Montserrat" panose="00000500000000000000" pitchFamily="50" charset="0"/>
                        </a:rPr>
                        <a:t>Ampicilina + Gentamicina</a:t>
                      </a:r>
                    </a:p>
                  </a:txBody>
                  <a:tcPr/>
                </a:tc>
                <a:tc>
                  <a:txBody>
                    <a:bodyPr/>
                    <a:lstStyle/>
                    <a:p>
                      <a:pPr algn="ctr"/>
                      <a:r>
                        <a:rPr lang="es-CO" sz="2000" dirty="0">
                          <a:solidFill>
                            <a:srgbClr val="002060"/>
                          </a:solidFill>
                          <a:latin typeface="Montserrat" panose="00000500000000000000" pitchFamily="50" charset="0"/>
                        </a:rPr>
                        <a:t>1-2gr c/6h y 1,5mg/kg/8horas</a:t>
                      </a:r>
                    </a:p>
                  </a:txBody>
                  <a:tcPr/>
                </a:tc>
                <a:extLst>
                  <a:ext uri="{0D108BD9-81ED-4DB2-BD59-A6C34878D82A}">
                    <a16:rowId xmlns:a16="http://schemas.microsoft.com/office/drawing/2014/main" val="2605942118"/>
                  </a:ext>
                </a:extLst>
              </a:tr>
              <a:tr h="566388">
                <a:tc>
                  <a:txBody>
                    <a:bodyPr/>
                    <a:lstStyle/>
                    <a:p>
                      <a:pPr algn="ctr"/>
                      <a:r>
                        <a:rPr lang="es-CO" sz="2000" dirty="0">
                          <a:solidFill>
                            <a:srgbClr val="002060"/>
                          </a:solidFill>
                          <a:latin typeface="Montserrat" panose="00000500000000000000" pitchFamily="50" charset="0"/>
                        </a:rPr>
                        <a:t>Piperacilina Tazobactam</a:t>
                      </a:r>
                    </a:p>
                  </a:txBody>
                  <a:tcPr/>
                </a:tc>
                <a:tc>
                  <a:txBody>
                    <a:bodyPr/>
                    <a:lstStyle/>
                    <a:p>
                      <a:pPr algn="ctr"/>
                      <a:r>
                        <a:rPr lang="es-CO" sz="2000" dirty="0">
                          <a:solidFill>
                            <a:srgbClr val="002060"/>
                          </a:solidFill>
                          <a:latin typeface="Montserrat" panose="00000500000000000000" pitchFamily="50" charset="0"/>
                        </a:rPr>
                        <a:t>4,5 gr c/6horas</a:t>
                      </a:r>
                    </a:p>
                  </a:txBody>
                  <a:tcPr/>
                </a:tc>
                <a:extLst>
                  <a:ext uri="{0D108BD9-81ED-4DB2-BD59-A6C34878D82A}">
                    <a16:rowId xmlns:a16="http://schemas.microsoft.com/office/drawing/2014/main" val="2777993086"/>
                  </a:ext>
                </a:extLst>
              </a:tr>
              <a:tr h="566388">
                <a:tc>
                  <a:txBody>
                    <a:bodyPr/>
                    <a:lstStyle/>
                    <a:p>
                      <a:pPr algn="ctr"/>
                      <a:r>
                        <a:rPr lang="es-CO" sz="2000" dirty="0">
                          <a:solidFill>
                            <a:srgbClr val="002060"/>
                          </a:solidFill>
                          <a:latin typeface="Montserrat" panose="00000500000000000000" pitchFamily="50" charset="0"/>
                        </a:rPr>
                        <a:t>Meropenem</a:t>
                      </a:r>
                    </a:p>
                  </a:txBody>
                  <a:tcPr/>
                </a:tc>
                <a:tc>
                  <a:txBody>
                    <a:bodyPr/>
                    <a:lstStyle/>
                    <a:p>
                      <a:pPr algn="ctr"/>
                      <a:r>
                        <a:rPr lang="es-CO" sz="2000" dirty="0">
                          <a:solidFill>
                            <a:srgbClr val="002060"/>
                          </a:solidFill>
                          <a:latin typeface="Montserrat" panose="00000500000000000000" pitchFamily="50" charset="0"/>
                        </a:rPr>
                        <a:t>1  Gr c/8horas</a:t>
                      </a:r>
                    </a:p>
                  </a:txBody>
                  <a:tcPr/>
                </a:tc>
                <a:extLst>
                  <a:ext uri="{0D108BD9-81ED-4DB2-BD59-A6C34878D82A}">
                    <a16:rowId xmlns:a16="http://schemas.microsoft.com/office/drawing/2014/main" val="4036738743"/>
                  </a:ext>
                </a:extLst>
              </a:tr>
              <a:tr h="566388">
                <a:tc>
                  <a:txBody>
                    <a:bodyPr/>
                    <a:lstStyle/>
                    <a:p>
                      <a:pPr algn="ctr"/>
                      <a:r>
                        <a:rPr lang="es-CO" sz="2000" dirty="0">
                          <a:solidFill>
                            <a:srgbClr val="002060"/>
                          </a:solidFill>
                          <a:latin typeface="Montserrat" panose="00000500000000000000" pitchFamily="50" charset="0"/>
                        </a:rPr>
                        <a:t>Ertapenem</a:t>
                      </a:r>
                    </a:p>
                  </a:txBody>
                  <a:tcPr/>
                </a:tc>
                <a:tc>
                  <a:txBody>
                    <a:bodyPr/>
                    <a:lstStyle/>
                    <a:p>
                      <a:pPr algn="ctr"/>
                      <a:r>
                        <a:rPr lang="es-CO" sz="2000" dirty="0">
                          <a:solidFill>
                            <a:srgbClr val="002060"/>
                          </a:solidFill>
                          <a:latin typeface="Montserrat" panose="00000500000000000000" pitchFamily="50" charset="0"/>
                        </a:rPr>
                        <a:t>1 gr c/24 hrs</a:t>
                      </a:r>
                    </a:p>
                  </a:txBody>
                  <a:tcPr/>
                </a:tc>
                <a:extLst>
                  <a:ext uri="{0D108BD9-81ED-4DB2-BD59-A6C34878D82A}">
                    <a16:rowId xmlns:a16="http://schemas.microsoft.com/office/drawing/2014/main" val="1752930992"/>
                  </a:ext>
                </a:extLst>
              </a:tr>
            </a:tbl>
          </a:graphicData>
        </a:graphic>
      </p:graphicFrame>
    </p:spTree>
    <p:extLst>
      <p:ext uri="{BB962C8B-B14F-4D97-AF65-F5344CB8AC3E}">
        <p14:creationId xmlns:p14="http://schemas.microsoft.com/office/powerpoint/2010/main" val="1522724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Ecografía renal</a:t>
            </a:r>
          </a:p>
        </p:txBody>
      </p:sp>
      <p:graphicFrame>
        <p:nvGraphicFramePr>
          <p:cNvPr id="5" name="Marcador de contenido 4">
            <a:extLst>
              <a:ext uri="{FF2B5EF4-FFF2-40B4-BE49-F238E27FC236}">
                <a16:creationId xmlns:a16="http://schemas.microsoft.com/office/drawing/2014/main" id="{88DF57F7-E7A1-4CD0-9A53-70399C8750A2}"/>
              </a:ext>
            </a:extLst>
          </p:cNvPr>
          <p:cNvGraphicFramePr>
            <a:graphicFrameLocks/>
          </p:cNvGraphicFramePr>
          <p:nvPr>
            <p:extLst>
              <p:ext uri="{D42A27DB-BD31-4B8C-83A1-F6EECF244321}">
                <p14:modId xmlns:p14="http://schemas.microsoft.com/office/powerpoint/2010/main" val="3404818267"/>
              </p:ext>
            </p:extLst>
          </p:nvPr>
        </p:nvGraphicFramePr>
        <p:xfrm>
          <a:off x="3907394" y="2231033"/>
          <a:ext cx="9074224" cy="4261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935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Profilaxis antimicrobiana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928394" y="1857898"/>
            <a:ext cx="7044125" cy="2090392"/>
          </a:xfrm>
        </p:spPr>
        <p:txBody>
          <a:bodyPr/>
          <a:lstStyle/>
          <a:p>
            <a:r>
              <a:rPr lang="es-CO" dirty="0">
                <a:latin typeface="Montserrat" panose="00000500000000000000" pitchFamily="50" charset="0"/>
              </a:rPr>
              <a:t>Dos o más episodios de infección clínica.</a:t>
            </a:r>
          </a:p>
          <a:p>
            <a:r>
              <a:rPr lang="es-CO" dirty="0">
                <a:latin typeface="Montserrat" panose="00000500000000000000" pitchFamily="50" charset="0"/>
              </a:rPr>
              <a:t>Tres posibles esquemas.</a:t>
            </a:r>
          </a:p>
          <a:p>
            <a:pPr marL="0" indent="0">
              <a:buNone/>
            </a:pPr>
            <a:r>
              <a:rPr lang="es-CO" dirty="0">
                <a:latin typeface="Montserrat" panose="00000500000000000000" pitchFamily="50" charset="0"/>
              </a:rPr>
              <a:t>	Continua</a:t>
            </a:r>
          </a:p>
          <a:p>
            <a:pPr marL="0" indent="0">
              <a:buNone/>
            </a:pPr>
            <a:r>
              <a:rPr lang="es-CO" dirty="0">
                <a:latin typeface="Montserrat" panose="00000500000000000000" pitchFamily="50" charset="0"/>
              </a:rPr>
              <a:t>	Post coital</a:t>
            </a:r>
          </a:p>
          <a:p>
            <a:pPr marL="0" indent="0">
              <a:buNone/>
            </a:pPr>
            <a:r>
              <a:rPr lang="es-CO" dirty="0">
                <a:latin typeface="Montserrat" panose="00000500000000000000" pitchFamily="50" charset="0"/>
              </a:rPr>
              <a:t>	Auto tratamiento (no es profiláctica)</a:t>
            </a:r>
          </a:p>
          <a:p>
            <a:endParaRPr lang="es-CO" dirty="0">
              <a:latin typeface="Montserrat" panose="00000500000000000000" pitchFamily="50" charset="0"/>
            </a:endParaRPr>
          </a:p>
        </p:txBody>
      </p:sp>
      <p:sp>
        <p:nvSpPr>
          <p:cNvPr id="6" name="Rectángulo 5">
            <a:extLst>
              <a:ext uri="{FF2B5EF4-FFF2-40B4-BE49-F238E27FC236}">
                <a16:creationId xmlns:a16="http://schemas.microsoft.com/office/drawing/2014/main" id="{DDEE9E22-B45B-4766-A0E4-26D3BA46AA1D}"/>
              </a:ext>
            </a:extLst>
          </p:cNvPr>
          <p:cNvSpPr/>
          <p:nvPr/>
        </p:nvSpPr>
        <p:spPr>
          <a:xfrm>
            <a:off x="4928395" y="4293537"/>
            <a:ext cx="7044125" cy="1729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latin typeface="Montserrat" panose="00000500000000000000" pitchFamily="50" charset="0"/>
            </a:endParaRPr>
          </a:p>
        </p:txBody>
      </p:sp>
      <p:sp>
        <p:nvSpPr>
          <p:cNvPr id="7" name="Marcador de contenido 6"/>
          <p:cNvSpPr txBox="1">
            <a:spLocks/>
          </p:cNvSpPr>
          <p:nvPr/>
        </p:nvSpPr>
        <p:spPr>
          <a:xfrm>
            <a:off x="5154471" y="4391333"/>
            <a:ext cx="6707848" cy="14983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200" dirty="0">
                <a:solidFill>
                  <a:schemeClr val="bg1"/>
                </a:solidFill>
                <a:latin typeface="Montserrat" panose="00000500000000000000" pitchFamily="50" charset="0"/>
              </a:rPr>
              <a:t>Reduce la prevalencia y el riesgo de pielonefritis aguda.</a:t>
            </a:r>
          </a:p>
          <a:p>
            <a:r>
              <a:rPr lang="es-CO" sz="2200" dirty="0">
                <a:solidFill>
                  <a:schemeClr val="bg1"/>
                </a:solidFill>
                <a:latin typeface="Montserrat" panose="00000500000000000000" pitchFamily="50" charset="0"/>
              </a:rPr>
              <a:t>Se debe tener en cuenta perfiles de sensibilidad y tolerabilidad del tratamiento. </a:t>
            </a:r>
          </a:p>
        </p:txBody>
      </p:sp>
    </p:spTree>
    <p:extLst>
      <p:ext uri="{BB962C8B-B14F-4D97-AF65-F5344CB8AC3E}">
        <p14:creationId xmlns:p14="http://schemas.microsoft.com/office/powerpoint/2010/main" val="313027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Profilaxis antimicrobiana</a:t>
            </a:r>
          </a:p>
        </p:txBody>
      </p:sp>
      <p:graphicFrame>
        <p:nvGraphicFramePr>
          <p:cNvPr id="5" name="Marcador de contenido 13">
            <a:extLst>
              <a:ext uri="{FF2B5EF4-FFF2-40B4-BE49-F238E27FC236}">
                <a16:creationId xmlns:a16="http://schemas.microsoft.com/office/drawing/2014/main" id="{5494EB7B-1DB4-4F8B-8B99-0A36CA2A78A6}"/>
              </a:ext>
            </a:extLst>
          </p:cNvPr>
          <p:cNvGraphicFramePr>
            <a:graphicFrameLocks/>
          </p:cNvGraphicFramePr>
          <p:nvPr>
            <p:extLst>
              <p:ext uri="{D42A27DB-BD31-4B8C-83A1-F6EECF244321}">
                <p14:modId xmlns:p14="http://schemas.microsoft.com/office/powerpoint/2010/main" val="3762918512"/>
              </p:ext>
            </p:extLst>
          </p:nvPr>
        </p:nvGraphicFramePr>
        <p:xfrm>
          <a:off x="5153748" y="2013417"/>
          <a:ext cx="7390966" cy="4089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054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8AEFF04A-0B6B-4622-B0AC-2C27665E8637}"/>
              </a:ext>
            </a:extLst>
          </p:cNvPr>
          <p:cNvGraphicFramePr/>
          <p:nvPr>
            <p:extLst>
              <p:ext uri="{D42A27DB-BD31-4B8C-83A1-F6EECF244321}">
                <p14:modId xmlns:p14="http://schemas.microsoft.com/office/powerpoint/2010/main" val="1017898161"/>
              </p:ext>
            </p:extLst>
          </p:nvPr>
        </p:nvGraphicFramePr>
        <p:xfrm>
          <a:off x="583364" y="12172"/>
          <a:ext cx="11295529" cy="5375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14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BB6B2C61-CBB0-4C47-B9E7-5DC19FCAA6DA}"/>
                                            </p:graphicEl>
                                          </p:spTgt>
                                        </p:tgtEl>
                                        <p:attrNameLst>
                                          <p:attrName>style.visibility</p:attrName>
                                        </p:attrNameLst>
                                      </p:cBhvr>
                                      <p:to>
                                        <p:strVal val="visible"/>
                                      </p:to>
                                    </p:set>
                                    <p:animEffect transition="in" filter="fade">
                                      <p:cBhvr>
                                        <p:cTn id="7" dur="500"/>
                                        <p:tgtEl>
                                          <p:spTgt spid="6">
                                            <p:graphicEl>
                                              <a:dgm id="{BB6B2C61-CBB0-4C47-B9E7-5DC19FCAA6D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A4C11B95-BC13-48C6-B095-2323B0CD0A5B}"/>
                                            </p:graphicEl>
                                          </p:spTgt>
                                        </p:tgtEl>
                                        <p:attrNameLst>
                                          <p:attrName>style.visibility</p:attrName>
                                        </p:attrNameLst>
                                      </p:cBhvr>
                                      <p:to>
                                        <p:strVal val="visible"/>
                                      </p:to>
                                    </p:set>
                                    <p:animEffect transition="in" filter="fade">
                                      <p:cBhvr>
                                        <p:cTn id="10" dur="500"/>
                                        <p:tgtEl>
                                          <p:spTgt spid="6">
                                            <p:graphicEl>
                                              <a:dgm id="{A4C11B95-BC13-48C6-B095-2323B0CD0A5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DB54599-1347-44D1-B713-C03EE86327B8}"/>
                                            </p:graphicEl>
                                          </p:spTgt>
                                        </p:tgtEl>
                                        <p:attrNameLst>
                                          <p:attrName>style.visibility</p:attrName>
                                        </p:attrNameLst>
                                      </p:cBhvr>
                                      <p:to>
                                        <p:strVal val="visible"/>
                                      </p:to>
                                    </p:set>
                                    <p:animEffect transition="in" filter="fade">
                                      <p:cBhvr>
                                        <p:cTn id="15" dur="500"/>
                                        <p:tgtEl>
                                          <p:spTgt spid="6">
                                            <p:graphicEl>
                                              <a:dgm id="{DDB54599-1347-44D1-B713-C03EE86327B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B17A6E2D-0520-4CBF-9181-2B261559D24A}"/>
                                            </p:graphicEl>
                                          </p:spTgt>
                                        </p:tgtEl>
                                        <p:attrNameLst>
                                          <p:attrName>style.visibility</p:attrName>
                                        </p:attrNameLst>
                                      </p:cBhvr>
                                      <p:to>
                                        <p:strVal val="visible"/>
                                      </p:to>
                                    </p:set>
                                    <p:animEffect transition="in" filter="fade">
                                      <p:cBhvr>
                                        <p:cTn id="18" dur="500"/>
                                        <p:tgtEl>
                                          <p:spTgt spid="6">
                                            <p:graphicEl>
                                              <a:dgm id="{B17A6E2D-0520-4CBF-9181-2B261559D24A}"/>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graphicEl>
                                              <a:dgm id="{4E711842-299D-4380-9AA7-72C4ADB32BAB}"/>
                                            </p:graphicEl>
                                          </p:spTgt>
                                        </p:tgtEl>
                                        <p:attrNameLst>
                                          <p:attrName>style.visibility</p:attrName>
                                        </p:attrNameLst>
                                      </p:cBhvr>
                                      <p:to>
                                        <p:strVal val="visible"/>
                                      </p:to>
                                    </p:set>
                                    <p:animEffect transition="in" filter="fade">
                                      <p:cBhvr>
                                        <p:cTn id="21" dur="500"/>
                                        <p:tgtEl>
                                          <p:spTgt spid="6">
                                            <p:graphicEl>
                                              <a:dgm id="{4E711842-299D-4380-9AA7-72C4ADB32BA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F00D367C-CB6C-4186-A886-09DF3BE92F76}"/>
                                            </p:graphicEl>
                                          </p:spTgt>
                                        </p:tgtEl>
                                        <p:attrNameLst>
                                          <p:attrName>style.visibility</p:attrName>
                                        </p:attrNameLst>
                                      </p:cBhvr>
                                      <p:to>
                                        <p:strVal val="visible"/>
                                      </p:to>
                                    </p:set>
                                    <p:animEffect transition="in" filter="fade">
                                      <p:cBhvr>
                                        <p:cTn id="26" dur="500"/>
                                        <p:tgtEl>
                                          <p:spTgt spid="6">
                                            <p:graphicEl>
                                              <a:dgm id="{F00D367C-CB6C-4186-A886-09DF3BE92F76}"/>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graphicEl>
                                              <a:dgm id="{A1DF71C9-6D53-4F4E-81FD-3DE9F7CC8D2E}"/>
                                            </p:graphicEl>
                                          </p:spTgt>
                                        </p:tgtEl>
                                        <p:attrNameLst>
                                          <p:attrName>style.visibility</p:attrName>
                                        </p:attrNameLst>
                                      </p:cBhvr>
                                      <p:to>
                                        <p:strVal val="visible"/>
                                      </p:to>
                                    </p:set>
                                    <p:animEffect transition="in" filter="fade">
                                      <p:cBhvr>
                                        <p:cTn id="29" dur="500"/>
                                        <p:tgtEl>
                                          <p:spTgt spid="6">
                                            <p:graphicEl>
                                              <a:dgm id="{A1DF71C9-6D53-4F4E-81FD-3DE9F7CC8D2E}"/>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graphicEl>
                                              <a:dgm id="{40347D0A-6729-4EE3-8D7B-81BCFCE5F45C}"/>
                                            </p:graphicEl>
                                          </p:spTgt>
                                        </p:tgtEl>
                                        <p:attrNameLst>
                                          <p:attrName>style.visibility</p:attrName>
                                        </p:attrNameLst>
                                      </p:cBhvr>
                                      <p:to>
                                        <p:strVal val="visible"/>
                                      </p:to>
                                    </p:set>
                                    <p:animEffect transition="in" filter="fade">
                                      <p:cBhvr>
                                        <p:cTn id="32" dur="500"/>
                                        <p:tgtEl>
                                          <p:spTgt spid="6">
                                            <p:graphicEl>
                                              <a:dgm id="{40347D0A-6729-4EE3-8D7B-81BCFCE5F45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FDFAC203-A91F-4E19-AF50-19BED692EBD0}"/>
                                            </p:graphicEl>
                                          </p:spTgt>
                                        </p:tgtEl>
                                        <p:attrNameLst>
                                          <p:attrName>style.visibility</p:attrName>
                                        </p:attrNameLst>
                                      </p:cBhvr>
                                      <p:to>
                                        <p:strVal val="visible"/>
                                      </p:to>
                                    </p:set>
                                    <p:animEffect transition="in" filter="fade">
                                      <p:cBhvr>
                                        <p:cTn id="37" dur="500"/>
                                        <p:tgtEl>
                                          <p:spTgt spid="6">
                                            <p:graphicEl>
                                              <a:dgm id="{FDFAC203-A91F-4E19-AF50-19BED692EBD0}"/>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graphicEl>
                                              <a:dgm id="{F108B1C8-B4FC-4C50-B559-D99478791E93}"/>
                                            </p:graphicEl>
                                          </p:spTgt>
                                        </p:tgtEl>
                                        <p:attrNameLst>
                                          <p:attrName>style.visibility</p:attrName>
                                        </p:attrNameLst>
                                      </p:cBhvr>
                                      <p:to>
                                        <p:strVal val="visible"/>
                                      </p:to>
                                    </p:set>
                                    <p:animEffect transition="in" filter="fade">
                                      <p:cBhvr>
                                        <p:cTn id="40" dur="500"/>
                                        <p:tgtEl>
                                          <p:spTgt spid="6">
                                            <p:graphicEl>
                                              <a:dgm id="{F108B1C8-B4FC-4C50-B559-D99478791E93}"/>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graphicEl>
                                              <a:dgm id="{3554F4C1-C3CF-481B-BF65-4AD3784B4DC6}"/>
                                            </p:graphicEl>
                                          </p:spTgt>
                                        </p:tgtEl>
                                        <p:attrNameLst>
                                          <p:attrName>style.visibility</p:attrName>
                                        </p:attrNameLst>
                                      </p:cBhvr>
                                      <p:to>
                                        <p:strVal val="visible"/>
                                      </p:to>
                                    </p:set>
                                    <p:animEffect transition="in" filter="fade">
                                      <p:cBhvr>
                                        <p:cTn id="45" dur="500"/>
                                        <p:tgtEl>
                                          <p:spTgt spid="6">
                                            <p:graphicEl>
                                              <a:dgm id="{3554F4C1-C3CF-481B-BF65-4AD3784B4DC6}"/>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
                                            <p:graphicEl>
                                              <a:dgm id="{46968352-2E6C-4ABC-A3D0-6C97F02B188A}"/>
                                            </p:graphicEl>
                                          </p:spTgt>
                                        </p:tgtEl>
                                        <p:attrNameLst>
                                          <p:attrName>style.visibility</p:attrName>
                                        </p:attrNameLst>
                                      </p:cBhvr>
                                      <p:to>
                                        <p:strVal val="visible"/>
                                      </p:to>
                                    </p:set>
                                    <p:animEffect transition="in" filter="fade">
                                      <p:cBhvr>
                                        <p:cTn id="48" dur="500"/>
                                        <p:tgtEl>
                                          <p:spTgt spid="6">
                                            <p:graphicEl>
                                              <a:dgm id="{46968352-2E6C-4ABC-A3D0-6C97F02B188A}"/>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
                                            <p:graphicEl>
                                              <a:dgm id="{32FFC90F-61CC-4DEA-8688-0D3AE4EEBA3C}"/>
                                            </p:graphicEl>
                                          </p:spTgt>
                                        </p:tgtEl>
                                        <p:attrNameLst>
                                          <p:attrName>style.visibility</p:attrName>
                                        </p:attrNameLst>
                                      </p:cBhvr>
                                      <p:to>
                                        <p:strVal val="visible"/>
                                      </p:to>
                                    </p:set>
                                    <p:animEffect transition="in" filter="fade">
                                      <p:cBhvr>
                                        <p:cTn id="51" dur="500"/>
                                        <p:tgtEl>
                                          <p:spTgt spid="6">
                                            <p:graphicEl>
                                              <a:dgm id="{32FFC90F-61CC-4DEA-8688-0D3AE4EEBA3C}"/>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6">
                                            <p:graphicEl>
                                              <a:dgm id="{83DEA748-CC40-46B0-9AEA-00567472407E}"/>
                                            </p:graphicEl>
                                          </p:spTgt>
                                        </p:tgtEl>
                                        <p:attrNameLst>
                                          <p:attrName>style.visibility</p:attrName>
                                        </p:attrNameLst>
                                      </p:cBhvr>
                                      <p:to>
                                        <p:strVal val="visible"/>
                                      </p:to>
                                    </p:set>
                                    <p:animEffect transition="in" filter="fade">
                                      <p:cBhvr>
                                        <p:cTn id="56" dur="500"/>
                                        <p:tgtEl>
                                          <p:spTgt spid="6">
                                            <p:graphicEl>
                                              <a:dgm id="{83DEA748-CC40-46B0-9AEA-00567472407E}"/>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
                                            <p:graphicEl>
                                              <a:dgm id="{F3D8B58D-5307-4732-8316-0FF6773DB98A}"/>
                                            </p:graphicEl>
                                          </p:spTgt>
                                        </p:tgtEl>
                                        <p:attrNameLst>
                                          <p:attrName>style.visibility</p:attrName>
                                        </p:attrNameLst>
                                      </p:cBhvr>
                                      <p:to>
                                        <p:strVal val="visible"/>
                                      </p:to>
                                    </p:set>
                                    <p:animEffect transition="in" filter="fade">
                                      <p:cBhvr>
                                        <p:cTn id="59" dur="500"/>
                                        <p:tgtEl>
                                          <p:spTgt spid="6">
                                            <p:graphicEl>
                                              <a:dgm id="{F3D8B58D-5307-4732-8316-0FF6773DB98A}"/>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
                                            <p:graphicEl>
                                              <a:dgm id="{A82AF89A-B54D-4A07-84C6-1C3252A33DD0}"/>
                                            </p:graphicEl>
                                          </p:spTgt>
                                        </p:tgtEl>
                                        <p:attrNameLst>
                                          <p:attrName>style.visibility</p:attrName>
                                        </p:attrNameLst>
                                      </p:cBhvr>
                                      <p:to>
                                        <p:strVal val="visible"/>
                                      </p:to>
                                    </p:set>
                                    <p:animEffect transition="in" filter="fade">
                                      <p:cBhvr>
                                        <p:cTn id="62" dur="500"/>
                                        <p:tgtEl>
                                          <p:spTgt spid="6">
                                            <p:graphicEl>
                                              <a:dgm id="{A82AF89A-B54D-4A07-84C6-1C3252A33DD0}"/>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graphicEl>
                                              <a:dgm id="{BF06F0A6-4C76-45FE-AFAE-B337E63D6086}"/>
                                            </p:graphicEl>
                                          </p:spTgt>
                                        </p:tgtEl>
                                        <p:attrNameLst>
                                          <p:attrName>style.visibility</p:attrName>
                                        </p:attrNameLst>
                                      </p:cBhvr>
                                      <p:to>
                                        <p:strVal val="visible"/>
                                      </p:to>
                                    </p:set>
                                    <p:animEffect transition="in" filter="fade">
                                      <p:cBhvr>
                                        <p:cTn id="67" dur="500"/>
                                        <p:tgtEl>
                                          <p:spTgt spid="6">
                                            <p:graphicEl>
                                              <a:dgm id="{BF06F0A6-4C76-45FE-AFAE-B337E63D6086}"/>
                                            </p:graphic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
                                            <p:graphicEl>
                                              <a:dgm id="{13CACD09-EE33-4D08-9796-3E29273B94E8}"/>
                                            </p:graphicEl>
                                          </p:spTgt>
                                        </p:tgtEl>
                                        <p:attrNameLst>
                                          <p:attrName>style.visibility</p:attrName>
                                        </p:attrNameLst>
                                      </p:cBhvr>
                                      <p:to>
                                        <p:strVal val="visible"/>
                                      </p:to>
                                    </p:set>
                                    <p:animEffect transition="in" filter="fade">
                                      <p:cBhvr>
                                        <p:cTn id="70" dur="500"/>
                                        <p:tgtEl>
                                          <p:spTgt spid="6">
                                            <p:graphicEl>
                                              <a:dgm id="{13CACD09-EE33-4D08-9796-3E29273B94E8}"/>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
                                            <p:graphicEl>
                                              <a:dgm id="{0EB2B6C3-5429-49DA-A60A-E400701D3769}"/>
                                            </p:graphicEl>
                                          </p:spTgt>
                                        </p:tgtEl>
                                        <p:attrNameLst>
                                          <p:attrName>style.visibility</p:attrName>
                                        </p:attrNameLst>
                                      </p:cBhvr>
                                      <p:to>
                                        <p:strVal val="visible"/>
                                      </p:to>
                                    </p:set>
                                    <p:animEffect transition="in" filter="fade">
                                      <p:cBhvr>
                                        <p:cTn id="73" dur="500"/>
                                        <p:tgtEl>
                                          <p:spTgt spid="6">
                                            <p:graphicEl>
                                              <a:dgm id="{0EB2B6C3-5429-49DA-A60A-E400701D3769}"/>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6">
                                            <p:graphicEl>
                                              <a:dgm id="{D7711B0F-75F0-49F6-BEDA-EF8A71674EC3}"/>
                                            </p:graphicEl>
                                          </p:spTgt>
                                        </p:tgtEl>
                                        <p:attrNameLst>
                                          <p:attrName>style.visibility</p:attrName>
                                        </p:attrNameLst>
                                      </p:cBhvr>
                                      <p:to>
                                        <p:strVal val="visible"/>
                                      </p:to>
                                    </p:set>
                                    <p:animEffect transition="in" filter="fade">
                                      <p:cBhvr>
                                        <p:cTn id="78" dur="500"/>
                                        <p:tgtEl>
                                          <p:spTgt spid="6">
                                            <p:graphicEl>
                                              <a:dgm id="{D7711B0F-75F0-49F6-BEDA-EF8A71674EC3}"/>
                                            </p:graphic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6">
                                            <p:graphicEl>
                                              <a:dgm id="{DF07E4B8-B375-4927-9F95-00F3858B29AE}"/>
                                            </p:graphicEl>
                                          </p:spTgt>
                                        </p:tgtEl>
                                        <p:attrNameLst>
                                          <p:attrName>style.visibility</p:attrName>
                                        </p:attrNameLst>
                                      </p:cBhvr>
                                      <p:to>
                                        <p:strVal val="visible"/>
                                      </p:to>
                                    </p:set>
                                    <p:animEffect transition="in" filter="fade">
                                      <p:cBhvr>
                                        <p:cTn id="81" dur="500"/>
                                        <p:tgtEl>
                                          <p:spTgt spid="6">
                                            <p:graphicEl>
                                              <a:dgm id="{DF07E4B8-B375-4927-9F95-00F3858B29AE}"/>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
                                            <p:graphicEl>
                                              <a:dgm id="{49FBF0D0-5330-4B4E-8099-3B7094E6F32B}"/>
                                            </p:graphicEl>
                                          </p:spTgt>
                                        </p:tgtEl>
                                        <p:attrNameLst>
                                          <p:attrName>style.visibility</p:attrName>
                                        </p:attrNameLst>
                                      </p:cBhvr>
                                      <p:to>
                                        <p:strVal val="visible"/>
                                      </p:to>
                                    </p:set>
                                    <p:animEffect transition="in" filter="fade">
                                      <p:cBhvr>
                                        <p:cTn id="84" dur="500"/>
                                        <p:tgtEl>
                                          <p:spTgt spid="6">
                                            <p:graphicEl>
                                              <a:dgm id="{49FBF0D0-5330-4B4E-8099-3B7094E6F32B}"/>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
                                            <p:graphicEl>
                                              <a:dgm id="{CB50C82E-00D7-433C-93CA-3902519DBE9E}"/>
                                            </p:graphicEl>
                                          </p:spTgt>
                                        </p:tgtEl>
                                        <p:attrNameLst>
                                          <p:attrName>style.visibility</p:attrName>
                                        </p:attrNameLst>
                                      </p:cBhvr>
                                      <p:to>
                                        <p:strVal val="visible"/>
                                      </p:to>
                                    </p:set>
                                    <p:animEffect transition="in" filter="fade">
                                      <p:cBhvr>
                                        <p:cTn id="89" dur="500"/>
                                        <p:tgtEl>
                                          <p:spTgt spid="6">
                                            <p:graphicEl>
                                              <a:dgm id="{CB50C82E-00D7-433C-93CA-3902519DBE9E}"/>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
                                            <p:graphicEl>
                                              <a:dgm id="{5784483F-B037-4901-AE39-5EC6E5881AD0}"/>
                                            </p:graphicEl>
                                          </p:spTgt>
                                        </p:tgtEl>
                                        <p:attrNameLst>
                                          <p:attrName>style.visibility</p:attrName>
                                        </p:attrNameLst>
                                      </p:cBhvr>
                                      <p:to>
                                        <p:strVal val="visible"/>
                                      </p:to>
                                    </p:set>
                                    <p:animEffect transition="in" filter="fade">
                                      <p:cBhvr>
                                        <p:cTn id="92" dur="500"/>
                                        <p:tgtEl>
                                          <p:spTgt spid="6">
                                            <p:graphicEl>
                                              <a:dgm id="{5784483F-B037-4901-AE39-5EC6E5881AD0}"/>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
                                            <p:graphicEl>
                                              <a:dgm id="{068563BF-D47A-4253-AACB-D082DE7EA06D}"/>
                                            </p:graphicEl>
                                          </p:spTgt>
                                        </p:tgtEl>
                                        <p:attrNameLst>
                                          <p:attrName>style.visibility</p:attrName>
                                        </p:attrNameLst>
                                      </p:cBhvr>
                                      <p:to>
                                        <p:strVal val="visible"/>
                                      </p:to>
                                    </p:set>
                                    <p:animEffect transition="in" filter="fade">
                                      <p:cBhvr>
                                        <p:cTn id="95" dur="500"/>
                                        <p:tgtEl>
                                          <p:spTgt spid="6">
                                            <p:graphicEl>
                                              <a:dgm id="{068563BF-D47A-4253-AACB-D082DE7EA06D}"/>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6">
                                            <p:graphicEl>
                                              <a:dgm id="{39470300-4F58-42B6-8C6E-7DEE01D71243}"/>
                                            </p:graphicEl>
                                          </p:spTgt>
                                        </p:tgtEl>
                                        <p:attrNameLst>
                                          <p:attrName>style.visibility</p:attrName>
                                        </p:attrNameLst>
                                      </p:cBhvr>
                                      <p:to>
                                        <p:strVal val="visible"/>
                                      </p:to>
                                    </p:set>
                                    <p:animEffect transition="in" filter="fade">
                                      <p:cBhvr>
                                        <p:cTn id="100" dur="500"/>
                                        <p:tgtEl>
                                          <p:spTgt spid="6">
                                            <p:graphicEl>
                                              <a:dgm id="{39470300-4F58-42B6-8C6E-7DEE01D71243}"/>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6">
                                            <p:graphicEl>
                                              <a:dgm id="{30778946-E84D-481A-AE19-E2C98AD05857}"/>
                                            </p:graphicEl>
                                          </p:spTgt>
                                        </p:tgtEl>
                                        <p:attrNameLst>
                                          <p:attrName>style.visibility</p:attrName>
                                        </p:attrNameLst>
                                      </p:cBhvr>
                                      <p:to>
                                        <p:strVal val="visible"/>
                                      </p:to>
                                    </p:set>
                                    <p:animEffect transition="in" filter="fade">
                                      <p:cBhvr>
                                        <p:cTn id="103" dur="500"/>
                                        <p:tgtEl>
                                          <p:spTgt spid="6">
                                            <p:graphicEl>
                                              <a:dgm id="{30778946-E84D-481A-AE19-E2C98AD05857}"/>
                                            </p:graphic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
                                            <p:graphicEl>
                                              <a:dgm id="{53DDC78B-BD36-48A3-B9C1-F0B35592CAF1}"/>
                                            </p:graphicEl>
                                          </p:spTgt>
                                        </p:tgtEl>
                                        <p:attrNameLst>
                                          <p:attrName>style.visibility</p:attrName>
                                        </p:attrNameLst>
                                      </p:cBhvr>
                                      <p:to>
                                        <p:strVal val="visible"/>
                                      </p:to>
                                    </p:set>
                                    <p:animEffect transition="in" filter="fade">
                                      <p:cBhvr>
                                        <p:cTn id="106" dur="500"/>
                                        <p:tgtEl>
                                          <p:spTgt spid="6">
                                            <p:graphicEl>
                                              <a:dgm id="{53DDC78B-BD36-48A3-B9C1-F0B35592CAF1}"/>
                                            </p:graphic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6">
                                            <p:graphicEl>
                                              <a:dgm id="{005F8C69-4ECB-41F4-BF5D-9D49C241BE11}"/>
                                            </p:graphicEl>
                                          </p:spTgt>
                                        </p:tgtEl>
                                        <p:attrNameLst>
                                          <p:attrName>style.visibility</p:attrName>
                                        </p:attrNameLst>
                                      </p:cBhvr>
                                      <p:to>
                                        <p:strVal val="visible"/>
                                      </p:to>
                                    </p:set>
                                    <p:animEffect transition="in" filter="fade">
                                      <p:cBhvr>
                                        <p:cTn id="111" dur="500"/>
                                        <p:tgtEl>
                                          <p:spTgt spid="6">
                                            <p:graphicEl>
                                              <a:dgm id="{005F8C69-4ECB-41F4-BF5D-9D49C241BE11}"/>
                                            </p:graphicEl>
                                          </p:spTgt>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
                                            <p:graphicEl>
                                              <a:dgm id="{44AA1C0B-D71B-486A-B1A6-2317DB5E15AC}"/>
                                            </p:graphicEl>
                                          </p:spTgt>
                                        </p:tgtEl>
                                        <p:attrNameLst>
                                          <p:attrName>style.visibility</p:attrName>
                                        </p:attrNameLst>
                                      </p:cBhvr>
                                      <p:to>
                                        <p:strVal val="visible"/>
                                      </p:to>
                                    </p:set>
                                    <p:animEffect transition="in" filter="fade">
                                      <p:cBhvr>
                                        <p:cTn id="114" dur="500"/>
                                        <p:tgtEl>
                                          <p:spTgt spid="6">
                                            <p:graphicEl>
                                              <a:dgm id="{44AA1C0B-D71B-486A-B1A6-2317DB5E15AC}"/>
                                            </p:graphicEl>
                                          </p:spTgt>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
                                            <p:graphicEl>
                                              <a:dgm id="{BA1C14AF-C3F1-4301-9A4D-B874FA94F65D}"/>
                                            </p:graphicEl>
                                          </p:spTgt>
                                        </p:tgtEl>
                                        <p:attrNameLst>
                                          <p:attrName>style.visibility</p:attrName>
                                        </p:attrNameLst>
                                      </p:cBhvr>
                                      <p:to>
                                        <p:strVal val="visible"/>
                                      </p:to>
                                    </p:set>
                                    <p:animEffect transition="in" filter="fade">
                                      <p:cBhvr>
                                        <p:cTn id="117" dur="500"/>
                                        <p:tgtEl>
                                          <p:spTgt spid="6">
                                            <p:graphicEl>
                                              <a:dgm id="{BA1C14AF-C3F1-4301-9A4D-B874FA94F65D}"/>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
                                            <p:graphicEl>
                                              <a:dgm id="{EE4BB3F0-070F-4CE4-A13D-DFD08004C405}"/>
                                            </p:graphicEl>
                                          </p:spTgt>
                                        </p:tgtEl>
                                        <p:attrNameLst>
                                          <p:attrName>style.visibility</p:attrName>
                                        </p:attrNameLst>
                                      </p:cBhvr>
                                      <p:to>
                                        <p:strVal val="visible"/>
                                      </p:to>
                                    </p:set>
                                    <p:animEffect transition="in" filter="fade">
                                      <p:cBhvr>
                                        <p:cTn id="122" dur="500"/>
                                        <p:tgtEl>
                                          <p:spTgt spid="6">
                                            <p:graphicEl>
                                              <a:dgm id="{EE4BB3F0-070F-4CE4-A13D-DFD08004C405}"/>
                                            </p:graphicEl>
                                          </p:spTgt>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6">
                                            <p:graphicEl>
                                              <a:dgm id="{21E52315-AC26-4299-A36D-289E565C22E7}"/>
                                            </p:graphicEl>
                                          </p:spTgt>
                                        </p:tgtEl>
                                        <p:attrNameLst>
                                          <p:attrName>style.visibility</p:attrName>
                                        </p:attrNameLst>
                                      </p:cBhvr>
                                      <p:to>
                                        <p:strVal val="visible"/>
                                      </p:to>
                                    </p:set>
                                    <p:animEffect transition="in" filter="fade">
                                      <p:cBhvr>
                                        <p:cTn id="125" dur="500"/>
                                        <p:tgtEl>
                                          <p:spTgt spid="6">
                                            <p:graphicEl>
                                              <a:dgm id="{21E52315-AC26-4299-A36D-289E565C22E7}"/>
                                            </p:graphicEl>
                                          </p:spTgt>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6">
                                            <p:graphicEl>
                                              <a:dgm id="{367F7FDD-5191-4B62-90EC-CF7580C74B41}"/>
                                            </p:graphicEl>
                                          </p:spTgt>
                                        </p:tgtEl>
                                        <p:attrNameLst>
                                          <p:attrName>style.visibility</p:attrName>
                                        </p:attrNameLst>
                                      </p:cBhvr>
                                      <p:to>
                                        <p:strVal val="visible"/>
                                      </p:to>
                                    </p:set>
                                    <p:animEffect transition="in" filter="fade">
                                      <p:cBhvr>
                                        <p:cTn id="128" dur="500"/>
                                        <p:tgtEl>
                                          <p:spTgt spid="6">
                                            <p:graphicEl>
                                              <a:dgm id="{367F7FDD-5191-4B62-90EC-CF7580C74B41}"/>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6">
                                            <p:graphicEl>
                                              <a:dgm id="{BD44EF58-4B44-43F1-9069-03E8D6E5B3B3}"/>
                                            </p:graphicEl>
                                          </p:spTgt>
                                        </p:tgtEl>
                                        <p:attrNameLst>
                                          <p:attrName>style.visibility</p:attrName>
                                        </p:attrNameLst>
                                      </p:cBhvr>
                                      <p:to>
                                        <p:strVal val="visible"/>
                                      </p:to>
                                    </p:set>
                                    <p:animEffect transition="in" filter="fade">
                                      <p:cBhvr>
                                        <p:cTn id="133" dur="500"/>
                                        <p:tgtEl>
                                          <p:spTgt spid="6">
                                            <p:graphicEl>
                                              <a:dgm id="{BD44EF58-4B44-43F1-9069-03E8D6E5B3B3}"/>
                                            </p:graphic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6">
                                            <p:graphicEl>
                                              <a:dgm id="{1E4730DE-C800-422C-88B9-BA38EF14E93C}"/>
                                            </p:graphicEl>
                                          </p:spTgt>
                                        </p:tgtEl>
                                        <p:attrNameLst>
                                          <p:attrName>style.visibility</p:attrName>
                                        </p:attrNameLst>
                                      </p:cBhvr>
                                      <p:to>
                                        <p:strVal val="visible"/>
                                      </p:to>
                                    </p:set>
                                    <p:animEffect transition="in" filter="fade">
                                      <p:cBhvr>
                                        <p:cTn id="136" dur="500"/>
                                        <p:tgtEl>
                                          <p:spTgt spid="6">
                                            <p:graphicEl>
                                              <a:dgm id="{1E4730DE-C800-422C-88B9-BA38EF14E93C}"/>
                                            </p:graphic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6">
                                            <p:graphicEl>
                                              <a:dgm id="{DFF4B985-CC1B-4577-B22E-E1952F19DBAC}"/>
                                            </p:graphicEl>
                                          </p:spTgt>
                                        </p:tgtEl>
                                        <p:attrNameLst>
                                          <p:attrName>style.visibility</p:attrName>
                                        </p:attrNameLst>
                                      </p:cBhvr>
                                      <p:to>
                                        <p:strVal val="visible"/>
                                      </p:to>
                                    </p:set>
                                    <p:animEffect transition="in" filter="fade">
                                      <p:cBhvr>
                                        <p:cTn id="139" dur="500"/>
                                        <p:tgtEl>
                                          <p:spTgt spid="6">
                                            <p:graphicEl>
                                              <a:dgm id="{DFF4B985-CC1B-4577-B22E-E1952F19DBAC}"/>
                                            </p:graphicEl>
                                          </p:spTgt>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6">
                                            <p:graphicEl>
                                              <a:dgm id="{03DD9E8C-2913-4D40-8619-F24984334EDC}"/>
                                            </p:graphicEl>
                                          </p:spTgt>
                                        </p:tgtEl>
                                        <p:attrNameLst>
                                          <p:attrName>style.visibility</p:attrName>
                                        </p:attrNameLst>
                                      </p:cBhvr>
                                      <p:to>
                                        <p:strVal val="visible"/>
                                      </p:to>
                                    </p:set>
                                    <p:animEffect transition="in" filter="fade">
                                      <p:cBhvr>
                                        <p:cTn id="144" dur="500"/>
                                        <p:tgtEl>
                                          <p:spTgt spid="6">
                                            <p:graphicEl>
                                              <a:dgm id="{03DD9E8C-2913-4D40-8619-F24984334EDC}"/>
                                            </p:graphicEl>
                                          </p:spTgt>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6">
                                            <p:graphicEl>
                                              <a:dgm id="{81C5EC44-FA25-4B09-82BC-8207CC2DB1BF}"/>
                                            </p:graphicEl>
                                          </p:spTgt>
                                        </p:tgtEl>
                                        <p:attrNameLst>
                                          <p:attrName>style.visibility</p:attrName>
                                        </p:attrNameLst>
                                      </p:cBhvr>
                                      <p:to>
                                        <p:strVal val="visible"/>
                                      </p:to>
                                    </p:set>
                                    <p:animEffect transition="in" filter="fade">
                                      <p:cBhvr>
                                        <p:cTn id="147" dur="500"/>
                                        <p:tgtEl>
                                          <p:spTgt spid="6">
                                            <p:graphicEl>
                                              <a:dgm id="{81C5EC44-FA25-4B09-82BC-8207CC2DB1BF}"/>
                                            </p:graphicEl>
                                          </p:spTgt>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6">
                                            <p:graphicEl>
                                              <a:dgm id="{3FA85F15-F996-4685-95F4-C5032CAABF98}"/>
                                            </p:graphicEl>
                                          </p:spTgt>
                                        </p:tgtEl>
                                        <p:attrNameLst>
                                          <p:attrName>style.visibility</p:attrName>
                                        </p:attrNameLst>
                                      </p:cBhvr>
                                      <p:to>
                                        <p:strVal val="visible"/>
                                      </p:to>
                                    </p:set>
                                    <p:animEffect transition="in" filter="fade">
                                      <p:cBhvr>
                                        <p:cTn id="150" dur="500"/>
                                        <p:tgtEl>
                                          <p:spTgt spid="6">
                                            <p:graphicEl>
                                              <a:dgm id="{3FA85F15-F996-4685-95F4-C5032CAABF98}"/>
                                            </p:graphicEl>
                                          </p:spTgt>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6">
                                            <p:graphicEl>
                                              <a:dgm id="{B57B3C44-29CA-409C-AD48-595DECDB5A4F}"/>
                                            </p:graphicEl>
                                          </p:spTgt>
                                        </p:tgtEl>
                                        <p:attrNameLst>
                                          <p:attrName>style.visibility</p:attrName>
                                        </p:attrNameLst>
                                      </p:cBhvr>
                                      <p:to>
                                        <p:strVal val="visible"/>
                                      </p:to>
                                    </p:set>
                                    <p:animEffect transition="in" filter="fade">
                                      <p:cBhvr>
                                        <p:cTn id="155" dur="500"/>
                                        <p:tgtEl>
                                          <p:spTgt spid="6">
                                            <p:graphicEl>
                                              <a:dgm id="{B57B3C44-29CA-409C-AD48-595DECDB5A4F}"/>
                                            </p:graphicEl>
                                          </p:spTgt>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6">
                                            <p:graphicEl>
                                              <a:dgm id="{2E24F142-696B-4D06-8361-6AF384894A09}"/>
                                            </p:graphicEl>
                                          </p:spTgt>
                                        </p:tgtEl>
                                        <p:attrNameLst>
                                          <p:attrName>style.visibility</p:attrName>
                                        </p:attrNameLst>
                                      </p:cBhvr>
                                      <p:to>
                                        <p:strVal val="visible"/>
                                      </p:to>
                                    </p:set>
                                    <p:animEffect transition="in" filter="fade">
                                      <p:cBhvr>
                                        <p:cTn id="158" dur="500"/>
                                        <p:tgtEl>
                                          <p:spTgt spid="6">
                                            <p:graphicEl>
                                              <a:dgm id="{2E24F142-696B-4D06-8361-6AF384894A09}"/>
                                            </p:graphicEl>
                                          </p:spTgt>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6">
                                            <p:graphicEl>
                                              <a:dgm id="{DD8B277E-7CBC-43AC-8516-D2AA66623BE7}"/>
                                            </p:graphicEl>
                                          </p:spTgt>
                                        </p:tgtEl>
                                        <p:attrNameLst>
                                          <p:attrName>style.visibility</p:attrName>
                                        </p:attrNameLst>
                                      </p:cBhvr>
                                      <p:to>
                                        <p:strVal val="visible"/>
                                      </p:to>
                                    </p:set>
                                    <p:animEffect transition="in" filter="fade">
                                      <p:cBhvr>
                                        <p:cTn id="161" dur="500"/>
                                        <p:tgtEl>
                                          <p:spTgt spid="6">
                                            <p:graphicEl>
                                              <a:dgm id="{DD8B277E-7CBC-43AC-8516-D2AA66623BE7}"/>
                                            </p:graphicEl>
                                          </p:spTgt>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6">
                                            <p:graphicEl>
                                              <a:dgm id="{602B8785-4D7C-41BC-91FB-6ACF9DD3B177}"/>
                                            </p:graphicEl>
                                          </p:spTgt>
                                        </p:tgtEl>
                                        <p:attrNameLst>
                                          <p:attrName>style.visibility</p:attrName>
                                        </p:attrNameLst>
                                      </p:cBhvr>
                                      <p:to>
                                        <p:strVal val="visible"/>
                                      </p:to>
                                    </p:set>
                                    <p:animEffect transition="in" filter="fade">
                                      <p:cBhvr>
                                        <p:cTn id="166" dur="500"/>
                                        <p:tgtEl>
                                          <p:spTgt spid="6">
                                            <p:graphicEl>
                                              <a:dgm id="{602B8785-4D7C-41BC-91FB-6ACF9DD3B177}"/>
                                            </p:graphic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6">
                                            <p:graphicEl>
                                              <a:dgm id="{CE5490AE-CBF5-486B-9196-5271D21AA60D}"/>
                                            </p:graphicEl>
                                          </p:spTgt>
                                        </p:tgtEl>
                                        <p:attrNameLst>
                                          <p:attrName>style.visibility</p:attrName>
                                        </p:attrNameLst>
                                      </p:cBhvr>
                                      <p:to>
                                        <p:strVal val="visible"/>
                                      </p:to>
                                    </p:set>
                                    <p:animEffect transition="in" filter="fade">
                                      <p:cBhvr>
                                        <p:cTn id="169" dur="500"/>
                                        <p:tgtEl>
                                          <p:spTgt spid="6">
                                            <p:graphicEl>
                                              <a:dgm id="{CE5490AE-CBF5-486B-9196-5271D21AA60D}"/>
                                            </p:graphic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6">
                                            <p:graphicEl>
                                              <a:dgm id="{8D9A2F3C-33AC-4FD7-A5C5-734E7BE1FF6E}"/>
                                            </p:graphicEl>
                                          </p:spTgt>
                                        </p:tgtEl>
                                        <p:attrNameLst>
                                          <p:attrName>style.visibility</p:attrName>
                                        </p:attrNameLst>
                                      </p:cBhvr>
                                      <p:to>
                                        <p:strVal val="visible"/>
                                      </p:to>
                                    </p:set>
                                    <p:animEffect transition="in" filter="fade">
                                      <p:cBhvr>
                                        <p:cTn id="172" dur="500"/>
                                        <p:tgtEl>
                                          <p:spTgt spid="6">
                                            <p:graphicEl>
                                              <a:dgm id="{8D9A2F3C-33AC-4FD7-A5C5-734E7BE1FF6E}"/>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6">
                                            <p:graphicEl>
                                              <a:dgm id="{F2809422-A199-4CAF-BD54-B102CBF20385}"/>
                                            </p:graphicEl>
                                          </p:spTgt>
                                        </p:tgtEl>
                                        <p:attrNameLst>
                                          <p:attrName>style.visibility</p:attrName>
                                        </p:attrNameLst>
                                      </p:cBhvr>
                                      <p:to>
                                        <p:strVal val="visible"/>
                                      </p:to>
                                    </p:set>
                                    <p:animEffect transition="in" filter="fade">
                                      <p:cBhvr>
                                        <p:cTn id="177" dur="500"/>
                                        <p:tgtEl>
                                          <p:spTgt spid="6">
                                            <p:graphicEl>
                                              <a:dgm id="{F2809422-A199-4CAF-BD54-B102CBF20385}"/>
                                            </p:graphicEl>
                                          </p:spTgt>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6">
                                            <p:graphicEl>
                                              <a:dgm id="{927BB0D8-3C1E-4557-B482-BEC28236B478}"/>
                                            </p:graphicEl>
                                          </p:spTgt>
                                        </p:tgtEl>
                                        <p:attrNameLst>
                                          <p:attrName>style.visibility</p:attrName>
                                        </p:attrNameLst>
                                      </p:cBhvr>
                                      <p:to>
                                        <p:strVal val="visible"/>
                                      </p:to>
                                    </p:set>
                                    <p:animEffect transition="in" filter="fade">
                                      <p:cBhvr>
                                        <p:cTn id="180" dur="500"/>
                                        <p:tgtEl>
                                          <p:spTgt spid="6">
                                            <p:graphicEl>
                                              <a:dgm id="{927BB0D8-3C1E-4557-B482-BEC28236B478}"/>
                                            </p:graphicEl>
                                          </p:spTgt>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6">
                                            <p:graphicEl>
                                              <a:dgm id="{39202278-ACA5-4980-9B39-1575E80E2ED0}"/>
                                            </p:graphicEl>
                                          </p:spTgt>
                                        </p:tgtEl>
                                        <p:attrNameLst>
                                          <p:attrName>style.visibility</p:attrName>
                                        </p:attrNameLst>
                                      </p:cBhvr>
                                      <p:to>
                                        <p:strVal val="visible"/>
                                      </p:to>
                                    </p:set>
                                    <p:animEffect transition="in" filter="fade">
                                      <p:cBhvr>
                                        <p:cTn id="183" dur="500"/>
                                        <p:tgtEl>
                                          <p:spTgt spid="6">
                                            <p:graphicEl>
                                              <a:dgm id="{39202278-ACA5-4980-9B39-1575E80E2ED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normAutofit/>
          </a:bodyPr>
          <a:lstStyle/>
          <a:p>
            <a:r>
              <a:rPr lang="es-CO" sz="11500" b="0" dirty="0">
                <a:latin typeface="Montserrat" panose="00000500000000000000" pitchFamily="50" charset="0"/>
              </a:rPr>
              <a:t>¡Gracias!</a:t>
            </a:r>
          </a:p>
        </p:txBody>
      </p:sp>
      <p:sp>
        <p:nvSpPr>
          <p:cNvPr id="6" name="Subtítulo 5"/>
          <p:cNvSpPr>
            <a:spLocks noGrp="1"/>
          </p:cNvSpPr>
          <p:nvPr>
            <p:ph type="subTitle" idx="1"/>
          </p:nvPr>
        </p:nvSpPr>
        <p:spPr>
          <a:xfrm>
            <a:off x="2781300" y="3637469"/>
            <a:ext cx="6629400" cy="1655762"/>
          </a:xfrm>
        </p:spPr>
        <p:txBody>
          <a:bodyPr/>
          <a:lstStyle/>
          <a:p>
            <a:r>
              <a:rPr lang="es-CO" dirty="0">
                <a:latin typeface="Montserrat" panose="00000500000000000000" pitchFamily="50" charset="0"/>
              </a:rPr>
              <a:t>juliangph@gmail.com</a:t>
            </a:r>
          </a:p>
        </p:txBody>
      </p:sp>
    </p:spTree>
    <p:extLst>
      <p:ext uri="{BB962C8B-B14F-4D97-AF65-F5344CB8AC3E}">
        <p14:creationId xmlns:p14="http://schemas.microsoft.com/office/powerpoint/2010/main" val="90258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b="0" dirty="0">
                <a:latin typeface="Montserrat" panose="00000500000000000000" pitchFamily="50" charset="0"/>
              </a:rPr>
              <a:t>Cambios fisiológicos</a:t>
            </a:r>
          </a:p>
        </p:txBody>
      </p:sp>
      <p:pic>
        <p:nvPicPr>
          <p:cNvPr id="5" name="Picture 2" descr="Resultado de imagen para ureteres lindos">
            <a:extLst>
              <a:ext uri="{FF2B5EF4-FFF2-40B4-BE49-F238E27FC236}">
                <a16:creationId xmlns:a16="http://schemas.microsoft.com/office/drawing/2014/main" id="{91A8B9D9-B469-4D75-AF05-74275F955F39}"/>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703670" y="2149442"/>
            <a:ext cx="2258834" cy="3508723"/>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19AF9ACE-CD92-40E0-814E-4AC6A5EB845E}"/>
              </a:ext>
            </a:extLst>
          </p:cNvPr>
          <p:cNvSpPr/>
          <p:nvPr/>
        </p:nvSpPr>
        <p:spPr>
          <a:xfrm>
            <a:off x="6096000" y="4437198"/>
            <a:ext cx="3067128" cy="706821"/>
          </a:xfrm>
          <a:prstGeom prst="rect">
            <a:avLst/>
          </a:prstGeom>
          <a:solidFill>
            <a:schemeClr val="bg1"/>
          </a:solidFill>
          <a:ln w="76200">
            <a:solidFill>
              <a:srgbClr val="3B9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rgbClr val="002060"/>
                </a:solidFill>
                <a:latin typeface="Montserrat" panose="00000500000000000000" pitchFamily="50" charset="0"/>
              </a:rPr>
              <a:t>Dilatación ureteral</a:t>
            </a:r>
          </a:p>
        </p:txBody>
      </p:sp>
      <p:sp>
        <p:nvSpPr>
          <p:cNvPr id="7" name="Rectángulo 6">
            <a:extLst>
              <a:ext uri="{FF2B5EF4-FFF2-40B4-BE49-F238E27FC236}">
                <a16:creationId xmlns:a16="http://schemas.microsoft.com/office/drawing/2014/main" id="{9949A9EA-D76A-48EB-BE3E-913082925A09}"/>
              </a:ext>
            </a:extLst>
          </p:cNvPr>
          <p:cNvSpPr/>
          <p:nvPr/>
        </p:nvSpPr>
        <p:spPr>
          <a:xfrm>
            <a:off x="2343860" y="2522245"/>
            <a:ext cx="3323036" cy="849058"/>
          </a:xfrm>
          <a:prstGeom prst="rect">
            <a:avLst/>
          </a:prstGeom>
          <a:solidFill>
            <a:schemeClr val="bg1"/>
          </a:solidFill>
          <a:ln w="76200">
            <a:solidFill>
              <a:srgbClr val="3B9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rgbClr val="002060"/>
                </a:solidFill>
                <a:latin typeface="Montserrat" panose="00000500000000000000" pitchFamily="50" charset="0"/>
              </a:rPr>
              <a:t>Crecimiento uterino</a:t>
            </a:r>
          </a:p>
        </p:txBody>
      </p:sp>
      <p:cxnSp>
        <p:nvCxnSpPr>
          <p:cNvPr id="8" name="Conector recto de flecha 7">
            <a:extLst>
              <a:ext uri="{FF2B5EF4-FFF2-40B4-BE49-F238E27FC236}">
                <a16:creationId xmlns:a16="http://schemas.microsoft.com/office/drawing/2014/main" id="{D541080F-467A-4D0A-B5B0-869FB40070E4}"/>
              </a:ext>
            </a:extLst>
          </p:cNvPr>
          <p:cNvCxnSpPr>
            <a:cxnSpLocks/>
            <a:stCxn id="7" idx="2"/>
            <a:endCxn id="6" idx="0"/>
          </p:cNvCxnSpPr>
          <p:nvPr/>
        </p:nvCxnSpPr>
        <p:spPr>
          <a:xfrm>
            <a:off x="4005378" y="3371303"/>
            <a:ext cx="3624186" cy="1065895"/>
          </a:xfrm>
          <a:prstGeom prst="straightConnector1">
            <a:avLst/>
          </a:prstGeom>
          <a:ln w="57150">
            <a:solidFill>
              <a:srgbClr val="FE9292"/>
            </a:solidFill>
            <a:tailEnd type="triangle"/>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EE61A413-4817-4795-BB0C-2F6EA06DDFDF}"/>
              </a:ext>
            </a:extLst>
          </p:cNvPr>
          <p:cNvSpPr/>
          <p:nvPr/>
        </p:nvSpPr>
        <p:spPr>
          <a:xfrm>
            <a:off x="6096000" y="2522245"/>
            <a:ext cx="3067128" cy="820694"/>
          </a:xfrm>
          <a:prstGeom prst="rect">
            <a:avLst/>
          </a:prstGeom>
          <a:solidFill>
            <a:schemeClr val="bg1"/>
          </a:solidFill>
          <a:ln w="76200">
            <a:solidFill>
              <a:srgbClr val="3B9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rgbClr val="002060"/>
                </a:solidFill>
                <a:latin typeface="Montserrat" panose="00000500000000000000" pitchFamily="50" charset="0"/>
              </a:rPr>
              <a:t>Progesterona</a:t>
            </a:r>
          </a:p>
        </p:txBody>
      </p:sp>
      <p:cxnSp>
        <p:nvCxnSpPr>
          <p:cNvPr id="10" name="Conector recto de flecha 9">
            <a:extLst>
              <a:ext uri="{FF2B5EF4-FFF2-40B4-BE49-F238E27FC236}">
                <a16:creationId xmlns:a16="http://schemas.microsoft.com/office/drawing/2014/main" id="{72BEE3C9-BD7A-47A9-ACB0-B77932D6E3A8}"/>
              </a:ext>
            </a:extLst>
          </p:cNvPr>
          <p:cNvCxnSpPr>
            <a:cxnSpLocks/>
            <a:stCxn id="9" idx="2"/>
            <a:endCxn id="6" idx="0"/>
          </p:cNvCxnSpPr>
          <p:nvPr/>
        </p:nvCxnSpPr>
        <p:spPr>
          <a:xfrm>
            <a:off x="7629564" y="3342939"/>
            <a:ext cx="0" cy="1094259"/>
          </a:xfrm>
          <a:prstGeom prst="straightConnector1">
            <a:avLst/>
          </a:prstGeom>
          <a:ln w="57150">
            <a:solidFill>
              <a:srgbClr val="FE929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16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Resultado de imagen para ganas de orinar en embarazo">
            <a:extLst>
              <a:ext uri="{FF2B5EF4-FFF2-40B4-BE49-F238E27FC236}">
                <a16:creationId xmlns:a16="http://schemas.microsoft.com/office/drawing/2014/main" id="{86A45E49-E29A-4D47-9331-34E8939A1457}"/>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422833" y="2161276"/>
            <a:ext cx="2579254" cy="380708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40224" y="265864"/>
            <a:ext cx="6982609" cy="1325563"/>
          </a:xfrm>
        </p:spPr>
        <p:txBody>
          <a:bodyPr>
            <a:normAutofit/>
          </a:bodyPr>
          <a:lstStyle/>
          <a:p>
            <a:pPr algn="ctr"/>
            <a:r>
              <a:rPr lang="es-CO" b="0" dirty="0">
                <a:latin typeface="Montserrat" panose="00000500000000000000" pitchFamily="50" charset="0"/>
              </a:rPr>
              <a:t>Síntomas asociados a cambios fisiológicos</a:t>
            </a:r>
          </a:p>
        </p:txBody>
      </p:sp>
      <p:sp>
        <p:nvSpPr>
          <p:cNvPr id="5" name="Elipse 4">
            <a:extLst>
              <a:ext uri="{FF2B5EF4-FFF2-40B4-BE49-F238E27FC236}">
                <a16:creationId xmlns:a16="http://schemas.microsoft.com/office/drawing/2014/main" id="{9CE263C0-444B-40A5-AC83-67CD5135B905}"/>
              </a:ext>
            </a:extLst>
          </p:cNvPr>
          <p:cNvSpPr/>
          <p:nvPr/>
        </p:nvSpPr>
        <p:spPr>
          <a:xfrm>
            <a:off x="5298166" y="4421360"/>
            <a:ext cx="1932039" cy="1976284"/>
          </a:xfrm>
          <a:prstGeom prst="ellipse">
            <a:avLst/>
          </a:prstGeom>
          <a:solidFill>
            <a:schemeClr val="bg1"/>
          </a:solidFill>
          <a:ln w="76200">
            <a:solidFill>
              <a:srgbClr val="DC34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rgbClr val="002060"/>
              </a:solidFill>
              <a:latin typeface="Montserrat" panose="00000500000000000000" pitchFamily="50" charset="0"/>
            </a:endParaRPr>
          </a:p>
        </p:txBody>
      </p:sp>
      <p:sp>
        <p:nvSpPr>
          <p:cNvPr id="6" name="Elipse 5">
            <a:extLst>
              <a:ext uri="{FF2B5EF4-FFF2-40B4-BE49-F238E27FC236}">
                <a16:creationId xmlns:a16="http://schemas.microsoft.com/office/drawing/2014/main" id="{38B88058-3977-41F0-8A7C-D749BA7B9EBA}"/>
              </a:ext>
            </a:extLst>
          </p:cNvPr>
          <p:cNvSpPr/>
          <p:nvPr/>
        </p:nvSpPr>
        <p:spPr>
          <a:xfrm>
            <a:off x="9740128" y="4115907"/>
            <a:ext cx="1932039" cy="1976284"/>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Poliuria</a:t>
            </a:r>
          </a:p>
        </p:txBody>
      </p:sp>
      <p:sp>
        <p:nvSpPr>
          <p:cNvPr id="7" name="Elipse 6">
            <a:extLst>
              <a:ext uri="{FF2B5EF4-FFF2-40B4-BE49-F238E27FC236}">
                <a16:creationId xmlns:a16="http://schemas.microsoft.com/office/drawing/2014/main" id="{5C7B5FE6-D7E2-41C5-95D7-9B231A82F93F}"/>
              </a:ext>
            </a:extLst>
          </p:cNvPr>
          <p:cNvSpPr/>
          <p:nvPr/>
        </p:nvSpPr>
        <p:spPr>
          <a:xfrm>
            <a:off x="9740129" y="1672934"/>
            <a:ext cx="1932039" cy="1976284"/>
          </a:xfrm>
          <a:prstGeom prst="ellipse">
            <a:avLst/>
          </a:prstGeom>
          <a:solidFill>
            <a:schemeClr val="bg1"/>
          </a:solidFill>
          <a:ln w="76200">
            <a:solidFill>
              <a:srgbClr val="EC14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rgbClr val="002060"/>
              </a:solidFill>
              <a:latin typeface="Montserrat" panose="00000500000000000000" pitchFamily="50" charset="0"/>
            </a:endParaRPr>
          </a:p>
        </p:txBody>
      </p:sp>
      <p:sp>
        <p:nvSpPr>
          <p:cNvPr id="8" name="Elipse 7">
            <a:extLst>
              <a:ext uri="{FF2B5EF4-FFF2-40B4-BE49-F238E27FC236}">
                <a16:creationId xmlns:a16="http://schemas.microsoft.com/office/drawing/2014/main" id="{33900390-39B0-4C9A-A3E3-010A6F1663CF}"/>
              </a:ext>
            </a:extLst>
          </p:cNvPr>
          <p:cNvSpPr/>
          <p:nvPr/>
        </p:nvSpPr>
        <p:spPr>
          <a:xfrm>
            <a:off x="5217063" y="1922624"/>
            <a:ext cx="2013142" cy="1976284"/>
          </a:xfrm>
          <a:prstGeom prst="ellipse">
            <a:avLst/>
          </a:prstGeom>
          <a:solidFill>
            <a:schemeClr val="bg1"/>
          </a:solidFill>
          <a:ln w="76200">
            <a:solidFill>
              <a:srgbClr val="3B9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Nocturia</a:t>
            </a:r>
          </a:p>
        </p:txBody>
      </p:sp>
      <p:sp>
        <p:nvSpPr>
          <p:cNvPr id="9" name="CuadroTexto 8">
            <a:extLst>
              <a:ext uri="{FF2B5EF4-FFF2-40B4-BE49-F238E27FC236}">
                <a16:creationId xmlns:a16="http://schemas.microsoft.com/office/drawing/2014/main" id="{0124A3F4-E844-41AB-9D4B-905902506CCC}"/>
              </a:ext>
            </a:extLst>
          </p:cNvPr>
          <p:cNvSpPr txBox="1"/>
          <p:nvPr/>
        </p:nvSpPr>
        <p:spPr>
          <a:xfrm>
            <a:off x="9676249" y="2388150"/>
            <a:ext cx="2059796" cy="707886"/>
          </a:xfrm>
          <a:prstGeom prst="rect">
            <a:avLst/>
          </a:prstGeom>
          <a:noFill/>
        </p:spPr>
        <p:txBody>
          <a:bodyPr wrap="square" rtlCol="0">
            <a:spAutoFit/>
          </a:bodyPr>
          <a:lstStyle/>
          <a:p>
            <a:pPr algn="ctr"/>
            <a:r>
              <a:rPr lang="es-CO" sz="2000" b="1" dirty="0">
                <a:solidFill>
                  <a:srgbClr val="002060"/>
                </a:solidFill>
                <a:latin typeface="Montserrat" panose="00000500000000000000" pitchFamily="50" charset="0"/>
              </a:rPr>
              <a:t>Incontinencia urinaria </a:t>
            </a:r>
          </a:p>
        </p:txBody>
      </p:sp>
      <p:sp>
        <p:nvSpPr>
          <p:cNvPr id="10" name="CuadroTexto 9">
            <a:extLst>
              <a:ext uri="{FF2B5EF4-FFF2-40B4-BE49-F238E27FC236}">
                <a16:creationId xmlns:a16="http://schemas.microsoft.com/office/drawing/2014/main" id="{6C6DD8CD-9194-4017-ABD2-F19D34B880F1}"/>
              </a:ext>
            </a:extLst>
          </p:cNvPr>
          <p:cNvSpPr txBox="1"/>
          <p:nvPr/>
        </p:nvSpPr>
        <p:spPr>
          <a:xfrm>
            <a:off x="5337739" y="5178669"/>
            <a:ext cx="1930674" cy="400110"/>
          </a:xfrm>
          <a:prstGeom prst="rect">
            <a:avLst/>
          </a:prstGeom>
          <a:noFill/>
          <a:ln>
            <a:noFill/>
          </a:ln>
        </p:spPr>
        <p:txBody>
          <a:bodyPr wrap="square" rtlCol="0">
            <a:spAutoFit/>
          </a:bodyPr>
          <a:lstStyle/>
          <a:p>
            <a:pPr algn="ctr"/>
            <a:r>
              <a:rPr lang="es-CO" sz="2000" b="1" dirty="0">
                <a:solidFill>
                  <a:srgbClr val="002060"/>
                </a:solidFill>
                <a:latin typeface="Montserrat" panose="00000500000000000000" pitchFamily="50" charset="0"/>
              </a:rPr>
              <a:t>Polaquiuria</a:t>
            </a:r>
          </a:p>
        </p:txBody>
      </p:sp>
    </p:spTree>
    <p:extLst>
      <p:ext uri="{BB962C8B-B14F-4D97-AF65-F5344CB8AC3E}">
        <p14:creationId xmlns:p14="http://schemas.microsoft.com/office/powerpoint/2010/main" val="4156436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10897" y="113478"/>
            <a:ext cx="11383706" cy="1325563"/>
          </a:xfrm>
        </p:spPr>
        <p:txBody>
          <a:bodyPr>
            <a:normAutofit/>
          </a:bodyPr>
          <a:lstStyle/>
          <a:p>
            <a:pPr algn="ctr"/>
            <a:r>
              <a:rPr lang="es-CO" sz="4000" b="0" dirty="0">
                <a:latin typeface="Montserrat" panose="00000500000000000000" pitchFamily="50" charset="0"/>
              </a:rPr>
              <a:t>Cambios fisiológicos favorecedores de ITU</a:t>
            </a:r>
          </a:p>
        </p:txBody>
      </p:sp>
      <p:sp>
        <p:nvSpPr>
          <p:cNvPr id="5" name="Elipse 4">
            <a:extLst>
              <a:ext uri="{FF2B5EF4-FFF2-40B4-BE49-F238E27FC236}">
                <a16:creationId xmlns:a16="http://schemas.microsoft.com/office/drawing/2014/main" id="{8CDA8DE9-1C00-4225-BF00-D49114633172}"/>
              </a:ext>
            </a:extLst>
          </p:cNvPr>
          <p:cNvSpPr/>
          <p:nvPr/>
        </p:nvSpPr>
        <p:spPr>
          <a:xfrm>
            <a:off x="410897" y="1602943"/>
            <a:ext cx="3221912" cy="2364004"/>
          </a:xfrm>
          <a:prstGeom prst="ellipse">
            <a:avLst/>
          </a:prstGeom>
          <a:noFill/>
          <a:ln w="76200">
            <a:solidFill>
              <a:srgbClr val="39B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Dilatación ureteral secundaria a la </a:t>
            </a:r>
            <a:r>
              <a:rPr lang="es-CO" sz="2000" b="1" dirty="0">
                <a:solidFill>
                  <a:srgbClr val="FF0000"/>
                </a:solidFill>
                <a:latin typeface="Montserrat" panose="00000500000000000000" pitchFamily="50" charset="0"/>
              </a:rPr>
              <a:t>progesterona </a:t>
            </a:r>
            <a:r>
              <a:rPr lang="es-CO" sz="2000" b="1" dirty="0">
                <a:solidFill>
                  <a:srgbClr val="002060"/>
                </a:solidFill>
                <a:latin typeface="Montserrat" panose="00000500000000000000" pitchFamily="50" charset="0"/>
              </a:rPr>
              <a:t>y la</a:t>
            </a:r>
            <a:r>
              <a:rPr lang="es-CO" sz="2000" b="1" dirty="0">
                <a:solidFill>
                  <a:schemeClr val="tx1"/>
                </a:solidFill>
                <a:latin typeface="Montserrat" panose="00000500000000000000" pitchFamily="50" charset="0"/>
              </a:rPr>
              <a:t> </a:t>
            </a:r>
            <a:r>
              <a:rPr lang="es-CO" sz="2000" b="1" dirty="0">
                <a:solidFill>
                  <a:srgbClr val="FF0000"/>
                </a:solidFill>
                <a:latin typeface="Montserrat" panose="00000500000000000000" pitchFamily="50" charset="0"/>
              </a:rPr>
              <a:t>compresión uterina</a:t>
            </a:r>
          </a:p>
        </p:txBody>
      </p:sp>
      <p:sp>
        <p:nvSpPr>
          <p:cNvPr id="6" name="Elipse 5">
            <a:extLst>
              <a:ext uri="{FF2B5EF4-FFF2-40B4-BE49-F238E27FC236}">
                <a16:creationId xmlns:a16="http://schemas.microsoft.com/office/drawing/2014/main" id="{95AB7EBD-1A3B-4507-B1E2-80AF8D6EBE78}"/>
              </a:ext>
            </a:extLst>
          </p:cNvPr>
          <p:cNvSpPr/>
          <p:nvPr/>
        </p:nvSpPr>
        <p:spPr>
          <a:xfrm>
            <a:off x="3243202" y="1589513"/>
            <a:ext cx="3084658" cy="2364004"/>
          </a:xfrm>
          <a:prstGeom prst="ellipse">
            <a:avLst/>
          </a:prstGeom>
          <a:noFill/>
          <a:ln w="76200">
            <a:solidFill>
              <a:srgbClr val="FE9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Reflujo </a:t>
            </a:r>
            <a:r>
              <a:rPr lang="es-CO" sz="2000" b="1" dirty="0" err="1">
                <a:solidFill>
                  <a:srgbClr val="002060"/>
                </a:solidFill>
                <a:latin typeface="Montserrat" panose="00000500000000000000" pitchFamily="50" charset="0"/>
              </a:rPr>
              <a:t>vesico</a:t>
            </a:r>
            <a:r>
              <a:rPr lang="es-CO" sz="2000" b="1" dirty="0">
                <a:solidFill>
                  <a:srgbClr val="002060"/>
                </a:solidFill>
                <a:latin typeface="Montserrat" panose="00000500000000000000" pitchFamily="50" charset="0"/>
              </a:rPr>
              <a:t> - ureteral</a:t>
            </a:r>
          </a:p>
          <a:p>
            <a:pPr algn="ctr"/>
            <a:endParaRPr lang="es-CO" sz="2000" dirty="0">
              <a:solidFill>
                <a:schemeClr val="tx1"/>
              </a:solidFill>
              <a:latin typeface="Montserrat" panose="00000500000000000000" pitchFamily="50" charset="0"/>
            </a:endParaRPr>
          </a:p>
        </p:txBody>
      </p:sp>
      <p:sp>
        <p:nvSpPr>
          <p:cNvPr id="7" name="Elipse 6">
            <a:extLst>
              <a:ext uri="{FF2B5EF4-FFF2-40B4-BE49-F238E27FC236}">
                <a16:creationId xmlns:a16="http://schemas.microsoft.com/office/drawing/2014/main" id="{37205903-E9AC-4B1E-A995-5E05CF17A8D9}"/>
              </a:ext>
            </a:extLst>
          </p:cNvPr>
          <p:cNvSpPr/>
          <p:nvPr/>
        </p:nvSpPr>
        <p:spPr>
          <a:xfrm>
            <a:off x="5994525" y="1537811"/>
            <a:ext cx="3221912" cy="2364004"/>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Estasis</a:t>
            </a:r>
            <a:r>
              <a:rPr lang="es-CO" sz="2000" b="1" dirty="0">
                <a:solidFill>
                  <a:schemeClr val="tx1"/>
                </a:solidFill>
                <a:latin typeface="Montserrat" panose="00000500000000000000" pitchFamily="50" charset="0"/>
              </a:rPr>
              <a:t> </a:t>
            </a:r>
            <a:r>
              <a:rPr lang="es-CO" sz="2000" b="1" dirty="0">
                <a:solidFill>
                  <a:srgbClr val="002060"/>
                </a:solidFill>
                <a:latin typeface="Montserrat" panose="00000500000000000000" pitchFamily="50" charset="0"/>
              </a:rPr>
              <a:t>vesical</a:t>
            </a:r>
          </a:p>
          <a:p>
            <a:pPr algn="ctr"/>
            <a:endParaRPr lang="es-CO" sz="2000" dirty="0">
              <a:latin typeface="Montserrat" panose="00000500000000000000" pitchFamily="50" charset="0"/>
            </a:endParaRPr>
          </a:p>
        </p:txBody>
      </p:sp>
      <p:sp>
        <p:nvSpPr>
          <p:cNvPr id="8" name="Elipse 7">
            <a:extLst>
              <a:ext uri="{FF2B5EF4-FFF2-40B4-BE49-F238E27FC236}">
                <a16:creationId xmlns:a16="http://schemas.microsoft.com/office/drawing/2014/main" id="{5507E7FF-8614-4413-AC11-D255C2D54C66}"/>
              </a:ext>
            </a:extLst>
          </p:cNvPr>
          <p:cNvSpPr/>
          <p:nvPr/>
        </p:nvSpPr>
        <p:spPr>
          <a:xfrm>
            <a:off x="8858925" y="1608149"/>
            <a:ext cx="3221912" cy="2364004"/>
          </a:xfrm>
          <a:prstGeom prst="ellipse">
            <a:avLst/>
          </a:prstGeom>
          <a:noFill/>
          <a:ln w="76200">
            <a:solidFill>
              <a:srgbClr val="DC34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a:solidFill>
                  <a:srgbClr val="002060"/>
                </a:solidFill>
                <a:latin typeface="Montserrat" panose="00000500000000000000" pitchFamily="50" charset="0"/>
              </a:rPr>
              <a:t>Glucosuria y elevación del pH urinario</a:t>
            </a:r>
          </a:p>
        </p:txBody>
      </p:sp>
    </p:spTree>
    <p:extLst>
      <p:ext uri="{BB962C8B-B14F-4D97-AF65-F5344CB8AC3E}">
        <p14:creationId xmlns:p14="http://schemas.microsoft.com/office/powerpoint/2010/main" val="318372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9451" y="114284"/>
            <a:ext cx="10515600" cy="1325563"/>
          </a:xfrm>
          <a:effectLst/>
        </p:spPr>
        <p:txBody>
          <a:bodyPr/>
          <a:lstStyle/>
          <a:p>
            <a:r>
              <a:rPr lang="es-CO" b="0" dirty="0">
                <a:latin typeface="Montserrat" panose="00000500000000000000" pitchFamily="50" charset="0"/>
              </a:rPr>
              <a:t>Factores de riesgo</a:t>
            </a:r>
          </a:p>
        </p:txBody>
      </p:sp>
      <p:pic>
        <p:nvPicPr>
          <p:cNvPr id="5" name="Picture 2" descr="Resultado de imagen para E. coli">
            <a:extLst>
              <a:ext uri="{FF2B5EF4-FFF2-40B4-BE49-F238E27FC236}">
                <a16:creationId xmlns:a16="http://schemas.microsoft.com/office/drawing/2014/main" id="{FFEB8C1A-71A9-4784-8BAA-D7682FE9487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610642" y="317729"/>
            <a:ext cx="1936836" cy="1450758"/>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6" name="Picture 4" descr="Resultado de imagen para Infeccion urinaria recurrente dibujo">
            <a:extLst>
              <a:ext uri="{FF2B5EF4-FFF2-40B4-BE49-F238E27FC236}">
                <a16:creationId xmlns:a16="http://schemas.microsoft.com/office/drawing/2014/main" id="{B68BC0B3-CCE8-4B74-9822-D2673D805D4C}"/>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932020" y="1244918"/>
            <a:ext cx="1895562" cy="1612036"/>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7" name="Picture 6" descr="Imagen relacionada">
            <a:extLst>
              <a:ext uri="{FF2B5EF4-FFF2-40B4-BE49-F238E27FC236}">
                <a16:creationId xmlns:a16="http://schemas.microsoft.com/office/drawing/2014/main" id="{DAA6485A-781C-4C98-A805-38856AE61ECB}"/>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927373" y="5310436"/>
            <a:ext cx="2039756" cy="1450757"/>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8" name="Picture 2" descr="Resultado de imagen para malformacion urogenital">
            <a:extLst>
              <a:ext uri="{FF2B5EF4-FFF2-40B4-BE49-F238E27FC236}">
                <a16:creationId xmlns:a16="http://schemas.microsoft.com/office/drawing/2014/main" id="{D8BA5301-5C06-4836-A7A0-02314B60A050}"/>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754612" y="2482989"/>
            <a:ext cx="1943324" cy="1612037"/>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9" name="Picture 4" descr="Resultado de imagen para Reflujo vesicoureteral">
            <a:extLst>
              <a:ext uri="{FF2B5EF4-FFF2-40B4-BE49-F238E27FC236}">
                <a16:creationId xmlns:a16="http://schemas.microsoft.com/office/drawing/2014/main" id="{9C62F838-5780-4A29-A662-B464A84E98C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070150" y="232684"/>
            <a:ext cx="2028738" cy="1707808"/>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 name="Picture 6" descr="Resultado de imagen para riÃ±on enfermo">
            <a:extLst>
              <a:ext uri="{FF2B5EF4-FFF2-40B4-BE49-F238E27FC236}">
                <a16:creationId xmlns:a16="http://schemas.microsoft.com/office/drawing/2014/main" id="{75CAB127-FD2F-433D-992B-E92EDF3707BC}"/>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237296" y="1348361"/>
            <a:ext cx="1381490" cy="1805213"/>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1" name="Picture 8" descr="Resultado de imagen para diabetes mellitus">
            <a:extLst>
              <a:ext uri="{FF2B5EF4-FFF2-40B4-BE49-F238E27FC236}">
                <a16:creationId xmlns:a16="http://schemas.microsoft.com/office/drawing/2014/main" id="{260D1E39-E389-421D-9E7F-F967A959D8DB}"/>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4642241" y="3506626"/>
            <a:ext cx="2404113" cy="1450758"/>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2" name="Picture 12" descr="Resultado de imagen para Vejiga neurogena">
            <a:extLst>
              <a:ext uri="{FF2B5EF4-FFF2-40B4-BE49-F238E27FC236}">
                <a16:creationId xmlns:a16="http://schemas.microsoft.com/office/drawing/2014/main" id="{A5876516-A170-4E24-B2C4-0C9D045EF542}"/>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7046354" y="2448768"/>
            <a:ext cx="2152153" cy="1612037"/>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3" name="Picture 14" descr="Resultado de imagen para multiparidad">
            <a:extLst>
              <a:ext uri="{FF2B5EF4-FFF2-40B4-BE49-F238E27FC236}">
                <a16:creationId xmlns:a16="http://schemas.microsoft.com/office/drawing/2014/main" id="{C7029C66-DCAD-4D5E-AD87-38258B88F242}"/>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a:off x="7424380" y="4569084"/>
            <a:ext cx="1767106" cy="2174632"/>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4" name="Picture 16" descr="Resultado de imagen para bajo nivel socioeconÃ³mico">
            <a:extLst>
              <a:ext uri="{FF2B5EF4-FFF2-40B4-BE49-F238E27FC236}">
                <a16:creationId xmlns:a16="http://schemas.microsoft.com/office/drawing/2014/main" id="{97603FAE-E7BF-4B29-9C6F-44E3A2F100AC}"/>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9456079" y="4957384"/>
            <a:ext cx="2540390" cy="1505094"/>
          </a:xfrm>
          <a:prstGeom prst="ellipse">
            <a:avLst/>
          </a:prstGeom>
          <a:ln w="63500" cap="rnd">
            <a:solidFill>
              <a:schemeClr val="accent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72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76835" y="375882"/>
            <a:ext cx="10515600" cy="1325563"/>
          </a:xfrm>
        </p:spPr>
        <p:txBody>
          <a:bodyPr/>
          <a:lstStyle/>
          <a:p>
            <a:r>
              <a:rPr lang="es-CO" b="0" dirty="0">
                <a:latin typeface="Montserrat" panose="00000500000000000000" pitchFamily="50" charset="0"/>
              </a:rPr>
              <a:t>¿Cómo hacer tamizaje?</a:t>
            </a:r>
          </a:p>
        </p:txBody>
      </p:sp>
      <p:graphicFrame>
        <p:nvGraphicFramePr>
          <p:cNvPr id="5" name="Diagrama 4"/>
          <p:cNvGraphicFramePr/>
          <p:nvPr>
            <p:extLst>
              <p:ext uri="{D42A27DB-BD31-4B8C-83A1-F6EECF244321}">
                <p14:modId xmlns:p14="http://schemas.microsoft.com/office/powerpoint/2010/main" val="1363260544"/>
              </p:ext>
            </p:extLst>
          </p:nvPr>
        </p:nvGraphicFramePr>
        <p:xfrm>
          <a:off x="4594349" y="464835"/>
          <a:ext cx="752234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32372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230</TotalTime>
  <Words>2286</Words>
  <Application>Microsoft Office PowerPoint</Application>
  <PresentationFormat>Panorámica</PresentationFormat>
  <Paragraphs>408</Paragraphs>
  <Slides>48</Slides>
  <Notes>22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48</vt:i4>
      </vt:variant>
    </vt:vector>
  </HeadingPairs>
  <TitlesOfParts>
    <vt:vector size="53" baseType="lpstr">
      <vt:lpstr>Arial</vt:lpstr>
      <vt:lpstr>Calibri</vt:lpstr>
      <vt:lpstr>Montserrat</vt:lpstr>
      <vt:lpstr>Wingdings</vt:lpstr>
      <vt:lpstr>Tema de Office</vt:lpstr>
      <vt:lpstr>Infección del tracto urinario en el embarazo</vt:lpstr>
      <vt:lpstr>Epidemiología</vt:lpstr>
      <vt:lpstr>Epidemiología</vt:lpstr>
      <vt:lpstr>Cambios fisiológicos</vt:lpstr>
      <vt:lpstr>Cambios fisiológicos</vt:lpstr>
      <vt:lpstr>Síntomas asociados a cambios fisiológicos</vt:lpstr>
      <vt:lpstr>Cambios fisiológicos favorecedores de ITU</vt:lpstr>
      <vt:lpstr>Factores de riesgo</vt:lpstr>
      <vt:lpstr>¿Cómo hacer tamizaje?</vt:lpstr>
      <vt:lpstr>Tamizaje de ITU en el embarazo</vt:lpstr>
      <vt:lpstr>Tamizaje de ITU en el embarazo</vt:lpstr>
      <vt:lpstr>Clasificación </vt:lpstr>
      <vt:lpstr>Bacteriuria asintomática</vt:lpstr>
      <vt:lpstr>Bacteriuria asintomática</vt:lpstr>
      <vt:lpstr>Bacteriuria asintomática</vt:lpstr>
      <vt:lpstr>Cistitis aguda</vt:lpstr>
      <vt:lpstr>Síntomas irritativos bajos </vt:lpstr>
      <vt:lpstr>Cistitis aguda</vt:lpstr>
      <vt:lpstr>Cistitis aguda</vt:lpstr>
      <vt:lpstr>Pielonefritis aguda</vt:lpstr>
      <vt:lpstr>Pielonefritis aguda</vt:lpstr>
      <vt:lpstr>Interpretación del uroanálisis</vt:lpstr>
      <vt:lpstr>Interpretación del uroanálisis</vt:lpstr>
      <vt:lpstr>Interpretación del uroanálisis: embarazo </vt:lpstr>
      <vt:lpstr>Interpretación del uroanálisis: hematuria</vt:lpstr>
      <vt:lpstr>Interpretación del uroanálisis: hematuria</vt:lpstr>
      <vt:lpstr>Microorganismos</vt:lpstr>
      <vt:lpstr>Microorganismos</vt:lpstr>
      <vt:lpstr>Elección de tratamiento</vt:lpstr>
      <vt:lpstr>Tratamiento: seguridad </vt:lpstr>
      <vt:lpstr>Tratamiento: seguridad </vt:lpstr>
      <vt:lpstr>Tratamiento: seguridad </vt:lpstr>
      <vt:lpstr>Tratamiento: seguridad </vt:lpstr>
      <vt:lpstr>Presentación de PowerPoint</vt:lpstr>
      <vt:lpstr>Tratamiento: seguridad </vt:lpstr>
      <vt:lpstr>Tratamiento</vt:lpstr>
      <vt:lpstr>Bacteriuria y cistitis aguda</vt:lpstr>
      <vt:lpstr>Tratamiento: bacteriuria asintomática</vt:lpstr>
      <vt:lpstr>Tratamiento: cistitis aguda</vt:lpstr>
      <vt:lpstr>Tratamiento: pielonefritis</vt:lpstr>
      <vt:lpstr>Pielonefritis aguda</vt:lpstr>
      <vt:lpstr>BLEE y AMPC</vt:lpstr>
      <vt:lpstr>Tratamiento hospitalario: pielonefritis</vt:lpstr>
      <vt:lpstr>Ecografía renal</vt:lpstr>
      <vt:lpstr>Profilaxis antimicrobiana</vt:lpstr>
      <vt:lpstr>Profilaxis antimicrobiana</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39</cp:revision>
  <dcterms:created xsi:type="dcterms:W3CDTF">2020-11-12T02:46:13Z</dcterms:created>
  <dcterms:modified xsi:type="dcterms:W3CDTF">2021-05-03T23:43:49Z</dcterms:modified>
</cp:coreProperties>
</file>