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theme+xml" PartName="/ppt/theme/theme2.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1.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presentationml.notesSlide+xml" PartName="/ppt/notesSlides/notesSlide2.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presentationml.notesSlide+xml" PartName="/ppt/notesSlides/notesSlide3.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officedocument.presentationml.notesSlide+xml" PartName="/ppt/notesSlides/notesSlide4.xml"/>
  <Override ContentType="application/vnd.openxmlformats-officedocument.drawingml.diagramData+xml" PartName="/ppt/diagrams/data6.xml"/>
  <Override ContentType="application/vnd.openxmlformats-officedocument.drawingml.diagramLayout+xml" PartName="/ppt/diagrams/layout6.xml"/>
  <Override ContentType="application/vnd.openxmlformats-officedocument.drawingml.diagramStyle+xml" PartName="/ppt/diagrams/quickStyle6.xml"/>
  <Override ContentType="application/vnd.openxmlformats-officedocument.drawingml.diagramColors+xml" PartName="/ppt/diagrams/colors6.xml"/>
  <Override ContentType="application/vnd.ms-office.drawingml.diagramDrawing+xml" PartName="/ppt/diagrams/drawing6.xml"/>
  <Override ContentType="application/vnd.openxmlformats-officedocument.drawingml.diagramData+xml" PartName="/ppt/diagrams/data7.xml"/>
  <Override ContentType="application/vnd.openxmlformats-officedocument.drawingml.diagramLayout+xml" PartName="/ppt/diagrams/layout7.xml"/>
  <Override ContentType="application/vnd.openxmlformats-officedocument.drawingml.diagramStyle+xml" PartName="/ppt/diagrams/quickStyle7.xml"/>
  <Override ContentType="application/vnd.openxmlformats-officedocument.drawingml.diagramColors+xml" PartName="/ppt/diagrams/colors7.xml"/>
  <Override ContentType="application/vnd.ms-office.drawingml.diagramDrawing+xml" PartName="/ppt/diagrams/drawing7.xml"/>
  <Override ContentType="application/vnd.openxmlformats-officedocument.drawingml.diagramData+xml" PartName="/ppt/diagrams/data8.xml"/>
  <Override ContentType="application/vnd.openxmlformats-officedocument.drawingml.diagramLayout+xml" PartName="/ppt/diagrams/layout8.xml"/>
  <Override ContentType="application/vnd.openxmlformats-officedocument.drawingml.diagramStyle+xml" PartName="/ppt/diagrams/quickStyle8.xml"/>
  <Override ContentType="application/vnd.openxmlformats-officedocument.drawingml.diagramColors+xml" PartName="/ppt/diagrams/colors8.xml"/>
  <Override ContentType="application/vnd.ms-office.drawingml.diagramDrawing+xml" PartName="/ppt/diagrams/drawing8.xml"/>
  <Override ContentType="application/vnd.openxmlformats-officedocument.drawingml.diagramData+xml" PartName="/ppt/diagrams/data9.xml"/>
  <Override ContentType="application/vnd.openxmlformats-officedocument.drawingml.diagramLayout+xml" PartName="/ppt/diagrams/layout9.xml"/>
  <Override ContentType="application/vnd.openxmlformats-officedocument.drawingml.diagramStyle+xml" PartName="/ppt/diagrams/quickStyle9.xml"/>
  <Override ContentType="application/vnd.openxmlformats-officedocument.drawingml.diagramColors+xml" PartName="/ppt/diagrams/colors9.xml"/>
  <Override ContentType="application/vnd.ms-office.drawingml.diagramDrawing+xml" PartName="/ppt/diagrams/drawing9.xml"/>
  <Override ContentType="application/vnd.openxmlformats-officedocument.presentationml.notesSlide+xml" PartName="/ppt/notesSlides/notesSlide5.xml"/>
  <Override ContentType="application/vnd.openxmlformats-officedocument.drawingml.diagramData+xml" PartName="/ppt/diagrams/data10.xml"/>
  <Override ContentType="application/vnd.openxmlformats-officedocument.drawingml.diagramLayout+xml" PartName="/ppt/diagrams/layout10.xml"/>
  <Override ContentType="application/vnd.openxmlformats-officedocument.drawingml.diagramStyle+xml" PartName="/ppt/diagrams/quickStyle10.xml"/>
  <Override ContentType="application/vnd.openxmlformats-officedocument.drawingml.diagramColors+xml" PartName="/ppt/diagrams/colors10.xml"/>
  <Override ContentType="application/vnd.ms-office.drawingml.diagramDrawing+xml" PartName="/ppt/diagrams/drawing10.xml"/>
  <Override ContentType="application/vnd.openxmlformats-officedocument.drawingml.diagramData+xml" PartName="/ppt/diagrams/data11.xml"/>
  <Override ContentType="application/vnd.openxmlformats-officedocument.drawingml.diagramLayout+xml" PartName="/ppt/diagrams/layout11.xml"/>
  <Override ContentType="application/vnd.openxmlformats-officedocument.drawingml.diagramStyle+xml" PartName="/ppt/diagrams/quickStyle11.xml"/>
  <Override ContentType="application/vnd.openxmlformats-officedocument.drawingml.diagramColors+xml" PartName="/ppt/diagrams/colors11.xml"/>
  <Override ContentType="application/vnd.ms-office.drawingml.diagramDrawing+xml" PartName="/ppt/diagrams/drawing11.xml"/>
  <Override ContentType="application/vnd.openxmlformats-officedocument.presentationml.notesSlide+xml" PartName="/ppt/notesSlides/notesSlide6.xml"/>
  <Override ContentType="application/vnd.openxmlformats-officedocument.drawingml.diagramData+xml" PartName="/ppt/diagrams/data12.xml"/>
  <Override ContentType="application/vnd.openxmlformats-officedocument.drawingml.diagramLayout+xml" PartName="/ppt/diagrams/layout12.xml"/>
  <Override ContentType="application/vnd.openxmlformats-officedocument.drawingml.diagramStyle+xml" PartName="/ppt/diagrams/quickStyle12.xml"/>
  <Override ContentType="application/vnd.openxmlformats-officedocument.drawingml.diagramColors+xml" PartName="/ppt/diagrams/colors12.xml"/>
  <Override ContentType="application/vnd.ms-office.drawingml.diagramDrawing+xml" PartName="/ppt/diagrams/drawing12.xml"/>
  <Override ContentType="application/vnd.openxmlformats-officedocument.drawingml.diagramData+xml" PartName="/ppt/diagrams/data13.xml"/>
  <Override ContentType="application/vnd.openxmlformats-officedocument.drawingml.diagramLayout+xml" PartName="/ppt/diagrams/layout13.xml"/>
  <Override ContentType="application/vnd.openxmlformats-officedocument.drawingml.diagramStyle+xml" PartName="/ppt/diagrams/quickStyle13.xml"/>
  <Override ContentType="application/vnd.openxmlformats-officedocument.drawingml.diagramColors+xml" PartName="/ppt/diagrams/colors13.xml"/>
  <Override ContentType="application/vnd.ms-office.drawingml.diagramDrawing+xml" PartName="/ppt/diagrams/drawing13.xml"/>
  <Override ContentType="application/vnd.openxmlformats-officedocument.presentationml.notesSlide+xml" PartName="/ppt/notesSlides/notesSlide7.xml"/>
  <Override ContentType="application/vnd.openxmlformats-officedocument.drawingml.diagramData+xml" PartName="/ppt/diagrams/data14.xml"/>
  <Override ContentType="application/vnd.openxmlformats-officedocument.drawingml.diagramLayout+xml" PartName="/ppt/diagrams/layout14.xml"/>
  <Override ContentType="application/vnd.openxmlformats-officedocument.drawingml.diagramStyle+xml" PartName="/ppt/diagrams/quickStyle14.xml"/>
  <Override ContentType="application/vnd.openxmlformats-officedocument.drawingml.diagramColors+xml" PartName="/ppt/diagrams/colors14.xml"/>
  <Override ContentType="application/vnd.ms-office.drawingml.diagramDrawing+xml" PartName="/ppt/diagrams/drawing14.xml"/>
  <Override ContentType="application/vnd.openxmlformats-officedocument.presentationml.notesSlide+xml" PartName="/ppt/notesSlides/notesSlide8.xml"/>
  <Override ContentType="application/vnd.openxmlformats-officedocument.drawingml.diagramData+xml" PartName="/ppt/diagrams/data15.xml"/>
  <Override ContentType="application/vnd.openxmlformats-officedocument.drawingml.diagramLayout+xml" PartName="/ppt/diagrams/layout15.xml"/>
  <Override ContentType="application/vnd.openxmlformats-officedocument.drawingml.diagramStyle+xml" PartName="/ppt/diagrams/quickStyle15.xml"/>
  <Override ContentType="application/vnd.openxmlformats-officedocument.drawingml.diagramColors+xml" PartName="/ppt/diagrams/colors15.xml"/>
  <Override ContentType="application/vnd.ms-office.drawingml.diagramDrawing+xml" PartName="/ppt/diagrams/drawing15.xml"/>
  <Override ContentType="application/vnd.openxmlformats-officedocument.presentationml.notesSlide+xml" PartName="/ppt/notesSlides/notesSlide9.xml"/>
  <Override ContentType="application/vnd.openxmlformats-officedocument.drawingml.diagramData+xml" PartName="/ppt/diagrams/data16.xml"/>
  <Override ContentType="application/vnd.openxmlformats-officedocument.drawingml.diagramLayout+xml" PartName="/ppt/diagrams/layout16.xml"/>
  <Override ContentType="application/vnd.openxmlformats-officedocument.drawingml.diagramStyle+xml" PartName="/ppt/diagrams/quickStyle16.xml"/>
  <Override ContentType="application/vnd.openxmlformats-officedocument.drawingml.diagramColors+xml" PartName="/ppt/diagrams/colors16.xml"/>
  <Override ContentType="application/vnd.ms-office.drawingml.diagramDrawing+xml" PartName="/ppt/diagrams/drawing16.xml"/>
  <Override ContentType="application/vnd.openxmlformats-officedocument.drawingml.diagramData+xml" PartName="/ppt/diagrams/data17.xml"/>
  <Override ContentType="application/vnd.openxmlformats-officedocument.drawingml.diagramLayout+xml" PartName="/ppt/diagrams/layout17.xml"/>
  <Override ContentType="application/vnd.openxmlformats-officedocument.drawingml.diagramStyle+xml" PartName="/ppt/diagrams/quickStyle17.xml"/>
  <Override ContentType="application/vnd.openxmlformats-officedocument.drawingml.diagramColors+xml" PartName="/ppt/diagrams/colors17.xml"/>
  <Override ContentType="application/vnd.ms-office.drawingml.diagramDrawing+xml" PartName="/ppt/diagrams/drawing17.xml"/>
  <Override ContentType="application/vnd.openxmlformats-officedocument.presentationml.notesSlide+xml" PartName="/ppt/notesSlides/notesSlide10.xml"/>
  <Override ContentType="application/vnd.openxmlformats-officedocument.drawingml.diagramData+xml" PartName="/ppt/diagrams/data18.xml"/>
  <Override ContentType="application/vnd.openxmlformats-officedocument.drawingml.diagramLayout+xml" PartName="/ppt/diagrams/layout18.xml"/>
  <Override ContentType="application/vnd.openxmlformats-officedocument.drawingml.diagramStyle+xml" PartName="/ppt/diagrams/quickStyle18.xml"/>
  <Override ContentType="application/vnd.openxmlformats-officedocument.drawingml.diagramColors+xml" PartName="/ppt/diagrams/colors18.xml"/>
  <Override ContentType="application/vnd.ms-office.drawingml.diagramDrawing+xml" PartName="/ppt/diagrams/drawing1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drawingml.diagramData+xml" PartName="/ppt/diagrams/data19.xml"/>
  <Override ContentType="application/vnd.openxmlformats-officedocument.drawingml.diagramLayout+xml" PartName="/ppt/diagrams/layout19.xml"/>
  <Override ContentType="application/vnd.openxmlformats-officedocument.drawingml.diagramStyle+xml" PartName="/ppt/diagrams/quickStyle19.xml"/>
  <Override ContentType="application/vnd.openxmlformats-officedocument.drawingml.diagramColors+xml" PartName="/ppt/diagrams/colors19.xml"/>
  <Override ContentType="application/vnd.ms-office.drawingml.diagramDrawing+xml" PartName="/ppt/diagrams/drawing19.xml"/>
  <Override ContentType="application/vnd.openxmlformats-officedocument.presentationml.notesSlide+xml" PartName="/ppt/notesSlides/notesSlide13.xml"/>
  <Override ContentType="application/vnd.openxmlformats-officedocument.drawingml.diagramData+xml" PartName="/ppt/diagrams/data20.xml"/>
  <Override ContentType="application/vnd.openxmlformats-officedocument.drawingml.diagramLayout+xml" PartName="/ppt/diagrams/layout20.xml"/>
  <Override ContentType="application/vnd.openxmlformats-officedocument.drawingml.diagramStyle+xml" PartName="/ppt/diagrams/quickStyle20.xml"/>
  <Override ContentType="application/vnd.openxmlformats-officedocument.drawingml.diagramColors+xml" PartName="/ppt/diagrams/colors20.xml"/>
  <Override ContentType="application/vnd.ms-office.drawingml.diagramDrawing+xml" PartName="/ppt/diagrams/drawing20.xml"/>
  <Override ContentType="application/vnd.openxmlformats-officedocument.presentationml.notesSlide+xml" PartName="/ppt/notesSlides/notesSlide14.xml"/>
  <Override ContentType="application/vnd.openxmlformats-officedocument.drawingml.diagramData+xml" PartName="/ppt/diagrams/data21.xml"/>
  <Override ContentType="application/vnd.openxmlformats-officedocument.drawingml.diagramLayout+xml" PartName="/ppt/diagrams/layout21.xml"/>
  <Override ContentType="application/vnd.openxmlformats-officedocument.drawingml.diagramStyle+xml" PartName="/ppt/diagrams/quickStyle21.xml"/>
  <Override ContentType="application/vnd.openxmlformats-officedocument.drawingml.diagramColors+xml" PartName="/ppt/diagrams/colors21.xml"/>
  <Override ContentType="application/vnd.ms-office.drawingml.diagramDrawing+xml" PartName="/ppt/diagrams/drawing21.xml"/>
  <Override ContentType="application/vnd.openxmlformats-officedocument.presentationml.notesSlide+xml" PartName="/ppt/notesSlides/notesSlide15.xml"/>
  <Override ContentType="application/vnd.openxmlformats-officedocument.drawingml.diagramData+xml" PartName="/ppt/diagrams/data22.xml"/>
  <Override ContentType="application/vnd.openxmlformats-officedocument.drawingml.diagramLayout+xml" PartName="/ppt/diagrams/layout22.xml"/>
  <Override ContentType="application/vnd.openxmlformats-officedocument.drawingml.diagramStyle+xml" PartName="/ppt/diagrams/quickStyle22.xml"/>
  <Override ContentType="application/vnd.openxmlformats-officedocument.drawingml.diagramColors+xml" PartName="/ppt/diagrams/colors22.xml"/>
  <Override ContentType="application/vnd.ms-office.drawingml.diagramDrawing+xml" PartName="/ppt/diagrams/drawing22.xml"/>
  <Override ContentType="application/vnd.openxmlformats-officedocument.drawingml.diagramData+xml" PartName="/ppt/diagrams/data23.xml"/>
  <Override ContentType="application/vnd.openxmlformats-officedocument.drawingml.diagramLayout+xml" PartName="/ppt/diagrams/layout23.xml"/>
  <Override ContentType="application/vnd.openxmlformats-officedocument.drawingml.diagramStyle+xml" PartName="/ppt/diagrams/quickStyle23.xml"/>
  <Override ContentType="application/vnd.openxmlformats-officedocument.drawingml.diagramColors+xml" PartName="/ppt/diagrams/colors23.xml"/>
  <Override ContentType="application/vnd.ms-office.drawingml.diagramDrawing+xml" PartName="/ppt/diagrams/drawing23.xml"/>
  <Override ContentType="application/vnd.openxmlformats-officedocument.drawingml.diagramData+xml" PartName="/ppt/diagrams/data24.xml"/>
  <Override ContentType="application/vnd.openxmlformats-officedocument.drawingml.diagramLayout+xml" PartName="/ppt/diagrams/layout24.xml"/>
  <Override ContentType="application/vnd.openxmlformats-officedocument.drawingml.diagramStyle+xml" PartName="/ppt/diagrams/quickStyle24.xml"/>
  <Override ContentType="application/vnd.openxmlformats-officedocument.drawingml.diagramColors+xml" PartName="/ppt/diagrams/colors24.xml"/>
  <Override ContentType="application/vnd.ms-office.drawingml.diagramDrawing+xml" PartName="/ppt/diagrams/drawing24.xml"/>
  <Override ContentType="application/vnd.openxmlformats-officedocument.drawingml.diagramData+xml" PartName="/ppt/diagrams/data25.xml"/>
  <Override ContentType="application/vnd.openxmlformats-officedocument.drawingml.diagramLayout+xml" PartName="/ppt/diagrams/layout25.xml"/>
  <Override ContentType="application/vnd.openxmlformats-officedocument.drawingml.diagramStyle+xml" PartName="/ppt/diagrams/quickStyle25.xml"/>
  <Override ContentType="application/vnd.openxmlformats-officedocument.drawingml.diagramColors+xml" PartName="/ppt/diagrams/colors25.xml"/>
  <Override ContentType="application/vnd.ms-office.drawingml.diagramDrawing+xml" PartName="/ppt/diagrams/drawing25.xml"/>
  <Override ContentType="application/vnd.openxmlformats-officedocument.drawingml.diagramData+xml" PartName="/ppt/diagrams/data26.xml"/>
  <Override ContentType="application/vnd.openxmlformats-officedocument.drawingml.diagramLayout+xml" PartName="/ppt/diagrams/layout26.xml"/>
  <Override ContentType="application/vnd.openxmlformats-officedocument.drawingml.diagramStyle+xml" PartName="/ppt/diagrams/quickStyle26.xml"/>
  <Override ContentType="application/vnd.openxmlformats-officedocument.drawingml.diagramColors+xml" PartName="/ppt/diagrams/colors26.xml"/>
  <Override ContentType="application/vnd.ms-office.drawingml.diagramDrawing+xml" PartName="/ppt/diagrams/drawing26.xml"/>
  <Override ContentType="application/vnd.openxmlformats-officedocument.drawingml.diagramData+xml" PartName="/ppt/diagrams/data27.xml"/>
  <Override ContentType="application/vnd.openxmlformats-officedocument.drawingml.diagramLayout+xml" PartName="/ppt/diagrams/layout27.xml"/>
  <Override ContentType="application/vnd.openxmlformats-officedocument.drawingml.diagramStyle+xml" PartName="/ppt/diagrams/quickStyle27.xml"/>
  <Override ContentType="application/vnd.openxmlformats-officedocument.drawingml.diagramColors+xml" PartName="/ppt/diagrams/colors27.xml"/>
  <Override ContentType="application/vnd.ms-office.drawingml.diagramDrawing+xml" PartName="/ppt/diagrams/drawing27.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4"/>
  </p:notesMasterIdLst>
  <p:sldIdLst>
    <p:sldId id="257" r:id="rId2"/>
    <p:sldId id="258" r:id="rId3"/>
    <p:sldId id="260" r:id="rId4"/>
    <p:sldId id="267" r:id="rId5"/>
    <p:sldId id="262" r:id="rId6"/>
    <p:sldId id="263" r:id="rId7"/>
    <p:sldId id="264" r:id="rId8"/>
    <p:sldId id="265" r:id="rId9"/>
    <p:sldId id="266" r:id="rId10"/>
    <p:sldId id="295" r:id="rId11"/>
    <p:sldId id="268" r:id="rId12"/>
    <p:sldId id="270" r:id="rId13"/>
    <p:sldId id="271" r:id="rId14"/>
    <p:sldId id="273" r:id="rId15"/>
    <p:sldId id="269" r:id="rId16"/>
    <p:sldId id="275" r:id="rId17"/>
    <p:sldId id="276" r:id="rId18"/>
    <p:sldId id="279" r:id="rId19"/>
    <p:sldId id="277" r:id="rId20"/>
    <p:sldId id="280" r:id="rId21"/>
    <p:sldId id="278" r:id="rId22"/>
    <p:sldId id="281" r:id="rId23"/>
    <p:sldId id="282" r:id="rId24"/>
    <p:sldId id="283" r:id="rId25"/>
    <p:sldId id="284" r:id="rId26"/>
    <p:sldId id="285" r:id="rId27"/>
    <p:sldId id="286" r:id="rId28"/>
    <p:sldId id="287" r:id="rId29"/>
    <p:sldId id="288" r:id="rId30"/>
    <p:sldId id="289" r:id="rId31"/>
    <p:sldId id="297" r:id="rId32"/>
    <p:sldId id="296" r:id="rId33"/>
    <p:sldId id="290" r:id="rId34"/>
    <p:sldId id="299" r:id="rId35"/>
    <p:sldId id="292" r:id="rId36"/>
    <p:sldId id="291" r:id="rId37"/>
    <p:sldId id="300" r:id="rId38"/>
    <p:sldId id="301" r:id="rId39"/>
    <p:sldId id="302" r:id="rId40"/>
    <p:sldId id="303" r:id="rId41"/>
    <p:sldId id="293" r:id="rId42"/>
    <p:sldId id="294" r:id="rId4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00AB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9"/>
    <p:restoredTop sz="94633"/>
  </p:normalViewPr>
  <p:slideViewPr>
    <p:cSldViewPr snapToGrid="0" snapToObjects="1">
      <p:cViewPr varScale="1">
        <p:scale>
          <a:sx n="63" d="100"/>
          <a:sy n="63" d="100"/>
        </p:scale>
        <p:origin x="77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054784-1CAE-E94C-B4ED-D31DCD951A7A}"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es-ES"/>
        </a:p>
      </dgm:t>
    </dgm:pt>
    <dgm:pt modelId="{9A8881EA-A156-4240-AE4D-6FDDABE58835}">
      <dgm:prSet custT="1"/>
      <dgm:spPr>
        <a:ln>
          <a:solidFill>
            <a:srgbClr val="152B48"/>
          </a:solidFill>
        </a:ln>
      </dgm:spPr>
      <dgm:t>
        <a:bodyPr/>
        <a:lstStyle/>
        <a:p>
          <a:r>
            <a:rPr lang="es-CO" sz="2000" dirty="0">
              <a:solidFill>
                <a:srgbClr val="152B48"/>
              </a:solidFill>
              <a:latin typeface="Montserrat" pitchFamily="2" charset="77"/>
            </a:rPr>
            <a:t>Fisiología de la lactancia materna.</a:t>
          </a:r>
        </a:p>
      </dgm:t>
    </dgm:pt>
    <dgm:pt modelId="{3C4A10AB-BD79-3E44-B208-33B4C0D31747}" type="parTrans" cxnId="{56ADC8FD-140A-6F43-B9DC-03E013AE836A}">
      <dgm:prSet/>
      <dgm:spPr/>
      <dgm:t>
        <a:bodyPr/>
        <a:lstStyle/>
        <a:p>
          <a:endParaRPr lang="es-ES" sz="2000">
            <a:solidFill>
              <a:srgbClr val="152B48"/>
            </a:solidFill>
            <a:latin typeface="Montserrat" pitchFamily="2" charset="77"/>
          </a:endParaRPr>
        </a:p>
      </dgm:t>
    </dgm:pt>
    <dgm:pt modelId="{D7CABDDE-9A84-5D43-B3A3-BAE4BF3FFDEA}" type="sibTrans" cxnId="{56ADC8FD-140A-6F43-B9DC-03E013AE836A}">
      <dgm:prSet/>
      <dgm:spPr/>
      <dgm:t>
        <a:bodyPr/>
        <a:lstStyle/>
        <a:p>
          <a:endParaRPr lang="es-ES" sz="2000">
            <a:solidFill>
              <a:srgbClr val="152B48"/>
            </a:solidFill>
            <a:latin typeface="Montserrat" pitchFamily="2" charset="77"/>
          </a:endParaRPr>
        </a:p>
      </dgm:t>
    </dgm:pt>
    <dgm:pt modelId="{C5DEE3F1-81CA-B545-9A14-CE4E301A2237}">
      <dgm:prSet custT="1"/>
      <dgm:spPr>
        <a:ln>
          <a:solidFill>
            <a:srgbClr val="152B48"/>
          </a:solidFill>
        </a:ln>
      </dgm:spPr>
      <dgm:t>
        <a:bodyPr/>
        <a:lstStyle/>
        <a:p>
          <a:r>
            <a:rPr lang="es-CO" sz="2000" dirty="0">
              <a:solidFill>
                <a:srgbClr val="152B48"/>
              </a:solidFill>
              <a:latin typeface="Montserrat" pitchFamily="2" charset="77"/>
            </a:rPr>
            <a:t>Problemas relacionados con la lactancia.</a:t>
          </a:r>
        </a:p>
      </dgm:t>
    </dgm:pt>
    <dgm:pt modelId="{20F1D80E-E849-584F-AF3B-32B8F415F7F3}" type="parTrans" cxnId="{05900BCA-29F6-4444-A72D-9FA820A455DE}">
      <dgm:prSet/>
      <dgm:spPr/>
      <dgm:t>
        <a:bodyPr/>
        <a:lstStyle/>
        <a:p>
          <a:endParaRPr lang="es-ES" sz="2000">
            <a:solidFill>
              <a:srgbClr val="152B48"/>
            </a:solidFill>
            <a:latin typeface="Montserrat" pitchFamily="2" charset="77"/>
          </a:endParaRPr>
        </a:p>
      </dgm:t>
    </dgm:pt>
    <dgm:pt modelId="{B2565858-8F8F-D547-B961-449F092F30AE}" type="sibTrans" cxnId="{05900BCA-29F6-4444-A72D-9FA820A455DE}">
      <dgm:prSet/>
      <dgm:spPr/>
      <dgm:t>
        <a:bodyPr/>
        <a:lstStyle/>
        <a:p>
          <a:endParaRPr lang="es-ES" sz="2000">
            <a:solidFill>
              <a:srgbClr val="152B48"/>
            </a:solidFill>
            <a:latin typeface="Montserrat" pitchFamily="2" charset="77"/>
          </a:endParaRPr>
        </a:p>
      </dgm:t>
    </dgm:pt>
    <dgm:pt modelId="{9353F856-C785-D14A-A0D7-13CCDBA2F8F8}">
      <dgm:prSet custT="1"/>
      <dgm:spPr>
        <a:ln>
          <a:solidFill>
            <a:srgbClr val="152B48"/>
          </a:solidFill>
        </a:ln>
      </dgm:spPr>
      <dgm:t>
        <a:bodyPr/>
        <a:lstStyle/>
        <a:p>
          <a:r>
            <a:rPr lang="es-CO" sz="2000" dirty="0">
              <a:solidFill>
                <a:srgbClr val="152B48"/>
              </a:solidFill>
              <a:latin typeface="Montserrat" pitchFamily="2" charset="77"/>
            </a:rPr>
            <a:t>Recomendaciones para la madre.</a:t>
          </a:r>
        </a:p>
      </dgm:t>
    </dgm:pt>
    <dgm:pt modelId="{68032EFD-B081-FC48-BE9E-A5BE60D455DA}" type="parTrans" cxnId="{8E87CF3D-0067-AE42-B8A4-525CA3F381FE}">
      <dgm:prSet/>
      <dgm:spPr/>
      <dgm:t>
        <a:bodyPr/>
        <a:lstStyle/>
        <a:p>
          <a:endParaRPr lang="es-ES" sz="2000">
            <a:solidFill>
              <a:srgbClr val="152B48"/>
            </a:solidFill>
            <a:latin typeface="Montserrat" pitchFamily="2" charset="77"/>
          </a:endParaRPr>
        </a:p>
      </dgm:t>
    </dgm:pt>
    <dgm:pt modelId="{FF88B9E2-16C6-174A-9FA7-577FC9A9602F}" type="sibTrans" cxnId="{8E87CF3D-0067-AE42-B8A4-525CA3F381FE}">
      <dgm:prSet/>
      <dgm:spPr/>
      <dgm:t>
        <a:bodyPr/>
        <a:lstStyle/>
        <a:p>
          <a:endParaRPr lang="es-ES" sz="2000">
            <a:solidFill>
              <a:srgbClr val="152B48"/>
            </a:solidFill>
            <a:latin typeface="Montserrat" pitchFamily="2" charset="77"/>
          </a:endParaRPr>
        </a:p>
      </dgm:t>
    </dgm:pt>
    <dgm:pt modelId="{94A83BF8-950C-FA48-950D-1416E880780C}" type="pres">
      <dgm:prSet presAssocID="{23054784-1CAE-E94C-B4ED-D31DCD951A7A}" presName="linear" presStyleCnt="0">
        <dgm:presLayoutVars>
          <dgm:dir/>
          <dgm:animLvl val="lvl"/>
          <dgm:resizeHandles val="exact"/>
        </dgm:presLayoutVars>
      </dgm:prSet>
      <dgm:spPr/>
    </dgm:pt>
    <dgm:pt modelId="{D815C282-2BBC-6641-AA1C-EFF577355060}" type="pres">
      <dgm:prSet presAssocID="{9A8881EA-A156-4240-AE4D-6FDDABE58835}" presName="parentLin" presStyleCnt="0"/>
      <dgm:spPr/>
    </dgm:pt>
    <dgm:pt modelId="{F1900089-6F89-0C46-85FA-918CEC0C2841}" type="pres">
      <dgm:prSet presAssocID="{9A8881EA-A156-4240-AE4D-6FDDABE58835}" presName="parentLeftMargin" presStyleLbl="node1" presStyleIdx="0" presStyleCnt="3"/>
      <dgm:spPr/>
    </dgm:pt>
    <dgm:pt modelId="{161830C1-AF0B-6F48-9518-81BF154131A7}" type="pres">
      <dgm:prSet presAssocID="{9A8881EA-A156-4240-AE4D-6FDDABE58835}" presName="parentText" presStyleLbl="node1" presStyleIdx="0" presStyleCnt="3">
        <dgm:presLayoutVars>
          <dgm:chMax val="0"/>
          <dgm:bulletEnabled val="1"/>
        </dgm:presLayoutVars>
      </dgm:prSet>
      <dgm:spPr/>
    </dgm:pt>
    <dgm:pt modelId="{2FFD2869-5973-114F-9AB0-C20F7285DA53}" type="pres">
      <dgm:prSet presAssocID="{9A8881EA-A156-4240-AE4D-6FDDABE58835}" presName="negativeSpace" presStyleCnt="0"/>
      <dgm:spPr/>
    </dgm:pt>
    <dgm:pt modelId="{F160780D-5D4E-934A-A2E9-920A2521FBA6}" type="pres">
      <dgm:prSet presAssocID="{9A8881EA-A156-4240-AE4D-6FDDABE58835}" presName="childText" presStyleLbl="conFgAcc1" presStyleIdx="0" presStyleCnt="3">
        <dgm:presLayoutVars>
          <dgm:bulletEnabled val="1"/>
        </dgm:presLayoutVars>
      </dgm:prSet>
      <dgm:spPr>
        <a:solidFill>
          <a:srgbClr val="152B48">
            <a:alpha val="90000"/>
          </a:srgbClr>
        </a:solidFill>
        <a:ln>
          <a:solidFill>
            <a:srgbClr val="152B48"/>
          </a:solidFill>
        </a:ln>
      </dgm:spPr>
    </dgm:pt>
    <dgm:pt modelId="{B5162775-F217-8B45-9190-857196256F2E}" type="pres">
      <dgm:prSet presAssocID="{D7CABDDE-9A84-5D43-B3A3-BAE4BF3FFDEA}" presName="spaceBetweenRectangles" presStyleCnt="0"/>
      <dgm:spPr/>
    </dgm:pt>
    <dgm:pt modelId="{5E0201AA-9E31-4748-B8B8-3815909EB095}" type="pres">
      <dgm:prSet presAssocID="{C5DEE3F1-81CA-B545-9A14-CE4E301A2237}" presName="parentLin" presStyleCnt="0"/>
      <dgm:spPr/>
    </dgm:pt>
    <dgm:pt modelId="{513E29B9-2A48-AA4E-9455-4BDFD6C30C0A}" type="pres">
      <dgm:prSet presAssocID="{C5DEE3F1-81CA-B545-9A14-CE4E301A2237}" presName="parentLeftMargin" presStyleLbl="node1" presStyleIdx="0" presStyleCnt="3"/>
      <dgm:spPr/>
    </dgm:pt>
    <dgm:pt modelId="{CBFAD680-03D7-C14D-97A8-8554B4081E38}" type="pres">
      <dgm:prSet presAssocID="{C5DEE3F1-81CA-B545-9A14-CE4E301A2237}" presName="parentText" presStyleLbl="node1" presStyleIdx="1" presStyleCnt="3" custLinFactNeighborX="-8451" custLinFactNeighborY="-4693">
        <dgm:presLayoutVars>
          <dgm:chMax val="0"/>
          <dgm:bulletEnabled val="1"/>
        </dgm:presLayoutVars>
      </dgm:prSet>
      <dgm:spPr/>
    </dgm:pt>
    <dgm:pt modelId="{53C3F362-3667-9E4C-A309-961A134D3F90}" type="pres">
      <dgm:prSet presAssocID="{C5DEE3F1-81CA-B545-9A14-CE4E301A2237}" presName="negativeSpace" presStyleCnt="0"/>
      <dgm:spPr/>
    </dgm:pt>
    <dgm:pt modelId="{A4495448-6897-1949-B0E0-88245C03C900}" type="pres">
      <dgm:prSet presAssocID="{C5DEE3F1-81CA-B545-9A14-CE4E301A2237}" presName="childText" presStyleLbl="conFgAcc1" presStyleIdx="1" presStyleCnt="3">
        <dgm:presLayoutVars>
          <dgm:bulletEnabled val="1"/>
        </dgm:presLayoutVars>
      </dgm:prSet>
      <dgm:spPr>
        <a:solidFill>
          <a:srgbClr val="152B48">
            <a:alpha val="90000"/>
          </a:srgbClr>
        </a:solidFill>
        <a:ln>
          <a:solidFill>
            <a:srgbClr val="152B48"/>
          </a:solidFill>
        </a:ln>
      </dgm:spPr>
    </dgm:pt>
    <dgm:pt modelId="{67F4813F-079F-C740-B66D-2CD1E22FB7BA}" type="pres">
      <dgm:prSet presAssocID="{B2565858-8F8F-D547-B961-449F092F30AE}" presName="spaceBetweenRectangles" presStyleCnt="0"/>
      <dgm:spPr/>
    </dgm:pt>
    <dgm:pt modelId="{F5C39A12-D7DD-B34D-96EA-FBCFD83EDE15}" type="pres">
      <dgm:prSet presAssocID="{9353F856-C785-D14A-A0D7-13CCDBA2F8F8}" presName="parentLin" presStyleCnt="0"/>
      <dgm:spPr/>
    </dgm:pt>
    <dgm:pt modelId="{74483251-4B52-864B-A4D0-5E90BB9F86AF}" type="pres">
      <dgm:prSet presAssocID="{9353F856-C785-D14A-A0D7-13CCDBA2F8F8}" presName="parentLeftMargin" presStyleLbl="node1" presStyleIdx="1" presStyleCnt="3"/>
      <dgm:spPr/>
    </dgm:pt>
    <dgm:pt modelId="{A15692F1-1120-C34A-B44A-6DF05D79F0FD}" type="pres">
      <dgm:prSet presAssocID="{9353F856-C785-D14A-A0D7-13CCDBA2F8F8}" presName="parentText" presStyleLbl="node1" presStyleIdx="2" presStyleCnt="3">
        <dgm:presLayoutVars>
          <dgm:chMax val="0"/>
          <dgm:bulletEnabled val="1"/>
        </dgm:presLayoutVars>
      </dgm:prSet>
      <dgm:spPr/>
    </dgm:pt>
    <dgm:pt modelId="{EA09FD10-138F-4444-8D6C-D215E9D3747B}" type="pres">
      <dgm:prSet presAssocID="{9353F856-C785-D14A-A0D7-13CCDBA2F8F8}" presName="negativeSpace" presStyleCnt="0"/>
      <dgm:spPr/>
    </dgm:pt>
    <dgm:pt modelId="{A4A76842-D612-3742-8E11-F270120DF29A}" type="pres">
      <dgm:prSet presAssocID="{9353F856-C785-D14A-A0D7-13CCDBA2F8F8}" presName="childText" presStyleLbl="conFgAcc1" presStyleIdx="2" presStyleCnt="3">
        <dgm:presLayoutVars>
          <dgm:bulletEnabled val="1"/>
        </dgm:presLayoutVars>
      </dgm:prSet>
      <dgm:spPr>
        <a:solidFill>
          <a:srgbClr val="152B48">
            <a:alpha val="90000"/>
          </a:srgbClr>
        </a:solidFill>
        <a:ln>
          <a:solidFill>
            <a:srgbClr val="152B48"/>
          </a:solidFill>
        </a:ln>
      </dgm:spPr>
    </dgm:pt>
  </dgm:ptLst>
  <dgm:cxnLst>
    <dgm:cxn modelId="{46E0880C-F3AF-8440-920E-61D3B2FE68F6}" type="presOf" srcId="{9353F856-C785-D14A-A0D7-13CCDBA2F8F8}" destId="{74483251-4B52-864B-A4D0-5E90BB9F86AF}" srcOrd="0" destOrd="0" presId="urn:microsoft.com/office/officeart/2005/8/layout/list1"/>
    <dgm:cxn modelId="{8E87CF3D-0067-AE42-B8A4-525CA3F381FE}" srcId="{23054784-1CAE-E94C-B4ED-D31DCD951A7A}" destId="{9353F856-C785-D14A-A0D7-13CCDBA2F8F8}" srcOrd="2" destOrd="0" parTransId="{68032EFD-B081-FC48-BE9E-A5BE60D455DA}" sibTransId="{FF88B9E2-16C6-174A-9FA7-577FC9A9602F}"/>
    <dgm:cxn modelId="{1AD3A240-5A96-E848-8A2C-7739AC5E7971}" type="presOf" srcId="{C5DEE3F1-81CA-B545-9A14-CE4E301A2237}" destId="{CBFAD680-03D7-C14D-97A8-8554B4081E38}" srcOrd="1" destOrd="0" presId="urn:microsoft.com/office/officeart/2005/8/layout/list1"/>
    <dgm:cxn modelId="{C93E705E-0A2F-FF4F-A01A-A3EC48C2A579}" type="presOf" srcId="{9A8881EA-A156-4240-AE4D-6FDDABE58835}" destId="{161830C1-AF0B-6F48-9518-81BF154131A7}" srcOrd="1" destOrd="0" presId="urn:microsoft.com/office/officeart/2005/8/layout/list1"/>
    <dgm:cxn modelId="{96FEF65F-CAB6-6046-8FF8-20F0C6A95ADB}" type="presOf" srcId="{9353F856-C785-D14A-A0D7-13CCDBA2F8F8}" destId="{A15692F1-1120-C34A-B44A-6DF05D79F0FD}" srcOrd="1" destOrd="0" presId="urn:microsoft.com/office/officeart/2005/8/layout/list1"/>
    <dgm:cxn modelId="{DB260E7D-5414-AD41-8D69-54CAE7577B9A}" type="presOf" srcId="{23054784-1CAE-E94C-B4ED-D31DCD951A7A}" destId="{94A83BF8-950C-FA48-950D-1416E880780C}" srcOrd="0" destOrd="0" presId="urn:microsoft.com/office/officeart/2005/8/layout/list1"/>
    <dgm:cxn modelId="{1E4D5BC5-7360-B14A-8176-54314AFCE404}" type="presOf" srcId="{C5DEE3F1-81CA-B545-9A14-CE4E301A2237}" destId="{513E29B9-2A48-AA4E-9455-4BDFD6C30C0A}" srcOrd="0" destOrd="0" presId="urn:microsoft.com/office/officeart/2005/8/layout/list1"/>
    <dgm:cxn modelId="{05900BCA-29F6-4444-A72D-9FA820A455DE}" srcId="{23054784-1CAE-E94C-B4ED-D31DCD951A7A}" destId="{C5DEE3F1-81CA-B545-9A14-CE4E301A2237}" srcOrd="1" destOrd="0" parTransId="{20F1D80E-E849-584F-AF3B-32B8F415F7F3}" sibTransId="{B2565858-8F8F-D547-B961-449F092F30AE}"/>
    <dgm:cxn modelId="{717D96E5-02D2-9242-8176-8B2EA2B52AE3}" type="presOf" srcId="{9A8881EA-A156-4240-AE4D-6FDDABE58835}" destId="{F1900089-6F89-0C46-85FA-918CEC0C2841}" srcOrd="0" destOrd="0" presId="urn:microsoft.com/office/officeart/2005/8/layout/list1"/>
    <dgm:cxn modelId="{56ADC8FD-140A-6F43-B9DC-03E013AE836A}" srcId="{23054784-1CAE-E94C-B4ED-D31DCD951A7A}" destId="{9A8881EA-A156-4240-AE4D-6FDDABE58835}" srcOrd="0" destOrd="0" parTransId="{3C4A10AB-BD79-3E44-B208-33B4C0D31747}" sibTransId="{D7CABDDE-9A84-5D43-B3A3-BAE4BF3FFDEA}"/>
    <dgm:cxn modelId="{8DC862D7-3ACE-B14A-90D5-8B01D3920001}" type="presParOf" srcId="{94A83BF8-950C-FA48-950D-1416E880780C}" destId="{D815C282-2BBC-6641-AA1C-EFF577355060}" srcOrd="0" destOrd="0" presId="urn:microsoft.com/office/officeart/2005/8/layout/list1"/>
    <dgm:cxn modelId="{D4B39EF0-CBDD-9E4B-8D98-3F9338A6D395}" type="presParOf" srcId="{D815C282-2BBC-6641-AA1C-EFF577355060}" destId="{F1900089-6F89-0C46-85FA-918CEC0C2841}" srcOrd="0" destOrd="0" presId="urn:microsoft.com/office/officeart/2005/8/layout/list1"/>
    <dgm:cxn modelId="{FD485203-C059-4B48-BC2A-EE6A1555D5AC}" type="presParOf" srcId="{D815C282-2BBC-6641-AA1C-EFF577355060}" destId="{161830C1-AF0B-6F48-9518-81BF154131A7}" srcOrd="1" destOrd="0" presId="urn:microsoft.com/office/officeart/2005/8/layout/list1"/>
    <dgm:cxn modelId="{2ADD0952-7619-AE49-9B9E-69D9E30CF42A}" type="presParOf" srcId="{94A83BF8-950C-FA48-950D-1416E880780C}" destId="{2FFD2869-5973-114F-9AB0-C20F7285DA53}" srcOrd="1" destOrd="0" presId="urn:microsoft.com/office/officeart/2005/8/layout/list1"/>
    <dgm:cxn modelId="{3ACA1C56-236E-9844-B031-25D16021E4EE}" type="presParOf" srcId="{94A83BF8-950C-FA48-950D-1416E880780C}" destId="{F160780D-5D4E-934A-A2E9-920A2521FBA6}" srcOrd="2" destOrd="0" presId="urn:microsoft.com/office/officeart/2005/8/layout/list1"/>
    <dgm:cxn modelId="{68903FC1-8775-E746-8CF5-CE5080321CFC}" type="presParOf" srcId="{94A83BF8-950C-FA48-950D-1416E880780C}" destId="{B5162775-F217-8B45-9190-857196256F2E}" srcOrd="3" destOrd="0" presId="urn:microsoft.com/office/officeart/2005/8/layout/list1"/>
    <dgm:cxn modelId="{C8A2D459-68CD-E046-A308-40EDB4F54F9B}" type="presParOf" srcId="{94A83BF8-950C-FA48-950D-1416E880780C}" destId="{5E0201AA-9E31-4748-B8B8-3815909EB095}" srcOrd="4" destOrd="0" presId="urn:microsoft.com/office/officeart/2005/8/layout/list1"/>
    <dgm:cxn modelId="{6B59040F-C522-DB42-9E6A-D149052D0469}" type="presParOf" srcId="{5E0201AA-9E31-4748-B8B8-3815909EB095}" destId="{513E29B9-2A48-AA4E-9455-4BDFD6C30C0A}" srcOrd="0" destOrd="0" presId="urn:microsoft.com/office/officeart/2005/8/layout/list1"/>
    <dgm:cxn modelId="{D9F1F50A-CDD9-0F4E-A12F-66D70AABE215}" type="presParOf" srcId="{5E0201AA-9E31-4748-B8B8-3815909EB095}" destId="{CBFAD680-03D7-C14D-97A8-8554B4081E38}" srcOrd="1" destOrd="0" presId="urn:microsoft.com/office/officeart/2005/8/layout/list1"/>
    <dgm:cxn modelId="{29E481B5-65F8-8842-8BE7-61E717C8758F}" type="presParOf" srcId="{94A83BF8-950C-FA48-950D-1416E880780C}" destId="{53C3F362-3667-9E4C-A309-961A134D3F90}" srcOrd="5" destOrd="0" presId="urn:microsoft.com/office/officeart/2005/8/layout/list1"/>
    <dgm:cxn modelId="{2D61403D-98A1-9C4D-8CBD-3DEBF26A079F}" type="presParOf" srcId="{94A83BF8-950C-FA48-950D-1416E880780C}" destId="{A4495448-6897-1949-B0E0-88245C03C900}" srcOrd="6" destOrd="0" presId="urn:microsoft.com/office/officeart/2005/8/layout/list1"/>
    <dgm:cxn modelId="{9770C2CB-9925-204F-874A-535FC7C5474F}" type="presParOf" srcId="{94A83BF8-950C-FA48-950D-1416E880780C}" destId="{67F4813F-079F-C740-B66D-2CD1E22FB7BA}" srcOrd="7" destOrd="0" presId="urn:microsoft.com/office/officeart/2005/8/layout/list1"/>
    <dgm:cxn modelId="{D65FD6DD-0DFF-0743-A00D-1117F62285CC}" type="presParOf" srcId="{94A83BF8-950C-FA48-950D-1416E880780C}" destId="{F5C39A12-D7DD-B34D-96EA-FBCFD83EDE15}" srcOrd="8" destOrd="0" presId="urn:microsoft.com/office/officeart/2005/8/layout/list1"/>
    <dgm:cxn modelId="{CEAAB42C-E2A0-1A4B-8C2E-CCF8AB65BA9D}" type="presParOf" srcId="{F5C39A12-D7DD-B34D-96EA-FBCFD83EDE15}" destId="{74483251-4B52-864B-A4D0-5E90BB9F86AF}" srcOrd="0" destOrd="0" presId="urn:microsoft.com/office/officeart/2005/8/layout/list1"/>
    <dgm:cxn modelId="{22E99D9A-4E68-9245-B1D7-3552641F71EC}" type="presParOf" srcId="{F5C39A12-D7DD-B34D-96EA-FBCFD83EDE15}" destId="{A15692F1-1120-C34A-B44A-6DF05D79F0FD}" srcOrd="1" destOrd="0" presId="urn:microsoft.com/office/officeart/2005/8/layout/list1"/>
    <dgm:cxn modelId="{3D0ED3A8-2F87-074A-9FD3-E300DF3E67F9}" type="presParOf" srcId="{94A83BF8-950C-FA48-950D-1416E880780C}" destId="{EA09FD10-138F-4444-8D6C-D215E9D3747B}" srcOrd="9" destOrd="0" presId="urn:microsoft.com/office/officeart/2005/8/layout/list1"/>
    <dgm:cxn modelId="{A513505F-1951-6A42-9BF2-09C397149D8A}" type="presParOf" srcId="{94A83BF8-950C-FA48-950D-1416E880780C}" destId="{A4A76842-D612-3742-8E11-F270120DF29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88CE917-2EA0-9B47-A7A1-B82C351317C6}" type="doc">
      <dgm:prSet loTypeId="urn:microsoft.com/office/officeart/2005/8/layout/equation2" loCatId="relationship" qsTypeId="urn:microsoft.com/office/officeart/2005/8/quickstyle/simple3" qsCatId="simple" csTypeId="urn:microsoft.com/office/officeart/2005/8/colors/accent1_1" csCatId="accent1" phldr="1"/>
      <dgm:spPr/>
      <dgm:t>
        <a:bodyPr/>
        <a:lstStyle/>
        <a:p>
          <a:endParaRPr lang="es-ES"/>
        </a:p>
      </dgm:t>
    </dgm:pt>
    <dgm:pt modelId="{CE25D8A2-CA53-1B45-B3EB-508AB6C9C552}">
      <dgm:prSet custT="1"/>
      <dgm:spPr>
        <a:ln>
          <a:solidFill>
            <a:srgbClr val="152B48"/>
          </a:solidFill>
        </a:ln>
      </dgm:spPr>
      <dgm:t>
        <a:bodyPr/>
        <a:lstStyle/>
        <a:p>
          <a:r>
            <a:rPr lang="es-CO" sz="2000" dirty="0">
              <a:solidFill>
                <a:srgbClr val="152B48"/>
              </a:solidFill>
              <a:latin typeface="Montserrat" pitchFamily="2" charset="77"/>
            </a:rPr>
            <a:t>El tracto gastrointestina madura.</a:t>
          </a:r>
        </a:p>
      </dgm:t>
    </dgm:pt>
    <dgm:pt modelId="{2D792E7E-0CDC-8145-B549-08ACF215B135}" type="parTrans" cxnId="{CA643E6A-92DF-8F47-9AB6-143D936D5D86}">
      <dgm:prSet/>
      <dgm:spPr/>
      <dgm:t>
        <a:bodyPr/>
        <a:lstStyle/>
        <a:p>
          <a:endParaRPr lang="es-ES">
            <a:solidFill>
              <a:srgbClr val="152B48"/>
            </a:solidFill>
            <a:latin typeface="Montserrat" pitchFamily="2" charset="77"/>
          </a:endParaRPr>
        </a:p>
      </dgm:t>
    </dgm:pt>
    <dgm:pt modelId="{2BE3AACB-AFE7-F242-8E90-BB7274A29713}" type="sibTrans" cxnId="{CA643E6A-92DF-8F47-9AB6-143D936D5D86}">
      <dgm:prSet/>
      <dgm:spPr>
        <a:solidFill>
          <a:srgbClr val="00ABA7"/>
        </a:solidFill>
      </dgm:spPr>
      <dgm:t>
        <a:bodyPr/>
        <a:lstStyle/>
        <a:p>
          <a:endParaRPr lang="es-ES">
            <a:solidFill>
              <a:srgbClr val="152B48"/>
            </a:solidFill>
            <a:latin typeface="Montserrat" pitchFamily="2" charset="77"/>
          </a:endParaRPr>
        </a:p>
      </dgm:t>
    </dgm:pt>
    <dgm:pt modelId="{CC8B5612-6270-004E-9535-6B04A7DED287}">
      <dgm:prSet/>
      <dgm:spPr>
        <a:ln>
          <a:solidFill>
            <a:srgbClr val="152B48"/>
          </a:solidFill>
        </a:ln>
      </dgm:spPr>
      <dgm:t>
        <a:bodyPr/>
        <a:lstStyle/>
        <a:p>
          <a:r>
            <a:rPr lang="es-CO" dirty="0">
              <a:solidFill>
                <a:srgbClr val="152B48"/>
              </a:solidFill>
              <a:latin typeface="Montserrat" pitchFamily="2" charset="77"/>
            </a:rPr>
            <a:t>Incrementa el volumen del estómago.</a:t>
          </a:r>
        </a:p>
      </dgm:t>
    </dgm:pt>
    <dgm:pt modelId="{923D3D3A-0ADA-2B4A-B255-88E30D33523E}" type="parTrans" cxnId="{EDDB91BE-2384-204C-9E49-6D57FDF110DB}">
      <dgm:prSet/>
      <dgm:spPr/>
      <dgm:t>
        <a:bodyPr/>
        <a:lstStyle/>
        <a:p>
          <a:endParaRPr lang="es-ES">
            <a:solidFill>
              <a:srgbClr val="152B48"/>
            </a:solidFill>
            <a:latin typeface="Montserrat" pitchFamily="2" charset="77"/>
          </a:endParaRPr>
        </a:p>
      </dgm:t>
    </dgm:pt>
    <dgm:pt modelId="{B99CDB5D-DAEE-2A42-A25B-4834CC8F7910}" type="sibTrans" cxnId="{EDDB91BE-2384-204C-9E49-6D57FDF110DB}">
      <dgm:prSet/>
      <dgm:spPr>
        <a:solidFill>
          <a:srgbClr val="00ABA7"/>
        </a:solidFill>
      </dgm:spPr>
      <dgm:t>
        <a:bodyPr/>
        <a:lstStyle/>
        <a:p>
          <a:endParaRPr lang="es-ES">
            <a:solidFill>
              <a:srgbClr val="152B48"/>
            </a:solidFill>
            <a:latin typeface="Montserrat" pitchFamily="2" charset="77"/>
          </a:endParaRPr>
        </a:p>
      </dgm:t>
    </dgm:pt>
    <dgm:pt modelId="{2839DD02-4069-0549-A170-3271545BF8F5}">
      <dgm:prSet/>
      <dgm:spPr>
        <a:ln>
          <a:solidFill>
            <a:srgbClr val="152B48"/>
          </a:solidFill>
        </a:ln>
      </dgm:spPr>
      <dgm:t>
        <a:bodyPr/>
        <a:lstStyle/>
        <a:p>
          <a:r>
            <a:rPr lang="es-CO" dirty="0">
              <a:solidFill>
                <a:srgbClr val="152B48"/>
              </a:solidFill>
              <a:latin typeface="Montserrat" pitchFamily="2" charset="77"/>
            </a:rPr>
            <a:t>El lactante aumenta la ingesta de leche.</a:t>
          </a:r>
        </a:p>
      </dgm:t>
    </dgm:pt>
    <dgm:pt modelId="{B6F9ADAD-DE07-B440-ADE2-180CE254BC50}" type="parTrans" cxnId="{02ED0934-66D6-A646-A399-4CA28F02A773}">
      <dgm:prSet/>
      <dgm:spPr/>
      <dgm:t>
        <a:bodyPr/>
        <a:lstStyle/>
        <a:p>
          <a:endParaRPr lang="es-ES">
            <a:solidFill>
              <a:srgbClr val="152B48"/>
            </a:solidFill>
            <a:latin typeface="Montserrat" pitchFamily="2" charset="77"/>
          </a:endParaRPr>
        </a:p>
      </dgm:t>
    </dgm:pt>
    <dgm:pt modelId="{C96828C5-4C81-FC4F-9EC8-CDD5DEF2BD39}" type="sibTrans" cxnId="{02ED0934-66D6-A646-A399-4CA28F02A773}">
      <dgm:prSet/>
      <dgm:spPr/>
      <dgm:t>
        <a:bodyPr/>
        <a:lstStyle/>
        <a:p>
          <a:endParaRPr lang="es-ES">
            <a:solidFill>
              <a:srgbClr val="152B48"/>
            </a:solidFill>
            <a:latin typeface="Montserrat" pitchFamily="2" charset="77"/>
          </a:endParaRPr>
        </a:p>
      </dgm:t>
    </dgm:pt>
    <dgm:pt modelId="{AE11655D-3DA0-9647-9A81-3577BB4FD62E}" type="pres">
      <dgm:prSet presAssocID="{388CE917-2EA0-9B47-A7A1-B82C351317C6}" presName="Name0" presStyleCnt="0">
        <dgm:presLayoutVars>
          <dgm:dir/>
          <dgm:resizeHandles val="exact"/>
        </dgm:presLayoutVars>
      </dgm:prSet>
      <dgm:spPr/>
    </dgm:pt>
    <dgm:pt modelId="{0841AE79-78AE-714F-9B09-F5746F5EADCB}" type="pres">
      <dgm:prSet presAssocID="{388CE917-2EA0-9B47-A7A1-B82C351317C6}" presName="vNodes" presStyleCnt="0"/>
      <dgm:spPr/>
    </dgm:pt>
    <dgm:pt modelId="{E1E23AE4-952C-0748-8E3F-6BC13CD2AF20}" type="pres">
      <dgm:prSet presAssocID="{CE25D8A2-CA53-1B45-B3EB-508AB6C9C552}" presName="node" presStyleLbl="node1" presStyleIdx="0" presStyleCnt="3" custScaleX="237175">
        <dgm:presLayoutVars>
          <dgm:bulletEnabled val="1"/>
        </dgm:presLayoutVars>
      </dgm:prSet>
      <dgm:spPr/>
    </dgm:pt>
    <dgm:pt modelId="{F98D2E16-9D12-6347-9D04-251205ACBB55}" type="pres">
      <dgm:prSet presAssocID="{2BE3AACB-AFE7-F242-8E90-BB7274A29713}" presName="spacerT" presStyleCnt="0"/>
      <dgm:spPr/>
    </dgm:pt>
    <dgm:pt modelId="{A897C6D3-4EAE-594B-AD01-260282A94627}" type="pres">
      <dgm:prSet presAssocID="{2BE3AACB-AFE7-F242-8E90-BB7274A29713}" presName="sibTrans" presStyleLbl="sibTrans2D1" presStyleIdx="0" presStyleCnt="2"/>
      <dgm:spPr/>
    </dgm:pt>
    <dgm:pt modelId="{48F0541A-A5F1-5846-B87E-74249F824613}" type="pres">
      <dgm:prSet presAssocID="{2BE3AACB-AFE7-F242-8E90-BB7274A29713}" presName="spacerB" presStyleCnt="0"/>
      <dgm:spPr/>
    </dgm:pt>
    <dgm:pt modelId="{A66103FA-2143-5F4A-B759-DC038B12E580}" type="pres">
      <dgm:prSet presAssocID="{CC8B5612-6270-004E-9535-6B04A7DED287}" presName="node" presStyleLbl="node1" presStyleIdx="1" presStyleCnt="3" custScaleX="209357">
        <dgm:presLayoutVars>
          <dgm:bulletEnabled val="1"/>
        </dgm:presLayoutVars>
      </dgm:prSet>
      <dgm:spPr/>
    </dgm:pt>
    <dgm:pt modelId="{D1C4D5F7-D733-7045-8EF0-62C999DE5242}" type="pres">
      <dgm:prSet presAssocID="{388CE917-2EA0-9B47-A7A1-B82C351317C6}" presName="sibTransLast" presStyleLbl="sibTrans2D1" presStyleIdx="1" presStyleCnt="2"/>
      <dgm:spPr/>
    </dgm:pt>
    <dgm:pt modelId="{26617B7A-B250-9A4A-B924-E4AB9C1AA10C}" type="pres">
      <dgm:prSet presAssocID="{388CE917-2EA0-9B47-A7A1-B82C351317C6}" presName="connectorText" presStyleLbl="sibTrans2D1" presStyleIdx="1" presStyleCnt="2"/>
      <dgm:spPr/>
    </dgm:pt>
    <dgm:pt modelId="{3BB8118A-0C19-BF42-A703-D151CF085CDA}" type="pres">
      <dgm:prSet presAssocID="{388CE917-2EA0-9B47-A7A1-B82C351317C6}" presName="lastNode" presStyleLbl="node1" presStyleIdx="2" presStyleCnt="3">
        <dgm:presLayoutVars>
          <dgm:bulletEnabled val="1"/>
        </dgm:presLayoutVars>
      </dgm:prSet>
      <dgm:spPr/>
    </dgm:pt>
  </dgm:ptLst>
  <dgm:cxnLst>
    <dgm:cxn modelId="{02ED0934-66D6-A646-A399-4CA28F02A773}" srcId="{388CE917-2EA0-9B47-A7A1-B82C351317C6}" destId="{2839DD02-4069-0549-A170-3271545BF8F5}" srcOrd="2" destOrd="0" parTransId="{B6F9ADAD-DE07-B440-ADE2-180CE254BC50}" sibTransId="{C96828C5-4C81-FC4F-9EC8-CDD5DEF2BD39}"/>
    <dgm:cxn modelId="{83238D35-AF9D-F047-8E0A-DC41FA9090F8}" type="presOf" srcId="{B99CDB5D-DAEE-2A42-A25B-4834CC8F7910}" destId="{D1C4D5F7-D733-7045-8EF0-62C999DE5242}" srcOrd="0" destOrd="0" presId="urn:microsoft.com/office/officeart/2005/8/layout/equation2"/>
    <dgm:cxn modelId="{CA643E6A-92DF-8F47-9AB6-143D936D5D86}" srcId="{388CE917-2EA0-9B47-A7A1-B82C351317C6}" destId="{CE25D8A2-CA53-1B45-B3EB-508AB6C9C552}" srcOrd="0" destOrd="0" parTransId="{2D792E7E-0CDC-8145-B549-08ACF215B135}" sibTransId="{2BE3AACB-AFE7-F242-8E90-BB7274A29713}"/>
    <dgm:cxn modelId="{2630864D-1D0C-AA45-9F19-A672829670AB}" type="presOf" srcId="{2BE3AACB-AFE7-F242-8E90-BB7274A29713}" destId="{A897C6D3-4EAE-594B-AD01-260282A94627}" srcOrd="0" destOrd="0" presId="urn:microsoft.com/office/officeart/2005/8/layout/equation2"/>
    <dgm:cxn modelId="{F4D7DA4E-E62D-BC4E-87FA-4D831A600AAB}" type="presOf" srcId="{388CE917-2EA0-9B47-A7A1-B82C351317C6}" destId="{AE11655D-3DA0-9647-9A81-3577BB4FD62E}" srcOrd="0" destOrd="0" presId="urn:microsoft.com/office/officeart/2005/8/layout/equation2"/>
    <dgm:cxn modelId="{1C7F6A58-D974-AD4C-A292-68090A51C234}" type="presOf" srcId="{B99CDB5D-DAEE-2A42-A25B-4834CC8F7910}" destId="{26617B7A-B250-9A4A-B924-E4AB9C1AA10C}" srcOrd="1" destOrd="0" presId="urn:microsoft.com/office/officeart/2005/8/layout/equation2"/>
    <dgm:cxn modelId="{A81F2590-D506-AF45-8DC5-019DB84099E1}" type="presOf" srcId="{2839DD02-4069-0549-A170-3271545BF8F5}" destId="{3BB8118A-0C19-BF42-A703-D151CF085CDA}" srcOrd="0" destOrd="0" presId="urn:microsoft.com/office/officeart/2005/8/layout/equation2"/>
    <dgm:cxn modelId="{046EEFA5-5B43-264C-9DAE-8EE9E3FB4D08}" type="presOf" srcId="{CC8B5612-6270-004E-9535-6B04A7DED287}" destId="{A66103FA-2143-5F4A-B759-DC038B12E580}" srcOrd="0" destOrd="0" presId="urn:microsoft.com/office/officeart/2005/8/layout/equation2"/>
    <dgm:cxn modelId="{EDDB91BE-2384-204C-9E49-6D57FDF110DB}" srcId="{388CE917-2EA0-9B47-A7A1-B82C351317C6}" destId="{CC8B5612-6270-004E-9535-6B04A7DED287}" srcOrd="1" destOrd="0" parTransId="{923D3D3A-0ADA-2B4A-B255-88E30D33523E}" sibTransId="{B99CDB5D-DAEE-2A42-A25B-4834CC8F7910}"/>
    <dgm:cxn modelId="{B02BFBF0-BE5F-5041-AEC6-9DB0B37AD13D}" type="presOf" srcId="{CE25D8A2-CA53-1B45-B3EB-508AB6C9C552}" destId="{E1E23AE4-952C-0748-8E3F-6BC13CD2AF20}" srcOrd="0" destOrd="0" presId="urn:microsoft.com/office/officeart/2005/8/layout/equation2"/>
    <dgm:cxn modelId="{A348D85B-98E7-954D-BBF5-867D8F1F685B}" type="presParOf" srcId="{AE11655D-3DA0-9647-9A81-3577BB4FD62E}" destId="{0841AE79-78AE-714F-9B09-F5746F5EADCB}" srcOrd="0" destOrd="0" presId="urn:microsoft.com/office/officeart/2005/8/layout/equation2"/>
    <dgm:cxn modelId="{6FD039A3-5556-E546-BF31-BDD493798870}" type="presParOf" srcId="{0841AE79-78AE-714F-9B09-F5746F5EADCB}" destId="{E1E23AE4-952C-0748-8E3F-6BC13CD2AF20}" srcOrd="0" destOrd="0" presId="urn:microsoft.com/office/officeart/2005/8/layout/equation2"/>
    <dgm:cxn modelId="{F8F4538D-F61F-B64E-A3FA-8075595FC2D3}" type="presParOf" srcId="{0841AE79-78AE-714F-9B09-F5746F5EADCB}" destId="{F98D2E16-9D12-6347-9D04-251205ACBB55}" srcOrd="1" destOrd="0" presId="urn:microsoft.com/office/officeart/2005/8/layout/equation2"/>
    <dgm:cxn modelId="{6C456D44-BDC9-5F4A-B983-1DE0550A66DB}" type="presParOf" srcId="{0841AE79-78AE-714F-9B09-F5746F5EADCB}" destId="{A897C6D3-4EAE-594B-AD01-260282A94627}" srcOrd="2" destOrd="0" presId="urn:microsoft.com/office/officeart/2005/8/layout/equation2"/>
    <dgm:cxn modelId="{D1726985-E477-D64C-BFE4-72D05D44A0B0}" type="presParOf" srcId="{0841AE79-78AE-714F-9B09-F5746F5EADCB}" destId="{48F0541A-A5F1-5846-B87E-74249F824613}" srcOrd="3" destOrd="0" presId="urn:microsoft.com/office/officeart/2005/8/layout/equation2"/>
    <dgm:cxn modelId="{D0046FEE-4803-374E-AE34-A4A6A3B155E8}" type="presParOf" srcId="{0841AE79-78AE-714F-9B09-F5746F5EADCB}" destId="{A66103FA-2143-5F4A-B759-DC038B12E580}" srcOrd="4" destOrd="0" presId="urn:microsoft.com/office/officeart/2005/8/layout/equation2"/>
    <dgm:cxn modelId="{41A407BA-6C1D-3449-B449-1050343F66CB}" type="presParOf" srcId="{AE11655D-3DA0-9647-9A81-3577BB4FD62E}" destId="{D1C4D5F7-D733-7045-8EF0-62C999DE5242}" srcOrd="1" destOrd="0" presId="urn:microsoft.com/office/officeart/2005/8/layout/equation2"/>
    <dgm:cxn modelId="{C6B2B494-6016-A344-A507-6DE9062C6DC4}" type="presParOf" srcId="{D1C4D5F7-D733-7045-8EF0-62C999DE5242}" destId="{26617B7A-B250-9A4A-B924-E4AB9C1AA10C}" srcOrd="0" destOrd="0" presId="urn:microsoft.com/office/officeart/2005/8/layout/equation2"/>
    <dgm:cxn modelId="{678D5D85-176A-7346-B7B5-94D0E9D6444C}" type="presParOf" srcId="{AE11655D-3DA0-9647-9A81-3577BB4FD62E}" destId="{3BB8118A-0C19-BF42-A703-D151CF085CDA}"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4795710-4244-8D4D-99E2-07AA67F43144}" type="doc">
      <dgm:prSet loTypeId="urn:microsoft.com/office/officeart/2005/8/layout/hChevron3" loCatId="relationship" qsTypeId="urn:microsoft.com/office/officeart/2005/8/quickstyle/simple1" qsCatId="simple" csTypeId="urn:microsoft.com/office/officeart/2005/8/colors/accent1_1" csCatId="accent1" phldr="1"/>
      <dgm:spPr/>
      <dgm:t>
        <a:bodyPr/>
        <a:lstStyle/>
        <a:p>
          <a:endParaRPr lang="es-ES"/>
        </a:p>
      </dgm:t>
    </dgm:pt>
    <dgm:pt modelId="{F93075AD-35C2-E840-B807-61BACE27A87D}">
      <dgm:prSet custT="1"/>
      <dgm:spPr>
        <a:ln>
          <a:solidFill>
            <a:srgbClr val="00ABA7"/>
          </a:solidFill>
        </a:ln>
      </dgm:spPr>
      <dgm:t>
        <a:bodyPr/>
        <a:lstStyle/>
        <a:p>
          <a:r>
            <a:rPr lang="es-CO" sz="2000" dirty="0">
              <a:solidFill>
                <a:srgbClr val="152B48"/>
              </a:solidFill>
              <a:latin typeface="Montserrat" pitchFamily="2" charset="77"/>
            </a:rPr>
            <a:t>La sucesión de períodos de crecimiento y, por lo tanto, de mayor necesidad de calorías es la explicación más plausible a este hecho. </a:t>
          </a:r>
        </a:p>
      </dgm:t>
    </dgm:pt>
    <dgm:pt modelId="{22B42D8B-7624-044D-8F2B-FB4858E89B79}" type="parTrans" cxnId="{93724DE6-1F7D-6644-B004-D899AB2DA1B3}">
      <dgm:prSet/>
      <dgm:spPr/>
      <dgm:t>
        <a:bodyPr/>
        <a:lstStyle/>
        <a:p>
          <a:endParaRPr lang="es-ES" sz="2000">
            <a:solidFill>
              <a:srgbClr val="152B48"/>
            </a:solidFill>
            <a:latin typeface="Montserrat" pitchFamily="2" charset="77"/>
          </a:endParaRPr>
        </a:p>
      </dgm:t>
    </dgm:pt>
    <dgm:pt modelId="{3E3D21AC-6355-5746-A091-434625A792E1}" type="sibTrans" cxnId="{93724DE6-1F7D-6644-B004-D899AB2DA1B3}">
      <dgm:prSet/>
      <dgm:spPr/>
      <dgm:t>
        <a:bodyPr/>
        <a:lstStyle/>
        <a:p>
          <a:endParaRPr lang="es-ES" sz="2000">
            <a:solidFill>
              <a:srgbClr val="152B48"/>
            </a:solidFill>
            <a:latin typeface="Montserrat" pitchFamily="2" charset="77"/>
          </a:endParaRPr>
        </a:p>
      </dgm:t>
    </dgm:pt>
    <dgm:pt modelId="{4AE9953F-D141-7C48-9422-29BFA0F5E20B}">
      <dgm:prSet custT="1"/>
      <dgm:spPr>
        <a:ln>
          <a:solidFill>
            <a:srgbClr val="00ABA7"/>
          </a:solidFill>
        </a:ln>
      </dgm:spPr>
      <dgm:t>
        <a:bodyPr/>
        <a:lstStyle/>
        <a:p>
          <a:r>
            <a:rPr lang="es-CO" sz="2000" dirty="0">
              <a:solidFill>
                <a:srgbClr val="152B48"/>
              </a:solidFill>
              <a:latin typeface="Montserrat" pitchFamily="2" charset="77"/>
            </a:rPr>
            <a:t>Los niños necesitan aumentar la producción de leche de las madres y solo pueden hacerlo mediante un aumento del número habitual de tomas.</a:t>
          </a:r>
        </a:p>
      </dgm:t>
    </dgm:pt>
    <dgm:pt modelId="{7AA10290-ED6F-F047-8355-2B4A1ABED370}" type="parTrans" cxnId="{3A5699D3-0209-5E4C-997B-5069E2EA7E38}">
      <dgm:prSet/>
      <dgm:spPr/>
      <dgm:t>
        <a:bodyPr/>
        <a:lstStyle/>
        <a:p>
          <a:endParaRPr lang="es-ES" sz="2000">
            <a:solidFill>
              <a:srgbClr val="152B48"/>
            </a:solidFill>
            <a:latin typeface="Montserrat" pitchFamily="2" charset="77"/>
          </a:endParaRPr>
        </a:p>
      </dgm:t>
    </dgm:pt>
    <dgm:pt modelId="{F588979B-41D1-244D-9FF6-25B6F2C233AD}" type="sibTrans" cxnId="{3A5699D3-0209-5E4C-997B-5069E2EA7E38}">
      <dgm:prSet/>
      <dgm:spPr/>
      <dgm:t>
        <a:bodyPr/>
        <a:lstStyle/>
        <a:p>
          <a:endParaRPr lang="es-ES" sz="2000">
            <a:solidFill>
              <a:srgbClr val="152B48"/>
            </a:solidFill>
            <a:latin typeface="Montserrat" pitchFamily="2" charset="77"/>
          </a:endParaRPr>
        </a:p>
      </dgm:t>
    </dgm:pt>
    <dgm:pt modelId="{ACF15BD4-1194-9548-9259-514CCFC7E3C8}" type="pres">
      <dgm:prSet presAssocID="{F4795710-4244-8D4D-99E2-07AA67F43144}" presName="Name0" presStyleCnt="0">
        <dgm:presLayoutVars>
          <dgm:dir/>
          <dgm:resizeHandles val="exact"/>
        </dgm:presLayoutVars>
      </dgm:prSet>
      <dgm:spPr/>
    </dgm:pt>
    <dgm:pt modelId="{6FF139EB-F2B9-6545-B4A4-BE7B44CAED15}" type="pres">
      <dgm:prSet presAssocID="{F93075AD-35C2-E840-B807-61BACE27A87D}" presName="parTxOnly" presStyleLbl="node1" presStyleIdx="0" presStyleCnt="2">
        <dgm:presLayoutVars>
          <dgm:bulletEnabled val="1"/>
        </dgm:presLayoutVars>
      </dgm:prSet>
      <dgm:spPr/>
    </dgm:pt>
    <dgm:pt modelId="{E63AC730-F89D-794F-9213-AE19CE983F7B}" type="pres">
      <dgm:prSet presAssocID="{3E3D21AC-6355-5746-A091-434625A792E1}" presName="parSpace" presStyleCnt="0"/>
      <dgm:spPr/>
    </dgm:pt>
    <dgm:pt modelId="{763F8DDE-F69E-114A-BA64-6E4857F09232}" type="pres">
      <dgm:prSet presAssocID="{4AE9953F-D141-7C48-9422-29BFA0F5E20B}" presName="parTxOnly" presStyleLbl="node1" presStyleIdx="1" presStyleCnt="2">
        <dgm:presLayoutVars>
          <dgm:bulletEnabled val="1"/>
        </dgm:presLayoutVars>
      </dgm:prSet>
      <dgm:spPr/>
    </dgm:pt>
  </dgm:ptLst>
  <dgm:cxnLst>
    <dgm:cxn modelId="{EDDDCA73-33FD-E845-8AE4-0C96BA5F2661}" type="presOf" srcId="{4AE9953F-D141-7C48-9422-29BFA0F5E20B}" destId="{763F8DDE-F69E-114A-BA64-6E4857F09232}" srcOrd="0" destOrd="0" presId="urn:microsoft.com/office/officeart/2005/8/layout/hChevron3"/>
    <dgm:cxn modelId="{E8499677-E503-2A40-9468-457253DCEFCC}" type="presOf" srcId="{F93075AD-35C2-E840-B807-61BACE27A87D}" destId="{6FF139EB-F2B9-6545-B4A4-BE7B44CAED15}" srcOrd="0" destOrd="0" presId="urn:microsoft.com/office/officeart/2005/8/layout/hChevron3"/>
    <dgm:cxn modelId="{9EE42FD2-F471-7B47-92CD-E1AFEB927503}" type="presOf" srcId="{F4795710-4244-8D4D-99E2-07AA67F43144}" destId="{ACF15BD4-1194-9548-9259-514CCFC7E3C8}" srcOrd="0" destOrd="0" presId="urn:microsoft.com/office/officeart/2005/8/layout/hChevron3"/>
    <dgm:cxn modelId="{3A5699D3-0209-5E4C-997B-5069E2EA7E38}" srcId="{F4795710-4244-8D4D-99E2-07AA67F43144}" destId="{4AE9953F-D141-7C48-9422-29BFA0F5E20B}" srcOrd="1" destOrd="0" parTransId="{7AA10290-ED6F-F047-8355-2B4A1ABED370}" sibTransId="{F588979B-41D1-244D-9FF6-25B6F2C233AD}"/>
    <dgm:cxn modelId="{93724DE6-1F7D-6644-B004-D899AB2DA1B3}" srcId="{F4795710-4244-8D4D-99E2-07AA67F43144}" destId="{F93075AD-35C2-E840-B807-61BACE27A87D}" srcOrd="0" destOrd="0" parTransId="{22B42D8B-7624-044D-8F2B-FB4858E89B79}" sibTransId="{3E3D21AC-6355-5746-A091-434625A792E1}"/>
    <dgm:cxn modelId="{C2132198-C448-3843-B1BF-1A17EFF6464D}" type="presParOf" srcId="{ACF15BD4-1194-9548-9259-514CCFC7E3C8}" destId="{6FF139EB-F2B9-6545-B4A4-BE7B44CAED15}" srcOrd="0" destOrd="0" presId="urn:microsoft.com/office/officeart/2005/8/layout/hChevron3"/>
    <dgm:cxn modelId="{6703F76C-169D-E545-AC91-7846A1918C51}" type="presParOf" srcId="{ACF15BD4-1194-9548-9259-514CCFC7E3C8}" destId="{E63AC730-F89D-794F-9213-AE19CE983F7B}" srcOrd="1" destOrd="0" presId="urn:microsoft.com/office/officeart/2005/8/layout/hChevron3"/>
    <dgm:cxn modelId="{92775AED-C8AB-8E40-A7CA-0C4C4674A0CE}" type="presParOf" srcId="{ACF15BD4-1194-9548-9259-514CCFC7E3C8}" destId="{763F8DDE-F69E-114A-BA64-6E4857F09232}" srcOrd="2"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6A3BEE3-AE6F-544A-A5EB-FE1EB9038BFB}" type="doc">
      <dgm:prSet loTypeId="urn:microsoft.com/office/officeart/2008/layout/LinedList" loCatId="relationship" qsTypeId="urn:microsoft.com/office/officeart/2005/8/quickstyle/simple1" qsCatId="simple" csTypeId="urn:microsoft.com/office/officeart/2005/8/colors/accent1_1" csCatId="accent1"/>
      <dgm:spPr/>
      <dgm:t>
        <a:bodyPr/>
        <a:lstStyle/>
        <a:p>
          <a:endParaRPr lang="es-ES"/>
        </a:p>
      </dgm:t>
    </dgm:pt>
    <dgm:pt modelId="{BED77564-F4A8-3B48-915B-B36C6F11E5CC}">
      <dgm:prSet/>
      <dgm:spPr/>
      <dgm:t>
        <a:bodyPr/>
        <a:lstStyle/>
        <a:p>
          <a:r>
            <a:rPr lang="es-CO" dirty="0">
              <a:solidFill>
                <a:srgbClr val="152B48"/>
              </a:solidFill>
              <a:latin typeface="Montserrat" pitchFamily="2" charset="77"/>
            </a:rPr>
            <a:t>Quieren mamar de manera continua, lo que puede traducirse en no soltar el pecho o comer cada 30 minutos.</a:t>
          </a:r>
        </a:p>
      </dgm:t>
    </dgm:pt>
    <dgm:pt modelId="{ADE6E136-7D4D-2044-8A40-C3859D49D858}" type="parTrans" cxnId="{0C2937DB-C198-A54A-AA8F-971952735754}">
      <dgm:prSet/>
      <dgm:spPr/>
      <dgm:t>
        <a:bodyPr/>
        <a:lstStyle/>
        <a:p>
          <a:endParaRPr lang="es-ES">
            <a:solidFill>
              <a:srgbClr val="152B48"/>
            </a:solidFill>
            <a:latin typeface="Montserrat" pitchFamily="2" charset="77"/>
          </a:endParaRPr>
        </a:p>
      </dgm:t>
    </dgm:pt>
    <dgm:pt modelId="{69245FA4-633D-5E49-BC66-DC5E677232F3}" type="sibTrans" cxnId="{0C2937DB-C198-A54A-AA8F-971952735754}">
      <dgm:prSet/>
      <dgm:spPr/>
      <dgm:t>
        <a:bodyPr/>
        <a:lstStyle/>
        <a:p>
          <a:endParaRPr lang="es-ES">
            <a:solidFill>
              <a:srgbClr val="152B48"/>
            </a:solidFill>
            <a:latin typeface="Montserrat" pitchFamily="2" charset="77"/>
          </a:endParaRPr>
        </a:p>
      </dgm:t>
    </dgm:pt>
    <dgm:pt modelId="{4511F02A-16C6-B74C-85CA-34E1F820C636}">
      <dgm:prSet/>
      <dgm:spPr/>
      <dgm:t>
        <a:bodyPr/>
        <a:lstStyle/>
        <a:p>
          <a:r>
            <a:rPr lang="es-CO">
              <a:solidFill>
                <a:srgbClr val="152B48"/>
              </a:solidFill>
              <a:latin typeface="Montserrat" pitchFamily="2" charset="77"/>
            </a:rPr>
            <a:t>Lloran desesperados si no tiene el pecho en la boca.</a:t>
          </a:r>
        </a:p>
      </dgm:t>
    </dgm:pt>
    <dgm:pt modelId="{C7067B7E-D30F-654B-AC96-F2DC13A44375}" type="parTrans" cxnId="{B5CC6FD5-14A4-774C-86D6-FB07230DD0E3}">
      <dgm:prSet/>
      <dgm:spPr/>
      <dgm:t>
        <a:bodyPr/>
        <a:lstStyle/>
        <a:p>
          <a:endParaRPr lang="es-ES">
            <a:solidFill>
              <a:srgbClr val="152B48"/>
            </a:solidFill>
            <a:latin typeface="Montserrat" pitchFamily="2" charset="77"/>
          </a:endParaRPr>
        </a:p>
      </dgm:t>
    </dgm:pt>
    <dgm:pt modelId="{AEAE8BB0-AA17-CD49-80EB-A02F2C771C33}" type="sibTrans" cxnId="{B5CC6FD5-14A4-774C-86D6-FB07230DD0E3}">
      <dgm:prSet/>
      <dgm:spPr/>
      <dgm:t>
        <a:bodyPr/>
        <a:lstStyle/>
        <a:p>
          <a:endParaRPr lang="es-ES">
            <a:solidFill>
              <a:srgbClr val="152B48"/>
            </a:solidFill>
            <a:latin typeface="Montserrat" pitchFamily="2" charset="77"/>
          </a:endParaRPr>
        </a:p>
      </dgm:t>
    </dgm:pt>
    <dgm:pt modelId="{9C3623B0-F9D1-6B46-A14A-BA1684A8E2C1}">
      <dgm:prSet/>
      <dgm:spPr/>
      <dgm:t>
        <a:bodyPr/>
        <a:lstStyle/>
        <a:p>
          <a:r>
            <a:rPr lang="es-CO" dirty="0">
              <a:solidFill>
                <a:srgbClr val="152B48"/>
              </a:solidFill>
              <a:latin typeface="Montserrat" pitchFamily="2" charset="77"/>
            </a:rPr>
            <a:t>Regurgitan leche en cantidades considerables pero quieren seguir mamando.</a:t>
          </a:r>
        </a:p>
      </dgm:t>
    </dgm:pt>
    <dgm:pt modelId="{83441154-0B8E-F347-B668-82403048E9CC}" type="parTrans" cxnId="{D63F2038-7754-FD43-A8B0-49D00947FC88}">
      <dgm:prSet/>
      <dgm:spPr/>
      <dgm:t>
        <a:bodyPr/>
        <a:lstStyle/>
        <a:p>
          <a:endParaRPr lang="es-ES">
            <a:solidFill>
              <a:srgbClr val="152B48"/>
            </a:solidFill>
            <a:latin typeface="Montserrat" pitchFamily="2" charset="77"/>
          </a:endParaRPr>
        </a:p>
      </dgm:t>
    </dgm:pt>
    <dgm:pt modelId="{1CE5B7E8-DF37-F541-BDF6-EBDDA9BBDB90}" type="sibTrans" cxnId="{D63F2038-7754-FD43-A8B0-49D00947FC88}">
      <dgm:prSet/>
      <dgm:spPr/>
      <dgm:t>
        <a:bodyPr/>
        <a:lstStyle/>
        <a:p>
          <a:endParaRPr lang="es-ES">
            <a:solidFill>
              <a:srgbClr val="152B48"/>
            </a:solidFill>
            <a:latin typeface="Montserrat" pitchFamily="2" charset="77"/>
          </a:endParaRPr>
        </a:p>
      </dgm:t>
    </dgm:pt>
    <dgm:pt modelId="{6CC0C7BA-2AB1-5642-BEAB-38202341300A}" type="pres">
      <dgm:prSet presAssocID="{D6A3BEE3-AE6F-544A-A5EB-FE1EB9038BFB}" presName="vert0" presStyleCnt="0">
        <dgm:presLayoutVars>
          <dgm:dir/>
          <dgm:animOne val="branch"/>
          <dgm:animLvl val="lvl"/>
        </dgm:presLayoutVars>
      </dgm:prSet>
      <dgm:spPr/>
    </dgm:pt>
    <dgm:pt modelId="{051E36B5-D584-8D4D-999E-C4AAE47E0361}" type="pres">
      <dgm:prSet presAssocID="{BED77564-F4A8-3B48-915B-B36C6F11E5CC}" presName="thickLine" presStyleLbl="alignNode1" presStyleIdx="0" presStyleCnt="3"/>
      <dgm:spPr/>
    </dgm:pt>
    <dgm:pt modelId="{9188F4E7-8CF9-F64E-9868-A03C194FE22A}" type="pres">
      <dgm:prSet presAssocID="{BED77564-F4A8-3B48-915B-B36C6F11E5CC}" presName="horz1" presStyleCnt="0"/>
      <dgm:spPr/>
    </dgm:pt>
    <dgm:pt modelId="{6A133F78-62F0-E549-94B3-A2E8A8E7EFE0}" type="pres">
      <dgm:prSet presAssocID="{BED77564-F4A8-3B48-915B-B36C6F11E5CC}" presName="tx1" presStyleLbl="revTx" presStyleIdx="0" presStyleCnt="3"/>
      <dgm:spPr/>
    </dgm:pt>
    <dgm:pt modelId="{681C3A42-1C44-8149-8315-51587CF3A33B}" type="pres">
      <dgm:prSet presAssocID="{BED77564-F4A8-3B48-915B-B36C6F11E5CC}" presName="vert1" presStyleCnt="0"/>
      <dgm:spPr/>
    </dgm:pt>
    <dgm:pt modelId="{19765074-71D7-E243-B30B-DF51388E9D16}" type="pres">
      <dgm:prSet presAssocID="{4511F02A-16C6-B74C-85CA-34E1F820C636}" presName="thickLine" presStyleLbl="alignNode1" presStyleIdx="1" presStyleCnt="3"/>
      <dgm:spPr/>
    </dgm:pt>
    <dgm:pt modelId="{89E3F095-EB85-A947-9BBE-EF2FFAD2B036}" type="pres">
      <dgm:prSet presAssocID="{4511F02A-16C6-B74C-85CA-34E1F820C636}" presName="horz1" presStyleCnt="0"/>
      <dgm:spPr/>
    </dgm:pt>
    <dgm:pt modelId="{12D38C3A-4B0A-B54B-A758-989ED2AB7807}" type="pres">
      <dgm:prSet presAssocID="{4511F02A-16C6-B74C-85CA-34E1F820C636}" presName="tx1" presStyleLbl="revTx" presStyleIdx="1" presStyleCnt="3"/>
      <dgm:spPr/>
    </dgm:pt>
    <dgm:pt modelId="{A79881F5-E400-3243-B847-F55F50BC0A6A}" type="pres">
      <dgm:prSet presAssocID="{4511F02A-16C6-B74C-85CA-34E1F820C636}" presName="vert1" presStyleCnt="0"/>
      <dgm:spPr/>
    </dgm:pt>
    <dgm:pt modelId="{234F020E-8813-DE4B-A03D-3C7A7F9C4F78}" type="pres">
      <dgm:prSet presAssocID="{9C3623B0-F9D1-6B46-A14A-BA1684A8E2C1}" presName="thickLine" presStyleLbl="alignNode1" presStyleIdx="2" presStyleCnt="3"/>
      <dgm:spPr/>
    </dgm:pt>
    <dgm:pt modelId="{ECC68837-321E-6B4B-864C-A2A9B859A7C1}" type="pres">
      <dgm:prSet presAssocID="{9C3623B0-F9D1-6B46-A14A-BA1684A8E2C1}" presName="horz1" presStyleCnt="0"/>
      <dgm:spPr/>
    </dgm:pt>
    <dgm:pt modelId="{498C9A71-E4B9-114E-A587-D897A8D9646B}" type="pres">
      <dgm:prSet presAssocID="{9C3623B0-F9D1-6B46-A14A-BA1684A8E2C1}" presName="tx1" presStyleLbl="revTx" presStyleIdx="2" presStyleCnt="3"/>
      <dgm:spPr/>
    </dgm:pt>
    <dgm:pt modelId="{B7DC6F8C-CB6A-C84A-9730-EB8287BD9C22}" type="pres">
      <dgm:prSet presAssocID="{9C3623B0-F9D1-6B46-A14A-BA1684A8E2C1}" presName="vert1" presStyleCnt="0"/>
      <dgm:spPr/>
    </dgm:pt>
  </dgm:ptLst>
  <dgm:cxnLst>
    <dgm:cxn modelId="{D63F2038-7754-FD43-A8B0-49D00947FC88}" srcId="{D6A3BEE3-AE6F-544A-A5EB-FE1EB9038BFB}" destId="{9C3623B0-F9D1-6B46-A14A-BA1684A8E2C1}" srcOrd="2" destOrd="0" parTransId="{83441154-0B8E-F347-B668-82403048E9CC}" sibTransId="{1CE5B7E8-DF37-F541-BDF6-EBDDA9BBDB90}"/>
    <dgm:cxn modelId="{5E880349-1DBA-4F40-B3C7-ACBE986049C1}" type="presOf" srcId="{4511F02A-16C6-B74C-85CA-34E1F820C636}" destId="{12D38C3A-4B0A-B54B-A758-989ED2AB7807}" srcOrd="0" destOrd="0" presId="urn:microsoft.com/office/officeart/2008/layout/LinedList"/>
    <dgm:cxn modelId="{87B50B6B-6897-5E47-B5D2-F1164B5F5F1C}" type="presOf" srcId="{BED77564-F4A8-3B48-915B-B36C6F11E5CC}" destId="{6A133F78-62F0-E549-94B3-A2E8A8E7EFE0}" srcOrd="0" destOrd="0" presId="urn:microsoft.com/office/officeart/2008/layout/LinedList"/>
    <dgm:cxn modelId="{4D9F0F8F-7A0E-6C41-8F5E-201B06E94930}" type="presOf" srcId="{D6A3BEE3-AE6F-544A-A5EB-FE1EB9038BFB}" destId="{6CC0C7BA-2AB1-5642-BEAB-38202341300A}" srcOrd="0" destOrd="0" presId="urn:microsoft.com/office/officeart/2008/layout/LinedList"/>
    <dgm:cxn modelId="{ACA3BD90-D148-4F41-A4DE-09CF2F8D5BD5}" type="presOf" srcId="{9C3623B0-F9D1-6B46-A14A-BA1684A8E2C1}" destId="{498C9A71-E4B9-114E-A587-D897A8D9646B}" srcOrd="0" destOrd="0" presId="urn:microsoft.com/office/officeart/2008/layout/LinedList"/>
    <dgm:cxn modelId="{B5CC6FD5-14A4-774C-86D6-FB07230DD0E3}" srcId="{D6A3BEE3-AE6F-544A-A5EB-FE1EB9038BFB}" destId="{4511F02A-16C6-B74C-85CA-34E1F820C636}" srcOrd="1" destOrd="0" parTransId="{C7067B7E-D30F-654B-AC96-F2DC13A44375}" sibTransId="{AEAE8BB0-AA17-CD49-80EB-A02F2C771C33}"/>
    <dgm:cxn modelId="{0C2937DB-C198-A54A-AA8F-971952735754}" srcId="{D6A3BEE3-AE6F-544A-A5EB-FE1EB9038BFB}" destId="{BED77564-F4A8-3B48-915B-B36C6F11E5CC}" srcOrd="0" destOrd="0" parTransId="{ADE6E136-7D4D-2044-8A40-C3859D49D858}" sibTransId="{69245FA4-633D-5E49-BC66-DC5E677232F3}"/>
    <dgm:cxn modelId="{2963657C-25E2-674D-BF14-2E0C4C0E1146}" type="presParOf" srcId="{6CC0C7BA-2AB1-5642-BEAB-38202341300A}" destId="{051E36B5-D584-8D4D-999E-C4AAE47E0361}" srcOrd="0" destOrd="0" presId="urn:microsoft.com/office/officeart/2008/layout/LinedList"/>
    <dgm:cxn modelId="{F872D9C1-A864-CC42-AAE8-D31D76CBB6ED}" type="presParOf" srcId="{6CC0C7BA-2AB1-5642-BEAB-38202341300A}" destId="{9188F4E7-8CF9-F64E-9868-A03C194FE22A}" srcOrd="1" destOrd="0" presId="urn:microsoft.com/office/officeart/2008/layout/LinedList"/>
    <dgm:cxn modelId="{AD678F06-7E4F-F248-83B9-C75AD9F75AAA}" type="presParOf" srcId="{9188F4E7-8CF9-F64E-9868-A03C194FE22A}" destId="{6A133F78-62F0-E549-94B3-A2E8A8E7EFE0}" srcOrd="0" destOrd="0" presId="urn:microsoft.com/office/officeart/2008/layout/LinedList"/>
    <dgm:cxn modelId="{8D0F0923-969B-5446-814D-76167D2C4173}" type="presParOf" srcId="{9188F4E7-8CF9-F64E-9868-A03C194FE22A}" destId="{681C3A42-1C44-8149-8315-51587CF3A33B}" srcOrd="1" destOrd="0" presId="urn:microsoft.com/office/officeart/2008/layout/LinedList"/>
    <dgm:cxn modelId="{73DCED5E-A97C-7A4E-A24A-4F6CA9437D20}" type="presParOf" srcId="{6CC0C7BA-2AB1-5642-BEAB-38202341300A}" destId="{19765074-71D7-E243-B30B-DF51388E9D16}" srcOrd="2" destOrd="0" presId="urn:microsoft.com/office/officeart/2008/layout/LinedList"/>
    <dgm:cxn modelId="{71B35CE8-EC00-6941-AFB5-9D7230E39DC9}" type="presParOf" srcId="{6CC0C7BA-2AB1-5642-BEAB-38202341300A}" destId="{89E3F095-EB85-A947-9BBE-EF2FFAD2B036}" srcOrd="3" destOrd="0" presId="urn:microsoft.com/office/officeart/2008/layout/LinedList"/>
    <dgm:cxn modelId="{E6A341FB-186C-8048-8470-483C8E99A924}" type="presParOf" srcId="{89E3F095-EB85-A947-9BBE-EF2FFAD2B036}" destId="{12D38C3A-4B0A-B54B-A758-989ED2AB7807}" srcOrd="0" destOrd="0" presId="urn:microsoft.com/office/officeart/2008/layout/LinedList"/>
    <dgm:cxn modelId="{303AA589-228E-334D-AA05-181BD55A07C1}" type="presParOf" srcId="{89E3F095-EB85-A947-9BBE-EF2FFAD2B036}" destId="{A79881F5-E400-3243-B847-F55F50BC0A6A}" srcOrd="1" destOrd="0" presId="urn:microsoft.com/office/officeart/2008/layout/LinedList"/>
    <dgm:cxn modelId="{90E1F294-ED3C-4944-A019-82B856F4D3C6}" type="presParOf" srcId="{6CC0C7BA-2AB1-5642-BEAB-38202341300A}" destId="{234F020E-8813-DE4B-A03D-3C7A7F9C4F78}" srcOrd="4" destOrd="0" presId="urn:microsoft.com/office/officeart/2008/layout/LinedList"/>
    <dgm:cxn modelId="{8352FF64-7962-404D-A2E4-AB0F7B0BC6CA}" type="presParOf" srcId="{6CC0C7BA-2AB1-5642-BEAB-38202341300A}" destId="{ECC68837-321E-6B4B-864C-A2A9B859A7C1}" srcOrd="5" destOrd="0" presId="urn:microsoft.com/office/officeart/2008/layout/LinedList"/>
    <dgm:cxn modelId="{8FDE21DC-BD9A-7541-B9CA-92DAC13CFF74}" type="presParOf" srcId="{ECC68837-321E-6B4B-864C-A2A9B859A7C1}" destId="{498C9A71-E4B9-114E-A587-D897A8D9646B}" srcOrd="0" destOrd="0" presId="urn:microsoft.com/office/officeart/2008/layout/LinedList"/>
    <dgm:cxn modelId="{54CAB497-B4C0-0D40-B368-9EB62DFBBDB8}" type="presParOf" srcId="{ECC68837-321E-6B4B-864C-A2A9B859A7C1}" destId="{B7DC6F8C-CB6A-C84A-9730-EB8287BD9C2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9C18006-7B56-3E43-8C53-A0FBC1814F1A}" type="doc">
      <dgm:prSet loTypeId="urn:microsoft.com/office/officeart/2005/8/layout/vProcess5" loCatId="relationship" qsTypeId="urn:microsoft.com/office/officeart/2005/8/quickstyle/simple1" qsCatId="simple" csTypeId="urn:microsoft.com/office/officeart/2005/8/colors/accent1_1" csCatId="accent1" phldr="1"/>
      <dgm:spPr/>
      <dgm:t>
        <a:bodyPr/>
        <a:lstStyle/>
        <a:p>
          <a:endParaRPr lang="es-ES"/>
        </a:p>
      </dgm:t>
    </dgm:pt>
    <dgm:pt modelId="{C35EAC1E-0F2F-9041-975C-B2D032A386F9}">
      <dgm:prSet/>
      <dgm:spPr>
        <a:ln>
          <a:solidFill>
            <a:srgbClr val="152B48"/>
          </a:solidFill>
        </a:ln>
      </dgm:spPr>
      <dgm:t>
        <a:bodyPr/>
        <a:lstStyle/>
        <a:p>
          <a:r>
            <a:rPr lang="es-CO" dirty="0">
              <a:solidFill>
                <a:srgbClr val="152B48"/>
              </a:solidFill>
              <a:latin typeface="Montserrat" pitchFamily="2" charset="77"/>
            </a:rPr>
            <a:t>El bebé necesita aumentar la producción de leche de su madre.</a:t>
          </a:r>
        </a:p>
      </dgm:t>
    </dgm:pt>
    <dgm:pt modelId="{7178299F-434F-844B-A143-7A08445308C4}" type="parTrans" cxnId="{D39AF4EA-4BB4-3741-8F01-142EE400C65D}">
      <dgm:prSet/>
      <dgm:spPr/>
      <dgm:t>
        <a:bodyPr/>
        <a:lstStyle/>
        <a:p>
          <a:endParaRPr lang="es-ES">
            <a:solidFill>
              <a:srgbClr val="152B48"/>
            </a:solidFill>
            <a:latin typeface="Montserrat" pitchFamily="2" charset="77"/>
          </a:endParaRPr>
        </a:p>
      </dgm:t>
    </dgm:pt>
    <dgm:pt modelId="{2E1623E5-04A5-6149-A3FB-5EDD4B9E808F}" type="sibTrans" cxnId="{D39AF4EA-4BB4-3741-8F01-142EE400C65D}">
      <dgm:prSet/>
      <dgm:spPr>
        <a:ln>
          <a:solidFill>
            <a:srgbClr val="00ABA7">
              <a:alpha val="90000"/>
            </a:srgbClr>
          </a:solidFill>
        </a:ln>
      </dgm:spPr>
      <dgm:t>
        <a:bodyPr/>
        <a:lstStyle/>
        <a:p>
          <a:endParaRPr lang="es-ES">
            <a:solidFill>
              <a:srgbClr val="152B48"/>
            </a:solidFill>
            <a:latin typeface="Montserrat" pitchFamily="2" charset="77"/>
          </a:endParaRPr>
        </a:p>
      </dgm:t>
    </dgm:pt>
    <dgm:pt modelId="{EC04D82C-0047-8D44-8CBA-1EC4554D77B0}">
      <dgm:prSet/>
      <dgm:spPr>
        <a:ln>
          <a:solidFill>
            <a:srgbClr val="152B48"/>
          </a:solidFill>
        </a:ln>
      </dgm:spPr>
      <dgm:t>
        <a:bodyPr/>
        <a:lstStyle/>
        <a:p>
          <a:r>
            <a:rPr lang="es-CO" dirty="0">
              <a:solidFill>
                <a:srgbClr val="152B48"/>
              </a:solidFill>
              <a:latin typeface="Montserrat" pitchFamily="2" charset="77"/>
            </a:rPr>
            <a:t>Se pega del pecho sin tregua durante dos o tres días.</a:t>
          </a:r>
        </a:p>
      </dgm:t>
    </dgm:pt>
    <dgm:pt modelId="{514F9832-A8D3-8640-B2EA-ED680761E6D7}" type="parTrans" cxnId="{A81DA740-C8E4-5B46-973C-685C76202F37}">
      <dgm:prSet/>
      <dgm:spPr/>
      <dgm:t>
        <a:bodyPr/>
        <a:lstStyle/>
        <a:p>
          <a:endParaRPr lang="es-ES">
            <a:solidFill>
              <a:srgbClr val="152B48"/>
            </a:solidFill>
            <a:latin typeface="Montserrat" pitchFamily="2" charset="77"/>
          </a:endParaRPr>
        </a:p>
      </dgm:t>
    </dgm:pt>
    <dgm:pt modelId="{7320424F-03CB-5148-A9B4-B4A12E28337C}" type="sibTrans" cxnId="{A81DA740-C8E4-5B46-973C-685C76202F37}">
      <dgm:prSet/>
      <dgm:spPr>
        <a:ln>
          <a:solidFill>
            <a:srgbClr val="00ABA7">
              <a:alpha val="90000"/>
            </a:srgbClr>
          </a:solidFill>
        </a:ln>
      </dgm:spPr>
      <dgm:t>
        <a:bodyPr/>
        <a:lstStyle/>
        <a:p>
          <a:endParaRPr lang="es-ES">
            <a:solidFill>
              <a:srgbClr val="152B48"/>
            </a:solidFill>
            <a:latin typeface="Montserrat" pitchFamily="2" charset="77"/>
          </a:endParaRPr>
        </a:p>
      </dgm:t>
    </dgm:pt>
    <dgm:pt modelId="{44491F74-C099-8844-8471-76FCD81F396E}">
      <dgm:prSet/>
      <dgm:spPr>
        <a:ln>
          <a:solidFill>
            <a:srgbClr val="152B48"/>
          </a:solidFill>
        </a:ln>
      </dgm:spPr>
      <dgm:t>
        <a:bodyPr/>
        <a:lstStyle/>
        <a:p>
          <a:r>
            <a:rPr lang="es-CO" dirty="0">
              <a:solidFill>
                <a:srgbClr val="152B48"/>
              </a:solidFill>
              <a:latin typeface="Montserrat" pitchFamily="2" charset="77"/>
            </a:rPr>
            <a:t>Una vez logrado el objetivo el niño volverá a hacer tomas más espaciadas y la lactancia retomará su curso más tranquilo.</a:t>
          </a:r>
        </a:p>
      </dgm:t>
    </dgm:pt>
    <dgm:pt modelId="{FAD6A112-FA26-E747-8797-14080A8A86FE}" type="parTrans" cxnId="{9A9A002E-DAA2-AC48-AEC9-C1419BDAC586}">
      <dgm:prSet/>
      <dgm:spPr/>
      <dgm:t>
        <a:bodyPr/>
        <a:lstStyle/>
        <a:p>
          <a:endParaRPr lang="es-ES">
            <a:solidFill>
              <a:srgbClr val="152B48"/>
            </a:solidFill>
            <a:latin typeface="Montserrat" pitchFamily="2" charset="77"/>
          </a:endParaRPr>
        </a:p>
      </dgm:t>
    </dgm:pt>
    <dgm:pt modelId="{AA8AC6AE-1431-6849-9E7E-38DC1AF1CECC}" type="sibTrans" cxnId="{9A9A002E-DAA2-AC48-AEC9-C1419BDAC586}">
      <dgm:prSet/>
      <dgm:spPr/>
      <dgm:t>
        <a:bodyPr/>
        <a:lstStyle/>
        <a:p>
          <a:endParaRPr lang="es-ES">
            <a:solidFill>
              <a:srgbClr val="152B48"/>
            </a:solidFill>
            <a:latin typeface="Montserrat" pitchFamily="2" charset="77"/>
          </a:endParaRPr>
        </a:p>
      </dgm:t>
    </dgm:pt>
    <dgm:pt modelId="{1B11505A-8BC4-1049-8750-C43787CFA2BE}" type="pres">
      <dgm:prSet presAssocID="{69C18006-7B56-3E43-8C53-A0FBC1814F1A}" presName="outerComposite" presStyleCnt="0">
        <dgm:presLayoutVars>
          <dgm:chMax val="5"/>
          <dgm:dir/>
          <dgm:resizeHandles val="exact"/>
        </dgm:presLayoutVars>
      </dgm:prSet>
      <dgm:spPr/>
    </dgm:pt>
    <dgm:pt modelId="{CA3DB299-7FB6-F54B-9D2C-FC617E566184}" type="pres">
      <dgm:prSet presAssocID="{69C18006-7B56-3E43-8C53-A0FBC1814F1A}" presName="dummyMaxCanvas" presStyleCnt="0">
        <dgm:presLayoutVars/>
      </dgm:prSet>
      <dgm:spPr/>
    </dgm:pt>
    <dgm:pt modelId="{6245698E-FD6D-2346-8043-F8971A824DC8}" type="pres">
      <dgm:prSet presAssocID="{69C18006-7B56-3E43-8C53-A0FBC1814F1A}" presName="ThreeNodes_1" presStyleLbl="node1" presStyleIdx="0" presStyleCnt="3">
        <dgm:presLayoutVars>
          <dgm:bulletEnabled val="1"/>
        </dgm:presLayoutVars>
      </dgm:prSet>
      <dgm:spPr/>
    </dgm:pt>
    <dgm:pt modelId="{2E138955-AA68-B74F-850A-E0839DA804EC}" type="pres">
      <dgm:prSet presAssocID="{69C18006-7B56-3E43-8C53-A0FBC1814F1A}" presName="ThreeNodes_2" presStyleLbl="node1" presStyleIdx="1" presStyleCnt="3">
        <dgm:presLayoutVars>
          <dgm:bulletEnabled val="1"/>
        </dgm:presLayoutVars>
      </dgm:prSet>
      <dgm:spPr/>
    </dgm:pt>
    <dgm:pt modelId="{1248CE54-ACEB-D94E-83E3-0A507D5E33F4}" type="pres">
      <dgm:prSet presAssocID="{69C18006-7B56-3E43-8C53-A0FBC1814F1A}" presName="ThreeNodes_3" presStyleLbl="node1" presStyleIdx="2" presStyleCnt="3">
        <dgm:presLayoutVars>
          <dgm:bulletEnabled val="1"/>
        </dgm:presLayoutVars>
      </dgm:prSet>
      <dgm:spPr/>
    </dgm:pt>
    <dgm:pt modelId="{376FB199-AD70-6A44-BA50-08DB96773A72}" type="pres">
      <dgm:prSet presAssocID="{69C18006-7B56-3E43-8C53-A0FBC1814F1A}" presName="ThreeConn_1-2" presStyleLbl="fgAccFollowNode1" presStyleIdx="0" presStyleCnt="2">
        <dgm:presLayoutVars>
          <dgm:bulletEnabled val="1"/>
        </dgm:presLayoutVars>
      </dgm:prSet>
      <dgm:spPr/>
    </dgm:pt>
    <dgm:pt modelId="{7E6D4C0C-2698-4242-B746-71878B20F040}" type="pres">
      <dgm:prSet presAssocID="{69C18006-7B56-3E43-8C53-A0FBC1814F1A}" presName="ThreeConn_2-3" presStyleLbl="fgAccFollowNode1" presStyleIdx="1" presStyleCnt="2">
        <dgm:presLayoutVars>
          <dgm:bulletEnabled val="1"/>
        </dgm:presLayoutVars>
      </dgm:prSet>
      <dgm:spPr/>
    </dgm:pt>
    <dgm:pt modelId="{6822F16E-EACD-0C47-BF0F-882CC817CE8A}" type="pres">
      <dgm:prSet presAssocID="{69C18006-7B56-3E43-8C53-A0FBC1814F1A}" presName="ThreeNodes_1_text" presStyleLbl="node1" presStyleIdx="2" presStyleCnt="3">
        <dgm:presLayoutVars>
          <dgm:bulletEnabled val="1"/>
        </dgm:presLayoutVars>
      </dgm:prSet>
      <dgm:spPr/>
    </dgm:pt>
    <dgm:pt modelId="{EF091525-B2FF-794D-9C42-0D566E4ADBF6}" type="pres">
      <dgm:prSet presAssocID="{69C18006-7B56-3E43-8C53-A0FBC1814F1A}" presName="ThreeNodes_2_text" presStyleLbl="node1" presStyleIdx="2" presStyleCnt="3">
        <dgm:presLayoutVars>
          <dgm:bulletEnabled val="1"/>
        </dgm:presLayoutVars>
      </dgm:prSet>
      <dgm:spPr/>
    </dgm:pt>
    <dgm:pt modelId="{F286529A-E58B-A94B-A6F7-6EAA3FF8160B}" type="pres">
      <dgm:prSet presAssocID="{69C18006-7B56-3E43-8C53-A0FBC1814F1A}" presName="ThreeNodes_3_text" presStyleLbl="node1" presStyleIdx="2" presStyleCnt="3">
        <dgm:presLayoutVars>
          <dgm:bulletEnabled val="1"/>
        </dgm:presLayoutVars>
      </dgm:prSet>
      <dgm:spPr/>
    </dgm:pt>
  </dgm:ptLst>
  <dgm:cxnLst>
    <dgm:cxn modelId="{BAB06E06-8B68-AB4E-8734-95EEB892D63F}" type="presOf" srcId="{44491F74-C099-8844-8471-76FCD81F396E}" destId="{F286529A-E58B-A94B-A6F7-6EAA3FF8160B}" srcOrd="1" destOrd="0" presId="urn:microsoft.com/office/officeart/2005/8/layout/vProcess5"/>
    <dgm:cxn modelId="{0C233325-68CF-5844-AFC7-3B8517EB9DFA}" type="presOf" srcId="{2E1623E5-04A5-6149-A3FB-5EDD4B9E808F}" destId="{376FB199-AD70-6A44-BA50-08DB96773A72}" srcOrd="0" destOrd="0" presId="urn:microsoft.com/office/officeart/2005/8/layout/vProcess5"/>
    <dgm:cxn modelId="{9A9A002E-DAA2-AC48-AEC9-C1419BDAC586}" srcId="{69C18006-7B56-3E43-8C53-A0FBC1814F1A}" destId="{44491F74-C099-8844-8471-76FCD81F396E}" srcOrd="2" destOrd="0" parTransId="{FAD6A112-FA26-E747-8797-14080A8A86FE}" sibTransId="{AA8AC6AE-1431-6849-9E7E-38DC1AF1CECC}"/>
    <dgm:cxn modelId="{BE447A2F-1C01-3849-9542-82D9806455DD}" type="presOf" srcId="{69C18006-7B56-3E43-8C53-A0FBC1814F1A}" destId="{1B11505A-8BC4-1049-8750-C43787CFA2BE}" srcOrd="0" destOrd="0" presId="urn:microsoft.com/office/officeart/2005/8/layout/vProcess5"/>
    <dgm:cxn modelId="{6BF9AC3A-EE4A-764A-9EF6-1C752F99976A}" type="presOf" srcId="{C35EAC1E-0F2F-9041-975C-B2D032A386F9}" destId="{6822F16E-EACD-0C47-BF0F-882CC817CE8A}" srcOrd="1" destOrd="0" presId="urn:microsoft.com/office/officeart/2005/8/layout/vProcess5"/>
    <dgm:cxn modelId="{A81DA740-C8E4-5B46-973C-685C76202F37}" srcId="{69C18006-7B56-3E43-8C53-A0FBC1814F1A}" destId="{EC04D82C-0047-8D44-8CBA-1EC4554D77B0}" srcOrd="1" destOrd="0" parTransId="{514F9832-A8D3-8640-B2EA-ED680761E6D7}" sibTransId="{7320424F-03CB-5148-A9B4-B4A12E28337C}"/>
    <dgm:cxn modelId="{DDE44149-D626-9249-B2A9-33858045CE71}" type="presOf" srcId="{EC04D82C-0047-8D44-8CBA-1EC4554D77B0}" destId="{EF091525-B2FF-794D-9C42-0D566E4ADBF6}" srcOrd="1" destOrd="0" presId="urn:microsoft.com/office/officeart/2005/8/layout/vProcess5"/>
    <dgm:cxn modelId="{9E6AE36D-5562-1D44-B48D-E8A62FEA7929}" type="presOf" srcId="{44491F74-C099-8844-8471-76FCD81F396E}" destId="{1248CE54-ACEB-D94E-83E3-0A507D5E33F4}" srcOrd="0" destOrd="0" presId="urn:microsoft.com/office/officeart/2005/8/layout/vProcess5"/>
    <dgm:cxn modelId="{AA955C76-8C21-7C44-936A-112B96996EEE}" type="presOf" srcId="{EC04D82C-0047-8D44-8CBA-1EC4554D77B0}" destId="{2E138955-AA68-B74F-850A-E0839DA804EC}" srcOrd="0" destOrd="0" presId="urn:microsoft.com/office/officeart/2005/8/layout/vProcess5"/>
    <dgm:cxn modelId="{B0453CA6-CD85-374F-936A-8D82281CDCF4}" type="presOf" srcId="{C35EAC1E-0F2F-9041-975C-B2D032A386F9}" destId="{6245698E-FD6D-2346-8043-F8971A824DC8}" srcOrd="0" destOrd="0" presId="urn:microsoft.com/office/officeart/2005/8/layout/vProcess5"/>
    <dgm:cxn modelId="{D39AF4EA-4BB4-3741-8F01-142EE400C65D}" srcId="{69C18006-7B56-3E43-8C53-A0FBC1814F1A}" destId="{C35EAC1E-0F2F-9041-975C-B2D032A386F9}" srcOrd="0" destOrd="0" parTransId="{7178299F-434F-844B-A143-7A08445308C4}" sibTransId="{2E1623E5-04A5-6149-A3FB-5EDD4B9E808F}"/>
    <dgm:cxn modelId="{421279F8-8E13-BC46-9878-8211477D6E33}" type="presOf" srcId="{7320424F-03CB-5148-A9B4-B4A12E28337C}" destId="{7E6D4C0C-2698-4242-B746-71878B20F040}" srcOrd="0" destOrd="0" presId="urn:microsoft.com/office/officeart/2005/8/layout/vProcess5"/>
    <dgm:cxn modelId="{B49A0B84-9706-BE47-853C-617781EB316B}" type="presParOf" srcId="{1B11505A-8BC4-1049-8750-C43787CFA2BE}" destId="{CA3DB299-7FB6-F54B-9D2C-FC617E566184}" srcOrd="0" destOrd="0" presId="urn:microsoft.com/office/officeart/2005/8/layout/vProcess5"/>
    <dgm:cxn modelId="{DD0D0C8C-74E2-1242-8F0A-A9519B79905B}" type="presParOf" srcId="{1B11505A-8BC4-1049-8750-C43787CFA2BE}" destId="{6245698E-FD6D-2346-8043-F8971A824DC8}" srcOrd="1" destOrd="0" presId="urn:microsoft.com/office/officeart/2005/8/layout/vProcess5"/>
    <dgm:cxn modelId="{E7B4B9B0-D734-2E42-B821-DD3B56A4610D}" type="presParOf" srcId="{1B11505A-8BC4-1049-8750-C43787CFA2BE}" destId="{2E138955-AA68-B74F-850A-E0839DA804EC}" srcOrd="2" destOrd="0" presId="urn:microsoft.com/office/officeart/2005/8/layout/vProcess5"/>
    <dgm:cxn modelId="{820E1D86-85D4-6942-911E-FFDCA7E8B668}" type="presParOf" srcId="{1B11505A-8BC4-1049-8750-C43787CFA2BE}" destId="{1248CE54-ACEB-D94E-83E3-0A507D5E33F4}" srcOrd="3" destOrd="0" presId="urn:microsoft.com/office/officeart/2005/8/layout/vProcess5"/>
    <dgm:cxn modelId="{FEFA1B0B-4B9B-BF40-89CE-0F99FCC9AA9E}" type="presParOf" srcId="{1B11505A-8BC4-1049-8750-C43787CFA2BE}" destId="{376FB199-AD70-6A44-BA50-08DB96773A72}" srcOrd="4" destOrd="0" presId="urn:microsoft.com/office/officeart/2005/8/layout/vProcess5"/>
    <dgm:cxn modelId="{A5CBBD3A-A922-314D-A9C7-1D279A8216EA}" type="presParOf" srcId="{1B11505A-8BC4-1049-8750-C43787CFA2BE}" destId="{7E6D4C0C-2698-4242-B746-71878B20F040}" srcOrd="5" destOrd="0" presId="urn:microsoft.com/office/officeart/2005/8/layout/vProcess5"/>
    <dgm:cxn modelId="{902562BB-8956-9549-8CF9-041C173D3383}" type="presParOf" srcId="{1B11505A-8BC4-1049-8750-C43787CFA2BE}" destId="{6822F16E-EACD-0C47-BF0F-882CC817CE8A}" srcOrd="6" destOrd="0" presId="urn:microsoft.com/office/officeart/2005/8/layout/vProcess5"/>
    <dgm:cxn modelId="{184DFB6F-EFC8-9E47-8B24-97011A38607C}" type="presParOf" srcId="{1B11505A-8BC4-1049-8750-C43787CFA2BE}" destId="{EF091525-B2FF-794D-9C42-0D566E4ADBF6}" srcOrd="7" destOrd="0" presId="urn:microsoft.com/office/officeart/2005/8/layout/vProcess5"/>
    <dgm:cxn modelId="{67A60257-998C-564C-9856-25613725AA6F}" type="presParOf" srcId="{1B11505A-8BC4-1049-8750-C43787CFA2BE}" destId="{F286529A-E58B-A94B-A6F7-6EAA3FF8160B}"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E07033E-1387-D243-8B1E-4F5773CDD83C}" type="doc">
      <dgm:prSet loTypeId="urn:microsoft.com/office/officeart/2005/8/layout/hList3" loCatId="relationship" qsTypeId="urn:microsoft.com/office/officeart/2005/8/quickstyle/simple1" qsCatId="simple" csTypeId="urn:microsoft.com/office/officeart/2005/8/colors/accent1_1" csCatId="accent1" phldr="1"/>
      <dgm:spPr/>
      <dgm:t>
        <a:bodyPr/>
        <a:lstStyle/>
        <a:p>
          <a:endParaRPr lang="es-ES"/>
        </a:p>
      </dgm:t>
    </dgm:pt>
    <dgm:pt modelId="{1BB5E8FB-2588-5E48-9936-03F78B9F38E3}">
      <dgm:prSet/>
      <dgm:spPr>
        <a:solidFill>
          <a:srgbClr val="152B48"/>
        </a:solidFill>
      </dgm:spPr>
      <dgm:t>
        <a:bodyPr/>
        <a:lstStyle/>
        <a:p>
          <a:r>
            <a:rPr lang="es-CO" dirty="0">
              <a:latin typeface="Montserrat" pitchFamily="2" charset="77"/>
            </a:rPr>
            <a:t>Conducta alterada por parte del niño cuando está en el pecho:</a:t>
          </a:r>
        </a:p>
      </dgm:t>
    </dgm:pt>
    <dgm:pt modelId="{DCE105E3-EAD4-E349-94F3-4105FA9284CF}" type="parTrans" cxnId="{C94259A1-6704-4045-9504-545E776A39E3}">
      <dgm:prSet/>
      <dgm:spPr/>
      <dgm:t>
        <a:bodyPr/>
        <a:lstStyle/>
        <a:p>
          <a:endParaRPr lang="es-ES">
            <a:latin typeface="Montserrat" pitchFamily="2" charset="77"/>
          </a:endParaRPr>
        </a:p>
      </dgm:t>
    </dgm:pt>
    <dgm:pt modelId="{3A027B08-9EE5-FF4B-BDE7-ED58A0CD5FCD}" type="sibTrans" cxnId="{C94259A1-6704-4045-9504-545E776A39E3}">
      <dgm:prSet/>
      <dgm:spPr/>
      <dgm:t>
        <a:bodyPr/>
        <a:lstStyle/>
        <a:p>
          <a:endParaRPr lang="es-ES">
            <a:latin typeface="Montserrat" pitchFamily="2" charset="77"/>
          </a:endParaRPr>
        </a:p>
      </dgm:t>
    </dgm:pt>
    <dgm:pt modelId="{106DE712-A8B3-7C4D-BC74-1496C0EA34CA}">
      <dgm:prSet/>
      <dgm:spPr>
        <a:ln>
          <a:solidFill>
            <a:srgbClr val="00ABA7"/>
          </a:solidFill>
        </a:ln>
      </dgm:spPr>
      <dgm:t>
        <a:bodyPr/>
        <a:lstStyle/>
        <a:p>
          <a:r>
            <a:rPr lang="es-CO" dirty="0">
              <a:solidFill>
                <a:srgbClr val="152B48"/>
              </a:solidFill>
              <a:latin typeface="Montserrat" pitchFamily="2" charset="77"/>
            </a:rPr>
            <a:t>Se pone muy nervioso.</a:t>
          </a:r>
        </a:p>
      </dgm:t>
    </dgm:pt>
    <dgm:pt modelId="{CCA6836F-F55E-1C42-8B06-8410EC813256}" type="parTrans" cxnId="{1CDE234C-33AE-9D43-8D24-12595FB051DD}">
      <dgm:prSet/>
      <dgm:spPr/>
      <dgm:t>
        <a:bodyPr/>
        <a:lstStyle/>
        <a:p>
          <a:endParaRPr lang="es-ES">
            <a:latin typeface="Montserrat" pitchFamily="2" charset="77"/>
          </a:endParaRPr>
        </a:p>
      </dgm:t>
    </dgm:pt>
    <dgm:pt modelId="{E1950876-2B59-104C-9469-6A4AE7D9A76C}" type="sibTrans" cxnId="{1CDE234C-33AE-9D43-8D24-12595FB051DD}">
      <dgm:prSet/>
      <dgm:spPr/>
      <dgm:t>
        <a:bodyPr/>
        <a:lstStyle/>
        <a:p>
          <a:endParaRPr lang="es-ES">
            <a:latin typeface="Montserrat" pitchFamily="2" charset="77"/>
          </a:endParaRPr>
        </a:p>
      </dgm:t>
    </dgm:pt>
    <dgm:pt modelId="{1C68FFA3-8B64-D34A-9176-C496FD3C5F8F}">
      <dgm:prSet/>
      <dgm:spPr>
        <a:ln>
          <a:solidFill>
            <a:srgbClr val="00ABA7"/>
          </a:solidFill>
        </a:ln>
      </dgm:spPr>
      <dgm:t>
        <a:bodyPr/>
        <a:lstStyle/>
        <a:p>
          <a:r>
            <a:rPr lang="es-CO" dirty="0">
              <a:solidFill>
                <a:srgbClr val="152B48"/>
              </a:solidFill>
              <a:latin typeface="Montserrat" pitchFamily="2" charset="77"/>
            </a:rPr>
            <a:t>Mama dando tirones.</a:t>
          </a:r>
        </a:p>
      </dgm:t>
    </dgm:pt>
    <dgm:pt modelId="{44460594-829E-CA4D-96D5-A0FCFA0713BB}" type="parTrans" cxnId="{34B305DE-944A-2D4F-9B9D-ABC892D19C99}">
      <dgm:prSet/>
      <dgm:spPr/>
      <dgm:t>
        <a:bodyPr/>
        <a:lstStyle/>
        <a:p>
          <a:endParaRPr lang="es-ES">
            <a:latin typeface="Montserrat" pitchFamily="2" charset="77"/>
          </a:endParaRPr>
        </a:p>
      </dgm:t>
    </dgm:pt>
    <dgm:pt modelId="{D4B3BC50-A9FB-6848-9E08-A06F101E8C64}" type="sibTrans" cxnId="{34B305DE-944A-2D4F-9B9D-ABC892D19C99}">
      <dgm:prSet/>
      <dgm:spPr/>
      <dgm:t>
        <a:bodyPr/>
        <a:lstStyle/>
        <a:p>
          <a:endParaRPr lang="es-ES">
            <a:latin typeface="Montserrat" pitchFamily="2" charset="77"/>
          </a:endParaRPr>
        </a:p>
      </dgm:t>
    </dgm:pt>
    <dgm:pt modelId="{DD3D7459-199A-0E4A-83C9-E66E3C10059E}">
      <dgm:prSet/>
      <dgm:spPr>
        <a:ln>
          <a:solidFill>
            <a:srgbClr val="00ABA7"/>
          </a:solidFill>
        </a:ln>
      </dgm:spPr>
      <dgm:t>
        <a:bodyPr/>
        <a:lstStyle/>
        <a:p>
          <a:r>
            <a:rPr lang="es-CO" dirty="0">
              <a:solidFill>
                <a:srgbClr val="152B48"/>
              </a:solidFill>
              <a:latin typeface="Montserrat" pitchFamily="2" charset="77"/>
            </a:rPr>
            <a:t>Llora en el pecho.</a:t>
          </a:r>
        </a:p>
      </dgm:t>
    </dgm:pt>
    <dgm:pt modelId="{0206DA4B-EAD7-4D4A-B42A-24CB43698188}" type="parTrans" cxnId="{5FCCD21E-A33E-2E4A-A4CD-ECE10A927D82}">
      <dgm:prSet/>
      <dgm:spPr/>
      <dgm:t>
        <a:bodyPr/>
        <a:lstStyle/>
        <a:p>
          <a:endParaRPr lang="es-ES">
            <a:latin typeface="Montserrat" pitchFamily="2" charset="77"/>
          </a:endParaRPr>
        </a:p>
      </dgm:t>
    </dgm:pt>
    <dgm:pt modelId="{4A092815-7260-A34F-8964-0EE020F5ADA2}" type="sibTrans" cxnId="{5FCCD21E-A33E-2E4A-A4CD-ECE10A927D82}">
      <dgm:prSet/>
      <dgm:spPr/>
      <dgm:t>
        <a:bodyPr/>
        <a:lstStyle/>
        <a:p>
          <a:endParaRPr lang="es-ES">
            <a:latin typeface="Montserrat" pitchFamily="2" charset="77"/>
          </a:endParaRPr>
        </a:p>
      </dgm:t>
    </dgm:pt>
    <dgm:pt modelId="{3A6694D9-6427-BD4E-8D65-60EBBD406291}">
      <dgm:prSet/>
      <dgm:spPr>
        <a:ln>
          <a:solidFill>
            <a:srgbClr val="00ABA7"/>
          </a:solidFill>
        </a:ln>
      </dgm:spPr>
      <dgm:t>
        <a:bodyPr/>
        <a:lstStyle/>
        <a:p>
          <a:r>
            <a:rPr lang="es-CO" dirty="0">
              <a:solidFill>
                <a:srgbClr val="152B48"/>
              </a:solidFill>
              <a:latin typeface="Montserrat" pitchFamily="2" charset="77"/>
            </a:rPr>
            <a:t>Arquea la espalda (con el pezón en la boca).</a:t>
          </a:r>
        </a:p>
      </dgm:t>
    </dgm:pt>
    <dgm:pt modelId="{4E6F8B8B-309C-CB41-A347-54218E9D682A}" type="parTrans" cxnId="{3C28DDC4-285D-EE4E-8CE8-DF91A613F189}">
      <dgm:prSet/>
      <dgm:spPr/>
      <dgm:t>
        <a:bodyPr/>
        <a:lstStyle/>
        <a:p>
          <a:endParaRPr lang="es-ES">
            <a:latin typeface="Montserrat" pitchFamily="2" charset="77"/>
          </a:endParaRPr>
        </a:p>
      </dgm:t>
    </dgm:pt>
    <dgm:pt modelId="{32E7F282-A3AB-4945-9C86-7DA8D031CF8B}" type="sibTrans" cxnId="{3C28DDC4-285D-EE4E-8CE8-DF91A613F189}">
      <dgm:prSet/>
      <dgm:spPr/>
      <dgm:t>
        <a:bodyPr/>
        <a:lstStyle/>
        <a:p>
          <a:endParaRPr lang="es-ES">
            <a:latin typeface="Montserrat" pitchFamily="2" charset="77"/>
          </a:endParaRPr>
        </a:p>
      </dgm:t>
    </dgm:pt>
    <dgm:pt modelId="{4E40C246-0C85-8840-B92E-FF04B36B5330}">
      <dgm:prSet/>
      <dgm:spPr>
        <a:ln>
          <a:solidFill>
            <a:srgbClr val="00ABA7"/>
          </a:solidFill>
        </a:ln>
      </dgm:spPr>
      <dgm:t>
        <a:bodyPr/>
        <a:lstStyle/>
        <a:p>
          <a:r>
            <a:rPr lang="es-CO" dirty="0">
              <a:solidFill>
                <a:srgbClr val="152B48"/>
              </a:solidFill>
              <a:latin typeface="Montserrat" pitchFamily="2" charset="77"/>
            </a:rPr>
            <a:t>Tensa las piernas.</a:t>
          </a:r>
        </a:p>
      </dgm:t>
    </dgm:pt>
    <dgm:pt modelId="{42A92DCE-2380-1E41-88F0-FBD08C07929E}" type="parTrans" cxnId="{E1AA73C1-73F9-E148-BAA6-7C722E99C435}">
      <dgm:prSet/>
      <dgm:spPr/>
      <dgm:t>
        <a:bodyPr/>
        <a:lstStyle/>
        <a:p>
          <a:endParaRPr lang="es-ES">
            <a:latin typeface="Montserrat" pitchFamily="2" charset="77"/>
          </a:endParaRPr>
        </a:p>
      </dgm:t>
    </dgm:pt>
    <dgm:pt modelId="{DB4074DF-4E2D-724E-89DF-C411DBA46AB6}" type="sibTrans" cxnId="{E1AA73C1-73F9-E148-BAA6-7C722E99C435}">
      <dgm:prSet/>
      <dgm:spPr/>
      <dgm:t>
        <a:bodyPr/>
        <a:lstStyle/>
        <a:p>
          <a:endParaRPr lang="es-ES">
            <a:latin typeface="Montserrat" pitchFamily="2" charset="77"/>
          </a:endParaRPr>
        </a:p>
      </dgm:t>
    </dgm:pt>
    <dgm:pt modelId="{AB2F32F4-411C-8F4B-850D-3630246934DD}" type="pres">
      <dgm:prSet presAssocID="{FE07033E-1387-D243-8B1E-4F5773CDD83C}" presName="composite" presStyleCnt="0">
        <dgm:presLayoutVars>
          <dgm:chMax val="1"/>
          <dgm:dir/>
          <dgm:resizeHandles val="exact"/>
        </dgm:presLayoutVars>
      </dgm:prSet>
      <dgm:spPr/>
    </dgm:pt>
    <dgm:pt modelId="{81680D2B-21EE-FA4A-840F-2B0B5978F94A}" type="pres">
      <dgm:prSet presAssocID="{1BB5E8FB-2588-5E48-9936-03F78B9F38E3}" presName="roof" presStyleLbl="dkBgShp" presStyleIdx="0" presStyleCnt="2"/>
      <dgm:spPr/>
    </dgm:pt>
    <dgm:pt modelId="{08632187-39F5-3941-952D-7EB6E088C79E}" type="pres">
      <dgm:prSet presAssocID="{1BB5E8FB-2588-5E48-9936-03F78B9F38E3}" presName="pillars" presStyleCnt="0"/>
      <dgm:spPr/>
    </dgm:pt>
    <dgm:pt modelId="{1487D2F6-9244-B046-9F65-5919FC2AB063}" type="pres">
      <dgm:prSet presAssocID="{1BB5E8FB-2588-5E48-9936-03F78B9F38E3}" presName="pillar1" presStyleLbl="node1" presStyleIdx="0" presStyleCnt="5">
        <dgm:presLayoutVars>
          <dgm:bulletEnabled val="1"/>
        </dgm:presLayoutVars>
      </dgm:prSet>
      <dgm:spPr/>
    </dgm:pt>
    <dgm:pt modelId="{336A76FA-C6D2-B04A-891D-D75E6F7571D1}" type="pres">
      <dgm:prSet presAssocID="{1C68FFA3-8B64-D34A-9176-C496FD3C5F8F}" presName="pillarX" presStyleLbl="node1" presStyleIdx="1" presStyleCnt="5">
        <dgm:presLayoutVars>
          <dgm:bulletEnabled val="1"/>
        </dgm:presLayoutVars>
      </dgm:prSet>
      <dgm:spPr/>
    </dgm:pt>
    <dgm:pt modelId="{0C6C8F46-B2D7-A948-B053-502409308DD5}" type="pres">
      <dgm:prSet presAssocID="{DD3D7459-199A-0E4A-83C9-E66E3C10059E}" presName="pillarX" presStyleLbl="node1" presStyleIdx="2" presStyleCnt="5">
        <dgm:presLayoutVars>
          <dgm:bulletEnabled val="1"/>
        </dgm:presLayoutVars>
      </dgm:prSet>
      <dgm:spPr/>
    </dgm:pt>
    <dgm:pt modelId="{94422AE0-B503-1945-B265-A24FD424973B}" type="pres">
      <dgm:prSet presAssocID="{3A6694D9-6427-BD4E-8D65-60EBBD406291}" presName="pillarX" presStyleLbl="node1" presStyleIdx="3" presStyleCnt="5">
        <dgm:presLayoutVars>
          <dgm:bulletEnabled val="1"/>
        </dgm:presLayoutVars>
      </dgm:prSet>
      <dgm:spPr/>
    </dgm:pt>
    <dgm:pt modelId="{1DBDB85C-FEFD-C344-8AE3-CD5C6AA89C5A}" type="pres">
      <dgm:prSet presAssocID="{4E40C246-0C85-8840-B92E-FF04B36B5330}" presName="pillarX" presStyleLbl="node1" presStyleIdx="4" presStyleCnt="5">
        <dgm:presLayoutVars>
          <dgm:bulletEnabled val="1"/>
        </dgm:presLayoutVars>
      </dgm:prSet>
      <dgm:spPr/>
    </dgm:pt>
    <dgm:pt modelId="{92FED5F3-82BF-F446-9F98-8FF292A35BB2}" type="pres">
      <dgm:prSet presAssocID="{1BB5E8FB-2588-5E48-9936-03F78B9F38E3}" presName="base" presStyleLbl="dkBgShp" presStyleIdx="1" presStyleCnt="2"/>
      <dgm:spPr>
        <a:solidFill>
          <a:srgbClr val="152B48"/>
        </a:solidFill>
      </dgm:spPr>
    </dgm:pt>
  </dgm:ptLst>
  <dgm:cxnLst>
    <dgm:cxn modelId="{360F7602-3FEB-1343-9692-51C37EB8AFE7}" type="presOf" srcId="{4E40C246-0C85-8840-B92E-FF04B36B5330}" destId="{1DBDB85C-FEFD-C344-8AE3-CD5C6AA89C5A}" srcOrd="0" destOrd="0" presId="urn:microsoft.com/office/officeart/2005/8/layout/hList3"/>
    <dgm:cxn modelId="{5FCCD21E-A33E-2E4A-A4CD-ECE10A927D82}" srcId="{1BB5E8FB-2588-5E48-9936-03F78B9F38E3}" destId="{DD3D7459-199A-0E4A-83C9-E66E3C10059E}" srcOrd="2" destOrd="0" parTransId="{0206DA4B-EAD7-4D4A-B42A-24CB43698188}" sibTransId="{4A092815-7260-A34F-8964-0EE020F5ADA2}"/>
    <dgm:cxn modelId="{DFEC5A62-6320-9845-B703-165DEB43367F}" type="presOf" srcId="{1BB5E8FB-2588-5E48-9936-03F78B9F38E3}" destId="{81680D2B-21EE-FA4A-840F-2B0B5978F94A}" srcOrd="0" destOrd="0" presId="urn:microsoft.com/office/officeart/2005/8/layout/hList3"/>
    <dgm:cxn modelId="{1CDE234C-33AE-9D43-8D24-12595FB051DD}" srcId="{1BB5E8FB-2588-5E48-9936-03F78B9F38E3}" destId="{106DE712-A8B3-7C4D-BC74-1496C0EA34CA}" srcOrd="0" destOrd="0" parTransId="{CCA6836F-F55E-1C42-8B06-8410EC813256}" sibTransId="{E1950876-2B59-104C-9469-6A4AE7D9A76C}"/>
    <dgm:cxn modelId="{C94259A1-6704-4045-9504-545E776A39E3}" srcId="{FE07033E-1387-D243-8B1E-4F5773CDD83C}" destId="{1BB5E8FB-2588-5E48-9936-03F78B9F38E3}" srcOrd="0" destOrd="0" parTransId="{DCE105E3-EAD4-E349-94F3-4105FA9284CF}" sibTransId="{3A027B08-9EE5-FF4B-BDE7-ED58A0CD5FCD}"/>
    <dgm:cxn modelId="{E1AA73C1-73F9-E148-BAA6-7C722E99C435}" srcId="{1BB5E8FB-2588-5E48-9936-03F78B9F38E3}" destId="{4E40C246-0C85-8840-B92E-FF04B36B5330}" srcOrd="4" destOrd="0" parTransId="{42A92DCE-2380-1E41-88F0-FBD08C07929E}" sibTransId="{DB4074DF-4E2D-724E-89DF-C411DBA46AB6}"/>
    <dgm:cxn modelId="{3C28DDC4-285D-EE4E-8CE8-DF91A613F189}" srcId="{1BB5E8FB-2588-5E48-9936-03F78B9F38E3}" destId="{3A6694D9-6427-BD4E-8D65-60EBBD406291}" srcOrd="3" destOrd="0" parTransId="{4E6F8B8B-309C-CB41-A347-54218E9D682A}" sibTransId="{32E7F282-A3AB-4945-9C86-7DA8D031CF8B}"/>
    <dgm:cxn modelId="{0AD3C2D4-3C6A-3E44-9489-EE543F317CD6}" type="presOf" srcId="{DD3D7459-199A-0E4A-83C9-E66E3C10059E}" destId="{0C6C8F46-B2D7-A948-B053-502409308DD5}" srcOrd="0" destOrd="0" presId="urn:microsoft.com/office/officeart/2005/8/layout/hList3"/>
    <dgm:cxn modelId="{34B305DE-944A-2D4F-9B9D-ABC892D19C99}" srcId="{1BB5E8FB-2588-5E48-9936-03F78B9F38E3}" destId="{1C68FFA3-8B64-D34A-9176-C496FD3C5F8F}" srcOrd="1" destOrd="0" parTransId="{44460594-829E-CA4D-96D5-A0FCFA0713BB}" sibTransId="{D4B3BC50-A9FB-6848-9E08-A06F101E8C64}"/>
    <dgm:cxn modelId="{6F0B44EF-2CFF-3F40-A323-32A9AA2994F2}" type="presOf" srcId="{1C68FFA3-8B64-D34A-9176-C496FD3C5F8F}" destId="{336A76FA-C6D2-B04A-891D-D75E6F7571D1}" srcOrd="0" destOrd="0" presId="urn:microsoft.com/office/officeart/2005/8/layout/hList3"/>
    <dgm:cxn modelId="{284925F1-5A76-8D4A-BA9F-D60B2920C8DB}" type="presOf" srcId="{FE07033E-1387-D243-8B1E-4F5773CDD83C}" destId="{AB2F32F4-411C-8F4B-850D-3630246934DD}" srcOrd="0" destOrd="0" presId="urn:microsoft.com/office/officeart/2005/8/layout/hList3"/>
    <dgm:cxn modelId="{B30599F1-A6AB-094D-A2EB-16CEFA80FD68}" type="presOf" srcId="{3A6694D9-6427-BD4E-8D65-60EBBD406291}" destId="{94422AE0-B503-1945-B265-A24FD424973B}" srcOrd="0" destOrd="0" presId="urn:microsoft.com/office/officeart/2005/8/layout/hList3"/>
    <dgm:cxn modelId="{DB5CF4FF-7CA6-514A-BD50-D306B8E7A08C}" type="presOf" srcId="{106DE712-A8B3-7C4D-BC74-1496C0EA34CA}" destId="{1487D2F6-9244-B046-9F65-5919FC2AB063}" srcOrd="0" destOrd="0" presId="urn:microsoft.com/office/officeart/2005/8/layout/hList3"/>
    <dgm:cxn modelId="{B9DCDB08-A4AF-2F4C-AE4E-9C9D9497E563}" type="presParOf" srcId="{AB2F32F4-411C-8F4B-850D-3630246934DD}" destId="{81680D2B-21EE-FA4A-840F-2B0B5978F94A}" srcOrd="0" destOrd="0" presId="urn:microsoft.com/office/officeart/2005/8/layout/hList3"/>
    <dgm:cxn modelId="{4F900759-CCB6-5F4E-BBAE-33CCE8F875EF}" type="presParOf" srcId="{AB2F32F4-411C-8F4B-850D-3630246934DD}" destId="{08632187-39F5-3941-952D-7EB6E088C79E}" srcOrd="1" destOrd="0" presId="urn:microsoft.com/office/officeart/2005/8/layout/hList3"/>
    <dgm:cxn modelId="{358D7FC0-BBE0-6647-807B-7094D1F7EACC}" type="presParOf" srcId="{08632187-39F5-3941-952D-7EB6E088C79E}" destId="{1487D2F6-9244-B046-9F65-5919FC2AB063}" srcOrd="0" destOrd="0" presId="urn:microsoft.com/office/officeart/2005/8/layout/hList3"/>
    <dgm:cxn modelId="{EA1D6722-373B-314D-AFE6-B16C16646B39}" type="presParOf" srcId="{08632187-39F5-3941-952D-7EB6E088C79E}" destId="{336A76FA-C6D2-B04A-891D-D75E6F7571D1}" srcOrd="1" destOrd="0" presId="urn:microsoft.com/office/officeart/2005/8/layout/hList3"/>
    <dgm:cxn modelId="{293BF023-C9CF-CC40-AFFB-2F4E208C900F}" type="presParOf" srcId="{08632187-39F5-3941-952D-7EB6E088C79E}" destId="{0C6C8F46-B2D7-A948-B053-502409308DD5}" srcOrd="2" destOrd="0" presId="urn:microsoft.com/office/officeart/2005/8/layout/hList3"/>
    <dgm:cxn modelId="{F8D3C185-BA22-5542-863C-69E63D2AB2DA}" type="presParOf" srcId="{08632187-39F5-3941-952D-7EB6E088C79E}" destId="{94422AE0-B503-1945-B265-A24FD424973B}" srcOrd="3" destOrd="0" presId="urn:microsoft.com/office/officeart/2005/8/layout/hList3"/>
    <dgm:cxn modelId="{949CDF61-154A-D242-8C2B-F1775E971025}" type="presParOf" srcId="{08632187-39F5-3941-952D-7EB6E088C79E}" destId="{1DBDB85C-FEFD-C344-8AE3-CD5C6AA89C5A}" srcOrd="4" destOrd="0" presId="urn:microsoft.com/office/officeart/2005/8/layout/hList3"/>
    <dgm:cxn modelId="{FFD6A9FD-2F59-4B46-A4DC-D258542ACF63}" type="presParOf" srcId="{AB2F32F4-411C-8F4B-850D-3630246934DD}" destId="{92FED5F3-82BF-F446-9F98-8FF292A35BB2}" srcOrd="2" destOrd="0" presId="urn:microsoft.com/office/officeart/2005/8/layout/hList3"/>
  </dgm:cxnLst>
  <dgm:bg>
    <a:solidFill>
      <a:srgbClr val="152B48"/>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3FB9876-75CC-7D43-8002-DA613F4E763D}" type="doc">
      <dgm:prSet loTypeId="urn:microsoft.com/office/officeart/2005/8/layout/process1" loCatId="process" qsTypeId="urn:microsoft.com/office/officeart/2005/8/quickstyle/simple1" qsCatId="simple" csTypeId="urn:microsoft.com/office/officeart/2005/8/colors/accent1_1" csCatId="accent1" phldr="1"/>
      <dgm:spPr/>
      <dgm:t>
        <a:bodyPr/>
        <a:lstStyle/>
        <a:p>
          <a:endParaRPr lang="es-ES"/>
        </a:p>
      </dgm:t>
    </dgm:pt>
    <dgm:pt modelId="{0A8EEC72-9D2B-BA4C-A344-F7BD10724E5A}">
      <dgm:prSet/>
      <dgm:spPr>
        <a:ln>
          <a:solidFill>
            <a:srgbClr val="152B48"/>
          </a:solidFill>
        </a:ln>
      </dgm:spPr>
      <dgm:t>
        <a:bodyPr/>
        <a:lstStyle/>
        <a:p>
          <a:r>
            <a:rPr lang="es-CO" dirty="0">
              <a:solidFill>
                <a:srgbClr val="152B48"/>
              </a:solidFill>
              <a:latin typeface="Montserrat" pitchFamily="2" charset="77"/>
            </a:rPr>
            <a:t>Al parecer, en este momento también se produce un cambio en la composición de la leche, de forma transitoria. </a:t>
          </a:r>
        </a:p>
      </dgm:t>
    </dgm:pt>
    <dgm:pt modelId="{66E74A4C-A150-3E45-8BD8-A0560B477C48}" type="parTrans" cxnId="{DC7BE90A-B2DA-484A-9876-52AD1FA20F59}">
      <dgm:prSet/>
      <dgm:spPr/>
      <dgm:t>
        <a:bodyPr/>
        <a:lstStyle/>
        <a:p>
          <a:endParaRPr lang="es-ES">
            <a:solidFill>
              <a:srgbClr val="152B48"/>
            </a:solidFill>
            <a:latin typeface="Montserrat" pitchFamily="2" charset="77"/>
          </a:endParaRPr>
        </a:p>
      </dgm:t>
    </dgm:pt>
    <dgm:pt modelId="{39DE151A-E9AB-054C-BB20-9AF78F7CA7D4}" type="sibTrans" cxnId="{DC7BE90A-B2DA-484A-9876-52AD1FA20F59}">
      <dgm:prSet/>
      <dgm:spPr>
        <a:solidFill>
          <a:srgbClr val="00ABA7"/>
        </a:solidFill>
      </dgm:spPr>
      <dgm:t>
        <a:bodyPr/>
        <a:lstStyle/>
        <a:p>
          <a:endParaRPr lang="es-ES">
            <a:solidFill>
              <a:srgbClr val="152B48"/>
            </a:solidFill>
            <a:latin typeface="Montserrat" pitchFamily="2" charset="77"/>
          </a:endParaRPr>
        </a:p>
      </dgm:t>
    </dgm:pt>
    <dgm:pt modelId="{4C5F769D-3827-F347-AD0B-2E26C35CAAD5}">
      <dgm:prSet/>
      <dgm:spPr>
        <a:ln>
          <a:solidFill>
            <a:srgbClr val="152B48"/>
          </a:solidFill>
        </a:ln>
      </dgm:spPr>
      <dgm:t>
        <a:bodyPr/>
        <a:lstStyle/>
        <a:p>
          <a:r>
            <a:rPr lang="es-CO">
              <a:solidFill>
                <a:srgbClr val="152B48"/>
              </a:solidFill>
              <a:latin typeface="Montserrat" pitchFamily="2" charset="77"/>
            </a:rPr>
            <a:t>La leche tiene un sabor más salado, y a algunos niños no les gusta el cambio. </a:t>
          </a:r>
        </a:p>
      </dgm:t>
    </dgm:pt>
    <dgm:pt modelId="{344DBFBB-5FA2-0941-B1D1-C061A065FCDD}" type="parTrans" cxnId="{0D78C010-9838-A948-BEC0-0E9D2F0B264F}">
      <dgm:prSet/>
      <dgm:spPr/>
      <dgm:t>
        <a:bodyPr/>
        <a:lstStyle/>
        <a:p>
          <a:endParaRPr lang="es-ES">
            <a:solidFill>
              <a:srgbClr val="152B48"/>
            </a:solidFill>
            <a:latin typeface="Montserrat" pitchFamily="2" charset="77"/>
          </a:endParaRPr>
        </a:p>
      </dgm:t>
    </dgm:pt>
    <dgm:pt modelId="{C21BDD71-DDF8-0D41-ABBA-4D1452F525CC}" type="sibTrans" cxnId="{0D78C010-9838-A948-BEC0-0E9D2F0B264F}">
      <dgm:prSet/>
      <dgm:spPr>
        <a:solidFill>
          <a:srgbClr val="00ABA7"/>
        </a:solidFill>
      </dgm:spPr>
      <dgm:t>
        <a:bodyPr/>
        <a:lstStyle/>
        <a:p>
          <a:endParaRPr lang="es-ES">
            <a:solidFill>
              <a:srgbClr val="152B48"/>
            </a:solidFill>
            <a:latin typeface="Montserrat" pitchFamily="2" charset="77"/>
          </a:endParaRPr>
        </a:p>
      </dgm:t>
    </dgm:pt>
    <dgm:pt modelId="{DC7BC86C-6436-EB44-82E9-0909DFEA07D2}">
      <dgm:prSet/>
      <dgm:spPr>
        <a:ln>
          <a:solidFill>
            <a:srgbClr val="152B48"/>
          </a:solidFill>
        </a:ln>
      </dgm:spPr>
      <dgm:t>
        <a:bodyPr/>
        <a:lstStyle/>
        <a:p>
          <a:r>
            <a:rPr lang="es-CO" dirty="0">
              <a:solidFill>
                <a:srgbClr val="152B48"/>
              </a:solidFill>
              <a:latin typeface="Montserrat" pitchFamily="2" charset="77"/>
            </a:rPr>
            <a:t>Al igual que en la crisis de los 17 días, una vez normalizada la situación, los niños recuperan el patrón de lactancia.</a:t>
          </a:r>
        </a:p>
      </dgm:t>
    </dgm:pt>
    <dgm:pt modelId="{6CCD99D3-F903-B54D-9735-B2027479AA47}" type="parTrans" cxnId="{12313393-85CD-A14A-977D-2CA7681DFDDB}">
      <dgm:prSet/>
      <dgm:spPr/>
      <dgm:t>
        <a:bodyPr/>
        <a:lstStyle/>
        <a:p>
          <a:endParaRPr lang="es-ES">
            <a:solidFill>
              <a:srgbClr val="152B48"/>
            </a:solidFill>
            <a:latin typeface="Montserrat" pitchFamily="2" charset="77"/>
          </a:endParaRPr>
        </a:p>
      </dgm:t>
    </dgm:pt>
    <dgm:pt modelId="{A1AF55FF-C40E-2D4A-B84D-30FC24B5C1B5}" type="sibTrans" cxnId="{12313393-85CD-A14A-977D-2CA7681DFDDB}">
      <dgm:prSet/>
      <dgm:spPr/>
      <dgm:t>
        <a:bodyPr/>
        <a:lstStyle/>
        <a:p>
          <a:endParaRPr lang="es-ES">
            <a:solidFill>
              <a:srgbClr val="152B48"/>
            </a:solidFill>
            <a:latin typeface="Montserrat" pitchFamily="2" charset="77"/>
          </a:endParaRPr>
        </a:p>
      </dgm:t>
    </dgm:pt>
    <dgm:pt modelId="{FC919C13-5CAF-254B-8648-D32F6A6CDFD3}" type="pres">
      <dgm:prSet presAssocID="{E3FB9876-75CC-7D43-8002-DA613F4E763D}" presName="Name0" presStyleCnt="0">
        <dgm:presLayoutVars>
          <dgm:dir/>
          <dgm:resizeHandles val="exact"/>
        </dgm:presLayoutVars>
      </dgm:prSet>
      <dgm:spPr/>
    </dgm:pt>
    <dgm:pt modelId="{1BE11C07-B2A8-5343-80E6-39F11C1AA0C1}" type="pres">
      <dgm:prSet presAssocID="{0A8EEC72-9D2B-BA4C-A344-F7BD10724E5A}" presName="node" presStyleLbl="node1" presStyleIdx="0" presStyleCnt="3">
        <dgm:presLayoutVars>
          <dgm:bulletEnabled val="1"/>
        </dgm:presLayoutVars>
      </dgm:prSet>
      <dgm:spPr/>
    </dgm:pt>
    <dgm:pt modelId="{AD099B83-BD59-494A-A098-EB28AD11BF35}" type="pres">
      <dgm:prSet presAssocID="{39DE151A-E9AB-054C-BB20-9AF78F7CA7D4}" presName="sibTrans" presStyleLbl="sibTrans2D1" presStyleIdx="0" presStyleCnt="2"/>
      <dgm:spPr/>
    </dgm:pt>
    <dgm:pt modelId="{0297C26D-6E27-9C43-86B4-218577209018}" type="pres">
      <dgm:prSet presAssocID="{39DE151A-E9AB-054C-BB20-9AF78F7CA7D4}" presName="connectorText" presStyleLbl="sibTrans2D1" presStyleIdx="0" presStyleCnt="2"/>
      <dgm:spPr/>
    </dgm:pt>
    <dgm:pt modelId="{5F6EBE6E-081E-744D-A87E-4AB93324AB27}" type="pres">
      <dgm:prSet presAssocID="{4C5F769D-3827-F347-AD0B-2E26C35CAAD5}" presName="node" presStyleLbl="node1" presStyleIdx="1" presStyleCnt="3">
        <dgm:presLayoutVars>
          <dgm:bulletEnabled val="1"/>
        </dgm:presLayoutVars>
      </dgm:prSet>
      <dgm:spPr/>
    </dgm:pt>
    <dgm:pt modelId="{D1DD5FC9-BE1C-DB42-A914-39BAA3C28E5B}" type="pres">
      <dgm:prSet presAssocID="{C21BDD71-DDF8-0D41-ABBA-4D1452F525CC}" presName="sibTrans" presStyleLbl="sibTrans2D1" presStyleIdx="1" presStyleCnt="2"/>
      <dgm:spPr/>
    </dgm:pt>
    <dgm:pt modelId="{AD25BD35-5866-164B-B15C-0FBCD511DFD5}" type="pres">
      <dgm:prSet presAssocID="{C21BDD71-DDF8-0D41-ABBA-4D1452F525CC}" presName="connectorText" presStyleLbl="sibTrans2D1" presStyleIdx="1" presStyleCnt="2"/>
      <dgm:spPr/>
    </dgm:pt>
    <dgm:pt modelId="{6F080D47-2C86-1E46-A794-797C35305151}" type="pres">
      <dgm:prSet presAssocID="{DC7BC86C-6436-EB44-82E9-0909DFEA07D2}" presName="node" presStyleLbl="node1" presStyleIdx="2" presStyleCnt="3">
        <dgm:presLayoutVars>
          <dgm:bulletEnabled val="1"/>
        </dgm:presLayoutVars>
      </dgm:prSet>
      <dgm:spPr/>
    </dgm:pt>
  </dgm:ptLst>
  <dgm:cxnLst>
    <dgm:cxn modelId="{E0E51004-03A4-5943-A102-FB4DFFA16D5F}" type="presOf" srcId="{C21BDD71-DDF8-0D41-ABBA-4D1452F525CC}" destId="{AD25BD35-5866-164B-B15C-0FBCD511DFD5}" srcOrd="1" destOrd="0" presId="urn:microsoft.com/office/officeart/2005/8/layout/process1"/>
    <dgm:cxn modelId="{DC7BE90A-B2DA-484A-9876-52AD1FA20F59}" srcId="{E3FB9876-75CC-7D43-8002-DA613F4E763D}" destId="{0A8EEC72-9D2B-BA4C-A344-F7BD10724E5A}" srcOrd="0" destOrd="0" parTransId="{66E74A4C-A150-3E45-8BD8-A0560B477C48}" sibTransId="{39DE151A-E9AB-054C-BB20-9AF78F7CA7D4}"/>
    <dgm:cxn modelId="{0D78C010-9838-A948-BEC0-0E9D2F0B264F}" srcId="{E3FB9876-75CC-7D43-8002-DA613F4E763D}" destId="{4C5F769D-3827-F347-AD0B-2E26C35CAAD5}" srcOrd="1" destOrd="0" parTransId="{344DBFBB-5FA2-0941-B1D1-C061A065FCDD}" sibTransId="{C21BDD71-DDF8-0D41-ABBA-4D1452F525CC}"/>
    <dgm:cxn modelId="{60FEFA17-60BF-D94F-8265-93CBAADDCF90}" type="presOf" srcId="{E3FB9876-75CC-7D43-8002-DA613F4E763D}" destId="{FC919C13-5CAF-254B-8648-D32F6A6CDFD3}" srcOrd="0" destOrd="0" presId="urn:microsoft.com/office/officeart/2005/8/layout/process1"/>
    <dgm:cxn modelId="{AA3B4F34-A404-404D-952D-06E2FD48DE6F}" type="presOf" srcId="{39DE151A-E9AB-054C-BB20-9AF78F7CA7D4}" destId="{AD099B83-BD59-494A-A098-EB28AD11BF35}" srcOrd="0" destOrd="0" presId="urn:microsoft.com/office/officeart/2005/8/layout/process1"/>
    <dgm:cxn modelId="{53D92E5F-56AA-8743-9E86-F7C325683752}" type="presOf" srcId="{39DE151A-E9AB-054C-BB20-9AF78F7CA7D4}" destId="{0297C26D-6E27-9C43-86B4-218577209018}" srcOrd="1" destOrd="0" presId="urn:microsoft.com/office/officeart/2005/8/layout/process1"/>
    <dgm:cxn modelId="{9F480A68-B83A-F245-B544-CEAB2DB08C53}" type="presOf" srcId="{0A8EEC72-9D2B-BA4C-A344-F7BD10724E5A}" destId="{1BE11C07-B2A8-5343-80E6-39F11C1AA0C1}" srcOrd="0" destOrd="0" presId="urn:microsoft.com/office/officeart/2005/8/layout/process1"/>
    <dgm:cxn modelId="{45C7E768-7CCE-344B-9184-98C451C00D1E}" type="presOf" srcId="{4C5F769D-3827-F347-AD0B-2E26C35CAAD5}" destId="{5F6EBE6E-081E-744D-A87E-4AB93324AB27}" srcOrd="0" destOrd="0" presId="urn:microsoft.com/office/officeart/2005/8/layout/process1"/>
    <dgm:cxn modelId="{12313393-85CD-A14A-977D-2CA7681DFDDB}" srcId="{E3FB9876-75CC-7D43-8002-DA613F4E763D}" destId="{DC7BC86C-6436-EB44-82E9-0909DFEA07D2}" srcOrd="2" destOrd="0" parTransId="{6CCD99D3-F903-B54D-9735-B2027479AA47}" sibTransId="{A1AF55FF-C40E-2D4A-B84D-30FC24B5C1B5}"/>
    <dgm:cxn modelId="{F1AFF3AB-60D6-5749-9064-4C2C1464B77D}" type="presOf" srcId="{C21BDD71-DDF8-0D41-ABBA-4D1452F525CC}" destId="{D1DD5FC9-BE1C-DB42-A914-39BAA3C28E5B}" srcOrd="0" destOrd="0" presId="urn:microsoft.com/office/officeart/2005/8/layout/process1"/>
    <dgm:cxn modelId="{B63A3CD3-CDE7-574F-A26F-C64877D553F8}" type="presOf" srcId="{DC7BC86C-6436-EB44-82E9-0909DFEA07D2}" destId="{6F080D47-2C86-1E46-A794-797C35305151}" srcOrd="0" destOrd="0" presId="urn:microsoft.com/office/officeart/2005/8/layout/process1"/>
    <dgm:cxn modelId="{6EC2F61A-D2B0-214F-BE6B-8BF7BE2F5E8A}" type="presParOf" srcId="{FC919C13-5CAF-254B-8648-D32F6A6CDFD3}" destId="{1BE11C07-B2A8-5343-80E6-39F11C1AA0C1}" srcOrd="0" destOrd="0" presId="urn:microsoft.com/office/officeart/2005/8/layout/process1"/>
    <dgm:cxn modelId="{4F30E1EA-A7D3-104B-A03B-E13CB205A886}" type="presParOf" srcId="{FC919C13-5CAF-254B-8648-D32F6A6CDFD3}" destId="{AD099B83-BD59-494A-A098-EB28AD11BF35}" srcOrd="1" destOrd="0" presId="urn:microsoft.com/office/officeart/2005/8/layout/process1"/>
    <dgm:cxn modelId="{CEACC94A-56E8-474B-B89C-0AD6BE82184C}" type="presParOf" srcId="{AD099B83-BD59-494A-A098-EB28AD11BF35}" destId="{0297C26D-6E27-9C43-86B4-218577209018}" srcOrd="0" destOrd="0" presId="urn:microsoft.com/office/officeart/2005/8/layout/process1"/>
    <dgm:cxn modelId="{F985EBDA-E7A8-B14A-819C-EBC10C708CF1}" type="presParOf" srcId="{FC919C13-5CAF-254B-8648-D32F6A6CDFD3}" destId="{5F6EBE6E-081E-744D-A87E-4AB93324AB27}" srcOrd="2" destOrd="0" presId="urn:microsoft.com/office/officeart/2005/8/layout/process1"/>
    <dgm:cxn modelId="{23ABCF66-E999-774A-A1EB-44C1E714D4C9}" type="presParOf" srcId="{FC919C13-5CAF-254B-8648-D32F6A6CDFD3}" destId="{D1DD5FC9-BE1C-DB42-A914-39BAA3C28E5B}" srcOrd="3" destOrd="0" presId="urn:microsoft.com/office/officeart/2005/8/layout/process1"/>
    <dgm:cxn modelId="{1C579F6D-9ED0-414A-AF6C-0C0D783E1CE1}" type="presParOf" srcId="{D1DD5FC9-BE1C-DB42-A914-39BAA3C28E5B}" destId="{AD25BD35-5866-164B-B15C-0FBCD511DFD5}" srcOrd="0" destOrd="0" presId="urn:microsoft.com/office/officeart/2005/8/layout/process1"/>
    <dgm:cxn modelId="{32673F70-5323-834F-82E8-4D3E6EC777EE}" type="presParOf" srcId="{FC919C13-5CAF-254B-8648-D32F6A6CDFD3}" destId="{6F080D47-2C86-1E46-A794-797C35305151}"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7105F57-3DAB-194C-B7DD-29C22D891FFE}" type="doc">
      <dgm:prSet loTypeId="urn:microsoft.com/office/officeart/2008/layout/LinedList" loCatId="relationship" qsTypeId="urn:microsoft.com/office/officeart/2005/8/quickstyle/simple1" qsCatId="simple" csTypeId="urn:microsoft.com/office/officeart/2005/8/colors/accent1_1" csCatId="accent1" phldr="1"/>
      <dgm:spPr/>
      <dgm:t>
        <a:bodyPr/>
        <a:lstStyle/>
        <a:p>
          <a:endParaRPr lang="es-ES"/>
        </a:p>
      </dgm:t>
    </dgm:pt>
    <dgm:pt modelId="{66E495EB-4431-9745-9741-A4DF2AED18E6}">
      <dgm:prSet/>
      <dgm:spPr/>
      <dgm:t>
        <a:bodyPr/>
        <a:lstStyle/>
        <a:p>
          <a:r>
            <a:rPr lang="es-CO" dirty="0">
              <a:solidFill>
                <a:srgbClr val="152B48"/>
              </a:solidFill>
              <a:latin typeface="Montserrat" pitchFamily="2" charset="77"/>
            </a:rPr>
            <a:t>El bebé ya no pide pecho tan a menudo.</a:t>
          </a:r>
        </a:p>
      </dgm:t>
    </dgm:pt>
    <dgm:pt modelId="{0F98974F-2547-C04C-BA6C-7DE9348897B2}" type="parTrans" cxnId="{50F915B4-DE27-7B45-A283-F4BD45D28D46}">
      <dgm:prSet/>
      <dgm:spPr/>
      <dgm:t>
        <a:bodyPr/>
        <a:lstStyle/>
        <a:p>
          <a:endParaRPr lang="es-ES">
            <a:solidFill>
              <a:srgbClr val="152B48"/>
            </a:solidFill>
            <a:latin typeface="Montserrat" pitchFamily="2" charset="77"/>
          </a:endParaRPr>
        </a:p>
      </dgm:t>
    </dgm:pt>
    <dgm:pt modelId="{83126772-41AB-EC47-9EB7-A58B7D5384DB}" type="sibTrans" cxnId="{50F915B4-DE27-7B45-A283-F4BD45D28D46}">
      <dgm:prSet/>
      <dgm:spPr/>
      <dgm:t>
        <a:bodyPr/>
        <a:lstStyle/>
        <a:p>
          <a:endParaRPr lang="es-ES">
            <a:solidFill>
              <a:srgbClr val="152B48"/>
            </a:solidFill>
            <a:latin typeface="Montserrat" pitchFamily="2" charset="77"/>
          </a:endParaRPr>
        </a:p>
      </dgm:t>
    </dgm:pt>
    <dgm:pt modelId="{402B4A78-12D9-E345-9390-EEBFDD1E1A34}">
      <dgm:prSet/>
      <dgm:spPr/>
      <dgm:t>
        <a:bodyPr/>
        <a:lstStyle/>
        <a:p>
          <a:r>
            <a:rPr lang="es-CO">
              <a:solidFill>
                <a:srgbClr val="152B48"/>
              </a:solidFill>
              <a:latin typeface="Montserrat" pitchFamily="2" charset="77"/>
            </a:rPr>
            <a:t>Pasa de tomar leche por largo a rato a tomas de minutos.</a:t>
          </a:r>
        </a:p>
      </dgm:t>
    </dgm:pt>
    <dgm:pt modelId="{8AFD0739-5CF8-3E43-9EA2-34128DC2096C}" type="parTrans" cxnId="{ED8ACF90-3B67-CB4F-894C-1C5F18931A8B}">
      <dgm:prSet/>
      <dgm:spPr/>
      <dgm:t>
        <a:bodyPr/>
        <a:lstStyle/>
        <a:p>
          <a:endParaRPr lang="es-ES">
            <a:solidFill>
              <a:srgbClr val="152B48"/>
            </a:solidFill>
            <a:latin typeface="Montserrat" pitchFamily="2" charset="77"/>
          </a:endParaRPr>
        </a:p>
      </dgm:t>
    </dgm:pt>
    <dgm:pt modelId="{CA7D0411-0943-B441-8473-70A5B93548BF}" type="sibTrans" cxnId="{ED8ACF90-3B67-CB4F-894C-1C5F18931A8B}">
      <dgm:prSet/>
      <dgm:spPr/>
      <dgm:t>
        <a:bodyPr/>
        <a:lstStyle/>
        <a:p>
          <a:endParaRPr lang="es-ES">
            <a:solidFill>
              <a:srgbClr val="152B48"/>
            </a:solidFill>
            <a:latin typeface="Montserrat" pitchFamily="2" charset="77"/>
          </a:endParaRPr>
        </a:p>
      </dgm:t>
    </dgm:pt>
    <dgm:pt modelId="{1F18C813-4B09-864F-8FD0-EFBDCBE74605}">
      <dgm:prSet/>
      <dgm:spPr/>
      <dgm:t>
        <a:bodyPr/>
        <a:lstStyle/>
        <a:p>
          <a:r>
            <a:rPr lang="es-CO" dirty="0">
              <a:solidFill>
                <a:srgbClr val="152B48"/>
              </a:solidFill>
              <a:latin typeface="Montserrat" pitchFamily="2" charset="77"/>
            </a:rPr>
            <a:t>La madre nota los pechos blandos.</a:t>
          </a:r>
        </a:p>
      </dgm:t>
    </dgm:pt>
    <dgm:pt modelId="{05DB7A17-8888-C840-96DC-00DF652EAE1C}" type="parTrans" cxnId="{0C5D7E24-F0C3-3141-91AC-B8ACBFC3DACF}">
      <dgm:prSet/>
      <dgm:spPr/>
      <dgm:t>
        <a:bodyPr/>
        <a:lstStyle/>
        <a:p>
          <a:endParaRPr lang="es-ES">
            <a:solidFill>
              <a:srgbClr val="152B48"/>
            </a:solidFill>
            <a:latin typeface="Montserrat" pitchFamily="2" charset="77"/>
          </a:endParaRPr>
        </a:p>
      </dgm:t>
    </dgm:pt>
    <dgm:pt modelId="{370DF95A-D154-9C48-90D5-5C5F64B16A0A}" type="sibTrans" cxnId="{0C5D7E24-F0C3-3141-91AC-B8ACBFC3DACF}">
      <dgm:prSet/>
      <dgm:spPr/>
      <dgm:t>
        <a:bodyPr/>
        <a:lstStyle/>
        <a:p>
          <a:endParaRPr lang="es-ES">
            <a:solidFill>
              <a:srgbClr val="152B48"/>
            </a:solidFill>
            <a:latin typeface="Montserrat" pitchFamily="2" charset="77"/>
          </a:endParaRPr>
        </a:p>
      </dgm:t>
    </dgm:pt>
    <dgm:pt modelId="{C213353C-6820-C247-954C-F75B4454C7A5}">
      <dgm:prSet/>
      <dgm:spPr/>
      <dgm:t>
        <a:bodyPr/>
        <a:lstStyle/>
        <a:p>
          <a:r>
            <a:rPr lang="es-CO" dirty="0">
              <a:solidFill>
                <a:srgbClr val="152B48"/>
              </a:solidFill>
              <a:latin typeface="Montserrat" pitchFamily="2" charset="77"/>
            </a:rPr>
            <a:t>El bebé hace tomas caóticas, en las que se distrae por cualquier cosa, y a menudo rompe a llorar al poco rato de haber empezado.</a:t>
          </a:r>
        </a:p>
      </dgm:t>
    </dgm:pt>
    <dgm:pt modelId="{B448BA07-F171-2B46-A710-966B17CCAE19}" type="parTrans" cxnId="{AAB9337C-CA57-A446-B2AA-B5FC8572938B}">
      <dgm:prSet/>
      <dgm:spPr/>
      <dgm:t>
        <a:bodyPr/>
        <a:lstStyle/>
        <a:p>
          <a:endParaRPr lang="es-ES">
            <a:solidFill>
              <a:srgbClr val="152B48"/>
            </a:solidFill>
            <a:latin typeface="Montserrat" pitchFamily="2" charset="77"/>
          </a:endParaRPr>
        </a:p>
      </dgm:t>
    </dgm:pt>
    <dgm:pt modelId="{B20E1458-64D4-B141-A520-91B57E7E87E6}" type="sibTrans" cxnId="{AAB9337C-CA57-A446-B2AA-B5FC8572938B}">
      <dgm:prSet/>
      <dgm:spPr/>
      <dgm:t>
        <a:bodyPr/>
        <a:lstStyle/>
        <a:p>
          <a:endParaRPr lang="es-ES">
            <a:solidFill>
              <a:srgbClr val="152B48"/>
            </a:solidFill>
            <a:latin typeface="Montserrat" pitchFamily="2" charset="77"/>
          </a:endParaRPr>
        </a:p>
      </dgm:t>
    </dgm:pt>
    <dgm:pt modelId="{644EC0CC-C9A4-CB4F-86AB-6980D13E150E}">
      <dgm:prSet/>
      <dgm:spPr/>
      <dgm:t>
        <a:bodyPr/>
        <a:lstStyle/>
        <a:p>
          <a:r>
            <a:rPr lang="es-CO" dirty="0">
              <a:solidFill>
                <a:srgbClr val="152B48"/>
              </a:solidFill>
              <a:latin typeface="Montserrat" pitchFamily="2" charset="77"/>
            </a:rPr>
            <a:t>Solo parece mamar bien y tranquilo cuando está dormido.</a:t>
          </a:r>
        </a:p>
      </dgm:t>
    </dgm:pt>
    <dgm:pt modelId="{A3AA9DD4-DB6F-FD47-8A81-59FEB55E676D}" type="parTrans" cxnId="{8929C474-4258-7B4A-96A0-58601F87048A}">
      <dgm:prSet/>
      <dgm:spPr/>
      <dgm:t>
        <a:bodyPr/>
        <a:lstStyle/>
        <a:p>
          <a:endParaRPr lang="es-ES">
            <a:solidFill>
              <a:srgbClr val="152B48"/>
            </a:solidFill>
            <a:latin typeface="Montserrat" pitchFamily="2" charset="77"/>
          </a:endParaRPr>
        </a:p>
      </dgm:t>
    </dgm:pt>
    <dgm:pt modelId="{B3AE9B69-C1B9-8847-A377-2109343C27DB}" type="sibTrans" cxnId="{8929C474-4258-7B4A-96A0-58601F87048A}">
      <dgm:prSet/>
      <dgm:spPr/>
      <dgm:t>
        <a:bodyPr/>
        <a:lstStyle/>
        <a:p>
          <a:endParaRPr lang="es-ES">
            <a:solidFill>
              <a:srgbClr val="152B48"/>
            </a:solidFill>
            <a:latin typeface="Montserrat" pitchFamily="2" charset="77"/>
          </a:endParaRPr>
        </a:p>
      </dgm:t>
    </dgm:pt>
    <dgm:pt modelId="{FDF4EB44-ACD2-0048-8E75-76A57300E002}">
      <dgm:prSet/>
      <dgm:spPr/>
      <dgm:t>
        <a:bodyPr/>
        <a:lstStyle/>
        <a:p>
          <a:r>
            <a:rPr lang="es-CO" dirty="0">
              <a:solidFill>
                <a:srgbClr val="152B48"/>
              </a:solidFill>
              <a:latin typeface="Montserrat" pitchFamily="2" charset="77"/>
            </a:rPr>
            <a:t>El bebé engorda meno.s</a:t>
          </a:r>
        </a:p>
      </dgm:t>
    </dgm:pt>
    <dgm:pt modelId="{CF725F8C-E3CE-9B48-BEEE-079DAF6C3C7E}" type="parTrans" cxnId="{4C1F1A70-940B-DB46-89FD-F22AD8D9B0A4}">
      <dgm:prSet/>
      <dgm:spPr/>
      <dgm:t>
        <a:bodyPr/>
        <a:lstStyle/>
        <a:p>
          <a:endParaRPr lang="es-ES">
            <a:solidFill>
              <a:srgbClr val="152B48"/>
            </a:solidFill>
            <a:latin typeface="Montserrat" pitchFamily="2" charset="77"/>
          </a:endParaRPr>
        </a:p>
      </dgm:t>
    </dgm:pt>
    <dgm:pt modelId="{CA586CDF-F9AB-7C47-B1FC-07AA8ECCB355}" type="sibTrans" cxnId="{4C1F1A70-940B-DB46-89FD-F22AD8D9B0A4}">
      <dgm:prSet/>
      <dgm:spPr/>
      <dgm:t>
        <a:bodyPr/>
        <a:lstStyle/>
        <a:p>
          <a:endParaRPr lang="es-ES">
            <a:solidFill>
              <a:srgbClr val="152B48"/>
            </a:solidFill>
            <a:latin typeface="Montserrat" pitchFamily="2" charset="77"/>
          </a:endParaRPr>
        </a:p>
      </dgm:t>
    </dgm:pt>
    <dgm:pt modelId="{46A2997B-EA36-7D4A-BE80-929BAABAFCEC}">
      <dgm:prSet/>
      <dgm:spPr/>
      <dgm:t>
        <a:bodyPr/>
        <a:lstStyle/>
        <a:p>
          <a:r>
            <a:rPr lang="es-CO" dirty="0">
              <a:solidFill>
                <a:srgbClr val="152B48"/>
              </a:solidFill>
              <a:latin typeface="Montserrat" pitchFamily="2" charset="77"/>
            </a:rPr>
            <a:t>A menudo, hay una disminución en la frecuencia de las deposiciones del bebé.</a:t>
          </a:r>
        </a:p>
      </dgm:t>
    </dgm:pt>
    <dgm:pt modelId="{D0287480-E935-4646-B18B-DFDC257BE526}" type="parTrans" cxnId="{C6F6D2DB-2ECE-8840-9820-378B6DC62242}">
      <dgm:prSet/>
      <dgm:spPr/>
      <dgm:t>
        <a:bodyPr/>
        <a:lstStyle/>
        <a:p>
          <a:endParaRPr lang="es-ES">
            <a:solidFill>
              <a:srgbClr val="152B48"/>
            </a:solidFill>
            <a:latin typeface="Montserrat" pitchFamily="2" charset="77"/>
          </a:endParaRPr>
        </a:p>
      </dgm:t>
    </dgm:pt>
    <dgm:pt modelId="{5E73C3A5-9D2F-1C4D-B20F-7189942BBF79}" type="sibTrans" cxnId="{C6F6D2DB-2ECE-8840-9820-378B6DC62242}">
      <dgm:prSet/>
      <dgm:spPr/>
      <dgm:t>
        <a:bodyPr/>
        <a:lstStyle/>
        <a:p>
          <a:endParaRPr lang="es-ES">
            <a:solidFill>
              <a:srgbClr val="152B48"/>
            </a:solidFill>
            <a:latin typeface="Montserrat" pitchFamily="2" charset="77"/>
          </a:endParaRPr>
        </a:p>
      </dgm:t>
    </dgm:pt>
    <dgm:pt modelId="{39D591D6-0FBE-3F44-9932-478833065209}" type="pres">
      <dgm:prSet presAssocID="{37105F57-3DAB-194C-B7DD-29C22D891FFE}" presName="vert0" presStyleCnt="0">
        <dgm:presLayoutVars>
          <dgm:dir/>
          <dgm:animOne val="branch"/>
          <dgm:animLvl val="lvl"/>
        </dgm:presLayoutVars>
      </dgm:prSet>
      <dgm:spPr/>
    </dgm:pt>
    <dgm:pt modelId="{9DA20266-DA92-0547-9D00-9E671F6E94B6}" type="pres">
      <dgm:prSet presAssocID="{66E495EB-4431-9745-9741-A4DF2AED18E6}" presName="thickLine" presStyleLbl="alignNode1" presStyleIdx="0" presStyleCnt="7"/>
      <dgm:spPr/>
    </dgm:pt>
    <dgm:pt modelId="{9E5BDEAF-7364-8840-8F60-89EF655815E7}" type="pres">
      <dgm:prSet presAssocID="{66E495EB-4431-9745-9741-A4DF2AED18E6}" presName="horz1" presStyleCnt="0"/>
      <dgm:spPr/>
    </dgm:pt>
    <dgm:pt modelId="{2F463BCC-B166-6643-9F82-354B4E4B6E0C}" type="pres">
      <dgm:prSet presAssocID="{66E495EB-4431-9745-9741-A4DF2AED18E6}" presName="tx1" presStyleLbl="revTx" presStyleIdx="0" presStyleCnt="7"/>
      <dgm:spPr/>
    </dgm:pt>
    <dgm:pt modelId="{316BBEB7-D923-4745-A818-E06A580EB59F}" type="pres">
      <dgm:prSet presAssocID="{66E495EB-4431-9745-9741-A4DF2AED18E6}" presName="vert1" presStyleCnt="0"/>
      <dgm:spPr/>
    </dgm:pt>
    <dgm:pt modelId="{0E978EF5-4461-584F-8399-62F1BAAEC9BC}" type="pres">
      <dgm:prSet presAssocID="{402B4A78-12D9-E345-9390-EEBFDD1E1A34}" presName="thickLine" presStyleLbl="alignNode1" presStyleIdx="1" presStyleCnt="7"/>
      <dgm:spPr/>
    </dgm:pt>
    <dgm:pt modelId="{C33127F7-186F-9E4C-813A-497A7A7C1BAF}" type="pres">
      <dgm:prSet presAssocID="{402B4A78-12D9-E345-9390-EEBFDD1E1A34}" presName="horz1" presStyleCnt="0"/>
      <dgm:spPr/>
    </dgm:pt>
    <dgm:pt modelId="{82840F5F-4307-2B43-A6D3-8A6C9343917C}" type="pres">
      <dgm:prSet presAssocID="{402B4A78-12D9-E345-9390-EEBFDD1E1A34}" presName="tx1" presStyleLbl="revTx" presStyleIdx="1" presStyleCnt="7"/>
      <dgm:spPr/>
    </dgm:pt>
    <dgm:pt modelId="{F2320C04-ECED-784B-B05C-FBE4DBEC3B72}" type="pres">
      <dgm:prSet presAssocID="{402B4A78-12D9-E345-9390-EEBFDD1E1A34}" presName="vert1" presStyleCnt="0"/>
      <dgm:spPr/>
    </dgm:pt>
    <dgm:pt modelId="{1A762CB5-801F-584D-9842-82C51DFB1305}" type="pres">
      <dgm:prSet presAssocID="{1F18C813-4B09-864F-8FD0-EFBDCBE74605}" presName="thickLine" presStyleLbl="alignNode1" presStyleIdx="2" presStyleCnt="7"/>
      <dgm:spPr/>
    </dgm:pt>
    <dgm:pt modelId="{3CDACBA0-6145-BB47-B257-D1C7A584B2A6}" type="pres">
      <dgm:prSet presAssocID="{1F18C813-4B09-864F-8FD0-EFBDCBE74605}" presName="horz1" presStyleCnt="0"/>
      <dgm:spPr/>
    </dgm:pt>
    <dgm:pt modelId="{01428EB4-2EC9-5442-A0BE-9F5509182F90}" type="pres">
      <dgm:prSet presAssocID="{1F18C813-4B09-864F-8FD0-EFBDCBE74605}" presName="tx1" presStyleLbl="revTx" presStyleIdx="2" presStyleCnt="7"/>
      <dgm:spPr/>
    </dgm:pt>
    <dgm:pt modelId="{06C6320D-F889-964B-A740-EA5648F7DD63}" type="pres">
      <dgm:prSet presAssocID="{1F18C813-4B09-864F-8FD0-EFBDCBE74605}" presName="vert1" presStyleCnt="0"/>
      <dgm:spPr/>
    </dgm:pt>
    <dgm:pt modelId="{442149FB-0B21-8841-82F3-534316229BD3}" type="pres">
      <dgm:prSet presAssocID="{C213353C-6820-C247-954C-F75B4454C7A5}" presName="thickLine" presStyleLbl="alignNode1" presStyleIdx="3" presStyleCnt="7"/>
      <dgm:spPr/>
    </dgm:pt>
    <dgm:pt modelId="{67F86BA1-FC25-7440-B594-0A48877645E7}" type="pres">
      <dgm:prSet presAssocID="{C213353C-6820-C247-954C-F75B4454C7A5}" presName="horz1" presStyleCnt="0"/>
      <dgm:spPr/>
    </dgm:pt>
    <dgm:pt modelId="{01FD7097-2EC3-9A49-8533-A65CE84E96A1}" type="pres">
      <dgm:prSet presAssocID="{C213353C-6820-C247-954C-F75B4454C7A5}" presName="tx1" presStyleLbl="revTx" presStyleIdx="3" presStyleCnt="7"/>
      <dgm:spPr/>
    </dgm:pt>
    <dgm:pt modelId="{DC62FCF3-D311-074A-A18E-73D81BB02472}" type="pres">
      <dgm:prSet presAssocID="{C213353C-6820-C247-954C-F75B4454C7A5}" presName="vert1" presStyleCnt="0"/>
      <dgm:spPr/>
    </dgm:pt>
    <dgm:pt modelId="{6A0861B7-B8B3-3742-8F5B-3DAF62360AF9}" type="pres">
      <dgm:prSet presAssocID="{644EC0CC-C9A4-CB4F-86AB-6980D13E150E}" presName="thickLine" presStyleLbl="alignNode1" presStyleIdx="4" presStyleCnt="7"/>
      <dgm:spPr/>
    </dgm:pt>
    <dgm:pt modelId="{5C9B9FAC-01BB-EC4B-AEDB-1978D5657AAA}" type="pres">
      <dgm:prSet presAssocID="{644EC0CC-C9A4-CB4F-86AB-6980D13E150E}" presName="horz1" presStyleCnt="0"/>
      <dgm:spPr/>
    </dgm:pt>
    <dgm:pt modelId="{F242490D-BDAB-D142-9BEB-8899FC1EC86B}" type="pres">
      <dgm:prSet presAssocID="{644EC0CC-C9A4-CB4F-86AB-6980D13E150E}" presName="tx1" presStyleLbl="revTx" presStyleIdx="4" presStyleCnt="7"/>
      <dgm:spPr/>
    </dgm:pt>
    <dgm:pt modelId="{D81B525E-4A90-EC4A-8CCF-6BE6762296BF}" type="pres">
      <dgm:prSet presAssocID="{644EC0CC-C9A4-CB4F-86AB-6980D13E150E}" presName="vert1" presStyleCnt="0"/>
      <dgm:spPr/>
    </dgm:pt>
    <dgm:pt modelId="{49A600E2-C96E-C744-B4EF-D9B8A7AABBD3}" type="pres">
      <dgm:prSet presAssocID="{FDF4EB44-ACD2-0048-8E75-76A57300E002}" presName="thickLine" presStyleLbl="alignNode1" presStyleIdx="5" presStyleCnt="7"/>
      <dgm:spPr/>
    </dgm:pt>
    <dgm:pt modelId="{DC6BBEE2-5619-3347-8AD8-C2E66053E367}" type="pres">
      <dgm:prSet presAssocID="{FDF4EB44-ACD2-0048-8E75-76A57300E002}" presName="horz1" presStyleCnt="0"/>
      <dgm:spPr/>
    </dgm:pt>
    <dgm:pt modelId="{CEEC2B80-F2C0-5D48-AFE5-52D9D64436F5}" type="pres">
      <dgm:prSet presAssocID="{FDF4EB44-ACD2-0048-8E75-76A57300E002}" presName="tx1" presStyleLbl="revTx" presStyleIdx="5" presStyleCnt="7"/>
      <dgm:spPr/>
    </dgm:pt>
    <dgm:pt modelId="{5F74C198-80DA-0A41-AB8C-639FCB4B9E33}" type="pres">
      <dgm:prSet presAssocID="{FDF4EB44-ACD2-0048-8E75-76A57300E002}" presName="vert1" presStyleCnt="0"/>
      <dgm:spPr/>
    </dgm:pt>
    <dgm:pt modelId="{44C25CC8-E74A-ED44-8B86-9212072B87EF}" type="pres">
      <dgm:prSet presAssocID="{46A2997B-EA36-7D4A-BE80-929BAABAFCEC}" presName="thickLine" presStyleLbl="alignNode1" presStyleIdx="6" presStyleCnt="7"/>
      <dgm:spPr/>
    </dgm:pt>
    <dgm:pt modelId="{FBC76D72-8B54-F742-A40B-AE76E9A043D5}" type="pres">
      <dgm:prSet presAssocID="{46A2997B-EA36-7D4A-BE80-929BAABAFCEC}" presName="horz1" presStyleCnt="0"/>
      <dgm:spPr/>
    </dgm:pt>
    <dgm:pt modelId="{008C8DD1-5C35-F74C-8142-540CDEDE7487}" type="pres">
      <dgm:prSet presAssocID="{46A2997B-EA36-7D4A-BE80-929BAABAFCEC}" presName="tx1" presStyleLbl="revTx" presStyleIdx="6" presStyleCnt="7"/>
      <dgm:spPr/>
    </dgm:pt>
    <dgm:pt modelId="{7EEDE531-833B-7346-9A84-D8428C419EB9}" type="pres">
      <dgm:prSet presAssocID="{46A2997B-EA36-7D4A-BE80-929BAABAFCEC}" presName="vert1" presStyleCnt="0"/>
      <dgm:spPr/>
    </dgm:pt>
  </dgm:ptLst>
  <dgm:cxnLst>
    <dgm:cxn modelId="{5EFBDF20-E32C-EF4F-A438-1FD20370F69F}" type="presOf" srcId="{FDF4EB44-ACD2-0048-8E75-76A57300E002}" destId="{CEEC2B80-F2C0-5D48-AFE5-52D9D64436F5}" srcOrd="0" destOrd="0" presId="urn:microsoft.com/office/officeart/2008/layout/LinedList"/>
    <dgm:cxn modelId="{0C5D7E24-F0C3-3141-91AC-B8ACBFC3DACF}" srcId="{37105F57-3DAB-194C-B7DD-29C22D891FFE}" destId="{1F18C813-4B09-864F-8FD0-EFBDCBE74605}" srcOrd="2" destOrd="0" parTransId="{05DB7A17-8888-C840-96DC-00DF652EAE1C}" sibTransId="{370DF95A-D154-9C48-90D5-5C5F64B16A0A}"/>
    <dgm:cxn modelId="{F069335E-2598-B846-8A8B-D19E93AE20AA}" type="presOf" srcId="{37105F57-3DAB-194C-B7DD-29C22D891FFE}" destId="{39D591D6-0FBE-3F44-9932-478833065209}" srcOrd="0" destOrd="0" presId="urn:microsoft.com/office/officeart/2008/layout/LinedList"/>
    <dgm:cxn modelId="{B65B8043-05F1-1843-98FC-050D24FF16B3}" type="presOf" srcId="{402B4A78-12D9-E345-9390-EEBFDD1E1A34}" destId="{82840F5F-4307-2B43-A6D3-8A6C9343917C}" srcOrd="0" destOrd="0" presId="urn:microsoft.com/office/officeart/2008/layout/LinedList"/>
    <dgm:cxn modelId="{4C1F1A70-940B-DB46-89FD-F22AD8D9B0A4}" srcId="{37105F57-3DAB-194C-B7DD-29C22D891FFE}" destId="{FDF4EB44-ACD2-0048-8E75-76A57300E002}" srcOrd="5" destOrd="0" parTransId="{CF725F8C-E3CE-9B48-BEEE-079DAF6C3C7E}" sibTransId="{CA586CDF-F9AB-7C47-B1FC-07AA8ECCB355}"/>
    <dgm:cxn modelId="{8929C474-4258-7B4A-96A0-58601F87048A}" srcId="{37105F57-3DAB-194C-B7DD-29C22D891FFE}" destId="{644EC0CC-C9A4-CB4F-86AB-6980D13E150E}" srcOrd="4" destOrd="0" parTransId="{A3AA9DD4-DB6F-FD47-8A81-59FEB55E676D}" sibTransId="{B3AE9B69-C1B9-8847-A377-2109343C27DB}"/>
    <dgm:cxn modelId="{AAB9337C-CA57-A446-B2AA-B5FC8572938B}" srcId="{37105F57-3DAB-194C-B7DD-29C22D891FFE}" destId="{C213353C-6820-C247-954C-F75B4454C7A5}" srcOrd="3" destOrd="0" parTransId="{B448BA07-F171-2B46-A710-966B17CCAE19}" sibTransId="{B20E1458-64D4-B141-A520-91B57E7E87E6}"/>
    <dgm:cxn modelId="{9E6F5F8D-6DDA-1146-A0B4-4B342A6E7E08}" type="presOf" srcId="{66E495EB-4431-9745-9741-A4DF2AED18E6}" destId="{2F463BCC-B166-6643-9F82-354B4E4B6E0C}" srcOrd="0" destOrd="0" presId="urn:microsoft.com/office/officeart/2008/layout/LinedList"/>
    <dgm:cxn modelId="{4A99EE8F-4298-0C48-9821-AE9501345ADC}" type="presOf" srcId="{644EC0CC-C9A4-CB4F-86AB-6980D13E150E}" destId="{F242490D-BDAB-D142-9BEB-8899FC1EC86B}" srcOrd="0" destOrd="0" presId="urn:microsoft.com/office/officeart/2008/layout/LinedList"/>
    <dgm:cxn modelId="{ED8ACF90-3B67-CB4F-894C-1C5F18931A8B}" srcId="{37105F57-3DAB-194C-B7DD-29C22D891FFE}" destId="{402B4A78-12D9-E345-9390-EEBFDD1E1A34}" srcOrd="1" destOrd="0" parTransId="{8AFD0739-5CF8-3E43-9EA2-34128DC2096C}" sibTransId="{CA7D0411-0943-B441-8473-70A5B93548BF}"/>
    <dgm:cxn modelId="{FC6DDD91-35B7-9245-8363-0BABC285E2CF}" type="presOf" srcId="{1F18C813-4B09-864F-8FD0-EFBDCBE74605}" destId="{01428EB4-2EC9-5442-A0BE-9F5509182F90}" srcOrd="0" destOrd="0" presId="urn:microsoft.com/office/officeart/2008/layout/LinedList"/>
    <dgm:cxn modelId="{353B95B0-1540-0842-BFA6-0B14625636C1}" type="presOf" srcId="{46A2997B-EA36-7D4A-BE80-929BAABAFCEC}" destId="{008C8DD1-5C35-F74C-8142-540CDEDE7487}" srcOrd="0" destOrd="0" presId="urn:microsoft.com/office/officeart/2008/layout/LinedList"/>
    <dgm:cxn modelId="{50F915B4-DE27-7B45-A283-F4BD45D28D46}" srcId="{37105F57-3DAB-194C-B7DD-29C22D891FFE}" destId="{66E495EB-4431-9745-9741-A4DF2AED18E6}" srcOrd="0" destOrd="0" parTransId="{0F98974F-2547-C04C-BA6C-7DE9348897B2}" sibTransId="{83126772-41AB-EC47-9EB7-A58B7D5384DB}"/>
    <dgm:cxn modelId="{C6F6D2DB-2ECE-8840-9820-378B6DC62242}" srcId="{37105F57-3DAB-194C-B7DD-29C22D891FFE}" destId="{46A2997B-EA36-7D4A-BE80-929BAABAFCEC}" srcOrd="6" destOrd="0" parTransId="{D0287480-E935-4646-B18B-DFDC257BE526}" sibTransId="{5E73C3A5-9D2F-1C4D-B20F-7189942BBF79}"/>
    <dgm:cxn modelId="{1022A9F7-F58F-974C-A56A-29102F13467C}" type="presOf" srcId="{C213353C-6820-C247-954C-F75B4454C7A5}" destId="{01FD7097-2EC3-9A49-8533-A65CE84E96A1}" srcOrd="0" destOrd="0" presId="urn:microsoft.com/office/officeart/2008/layout/LinedList"/>
    <dgm:cxn modelId="{D62496DE-251F-8544-B2F6-DA19C80C0EE1}" type="presParOf" srcId="{39D591D6-0FBE-3F44-9932-478833065209}" destId="{9DA20266-DA92-0547-9D00-9E671F6E94B6}" srcOrd="0" destOrd="0" presId="urn:microsoft.com/office/officeart/2008/layout/LinedList"/>
    <dgm:cxn modelId="{2693C8DA-65DF-3A41-B0D4-F686165877FE}" type="presParOf" srcId="{39D591D6-0FBE-3F44-9932-478833065209}" destId="{9E5BDEAF-7364-8840-8F60-89EF655815E7}" srcOrd="1" destOrd="0" presId="urn:microsoft.com/office/officeart/2008/layout/LinedList"/>
    <dgm:cxn modelId="{3034417B-91B8-FE44-B64E-F42176CB73BF}" type="presParOf" srcId="{9E5BDEAF-7364-8840-8F60-89EF655815E7}" destId="{2F463BCC-B166-6643-9F82-354B4E4B6E0C}" srcOrd="0" destOrd="0" presId="urn:microsoft.com/office/officeart/2008/layout/LinedList"/>
    <dgm:cxn modelId="{AF5655D2-27BB-7048-A2F5-1E217B81DE2D}" type="presParOf" srcId="{9E5BDEAF-7364-8840-8F60-89EF655815E7}" destId="{316BBEB7-D923-4745-A818-E06A580EB59F}" srcOrd="1" destOrd="0" presId="urn:microsoft.com/office/officeart/2008/layout/LinedList"/>
    <dgm:cxn modelId="{31E83370-4DD0-D042-90F3-8E179F70E045}" type="presParOf" srcId="{39D591D6-0FBE-3F44-9932-478833065209}" destId="{0E978EF5-4461-584F-8399-62F1BAAEC9BC}" srcOrd="2" destOrd="0" presId="urn:microsoft.com/office/officeart/2008/layout/LinedList"/>
    <dgm:cxn modelId="{12351B76-B1DA-F346-9CCF-6C4989CE3BD8}" type="presParOf" srcId="{39D591D6-0FBE-3F44-9932-478833065209}" destId="{C33127F7-186F-9E4C-813A-497A7A7C1BAF}" srcOrd="3" destOrd="0" presId="urn:microsoft.com/office/officeart/2008/layout/LinedList"/>
    <dgm:cxn modelId="{310A5E13-A207-9744-A9B8-F44DEF73E684}" type="presParOf" srcId="{C33127F7-186F-9E4C-813A-497A7A7C1BAF}" destId="{82840F5F-4307-2B43-A6D3-8A6C9343917C}" srcOrd="0" destOrd="0" presId="urn:microsoft.com/office/officeart/2008/layout/LinedList"/>
    <dgm:cxn modelId="{ABE49F71-59B5-D444-B89D-66C0BB9E8CB2}" type="presParOf" srcId="{C33127F7-186F-9E4C-813A-497A7A7C1BAF}" destId="{F2320C04-ECED-784B-B05C-FBE4DBEC3B72}" srcOrd="1" destOrd="0" presId="urn:microsoft.com/office/officeart/2008/layout/LinedList"/>
    <dgm:cxn modelId="{B99AB2AF-B12A-4E4D-ACF4-815C6F5BFF38}" type="presParOf" srcId="{39D591D6-0FBE-3F44-9932-478833065209}" destId="{1A762CB5-801F-584D-9842-82C51DFB1305}" srcOrd="4" destOrd="0" presId="urn:microsoft.com/office/officeart/2008/layout/LinedList"/>
    <dgm:cxn modelId="{1CB18BF1-678D-F542-BA9F-6F2987EC7247}" type="presParOf" srcId="{39D591D6-0FBE-3F44-9932-478833065209}" destId="{3CDACBA0-6145-BB47-B257-D1C7A584B2A6}" srcOrd="5" destOrd="0" presId="urn:microsoft.com/office/officeart/2008/layout/LinedList"/>
    <dgm:cxn modelId="{EF1227B3-BCE1-A044-ABCA-D60BC9B48745}" type="presParOf" srcId="{3CDACBA0-6145-BB47-B257-D1C7A584B2A6}" destId="{01428EB4-2EC9-5442-A0BE-9F5509182F90}" srcOrd="0" destOrd="0" presId="urn:microsoft.com/office/officeart/2008/layout/LinedList"/>
    <dgm:cxn modelId="{FA68FB15-DFAB-4443-BA30-2070068FB12B}" type="presParOf" srcId="{3CDACBA0-6145-BB47-B257-D1C7A584B2A6}" destId="{06C6320D-F889-964B-A740-EA5648F7DD63}" srcOrd="1" destOrd="0" presId="urn:microsoft.com/office/officeart/2008/layout/LinedList"/>
    <dgm:cxn modelId="{64E4F61E-1E13-8440-AA52-A3CA48D61EF5}" type="presParOf" srcId="{39D591D6-0FBE-3F44-9932-478833065209}" destId="{442149FB-0B21-8841-82F3-534316229BD3}" srcOrd="6" destOrd="0" presId="urn:microsoft.com/office/officeart/2008/layout/LinedList"/>
    <dgm:cxn modelId="{F28BD925-204D-5241-8A14-77DD38638762}" type="presParOf" srcId="{39D591D6-0FBE-3F44-9932-478833065209}" destId="{67F86BA1-FC25-7440-B594-0A48877645E7}" srcOrd="7" destOrd="0" presId="urn:microsoft.com/office/officeart/2008/layout/LinedList"/>
    <dgm:cxn modelId="{0B20F06A-1689-4C44-AD5F-AFD0E33B1C66}" type="presParOf" srcId="{67F86BA1-FC25-7440-B594-0A48877645E7}" destId="{01FD7097-2EC3-9A49-8533-A65CE84E96A1}" srcOrd="0" destOrd="0" presId="urn:microsoft.com/office/officeart/2008/layout/LinedList"/>
    <dgm:cxn modelId="{30AE4712-3A7C-804B-A5CD-B16A62F8F0EF}" type="presParOf" srcId="{67F86BA1-FC25-7440-B594-0A48877645E7}" destId="{DC62FCF3-D311-074A-A18E-73D81BB02472}" srcOrd="1" destOrd="0" presId="urn:microsoft.com/office/officeart/2008/layout/LinedList"/>
    <dgm:cxn modelId="{76BCF4A5-073B-5840-9BF3-074A81597B53}" type="presParOf" srcId="{39D591D6-0FBE-3F44-9932-478833065209}" destId="{6A0861B7-B8B3-3742-8F5B-3DAF62360AF9}" srcOrd="8" destOrd="0" presId="urn:microsoft.com/office/officeart/2008/layout/LinedList"/>
    <dgm:cxn modelId="{2BD8200E-1581-EF41-BF43-5C9EC1BCE9BE}" type="presParOf" srcId="{39D591D6-0FBE-3F44-9932-478833065209}" destId="{5C9B9FAC-01BB-EC4B-AEDB-1978D5657AAA}" srcOrd="9" destOrd="0" presId="urn:microsoft.com/office/officeart/2008/layout/LinedList"/>
    <dgm:cxn modelId="{27A0F250-3DBA-3848-B3E9-578CEC86A38B}" type="presParOf" srcId="{5C9B9FAC-01BB-EC4B-AEDB-1978D5657AAA}" destId="{F242490D-BDAB-D142-9BEB-8899FC1EC86B}" srcOrd="0" destOrd="0" presId="urn:microsoft.com/office/officeart/2008/layout/LinedList"/>
    <dgm:cxn modelId="{798A631D-5DEB-7348-A839-EE0EEA2C0965}" type="presParOf" srcId="{5C9B9FAC-01BB-EC4B-AEDB-1978D5657AAA}" destId="{D81B525E-4A90-EC4A-8CCF-6BE6762296BF}" srcOrd="1" destOrd="0" presId="urn:microsoft.com/office/officeart/2008/layout/LinedList"/>
    <dgm:cxn modelId="{6C7BB97B-6F98-1445-AA89-DCFC227D86C4}" type="presParOf" srcId="{39D591D6-0FBE-3F44-9932-478833065209}" destId="{49A600E2-C96E-C744-B4EF-D9B8A7AABBD3}" srcOrd="10" destOrd="0" presId="urn:microsoft.com/office/officeart/2008/layout/LinedList"/>
    <dgm:cxn modelId="{AB67C1C7-D5DA-744E-BA47-7BB9F8E50E88}" type="presParOf" srcId="{39D591D6-0FBE-3F44-9932-478833065209}" destId="{DC6BBEE2-5619-3347-8AD8-C2E66053E367}" srcOrd="11" destOrd="0" presId="urn:microsoft.com/office/officeart/2008/layout/LinedList"/>
    <dgm:cxn modelId="{77AA7BFB-4FB9-1B42-A1B5-0A010E53479B}" type="presParOf" srcId="{DC6BBEE2-5619-3347-8AD8-C2E66053E367}" destId="{CEEC2B80-F2C0-5D48-AFE5-52D9D64436F5}" srcOrd="0" destOrd="0" presId="urn:microsoft.com/office/officeart/2008/layout/LinedList"/>
    <dgm:cxn modelId="{FC0145DB-9C64-9E45-9E8B-4238D54838D1}" type="presParOf" srcId="{DC6BBEE2-5619-3347-8AD8-C2E66053E367}" destId="{5F74C198-80DA-0A41-AB8C-639FCB4B9E33}" srcOrd="1" destOrd="0" presId="urn:microsoft.com/office/officeart/2008/layout/LinedList"/>
    <dgm:cxn modelId="{AA02616C-6F89-F045-968A-18F65A3BAD43}" type="presParOf" srcId="{39D591D6-0FBE-3F44-9932-478833065209}" destId="{44C25CC8-E74A-ED44-8B86-9212072B87EF}" srcOrd="12" destOrd="0" presId="urn:microsoft.com/office/officeart/2008/layout/LinedList"/>
    <dgm:cxn modelId="{CF3AC598-9139-4347-BA2B-2E797E4B9A50}" type="presParOf" srcId="{39D591D6-0FBE-3F44-9932-478833065209}" destId="{FBC76D72-8B54-F742-A40B-AE76E9A043D5}" srcOrd="13" destOrd="0" presId="urn:microsoft.com/office/officeart/2008/layout/LinedList"/>
    <dgm:cxn modelId="{AAAD333D-7917-324E-95A1-E2A480A0779D}" type="presParOf" srcId="{FBC76D72-8B54-F742-A40B-AE76E9A043D5}" destId="{008C8DD1-5C35-F74C-8142-540CDEDE7487}" srcOrd="0" destOrd="0" presId="urn:microsoft.com/office/officeart/2008/layout/LinedList"/>
    <dgm:cxn modelId="{FB1EC7A0-FB51-104E-B3DE-F8D5F49BBA31}" type="presParOf" srcId="{FBC76D72-8B54-F742-A40B-AE76E9A043D5}" destId="{7EEDE531-833B-7346-9A84-D8428C419EB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46B61D3-5D73-9C4E-B1CD-2B3E66A8957A}" type="doc">
      <dgm:prSet loTypeId="urn:microsoft.com/office/officeart/2005/8/layout/target3" loCatId="relationship" qsTypeId="urn:microsoft.com/office/officeart/2005/8/quickstyle/simple1" qsCatId="simple" csTypeId="urn:microsoft.com/office/officeart/2005/8/colors/accent1_5" csCatId="accent1" phldr="1"/>
      <dgm:spPr/>
      <dgm:t>
        <a:bodyPr/>
        <a:lstStyle/>
        <a:p>
          <a:endParaRPr lang="es-ES"/>
        </a:p>
      </dgm:t>
    </dgm:pt>
    <dgm:pt modelId="{7792399B-85E5-EE4F-B283-56EC1FECD7B0}">
      <dgm:prSet/>
      <dgm:spPr>
        <a:ln>
          <a:solidFill>
            <a:srgbClr val="152B48"/>
          </a:solidFill>
        </a:ln>
      </dgm:spPr>
      <dgm:t>
        <a:bodyPr/>
        <a:lstStyle/>
        <a:p>
          <a:r>
            <a:rPr lang="es-CO" dirty="0">
              <a:solidFill>
                <a:srgbClr val="152B48"/>
              </a:solidFill>
              <a:latin typeface="Montserrat" pitchFamily="2" charset="77"/>
            </a:rPr>
            <a:t>Llegados a los tres meses, los bebés son expertos en el arte de la succión, y en una toma de escasos minutos pueden extraer toda la leche que necesitan.</a:t>
          </a:r>
        </a:p>
      </dgm:t>
    </dgm:pt>
    <dgm:pt modelId="{E7DCE55F-B0C9-6141-A332-93502E804E44}" type="parTrans" cxnId="{AFCE38FB-6430-AE44-AFC3-FBD7D68E36D2}">
      <dgm:prSet/>
      <dgm:spPr/>
      <dgm:t>
        <a:bodyPr/>
        <a:lstStyle/>
        <a:p>
          <a:endParaRPr lang="es-ES">
            <a:solidFill>
              <a:srgbClr val="152B48"/>
            </a:solidFill>
            <a:latin typeface="Montserrat" pitchFamily="2" charset="77"/>
          </a:endParaRPr>
        </a:p>
      </dgm:t>
    </dgm:pt>
    <dgm:pt modelId="{44D04267-3245-5140-A081-E7FD2A0D0E17}" type="sibTrans" cxnId="{AFCE38FB-6430-AE44-AFC3-FBD7D68E36D2}">
      <dgm:prSet/>
      <dgm:spPr/>
      <dgm:t>
        <a:bodyPr/>
        <a:lstStyle/>
        <a:p>
          <a:endParaRPr lang="es-ES">
            <a:solidFill>
              <a:srgbClr val="152B48"/>
            </a:solidFill>
            <a:latin typeface="Montserrat" pitchFamily="2" charset="77"/>
          </a:endParaRPr>
        </a:p>
      </dgm:t>
    </dgm:pt>
    <dgm:pt modelId="{6F80ABCB-40E5-1A4E-A17F-1EED4BCA6767}">
      <dgm:prSet/>
      <dgm:spPr>
        <a:ln>
          <a:solidFill>
            <a:srgbClr val="152B48"/>
          </a:solidFill>
        </a:ln>
      </dgm:spPr>
      <dgm:t>
        <a:bodyPr/>
        <a:lstStyle/>
        <a:p>
          <a:r>
            <a:rPr lang="es-CO" dirty="0">
              <a:solidFill>
                <a:srgbClr val="152B48"/>
              </a:solidFill>
              <a:latin typeface="Montserrat" pitchFamily="2" charset="77"/>
            </a:rPr>
            <a:t>Visión y audición más desarrollados.</a:t>
          </a:r>
        </a:p>
      </dgm:t>
    </dgm:pt>
    <dgm:pt modelId="{E596F45C-4181-CF46-B167-63583A78C591}" type="parTrans" cxnId="{8B730511-32E4-B543-B971-ABD255FCD539}">
      <dgm:prSet/>
      <dgm:spPr/>
      <dgm:t>
        <a:bodyPr/>
        <a:lstStyle/>
        <a:p>
          <a:endParaRPr lang="es-ES">
            <a:solidFill>
              <a:srgbClr val="152B48"/>
            </a:solidFill>
            <a:latin typeface="Montserrat" pitchFamily="2" charset="77"/>
          </a:endParaRPr>
        </a:p>
      </dgm:t>
    </dgm:pt>
    <dgm:pt modelId="{ADFAFE06-D035-104D-A263-568B4D00E97A}" type="sibTrans" cxnId="{8B730511-32E4-B543-B971-ABD255FCD539}">
      <dgm:prSet/>
      <dgm:spPr/>
      <dgm:t>
        <a:bodyPr/>
        <a:lstStyle/>
        <a:p>
          <a:endParaRPr lang="es-ES">
            <a:solidFill>
              <a:srgbClr val="152B48"/>
            </a:solidFill>
            <a:latin typeface="Montserrat" pitchFamily="2" charset="77"/>
          </a:endParaRPr>
        </a:p>
      </dgm:t>
    </dgm:pt>
    <dgm:pt modelId="{5A21BD3E-EF27-6146-8122-2845FDE6EE89}">
      <dgm:prSet/>
      <dgm:spPr>
        <a:ln>
          <a:solidFill>
            <a:srgbClr val="152B48"/>
          </a:solidFill>
        </a:ln>
      </dgm:spPr>
      <dgm:t>
        <a:bodyPr/>
        <a:lstStyle/>
        <a:p>
          <a:r>
            <a:rPr lang="es-CO" dirty="0">
              <a:solidFill>
                <a:srgbClr val="152B48"/>
              </a:solidFill>
              <a:latin typeface="Montserrat" pitchFamily="2" charset="77"/>
            </a:rPr>
            <a:t>La glándula está preparada para fabricar la leche en el momento que el niño la requiera, y tarda sólo 2,2 minutos en desencadenar el reflejo de eyección, y proveer al niño de toda la leche que necesite. </a:t>
          </a:r>
        </a:p>
      </dgm:t>
    </dgm:pt>
    <dgm:pt modelId="{48E9A2FC-60ED-4740-9FA0-3A4C517BEEFF}" type="parTrans" cxnId="{2015EF4F-4EB8-EC42-9D61-6C69F6ACFD89}">
      <dgm:prSet/>
      <dgm:spPr/>
      <dgm:t>
        <a:bodyPr/>
        <a:lstStyle/>
        <a:p>
          <a:endParaRPr lang="es-ES">
            <a:solidFill>
              <a:srgbClr val="152B48"/>
            </a:solidFill>
            <a:latin typeface="Montserrat" pitchFamily="2" charset="77"/>
          </a:endParaRPr>
        </a:p>
      </dgm:t>
    </dgm:pt>
    <dgm:pt modelId="{65326BCF-0505-1443-A356-6673784BC136}" type="sibTrans" cxnId="{2015EF4F-4EB8-EC42-9D61-6C69F6ACFD89}">
      <dgm:prSet/>
      <dgm:spPr/>
      <dgm:t>
        <a:bodyPr/>
        <a:lstStyle/>
        <a:p>
          <a:endParaRPr lang="es-ES">
            <a:solidFill>
              <a:srgbClr val="152B48"/>
            </a:solidFill>
            <a:latin typeface="Montserrat" pitchFamily="2" charset="77"/>
          </a:endParaRPr>
        </a:p>
      </dgm:t>
    </dgm:pt>
    <dgm:pt modelId="{F391F67E-741B-E142-BB00-3C62544DF5E6}" type="pres">
      <dgm:prSet presAssocID="{146B61D3-5D73-9C4E-B1CD-2B3E66A8957A}" presName="Name0" presStyleCnt="0">
        <dgm:presLayoutVars>
          <dgm:chMax val="7"/>
          <dgm:dir/>
          <dgm:animLvl val="lvl"/>
          <dgm:resizeHandles val="exact"/>
        </dgm:presLayoutVars>
      </dgm:prSet>
      <dgm:spPr/>
    </dgm:pt>
    <dgm:pt modelId="{1930AB7B-65A2-FF46-A3C1-6505E0ADB6E1}" type="pres">
      <dgm:prSet presAssocID="{7792399B-85E5-EE4F-B283-56EC1FECD7B0}" presName="circle1" presStyleLbl="node1" presStyleIdx="0" presStyleCnt="3"/>
      <dgm:spPr>
        <a:solidFill>
          <a:srgbClr val="152B48"/>
        </a:solidFill>
      </dgm:spPr>
    </dgm:pt>
    <dgm:pt modelId="{C143AB8C-DE8F-694C-91AF-2859AB1E3FB6}" type="pres">
      <dgm:prSet presAssocID="{7792399B-85E5-EE4F-B283-56EC1FECD7B0}" presName="space" presStyleCnt="0"/>
      <dgm:spPr/>
    </dgm:pt>
    <dgm:pt modelId="{0AD3CA58-85FD-6948-B089-47BD9470D744}" type="pres">
      <dgm:prSet presAssocID="{7792399B-85E5-EE4F-B283-56EC1FECD7B0}" presName="rect1" presStyleLbl="alignAcc1" presStyleIdx="0" presStyleCnt="3"/>
      <dgm:spPr/>
    </dgm:pt>
    <dgm:pt modelId="{FCD6DA12-F1A7-364E-B835-8578CE7FCC36}" type="pres">
      <dgm:prSet presAssocID="{6F80ABCB-40E5-1A4E-A17F-1EED4BCA6767}" presName="vertSpace2" presStyleLbl="node1" presStyleIdx="0" presStyleCnt="3"/>
      <dgm:spPr/>
    </dgm:pt>
    <dgm:pt modelId="{12F58466-D038-6042-BCFB-7D2929E5D044}" type="pres">
      <dgm:prSet presAssocID="{6F80ABCB-40E5-1A4E-A17F-1EED4BCA6767}" presName="circle2" presStyleLbl="node1" presStyleIdx="1" presStyleCnt="3"/>
      <dgm:spPr>
        <a:solidFill>
          <a:srgbClr val="152B48"/>
        </a:solidFill>
      </dgm:spPr>
    </dgm:pt>
    <dgm:pt modelId="{BA8B31DA-1E4C-7F45-94FE-78D8BB3813F8}" type="pres">
      <dgm:prSet presAssocID="{6F80ABCB-40E5-1A4E-A17F-1EED4BCA6767}" presName="rect2" presStyleLbl="alignAcc1" presStyleIdx="1" presStyleCnt="3"/>
      <dgm:spPr/>
    </dgm:pt>
    <dgm:pt modelId="{41E51B26-C08E-3F4E-9994-96CA2330D61B}" type="pres">
      <dgm:prSet presAssocID="{5A21BD3E-EF27-6146-8122-2845FDE6EE89}" presName="vertSpace3" presStyleLbl="node1" presStyleIdx="1" presStyleCnt="3"/>
      <dgm:spPr/>
    </dgm:pt>
    <dgm:pt modelId="{90C1735F-6B85-1041-8778-61EFF099D1BE}" type="pres">
      <dgm:prSet presAssocID="{5A21BD3E-EF27-6146-8122-2845FDE6EE89}" presName="circle3" presStyleLbl="node1" presStyleIdx="2" presStyleCnt="3"/>
      <dgm:spPr>
        <a:solidFill>
          <a:srgbClr val="152B48"/>
        </a:solidFill>
      </dgm:spPr>
    </dgm:pt>
    <dgm:pt modelId="{68096C94-B6DD-9147-85FD-41ECFDE74360}" type="pres">
      <dgm:prSet presAssocID="{5A21BD3E-EF27-6146-8122-2845FDE6EE89}" presName="rect3" presStyleLbl="alignAcc1" presStyleIdx="2" presStyleCnt="3"/>
      <dgm:spPr/>
    </dgm:pt>
    <dgm:pt modelId="{889289CA-6DEC-6842-8FBA-D32AA5409499}" type="pres">
      <dgm:prSet presAssocID="{7792399B-85E5-EE4F-B283-56EC1FECD7B0}" presName="rect1ParTxNoCh" presStyleLbl="alignAcc1" presStyleIdx="2" presStyleCnt="3">
        <dgm:presLayoutVars>
          <dgm:chMax val="1"/>
          <dgm:bulletEnabled val="1"/>
        </dgm:presLayoutVars>
      </dgm:prSet>
      <dgm:spPr/>
    </dgm:pt>
    <dgm:pt modelId="{E586ECF3-22E7-FD4F-A014-29189001DCAD}" type="pres">
      <dgm:prSet presAssocID="{6F80ABCB-40E5-1A4E-A17F-1EED4BCA6767}" presName="rect2ParTxNoCh" presStyleLbl="alignAcc1" presStyleIdx="2" presStyleCnt="3">
        <dgm:presLayoutVars>
          <dgm:chMax val="1"/>
          <dgm:bulletEnabled val="1"/>
        </dgm:presLayoutVars>
      </dgm:prSet>
      <dgm:spPr/>
    </dgm:pt>
    <dgm:pt modelId="{84A7F71B-DA47-7048-86C8-74F29EAC909B}" type="pres">
      <dgm:prSet presAssocID="{5A21BD3E-EF27-6146-8122-2845FDE6EE89}" presName="rect3ParTxNoCh" presStyleLbl="alignAcc1" presStyleIdx="2" presStyleCnt="3">
        <dgm:presLayoutVars>
          <dgm:chMax val="1"/>
          <dgm:bulletEnabled val="1"/>
        </dgm:presLayoutVars>
      </dgm:prSet>
      <dgm:spPr/>
    </dgm:pt>
  </dgm:ptLst>
  <dgm:cxnLst>
    <dgm:cxn modelId="{14359D03-9B98-E244-B113-576B7C9FE1A0}" type="presOf" srcId="{7792399B-85E5-EE4F-B283-56EC1FECD7B0}" destId="{889289CA-6DEC-6842-8FBA-D32AA5409499}" srcOrd="1" destOrd="0" presId="urn:microsoft.com/office/officeart/2005/8/layout/target3"/>
    <dgm:cxn modelId="{8B730511-32E4-B543-B971-ABD255FCD539}" srcId="{146B61D3-5D73-9C4E-B1CD-2B3E66A8957A}" destId="{6F80ABCB-40E5-1A4E-A17F-1EED4BCA6767}" srcOrd="1" destOrd="0" parTransId="{E596F45C-4181-CF46-B167-63583A78C591}" sibTransId="{ADFAFE06-D035-104D-A263-568B4D00E97A}"/>
    <dgm:cxn modelId="{54CD0C64-F8D3-C240-9146-6D682D3F4591}" type="presOf" srcId="{6F80ABCB-40E5-1A4E-A17F-1EED4BCA6767}" destId="{E586ECF3-22E7-FD4F-A014-29189001DCAD}" srcOrd="1" destOrd="0" presId="urn:microsoft.com/office/officeart/2005/8/layout/target3"/>
    <dgm:cxn modelId="{FC3C6067-2127-7343-B380-F36F638E9FA9}" type="presOf" srcId="{6F80ABCB-40E5-1A4E-A17F-1EED4BCA6767}" destId="{BA8B31DA-1E4C-7F45-94FE-78D8BB3813F8}" srcOrd="0" destOrd="0" presId="urn:microsoft.com/office/officeart/2005/8/layout/target3"/>
    <dgm:cxn modelId="{2015EF4F-4EB8-EC42-9D61-6C69F6ACFD89}" srcId="{146B61D3-5D73-9C4E-B1CD-2B3E66A8957A}" destId="{5A21BD3E-EF27-6146-8122-2845FDE6EE89}" srcOrd="2" destOrd="0" parTransId="{48E9A2FC-60ED-4740-9FA0-3A4C517BEEFF}" sibTransId="{65326BCF-0505-1443-A356-6673784BC136}"/>
    <dgm:cxn modelId="{BBF920CC-090F-0D4D-ACFA-004496ED4187}" type="presOf" srcId="{7792399B-85E5-EE4F-B283-56EC1FECD7B0}" destId="{0AD3CA58-85FD-6948-B089-47BD9470D744}" srcOrd="0" destOrd="0" presId="urn:microsoft.com/office/officeart/2005/8/layout/target3"/>
    <dgm:cxn modelId="{385B8DDD-B418-7B49-AE42-F7BA7E19ED2A}" type="presOf" srcId="{5A21BD3E-EF27-6146-8122-2845FDE6EE89}" destId="{68096C94-B6DD-9147-85FD-41ECFDE74360}" srcOrd="0" destOrd="0" presId="urn:microsoft.com/office/officeart/2005/8/layout/target3"/>
    <dgm:cxn modelId="{B59B22F7-FB2E-1143-8FE7-812B0B876FBD}" type="presOf" srcId="{146B61D3-5D73-9C4E-B1CD-2B3E66A8957A}" destId="{F391F67E-741B-E142-BB00-3C62544DF5E6}" srcOrd="0" destOrd="0" presId="urn:microsoft.com/office/officeart/2005/8/layout/target3"/>
    <dgm:cxn modelId="{95935BF9-2EB2-DE47-BE09-4FE8ED2A6903}" type="presOf" srcId="{5A21BD3E-EF27-6146-8122-2845FDE6EE89}" destId="{84A7F71B-DA47-7048-86C8-74F29EAC909B}" srcOrd="1" destOrd="0" presId="urn:microsoft.com/office/officeart/2005/8/layout/target3"/>
    <dgm:cxn modelId="{AFCE38FB-6430-AE44-AFC3-FBD7D68E36D2}" srcId="{146B61D3-5D73-9C4E-B1CD-2B3E66A8957A}" destId="{7792399B-85E5-EE4F-B283-56EC1FECD7B0}" srcOrd="0" destOrd="0" parTransId="{E7DCE55F-B0C9-6141-A332-93502E804E44}" sibTransId="{44D04267-3245-5140-A081-E7FD2A0D0E17}"/>
    <dgm:cxn modelId="{B95DC45D-2A49-F546-8EB4-10C5DB51DC3E}" type="presParOf" srcId="{F391F67E-741B-E142-BB00-3C62544DF5E6}" destId="{1930AB7B-65A2-FF46-A3C1-6505E0ADB6E1}" srcOrd="0" destOrd="0" presId="urn:microsoft.com/office/officeart/2005/8/layout/target3"/>
    <dgm:cxn modelId="{0E635DEA-6CB9-2D44-9870-F4EA9F3E708B}" type="presParOf" srcId="{F391F67E-741B-E142-BB00-3C62544DF5E6}" destId="{C143AB8C-DE8F-694C-91AF-2859AB1E3FB6}" srcOrd="1" destOrd="0" presId="urn:microsoft.com/office/officeart/2005/8/layout/target3"/>
    <dgm:cxn modelId="{8A8FB80E-0753-0F45-92BD-9F51059E0E2E}" type="presParOf" srcId="{F391F67E-741B-E142-BB00-3C62544DF5E6}" destId="{0AD3CA58-85FD-6948-B089-47BD9470D744}" srcOrd="2" destOrd="0" presId="urn:microsoft.com/office/officeart/2005/8/layout/target3"/>
    <dgm:cxn modelId="{81A536D5-3256-CC40-A5FB-91DDA6DA0755}" type="presParOf" srcId="{F391F67E-741B-E142-BB00-3C62544DF5E6}" destId="{FCD6DA12-F1A7-364E-B835-8578CE7FCC36}" srcOrd="3" destOrd="0" presId="urn:microsoft.com/office/officeart/2005/8/layout/target3"/>
    <dgm:cxn modelId="{CDCAB21F-27CA-B140-99EF-61E4F354DC21}" type="presParOf" srcId="{F391F67E-741B-E142-BB00-3C62544DF5E6}" destId="{12F58466-D038-6042-BCFB-7D2929E5D044}" srcOrd="4" destOrd="0" presId="urn:microsoft.com/office/officeart/2005/8/layout/target3"/>
    <dgm:cxn modelId="{59CEBB74-6BAC-B14E-8AF7-85996C424E7E}" type="presParOf" srcId="{F391F67E-741B-E142-BB00-3C62544DF5E6}" destId="{BA8B31DA-1E4C-7F45-94FE-78D8BB3813F8}" srcOrd="5" destOrd="0" presId="urn:microsoft.com/office/officeart/2005/8/layout/target3"/>
    <dgm:cxn modelId="{D409D69E-CAAA-1740-964A-03FA3CACADCB}" type="presParOf" srcId="{F391F67E-741B-E142-BB00-3C62544DF5E6}" destId="{41E51B26-C08E-3F4E-9994-96CA2330D61B}" srcOrd="6" destOrd="0" presId="urn:microsoft.com/office/officeart/2005/8/layout/target3"/>
    <dgm:cxn modelId="{D8BB3C28-99CA-9643-84FF-A8C99DD994FE}" type="presParOf" srcId="{F391F67E-741B-E142-BB00-3C62544DF5E6}" destId="{90C1735F-6B85-1041-8778-61EFF099D1BE}" srcOrd="7" destOrd="0" presId="urn:microsoft.com/office/officeart/2005/8/layout/target3"/>
    <dgm:cxn modelId="{7408F7D8-205D-584D-8482-AED4A80DEC54}" type="presParOf" srcId="{F391F67E-741B-E142-BB00-3C62544DF5E6}" destId="{68096C94-B6DD-9147-85FD-41ECFDE74360}" srcOrd="8" destOrd="0" presId="urn:microsoft.com/office/officeart/2005/8/layout/target3"/>
    <dgm:cxn modelId="{4F12C5E5-BAAC-884B-BEDD-782E70AE0119}" type="presParOf" srcId="{F391F67E-741B-E142-BB00-3C62544DF5E6}" destId="{889289CA-6DEC-6842-8FBA-D32AA5409499}" srcOrd="9" destOrd="0" presId="urn:microsoft.com/office/officeart/2005/8/layout/target3"/>
    <dgm:cxn modelId="{B14EC8AC-9A86-7D4D-BC24-40E6AFE480D4}" type="presParOf" srcId="{F391F67E-741B-E142-BB00-3C62544DF5E6}" destId="{E586ECF3-22E7-FD4F-A014-29189001DCAD}" srcOrd="10" destOrd="0" presId="urn:microsoft.com/office/officeart/2005/8/layout/target3"/>
    <dgm:cxn modelId="{44A6A72E-5D01-744C-87A9-9E4EEDB1F902}" type="presParOf" srcId="{F391F67E-741B-E142-BB00-3C62544DF5E6}" destId="{84A7F71B-DA47-7048-86C8-74F29EAC909B}"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1ABECF7-5AAC-0641-AED5-79AF9603605E}" type="doc">
      <dgm:prSet loTypeId="urn:microsoft.com/office/officeart/2005/8/layout/hList6" loCatId="relationship" qsTypeId="urn:microsoft.com/office/officeart/2005/8/quickstyle/simple1" qsCatId="simple" csTypeId="urn:microsoft.com/office/officeart/2005/8/colors/accent1_1" csCatId="accent1" phldr="1"/>
      <dgm:spPr/>
      <dgm:t>
        <a:bodyPr/>
        <a:lstStyle/>
        <a:p>
          <a:endParaRPr lang="es-ES"/>
        </a:p>
      </dgm:t>
    </dgm:pt>
    <dgm:pt modelId="{E3E5EB25-1EF8-FD4B-9F4F-A68F7E00B50C}">
      <dgm:prSet custT="1"/>
      <dgm:spPr>
        <a:ln>
          <a:solidFill>
            <a:srgbClr val="00ABA7"/>
          </a:solidFill>
        </a:ln>
      </dgm:spPr>
      <dgm:t>
        <a:bodyPr/>
        <a:lstStyle/>
        <a:p>
          <a:r>
            <a:rPr lang="es-CO" sz="1600" dirty="0">
              <a:solidFill>
                <a:srgbClr val="152B48"/>
              </a:solidFill>
              <a:latin typeface="Montserrat" pitchFamily="2" charset="77"/>
            </a:rPr>
            <a:t>Reducción de la velocidad de crecimiento lo que se traduce en un descenso de la ingesta de alimentos.</a:t>
          </a:r>
        </a:p>
      </dgm:t>
    </dgm:pt>
    <dgm:pt modelId="{A5B30421-DE9A-9343-97BE-71C82817356B}" type="parTrans" cxnId="{D72DC368-26EA-7046-A142-D15A551E9E27}">
      <dgm:prSet/>
      <dgm:spPr/>
      <dgm:t>
        <a:bodyPr/>
        <a:lstStyle/>
        <a:p>
          <a:endParaRPr lang="es-ES"/>
        </a:p>
      </dgm:t>
    </dgm:pt>
    <dgm:pt modelId="{4E270377-BA42-1343-882D-6D1B2804851C}" type="sibTrans" cxnId="{D72DC368-26EA-7046-A142-D15A551E9E27}">
      <dgm:prSet/>
      <dgm:spPr/>
      <dgm:t>
        <a:bodyPr/>
        <a:lstStyle/>
        <a:p>
          <a:endParaRPr lang="es-ES"/>
        </a:p>
      </dgm:t>
    </dgm:pt>
    <dgm:pt modelId="{A28294F0-E746-2345-9BA1-F9EA6924E917}">
      <dgm:prSet custT="1"/>
      <dgm:spPr>
        <a:ln>
          <a:solidFill>
            <a:srgbClr val="00ABA7"/>
          </a:solidFill>
        </a:ln>
      </dgm:spPr>
      <dgm:t>
        <a:bodyPr/>
        <a:lstStyle/>
        <a:p>
          <a:r>
            <a:rPr lang="es-CO" sz="1600" dirty="0">
              <a:solidFill>
                <a:srgbClr val="152B48"/>
              </a:solidFill>
              <a:latin typeface="Montserrat" pitchFamily="2" charset="77"/>
            </a:rPr>
            <a:t>Eliminar la lactancia para intentar que coman más solamente causa que el niño reciba menos alimentos.</a:t>
          </a:r>
        </a:p>
      </dgm:t>
    </dgm:pt>
    <dgm:pt modelId="{BFB50A54-C8EB-3C4E-A50E-B58EF34AF7F3}" type="parTrans" cxnId="{D91831AF-2D19-004B-B5DB-AC9B8A7D3BFA}">
      <dgm:prSet/>
      <dgm:spPr/>
      <dgm:t>
        <a:bodyPr/>
        <a:lstStyle/>
        <a:p>
          <a:endParaRPr lang="es-ES"/>
        </a:p>
      </dgm:t>
    </dgm:pt>
    <dgm:pt modelId="{A5AB39FD-77B1-9140-9F6E-1B216838E1F5}" type="sibTrans" cxnId="{D91831AF-2D19-004B-B5DB-AC9B8A7D3BFA}">
      <dgm:prSet/>
      <dgm:spPr/>
      <dgm:t>
        <a:bodyPr/>
        <a:lstStyle/>
        <a:p>
          <a:endParaRPr lang="es-ES"/>
        </a:p>
      </dgm:t>
    </dgm:pt>
    <dgm:pt modelId="{5A01494C-2D3B-4A43-B36A-2C9DBC255B17}">
      <dgm:prSet custT="1"/>
      <dgm:spPr>
        <a:ln>
          <a:solidFill>
            <a:srgbClr val="00ABA7"/>
          </a:solidFill>
        </a:ln>
      </dgm:spPr>
      <dgm:t>
        <a:bodyPr/>
        <a:lstStyle/>
        <a:p>
          <a:r>
            <a:rPr lang="es-CO" sz="1600" dirty="0">
              <a:solidFill>
                <a:srgbClr val="152B48"/>
              </a:solidFill>
              <a:latin typeface="Montserrat" pitchFamily="2" charset="77"/>
            </a:rPr>
            <a:t>Cuando la velocidad de crecimiento se incrementa de nuevo a los 15-18 meses, los bebés empiezan a comer con mayor interés adaptándose instintivamente sus necesidades.</a:t>
          </a:r>
        </a:p>
      </dgm:t>
    </dgm:pt>
    <dgm:pt modelId="{08FEF43D-5748-AA49-B32A-021796FCD02E}" type="parTrans" cxnId="{F20DF3A1-45F7-A741-BCF9-57291F7F04B1}">
      <dgm:prSet/>
      <dgm:spPr/>
      <dgm:t>
        <a:bodyPr/>
        <a:lstStyle/>
        <a:p>
          <a:endParaRPr lang="es-ES"/>
        </a:p>
      </dgm:t>
    </dgm:pt>
    <dgm:pt modelId="{FDF0BA97-3EBE-2949-80AA-3C5974A63C89}" type="sibTrans" cxnId="{F20DF3A1-45F7-A741-BCF9-57291F7F04B1}">
      <dgm:prSet/>
      <dgm:spPr/>
      <dgm:t>
        <a:bodyPr/>
        <a:lstStyle/>
        <a:p>
          <a:endParaRPr lang="es-ES"/>
        </a:p>
      </dgm:t>
    </dgm:pt>
    <dgm:pt modelId="{D58E5358-38FD-C84F-B6E9-41C1C808757C}" type="pres">
      <dgm:prSet presAssocID="{91ABECF7-5AAC-0641-AED5-79AF9603605E}" presName="Name0" presStyleCnt="0">
        <dgm:presLayoutVars>
          <dgm:dir/>
          <dgm:resizeHandles val="exact"/>
        </dgm:presLayoutVars>
      </dgm:prSet>
      <dgm:spPr/>
    </dgm:pt>
    <dgm:pt modelId="{8BBA5245-A5E3-DC41-8134-92D453852E28}" type="pres">
      <dgm:prSet presAssocID="{E3E5EB25-1EF8-FD4B-9F4F-A68F7E00B50C}" presName="node" presStyleLbl="node1" presStyleIdx="0" presStyleCnt="3">
        <dgm:presLayoutVars>
          <dgm:bulletEnabled val="1"/>
        </dgm:presLayoutVars>
      </dgm:prSet>
      <dgm:spPr/>
    </dgm:pt>
    <dgm:pt modelId="{23B58A9D-3D38-6A4B-9B6E-1B15B19C5328}" type="pres">
      <dgm:prSet presAssocID="{4E270377-BA42-1343-882D-6D1B2804851C}" presName="sibTrans" presStyleCnt="0"/>
      <dgm:spPr/>
    </dgm:pt>
    <dgm:pt modelId="{6D420767-6BE9-C24F-8F58-DFD8A000B38A}" type="pres">
      <dgm:prSet presAssocID="{A28294F0-E746-2345-9BA1-F9EA6924E917}" presName="node" presStyleLbl="node1" presStyleIdx="1" presStyleCnt="3">
        <dgm:presLayoutVars>
          <dgm:bulletEnabled val="1"/>
        </dgm:presLayoutVars>
      </dgm:prSet>
      <dgm:spPr/>
    </dgm:pt>
    <dgm:pt modelId="{EC03D5DD-3B26-E64A-8065-349A61BD6F35}" type="pres">
      <dgm:prSet presAssocID="{A5AB39FD-77B1-9140-9F6E-1B216838E1F5}" presName="sibTrans" presStyleCnt="0"/>
      <dgm:spPr/>
    </dgm:pt>
    <dgm:pt modelId="{686C58AE-6AFF-8B48-BD9C-EF8AC145BFFA}" type="pres">
      <dgm:prSet presAssocID="{5A01494C-2D3B-4A43-B36A-2C9DBC255B17}" presName="node" presStyleLbl="node1" presStyleIdx="2" presStyleCnt="3">
        <dgm:presLayoutVars>
          <dgm:bulletEnabled val="1"/>
        </dgm:presLayoutVars>
      </dgm:prSet>
      <dgm:spPr/>
    </dgm:pt>
  </dgm:ptLst>
  <dgm:cxnLst>
    <dgm:cxn modelId="{D72DC368-26EA-7046-A142-D15A551E9E27}" srcId="{91ABECF7-5AAC-0641-AED5-79AF9603605E}" destId="{E3E5EB25-1EF8-FD4B-9F4F-A68F7E00B50C}" srcOrd="0" destOrd="0" parTransId="{A5B30421-DE9A-9343-97BE-71C82817356B}" sibTransId="{4E270377-BA42-1343-882D-6D1B2804851C}"/>
    <dgm:cxn modelId="{B8EC638A-8875-AB44-81CF-0E21B2EA9C11}" type="presOf" srcId="{5A01494C-2D3B-4A43-B36A-2C9DBC255B17}" destId="{686C58AE-6AFF-8B48-BD9C-EF8AC145BFFA}" srcOrd="0" destOrd="0" presId="urn:microsoft.com/office/officeart/2005/8/layout/hList6"/>
    <dgm:cxn modelId="{F20DF3A1-45F7-A741-BCF9-57291F7F04B1}" srcId="{91ABECF7-5AAC-0641-AED5-79AF9603605E}" destId="{5A01494C-2D3B-4A43-B36A-2C9DBC255B17}" srcOrd="2" destOrd="0" parTransId="{08FEF43D-5748-AA49-B32A-021796FCD02E}" sibTransId="{FDF0BA97-3EBE-2949-80AA-3C5974A63C89}"/>
    <dgm:cxn modelId="{D91831AF-2D19-004B-B5DB-AC9B8A7D3BFA}" srcId="{91ABECF7-5AAC-0641-AED5-79AF9603605E}" destId="{A28294F0-E746-2345-9BA1-F9EA6924E917}" srcOrd="1" destOrd="0" parTransId="{BFB50A54-C8EB-3C4E-A50E-B58EF34AF7F3}" sibTransId="{A5AB39FD-77B1-9140-9F6E-1B216838E1F5}"/>
    <dgm:cxn modelId="{8F3461D3-5A93-8143-9DF5-2EDA539D88B7}" type="presOf" srcId="{E3E5EB25-1EF8-FD4B-9F4F-A68F7E00B50C}" destId="{8BBA5245-A5E3-DC41-8134-92D453852E28}" srcOrd="0" destOrd="0" presId="urn:microsoft.com/office/officeart/2005/8/layout/hList6"/>
    <dgm:cxn modelId="{EB1486D6-2D86-3F48-BC3A-FA0618B06F10}" type="presOf" srcId="{A28294F0-E746-2345-9BA1-F9EA6924E917}" destId="{6D420767-6BE9-C24F-8F58-DFD8A000B38A}" srcOrd="0" destOrd="0" presId="urn:microsoft.com/office/officeart/2005/8/layout/hList6"/>
    <dgm:cxn modelId="{55B5FFFF-621A-1B49-A8FB-31630C84A9AC}" type="presOf" srcId="{91ABECF7-5AAC-0641-AED5-79AF9603605E}" destId="{D58E5358-38FD-C84F-B6E9-41C1C808757C}" srcOrd="0" destOrd="0" presId="urn:microsoft.com/office/officeart/2005/8/layout/hList6"/>
    <dgm:cxn modelId="{FC404FFE-A730-1640-A9D0-A3079595159F}" type="presParOf" srcId="{D58E5358-38FD-C84F-B6E9-41C1C808757C}" destId="{8BBA5245-A5E3-DC41-8134-92D453852E28}" srcOrd="0" destOrd="0" presId="urn:microsoft.com/office/officeart/2005/8/layout/hList6"/>
    <dgm:cxn modelId="{66F878F5-5973-A142-B8D1-D809CAAB438E}" type="presParOf" srcId="{D58E5358-38FD-C84F-B6E9-41C1C808757C}" destId="{23B58A9D-3D38-6A4B-9B6E-1B15B19C5328}" srcOrd="1" destOrd="0" presId="urn:microsoft.com/office/officeart/2005/8/layout/hList6"/>
    <dgm:cxn modelId="{5F701109-DACB-9545-8E8A-AB4D89164206}" type="presParOf" srcId="{D58E5358-38FD-C84F-B6E9-41C1C808757C}" destId="{6D420767-6BE9-C24F-8F58-DFD8A000B38A}" srcOrd="2" destOrd="0" presId="urn:microsoft.com/office/officeart/2005/8/layout/hList6"/>
    <dgm:cxn modelId="{387F690F-D085-D44C-89A4-CFC848DED653}" type="presParOf" srcId="{D58E5358-38FD-C84F-B6E9-41C1C808757C}" destId="{EC03D5DD-3B26-E64A-8065-349A61BD6F35}" srcOrd="3" destOrd="0" presId="urn:microsoft.com/office/officeart/2005/8/layout/hList6"/>
    <dgm:cxn modelId="{2957E695-148C-F84D-BCE7-D751B64E1A0D}" type="presParOf" srcId="{D58E5358-38FD-C84F-B6E9-41C1C808757C}" destId="{686C58AE-6AFF-8B48-BD9C-EF8AC145BFFA}"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DEBEFF7-CCD8-6345-B02E-81A9FECA00B7}" type="doc">
      <dgm:prSet loTypeId="urn:microsoft.com/office/officeart/2005/8/layout/hierarchy4" loCatId="relationship" qsTypeId="urn:microsoft.com/office/officeart/2005/8/quickstyle/simple3" qsCatId="simple" csTypeId="urn:microsoft.com/office/officeart/2005/8/colors/accent1_2" csCatId="accent1" phldr="1"/>
      <dgm:spPr/>
      <dgm:t>
        <a:bodyPr/>
        <a:lstStyle/>
        <a:p>
          <a:endParaRPr lang="es-ES"/>
        </a:p>
      </dgm:t>
    </dgm:pt>
    <dgm:pt modelId="{742E0BBF-A410-964A-A020-CA639366DEF1}">
      <dgm:prSet/>
      <dgm:spPr>
        <a:solidFill>
          <a:srgbClr val="152B48"/>
        </a:solidFill>
      </dgm:spPr>
      <dgm:t>
        <a:bodyPr/>
        <a:lstStyle/>
        <a:p>
          <a:r>
            <a:rPr lang="es-CO" dirty="0">
              <a:solidFill>
                <a:schemeClr val="bg1"/>
              </a:solidFill>
              <a:latin typeface="Montserrat" pitchFamily="2" charset="77"/>
            </a:rPr>
            <a:t>Se considera que a los dos años los bebés experimentan una etapa de desarrollo similar a las de un adolescente, una etapa centrada en el no y la auto afirmación.</a:t>
          </a:r>
        </a:p>
      </dgm:t>
    </dgm:pt>
    <dgm:pt modelId="{6BF8D0B0-1939-6A4B-94A3-364019332192}" type="parTrans" cxnId="{6DDF47EA-7860-124A-8360-8ABB42537965}">
      <dgm:prSet/>
      <dgm:spPr/>
      <dgm:t>
        <a:bodyPr/>
        <a:lstStyle/>
        <a:p>
          <a:endParaRPr lang="es-ES"/>
        </a:p>
      </dgm:t>
    </dgm:pt>
    <dgm:pt modelId="{79950E63-1A5F-9B42-9A2B-54F2FCD06D17}" type="sibTrans" cxnId="{6DDF47EA-7860-124A-8360-8ABB42537965}">
      <dgm:prSet/>
      <dgm:spPr/>
      <dgm:t>
        <a:bodyPr/>
        <a:lstStyle/>
        <a:p>
          <a:endParaRPr lang="es-ES"/>
        </a:p>
      </dgm:t>
    </dgm:pt>
    <dgm:pt modelId="{453BAC60-2BBD-DE4C-A1DC-B09FE066875A}">
      <dgm:prSet/>
      <dgm:spPr>
        <a:solidFill>
          <a:srgbClr val="152B48"/>
        </a:solidFill>
      </dgm:spPr>
      <dgm:t>
        <a:bodyPr/>
        <a:lstStyle/>
        <a:p>
          <a:r>
            <a:rPr lang="es-CO" dirty="0">
              <a:solidFill>
                <a:schemeClr val="bg1"/>
              </a:solidFill>
              <a:latin typeface="Montserrat" pitchFamily="2" charset="77"/>
            </a:rPr>
            <a:t>Son capaces de hacer muchas cosas por sí mismos y se desenvuelven con soltura ante las situaciones diarias, pero a la vez esta independencia les causa muchas inseguridades y la mejor manera de saber que todo va bien es mamar, es pedir el pecho a cada momento.</a:t>
          </a:r>
        </a:p>
      </dgm:t>
    </dgm:pt>
    <dgm:pt modelId="{8F10E4A3-EE20-2C4B-AAE4-EA909D03032D}" type="parTrans" cxnId="{ECA8B883-C5EB-6D4F-9939-DA2D1EC47426}">
      <dgm:prSet/>
      <dgm:spPr/>
      <dgm:t>
        <a:bodyPr/>
        <a:lstStyle/>
        <a:p>
          <a:endParaRPr lang="es-ES"/>
        </a:p>
      </dgm:t>
    </dgm:pt>
    <dgm:pt modelId="{94314C04-CBB6-7740-B071-1137A0C9C503}" type="sibTrans" cxnId="{ECA8B883-C5EB-6D4F-9939-DA2D1EC47426}">
      <dgm:prSet/>
      <dgm:spPr/>
      <dgm:t>
        <a:bodyPr/>
        <a:lstStyle/>
        <a:p>
          <a:endParaRPr lang="es-ES"/>
        </a:p>
      </dgm:t>
    </dgm:pt>
    <dgm:pt modelId="{B5B015ED-FE20-2F4C-9BDD-6CDEB9F7F7BD}" type="pres">
      <dgm:prSet presAssocID="{3DEBEFF7-CCD8-6345-B02E-81A9FECA00B7}" presName="Name0" presStyleCnt="0">
        <dgm:presLayoutVars>
          <dgm:chPref val="1"/>
          <dgm:dir/>
          <dgm:animOne val="branch"/>
          <dgm:animLvl val="lvl"/>
          <dgm:resizeHandles/>
        </dgm:presLayoutVars>
      </dgm:prSet>
      <dgm:spPr/>
    </dgm:pt>
    <dgm:pt modelId="{66DDFC07-1C63-5A42-854A-5043A8174BDF}" type="pres">
      <dgm:prSet presAssocID="{742E0BBF-A410-964A-A020-CA639366DEF1}" presName="vertOne" presStyleCnt="0"/>
      <dgm:spPr/>
    </dgm:pt>
    <dgm:pt modelId="{A8ECDFAA-1991-9949-B552-F87387C21FF6}" type="pres">
      <dgm:prSet presAssocID="{742E0BBF-A410-964A-A020-CA639366DEF1}" presName="txOne" presStyleLbl="node0" presStyleIdx="0" presStyleCnt="2">
        <dgm:presLayoutVars>
          <dgm:chPref val="3"/>
        </dgm:presLayoutVars>
      </dgm:prSet>
      <dgm:spPr/>
    </dgm:pt>
    <dgm:pt modelId="{C10855F0-33D9-CA49-8E22-81CDA579622E}" type="pres">
      <dgm:prSet presAssocID="{742E0BBF-A410-964A-A020-CA639366DEF1}" presName="horzOne" presStyleCnt="0"/>
      <dgm:spPr/>
    </dgm:pt>
    <dgm:pt modelId="{FEAB3FBB-0D17-CF49-9002-11C680EAE1F9}" type="pres">
      <dgm:prSet presAssocID="{79950E63-1A5F-9B42-9A2B-54F2FCD06D17}" presName="sibSpaceOne" presStyleCnt="0"/>
      <dgm:spPr/>
    </dgm:pt>
    <dgm:pt modelId="{51F4B0FC-6286-9646-8B5B-6420377AA6B1}" type="pres">
      <dgm:prSet presAssocID="{453BAC60-2BBD-DE4C-A1DC-B09FE066875A}" presName="vertOne" presStyleCnt="0"/>
      <dgm:spPr/>
    </dgm:pt>
    <dgm:pt modelId="{5A4BAE46-E691-3841-B983-CF67C7C80160}" type="pres">
      <dgm:prSet presAssocID="{453BAC60-2BBD-DE4C-A1DC-B09FE066875A}" presName="txOne" presStyleLbl="node0" presStyleIdx="1" presStyleCnt="2">
        <dgm:presLayoutVars>
          <dgm:chPref val="3"/>
        </dgm:presLayoutVars>
      </dgm:prSet>
      <dgm:spPr/>
    </dgm:pt>
    <dgm:pt modelId="{7C52B810-3436-8442-BB85-75FE6053FDC0}" type="pres">
      <dgm:prSet presAssocID="{453BAC60-2BBD-DE4C-A1DC-B09FE066875A}" presName="horzOne" presStyleCnt="0"/>
      <dgm:spPr/>
    </dgm:pt>
  </dgm:ptLst>
  <dgm:cxnLst>
    <dgm:cxn modelId="{D50C726A-F7B5-2542-99FD-DE2F91A5A2FC}" type="presOf" srcId="{453BAC60-2BBD-DE4C-A1DC-B09FE066875A}" destId="{5A4BAE46-E691-3841-B983-CF67C7C80160}" srcOrd="0" destOrd="0" presId="urn:microsoft.com/office/officeart/2005/8/layout/hierarchy4"/>
    <dgm:cxn modelId="{9B15A159-B808-EF4A-918D-CB0F8F5493FD}" type="presOf" srcId="{742E0BBF-A410-964A-A020-CA639366DEF1}" destId="{A8ECDFAA-1991-9949-B552-F87387C21FF6}" srcOrd="0" destOrd="0" presId="urn:microsoft.com/office/officeart/2005/8/layout/hierarchy4"/>
    <dgm:cxn modelId="{ECA8B883-C5EB-6D4F-9939-DA2D1EC47426}" srcId="{3DEBEFF7-CCD8-6345-B02E-81A9FECA00B7}" destId="{453BAC60-2BBD-DE4C-A1DC-B09FE066875A}" srcOrd="1" destOrd="0" parTransId="{8F10E4A3-EE20-2C4B-AAE4-EA909D03032D}" sibTransId="{94314C04-CBB6-7740-B071-1137A0C9C503}"/>
    <dgm:cxn modelId="{FFEE3088-49C3-704D-97A6-579E96F9C186}" type="presOf" srcId="{3DEBEFF7-CCD8-6345-B02E-81A9FECA00B7}" destId="{B5B015ED-FE20-2F4C-9BDD-6CDEB9F7F7BD}" srcOrd="0" destOrd="0" presId="urn:microsoft.com/office/officeart/2005/8/layout/hierarchy4"/>
    <dgm:cxn modelId="{6DDF47EA-7860-124A-8360-8ABB42537965}" srcId="{3DEBEFF7-CCD8-6345-B02E-81A9FECA00B7}" destId="{742E0BBF-A410-964A-A020-CA639366DEF1}" srcOrd="0" destOrd="0" parTransId="{6BF8D0B0-1939-6A4B-94A3-364019332192}" sibTransId="{79950E63-1A5F-9B42-9A2B-54F2FCD06D17}"/>
    <dgm:cxn modelId="{8F5E784F-B872-D344-B155-62FCF0354004}" type="presParOf" srcId="{B5B015ED-FE20-2F4C-9BDD-6CDEB9F7F7BD}" destId="{66DDFC07-1C63-5A42-854A-5043A8174BDF}" srcOrd="0" destOrd="0" presId="urn:microsoft.com/office/officeart/2005/8/layout/hierarchy4"/>
    <dgm:cxn modelId="{D28AF79F-3E27-F247-9C82-3944E0589AF9}" type="presParOf" srcId="{66DDFC07-1C63-5A42-854A-5043A8174BDF}" destId="{A8ECDFAA-1991-9949-B552-F87387C21FF6}" srcOrd="0" destOrd="0" presId="urn:microsoft.com/office/officeart/2005/8/layout/hierarchy4"/>
    <dgm:cxn modelId="{1460CC17-3A18-9747-B922-2FC7A7751931}" type="presParOf" srcId="{66DDFC07-1C63-5A42-854A-5043A8174BDF}" destId="{C10855F0-33D9-CA49-8E22-81CDA579622E}" srcOrd="1" destOrd="0" presId="urn:microsoft.com/office/officeart/2005/8/layout/hierarchy4"/>
    <dgm:cxn modelId="{14835637-DE54-234C-B611-072E8377D36C}" type="presParOf" srcId="{B5B015ED-FE20-2F4C-9BDD-6CDEB9F7F7BD}" destId="{FEAB3FBB-0D17-CF49-9002-11C680EAE1F9}" srcOrd="1" destOrd="0" presId="urn:microsoft.com/office/officeart/2005/8/layout/hierarchy4"/>
    <dgm:cxn modelId="{43ACC64A-63D6-4547-8D7D-304C1F53C651}" type="presParOf" srcId="{B5B015ED-FE20-2F4C-9BDD-6CDEB9F7F7BD}" destId="{51F4B0FC-6286-9646-8B5B-6420377AA6B1}" srcOrd="2" destOrd="0" presId="urn:microsoft.com/office/officeart/2005/8/layout/hierarchy4"/>
    <dgm:cxn modelId="{CCCF371C-0DE1-3F4F-B5F6-F2FD238487F1}" type="presParOf" srcId="{51F4B0FC-6286-9646-8B5B-6420377AA6B1}" destId="{5A4BAE46-E691-3841-B983-CF67C7C80160}" srcOrd="0" destOrd="0" presId="urn:microsoft.com/office/officeart/2005/8/layout/hierarchy4"/>
    <dgm:cxn modelId="{E88F700E-B9DD-D447-AF5D-2A343A42F81D}" type="presParOf" srcId="{51F4B0FC-6286-9646-8B5B-6420377AA6B1}" destId="{7C52B810-3436-8442-BB85-75FE6053FDC0}"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37FED7-9348-F941-B1F3-1D8049A44B38}" type="doc">
      <dgm:prSet loTypeId="urn:microsoft.com/office/officeart/2005/8/layout/bProcess3" loCatId="list" qsTypeId="urn:microsoft.com/office/officeart/2005/8/quickstyle/simple3" qsCatId="simple" csTypeId="urn:microsoft.com/office/officeart/2005/8/colors/accent1_2" csCatId="accent1" phldr="1"/>
      <dgm:spPr/>
      <dgm:t>
        <a:bodyPr/>
        <a:lstStyle/>
        <a:p>
          <a:endParaRPr lang="es-ES"/>
        </a:p>
      </dgm:t>
    </dgm:pt>
    <dgm:pt modelId="{3CBE5924-C886-614A-87C7-022AF445A646}">
      <dgm:prSet/>
      <dgm:spPr>
        <a:solidFill>
          <a:srgbClr val="152B48"/>
        </a:solidFill>
      </dgm:spPr>
      <dgm:t>
        <a:bodyPr/>
        <a:lstStyle/>
        <a:p>
          <a:r>
            <a:rPr lang="es-CO" dirty="0">
              <a:solidFill>
                <a:schemeClr val="bg1"/>
              </a:solidFill>
              <a:latin typeface="Montserrat" pitchFamily="2" charset="77"/>
            </a:rPr>
            <a:t>Edad gestacional.</a:t>
          </a:r>
        </a:p>
      </dgm:t>
    </dgm:pt>
    <dgm:pt modelId="{EC01E4BF-DAA1-6B46-8FAE-396849CE682A}" type="parTrans" cxnId="{E2BF8094-4F31-E04A-9D57-578E03B3E6B7}">
      <dgm:prSet/>
      <dgm:spPr/>
      <dgm:t>
        <a:bodyPr/>
        <a:lstStyle/>
        <a:p>
          <a:endParaRPr lang="es-ES">
            <a:latin typeface="Montserrat" pitchFamily="2" charset="77"/>
          </a:endParaRPr>
        </a:p>
      </dgm:t>
    </dgm:pt>
    <dgm:pt modelId="{795FDB26-1C2F-F24D-8C7B-BBB2432D3040}" type="sibTrans" cxnId="{E2BF8094-4F31-E04A-9D57-578E03B3E6B7}">
      <dgm:prSet/>
      <dgm:spPr>
        <a:ln>
          <a:solidFill>
            <a:srgbClr val="00ABA7"/>
          </a:solidFill>
        </a:ln>
      </dgm:spPr>
      <dgm:t>
        <a:bodyPr/>
        <a:lstStyle/>
        <a:p>
          <a:endParaRPr lang="es-ES">
            <a:latin typeface="Montserrat" pitchFamily="2" charset="77"/>
          </a:endParaRPr>
        </a:p>
      </dgm:t>
    </dgm:pt>
    <dgm:pt modelId="{AB029AA3-F6D2-A943-99B3-102C7C873570}">
      <dgm:prSet/>
      <dgm:spPr>
        <a:solidFill>
          <a:srgbClr val="152B48"/>
        </a:solidFill>
      </dgm:spPr>
      <dgm:t>
        <a:bodyPr/>
        <a:lstStyle/>
        <a:p>
          <a:r>
            <a:rPr lang="es-CO" dirty="0">
              <a:solidFill>
                <a:schemeClr val="bg1"/>
              </a:solidFill>
              <a:latin typeface="Montserrat" pitchFamily="2" charset="77"/>
            </a:rPr>
            <a:t>Etapa de la lactancia.</a:t>
          </a:r>
        </a:p>
      </dgm:t>
    </dgm:pt>
    <dgm:pt modelId="{669D115A-AC0B-A147-B985-886A705F5D61}" type="parTrans" cxnId="{E29370F7-497E-004E-8F9C-D2FB7371CE20}">
      <dgm:prSet/>
      <dgm:spPr/>
      <dgm:t>
        <a:bodyPr/>
        <a:lstStyle/>
        <a:p>
          <a:endParaRPr lang="es-ES">
            <a:latin typeface="Montserrat" pitchFamily="2" charset="77"/>
          </a:endParaRPr>
        </a:p>
      </dgm:t>
    </dgm:pt>
    <dgm:pt modelId="{B81B7F6E-6415-DC4E-B119-DC25C98CFCF8}" type="sibTrans" cxnId="{E29370F7-497E-004E-8F9C-D2FB7371CE20}">
      <dgm:prSet/>
      <dgm:spPr>
        <a:ln>
          <a:solidFill>
            <a:srgbClr val="00ABA7"/>
          </a:solidFill>
        </a:ln>
      </dgm:spPr>
      <dgm:t>
        <a:bodyPr/>
        <a:lstStyle/>
        <a:p>
          <a:endParaRPr lang="es-ES">
            <a:latin typeface="Montserrat" pitchFamily="2" charset="77"/>
          </a:endParaRPr>
        </a:p>
      </dgm:t>
    </dgm:pt>
    <dgm:pt modelId="{91B5A40A-B542-FA4E-AE01-BAD24DEB1AC9}">
      <dgm:prSet/>
      <dgm:spPr>
        <a:solidFill>
          <a:srgbClr val="152B48"/>
        </a:solidFill>
      </dgm:spPr>
      <dgm:t>
        <a:bodyPr/>
        <a:lstStyle/>
        <a:p>
          <a:r>
            <a:rPr lang="es-CO" dirty="0">
              <a:solidFill>
                <a:schemeClr val="bg1"/>
              </a:solidFill>
              <a:latin typeface="Montserrat" pitchFamily="2" charset="77"/>
            </a:rPr>
            <a:t>Dentro de la misma toma.</a:t>
          </a:r>
        </a:p>
      </dgm:t>
    </dgm:pt>
    <dgm:pt modelId="{FB1D24EF-0287-9A42-B18D-5D75AE95002B}" type="parTrans" cxnId="{B9465DD2-258B-7A45-9701-790E526EFEBA}">
      <dgm:prSet/>
      <dgm:spPr/>
      <dgm:t>
        <a:bodyPr/>
        <a:lstStyle/>
        <a:p>
          <a:endParaRPr lang="es-ES">
            <a:latin typeface="Montserrat" pitchFamily="2" charset="77"/>
          </a:endParaRPr>
        </a:p>
      </dgm:t>
    </dgm:pt>
    <dgm:pt modelId="{C280624D-38D0-F148-9D6E-BEE904343E5F}" type="sibTrans" cxnId="{B9465DD2-258B-7A45-9701-790E526EFEBA}">
      <dgm:prSet/>
      <dgm:spPr>
        <a:ln>
          <a:solidFill>
            <a:srgbClr val="00ABA7"/>
          </a:solidFill>
        </a:ln>
      </dgm:spPr>
      <dgm:t>
        <a:bodyPr/>
        <a:lstStyle/>
        <a:p>
          <a:endParaRPr lang="es-ES">
            <a:latin typeface="Montserrat" pitchFamily="2" charset="77"/>
          </a:endParaRPr>
        </a:p>
      </dgm:t>
    </dgm:pt>
    <dgm:pt modelId="{99450C7C-1E86-944F-9E38-CF53AB49BBCE}">
      <dgm:prSet/>
      <dgm:spPr>
        <a:solidFill>
          <a:srgbClr val="152B48"/>
        </a:solidFill>
      </dgm:spPr>
      <dgm:t>
        <a:bodyPr/>
        <a:lstStyle/>
        <a:p>
          <a:r>
            <a:rPr lang="es-CO" dirty="0">
              <a:solidFill>
                <a:schemeClr val="bg1"/>
              </a:solidFill>
              <a:latin typeface="Montserrat" pitchFamily="2" charset="77"/>
            </a:rPr>
            <a:t>Vía parto.</a:t>
          </a:r>
        </a:p>
      </dgm:t>
    </dgm:pt>
    <dgm:pt modelId="{E3AA47DF-7F79-F648-9D57-525B305D3B9F}" type="parTrans" cxnId="{AB5F1E18-ABAF-4643-829E-098BF6C2F22B}">
      <dgm:prSet/>
      <dgm:spPr/>
      <dgm:t>
        <a:bodyPr/>
        <a:lstStyle/>
        <a:p>
          <a:endParaRPr lang="es-ES">
            <a:latin typeface="Montserrat" pitchFamily="2" charset="77"/>
          </a:endParaRPr>
        </a:p>
      </dgm:t>
    </dgm:pt>
    <dgm:pt modelId="{B18BFD72-05EB-7444-AF89-A8FE053ABEF2}" type="sibTrans" cxnId="{AB5F1E18-ABAF-4643-829E-098BF6C2F22B}">
      <dgm:prSet/>
      <dgm:spPr>
        <a:ln>
          <a:solidFill>
            <a:srgbClr val="00ABA7"/>
          </a:solidFill>
        </a:ln>
      </dgm:spPr>
      <dgm:t>
        <a:bodyPr/>
        <a:lstStyle/>
        <a:p>
          <a:endParaRPr lang="es-ES">
            <a:latin typeface="Montserrat" pitchFamily="2" charset="77"/>
          </a:endParaRPr>
        </a:p>
      </dgm:t>
    </dgm:pt>
    <dgm:pt modelId="{C6452E78-5F80-3148-88C3-BE2975DD18A1}">
      <dgm:prSet/>
      <dgm:spPr>
        <a:solidFill>
          <a:srgbClr val="152B48"/>
        </a:solidFill>
      </dgm:spPr>
      <dgm:t>
        <a:bodyPr/>
        <a:lstStyle/>
        <a:p>
          <a:r>
            <a:rPr lang="es-CO" dirty="0">
              <a:solidFill>
                <a:schemeClr val="bg1"/>
              </a:solidFill>
              <a:latin typeface="Montserrat" pitchFamily="2" charset="77"/>
            </a:rPr>
            <a:t>Factores genéticos.</a:t>
          </a:r>
        </a:p>
      </dgm:t>
    </dgm:pt>
    <dgm:pt modelId="{441DB5A3-B15B-534C-9E1E-2BBB35E2F054}" type="parTrans" cxnId="{1A1D426A-AA8F-8E4A-963E-32D5A145C659}">
      <dgm:prSet/>
      <dgm:spPr/>
      <dgm:t>
        <a:bodyPr/>
        <a:lstStyle/>
        <a:p>
          <a:endParaRPr lang="es-ES">
            <a:latin typeface="Montserrat" pitchFamily="2" charset="77"/>
          </a:endParaRPr>
        </a:p>
      </dgm:t>
    </dgm:pt>
    <dgm:pt modelId="{B5F7FF08-B7AC-FC43-9A23-3068F8F4461A}" type="sibTrans" cxnId="{1A1D426A-AA8F-8E4A-963E-32D5A145C659}">
      <dgm:prSet/>
      <dgm:spPr/>
      <dgm:t>
        <a:bodyPr/>
        <a:lstStyle/>
        <a:p>
          <a:endParaRPr lang="es-ES">
            <a:latin typeface="Montserrat" pitchFamily="2" charset="77"/>
          </a:endParaRPr>
        </a:p>
      </dgm:t>
    </dgm:pt>
    <dgm:pt modelId="{5967650C-D332-EF49-8289-C381B3F29218}" type="pres">
      <dgm:prSet presAssocID="{6337FED7-9348-F941-B1F3-1D8049A44B38}" presName="Name0" presStyleCnt="0">
        <dgm:presLayoutVars>
          <dgm:dir/>
          <dgm:resizeHandles val="exact"/>
        </dgm:presLayoutVars>
      </dgm:prSet>
      <dgm:spPr/>
    </dgm:pt>
    <dgm:pt modelId="{52A00EF4-8415-1343-B585-4868ECDB5B6D}" type="pres">
      <dgm:prSet presAssocID="{3CBE5924-C886-614A-87C7-022AF445A646}" presName="node" presStyleLbl="node1" presStyleIdx="0" presStyleCnt="5">
        <dgm:presLayoutVars>
          <dgm:bulletEnabled val="1"/>
        </dgm:presLayoutVars>
      </dgm:prSet>
      <dgm:spPr/>
    </dgm:pt>
    <dgm:pt modelId="{76E0AAB8-6DF0-3A41-850B-FAFB701DEB47}" type="pres">
      <dgm:prSet presAssocID="{795FDB26-1C2F-F24D-8C7B-BBB2432D3040}" presName="sibTrans" presStyleLbl="sibTrans1D1" presStyleIdx="0" presStyleCnt="4"/>
      <dgm:spPr/>
    </dgm:pt>
    <dgm:pt modelId="{7737D09D-ED24-564C-9085-75030EDDC0C6}" type="pres">
      <dgm:prSet presAssocID="{795FDB26-1C2F-F24D-8C7B-BBB2432D3040}" presName="connectorText" presStyleLbl="sibTrans1D1" presStyleIdx="0" presStyleCnt="4"/>
      <dgm:spPr/>
    </dgm:pt>
    <dgm:pt modelId="{42587B70-18C1-5849-800D-2B3C1DA0736B}" type="pres">
      <dgm:prSet presAssocID="{AB029AA3-F6D2-A943-99B3-102C7C873570}" presName="node" presStyleLbl="node1" presStyleIdx="1" presStyleCnt="5">
        <dgm:presLayoutVars>
          <dgm:bulletEnabled val="1"/>
        </dgm:presLayoutVars>
      </dgm:prSet>
      <dgm:spPr/>
    </dgm:pt>
    <dgm:pt modelId="{6C76243B-6BF8-F644-A29B-C7951632DFE4}" type="pres">
      <dgm:prSet presAssocID="{B81B7F6E-6415-DC4E-B119-DC25C98CFCF8}" presName="sibTrans" presStyleLbl="sibTrans1D1" presStyleIdx="1" presStyleCnt="4"/>
      <dgm:spPr/>
    </dgm:pt>
    <dgm:pt modelId="{3EF9AA3F-113A-564D-B9F9-FAF34AC09BEA}" type="pres">
      <dgm:prSet presAssocID="{B81B7F6E-6415-DC4E-B119-DC25C98CFCF8}" presName="connectorText" presStyleLbl="sibTrans1D1" presStyleIdx="1" presStyleCnt="4"/>
      <dgm:spPr/>
    </dgm:pt>
    <dgm:pt modelId="{3E33A386-0BBC-EF44-8E5F-AFDF77795886}" type="pres">
      <dgm:prSet presAssocID="{91B5A40A-B542-FA4E-AE01-BAD24DEB1AC9}" presName="node" presStyleLbl="node1" presStyleIdx="2" presStyleCnt="5">
        <dgm:presLayoutVars>
          <dgm:bulletEnabled val="1"/>
        </dgm:presLayoutVars>
      </dgm:prSet>
      <dgm:spPr/>
    </dgm:pt>
    <dgm:pt modelId="{5DF316C2-52B4-454C-BADE-AF67D8A26451}" type="pres">
      <dgm:prSet presAssocID="{C280624D-38D0-F148-9D6E-BEE904343E5F}" presName="sibTrans" presStyleLbl="sibTrans1D1" presStyleIdx="2" presStyleCnt="4"/>
      <dgm:spPr/>
    </dgm:pt>
    <dgm:pt modelId="{B8DEB93E-C8A6-BE48-A04C-2FF5A0D50DE0}" type="pres">
      <dgm:prSet presAssocID="{C280624D-38D0-F148-9D6E-BEE904343E5F}" presName="connectorText" presStyleLbl="sibTrans1D1" presStyleIdx="2" presStyleCnt="4"/>
      <dgm:spPr/>
    </dgm:pt>
    <dgm:pt modelId="{45380F1B-8059-8E4F-9669-7DEF8759D5A5}" type="pres">
      <dgm:prSet presAssocID="{99450C7C-1E86-944F-9E38-CF53AB49BBCE}" presName="node" presStyleLbl="node1" presStyleIdx="3" presStyleCnt="5">
        <dgm:presLayoutVars>
          <dgm:bulletEnabled val="1"/>
        </dgm:presLayoutVars>
      </dgm:prSet>
      <dgm:spPr/>
    </dgm:pt>
    <dgm:pt modelId="{E057DD88-C863-DC48-ABED-11BF32194187}" type="pres">
      <dgm:prSet presAssocID="{B18BFD72-05EB-7444-AF89-A8FE053ABEF2}" presName="sibTrans" presStyleLbl="sibTrans1D1" presStyleIdx="3" presStyleCnt="4"/>
      <dgm:spPr/>
    </dgm:pt>
    <dgm:pt modelId="{239B9B6B-EEA8-E24D-A62C-D639CC74A887}" type="pres">
      <dgm:prSet presAssocID="{B18BFD72-05EB-7444-AF89-A8FE053ABEF2}" presName="connectorText" presStyleLbl="sibTrans1D1" presStyleIdx="3" presStyleCnt="4"/>
      <dgm:spPr/>
    </dgm:pt>
    <dgm:pt modelId="{D5790C87-B082-024C-80FD-CC7C859CE5CA}" type="pres">
      <dgm:prSet presAssocID="{C6452E78-5F80-3148-88C3-BE2975DD18A1}" presName="node" presStyleLbl="node1" presStyleIdx="4" presStyleCnt="5">
        <dgm:presLayoutVars>
          <dgm:bulletEnabled val="1"/>
        </dgm:presLayoutVars>
      </dgm:prSet>
      <dgm:spPr/>
    </dgm:pt>
  </dgm:ptLst>
  <dgm:cxnLst>
    <dgm:cxn modelId="{5135D300-5388-9044-AC99-3643D2298C34}" type="presOf" srcId="{795FDB26-1C2F-F24D-8C7B-BBB2432D3040}" destId="{76E0AAB8-6DF0-3A41-850B-FAFB701DEB47}" srcOrd="0" destOrd="0" presId="urn:microsoft.com/office/officeart/2005/8/layout/bProcess3"/>
    <dgm:cxn modelId="{E51B7406-6238-5245-BD8B-C496E68A595B}" type="presOf" srcId="{B18BFD72-05EB-7444-AF89-A8FE053ABEF2}" destId="{E057DD88-C863-DC48-ABED-11BF32194187}" srcOrd="0" destOrd="0" presId="urn:microsoft.com/office/officeart/2005/8/layout/bProcess3"/>
    <dgm:cxn modelId="{A0F08D08-8A61-0D44-B48E-F49738995436}" type="presOf" srcId="{B81B7F6E-6415-DC4E-B119-DC25C98CFCF8}" destId="{6C76243B-6BF8-F644-A29B-C7951632DFE4}" srcOrd="0" destOrd="0" presId="urn:microsoft.com/office/officeart/2005/8/layout/bProcess3"/>
    <dgm:cxn modelId="{6E2DD515-F35E-014A-9FF3-605ED13556DD}" type="presOf" srcId="{B18BFD72-05EB-7444-AF89-A8FE053ABEF2}" destId="{239B9B6B-EEA8-E24D-A62C-D639CC74A887}" srcOrd="1" destOrd="0" presId="urn:microsoft.com/office/officeart/2005/8/layout/bProcess3"/>
    <dgm:cxn modelId="{AB5F1E18-ABAF-4643-829E-098BF6C2F22B}" srcId="{6337FED7-9348-F941-B1F3-1D8049A44B38}" destId="{99450C7C-1E86-944F-9E38-CF53AB49BBCE}" srcOrd="3" destOrd="0" parTransId="{E3AA47DF-7F79-F648-9D57-525B305D3B9F}" sibTransId="{B18BFD72-05EB-7444-AF89-A8FE053ABEF2}"/>
    <dgm:cxn modelId="{3B73B01B-319A-A449-AF60-1F7DADFC5892}" type="presOf" srcId="{6337FED7-9348-F941-B1F3-1D8049A44B38}" destId="{5967650C-D332-EF49-8289-C381B3F29218}" srcOrd="0" destOrd="0" presId="urn:microsoft.com/office/officeart/2005/8/layout/bProcess3"/>
    <dgm:cxn modelId="{04846120-1808-7349-B6E1-3A2997259920}" type="presOf" srcId="{C280624D-38D0-F148-9D6E-BEE904343E5F}" destId="{5DF316C2-52B4-454C-BADE-AF67D8A26451}" srcOrd="0" destOrd="0" presId="urn:microsoft.com/office/officeart/2005/8/layout/bProcess3"/>
    <dgm:cxn modelId="{D80AF328-DD25-1541-9B85-C5B0684FE92B}" type="presOf" srcId="{AB029AA3-F6D2-A943-99B3-102C7C873570}" destId="{42587B70-18C1-5849-800D-2B3C1DA0736B}" srcOrd="0" destOrd="0" presId="urn:microsoft.com/office/officeart/2005/8/layout/bProcess3"/>
    <dgm:cxn modelId="{21294E38-54DE-A14D-A188-CDAE2CC8FB75}" type="presOf" srcId="{C6452E78-5F80-3148-88C3-BE2975DD18A1}" destId="{D5790C87-B082-024C-80FD-CC7C859CE5CA}" srcOrd="0" destOrd="0" presId="urn:microsoft.com/office/officeart/2005/8/layout/bProcess3"/>
    <dgm:cxn modelId="{2E07D946-9A11-5D43-B9F5-5E82A6C7BE18}" type="presOf" srcId="{C280624D-38D0-F148-9D6E-BEE904343E5F}" destId="{B8DEB93E-C8A6-BE48-A04C-2FF5A0D50DE0}" srcOrd="1" destOrd="0" presId="urn:microsoft.com/office/officeart/2005/8/layout/bProcess3"/>
    <dgm:cxn modelId="{1A1D426A-AA8F-8E4A-963E-32D5A145C659}" srcId="{6337FED7-9348-F941-B1F3-1D8049A44B38}" destId="{C6452E78-5F80-3148-88C3-BE2975DD18A1}" srcOrd="4" destOrd="0" parTransId="{441DB5A3-B15B-534C-9E1E-2BBB35E2F054}" sibTransId="{B5F7FF08-B7AC-FC43-9A23-3068F8F4461A}"/>
    <dgm:cxn modelId="{E3BFB587-28E0-0F42-8F2C-1647B2DCC5FB}" type="presOf" srcId="{91B5A40A-B542-FA4E-AE01-BAD24DEB1AC9}" destId="{3E33A386-0BBC-EF44-8E5F-AFDF77795886}" srcOrd="0" destOrd="0" presId="urn:microsoft.com/office/officeart/2005/8/layout/bProcess3"/>
    <dgm:cxn modelId="{E2BF8094-4F31-E04A-9D57-578E03B3E6B7}" srcId="{6337FED7-9348-F941-B1F3-1D8049A44B38}" destId="{3CBE5924-C886-614A-87C7-022AF445A646}" srcOrd="0" destOrd="0" parTransId="{EC01E4BF-DAA1-6B46-8FAE-396849CE682A}" sibTransId="{795FDB26-1C2F-F24D-8C7B-BBB2432D3040}"/>
    <dgm:cxn modelId="{B8CFBEA4-5700-D249-AE01-BC804AD55DFC}" type="presOf" srcId="{B81B7F6E-6415-DC4E-B119-DC25C98CFCF8}" destId="{3EF9AA3F-113A-564D-B9F9-FAF34AC09BEA}" srcOrd="1" destOrd="0" presId="urn:microsoft.com/office/officeart/2005/8/layout/bProcess3"/>
    <dgm:cxn modelId="{4D8D26BE-2B23-404F-829A-E76F53214AFB}" type="presOf" srcId="{3CBE5924-C886-614A-87C7-022AF445A646}" destId="{52A00EF4-8415-1343-B585-4868ECDB5B6D}" srcOrd="0" destOrd="0" presId="urn:microsoft.com/office/officeart/2005/8/layout/bProcess3"/>
    <dgm:cxn modelId="{674A86C2-07C7-6842-8666-D268BC4E5BFD}" type="presOf" srcId="{795FDB26-1C2F-F24D-8C7B-BBB2432D3040}" destId="{7737D09D-ED24-564C-9085-75030EDDC0C6}" srcOrd="1" destOrd="0" presId="urn:microsoft.com/office/officeart/2005/8/layout/bProcess3"/>
    <dgm:cxn modelId="{B9465DD2-258B-7A45-9701-790E526EFEBA}" srcId="{6337FED7-9348-F941-B1F3-1D8049A44B38}" destId="{91B5A40A-B542-FA4E-AE01-BAD24DEB1AC9}" srcOrd="2" destOrd="0" parTransId="{FB1D24EF-0287-9A42-B18D-5D75AE95002B}" sibTransId="{C280624D-38D0-F148-9D6E-BEE904343E5F}"/>
    <dgm:cxn modelId="{E29370F7-497E-004E-8F9C-D2FB7371CE20}" srcId="{6337FED7-9348-F941-B1F3-1D8049A44B38}" destId="{AB029AA3-F6D2-A943-99B3-102C7C873570}" srcOrd="1" destOrd="0" parTransId="{669D115A-AC0B-A147-B985-886A705F5D61}" sibTransId="{B81B7F6E-6415-DC4E-B119-DC25C98CFCF8}"/>
    <dgm:cxn modelId="{270F45F8-84C4-124A-A07E-D75BFF8319A6}" type="presOf" srcId="{99450C7C-1E86-944F-9E38-CF53AB49BBCE}" destId="{45380F1B-8059-8E4F-9669-7DEF8759D5A5}" srcOrd="0" destOrd="0" presId="urn:microsoft.com/office/officeart/2005/8/layout/bProcess3"/>
    <dgm:cxn modelId="{1F32FD8A-50E8-D248-B220-60A005E742CD}" type="presParOf" srcId="{5967650C-D332-EF49-8289-C381B3F29218}" destId="{52A00EF4-8415-1343-B585-4868ECDB5B6D}" srcOrd="0" destOrd="0" presId="urn:microsoft.com/office/officeart/2005/8/layout/bProcess3"/>
    <dgm:cxn modelId="{FF39B908-C242-3C4B-9DD8-FB6B293484F1}" type="presParOf" srcId="{5967650C-D332-EF49-8289-C381B3F29218}" destId="{76E0AAB8-6DF0-3A41-850B-FAFB701DEB47}" srcOrd="1" destOrd="0" presId="urn:microsoft.com/office/officeart/2005/8/layout/bProcess3"/>
    <dgm:cxn modelId="{42E1B051-3374-464E-B36B-FF0C74A5E5AE}" type="presParOf" srcId="{76E0AAB8-6DF0-3A41-850B-FAFB701DEB47}" destId="{7737D09D-ED24-564C-9085-75030EDDC0C6}" srcOrd="0" destOrd="0" presId="urn:microsoft.com/office/officeart/2005/8/layout/bProcess3"/>
    <dgm:cxn modelId="{7623CE16-851A-AB4F-BEEB-8BDD86B8E72B}" type="presParOf" srcId="{5967650C-D332-EF49-8289-C381B3F29218}" destId="{42587B70-18C1-5849-800D-2B3C1DA0736B}" srcOrd="2" destOrd="0" presId="urn:microsoft.com/office/officeart/2005/8/layout/bProcess3"/>
    <dgm:cxn modelId="{AA93C8A9-40FB-C74A-B729-0F789DCB7054}" type="presParOf" srcId="{5967650C-D332-EF49-8289-C381B3F29218}" destId="{6C76243B-6BF8-F644-A29B-C7951632DFE4}" srcOrd="3" destOrd="0" presId="urn:microsoft.com/office/officeart/2005/8/layout/bProcess3"/>
    <dgm:cxn modelId="{2F31CCC6-C510-A44A-9195-145880ED5FC2}" type="presParOf" srcId="{6C76243B-6BF8-F644-A29B-C7951632DFE4}" destId="{3EF9AA3F-113A-564D-B9F9-FAF34AC09BEA}" srcOrd="0" destOrd="0" presId="urn:microsoft.com/office/officeart/2005/8/layout/bProcess3"/>
    <dgm:cxn modelId="{B4B5A817-B2F7-ED46-8F01-5DDCEEAC2A1B}" type="presParOf" srcId="{5967650C-D332-EF49-8289-C381B3F29218}" destId="{3E33A386-0BBC-EF44-8E5F-AFDF77795886}" srcOrd="4" destOrd="0" presId="urn:microsoft.com/office/officeart/2005/8/layout/bProcess3"/>
    <dgm:cxn modelId="{584D101B-A209-D24B-B125-EACC3A3346B2}" type="presParOf" srcId="{5967650C-D332-EF49-8289-C381B3F29218}" destId="{5DF316C2-52B4-454C-BADE-AF67D8A26451}" srcOrd="5" destOrd="0" presId="urn:microsoft.com/office/officeart/2005/8/layout/bProcess3"/>
    <dgm:cxn modelId="{D31913E6-1BD1-2049-A2DB-0FC8CA7557DC}" type="presParOf" srcId="{5DF316C2-52B4-454C-BADE-AF67D8A26451}" destId="{B8DEB93E-C8A6-BE48-A04C-2FF5A0D50DE0}" srcOrd="0" destOrd="0" presId="urn:microsoft.com/office/officeart/2005/8/layout/bProcess3"/>
    <dgm:cxn modelId="{B6948829-9130-914E-93F3-6803A1275009}" type="presParOf" srcId="{5967650C-D332-EF49-8289-C381B3F29218}" destId="{45380F1B-8059-8E4F-9669-7DEF8759D5A5}" srcOrd="6" destOrd="0" presId="urn:microsoft.com/office/officeart/2005/8/layout/bProcess3"/>
    <dgm:cxn modelId="{C62CDAEE-D637-F540-9141-86B1162AF6B6}" type="presParOf" srcId="{5967650C-D332-EF49-8289-C381B3F29218}" destId="{E057DD88-C863-DC48-ABED-11BF32194187}" srcOrd="7" destOrd="0" presId="urn:microsoft.com/office/officeart/2005/8/layout/bProcess3"/>
    <dgm:cxn modelId="{FB07334E-812E-6240-8CF6-D3AF7275AA79}" type="presParOf" srcId="{E057DD88-C863-DC48-ABED-11BF32194187}" destId="{239B9B6B-EEA8-E24D-A62C-D639CC74A887}" srcOrd="0" destOrd="0" presId="urn:microsoft.com/office/officeart/2005/8/layout/bProcess3"/>
    <dgm:cxn modelId="{A1BD13B6-2A08-A041-ACB8-C03E8A54ED68}" type="presParOf" srcId="{5967650C-D332-EF49-8289-C381B3F29218}" destId="{D5790C87-B082-024C-80FD-CC7C859CE5CA}" srcOrd="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F357B0AF-CE4D-4A47-9A03-80E005673CFC}"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es-ES"/>
        </a:p>
      </dgm:t>
    </dgm:pt>
    <dgm:pt modelId="{23B627F3-0F23-FB4D-8BAA-F3FFBEC63AA8}">
      <dgm:prSet/>
      <dgm:spPr>
        <a:ln>
          <a:solidFill>
            <a:srgbClr val="00ABA7"/>
          </a:solidFill>
        </a:ln>
      </dgm:spPr>
      <dgm:t>
        <a:bodyPr/>
        <a:lstStyle/>
        <a:p>
          <a:r>
            <a:rPr lang="es-CO" dirty="0">
              <a:solidFill>
                <a:srgbClr val="152B48"/>
              </a:solidFill>
              <a:latin typeface="Montserrat" pitchFamily="2" charset="77"/>
            </a:rPr>
            <a:t>4 meses: los bebés empiezan a despertar más por la noche; si dormían varias horas de noche seguidas aumenta la demanda de pecho y piden cada dos horas de noche.</a:t>
          </a:r>
        </a:p>
      </dgm:t>
    </dgm:pt>
    <dgm:pt modelId="{D8F512BB-D93C-8F4E-B820-52406FEAAD8F}" type="parTrans" cxnId="{01CD1F94-7203-454C-92B8-4DCFD8C23875}">
      <dgm:prSet/>
      <dgm:spPr/>
      <dgm:t>
        <a:bodyPr/>
        <a:lstStyle/>
        <a:p>
          <a:endParaRPr lang="es-ES"/>
        </a:p>
      </dgm:t>
    </dgm:pt>
    <dgm:pt modelId="{2C3AF98D-A06F-8B46-902F-5E91E5D4FE15}" type="sibTrans" cxnId="{01CD1F94-7203-454C-92B8-4DCFD8C23875}">
      <dgm:prSet/>
      <dgm:spPr/>
      <dgm:t>
        <a:bodyPr/>
        <a:lstStyle/>
        <a:p>
          <a:endParaRPr lang="es-ES"/>
        </a:p>
      </dgm:t>
    </dgm:pt>
    <dgm:pt modelId="{2028128E-121D-0C40-A4F0-83DA5960CA7F}">
      <dgm:prSet/>
      <dgm:spPr>
        <a:ln>
          <a:solidFill>
            <a:srgbClr val="00ABA7"/>
          </a:solidFill>
        </a:ln>
      </dgm:spPr>
      <dgm:t>
        <a:bodyPr/>
        <a:lstStyle/>
        <a:p>
          <a:r>
            <a:rPr lang="es-CO" dirty="0">
              <a:solidFill>
                <a:srgbClr val="152B48"/>
              </a:solidFill>
              <a:latin typeface="Montserrat" pitchFamily="2" charset="77"/>
            </a:rPr>
            <a:t>8 meses: se despiertan angustiados, llorando en plena noche, reclaman el pecho y se calman rápidamente al mamar.</a:t>
          </a:r>
        </a:p>
      </dgm:t>
    </dgm:pt>
    <dgm:pt modelId="{66E48589-B00A-804E-BDCC-26DDCA6AED4B}" type="parTrans" cxnId="{41D05238-0B35-244F-85D3-DC2F67BDAD80}">
      <dgm:prSet/>
      <dgm:spPr/>
      <dgm:t>
        <a:bodyPr/>
        <a:lstStyle/>
        <a:p>
          <a:endParaRPr lang="es-ES"/>
        </a:p>
      </dgm:t>
    </dgm:pt>
    <dgm:pt modelId="{DF70931B-DC00-DA49-8A2E-DD7559C37E1D}" type="sibTrans" cxnId="{41D05238-0B35-244F-85D3-DC2F67BDAD80}">
      <dgm:prSet/>
      <dgm:spPr/>
      <dgm:t>
        <a:bodyPr/>
        <a:lstStyle/>
        <a:p>
          <a:endParaRPr lang="es-ES"/>
        </a:p>
      </dgm:t>
    </dgm:pt>
    <dgm:pt modelId="{15597B3C-D789-C84D-AFAF-630058B5F9FE}" type="pres">
      <dgm:prSet presAssocID="{F357B0AF-CE4D-4A47-9A03-80E005673CFC}" presName="linear" presStyleCnt="0">
        <dgm:presLayoutVars>
          <dgm:animLvl val="lvl"/>
          <dgm:resizeHandles val="exact"/>
        </dgm:presLayoutVars>
      </dgm:prSet>
      <dgm:spPr/>
    </dgm:pt>
    <dgm:pt modelId="{3CA04883-94E5-894E-8591-9A18D16CC888}" type="pres">
      <dgm:prSet presAssocID="{23B627F3-0F23-FB4D-8BAA-F3FFBEC63AA8}" presName="parentText" presStyleLbl="node1" presStyleIdx="0" presStyleCnt="2">
        <dgm:presLayoutVars>
          <dgm:chMax val="0"/>
          <dgm:bulletEnabled val="1"/>
        </dgm:presLayoutVars>
      </dgm:prSet>
      <dgm:spPr/>
    </dgm:pt>
    <dgm:pt modelId="{AB123BA7-87E8-BF49-9A45-4814347A55E7}" type="pres">
      <dgm:prSet presAssocID="{2C3AF98D-A06F-8B46-902F-5E91E5D4FE15}" presName="spacer" presStyleCnt="0"/>
      <dgm:spPr/>
    </dgm:pt>
    <dgm:pt modelId="{91DB1D7F-89BA-C44A-9C03-4F78DD38FA26}" type="pres">
      <dgm:prSet presAssocID="{2028128E-121D-0C40-A4F0-83DA5960CA7F}" presName="parentText" presStyleLbl="node1" presStyleIdx="1" presStyleCnt="2" custLinFactY="13220" custLinFactNeighborY="100000">
        <dgm:presLayoutVars>
          <dgm:chMax val="0"/>
          <dgm:bulletEnabled val="1"/>
        </dgm:presLayoutVars>
      </dgm:prSet>
      <dgm:spPr/>
    </dgm:pt>
  </dgm:ptLst>
  <dgm:cxnLst>
    <dgm:cxn modelId="{A2F83523-3C7F-FF4C-B727-599BD578D277}" type="presOf" srcId="{F357B0AF-CE4D-4A47-9A03-80E005673CFC}" destId="{15597B3C-D789-C84D-AFAF-630058B5F9FE}" srcOrd="0" destOrd="0" presId="urn:microsoft.com/office/officeart/2005/8/layout/vList2"/>
    <dgm:cxn modelId="{41D05238-0B35-244F-85D3-DC2F67BDAD80}" srcId="{F357B0AF-CE4D-4A47-9A03-80E005673CFC}" destId="{2028128E-121D-0C40-A4F0-83DA5960CA7F}" srcOrd="1" destOrd="0" parTransId="{66E48589-B00A-804E-BDCC-26DDCA6AED4B}" sibTransId="{DF70931B-DC00-DA49-8A2E-DD7559C37E1D}"/>
    <dgm:cxn modelId="{B9BF4E67-1A24-324F-B9F8-FC8A64EAF8C3}" type="presOf" srcId="{23B627F3-0F23-FB4D-8BAA-F3FFBEC63AA8}" destId="{3CA04883-94E5-894E-8591-9A18D16CC888}" srcOrd="0" destOrd="0" presId="urn:microsoft.com/office/officeart/2005/8/layout/vList2"/>
    <dgm:cxn modelId="{444FDB49-B9AA-A646-BC2F-4B726802CF6C}" type="presOf" srcId="{2028128E-121D-0C40-A4F0-83DA5960CA7F}" destId="{91DB1D7F-89BA-C44A-9C03-4F78DD38FA26}" srcOrd="0" destOrd="0" presId="urn:microsoft.com/office/officeart/2005/8/layout/vList2"/>
    <dgm:cxn modelId="{01CD1F94-7203-454C-92B8-4DCFD8C23875}" srcId="{F357B0AF-CE4D-4A47-9A03-80E005673CFC}" destId="{23B627F3-0F23-FB4D-8BAA-F3FFBEC63AA8}" srcOrd="0" destOrd="0" parTransId="{D8F512BB-D93C-8F4E-B820-52406FEAAD8F}" sibTransId="{2C3AF98D-A06F-8B46-902F-5E91E5D4FE15}"/>
    <dgm:cxn modelId="{1134DEEA-60E2-2040-B37E-16EB3B8F2506}" type="presParOf" srcId="{15597B3C-D789-C84D-AFAF-630058B5F9FE}" destId="{3CA04883-94E5-894E-8591-9A18D16CC888}" srcOrd="0" destOrd="0" presId="urn:microsoft.com/office/officeart/2005/8/layout/vList2"/>
    <dgm:cxn modelId="{C97C5F08-47E6-B84A-A704-A5A7568605FD}" type="presParOf" srcId="{15597B3C-D789-C84D-AFAF-630058B5F9FE}" destId="{AB123BA7-87E8-BF49-9A45-4814347A55E7}" srcOrd="1" destOrd="0" presId="urn:microsoft.com/office/officeart/2005/8/layout/vList2"/>
    <dgm:cxn modelId="{01C7A2D9-F66C-7849-AB91-3C305AA13A1A}" type="presParOf" srcId="{15597B3C-D789-C84D-AFAF-630058B5F9FE}" destId="{91DB1D7F-89BA-C44A-9C03-4F78DD38FA2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9164A06-2FDF-984E-93A6-4AAF0D4E8BD1}" type="doc">
      <dgm:prSet loTypeId="urn:microsoft.com/office/officeart/2005/8/layout/default" loCatId="relationship" qsTypeId="urn:microsoft.com/office/officeart/2005/8/quickstyle/simple1" qsCatId="simple" csTypeId="urn:microsoft.com/office/officeart/2005/8/colors/accent1_1" csCatId="accent1" phldr="1"/>
      <dgm:spPr/>
      <dgm:t>
        <a:bodyPr/>
        <a:lstStyle/>
        <a:p>
          <a:endParaRPr lang="es-ES"/>
        </a:p>
      </dgm:t>
    </dgm:pt>
    <dgm:pt modelId="{70B70C6A-9861-DD47-828E-8CD15C7DB6DF}">
      <dgm:prSet/>
      <dgm:spPr>
        <a:ln>
          <a:solidFill>
            <a:srgbClr val="00ABA7"/>
          </a:solidFill>
        </a:ln>
      </dgm:spPr>
      <dgm:t>
        <a:bodyPr/>
        <a:lstStyle/>
        <a:p>
          <a:r>
            <a:rPr lang="es-CO" dirty="0">
              <a:solidFill>
                <a:srgbClr val="152B48"/>
              </a:solidFill>
              <a:latin typeface="Montserrat" pitchFamily="2" charset="77"/>
            </a:rPr>
            <a:t>A los 4 meses, los bebés incorporan fases de sueño que al nacer no tenían. Esto produce que aumenten sus despertares, ya que se mantiene más tiempo en un estadío de sueño ligero.</a:t>
          </a:r>
        </a:p>
      </dgm:t>
    </dgm:pt>
    <dgm:pt modelId="{6A7C9339-73D0-124F-8EC5-2CE0035D3FFB}" type="parTrans" cxnId="{13E0E1D7-B26E-AC41-B0F1-45DC29EE136B}">
      <dgm:prSet/>
      <dgm:spPr/>
      <dgm:t>
        <a:bodyPr/>
        <a:lstStyle/>
        <a:p>
          <a:endParaRPr lang="es-ES">
            <a:solidFill>
              <a:srgbClr val="152B48"/>
            </a:solidFill>
            <a:latin typeface="Montserrat" pitchFamily="2" charset="77"/>
          </a:endParaRPr>
        </a:p>
      </dgm:t>
    </dgm:pt>
    <dgm:pt modelId="{72AD2871-6555-7747-82D6-2EB767D25BD0}" type="sibTrans" cxnId="{13E0E1D7-B26E-AC41-B0F1-45DC29EE136B}">
      <dgm:prSet/>
      <dgm:spPr/>
      <dgm:t>
        <a:bodyPr/>
        <a:lstStyle/>
        <a:p>
          <a:endParaRPr lang="es-ES">
            <a:solidFill>
              <a:srgbClr val="152B48"/>
            </a:solidFill>
            <a:latin typeface="Montserrat" pitchFamily="2" charset="77"/>
          </a:endParaRPr>
        </a:p>
      </dgm:t>
    </dgm:pt>
    <dgm:pt modelId="{27AE8444-24C8-304B-A94A-00632F17B223}">
      <dgm:prSet/>
      <dgm:spPr>
        <a:ln>
          <a:solidFill>
            <a:srgbClr val="00ABA7"/>
          </a:solidFill>
        </a:ln>
      </dgm:spPr>
      <dgm:t>
        <a:bodyPr/>
        <a:lstStyle/>
        <a:p>
          <a:r>
            <a:rPr lang="es-CO" dirty="0">
              <a:solidFill>
                <a:srgbClr val="152B48"/>
              </a:solidFill>
              <a:latin typeface="Montserrat" pitchFamily="2" charset="77"/>
            </a:rPr>
            <a:t>A los 8 meses, los bebés inician la tapa llamada “angustia por separación”, en la que empiezan a entender que son un ser independiente de su madre.</a:t>
          </a:r>
        </a:p>
      </dgm:t>
    </dgm:pt>
    <dgm:pt modelId="{305B9CF4-BD50-FA47-BBEE-649FA3C607FA}" type="parTrans" cxnId="{C55A82F2-4BB7-9E4B-A545-B08EC1C38EAC}">
      <dgm:prSet/>
      <dgm:spPr/>
      <dgm:t>
        <a:bodyPr/>
        <a:lstStyle/>
        <a:p>
          <a:endParaRPr lang="es-ES">
            <a:solidFill>
              <a:srgbClr val="152B48"/>
            </a:solidFill>
            <a:latin typeface="Montserrat" pitchFamily="2" charset="77"/>
          </a:endParaRPr>
        </a:p>
      </dgm:t>
    </dgm:pt>
    <dgm:pt modelId="{BBA525A4-618C-E54F-A8D4-30997C6787D1}" type="sibTrans" cxnId="{C55A82F2-4BB7-9E4B-A545-B08EC1C38EAC}">
      <dgm:prSet/>
      <dgm:spPr/>
      <dgm:t>
        <a:bodyPr/>
        <a:lstStyle/>
        <a:p>
          <a:endParaRPr lang="es-ES">
            <a:solidFill>
              <a:srgbClr val="152B48"/>
            </a:solidFill>
            <a:latin typeface="Montserrat" pitchFamily="2" charset="77"/>
          </a:endParaRPr>
        </a:p>
      </dgm:t>
    </dgm:pt>
    <dgm:pt modelId="{DC56AC74-2A54-6B42-91ED-0C6FE42FBFC6}" type="pres">
      <dgm:prSet presAssocID="{99164A06-2FDF-984E-93A6-4AAF0D4E8BD1}" presName="diagram" presStyleCnt="0">
        <dgm:presLayoutVars>
          <dgm:dir/>
          <dgm:resizeHandles val="exact"/>
        </dgm:presLayoutVars>
      </dgm:prSet>
      <dgm:spPr/>
    </dgm:pt>
    <dgm:pt modelId="{FE3BDE4E-0B5D-DC40-B2E8-D66D121439B6}" type="pres">
      <dgm:prSet presAssocID="{70B70C6A-9861-DD47-828E-8CD15C7DB6DF}" presName="node" presStyleLbl="node1" presStyleIdx="0" presStyleCnt="2">
        <dgm:presLayoutVars>
          <dgm:bulletEnabled val="1"/>
        </dgm:presLayoutVars>
      </dgm:prSet>
      <dgm:spPr/>
    </dgm:pt>
    <dgm:pt modelId="{CAFF10D3-B8F6-1542-8216-F6731FAF05F0}" type="pres">
      <dgm:prSet presAssocID="{72AD2871-6555-7747-82D6-2EB767D25BD0}" presName="sibTrans" presStyleCnt="0"/>
      <dgm:spPr/>
    </dgm:pt>
    <dgm:pt modelId="{52EF4525-40CC-9B4A-977C-355B40E2EAF6}" type="pres">
      <dgm:prSet presAssocID="{27AE8444-24C8-304B-A94A-00632F17B223}" presName="node" presStyleLbl="node1" presStyleIdx="1" presStyleCnt="2">
        <dgm:presLayoutVars>
          <dgm:bulletEnabled val="1"/>
        </dgm:presLayoutVars>
      </dgm:prSet>
      <dgm:spPr/>
    </dgm:pt>
  </dgm:ptLst>
  <dgm:cxnLst>
    <dgm:cxn modelId="{70C0611D-6BC3-DE44-9724-BAD6A5CFAC1B}" type="presOf" srcId="{99164A06-2FDF-984E-93A6-4AAF0D4E8BD1}" destId="{DC56AC74-2A54-6B42-91ED-0C6FE42FBFC6}" srcOrd="0" destOrd="0" presId="urn:microsoft.com/office/officeart/2005/8/layout/default"/>
    <dgm:cxn modelId="{6475FA2B-852B-154F-B0B4-32ABE994BB1C}" type="presOf" srcId="{70B70C6A-9861-DD47-828E-8CD15C7DB6DF}" destId="{FE3BDE4E-0B5D-DC40-B2E8-D66D121439B6}" srcOrd="0" destOrd="0" presId="urn:microsoft.com/office/officeart/2005/8/layout/default"/>
    <dgm:cxn modelId="{D9797257-26D1-7647-94D7-E25AF59A76A4}" type="presOf" srcId="{27AE8444-24C8-304B-A94A-00632F17B223}" destId="{52EF4525-40CC-9B4A-977C-355B40E2EAF6}" srcOrd="0" destOrd="0" presId="urn:microsoft.com/office/officeart/2005/8/layout/default"/>
    <dgm:cxn modelId="{13E0E1D7-B26E-AC41-B0F1-45DC29EE136B}" srcId="{99164A06-2FDF-984E-93A6-4AAF0D4E8BD1}" destId="{70B70C6A-9861-DD47-828E-8CD15C7DB6DF}" srcOrd="0" destOrd="0" parTransId="{6A7C9339-73D0-124F-8EC5-2CE0035D3FFB}" sibTransId="{72AD2871-6555-7747-82D6-2EB767D25BD0}"/>
    <dgm:cxn modelId="{C55A82F2-4BB7-9E4B-A545-B08EC1C38EAC}" srcId="{99164A06-2FDF-984E-93A6-4AAF0D4E8BD1}" destId="{27AE8444-24C8-304B-A94A-00632F17B223}" srcOrd="1" destOrd="0" parTransId="{305B9CF4-BD50-FA47-BBEE-649FA3C607FA}" sibTransId="{BBA525A4-618C-E54F-A8D4-30997C6787D1}"/>
    <dgm:cxn modelId="{56D68A6D-03E1-BC40-952F-1399D582D109}" type="presParOf" srcId="{DC56AC74-2A54-6B42-91ED-0C6FE42FBFC6}" destId="{FE3BDE4E-0B5D-DC40-B2E8-D66D121439B6}" srcOrd="0" destOrd="0" presId="urn:microsoft.com/office/officeart/2005/8/layout/default"/>
    <dgm:cxn modelId="{F6A0B87A-F770-1942-BD21-B085DCA3FD67}" type="presParOf" srcId="{DC56AC74-2A54-6B42-91ED-0C6FE42FBFC6}" destId="{CAFF10D3-B8F6-1542-8216-F6731FAF05F0}" srcOrd="1" destOrd="0" presId="urn:microsoft.com/office/officeart/2005/8/layout/default"/>
    <dgm:cxn modelId="{34BAECEB-4217-3E4E-8777-5361A17894D7}" type="presParOf" srcId="{DC56AC74-2A54-6B42-91ED-0C6FE42FBFC6}" destId="{52EF4525-40CC-9B4A-977C-355B40E2EAF6}"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C07638A-FE70-D346-B8B7-0C385921610F}"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s-ES"/>
        </a:p>
      </dgm:t>
    </dgm:pt>
    <dgm:pt modelId="{D47C14E6-C0FC-FC46-8B53-DD8F966D4484}">
      <dgm:prSet/>
      <dgm:spPr>
        <a:solidFill>
          <a:srgbClr val="152B48"/>
        </a:solidFill>
      </dgm:spPr>
      <dgm:t>
        <a:bodyPr/>
        <a:lstStyle/>
        <a:p>
          <a:r>
            <a:rPr lang="es-CO" dirty="0">
              <a:solidFill>
                <a:schemeClr val="bg1"/>
              </a:solidFill>
              <a:latin typeface="Montserrat" pitchFamily="2" charset="77"/>
            </a:rPr>
            <a:t>Tranquilizar a la madre, reforzar la confianza en sí misma y dar una serie de pautas. </a:t>
          </a:r>
        </a:p>
      </dgm:t>
    </dgm:pt>
    <dgm:pt modelId="{60CEC465-A2B1-544C-A17C-245B81B87CB2}" type="parTrans" cxnId="{FA4E01FA-607D-2B4B-9634-F719395FEBD1}">
      <dgm:prSet/>
      <dgm:spPr/>
      <dgm:t>
        <a:bodyPr/>
        <a:lstStyle/>
        <a:p>
          <a:endParaRPr lang="es-ES">
            <a:latin typeface="Montserrat" pitchFamily="2" charset="77"/>
          </a:endParaRPr>
        </a:p>
      </dgm:t>
    </dgm:pt>
    <dgm:pt modelId="{DCDBAD07-8791-194B-AE2C-68B32AD23013}" type="sibTrans" cxnId="{FA4E01FA-607D-2B4B-9634-F719395FEBD1}">
      <dgm:prSet/>
      <dgm:spPr/>
      <dgm:t>
        <a:bodyPr/>
        <a:lstStyle/>
        <a:p>
          <a:endParaRPr lang="es-ES">
            <a:latin typeface="Montserrat" pitchFamily="2" charset="77"/>
          </a:endParaRPr>
        </a:p>
      </dgm:t>
    </dgm:pt>
    <dgm:pt modelId="{8BFB2423-C630-0A44-8709-C0472B6E5F1D}">
      <dgm:prSet/>
      <dgm:spPr>
        <a:solidFill>
          <a:srgbClr val="152B48"/>
        </a:solidFill>
      </dgm:spPr>
      <dgm:t>
        <a:bodyPr/>
        <a:lstStyle/>
        <a:p>
          <a:r>
            <a:rPr lang="es-CO">
              <a:solidFill>
                <a:schemeClr val="bg1"/>
              </a:solidFill>
              <a:latin typeface="Montserrat" pitchFamily="2" charset="77"/>
            </a:rPr>
            <a:t>Siempre debemos asegurarnos de que la ingesta y la técnica sean adecuadas.</a:t>
          </a:r>
        </a:p>
      </dgm:t>
    </dgm:pt>
    <dgm:pt modelId="{B56FC39F-65CD-1C49-8377-E70AF56CBE22}" type="parTrans" cxnId="{9F6BFB39-66E9-EE42-8B64-7497E26DC5AD}">
      <dgm:prSet/>
      <dgm:spPr/>
      <dgm:t>
        <a:bodyPr/>
        <a:lstStyle/>
        <a:p>
          <a:endParaRPr lang="es-ES">
            <a:latin typeface="Montserrat" pitchFamily="2" charset="77"/>
          </a:endParaRPr>
        </a:p>
      </dgm:t>
    </dgm:pt>
    <dgm:pt modelId="{E0E0257A-697D-C049-A904-7585DED5F01B}" type="sibTrans" cxnId="{9F6BFB39-66E9-EE42-8B64-7497E26DC5AD}">
      <dgm:prSet/>
      <dgm:spPr/>
      <dgm:t>
        <a:bodyPr/>
        <a:lstStyle/>
        <a:p>
          <a:endParaRPr lang="es-ES">
            <a:latin typeface="Montserrat" pitchFamily="2" charset="77"/>
          </a:endParaRPr>
        </a:p>
      </dgm:t>
    </dgm:pt>
    <dgm:pt modelId="{C57596A3-3C5A-C64A-99D5-B68B180F7AC7}" type="pres">
      <dgm:prSet presAssocID="{CC07638A-FE70-D346-B8B7-0C385921610F}" presName="linear" presStyleCnt="0">
        <dgm:presLayoutVars>
          <dgm:animLvl val="lvl"/>
          <dgm:resizeHandles val="exact"/>
        </dgm:presLayoutVars>
      </dgm:prSet>
      <dgm:spPr/>
    </dgm:pt>
    <dgm:pt modelId="{9AA28B3E-3612-BD47-B8EB-4F46C5109183}" type="pres">
      <dgm:prSet presAssocID="{D47C14E6-C0FC-FC46-8B53-DD8F966D4484}" presName="parentText" presStyleLbl="node1" presStyleIdx="0" presStyleCnt="2">
        <dgm:presLayoutVars>
          <dgm:chMax val="0"/>
          <dgm:bulletEnabled val="1"/>
        </dgm:presLayoutVars>
      </dgm:prSet>
      <dgm:spPr/>
    </dgm:pt>
    <dgm:pt modelId="{00D61B8D-35A2-8E4D-B5BB-2B4F84AEB48B}" type="pres">
      <dgm:prSet presAssocID="{DCDBAD07-8791-194B-AE2C-68B32AD23013}" presName="spacer" presStyleCnt="0"/>
      <dgm:spPr/>
    </dgm:pt>
    <dgm:pt modelId="{01B3D12F-A140-8141-98C3-676EB1AFE97C}" type="pres">
      <dgm:prSet presAssocID="{8BFB2423-C630-0A44-8709-C0472B6E5F1D}" presName="parentText" presStyleLbl="node1" presStyleIdx="1" presStyleCnt="2" custLinFactY="14938" custLinFactNeighborX="-264" custLinFactNeighborY="100000">
        <dgm:presLayoutVars>
          <dgm:chMax val="0"/>
          <dgm:bulletEnabled val="1"/>
        </dgm:presLayoutVars>
      </dgm:prSet>
      <dgm:spPr/>
    </dgm:pt>
  </dgm:ptLst>
  <dgm:cxnLst>
    <dgm:cxn modelId="{9F6BFB39-66E9-EE42-8B64-7497E26DC5AD}" srcId="{CC07638A-FE70-D346-B8B7-0C385921610F}" destId="{8BFB2423-C630-0A44-8709-C0472B6E5F1D}" srcOrd="1" destOrd="0" parTransId="{B56FC39F-65CD-1C49-8377-E70AF56CBE22}" sibTransId="{E0E0257A-697D-C049-A904-7585DED5F01B}"/>
    <dgm:cxn modelId="{9FD0CB3A-BB73-A84A-B291-E6233AF76C04}" type="presOf" srcId="{D47C14E6-C0FC-FC46-8B53-DD8F966D4484}" destId="{9AA28B3E-3612-BD47-B8EB-4F46C5109183}" srcOrd="0" destOrd="0" presId="urn:microsoft.com/office/officeart/2005/8/layout/vList2"/>
    <dgm:cxn modelId="{B8C4FEE8-955C-BC45-9263-B1F042B7596F}" type="presOf" srcId="{8BFB2423-C630-0A44-8709-C0472B6E5F1D}" destId="{01B3D12F-A140-8141-98C3-676EB1AFE97C}" srcOrd="0" destOrd="0" presId="urn:microsoft.com/office/officeart/2005/8/layout/vList2"/>
    <dgm:cxn modelId="{BFC28BF4-C939-6246-81F3-CD6DF9AF0C22}" type="presOf" srcId="{CC07638A-FE70-D346-B8B7-0C385921610F}" destId="{C57596A3-3C5A-C64A-99D5-B68B180F7AC7}" srcOrd="0" destOrd="0" presId="urn:microsoft.com/office/officeart/2005/8/layout/vList2"/>
    <dgm:cxn modelId="{FA4E01FA-607D-2B4B-9634-F719395FEBD1}" srcId="{CC07638A-FE70-D346-B8B7-0C385921610F}" destId="{D47C14E6-C0FC-FC46-8B53-DD8F966D4484}" srcOrd="0" destOrd="0" parTransId="{60CEC465-A2B1-544C-A17C-245B81B87CB2}" sibTransId="{DCDBAD07-8791-194B-AE2C-68B32AD23013}"/>
    <dgm:cxn modelId="{95900088-9DB3-004A-9579-4DA000FC65CC}" type="presParOf" srcId="{C57596A3-3C5A-C64A-99D5-B68B180F7AC7}" destId="{9AA28B3E-3612-BD47-B8EB-4F46C5109183}" srcOrd="0" destOrd="0" presId="urn:microsoft.com/office/officeart/2005/8/layout/vList2"/>
    <dgm:cxn modelId="{68AE9ABE-B97B-0C46-B4C9-292398D9C9A7}" type="presParOf" srcId="{C57596A3-3C5A-C64A-99D5-B68B180F7AC7}" destId="{00D61B8D-35A2-8E4D-B5BB-2B4F84AEB48B}" srcOrd="1" destOrd="0" presId="urn:microsoft.com/office/officeart/2005/8/layout/vList2"/>
    <dgm:cxn modelId="{3D348A45-F08A-654C-BAD4-1806B6AEBAD7}" type="presParOf" srcId="{C57596A3-3C5A-C64A-99D5-B68B180F7AC7}" destId="{01B3D12F-A140-8141-98C3-676EB1AFE97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7208D23D-9F33-DA4E-B0A6-645AA21EA138}" type="doc">
      <dgm:prSet loTypeId="urn:microsoft.com/office/officeart/2008/layout/VerticalCurvedList" loCatId="relationship" qsTypeId="urn:microsoft.com/office/officeart/2005/8/quickstyle/simple1" qsCatId="simple" csTypeId="urn:microsoft.com/office/officeart/2005/8/colors/accent1_1" csCatId="accent1" phldr="1"/>
      <dgm:spPr/>
      <dgm:t>
        <a:bodyPr/>
        <a:lstStyle/>
        <a:p>
          <a:endParaRPr lang="es-ES"/>
        </a:p>
      </dgm:t>
    </dgm:pt>
    <dgm:pt modelId="{B456B730-16BF-A243-B5F5-ED620FBB6ADF}">
      <dgm:prSet/>
      <dgm:spPr/>
      <dgm:t>
        <a:bodyPr/>
        <a:lstStyle/>
        <a:p>
          <a:r>
            <a:rPr lang="es-CO" dirty="0">
              <a:solidFill>
                <a:srgbClr val="152B48"/>
              </a:solidFill>
              <a:latin typeface="Montserrat" pitchFamily="2" charset="77"/>
            </a:rPr>
            <a:t>Ofrecer el pecho con más frecuencia.</a:t>
          </a:r>
        </a:p>
      </dgm:t>
    </dgm:pt>
    <dgm:pt modelId="{66DDB0A2-C715-6840-B480-BA0D90C9B22C}" type="parTrans" cxnId="{BD477929-C6B5-1341-8724-B9BF9281A7BD}">
      <dgm:prSet/>
      <dgm:spPr/>
      <dgm:t>
        <a:bodyPr/>
        <a:lstStyle/>
        <a:p>
          <a:endParaRPr lang="es-ES">
            <a:solidFill>
              <a:srgbClr val="152B48"/>
            </a:solidFill>
            <a:latin typeface="Montserrat" pitchFamily="2" charset="77"/>
          </a:endParaRPr>
        </a:p>
      </dgm:t>
    </dgm:pt>
    <dgm:pt modelId="{A05DB60F-628D-F540-885C-8BA72A1F2119}" type="sibTrans" cxnId="{BD477929-C6B5-1341-8724-B9BF9281A7BD}">
      <dgm:prSet/>
      <dgm:spPr/>
      <dgm:t>
        <a:bodyPr/>
        <a:lstStyle/>
        <a:p>
          <a:endParaRPr lang="es-ES">
            <a:solidFill>
              <a:srgbClr val="152B48"/>
            </a:solidFill>
            <a:latin typeface="Montserrat" pitchFamily="2" charset="77"/>
          </a:endParaRPr>
        </a:p>
      </dgm:t>
    </dgm:pt>
    <dgm:pt modelId="{75094066-A597-D946-9DB9-F25B0DCDC902}">
      <dgm:prSet/>
      <dgm:spPr/>
      <dgm:t>
        <a:bodyPr/>
        <a:lstStyle/>
        <a:p>
          <a:r>
            <a:rPr lang="es-CO" dirty="0">
              <a:solidFill>
                <a:srgbClr val="152B48"/>
              </a:solidFill>
              <a:latin typeface="Montserrat" pitchFamily="2" charset="77"/>
            </a:rPr>
            <a:t>No esperar a que llore para darle la toma.</a:t>
          </a:r>
        </a:p>
      </dgm:t>
    </dgm:pt>
    <dgm:pt modelId="{6A77B98A-F4A0-DE41-AB78-DA5188871EBB}" type="parTrans" cxnId="{F0620C85-48C7-874C-B860-F4304ADC7CED}">
      <dgm:prSet/>
      <dgm:spPr/>
      <dgm:t>
        <a:bodyPr/>
        <a:lstStyle/>
        <a:p>
          <a:endParaRPr lang="es-ES">
            <a:solidFill>
              <a:srgbClr val="152B48"/>
            </a:solidFill>
            <a:latin typeface="Montserrat" pitchFamily="2" charset="77"/>
          </a:endParaRPr>
        </a:p>
      </dgm:t>
    </dgm:pt>
    <dgm:pt modelId="{657CBF38-16C9-FD48-A963-81A4F3A0A509}" type="sibTrans" cxnId="{F0620C85-48C7-874C-B860-F4304ADC7CED}">
      <dgm:prSet/>
      <dgm:spPr/>
      <dgm:t>
        <a:bodyPr/>
        <a:lstStyle/>
        <a:p>
          <a:endParaRPr lang="es-ES">
            <a:solidFill>
              <a:srgbClr val="152B48"/>
            </a:solidFill>
            <a:latin typeface="Montserrat" pitchFamily="2" charset="77"/>
          </a:endParaRPr>
        </a:p>
      </dgm:t>
    </dgm:pt>
    <dgm:pt modelId="{86A7EEAA-2703-174A-9934-DDB802E9C4B4}">
      <dgm:prSet/>
      <dgm:spPr/>
      <dgm:t>
        <a:bodyPr/>
        <a:lstStyle/>
        <a:p>
          <a:r>
            <a:rPr lang="es-CO" dirty="0">
              <a:solidFill>
                <a:srgbClr val="152B48"/>
              </a:solidFill>
              <a:latin typeface="Montserrat" pitchFamily="2" charset="77"/>
            </a:rPr>
            <a:t>Amamantarlo en una habitación tranquila, sin muchos estímulos.</a:t>
          </a:r>
        </a:p>
      </dgm:t>
    </dgm:pt>
    <dgm:pt modelId="{8557DCF7-3D3D-9644-8732-A33AB9A6A3CA}" type="parTrans" cxnId="{08F3D55A-E268-A54D-927A-5E9FA80EE259}">
      <dgm:prSet/>
      <dgm:spPr/>
      <dgm:t>
        <a:bodyPr/>
        <a:lstStyle/>
        <a:p>
          <a:endParaRPr lang="es-ES">
            <a:solidFill>
              <a:srgbClr val="152B48"/>
            </a:solidFill>
            <a:latin typeface="Montserrat" pitchFamily="2" charset="77"/>
          </a:endParaRPr>
        </a:p>
      </dgm:t>
    </dgm:pt>
    <dgm:pt modelId="{CFE68677-9330-194F-87A7-BA1A1DC1CF5D}" type="sibTrans" cxnId="{08F3D55A-E268-A54D-927A-5E9FA80EE259}">
      <dgm:prSet/>
      <dgm:spPr/>
      <dgm:t>
        <a:bodyPr/>
        <a:lstStyle/>
        <a:p>
          <a:endParaRPr lang="es-ES">
            <a:solidFill>
              <a:srgbClr val="152B48"/>
            </a:solidFill>
            <a:latin typeface="Montserrat" pitchFamily="2" charset="77"/>
          </a:endParaRPr>
        </a:p>
      </dgm:t>
    </dgm:pt>
    <dgm:pt modelId="{2CF124F0-67B4-684D-8E07-DE1A5C551D0B}">
      <dgm:prSet/>
      <dgm:spPr/>
      <dgm:t>
        <a:bodyPr/>
        <a:lstStyle/>
        <a:p>
          <a:r>
            <a:rPr lang="es-CO" dirty="0">
              <a:solidFill>
                <a:srgbClr val="152B48"/>
              </a:solidFill>
              <a:latin typeface="Montserrat" pitchFamily="2" charset="77"/>
            </a:rPr>
            <a:t>No dar suplementos de leche artificial ni adelantar la introducción de alimentación complementaria.</a:t>
          </a:r>
        </a:p>
      </dgm:t>
    </dgm:pt>
    <dgm:pt modelId="{01633B26-EF03-7246-8100-6E76A7BE451C}" type="parTrans" cxnId="{F79C1611-7975-9344-A097-4E54F09E5D89}">
      <dgm:prSet/>
      <dgm:spPr/>
      <dgm:t>
        <a:bodyPr/>
        <a:lstStyle/>
        <a:p>
          <a:endParaRPr lang="es-ES">
            <a:solidFill>
              <a:srgbClr val="152B48"/>
            </a:solidFill>
            <a:latin typeface="Montserrat" pitchFamily="2" charset="77"/>
          </a:endParaRPr>
        </a:p>
      </dgm:t>
    </dgm:pt>
    <dgm:pt modelId="{B48F42D8-C7A0-2548-BB53-4CAE4E59EEED}" type="sibTrans" cxnId="{F79C1611-7975-9344-A097-4E54F09E5D89}">
      <dgm:prSet/>
      <dgm:spPr/>
      <dgm:t>
        <a:bodyPr/>
        <a:lstStyle/>
        <a:p>
          <a:endParaRPr lang="es-ES">
            <a:solidFill>
              <a:srgbClr val="152B48"/>
            </a:solidFill>
            <a:latin typeface="Montserrat" pitchFamily="2" charset="77"/>
          </a:endParaRPr>
        </a:p>
      </dgm:t>
    </dgm:pt>
    <dgm:pt modelId="{8E371832-3495-BF4D-9374-D2E9652A5EF8}" type="pres">
      <dgm:prSet presAssocID="{7208D23D-9F33-DA4E-B0A6-645AA21EA138}" presName="Name0" presStyleCnt="0">
        <dgm:presLayoutVars>
          <dgm:chMax val="7"/>
          <dgm:chPref val="7"/>
          <dgm:dir/>
        </dgm:presLayoutVars>
      </dgm:prSet>
      <dgm:spPr/>
    </dgm:pt>
    <dgm:pt modelId="{56B0CE86-BC6B-4647-B4EF-06A0677A245E}" type="pres">
      <dgm:prSet presAssocID="{7208D23D-9F33-DA4E-B0A6-645AA21EA138}" presName="Name1" presStyleCnt="0"/>
      <dgm:spPr/>
    </dgm:pt>
    <dgm:pt modelId="{1F4B8986-402C-4547-B445-F9FEA73AB74B}" type="pres">
      <dgm:prSet presAssocID="{7208D23D-9F33-DA4E-B0A6-645AA21EA138}" presName="cycle" presStyleCnt="0"/>
      <dgm:spPr/>
    </dgm:pt>
    <dgm:pt modelId="{E67D7FD3-4629-6841-B454-12FB00A12ADE}" type="pres">
      <dgm:prSet presAssocID="{7208D23D-9F33-DA4E-B0A6-645AA21EA138}" presName="srcNode" presStyleLbl="node1" presStyleIdx="0" presStyleCnt="4"/>
      <dgm:spPr/>
    </dgm:pt>
    <dgm:pt modelId="{DBEB26D7-C11E-0147-AEE6-0E6B7E1C32C9}" type="pres">
      <dgm:prSet presAssocID="{7208D23D-9F33-DA4E-B0A6-645AA21EA138}" presName="conn" presStyleLbl="parChTrans1D2" presStyleIdx="0" presStyleCnt="1"/>
      <dgm:spPr/>
    </dgm:pt>
    <dgm:pt modelId="{9A5762CB-CFA1-FD41-AEA6-8D219BC60D6B}" type="pres">
      <dgm:prSet presAssocID="{7208D23D-9F33-DA4E-B0A6-645AA21EA138}" presName="extraNode" presStyleLbl="node1" presStyleIdx="0" presStyleCnt="4"/>
      <dgm:spPr/>
    </dgm:pt>
    <dgm:pt modelId="{D4413522-581E-2744-9B95-AB84FF420584}" type="pres">
      <dgm:prSet presAssocID="{7208D23D-9F33-DA4E-B0A6-645AA21EA138}" presName="dstNode" presStyleLbl="node1" presStyleIdx="0" presStyleCnt="4"/>
      <dgm:spPr/>
    </dgm:pt>
    <dgm:pt modelId="{ABF45F30-DB40-3847-9A5B-01493373A152}" type="pres">
      <dgm:prSet presAssocID="{B456B730-16BF-A243-B5F5-ED620FBB6ADF}" presName="text_1" presStyleLbl="node1" presStyleIdx="0" presStyleCnt="4">
        <dgm:presLayoutVars>
          <dgm:bulletEnabled val="1"/>
        </dgm:presLayoutVars>
      </dgm:prSet>
      <dgm:spPr/>
    </dgm:pt>
    <dgm:pt modelId="{4969CBF4-1C56-2647-A1D9-53659AA4AC42}" type="pres">
      <dgm:prSet presAssocID="{B456B730-16BF-A243-B5F5-ED620FBB6ADF}" presName="accent_1" presStyleCnt="0"/>
      <dgm:spPr/>
    </dgm:pt>
    <dgm:pt modelId="{93C6E630-0DC8-5A46-A0B1-9FA27052C2D8}" type="pres">
      <dgm:prSet presAssocID="{B456B730-16BF-A243-B5F5-ED620FBB6ADF}" presName="accentRepeatNode" presStyleLbl="solidFgAcc1" presStyleIdx="0" presStyleCnt="4"/>
      <dgm:spPr/>
    </dgm:pt>
    <dgm:pt modelId="{23844D7C-1CB6-FD4D-86E6-A1D1D6839CE5}" type="pres">
      <dgm:prSet presAssocID="{75094066-A597-D946-9DB9-F25B0DCDC902}" presName="text_2" presStyleLbl="node1" presStyleIdx="1" presStyleCnt="4">
        <dgm:presLayoutVars>
          <dgm:bulletEnabled val="1"/>
        </dgm:presLayoutVars>
      </dgm:prSet>
      <dgm:spPr/>
    </dgm:pt>
    <dgm:pt modelId="{E93CCDFE-4479-3245-8F4C-413EA94371E6}" type="pres">
      <dgm:prSet presAssocID="{75094066-A597-D946-9DB9-F25B0DCDC902}" presName="accent_2" presStyleCnt="0"/>
      <dgm:spPr/>
    </dgm:pt>
    <dgm:pt modelId="{F4F079EB-084A-5346-A5DD-D8E8B0D439BE}" type="pres">
      <dgm:prSet presAssocID="{75094066-A597-D946-9DB9-F25B0DCDC902}" presName="accentRepeatNode" presStyleLbl="solidFgAcc1" presStyleIdx="1" presStyleCnt="4"/>
      <dgm:spPr/>
    </dgm:pt>
    <dgm:pt modelId="{BAC5D1BD-26F7-DD43-A732-05D23B6DA687}" type="pres">
      <dgm:prSet presAssocID="{86A7EEAA-2703-174A-9934-DDB802E9C4B4}" presName="text_3" presStyleLbl="node1" presStyleIdx="2" presStyleCnt="4">
        <dgm:presLayoutVars>
          <dgm:bulletEnabled val="1"/>
        </dgm:presLayoutVars>
      </dgm:prSet>
      <dgm:spPr/>
    </dgm:pt>
    <dgm:pt modelId="{851324AB-4FD9-A642-B5B8-15D79349B381}" type="pres">
      <dgm:prSet presAssocID="{86A7EEAA-2703-174A-9934-DDB802E9C4B4}" presName="accent_3" presStyleCnt="0"/>
      <dgm:spPr/>
    </dgm:pt>
    <dgm:pt modelId="{774FD5C9-703B-E34A-838D-29B7287AB662}" type="pres">
      <dgm:prSet presAssocID="{86A7EEAA-2703-174A-9934-DDB802E9C4B4}" presName="accentRepeatNode" presStyleLbl="solidFgAcc1" presStyleIdx="2" presStyleCnt="4"/>
      <dgm:spPr/>
    </dgm:pt>
    <dgm:pt modelId="{E0A4DDD3-1F27-AC4C-A98E-05479BA149A0}" type="pres">
      <dgm:prSet presAssocID="{2CF124F0-67B4-684D-8E07-DE1A5C551D0B}" presName="text_4" presStyleLbl="node1" presStyleIdx="3" presStyleCnt="4">
        <dgm:presLayoutVars>
          <dgm:bulletEnabled val="1"/>
        </dgm:presLayoutVars>
      </dgm:prSet>
      <dgm:spPr/>
    </dgm:pt>
    <dgm:pt modelId="{3DD414D7-FD37-794D-91F4-E102DA511793}" type="pres">
      <dgm:prSet presAssocID="{2CF124F0-67B4-684D-8E07-DE1A5C551D0B}" presName="accent_4" presStyleCnt="0"/>
      <dgm:spPr/>
    </dgm:pt>
    <dgm:pt modelId="{A5D6F23E-A9B0-1341-8983-40B5F1DB21C6}" type="pres">
      <dgm:prSet presAssocID="{2CF124F0-67B4-684D-8E07-DE1A5C551D0B}" presName="accentRepeatNode" presStyleLbl="solidFgAcc1" presStyleIdx="3" presStyleCnt="4"/>
      <dgm:spPr/>
    </dgm:pt>
  </dgm:ptLst>
  <dgm:cxnLst>
    <dgm:cxn modelId="{F79C1611-7975-9344-A097-4E54F09E5D89}" srcId="{7208D23D-9F33-DA4E-B0A6-645AA21EA138}" destId="{2CF124F0-67B4-684D-8E07-DE1A5C551D0B}" srcOrd="3" destOrd="0" parTransId="{01633B26-EF03-7246-8100-6E76A7BE451C}" sibTransId="{B48F42D8-C7A0-2548-BB53-4CAE4E59EEED}"/>
    <dgm:cxn modelId="{BD477929-C6B5-1341-8724-B9BF9281A7BD}" srcId="{7208D23D-9F33-DA4E-B0A6-645AA21EA138}" destId="{B456B730-16BF-A243-B5F5-ED620FBB6ADF}" srcOrd="0" destOrd="0" parTransId="{66DDB0A2-C715-6840-B480-BA0D90C9B22C}" sibTransId="{A05DB60F-628D-F540-885C-8BA72A1F2119}"/>
    <dgm:cxn modelId="{8F1F452F-B414-0D43-A19D-3F79B173C69F}" type="presOf" srcId="{2CF124F0-67B4-684D-8E07-DE1A5C551D0B}" destId="{E0A4DDD3-1F27-AC4C-A98E-05479BA149A0}" srcOrd="0" destOrd="0" presId="urn:microsoft.com/office/officeart/2008/layout/VerticalCurvedList"/>
    <dgm:cxn modelId="{61EEC640-B74A-FA4B-B2FF-FA7DC118C46E}" type="presOf" srcId="{75094066-A597-D946-9DB9-F25B0DCDC902}" destId="{23844D7C-1CB6-FD4D-86E6-A1D1D6839CE5}" srcOrd="0" destOrd="0" presId="urn:microsoft.com/office/officeart/2008/layout/VerticalCurvedList"/>
    <dgm:cxn modelId="{D17FAC4B-59E4-9648-890A-30101C298A54}" type="presOf" srcId="{86A7EEAA-2703-174A-9934-DDB802E9C4B4}" destId="{BAC5D1BD-26F7-DD43-A732-05D23B6DA687}" srcOrd="0" destOrd="0" presId="urn:microsoft.com/office/officeart/2008/layout/VerticalCurvedList"/>
    <dgm:cxn modelId="{08F3D55A-E268-A54D-927A-5E9FA80EE259}" srcId="{7208D23D-9F33-DA4E-B0A6-645AA21EA138}" destId="{86A7EEAA-2703-174A-9934-DDB802E9C4B4}" srcOrd="2" destOrd="0" parTransId="{8557DCF7-3D3D-9644-8732-A33AB9A6A3CA}" sibTransId="{CFE68677-9330-194F-87A7-BA1A1DC1CF5D}"/>
    <dgm:cxn modelId="{F0620C85-48C7-874C-B860-F4304ADC7CED}" srcId="{7208D23D-9F33-DA4E-B0A6-645AA21EA138}" destId="{75094066-A597-D946-9DB9-F25B0DCDC902}" srcOrd="1" destOrd="0" parTransId="{6A77B98A-F4A0-DE41-AB78-DA5188871EBB}" sibTransId="{657CBF38-16C9-FD48-A963-81A4F3A0A509}"/>
    <dgm:cxn modelId="{5A50AC99-6833-594E-AF8E-3C56195AC332}" type="presOf" srcId="{7208D23D-9F33-DA4E-B0A6-645AA21EA138}" destId="{8E371832-3495-BF4D-9374-D2E9652A5EF8}" srcOrd="0" destOrd="0" presId="urn:microsoft.com/office/officeart/2008/layout/VerticalCurvedList"/>
    <dgm:cxn modelId="{FBFBDCD3-0ABC-2F49-93B9-4B849F1AEFF5}" type="presOf" srcId="{B456B730-16BF-A243-B5F5-ED620FBB6ADF}" destId="{ABF45F30-DB40-3847-9A5B-01493373A152}" srcOrd="0" destOrd="0" presId="urn:microsoft.com/office/officeart/2008/layout/VerticalCurvedList"/>
    <dgm:cxn modelId="{E18572F6-2FCF-7D4F-81A8-44B27BC06A43}" type="presOf" srcId="{A05DB60F-628D-F540-885C-8BA72A1F2119}" destId="{DBEB26D7-C11E-0147-AEE6-0E6B7E1C32C9}" srcOrd="0" destOrd="0" presId="urn:microsoft.com/office/officeart/2008/layout/VerticalCurvedList"/>
    <dgm:cxn modelId="{91AADE8C-8A07-9D4C-A4A5-3C73A1D7DC59}" type="presParOf" srcId="{8E371832-3495-BF4D-9374-D2E9652A5EF8}" destId="{56B0CE86-BC6B-4647-B4EF-06A0677A245E}" srcOrd="0" destOrd="0" presId="urn:microsoft.com/office/officeart/2008/layout/VerticalCurvedList"/>
    <dgm:cxn modelId="{5407B6B1-B47B-0944-90B9-EB5ED222894D}" type="presParOf" srcId="{56B0CE86-BC6B-4647-B4EF-06A0677A245E}" destId="{1F4B8986-402C-4547-B445-F9FEA73AB74B}" srcOrd="0" destOrd="0" presId="urn:microsoft.com/office/officeart/2008/layout/VerticalCurvedList"/>
    <dgm:cxn modelId="{C54A33EE-7C00-B647-B99F-41E8EB21C68E}" type="presParOf" srcId="{1F4B8986-402C-4547-B445-F9FEA73AB74B}" destId="{E67D7FD3-4629-6841-B454-12FB00A12ADE}" srcOrd="0" destOrd="0" presId="urn:microsoft.com/office/officeart/2008/layout/VerticalCurvedList"/>
    <dgm:cxn modelId="{8093809E-D30D-9B4F-8441-53236143B968}" type="presParOf" srcId="{1F4B8986-402C-4547-B445-F9FEA73AB74B}" destId="{DBEB26D7-C11E-0147-AEE6-0E6B7E1C32C9}" srcOrd="1" destOrd="0" presId="urn:microsoft.com/office/officeart/2008/layout/VerticalCurvedList"/>
    <dgm:cxn modelId="{10058968-E49A-2E42-8745-CFE8C7778795}" type="presParOf" srcId="{1F4B8986-402C-4547-B445-F9FEA73AB74B}" destId="{9A5762CB-CFA1-FD41-AEA6-8D219BC60D6B}" srcOrd="2" destOrd="0" presId="urn:microsoft.com/office/officeart/2008/layout/VerticalCurvedList"/>
    <dgm:cxn modelId="{8F8F75B7-845E-3940-9C2B-29872ABDF8A7}" type="presParOf" srcId="{1F4B8986-402C-4547-B445-F9FEA73AB74B}" destId="{D4413522-581E-2744-9B95-AB84FF420584}" srcOrd="3" destOrd="0" presId="urn:microsoft.com/office/officeart/2008/layout/VerticalCurvedList"/>
    <dgm:cxn modelId="{F3BB2A3D-1F10-BC4C-9DFD-B89AFAE4A6B2}" type="presParOf" srcId="{56B0CE86-BC6B-4647-B4EF-06A0677A245E}" destId="{ABF45F30-DB40-3847-9A5B-01493373A152}" srcOrd="1" destOrd="0" presId="urn:microsoft.com/office/officeart/2008/layout/VerticalCurvedList"/>
    <dgm:cxn modelId="{35A6600C-4BB6-7B4B-92EA-68255B0113B7}" type="presParOf" srcId="{56B0CE86-BC6B-4647-B4EF-06A0677A245E}" destId="{4969CBF4-1C56-2647-A1D9-53659AA4AC42}" srcOrd="2" destOrd="0" presId="urn:microsoft.com/office/officeart/2008/layout/VerticalCurvedList"/>
    <dgm:cxn modelId="{3EF8FDD2-7F6F-664C-A5CC-2E2F208EC175}" type="presParOf" srcId="{4969CBF4-1C56-2647-A1D9-53659AA4AC42}" destId="{93C6E630-0DC8-5A46-A0B1-9FA27052C2D8}" srcOrd="0" destOrd="0" presId="urn:microsoft.com/office/officeart/2008/layout/VerticalCurvedList"/>
    <dgm:cxn modelId="{A967D721-A730-1342-8EE3-050E909A40C1}" type="presParOf" srcId="{56B0CE86-BC6B-4647-B4EF-06A0677A245E}" destId="{23844D7C-1CB6-FD4D-86E6-A1D1D6839CE5}" srcOrd="3" destOrd="0" presId="urn:microsoft.com/office/officeart/2008/layout/VerticalCurvedList"/>
    <dgm:cxn modelId="{E9AB5EE2-C727-8F47-873D-30ECCEBD5C09}" type="presParOf" srcId="{56B0CE86-BC6B-4647-B4EF-06A0677A245E}" destId="{E93CCDFE-4479-3245-8F4C-413EA94371E6}" srcOrd="4" destOrd="0" presId="urn:microsoft.com/office/officeart/2008/layout/VerticalCurvedList"/>
    <dgm:cxn modelId="{97FFE018-AFB8-474C-B0E6-E72551BDAB03}" type="presParOf" srcId="{E93CCDFE-4479-3245-8F4C-413EA94371E6}" destId="{F4F079EB-084A-5346-A5DD-D8E8B0D439BE}" srcOrd="0" destOrd="0" presId="urn:microsoft.com/office/officeart/2008/layout/VerticalCurvedList"/>
    <dgm:cxn modelId="{6E099239-D873-9A49-8768-6C61D8706756}" type="presParOf" srcId="{56B0CE86-BC6B-4647-B4EF-06A0677A245E}" destId="{BAC5D1BD-26F7-DD43-A732-05D23B6DA687}" srcOrd="5" destOrd="0" presId="urn:microsoft.com/office/officeart/2008/layout/VerticalCurvedList"/>
    <dgm:cxn modelId="{84A9B5F3-66C0-FC45-8549-15132CEE7950}" type="presParOf" srcId="{56B0CE86-BC6B-4647-B4EF-06A0677A245E}" destId="{851324AB-4FD9-A642-B5B8-15D79349B381}" srcOrd="6" destOrd="0" presId="urn:microsoft.com/office/officeart/2008/layout/VerticalCurvedList"/>
    <dgm:cxn modelId="{826FCB48-24FC-F94F-87BA-B76721EBF029}" type="presParOf" srcId="{851324AB-4FD9-A642-B5B8-15D79349B381}" destId="{774FD5C9-703B-E34A-838D-29B7287AB662}" srcOrd="0" destOrd="0" presId="urn:microsoft.com/office/officeart/2008/layout/VerticalCurvedList"/>
    <dgm:cxn modelId="{30D4FE86-0954-C445-ADA3-8DEAD0FE1800}" type="presParOf" srcId="{56B0CE86-BC6B-4647-B4EF-06A0677A245E}" destId="{E0A4DDD3-1F27-AC4C-A98E-05479BA149A0}" srcOrd="7" destOrd="0" presId="urn:microsoft.com/office/officeart/2008/layout/VerticalCurvedList"/>
    <dgm:cxn modelId="{4670F881-7F25-A540-88DC-05F9AA1DDC06}" type="presParOf" srcId="{56B0CE86-BC6B-4647-B4EF-06A0677A245E}" destId="{3DD414D7-FD37-794D-91F4-E102DA511793}" srcOrd="8" destOrd="0" presId="urn:microsoft.com/office/officeart/2008/layout/VerticalCurvedList"/>
    <dgm:cxn modelId="{DE9A116A-71DA-2340-9A9D-D059B648CB06}" type="presParOf" srcId="{3DD414D7-FD37-794D-91F4-E102DA511793}" destId="{A5D6F23E-A9B0-1341-8983-40B5F1DB21C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789EE23E-2C01-7540-AABA-7AF12B7BF9F2}" type="doc">
      <dgm:prSet loTypeId="urn:microsoft.com/office/officeart/2008/layout/VerticalCurvedList" loCatId="list" qsTypeId="urn:microsoft.com/office/officeart/2005/8/quickstyle/simple3" qsCatId="simple" csTypeId="urn:microsoft.com/office/officeart/2005/8/colors/accent1_2" csCatId="accent1" phldr="1"/>
      <dgm:spPr/>
      <dgm:t>
        <a:bodyPr/>
        <a:lstStyle/>
        <a:p>
          <a:endParaRPr lang="es-ES"/>
        </a:p>
      </dgm:t>
    </dgm:pt>
    <dgm:pt modelId="{F5D9997C-C853-AF46-BDDD-E1DBC7D95484}">
      <dgm:prSet/>
      <dgm:spPr/>
      <dgm:t>
        <a:bodyPr/>
        <a:lstStyle/>
        <a:p>
          <a:r>
            <a:rPr lang="es-CO" dirty="0">
              <a:solidFill>
                <a:srgbClr val="152B48"/>
              </a:solidFill>
              <a:latin typeface="Montserrat" pitchFamily="2" charset="77"/>
            </a:rPr>
            <a:t>Alimentaciones frecuentes de 8 a 12 veces cada 24 horas.</a:t>
          </a:r>
        </a:p>
      </dgm:t>
    </dgm:pt>
    <dgm:pt modelId="{1A67C391-598A-734D-B33D-19919FED4BA0}" type="parTrans" cxnId="{54146BD9-AC52-C74F-A45C-CF23EB70033C}">
      <dgm:prSet/>
      <dgm:spPr/>
      <dgm:t>
        <a:bodyPr/>
        <a:lstStyle/>
        <a:p>
          <a:endParaRPr lang="es-ES">
            <a:solidFill>
              <a:srgbClr val="152B48"/>
            </a:solidFill>
            <a:latin typeface="Montserrat" pitchFamily="2" charset="77"/>
          </a:endParaRPr>
        </a:p>
      </dgm:t>
    </dgm:pt>
    <dgm:pt modelId="{759A6313-690D-6242-B1F1-D4DC99DF704F}" type="sibTrans" cxnId="{54146BD9-AC52-C74F-A45C-CF23EB70033C}">
      <dgm:prSet/>
      <dgm:spPr/>
      <dgm:t>
        <a:bodyPr/>
        <a:lstStyle/>
        <a:p>
          <a:endParaRPr lang="es-ES">
            <a:solidFill>
              <a:srgbClr val="152B48"/>
            </a:solidFill>
            <a:latin typeface="Montserrat" pitchFamily="2" charset="77"/>
          </a:endParaRPr>
        </a:p>
      </dgm:t>
    </dgm:pt>
    <dgm:pt modelId="{19D1BAD8-5A27-1E4D-8F38-4338BE4813A5}">
      <dgm:prSet/>
      <dgm:spPr/>
      <dgm:t>
        <a:bodyPr/>
        <a:lstStyle/>
        <a:p>
          <a:r>
            <a:rPr lang="es-CO" dirty="0">
              <a:solidFill>
                <a:srgbClr val="152B48"/>
              </a:solidFill>
              <a:latin typeface="Montserrat" pitchFamily="2" charset="77"/>
            </a:rPr>
            <a:t>Se permite que el bebé se alimente hasta que termine por un seno.</a:t>
          </a:r>
        </a:p>
      </dgm:t>
    </dgm:pt>
    <dgm:pt modelId="{C82A3235-B482-D54A-989B-49A61824AF23}" type="parTrans" cxnId="{EE425419-EB1D-284F-B6D5-9579C55A5971}">
      <dgm:prSet/>
      <dgm:spPr/>
      <dgm:t>
        <a:bodyPr/>
        <a:lstStyle/>
        <a:p>
          <a:endParaRPr lang="es-ES">
            <a:solidFill>
              <a:srgbClr val="152B48"/>
            </a:solidFill>
            <a:latin typeface="Montserrat" pitchFamily="2" charset="77"/>
          </a:endParaRPr>
        </a:p>
      </dgm:t>
    </dgm:pt>
    <dgm:pt modelId="{0A17131E-7C8B-7D49-AEAF-0594682D7B1A}" type="sibTrans" cxnId="{EE425419-EB1D-284F-B6D5-9579C55A5971}">
      <dgm:prSet/>
      <dgm:spPr/>
      <dgm:t>
        <a:bodyPr/>
        <a:lstStyle/>
        <a:p>
          <a:endParaRPr lang="es-ES">
            <a:solidFill>
              <a:srgbClr val="152B48"/>
            </a:solidFill>
            <a:latin typeface="Montserrat" pitchFamily="2" charset="77"/>
          </a:endParaRPr>
        </a:p>
      </dgm:t>
    </dgm:pt>
    <dgm:pt modelId="{B2B01AA4-8B8B-FA40-A425-609735B33CAD}">
      <dgm:prSet/>
      <dgm:spPr/>
      <dgm:t>
        <a:bodyPr/>
        <a:lstStyle/>
        <a:p>
          <a:r>
            <a:rPr lang="es-CO" dirty="0">
              <a:solidFill>
                <a:srgbClr val="152B48"/>
              </a:solidFill>
              <a:latin typeface="Montserrat" pitchFamily="2" charset="77"/>
            </a:rPr>
            <a:t>Episodios intermitentes de succión rítmica y audible.</a:t>
          </a:r>
        </a:p>
      </dgm:t>
    </dgm:pt>
    <dgm:pt modelId="{76518ABE-8D4A-F34C-9FD6-C99E161EE157}" type="parTrans" cxnId="{5C576F2F-9FE2-A24E-BCF3-18DA708BBFC8}">
      <dgm:prSet/>
      <dgm:spPr/>
      <dgm:t>
        <a:bodyPr/>
        <a:lstStyle/>
        <a:p>
          <a:endParaRPr lang="es-ES">
            <a:solidFill>
              <a:srgbClr val="152B48"/>
            </a:solidFill>
            <a:latin typeface="Montserrat" pitchFamily="2" charset="77"/>
          </a:endParaRPr>
        </a:p>
      </dgm:t>
    </dgm:pt>
    <dgm:pt modelId="{04A048C6-3BDB-E444-BA76-EDD17D4BEDE9}" type="sibTrans" cxnId="{5C576F2F-9FE2-A24E-BCF3-18DA708BBFC8}">
      <dgm:prSet/>
      <dgm:spPr/>
      <dgm:t>
        <a:bodyPr/>
        <a:lstStyle/>
        <a:p>
          <a:endParaRPr lang="es-ES">
            <a:solidFill>
              <a:srgbClr val="152B48"/>
            </a:solidFill>
            <a:latin typeface="Montserrat" pitchFamily="2" charset="77"/>
          </a:endParaRPr>
        </a:p>
      </dgm:t>
    </dgm:pt>
    <dgm:pt modelId="{830D5B03-7DCF-6642-BF52-347DBA65E9E9}">
      <dgm:prSet/>
      <dgm:spPr/>
      <dgm:t>
        <a:bodyPr/>
        <a:lstStyle/>
        <a:p>
          <a:r>
            <a:rPr lang="es-CO" dirty="0">
              <a:solidFill>
                <a:srgbClr val="152B48"/>
              </a:solidFill>
              <a:latin typeface="Montserrat" pitchFamily="2" charset="77"/>
            </a:rPr>
            <a:t> Al menos 1 a 2 pañales mojados por día durante los primeros 2 días .</a:t>
          </a:r>
        </a:p>
      </dgm:t>
    </dgm:pt>
    <dgm:pt modelId="{FA4881C7-82F2-2A45-9E25-767FE85C40CC}" type="parTrans" cxnId="{97150305-9503-B546-AB4C-213E84D10227}">
      <dgm:prSet/>
      <dgm:spPr/>
      <dgm:t>
        <a:bodyPr/>
        <a:lstStyle/>
        <a:p>
          <a:endParaRPr lang="es-ES">
            <a:solidFill>
              <a:srgbClr val="152B48"/>
            </a:solidFill>
            <a:latin typeface="Montserrat" pitchFamily="2" charset="77"/>
          </a:endParaRPr>
        </a:p>
      </dgm:t>
    </dgm:pt>
    <dgm:pt modelId="{E5B44F45-6916-F643-94BF-89C49E47C4E8}" type="sibTrans" cxnId="{97150305-9503-B546-AB4C-213E84D10227}">
      <dgm:prSet/>
      <dgm:spPr/>
      <dgm:t>
        <a:bodyPr/>
        <a:lstStyle/>
        <a:p>
          <a:endParaRPr lang="es-ES">
            <a:solidFill>
              <a:srgbClr val="152B48"/>
            </a:solidFill>
            <a:latin typeface="Montserrat" pitchFamily="2" charset="77"/>
          </a:endParaRPr>
        </a:p>
      </dgm:t>
    </dgm:pt>
    <dgm:pt modelId="{9ADE8155-1053-BD4A-94B0-43CD98E51EF6}">
      <dgm:prSet/>
      <dgm:spPr/>
      <dgm:t>
        <a:bodyPr/>
        <a:lstStyle/>
        <a:p>
          <a:r>
            <a:rPr lang="es-CO" dirty="0">
              <a:solidFill>
                <a:srgbClr val="152B48"/>
              </a:solidFill>
              <a:latin typeface="Montserrat" pitchFamily="2" charset="77"/>
            </a:rPr>
            <a:t>Los cristales de urato rosa, si están presentes, desaparecen después del tercer día.</a:t>
          </a:r>
        </a:p>
      </dgm:t>
    </dgm:pt>
    <dgm:pt modelId="{AB01A2E8-CFB1-5B45-A9D7-1AFB720A37B6}" type="parTrans" cxnId="{23F61D11-0A5B-1B4C-AC33-625FD53C6F2E}">
      <dgm:prSet/>
      <dgm:spPr/>
      <dgm:t>
        <a:bodyPr/>
        <a:lstStyle/>
        <a:p>
          <a:endParaRPr lang="es-ES">
            <a:solidFill>
              <a:srgbClr val="152B48"/>
            </a:solidFill>
            <a:latin typeface="Montserrat" pitchFamily="2" charset="77"/>
          </a:endParaRPr>
        </a:p>
      </dgm:t>
    </dgm:pt>
    <dgm:pt modelId="{03485A57-D5EC-C944-B499-9EF773B9F567}" type="sibTrans" cxnId="{23F61D11-0A5B-1B4C-AC33-625FD53C6F2E}">
      <dgm:prSet/>
      <dgm:spPr/>
      <dgm:t>
        <a:bodyPr/>
        <a:lstStyle/>
        <a:p>
          <a:endParaRPr lang="es-ES">
            <a:solidFill>
              <a:srgbClr val="152B48"/>
            </a:solidFill>
            <a:latin typeface="Montserrat" pitchFamily="2" charset="77"/>
          </a:endParaRPr>
        </a:p>
      </dgm:t>
    </dgm:pt>
    <dgm:pt modelId="{B10E635A-DE6C-E345-A7AE-14F0232895AA}" type="pres">
      <dgm:prSet presAssocID="{789EE23E-2C01-7540-AABA-7AF12B7BF9F2}" presName="Name0" presStyleCnt="0">
        <dgm:presLayoutVars>
          <dgm:chMax val="7"/>
          <dgm:chPref val="7"/>
          <dgm:dir/>
        </dgm:presLayoutVars>
      </dgm:prSet>
      <dgm:spPr/>
    </dgm:pt>
    <dgm:pt modelId="{2823A364-5A91-BD41-8A67-2EB99E8F98BC}" type="pres">
      <dgm:prSet presAssocID="{789EE23E-2C01-7540-AABA-7AF12B7BF9F2}" presName="Name1" presStyleCnt="0"/>
      <dgm:spPr/>
    </dgm:pt>
    <dgm:pt modelId="{91BC2A6A-CCD5-9543-BFD6-531C4F8F45FB}" type="pres">
      <dgm:prSet presAssocID="{789EE23E-2C01-7540-AABA-7AF12B7BF9F2}" presName="cycle" presStyleCnt="0"/>
      <dgm:spPr/>
    </dgm:pt>
    <dgm:pt modelId="{6E5EE4FC-05C8-164F-9DBF-543B68F0A929}" type="pres">
      <dgm:prSet presAssocID="{789EE23E-2C01-7540-AABA-7AF12B7BF9F2}" presName="srcNode" presStyleLbl="node1" presStyleIdx="0" presStyleCnt="5"/>
      <dgm:spPr/>
    </dgm:pt>
    <dgm:pt modelId="{9750124F-12AE-FA46-BEB4-232F227B0E4C}" type="pres">
      <dgm:prSet presAssocID="{789EE23E-2C01-7540-AABA-7AF12B7BF9F2}" presName="conn" presStyleLbl="parChTrans1D2" presStyleIdx="0" presStyleCnt="1"/>
      <dgm:spPr/>
    </dgm:pt>
    <dgm:pt modelId="{E813CE4F-CD64-0B47-93EC-D506934DF49E}" type="pres">
      <dgm:prSet presAssocID="{789EE23E-2C01-7540-AABA-7AF12B7BF9F2}" presName="extraNode" presStyleLbl="node1" presStyleIdx="0" presStyleCnt="5"/>
      <dgm:spPr/>
    </dgm:pt>
    <dgm:pt modelId="{2EB0F126-6D66-014F-A9CA-C265212944B1}" type="pres">
      <dgm:prSet presAssocID="{789EE23E-2C01-7540-AABA-7AF12B7BF9F2}" presName="dstNode" presStyleLbl="node1" presStyleIdx="0" presStyleCnt="5"/>
      <dgm:spPr/>
    </dgm:pt>
    <dgm:pt modelId="{4008D709-0E40-1948-8E5A-0E0A16A80BC4}" type="pres">
      <dgm:prSet presAssocID="{F5D9997C-C853-AF46-BDDD-E1DBC7D95484}" presName="text_1" presStyleLbl="node1" presStyleIdx="0" presStyleCnt="5">
        <dgm:presLayoutVars>
          <dgm:bulletEnabled val="1"/>
        </dgm:presLayoutVars>
      </dgm:prSet>
      <dgm:spPr/>
    </dgm:pt>
    <dgm:pt modelId="{6F45A5EB-A0C0-5541-B5AD-5D0CA9651173}" type="pres">
      <dgm:prSet presAssocID="{F5D9997C-C853-AF46-BDDD-E1DBC7D95484}" presName="accent_1" presStyleCnt="0"/>
      <dgm:spPr/>
    </dgm:pt>
    <dgm:pt modelId="{90354EC2-B41F-FD4D-B12A-948308D9037E}" type="pres">
      <dgm:prSet presAssocID="{F5D9997C-C853-AF46-BDDD-E1DBC7D95484}" presName="accentRepeatNode" presStyleLbl="solidFgAcc1" presStyleIdx="0" presStyleCnt="5"/>
      <dgm:spPr/>
    </dgm:pt>
    <dgm:pt modelId="{54FBE8B9-2853-434E-871A-07631071F7BF}" type="pres">
      <dgm:prSet presAssocID="{19D1BAD8-5A27-1E4D-8F38-4338BE4813A5}" presName="text_2" presStyleLbl="node1" presStyleIdx="1" presStyleCnt="5">
        <dgm:presLayoutVars>
          <dgm:bulletEnabled val="1"/>
        </dgm:presLayoutVars>
      </dgm:prSet>
      <dgm:spPr/>
    </dgm:pt>
    <dgm:pt modelId="{8AC15BB5-8916-BD49-A699-0141B5D9A18C}" type="pres">
      <dgm:prSet presAssocID="{19D1BAD8-5A27-1E4D-8F38-4338BE4813A5}" presName="accent_2" presStyleCnt="0"/>
      <dgm:spPr/>
    </dgm:pt>
    <dgm:pt modelId="{97877F2B-059C-244A-9BC3-F495128FC66D}" type="pres">
      <dgm:prSet presAssocID="{19D1BAD8-5A27-1E4D-8F38-4338BE4813A5}" presName="accentRepeatNode" presStyleLbl="solidFgAcc1" presStyleIdx="1" presStyleCnt="5"/>
      <dgm:spPr/>
    </dgm:pt>
    <dgm:pt modelId="{36EA3ACE-C669-E24E-8104-90C674BAECF0}" type="pres">
      <dgm:prSet presAssocID="{B2B01AA4-8B8B-FA40-A425-609735B33CAD}" presName="text_3" presStyleLbl="node1" presStyleIdx="2" presStyleCnt="5">
        <dgm:presLayoutVars>
          <dgm:bulletEnabled val="1"/>
        </dgm:presLayoutVars>
      </dgm:prSet>
      <dgm:spPr/>
    </dgm:pt>
    <dgm:pt modelId="{D2C9AD01-8D6E-954A-B1A8-B57B3058B292}" type="pres">
      <dgm:prSet presAssocID="{B2B01AA4-8B8B-FA40-A425-609735B33CAD}" presName="accent_3" presStyleCnt="0"/>
      <dgm:spPr/>
    </dgm:pt>
    <dgm:pt modelId="{90682481-D57D-2545-86AB-7B17FC83403C}" type="pres">
      <dgm:prSet presAssocID="{B2B01AA4-8B8B-FA40-A425-609735B33CAD}" presName="accentRepeatNode" presStyleLbl="solidFgAcc1" presStyleIdx="2" presStyleCnt="5"/>
      <dgm:spPr/>
    </dgm:pt>
    <dgm:pt modelId="{C8FE2AEC-E06D-804A-95F3-22C844E43044}" type="pres">
      <dgm:prSet presAssocID="{830D5B03-7DCF-6642-BF52-347DBA65E9E9}" presName="text_4" presStyleLbl="node1" presStyleIdx="3" presStyleCnt="5">
        <dgm:presLayoutVars>
          <dgm:bulletEnabled val="1"/>
        </dgm:presLayoutVars>
      </dgm:prSet>
      <dgm:spPr/>
    </dgm:pt>
    <dgm:pt modelId="{2D5B97FA-2E99-644B-BB9E-0E789D951F05}" type="pres">
      <dgm:prSet presAssocID="{830D5B03-7DCF-6642-BF52-347DBA65E9E9}" presName="accent_4" presStyleCnt="0"/>
      <dgm:spPr/>
    </dgm:pt>
    <dgm:pt modelId="{55B1FEDB-A286-124E-9F2E-C138A885AF33}" type="pres">
      <dgm:prSet presAssocID="{830D5B03-7DCF-6642-BF52-347DBA65E9E9}" presName="accentRepeatNode" presStyleLbl="solidFgAcc1" presStyleIdx="3" presStyleCnt="5"/>
      <dgm:spPr/>
    </dgm:pt>
    <dgm:pt modelId="{D6E8A7C5-3933-EB45-8FFF-092179FC0D18}" type="pres">
      <dgm:prSet presAssocID="{9ADE8155-1053-BD4A-94B0-43CD98E51EF6}" presName="text_5" presStyleLbl="node1" presStyleIdx="4" presStyleCnt="5">
        <dgm:presLayoutVars>
          <dgm:bulletEnabled val="1"/>
        </dgm:presLayoutVars>
      </dgm:prSet>
      <dgm:spPr/>
    </dgm:pt>
    <dgm:pt modelId="{CB9B093A-E4E0-F44C-A5AB-1195A62871E9}" type="pres">
      <dgm:prSet presAssocID="{9ADE8155-1053-BD4A-94B0-43CD98E51EF6}" presName="accent_5" presStyleCnt="0"/>
      <dgm:spPr/>
    </dgm:pt>
    <dgm:pt modelId="{BF2E26BC-FE7E-BD42-B3B0-274B10D84488}" type="pres">
      <dgm:prSet presAssocID="{9ADE8155-1053-BD4A-94B0-43CD98E51EF6}" presName="accentRepeatNode" presStyleLbl="solidFgAcc1" presStyleIdx="4" presStyleCnt="5"/>
      <dgm:spPr/>
    </dgm:pt>
  </dgm:ptLst>
  <dgm:cxnLst>
    <dgm:cxn modelId="{97150305-9503-B546-AB4C-213E84D10227}" srcId="{789EE23E-2C01-7540-AABA-7AF12B7BF9F2}" destId="{830D5B03-7DCF-6642-BF52-347DBA65E9E9}" srcOrd="3" destOrd="0" parTransId="{FA4881C7-82F2-2A45-9E25-767FE85C40CC}" sibTransId="{E5B44F45-6916-F643-94BF-89C49E47C4E8}"/>
    <dgm:cxn modelId="{23F61D11-0A5B-1B4C-AC33-625FD53C6F2E}" srcId="{789EE23E-2C01-7540-AABA-7AF12B7BF9F2}" destId="{9ADE8155-1053-BD4A-94B0-43CD98E51EF6}" srcOrd="4" destOrd="0" parTransId="{AB01A2E8-CFB1-5B45-A9D7-1AFB720A37B6}" sibTransId="{03485A57-D5EC-C944-B499-9EF773B9F567}"/>
    <dgm:cxn modelId="{0D674714-9232-3A4B-9034-AF1C7A21040A}" type="presOf" srcId="{759A6313-690D-6242-B1F1-D4DC99DF704F}" destId="{9750124F-12AE-FA46-BEB4-232F227B0E4C}" srcOrd="0" destOrd="0" presId="urn:microsoft.com/office/officeart/2008/layout/VerticalCurvedList"/>
    <dgm:cxn modelId="{EE425419-EB1D-284F-B6D5-9579C55A5971}" srcId="{789EE23E-2C01-7540-AABA-7AF12B7BF9F2}" destId="{19D1BAD8-5A27-1E4D-8F38-4338BE4813A5}" srcOrd="1" destOrd="0" parTransId="{C82A3235-B482-D54A-989B-49A61824AF23}" sibTransId="{0A17131E-7C8B-7D49-AEAF-0594682D7B1A}"/>
    <dgm:cxn modelId="{1958A11C-36A1-C64A-A348-3062B7D301CF}" type="presOf" srcId="{19D1BAD8-5A27-1E4D-8F38-4338BE4813A5}" destId="{54FBE8B9-2853-434E-871A-07631071F7BF}" srcOrd="0" destOrd="0" presId="urn:microsoft.com/office/officeart/2008/layout/VerticalCurvedList"/>
    <dgm:cxn modelId="{5C576F2F-9FE2-A24E-BCF3-18DA708BBFC8}" srcId="{789EE23E-2C01-7540-AABA-7AF12B7BF9F2}" destId="{B2B01AA4-8B8B-FA40-A425-609735B33CAD}" srcOrd="2" destOrd="0" parTransId="{76518ABE-8D4A-F34C-9FD6-C99E161EE157}" sibTransId="{04A048C6-3BDB-E444-BA76-EDD17D4BEDE9}"/>
    <dgm:cxn modelId="{722D2E7A-DD56-B247-94F7-FE2BF8803AE3}" type="presOf" srcId="{F5D9997C-C853-AF46-BDDD-E1DBC7D95484}" destId="{4008D709-0E40-1948-8E5A-0E0A16A80BC4}" srcOrd="0" destOrd="0" presId="urn:microsoft.com/office/officeart/2008/layout/VerticalCurvedList"/>
    <dgm:cxn modelId="{378B8084-BA6C-3548-9F3B-1D93ED61BC83}" type="presOf" srcId="{9ADE8155-1053-BD4A-94B0-43CD98E51EF6}" destId="{D6E8A7C5-3933-EB45-8FFF-092179FC0D18}" srcOrd="0" destOrd="0" presId="urn:microsoft.com/office/officeart/2008/layout/VerticalCurvedList"/>
    <dgm:cxn modelId="{59D6DAB5-79A1-E94A-B984-8B11A17F1D81}" type="presOf" srcId="{830D5B03-7DCF-6642-BF52-347DBA65E9E9}" destId="{C8FE2AEC-E06D-804A-95F3-22C844E43044}" srcOrd="0" destOrd="0" presId="urn:microsoft.com/office/officeart/2008/layout/VerticalCurvedList"/>
    <dgm:cxn modelId="{0CCB3ED7-2D3C-614A-906B-391606FF5210}" type="presOf" srcId="{B2B01AA4-8B8B-FA40-A425-609735B33CAD}" destId="{36EA3ACE-C669-E24E-8104-90C674BAECF0}" srcOrd="0" destOrd="0" presId="urn:microsoft.com/office/officeart/2008/layout/VerticalCurvedList"/>
    <dgm:cxn modelId="{54146BD9-AC52-C74F-A45C-CF23EB70033C}" srcId="{789EE23E-2C01-7540-AABA-7AF12B7BF9F2}" destId="{F5D9997C-C853-AF46-BDDD-E1DBC7D95484}" srcOrd="0" destOrd="0" parTransId="{1A67C391-598A-734D-B33D-19919FED4BA0}" sibTransId="{759A6313-690D-6242-B1F1-D4DC99DF704F}"/>
    <dgm:cxn modelId="{5806C1EC-BDB4-5F41-8478-85F5055F882B}" type="presOf" srcId="{789EE23E-2C01-7540-AABA-7AF12B7BF9F2}" destId="{B10E635A-DE6C-E345-A7AE-14F0232895AA}" srcOrd="0" destOrd="0" presId="urn:microsoft.com/office/officeart/2008/layout/VerticalCurvedList"/>
    <dgm:cxn modelId="{3C2C126D-B08B-724A-82F8-C89B134D7BCB}" type="presParOf" srcId="{B10E635A-DE6C-E345-A7AE-14F0232895AA}" destId="{2823A364-5A91-BD41-8A67-2EB99E8F98BC}" srcOrd="0" destOrd="0" presId="urn:microsoft.com/office/officeart/2008/layout/VerticalCurvedList"/>
    <dgm:cxn modelId="{E531C5A4-2477-B245-8C23-B41EB13ADAEF}" type="presParOf" srcId="{2823A364-5A91-BD41-8A67-2EB99E8F98BC}" destId="{91BC2A6A-CCD5-9543-BFD6-531C4F8F45FB}" srcOrd="0" destOrd="0" presId="urn:microsoft.com/office/officeart/2008/layout/VerticalCurvedList"/>
    <dgm:cxn modelId="{40352323-06E4-1F46-92CB-2743AB736C00}" type="presParOf" srcId="{91BC2A6A-CCD5-9543-BFD6-531C4F8F45FB}" destId="{6E5EE4FC-05C8-164F-9DBF-543B68F0A929}" srcOrd="0" destOrd="0" presId="urn:microsoft.com/office/officeart/2008/layout/VerticalCurvedList"/>
    <dgm:cxn modelId="{40198887-FC38-5B40-BD2D-FA7451CC517E}" type="presParOf" srcId="{91BC2A6A-CCD5-9543-BFD6-531C4F8F45FB}" destId="{9750124F-12AE-FA46-BEB4-232F227B0E4C}" srcOrd="1" destOrd="0" presId="urn:microsoft.com/office/officeart/2008/layout/VerticalCurvedList"/>
    <dgm:cxn modelId="{27C87085-E842-7C4D-AC1B-BECC2011E562}" type="presParOf" srcId="{91BC2A6A-CCD5-9543-BFD6-531C4F8F45FB}" destId="{E813CE4F-CD64-0B47-93EC-D506934DF49E}" srcOrd="2" destOrd="0" presId="urn:microsoft.com/office/officeart/2008/layout/VerticalCurvedList"/>
    <dgm:cxn modelId="{C435882B-92D2-7F4F-A461-D4A62DCCD74D}" type="presParOf" srcId="{91BC2A6A-CCD5-9543-BFD6-531C4F8F45FB}" destId="{2EB0F126-6D66-014F-A9CA-C265212944B1}" srcOrd="3" destOrd="0" presId="urn:microsoft.com/office/officeart/2008/layout/VerticalCurvedList"/>
    <dgm:cxn modelId="{48EF5AD1-FD83-FC4F-B7B2-1432CF52807D}" type="presParOf" srcId="{2823A364-5A91-BD41-8A67-2EB99E8F98BC}" destId="{4008D709-0E40-1948-8E5A-0E0A16A80BC4}" srcOrd="1" destOrd="0" presId="urn:microsoft.com/office/officeart/2008/layout/VerticalCurvedList"/>
    <dgm:cxn modelId="{E90E5D02-36ED-A54D-B275-8D8229ED38B4}" type="presParOf" srcId="{2823A364-5A91-BD41-8A67-2EB99E8F98BC}" destId="{6F45A5EB-A0C0-5541-B5AD-5D0CA9651173}" srcOrd="2" destOrd="0" presId="urn:microsoft.com/office/officeart/2008/layout/VerticalCurvedList"/>
    <dgm:cxn modelId="{BB5A3BFE-C3DE-1F42-8B30-D20EAAA35A9E}" type="presParOf" srcId="{6F45A5EB-A0C0-5541-B5AD-5D0CA9651173}" destId="{90354EC2-B41F-FD4D-B12A-948308D9037E}" srcOrd="0" destOrd="0" presId="urn:microsoft.com/office/officeart/2008/layout/VerticalCurvedList"/>
    <dgm:cxn modelId="{9179ACF8-ED95-C643-B959-B2BD3473925C}" type="presParOf" srcId="{2823A364-5A91-BD41-8A67-2EB99E8F98BC}" destId="{54FBE8B9-2853-434E-871A-07631071F7BF}" srcOrd="3" destOrd="0" presId="urn:microsoft.com/office/officeart/2008/layout/VerticalCurvedList"/>
    <dgm:cxn modelId="{07B9A616-DB3A-0248-AB76-2967823E39BD}" type="presParOf" srcId="{2823A364-5A91-BD41-8A67-2EB99E8F98BC}" destId="{8AC15BB5-8916-BD49-A699-0141B5D9A18C}" srcOrd="4" destOrd="0" presId="urn:microsoft.com/office/officeart/2008/layout/VerticalCurvedList"/>
    <dgm:cxn modelId="{6B90C767-E009-AA40-9AED-D0F5256213C8}" type="presParOf" srcId="{8AC15BB5-8916-BD49-A699-0141B5D9A18C}" destId="{97877F2B-059C-244A-9BC3-F495128FC66D}" srcOrd="0" destOrd="0" presId="urn:microsoft.com/office/officeart/2008/layout/VerticalCurvedList"/>
    <dgm:cxn modelId="{EE4CFD35-674C-BE42-BC42-086B63C48A2D}" type="presParOf" srcId="{2823A364-5A91-BD41-8A67-2EB99E8F98BC}" destId="{36EA3ACE-C669-E24E-8104-90C674BAECF0}" srcOrd="5" destOrd="0" presId="urn:microsoft.com/office/officeart/2008/layout/VerticalCurvedList"/>
    <dgm:cxn modelId="{00093891-F81A-0947-947A-15BCF85EFA77}" type="presParOf" srcId="{2823A364-5A91-BD41-8A67-2EB99E8F98BC}" destId="{D2C9AD01-8D6E-954A-B1A8-B57B3058B292}" srcOrd="6" destOrd="0" presId="urn:microsoft.com/office/officeart/2008/layout/VerticalCurvedList"/>
    <dgm:cxn modelId="{E62F68DB-DFB7-074B-9BB9-0FAEDCA9A02B}" type="presParOf" srcId="{D2C9AD01-8D6E-954A-B1A8-B57B3058B292}" destId="{90682481-D57D-2545-86AB-7B17FC83403C}" srcOrd="0" destOrd="0" presId="urn:microsoft.com/office/officeart/2008/layout/VerticalCurvedList"/>
    <dgm:cxn modelId="{89A18D7F-4343-E746-8DAC-F89BE8A6FDFC}" type="presParOf" srcId="{2823A364-5A91-BD41-8A67-2EB99E8F98BC}" destId="{C8FE2AEC-E06D-804A-95F3-22C844E43044}" srcOrd="7" destOrd="0" presId="urn:microsoft.com/office/officeart/2008/layout/VerticalCurvedList"/>
    <dgm:cxn modelId="{52574950-CEB1-D244-A490-4999D622D013}" type="presParOf" srcId="{2823A364-5A91-BD41-8A67-2EB99E8F98BC}" destId="{2D5B97FA-2E99-644B-BB9E-0E789D951F05}" srcOrd="8" destOrd="0" presId="urn:microsoft.com/office/officeart/2008/layout/VerticalCurvedList"/>
    <dgm:cxn modelId="{EF188EDA-21C8-084C-9E73-7707A3FF751E}" type="presParOf" srcId="{2D5B97FA-2E99-644B-BB9E-0E789D951F05}" destId="{55B1FEDB-A286-124E-9F2E-C138A885AF33}" srcOrd="0" destOrd="0" presId="urn:microsoft.com/office/officeart/2008/layout/VerticalCurvedList"/>
    <dgm:cxn modelId="{9D0FFBCD-5456-E140-A5D5-E79543B71200}" type="presParOf" srcId="{2823A364-5A91-BD41-8A67-2EB99E8F98BC}" destId="{D6E8A7C5-3933-EB45-8FFF-092179FC0D18}" srcOrd="9" destOrd="0" presId="urn:microsoft.com/office/officeart/2008/layout/VerticalCurvedList"/>
    <dgm:cxn modelId="{EB52B15D-5993-1F42-B089-32E1488C951D}" type="presParOf" srcId="{2823A364-5A91-BD41-8A67-2EB99E8F98BC}" destId="{CB9B093A-E4E0-F44C-A5AB-1195A62871E9}" srcOrd="10" destOrd="0" presId="urn:microsoft.com/office/officeart/2008/layout/VerticalCurvedList"/>
    <dgm:cxn modelId="{A288491F-2181-C047-91F4-1047BD1919A1}" type="presParOf" srcId="{CB9B093A-E4E0-F44C-A5AB-1195A62871E9}" destId="{BF2E26BC-FE7E-BD42-B3B0-274B10D8448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D55B4FDE-0A9D-634C-B2AB-568BC7065A3E}" type="doc">
      <dgm:prSet loTypeId="urn:microsoft.com/office/officeart/2008/layout/VerticalCurvedList" loCatId="list" qsTypeId="urn:microsoft.com/office/officeart/2005/8/quickstyle/simple3" qsCatId="simple" csTypeId="urn:microsoft.com/office/officeart/2005/8/colors/accent1_2" csCatId="accent1" phldr="1"/>
      <dgm:spPr/>
      <dgm:t>
        <a:bodyPr/>
        <a:lstStyle/>
        <a:p>
          <a:endParaRPr lang="es-ES"/>
        </a:p>
      </dgm:t>
    </dgm:pt>
    <dgm:pt modelId="{EF83FB29-32E3-C947-93C1-15B3791B4A1B}">
      <dgm:prSet/>
      <dgm:spPr>
        <a:solidFill>
          <a:srgbClr val="152B48"/>
        </a:solidFill>
        <a:ln>
          <a:solidFill>
            <a:srgbClr val="152B48"/>
          </a:solidFill>
        </a:ln>
      </dgm:spPr>
      <dgm:t>
        <a:bodyPr/>
        <a:lstStyle/>
        <a:p>
          <a:r>
            <a:rPr lang="es-CO" dirty="0">
              <a:solidFill>
                <a:schemeClr val="bg1"/>
              </a:solidFill>
              <a:latin typeface="Montserrat" pitchFamily="2" charset="77"/>
            </a:rPr>
            <a:t>A partir del tercer día, de 4 a 6 pañales mojados.</a:t>
          </a:r>
        </a:p>
      </dgm:t>
    </dgm:pt>
    <dgm:pt modelId="{4319B1A2-DB3E-8642-9450-E10BB686691F}" type="parTrans" cxnId="{E5E87DC2-5D16-4046-9CAF-D003258718AE}">
      <dgm:prSet/>
      <dgm:spPr/>
      <dgm:t>
        <a:bodyPr/>
        <a:lstStyle/>
        <a:p>
          <a:endParaRPr lang="es-ES">
            <a:solidFill>
              <a:schemeClr val="bg1"/>
            </a:solidFill>
            <a:latin typeface="Montserrat" pitchFamily="2" charset="77"/>
          </a:endParaRPr>
        </a:p>
      </dgm:t>
    </dgm:pt>
    <dgm:pt modelId="{5E388030-21C0-3646-8EAC-282A766963EA}" type="sibTrans" cxnId="{E5E87DC2-5D16-4046-9CAF-D003258718AE}">
      <dgm:prSet/>
      <dgm:spPr/>
      <dgm:t>
        <a:bodyPr/>
        <a:lstStyle/>
        <a:p>
          <a:endParaRPr lang="es-ES">
            <a:solidFill>
              <a:schemeClr val="bg1"/>
            </a:solidFill>
            <a:latin typeface="Montserrat" pitchFamily="2" charset="77"/>
          </a:endParaRPr>
        </a:p>
      </dgm:t>
    </dgm:pt>
    <dgm:pt modelId="{81B39EB5-6625-7E41-A1B5-82CDB12F8460}">
      <dgm:prSet/>
      <dgm:spPr>
        <a:solidFill>
          <a:srgbClr val="152B48"/>
        </a:solidFill>
        <a:ln>
          <a:solidFill>
            <a:srgbClr val="152B48"/>
          </a:solidFill>
        </a:ln>
      </dgm:spPr>
      <dgm:t>
        <a:bodyPr/>
        <a:lstStyle/>
        <a:p>
          <a:r>
            <a:rPr lang="es-CO" dirty="0">
              <a:solidFill>
                <a:schemeClr val="bg1"/>
              </a:solidFill>
              <a:latin typeface="Montserrat" pitchFamily="2" charset="77"/>
            </a:rPr>
            <a:t>Un mínimo de 3 a 4 evacuaciones intestinales cada 24 horas.</a:t>
          </a:r>
        </a:p>
      </dgm:t>
    </dgm:pt>
    <dgm:pt modelId="{14921269-9F8A-804D-A0FF-DFF60CB2070F}" type="parTrans" cxnId="{C9567465-A216-C44C-AA36-6AEDC94AA2E7}">
      <dgm:prSet/>
      <dgm:spPr/>
      <dgm:t>
        <a:bodyPr/>
        <a:lstStyle/>
        <a:p>
          <a:endParaRPr lang="es-ES">
            <a:solidFill>
              <a:schemeClr val="bg1"/>
            </a:solidFill>
            <a:latin typeface="Montserrat" pitchFamily="2" charset="77"/>
          </a:endParaRPr>
        </a:p>
      </dgm:t>
    </dgm:pt>
    <dgm:pt modelId="{5ED22E42-DCDC-A846-8C59-1E71875C7BC4}" type="sibTrans" cxnId="{C9567465-A216-C44C-AA36-6AEDC94AA2E7}">
      <dgm:prSet/>
      <dgm:spPr/>
      <dgm:t>
        <a:bodyPr/>
        <a:lstStyle/>
        <a:p>
          <a:endParaRPr lang="es-ES">
            <a:solidFill>
              <a:schemeClr val="bg1"/>
            </a:solidFill>
            <a:latin typeface="Montserrat" pitchFamily="2" charset="77"/>
          </a:endParaRPr>
        </a:p>
      </dgm:t>
    </dgm:pt>
    <dgm:pt modelId="{E31CDBCD-31A2-9C4F-8C57-818E2353C5B5}">
      <dgm:prSet/>
      <dgm:spPr>
        <a:solidFill>
          <a:srgbClr val="152B48"/>
        </a:solidFill>
        <a:ln>
          <a:solidFill>
            <a:srgbClr val="152B48"/>
          </a:solidFill>
        </a:ln>
      </dgm:spPr>
      <dgm:t>
        <a:bodyPr/>
        <a:lstStyle/>
        <a:p>
          <a:r>
            <a:rPr lang="es-CO" dirty="0">
              <a:solidFill>
                <a:schemeClr val="bg1"/>
              </a:solidFill>
              <a:latin typeface="Montserrat" pitchFamily="2" charset="77"/>
            </a:rPr>
            <a:t>Las deposciones deben ser aproximadamente 1 cucharada o más grandes.</a:t>
          </a:r>
        </a:p>
      </dgm:t>
    </dgm:pt>
    <dgm:pt modelId="{906B0162-8C5A-804B-A53B-9A667E1DD64B}" type="parTrans" cxnId="{7AE335C2-8E29-4040-A3D5-C40B41D4A953}">
      <dgm:prSet/>
      <dgm:spPr/>
      <dgm:t>
        <a:bodyPr/>
        <a:lstStyle/>
        <a:p>
          <a:endParaRPr lang="es-ES">
            <a:solidFill>
              <a:schemeClr val="bg1"/>
            </a:solidFill>
            <a:latin typeface="Montserrat" pitchFamily="2" charset="77"/>
          </a:endParaRPr>
        </a:p>
      </dgm:t>
    </dgm:pt>
    <dgm:pt modelId="{424058B2-C9D5-134B-AC6B-738938622BBD}" type="sibTrans" cxnId="{7AE335C2-8E29-4040-A3D5-C40B41D4A953}">
      <dgm:prSet/>
      <dgm:spPr/>
      <dgm:t>
        <a:bodyPr/>
        <a:lstStyle/>
        <a:p>
          <a:endParaRPr lang="es-ES">
            <a:solidFill>
              <a:schemeClr val="bg1"/>
            </a:solidFill>
            <a:latin typeface="Montserrat" pitchFamily="2" charset="77"/>
          </a:endParaRPr>
        </a:p>
      </dgm:t>
    </dgm:pt>
    <dgm:pt modelId="{D1C7F0C4-54A8-BB41-AA71-E51FF6B0AFD6}">
      <dgm:prSet/>
      <dgm:spPr>
        <a:solidFill>
          <a:srgbClr val="152B48"/>
        </a:solidFill>
        <a:ln>
          <a:solidFill>
            <a:srgbClr val="152B48"/>
          </a:solidFill>
        </a:ln>
      </dgm:spPr>
      <dgm:t>
        <a:bodyPr/>
        <a:lstStyle/>
        <a:p>
          <a:r>
            <a:rPr lang="es-CO" dirty="0">
              <a:solidFill>
                <a:schemeClr val="bg1"/>
              </a:solidFill>
              <a:latin typeface="Montserrat" pitchFamily="2" charset="77"/>
            </a:rPr>
            <a:t>Después del tercer día, las deposiciones blandas y amarillas van de 4 (si son grandes) a 10 (si es pequeño).</a:t>
          </a:r>
        </a:p>
      </dgm:t>
    </dgm:pt>
    <dgm:pt modelId="{991F86D2-230D-7F47-BE81-510DB2B90981}" type="parTrans" cxnId="{AB9B469F-07D4-D946-8335-0D053F8BFC3C}">
      <dgm:prSet/>
      <dgm:spPr/>
      <dgm:t>
        <a:bodyPr/>
        <a:lstStyle/>
        <a:p>
          <a:endParaRPr lang="es-ES">
            <a:solidFill>
              <a:schemeClr val="bg1"/>
            </a:solidFill>
            <a:latin typeface="Montserrat" pitchFamily="2" charset="77"/>
          </a:endParaRPr>
        </a:p>
      </dgm:t>
    </dgm:pt>
    <dgm:pt modelId="{37E67E66-D91A-7A44-AE56-C41BCA501EE0}" type="sibTrans" cxnId="{AB9B469F-07D4-D946-8335-0D053F8BFC3C}">
      <dgm:prSet/>
      <dgm:spPr/>
      <dgm:t>
        <a:bodyPr/>
        <a:lstStyle/>
        <a:p>
          <a:endParaRPr lang="es-ES">
            <a:solidFill>
              <a:schemeClr val="bg1"/>
            </a:solidFill>
            <a:latin typeface="Montserrat" pitchFamily="2" charset="77"/>
          </a:endParaRPr>
        </a:p>
      </dgm:t>
    </dgm:pt>
    <dgm:pt modelId="{82ACAE12-50F0-7947-AEF1-129085D49B47}" type="pres">
      <dgm:prSet presAssocID="{D55B4FDE-0A9D-634C-B2AB-568BC7065A3E}" presName="Name0" presStyleCnt="0">
        <dgm:presLayoutVars>
          <dgm:chMax val="7"/>
          <dgm:chPref val="7"/>
          <dgm:dir/>
        </dgm:presLayoutVars>
      </dgm:prSet>
      <dgm:spPr/>
    </dgm:pt>
    <dgm:pt modelId="{2EFCE089-C7C3-4245-AEE0-0AF6CB344EDE}" type="pres">
      <dgm:prSet presAssocID="{D55B4FDE-0A9D-634C-B2AB-568BC7065A3E}" presName="Name1" presStyleCnt="0"/>
      <dgm:spPr/>
    </dgm:pt>
    <dgm:pt modelId="{7F63BAA9-97FD-6A4E-8D43-CA3C7E558986}" type="pres">
      <dgm:prSet presAssocID="{D55B4FDE-0A9D-634C-B2AB-568BC7065A3E}" presName="cycle" presStyleCnt="0"/>
      <dgm:spPr/>
    </dgm:pt>
    <dgm:pt modelId="{BB89E5AD-F6B9-9B4B-8B2D-41E8157804DE}" type="pres">
      <dgm:prSet presAssocID="{D55B4FDE-0A9D-634C-B2AB-568BC7065A3E}" presName="srcNode" presStyleLbl="node1" presStyleIdx="0" presStyleCnt="4"/>
      <dgm:spPr/>
    </dgm:pt>
    <dgm:pt modelId="{43811989-33A5-EB49-B136-C9C9061EB2ED}" type="pres">
      <dgm:prSet presAssocID="{D55B4FDE-0A9D-634C-B2AB-568BC7065A3E}" presName="conn" presStyleLbl="parChTrans1D2" presStyleIdx="0" presStyleCnt="1"/>
      <dgm:spPr/>
    </dgm:pt>
    <dgm:pt modelId="{88A688CB-5F17-2C40-855A-C52649549EEF}" type="pres">
      <dgm:prSet presAssocID="{D55B4FDE-0A9D-634C-B2AB-568BC7065A3E}" presName="extraNode" presStyleLbl="node1" presStyleIdx="0" presStyleCnt="4"/>
      <dgm:spPr/>
    </dgm:pt>
    <dgm:pt modelId="{F353BEE7-4C72-3D48-971F-DA0D4BF7FEC0}" type="pres">
      <dgm:prSet presAssocID="{D55B4FDE-0A9D-634C-B2AB-568BC7065A3E}" presName="dstNode" presStyleLbl="node1" presStyleIdx="0" presStyleCnt="4"/>
      <dgm:spPr/>
    </dgm:pt>
    <dgm:pt modelId="{EBA1D21C-00EF-F04C-B704-D1C67FF18B2D}" type="pres">
      <dgm:prSet presAssocID="{EF83FB29-32E3-C947-93C1-15B3791B4A1B}" presName="text_1" presStyleLbl="node1" presStyleIdx="0" presStyleCnt="4">
        <dgm:presLayoutVars>
          <dgm:bulletEnabled val="1"/>
        </dgm:presLayoutVars>
      </dgm:prSet>
      <dgm:spPr/>
    </dgm:pt>
    <dgm:pt modelId="{991BA8AA-A785-0844-8BF6-2386F7FD0B4F}" type="pres">
      <dgm:prSet presAssocID="{EF83FB29-32E3-C947-93C1-15B3791B4A1B}" presName="accent_1" presStyleCnt="0"/>
      <dgm:spPr/>
    </dgm:pt>
    <dgm:pt modelId="{71951EAD-5B8E-6B42-BD38-6F7DB47B8B4C}" type="pres">
      <dgm:prSet presAssocID="{EF83FB29-32E3-C947-93C1-15B3791B4A1B}" presName="accentRepeatNode" presStyleLbl="solidFgAcc1" presStyleIdx="0" presStyleCnt="4"/>
      <dgm:spPr/>
    </dgm:pt>
    <dgm:pt modelId="{AC331CB7-E372-234A-B11E-3C5EE4B5DEAE}" type="pres">
      <dgm:prSet presAssocID="{81B39EB5-6625-7E41-A1B5-82CDB12F8460}" presName="text_2" presStyleLbl="node1" presStyleIdx="1" presStyleCnt="4">
        <dgm:presLayoutVars>
          <dgm:bulletEnabled val="1"/>
        </dgm:presLayoutVars>
      </dgm:prSet>
      <dgm:spPr/>
    </dgm:pt>
    <dgm:pt modelId="{FC996C96-9E44-5145-96D0-6E2669572003}" type="pres">
      <dgm:prSet presAssocID="{81B39EB5-6625-7E41-A1B5-82CDB12F8460}" presName="accent_2" presStyleCnt="0"/>
      <dgm:spPr/>
    </dgm:pt>
    <dgm:pt modelId="{BC11EFDE-B323-FC4B-8112-897B18EC4200}" type="pres">
      <dgm:prSet presAssocID="{81B39EB5-6625-7E41-A1B5-82CDB12F8460}" presName="accentRepeatNode" presStyleLbl="solidFgAcc1" presStyleIdx="1" presStyleCnt="4"/>
      <dgm:spPr/>
    </dgm:pt>
    <dgm:pt modelId="{E2205A4E-462D-E843-A9AF-CB77A4F1AD24}" type="pres">
      <dgm:prSet presAssocID="{E31CDBCD-31A2-9C4F-8C57-818E2353C5B5}" presName="text_3" presStyleLbl="node1" presStyleIdx="2" presStyleCnt="4">
        <dgm:presLayoutVars>
          <dgm:bulletEnabled val="1"/>
        </dgm:presLayoutVars>
      </dgm:prSet>
      <dgm:spPr/>
    </dgm:pt>
    <dgm:pt modelId="{714A5D46-97C6-684C-9DDE-F0F3737467E9}" type="pres">
      <dgm:prSet presAssocID="{E31CDBCD-31A2-9C4F-8C57-818E2353C5B5}" presName="accent_3" presStyleCnt="0"/>
      <dgm:spPr/>
    </dgm:pt>
    <dgm:pt modelId="{6807440C-D9A5-B147-9E86-0F7B76F83251}" type="pres">
      <dgm:prSet presAssocID="{E31CDBCD-31A2-9C4F-8C57-818E2353C5B5}" presName="accentRepeatNode" presStyleLbl="solidFgAcc1" presStyleIdx="2" presStyleCnt="4"/>
      <dgm:spPr/>
    </dgm:pt>
    <dgm:pt modelId="{13AA26EA-434C-9844-8104-A821D0995576}" type="pres">
      <dgm:prSet presAssocID="{D1C7F0C4-54A8-BB41-AA71-E51FF6B0AFD6}" presName="text_4" presStyleLbl="node1" presStyleIdx="3" presStyleCnt="4">
        <dgm:presLayoutVars>
          <dgm:bulletEnabled val="1"/>
        </dgm:presLayoutVars>
      </dgm:prSet>
      <dgm:spPr/>
    </dgm:pt>
    <dgm:pt modelId="{EF10AA0A-C97E-FB45-A5D7-72BC5F8A969B}" type="pres">
      <dgm:prSet presAssocID="{D1C7F0C4-54A8-BB41-AA71-E51FF6B0AFD6}" presName="accent_4" presStyleCnt="0"/>
      <dgm:spPr/>
    </dgm:pt>
    <dgm:pt modelId="{F2FBD035-61D2-9C41-B9D2-1A275AA7D343}" type="pres">
      <dgm:prSet presAssocID="{D1C7F0C4-54A8-BB41-AA71-E51FF6B0AFD6}" presName="accentRepeatNode" presStyleLbl="solidFgAcc1" presStyleIdx="3" presStyleCnt="4"/>
      <dgm:spPr/>
    </dgm:pt>
  </dgm:ptLst>
  <dgm:cxnLst>
    <dgm:cxn modelId="{C9567465-A216-C44C-AA36-6AEDC94AA2E7}" srcId="{D55B4FDE-0A9D-634C-B2AB-568BC7065A3E}" destId="{81B39EB5-6625-7E41-A1B5-82CDB12F8460}" srcOrd="1" destOrd="0" parTransId="{14921269-9F8A-804D-A0FF-DFF60CB2070F}" sibTransId="{5ED22E42-DCDC-A846-8C59-1E71875C7BC4}"/>
    <dgm:cxn modelId="{FE129D59-2C30-A24E-9CBA-DEF61CD1C1A3}" type="presOf" srcId="{D55B4FDE-0A9D-634C-B2AB-568BC7065A3E}" destId="{82ACAE12-50F0-7947-AEF1-129085D49B47}" srcOrd="0" destOrd="0" presId="urn:microsoft.com/office/officeart/2008/layout/VerticalCurvedList"/>
    <dgm:cxn modelId="{B8E0F593-53F8-094E-A420-D8D7BF47FA90}" type="presOf" srcId="{E31CDBCD-31A2-9C4F-8C57-818E2353C5B5}" destId="{E2205A4E-462D-E843-A9AF-CB77A4F1AD24}" srcOrd="0" destOrd="0" presId="urn:microsoft.com/office/officeart/2008/layout/VerticalCurvedList"/>
    <dgm:cxn modelId="{AB9B469F-07D4-D946-8335-0D053F8BFC3C}" srcId="{D55B4FDE-0A9D-634C-B2AB-568BC7065A3E}" destId="{D1C7F0C4-54A8-BB41-AA71-E51FF6B0AFD6}" srcOrd="3" destOrd="0" parTransId="{991F86D2-230D-7F47-BE81-510DB2B90981}" sibTransId="{37E67E66-D91A-7A44-AE56-C41BCA501EE0}"/>
    <dgm:cxn modelId="{AC5846A6-B918-EF4F-9D5E-6B9E75AEEC2D}" type="presOf" srcId="{D1C7F0C4-54A8-BB41-AA71-E51FF6B0AFD6}" destId="{13AA26EA-434C-9844-8104-A821D0995576}" srcOrd="0" destOrd="0" presId="urn:microsoft.com/office/officeart/2008/layout/VerticalCurvedList"/>
    <dgm:cxn modelId="{486BB0AA-6DEB-7F46-A5F9-2ACB1AEDF0A8}" type="presOf" srcId="{5E388030-21C0-3646-8EAC-282A766963EA}" destId="{43811989-33A5-EB49-B136-C9C9061EB2ED}" srcOrd="0" destOrd="0" presId="urn:microsoft.com/office/officeart/2008/layout/VerticalCurvedList"/>
    <dgm:cxn modelId="{480021BB-96B4-CC44-B221-EDEB72A1F08B}" type="presOf" srcId="{81B39EB5-6625-7E41-A1B5-82CDB12F8460}" destId="{AC331CB7-E372-234A-B11E-3C5EE4B5DEAE}" srcOrd="0" destOrd="0" presId="urn:microsoft.com/office/officeart/2008/layout/VerticalCurvedList"/>
    <dgm:cxn modelId="{7AE335C2-8E29-4040-A3D5-C40B41D4A953}" srcId="{D55B4FDE-0A9D-634C-B2AB-568BC7065A3E}" destId="{E31CDBCD-31A2-9C4F-8C57-818E2353C5B5}" srcOrd="2" destOrd="0" parTransId="{906B0162-8C5A-804B-A53B-9A667E1DD64B}" sibTransId="{424058B2-C9D5-134B-AC6B-738938622BBD}"/>
    <dgm:cxn modelId="{E5E87DC2-5D16-4046-9CAF-D003258718AE}" srcId="{D55B4FDE-0A9D-634C-B2AB-568BC7065A3E}" destId="{EF83FB29-32E3-C947-93C1-15B3791B4A1B}" srcOrd="0" destOrd="0" parTransId="{4319B1A2-DB3E-8642-9450-E10BB686691F}" sibTransId="{5E388030-21C0-3646-8EAC-282A766963EA}"/>
    <dgm:cxn modelId="{1EA48FDD-E062-7042-A845-051B38DDEE87}" type="presOf" srcId="{EF83FB29-32E3-C947-93C1-15B3791B4A1B}" destId="{EBA1D21C-00EF-F04C-B704-D1C67FF18B2D}" srcOrd="0" destOrd="0" presId="urn:microsoft.com/office/officeart/2008/layout/VerticalCurvedList"/>
    <dgm:cxn modelId="{EC3C5AB8-6AAF-F84A-82E0-DA446E13101A}" type="presParOf" srcId="{82ACAE12-50F0-7947-AEF1-129085D49B47}" destId="{2EFCE089-C7C3-4245-AEE0-0AF6CB344EDE}" srcOrd="0" destOrd="0" presId="urn:microsoft.com/office/officeart/2008/layout/VerticalCurvedList"/>
    <dgm:cxn modelId="{D9176618-0EB9-BE47-8CCF-0F7DC48FED48}" type="presParOf" srcId="{2EFCE089-C7C3-4245-AEE0-0AF6CB344EDE}" destId="{7F63BAA9-97FD-6A4E-8D43-CA3C7E558986}" srcOrd="0" destOrd="0" presId="urn:microsoft.com/office/officeart/2008/layout/VerticalCurvedList"/>
    <dgm:cxn modelId="{A17050CA-69A3-D04A-A0F8-35B7F977557A}" type="presParOf" srcId="{7F63BAA9-97FD-6A4E-8D43-CA3C7E558986}" destId="{BB89E5AD-F6B9-9B4B-8B2D-41E8157804DE}" srcOrd="0" destOrd="0" presId="urn:microsoft.com/office/officeart/2008/layout/VerticalCurvedList"/>
    <dgm:cxn modelId="{245DBB3B-D6E5-4C46-905D-E3E48AD61AB8}" type="presParOf" srcId="{7F63BAA9-97FD-6A4E-8D43-CA3C7E558986}" destId="{43811989-33A5-EB49-B136-C9C9061EB2ED}" srcOrd="1" destOrd="0" presId="urn:microsoft.com/office/officeart/2008/layout/VerticalCurvedList"/>
    <dgm:cxn modelId="{D965A2BA-D9EE-5C44-AC2C-B651CE6956AC}" type="presParOf" srcId="{7F63BAA9-97FD-6A4E-8D43-CA3C7E558986}" destId="{88A688CB-5F17-2C40-855A-C52649549EEF}" srcOrd="2" destOrd="0" presId="urn:microsoft.com/office/officeart/2008/layout/VerticalCurvedList"/>
    <dgm:cxn modelId="{C1B6027E-6415-254F-9D0C-05D16A35ED7F}" type="presParOf" srcId="{7F63BAA9-97FD-6A4E-8D43-CA3C7E558986}" destId="{F353BEE7-4C72-3D48-971F-DA0D4BF7FEC0}" srcOrd="3" destOrd="0" presId="urn:microsoft.com/office/officeart/2008/layout/VerticalCurvedList"/>
    <dgm:cxn modelId="{DE089A39-5D59-3342-9EFE-0A8BF78F72BB}" type="presParOf" srcId="{2EFCE089-C7C3-4245-AEE0-0AF6CB344EDE}" destId="{EBA1D21C-00EF-F04C-B704-D1C67FF18B2D}" srcOrd="1" destOrd="0" presId="urn:microsoft.com/office/officeart/2008/layout/VerticalCurvedList"/>
    <dgm:cxn modelId="{8C7146F8-57B7-CB4B-9943-8B5FC28FA43C}" type="presParOf" srcId="{2EFCE089-C7C3-4245-AEE0-0AF6CB344EDE}" destId="{991BA8AA-A785-0844-8BF6-2386F7FD0B4F}" srcOrd="2" destOrd="0" presId="urn:microsoft.com/office/officeart/2008/layout/VerticalCurvedList"/>
    <dgm:cxn modelId="{B5162268-27E6-5042-9525-71F67FA1D9AB}" type="presParOf" srcId="{991BA8AA-A785-0844-8BF6-2386F7FD0B4F}" destId="{71951EAD-5B8E-6B42-BD38-6F7DB47B8B4C}" srcOrd="0" destOrd="0" presId="urn:microsoft.com/office/officeart/2008/layout/VerticalCurvedList"/>
    <dgm:cxn modelId="{D81BA6CF-28FF-784E-A28E-EB3AB0625055}" type="presParOf" srcId="{2EFCE089-C7C3-4245-AEE0-0AF6CB344EDE}" destId="{AC331CB7-E372-234A-B11E-3C5EE4B5DEAE}" srcOrd="3" destOrd="0" presId="urn:microsoft.com/office/officeart/2008/layout/VerticalCurvedList"/>
    <dgm:cxn modelId="{426F6691-92F5-F34B-B25B-B9CF58D12738}" type="presParOf" srcId="{2EFCE089-C7C3-4245-AEE0-0AF6CB344EDE}" destId="{FC996C96-9E44-5145-96D0-6E2669572003}" srcOrd="4" destOrd="0" presId="urn:microsoft.com/office/officeart/2008/layout/VerticalCurvedList"/>
    <dgm:cxn modelId="{71FD2013-2B18-CF4C-8B62-059F72A0F87F}" type="presParOf" srcId="{FC996C96-9E44-5145-96D0-6E2669572003}" destId="{BC11EFDE-B323-FC4B-8112-897B18EC4200}" srcOrd="0" destOrd="0" presId="urn:microsoft.com/office/officeart/2008/layout/VerticalCurvedList"/>
    <dgm:cxn modelId="{3EA86EDE-3625-5E45-8E7F-7EE8A8AAFCDD}" type="presParOf" srcId="{2EFCE089-C7C3-4245-AEE0-0AF6CB344EDE}" destId="{E2205A4E-462D-E843-A9AF-CB77A4F1AD24}" srcOrd="5" destOrd="0" presId="urn:microsoft.com/office/officeart/2008/layout/VerticalCurvedList"/>
    <dgm:cxn modelId="{06E25A99-D6CD-4246-901F-E7E9E5D30FA1}" type="presParOf" srcId="{2EFCE089-C7C3-4245-AEE0-0AF6CB344EDE}" destId="{714A5D46-97C6-684C-9DDE-F0F3737467E9}" srcOrd="6" destOrd="0" presId="urn:microsoft.com/office/officeart/2008/layout/VerticalCurvedList"/>
    <dgm:cxn modelId="{369EFAE7-4B97-D949-B952-E1355ABE0EB1}" type="presParOf" srcId="{714A5D46-97C6-684C-9DDE-F0F3737467E9}" destId="{6807440C-D9A5-B147-9E86-0F7B76F83251}" srcOrd="0" destOrd="0" presId="urn:microsoft.com/office/officeart/2008/layout/VerticalCurvedList"/>
    <dgm:cxn modelId="{83CE6C71-F9DB-E14E-BAA3-C692242BEC2E}" type="presParOf" srcId="{2EFCE089-C7C3-4245-AEE0-0AF6CB344EDE}" destId="{13AA26EA-434C-9844-8104-A821D0995576}" srcOrd="7" destOrd="0" presId="urn:microsoft.com/office/officeart/2008/layout/VerticalCurvedList"/>
    <dgm:cxn modelId="{120D1D3B-DD84-2D45-86D8-AD21053D6223}" type="presParOf" srcId="{2EFCE089-C7C3-4245-AEE0-0AF6CB344EDE}" destId="{EF10AA0A-C97E-FB45-A5D7-72BC5F8A969B}" srcOrd="8" destOrd="0" presId="urn:microsoft.com/office/officeart/2008/layout/VerticalCurvedList"/>
    <dgm:cxn modelId="{34FD2A17-93B9-2545-AA0A-224E8C7CC631}" type="presParOf" srcId="{EF10AA0A-C97E-FB45-A5D7-72BC5F8A969B}" destId="{F2FBD035-61D2-9C41-B9D2-1A275AA7D343}" srcOrd="0" destOrd="0" presId="urn:microsoft.com/office/officeart/2008/layout/VerticalCurve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1E8BE582-6945-A742-BB0F-0DBD93D463A2}" type="doc">
      <dgm:prSet loTypeId="urn:microsoft.com/office/officeart/2008/layout/VerticalCurvedList" loCatId="list" qsTypeId="urn:microsoft.com/office/officeart/2005/8/quickstyle/simple3" qsCatId="simple" csTypeId="urn:microsoft.com/office/officeart/2005/8/colors/accent3_2" csCatId="accent3" phldr="1"/>
      <dgm:spPr/>
      <dgm:t>
        <a:bodyPr/>
        <a:lstStyle/>
        <a:p>
          <a:endParaRPr lang="es-ES"/>
        </a:p>
      </dgm:t>
    </dgm:pt>
    <dgm:pt modelId="{C2CF4690-D704-284D-91F0-2E8C60DDC406}">
      <dgm:prSet/>
      <dgm:spPr/>
      <dgm:t>
        <a:bodyPr/>
        <a:lstStyle/>
        <a:p>
          <a:r>
            <a:rPr lang="es-CO" dirty="0">
              <a:solidFill>
                <a:srgbClr val="152B48"/>
              </a:solidFill>
              <a:latin typeface="Montserrat" pitchFamily="2" charset="77"/>
            </a:rPr>
            <a:t>Menos de 6 pañales mojados por 24 horas después del tercer día.</a:t>
          </a:r>
        </a:p>
      </dgm:t>
    </dgm:pt>
    <dgm:pt modelId="{542974FD-8520-D044-BA8A-0BFAA65CC566}" type="parTrans" cxnId="{7537E0BE-4BD9-0944-910F-56B57CA9D543}">
      <dgm:prSet/>
      <dgm:spPr/>
      <dgm:t>
        <a:bodyPr/>
        <a:lstStyle/>
        <a:p>
          <a:endParaRPr lang="es-ES">
            <a:solidFill>
              <a:srgbClr val="152B48"/>
            </a:solidFill>
            <a:latin typeface="Montserrat" pitchFamily="2" charset="77"/>
          </a:endParaRPr>
        </a:p>
      </dgm:t>
    </dgm:pt>
    <dgm:pt modelId="{55A5BEF1-D2AB-2948-B539-CAD86187DB8B}" type="sibTrans" cxnId="{7537E0BE-4BD9-0944-910F-56B57CA9D543}">
      <dgm:prSet/>
      <dgm:spPr/>
      <dgm:t>
        <a:bodyPr/>
        <a:lstStyle/>
        <a:p>
          <a:endParaRPr lang="es-ES">
            <a:solidFill>
              <a:srgbClr val="152B48"/>
            </a:solidFill>
            <a:latin typeface="Montserrat" pitchFamily="2" charset="77"/>
          </a:endParaRPr>
        </a:p>
      </dgm:t>
    </dgm:pt>
    <dgm:pt modelId="{CF8669F0-E657-6F43-92B8-D952A31DD457}">
      <dgm:prSet/>
      <dgm:spPr/>
      <dgm:t>
        <a:bodyPr/>
        <a:lstStyle/>
        <a:p>
          <a:r>
            <a:rPr lang="es-CO" dirty="0">
              <a:solidFill>
                <a:srgbClr val="152B48"/>
              </a:solidFill>
              <a:latin typeface="Montserrat" pitchFamily="2" charset="77"/>
            </a:rPr>
            <a:t>Heces negras, verdes o marrones oscuras después del tercer día.</a:t>
          </a:r>
        </a:p>
      </dgm:t>
    </dgm:pt>
    <dgm:pt modelId="{AA2A65B7-6EE4-C741-BA90-EE07F1B1E6EC}" type="parTrans" cxnId="{527401F5-092B-DE47-B4C9-BA20C4A7F6B7}">
      <dgm:prSet/>
      <dgm:spPr/>
      <dgm:t>
        <a:bodyPr/>
        <a:lstStyle/>
        <a:p>
          <a:endParaRPr lang="es-ES">
            <a:solidFill>
              <a:srgbClr val="152B48"/>
            </a:solidFill>
            <a:latin typeface="Montserrat" pitchFamily="2" charset="77"/>
          </a:endParaRPr>
        </a:p>
      </dgm:t>
    </dgm:pt>
    <dgm:pt modelId="{483C6261-705A-C14D-812B-77134F937205}" type="sibTrans" cxnId="{527401F5-092B-DE47-B4C9-BA20C4A7F6B7}">
      <dgm:prSet/>
      <dgm:spPr/>
      <dgm:t>
        <a:bodyPr/>
        <a:lstStyle/>
        <a:p>
          <a:endParaRPr lang="es-ES">
            <a:solidFill>
              <a:srgbClr val="152B48"/>
            </a:solidFill>
            <a:latin typeface="Montserrat" pitchFamily="2" charset="77"/>
          </a:endParaRPr>
        </a:p>
      </dgm:t>
    </dgm:pt>
    <dgm:pt modelId="{6017C563-5555-364B-BABB-61DBA87871E8}">
      <dgm:prSet/>
      <dgm:spPr/>
      <dgm:t>
        <a:bodyPr/>
        <a:lstStyle/>
        <a:p>
          <a:r>
            <a:rPr lang="es-CO" dirty="0">
              <a:solidFill>
                <a:srgbClr val="152B48"/>
              </a:solidFill>
              <a:latin typeface="Montserrat" pitchFamily="2" charset="77"/>
            </a:rPr>
            <a:t>Menos de 3 o 4 deposiciones amarillas (desde el cuarto día hasta la cuarta semana).</a:t>
          </a:r>
        </a:p>
      </dgm:t>
    </dgm:pt>
    <dgm:pt modelId="{79A4202B-3621-1544-909C-CF7712B061BB}" type="parTrans" cxnId="{4645AC60-F7D2-FA43-BDD8-8CE4EDA96F72}">
      <dgm:prSet/>
      <dgm:spPr/>
      <dgm:t>
        <a:bodyPr/>
        <a:lstStyle/>
        <a:p>
          <a:endParaRPr lang="es-ES">
            <a:solidFill>
              <a:srgbClr val="152B48"/>
            </a:solidFill>
            <a:latin typeface="Montserrat" pitchFamily="2" charset="77"/>
          </a:endParaRPr>
        </a:p>
      </dgm:t>
    </dgm:pt>
    <dgm:pt modelId="{0707A863-BF96-8D4B-8F12-2B80C0DBE0AC}" type="sibTrans" cxnId="{4645AC60-F7D2-FA43-BDD8-8CE4EDA96F72}">
      <dgm:prSet/>
      <dgm:spPr/>
      <dgm:t>
        <a:bodyPr/>
        <a:lstStyle/>
        <a:p>
          <a:endParaRPr lang="es-ES">
            <a:solidFill>
              <a:srgbClr val="152B48"/>
            </a:solidFill>
            <a:latin typeface="Montserrat" pitchFamily="2" charset="77"/>
          </a:endParaRPr>
        </a:p>
      </dgm:t>
    </dgm:pt>
    <dgm:pt modelId="{8A148A85-402A-154F-B014-949809DFF845}">
      <dgm:prSet/>
      <dgm:spPr/>
      <dgm:t>
        <a:bodyPr/>
        <a:lstStyle/>
        <a:p>
          <a:r>
            <a:rPr lang="es-CO" dirty="0">
              <a:solidFill>
                <a:srgbClr val="152B48"/>
              </a:solidFill>
              <a:latin typeface="Montserrat" pitchFamily="2" charset="77"/>
            </a:rPr>
            <a:t>Menos de 8 alimentaciones en 24 horas .</a:t>
          </a:r>
        </a:p>
      </dgm:t>
    </dgm:pt>
    <dgm:pt modelId="{4102C1CE-7FE8-4E4E-ADEA-60A4FF219F88}" type="parTrans" cxnId="{76C2D8C8-FB4E-844A-9FEA-8C8B7CB99833}">
      <dgm:prSet/>
      <dgm:spPr/>
      <dgm:t>
        <a:bodyPr/>
        <a:lstStyle/>
        <a:p>
          <a:endParaRPr lang="es-ES">
            <a:solidFill>
              <a:srgbClr val="152B48"/>
            </a:solidFill>
            <a:latin typeface="Montserrat" pitchFamily="2" charset="77"/>
          </a:endParaRPr>
        </a:p>
      </dgm:t>
    </dgm:pt>
    <dgm:pt modelId="{272BC6FE-9F81-7345-A554-3BA883E5DFE2}" type="sibTrans" cxnId="{76C2D8C8-FB4E-844A-9FEA-8C8B7CB99833}">
      <dgm:prSet/>
      <dgm:spPr/>
      <dgm:t>
        <a:bodyPr/>
        <a:lstStyle/>
        <a:p>
          <a:endParaRPr lang="es-ES">
            <a:solidFill>
              <a:srgbClr val="152B48"/>
            </a:solidFill>
            <a:latin typeface="Montserrat" pitchFamily="2" charset="77"/>
          </a:endParaRPr>
        </a:p>
      </dgm:t>
    </dgm:pt>
    <dgm:pt modelId="{AAD5208D-E5D3-F946-ABB1-ADE4BC7CA3D6}" type="pres">
      <dgm:prSet presAssocID="{1E8BE582-6945-A742-BB0F-0DBD93D463A2}" presName="Name0" presStyleCnt="0">
        <dgm:presLayoutVars>
          <dgm:chMax val="7"/>
          <dgm:chPref val="7"/>
          <dgm:dir/>
        </dgm:presLayoutVars>
      </dgm:prSet>
      <dgm:spPr/>
    </dgm:pt>
    <dgm:pt modelId="{09C46B65-E435-1D4F-A80F-9316BC7C6816}" type="pres">
      <dgm:prSet presAssocID="{1E8BE582-6945-A742-BB0F-0DBD93D463A2}" presName="Name1" presStyleCnt="0"/>
      <dgm:spPr/>
    </dgm:pt>
    <dgm:pt modelId="{E690C920-5197-0C46-9CB9-79D1DC24750E}" type="pres">
      <dgm:prSet presAssocID="{1E8BE582-6945-A742-BB0F-0DBD93D463A2}" presName="cycle" presStyleCnt="0"/>
      <dgm:spPr/>
    </dgm:pt>
    <dgm:pt modelId="{9CF03ACE-887B-AB4D-9FAA-D118BE3B75C6}" type="pres">
      <dgm:prSet presAssocID="{1E8BE582-6945-A742-BB0F-0DBD93D463A2}" presName="srcNode" presStyleLbl="node1" presStyleIdx="0" presStyleCnt="4"/>
      <dgm:spPr/>
    </dgm:pt>
    <dgm:pt modelId="{B11B0174-BA5C-A342-ACEB-C34EF350F922}" type="pres">
      <dgm:prSet presAssocID="{1E8BE582-6945-A742-BB0F-0DBD93D463A2}" presName="conn" presStyleLbl="parChTrans1D2" presStyleIdx="0" presStyleCnt="1"/>
      <dgm:spPr/>
    </dgm:pt>
    <dgm:pt modelId="{1DF8BC02-CC15-4F4D-B9A8-3EBDDA6A65ED}" type="pres">
      <dgm:prSet presAssocID="{1E8BE582-6945-A742-BB0F-0DBD93D463A2}" presName="extraNode" presStyleLbl="node1" presStyleIdx="0" presStyleCnt="4"/>
      <dgm:spPr/>
    </dgm:pt>
    <dgm:pt modelId="{D22EE419-A807-FB40-B11A-A568B0BB717B}" type="pres">
      <dgm:prSet presAssocID="{1E8BE582-6945-A742-BB0F-0DBD93D463A2}" presName="dstNode" presStyleLbl="node1" presStyleIdx="0" presStyleCnt="4"/>
      <dgm:spPr/>
    </dgm:pt>
    <dgm:pt modelId="{06F84789-F5AB-B641-A74C-6BC17E97B22E}" type="pres">
      <dgm:prSet presAssocID="{C2CF4690-D704-284D-91F0-2E8C60DDC406}" presName="text_1" presStyleLbl="node1" presStyleIdx="0" presStyleCnt="4">
        <dgm:presLayoutVars>
          <dgm:bulletEnabled val="1"/>
        </dgm:presLayoutVars>
      </dgm:prSet>
      <dgm:spPr/>
    </dgm:pt>
    <dgm:pt modelId="{88A8309A-8F45-3445-A1B5-BA2011E980F3}" type="pres">
      <dgm:prSet presAssocID="{C2CF4690-D704-284D-91F0-2E8C60DDC406}" presName="accent_1" presStyleCnt="0"/>
      <dgm:spPr/>
    </dgm:pt>
    <dgm:pt modelId="{B1E71B25-99E9-4C46-99E0-C201972C9CC2}" type="pres">
      <dgm:prSet presAssocID="{C2CF4690-D704-284D-91F0-2E8C60DDC406}" presName="accentRepeatNode" presStyleLbl="solidFgAcc1" presStyleIdx="0" presStyleCnt="4"/>
      <dgm:spPr/>
    </dgm:pt>
    <dgm:pt modelId="{846126C0-7DD6-A847-AFA9-FD66B1B3F320}" type="pres">
      <dgm:prSet presAssocID="{CF8669F0-E657-6F43-92B8-D952A31DD457}" presName="text_2" presStyleLbl="node1" presStyleIdx="1" presStyleCnt="4">
        <dgm:presLayoutVars>
          <dgm:bulletEnabled val="1"/>
        </dgm:presLayoutVars>
      </dgm:prSet>
      <dgm:spPr/>
    </dgm:pt>
    <dgm:pt modelId="{EB1610F2-BB04-9C47-AEEF-44B27D665247}" type="pres">
      <dgm:prSet presAssocID="{CF8669F0-E657-6F43-92B8-D952A31DD457}" presName="accent_2" presStyleCnt="0"/>
      <dgm:spPr/>
    </dgm:pt>
    <dgm:pt modelId="{A6273A69-C0D7-0642-B734-1112A99812B9}" type="pres">
      <dgm:prSet presAssocID="{CF8669F0-E657-6F43-92B8-D952A31DD457}" presName="accentRepeatNode" presStyleLbl="solidFgAcc1" presStyleIdx="1" presStyleCnt="4"/>
      <dgm:spPr/>
    </dgm:pt>
    <dgm:pt modelId="{37621646-D046-774A-A704-5DC1A4B60CE9}" type="pres">
      <dgm:prSet presAssocID="{6017C563-5555-364B-BABB-61DBA87871E8}" presName="text_3" presStyleLbl="node1" presStyleIdx="2" presStyleCnt="4">
        <dgm:presLayoutVars>
          <dgm:bulletEnabled val="1"/>
        </dgm:presLayoutVars>
      </dgm:prSet>
      <dgm:spPr/>
    </dgm:pt>
    <dgm:pt modelId="{68522B40-75B8-A444-93BF-893402B7110F}" type="pres">
      <dgm:prSet presAssocID="{6017C563-5555-364B-BABB-61DBA87871E8}" presName="accent_3" presStyleCnt="0"/>
      <dgm:spPr/>
    </dgm:pt>
    <dgm:pt modelId="{13853FE3-2909-F947-AA85-2AF249390542}" type="pres">
      <dgm:prSet presAssocID="{6017C563-5555-364B-BABB-61DBA87871E8}" presName="accentRepeatNode" presStyleLbl="solidFgAcc1" presStyleIdx="2" presStyleCnt="4"/>
      <dgm:spPr/>
    </dgm:pt>
    <dgm:pt modelId="{A2DD767B-96A0-414C-8C94-5B95750E76BB}" type="pres">
      <dgm:prSet presAssocID="{8A148A85-402A-154F-B014-949809DFF845}" presName="text_4" presStyleLbl="node1" presStyleIdx="3" presStyleCnt="4">
        <dgm:presLayoutVars>
          <dgm:bulletEnabled val="1"/>
        </dgm:presLayoutVars>
      </dgm:prSet>
      <dgm:spPr/>
    </dgm:pt>
    <dgm:pt modelId="{EC3B87B3-F4EB-6A43-AFE4-6DAD46BD1746}" type="pres">
      <dgm:prSet presAssocID="{8A148A85-402A-154F-B014-949809DFF845}" presName="accent_4" presStyleCnt="0"/>
      <dgm:spPr/>
    </dgm:pt>
    <dgm:pt modelId="{EF51C580-7903-FF4F-9F92-25EAD4136917}" type="pres">
      <dgm:prSet presAssocID="{8A148A85-402A-154F-B014-949809DFF845}" presName="accentRepeatNode" presStyleLbl="solidFgAcc1" presStyleIdx="3" presStyleCnt="4"/>
      <dgm:spPr/>
    </dgm:pt>
  </dgm:ptLst>
  <dgm:cxnLst>
    <dgm:cxn modelId="{5C355831-6C04-694F-BC06-EA6C15306677}" type="presOf" srcId="{55A5BEF1-D2AB-2948-B539-CAD86187DB8B}" destId="{B11B0174-BA5C-A342-ACEB-C34EF350F922}" srcOrd="0" destOrd="0" presId="urn:microsoft.com/office/officeart/2008/layout/VerticalCurvedList"/>
    <dgm:cxn modelId="{4645AC60-F7D2-FA43-BDD8-8CE4EDA96F72}" srcId="{1E8BE582-6945-A742-BB0F-0DBD93D463A2}" destId="{6017C563-5555-364B-BABB-61DBA87871E8}" srcOrd="2" destOrd="0" parTransId="{79A4202B-3621-1544-909C-CF7712B061BB}" sibTransId="{0707A863-BF96-8D4B-8F12-2B80C0DBE0AC}"/>
    <dgm:cxn modelId="{07404A49-A5A9-0844-A244-F13F554FD116}" type="presOf" srcId="{1E8BE582-6945-A742-BB0F-0DBD93D463A2}" destId="{AAD5208D-E5D3-F946-ABB1-ADE4BC7CA3D6}" srcOrd="0" destOrd="0" presId="urn:microsoft.com/office/officeart/2008/layout/VerticalCurvedList"/>
    <dgm:cxn modelId="{4CBE026B-F39A-9C4C-A1D0-DADB07844EF0}" type="presOf" srcId="{CF8669F0-E657-6F43-92B8-D952A31DD457}" destId="{846126C0-7DD6-A847-AFA9-FD66B1B3F320}" srcOrd="0" destOrd="0" presId="urn:microsoft.com/office/officeart/2008/layout/VerticalCurvedList"/>
    <dgm:cxn modelId="{BC220954-9954-F24D-AD88-492A306E920B}" type="presOf" srcId="{6017C563-5555-364B-BABB-61DBA87871E8}" destId="{37621646-D046-774A-A704-5DC1A4B60CE9}" srcOrd="0" destOrd="0" presId="urn:microsoft.com/office/officeart/2008/layout/VerticalCurvedList"/>
    <dgm:cxn modelId="{B438E57B-C6F2-4A49-925A-C8E88C4FEB36}" type="presOf" srcId="{8A148A85-402A-154F-B014-949809DFF845}" destId="{A2DD767B-96A0-414C-8C94-5B95750E76BB}" srcOrd="0" destOrd="0" presId="urn:microsoft.com/office/officeart/2008/layout/VerticalCurvedList"/>
    <dgm:cxn modelId="{D2373885-193D-F749-A50B-37FD24D95924}" type="presOf" srcId="{C2CF4690-D704-284D-91F0-2E8C60DDC406}" destId="{06F84789-F5AB-B641-A74C-6BC17E97B22E}" srcOrd="0" destOrd="0" presId="urn:microsoft.com/office/officeart/2008/layout/VerticalCurvedList"/>
    <dgm:cxn modelId="{7537E0BE-4BD9-0944-910F-56B57CA9D543}" srcId="{1E8BE582-6945-A742-BB0F-0DBD93D463A2}" destId="{C2CF4690-D704-284D-91F0-2E8C60DDC406}" srcOrd="0" destOrd="0" parTransId="{542974FD-8520-D044-BA8A-0BFAA65CC566}" sibTransId="{55A5BEF1-D2AB-2948-B539-CAD86187DB8B}"/>
    <dgm:cxn modelId="{76C2D8C8-FB4E-844A-9FEA-8C8B7CB99833}" srcId="{1E8BE582-6945-A742-BB0F-0DBD93D463A2}" destId="{8A148A85-402A-154F-B014-949809DFF845}" srcOrd="3" destOrd="0" parTransId="{4102C1CE-7FE8-4E4E-ADEA-60A4FF219F88}" sibTransId="{272BC6FE-9F81-7345-A554-3BA883E5DFE2}"/>
    <dgm:cxn modelId="{527401F5-092B-DE47-B4C9-BA20C4A7F6B7}" srcId="{1E8BE582-6945-A742-BB0F-0DBD93D463A2}" destId="{CF8669F0-E657-6F43-92B8-D952A31DD457}" srcOrd="1" destOrd="0" parTransId="{AA2A65B7-6EE4-C741-BA90-EE07F1B1E6EC}" sibTransId="{483C6261-705A-C14D-812B-77134F937205}"/>
    <dgm:cxn modelId="{B8FCF99F-CDA1-034E-A7C3-EE14D9574BD1}" type="presParOf" srcId="{AAD5208D-E5D3-F946-ABB1-ADE4BC7CA3D6}" destId="{09C46B65-E435-1D4F-A80F-9316BC7C6816}" srcOrd="0" destOrd="0" presId="urn:microsoft.com/office/officeart/2008/layout/VerticalCurvedList"/>
    <dgm:cxn modelId="{C31569E2-F181-6546-A843-18A302C832B7}" type="presParOf" srcId="{09C46B65-E435-1D4F-A80F-9316BC7C6816}" destId="{E690C920-5197-0C46-9CB9-79D1DC24750E}" srcOrd="0" destOrd="0" presId="urn:microsoft.com/office/officeart/2008/layout/VerticalCurvedList"/>
    <dgm:cxn modelId="{0AE7571B-429E-5B48-A72D-8760AA15428E}" type="presParOf" srcId="{E690C920-5197-0C46-9CB9-79D1DC24750E}" destId="{9CF03ACE-887B-AB4D-9FAA-D118BE3B75C6}" srcOrd="0" destOrd="0" presId="urn:microsoft.com/office/officeart/2008/layout/VerticalCurvedList"/>
    <dgm:cxn modelId="{8E910FFC-5A6D-594A-A07F-D193AB9538E0}" type="presParOf" srcId="{E690C920-5197-0C46-9CB9-79D1DC24750E}" destId="{B11B0174-BA5C-A342-ACEB-C34EF350F922}" srcOrd="1" destOrd="0" presId="urn:microsoft.com/office/officeart/2008/layout/VerticalCurvedList"/>
    <dgm:cxn modelId="{DC87FE19-A9A7-E944-B8AF-FDC809749577}" type="presParOf" srcId="{E690C920-5197-0C46-9CB9-79D1DC24750E}" destId="{1DF8BC02-CC15-4F4D-B9A8-3EBDDA6A65ED}" srcOrd="2" destOrd="0" presId="urn:microsoft.com/office/officeart/2008/layout/VerticalCurvedList"/>
    <dgm:cxn modelId="{897021E2-74E0-894F-8505-ED41FD75C724}" type="presParOf" srcId="{E690C920-5197-0C46-9CB9-79D1DC24750E}" destId="{D22EE419-A807-FB40-B11A-A568B0BB717B}" srcOrd="3" destOrd="0" presId="urn:microsoft.com/office/officeart/2008/layout/VerticalCurvedList"/>
    <dgm:cxn modelId="{53CCE07C-949C-B040-9268-071BBD8CC9AA}" type="presParOf" srcId="{09C46B65-E435-1D4F-A80F-9316BC7C6816}" destId="{06F84789-F5AB-B641-A74C-6BC17E97B22E}" srcOrd="1" destOrd="0" presId="urn:microsoft.com/office/officeart/2008/layout/VerticalCurvedList"/>
    <dgm:cxn modelId="{C338C85B-4434-5C44-8599-0D72EEABACFC}" type="presParOf" srcId="{09C46B65-E435-1D4F-A80F-9316BC7C6816}" destId="{88A8309A-8F45-3445-A1B5-BA2011E980F3}" srcOrd="2" destOrd="0" presId="urn:microsoft.com/office/officeart/2008/layout/VerticalCurvedList"/>
    <dgm:cxn modelId="{D0ACD768-F1D2-BE46-958E-D98F03882D74}" type="presParOf" srcId="{88A8309A-8F45-3445-A1B5-BA2011E980F3}" destId="{B1E71B25-99E9-4C46-99E0-C201972C9CC2}" srcOrd="0" destOrd="0" presId="urn:microsoft.com/office/officeart/2008/layout/VerticalCurvedList"/>
    <dgm:cxn modelId="{EFD66F47-D207-A847-8D1A-2CF2E79F9077}" type="presParOf" srcId="{09C46B65-E435-1D4F-A80F-9316BC7C6816}" destId="{846126C0-7DD6-A847-AFA9-FD66B1B3F320}" srcOrd="3" destOrd="0" presId="urn:microsoft.com/office/officeart/2008/layout/VerticalCurvedList"/>
    <dgm:cxn modelId="{B70BC665-2402-D747-A24A-EF900573C59C}" type="presParOf" srcId="{09C46B65-E435-1D4F-A80F-9316BC7C6816}" destId="{EB1610F2-BB04-9C47-AEEF-44B27D665247}" srcOrd="4" destOrd="0" presId="urn:microsoft.com/office/officeart/2008/layout/VerticalCurvedList"/>
    <dgm:cxn modelId="{B685D353-F5D8-A94A-A35B-B6422C3CD8D0}" type="presParOf" srcId="{EB1610F2-BB04-9C47-AEEF-44B27D665247}" destId="{A6273A69-C0D7-0642-B734-1112A99812B9}" srcOrd="0" destOrd="0" presId="urn:microsoft.com/office/officeart/2008/layout/VerticalCurvedList"/>
    <dgm:cxn modelId="{36FACB21-4290-E24E-AF52-0D66010DF663}" type="presParOf" srcId="{09C46B65-E435-1D4F-A80F-9316BC7C6816}" destId="{37621646-D046-774A-A704-5DC1A4B60CE9}" srcOrd="5" destOrd="0" presId="urn:microsoft.com/office/officeart/2008/layout/VerticalCurvedList"/>
    <dgm:cxn modelId="{8876EB50-811F-EB49-9966-DB51A6CBD508}" type="presParOf" srcId="{09C46B65-E435-1D4F-A80F-9316BC7C6816}" destId="{68522B40-75B8-A444-93BF-893402B7110F}" srcOrd="6" destOrd="0" presId="urn:microsoft.com/office/officeart/2008/layout/VerticalCurvedList"/>
    <dgm:cxn modelId="{90E9F668-36E5-5B4A-AD65-1C3C786F4656}" type="presParOf" srcId="{68522B40-75B8-A444-93BF-893402B7110F}" destId="{13853FE3-2909-F947-AA85-2AF249390542}" srcOrd="0" destOrd="0" presId="urn:microsoft.com/office/officeart/2008/layout/VerticalCurvedList"/>
    <dgm:cxn modelId="{A5F44E75-6DE3-1649-A3CB-AAAAAD62A455}" type="presParOf" srcId="{09C46B65-E435-1D4F-A80F-9316BC7C6816}" destId="{A2DD767B-96A0-414C-8C94-5B95750E76BB}" srcOrd="7" destOrd="0" presId="urn:microsoft.com/office/officeart/2008/layout/VerticalCurvedList"/>
    <dgm:cxn modelId="{A5D1F66A-C214-1E4A-94DD-EDC7CD2881A8}" type="presParOf" srcId="{09C46B65-E435-1D4F-A80F-9316BC7C6816}" destId="{EC3B87B3-F4EB-6A43-AFE4-6DAD46BD1746}" srcOrd="8" destOrd="0" presId="urn:microsoft.com/office/officeart/2008/layout/VerticalCurvedList"/>
    <dgm:cxn modelId="{99C64E1D-7F06-EF4A-A313-EC39FA1DEC68}" type="presParOf" srcId="{EC3B87B3-F4EB-6A43-AFE4-6DAD46BD1746}" destId="{EF51C580-7903-FF4F-9F92-25EAD413691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8061CB0F-DD71-8A45-821A-F9BE372AB05C}" type="doc">
      <dgm:prSet loTypeId="urn:microsoft.com/office/officeart/2008/layout/VerticalCurvedList" loCatId="list" qsTypeId="urn:microsoft.com/office/officeart/2005/8/quickstyle/simple3" qsCatId="simple" csTypeId="urn:microsoft.com/office/officeart/2005/8/colors/accent3_2" csCatId="accent3" phldr="1"/>
      <dgm:spPr/>
      <dgm:t>
        <a:bodyPr/>
        <a:lstStyle/>
        <a:p>
          <a:endParaRPr lang="es-ES"/>
        </a:p>
      </dgm:t>
    </dgm:pt>
    <dgm:pt modelId="{2CE26001-FB15-AE43-AD1C-CF8E6888FFBD}">
      <dgm:prSet/>
      <dgm:spPr/>
      <dgm:t>
        <a:bodyPr/>
        <a:lstStyle/>
        <a:p>
          <a:r>
            <a:rPr lang="es-CO" dirty="0">
              <a:solidFill>
                <a:srgbClr val="152B48"/>
              </a:solidFill>
              <a:latin typeface="Montserrat" pitchFamily="2" charset="77"/>
            </a:rPr>
            <a:t>La leche entra, pero no se oye tragar.</a:t>
          </a:r>
        </a:p>
      </dgm:t>
    </dgm:pt>
    <dgm:pt modelId="{7BCD864F-5BED-3643-9DBE-6C6B52B3FBBC}" type="parTrans" cxnId="{865FDE32-121A-F44E-9EA1-0513614C1ED7}">
      <dgm:prSet/>
      <dgm:spPr/>
      <dgm:t>
        <a:bodyPr/>
        <a:lstStyle/>
        <a:p>
          <a:endParaRPr lang="es-ES">
            <a:solidFill>
              <a:srgbClr val="152B48"/>
            </a:solidFill>
            <a:latin typeface="Montserrat" pitchFamily="2" charset="77"/>
          </a:endParaRPr>
        </a:p>
      </dgm:t>
    </dgm:pt>
    <dgm:pt modelId="{30B418CA-49EE-A543-AFA6-CD99FCBC76B1}" type="sibTrans" cxnId="{865FDE32-121A-F44E-9EA1-0513614C1ED7}">
      <dgm:prSet/>
      <dgm:spPr/>
      <dgm:t>
        <a:bodyPr/>
        <a:lstStyle/>
        <a:p>
          <a:endParaRPr lang="es-ES">
            <a:solidFill>
              <a:srgbClr val="152B48"/>
            </a:solidFill>
            <a:latin typeface="Montserrat" pitchFamily="2" charset="77"/>
          </a:endParaRPr>
        </a:p>
      </dgm:t>
    </dgm:pt>
    <dgm:pt modelId="{1AD60A0F-F23D-B143-A365-AD91768F04F4}">
      <dgm:prSet/>
      <dgm:spPr/>
      <dgm:t>
        <a:bodyPr/>
        <a:lstStyle/>
        <a:p>
          <a:r>
            <a:rPr lang="es-CO" dirty="0">
              <a:solidFill>
                <a:srgbClr val="152B48"/>
              </a:solidFill>
              <a:latin typeface="Montserrat" pitchFamily="2" charset="77"/>
            </a:rPr>
            <a:t>La leche no parece “no bajar” al quinto día.</a:t>
          </a:r>
        </a:p>
      </dgm:t>
    </dgm:pt>
    <dgm:pt modelId="{325980DF-02EF-AB4F-AE05-68957272E0EA}" type="parTrans" cxnId="{1567F756-73BA-3945-B649-7AD8CFF4A123}">
      <dgm:prSet/>
      <dgm:spPr/>
      <dgm:t>
        <a:bodyPr/>
        <a:lstStyle/>
        <a:p>
          <a:endParaRPr lang="es-ES">
            <a:solidFill>
              <a:srgbClr val="152B48"/>
            </a:solidFill>
            <a:latin typeface="Montserrat" pitchFamily="2" charset="77"/>
          </a:endParaRPr>
        </a:p>
      </dgm:t>
    </dgm:pt>
    <dgm:pt modelId="{C9300196-51A1-9B4A-8A56-9D9A1C228374}" type="sibTrans" cxnId="{1567F756-73BA-3945-B649-7AD8CFF4A123}">
      <dgm:prSet/>
      <dgm:spPr/>
      <dgm:t>
        <a:bodyPr/>
        <a:lstStyle/>
        <a:p>
          <a:endParaRPr lang="es-ES">
            <a:solidFill>
              <a:srgbClr val="152B48"/>
            </a:solidFill>
            <a:latin typeface="Montserrat" pitchFamily="2" charset="77"/>
          </a:endParaRPr>
        </a:p>
      </dgm:t>
    </dgm:pt>
    <dgm:pt modelId="{D8864D05-F2F7-A948-8C53-F1052C7DD1D8}">
      <dgm:prSet/>
      <dgm:spPr/>
      <dgm:t>
        <a:bodyPr/>
        <a:lstStyle/>
        <a:p>
          <a:r>
            <a:rPr lang="es-CO" dirty="0">
              <a:solidFill>
                <a:srgbClr val="152B48"/>
              </a:solidFill>
              <a:latin typeface="Montserrat" pitchFamily="2" charset="77"/>
            </a:rPr>
            <a:t>Pezones doloridos en la mayoría de las alimentaciones.</a:t>
          </a:r>
        </a:p>
      </dgm:t>
    </dgm:pt>
    <dgm:pt modelId="{35197E3F-0794-7B48-BE1D-895BCCAC6333}" type="parTrans" cxnId="{A8778FAC-0069-884F-89C5-7B596F551624}">
      <dgm:prSet/>
      <dgm:spPr/>
      <dgm:t>
        <a:bodyPr/>
        <a:lstStyle/>
        <a:p>
          <a:endParaRPr lang="es-ES">
            <a:solidFill>
              <a:srgbClr val="152B48"/>
            </a:solidFill>
            <a:latin typeface="Montserrat" pitchFamily="2" charset="77"/>
          </a:endParaRPr>
        </a:p>
      </dgm:t>
    </dgm:pt>
    <dgm:pt modelId="{4A51ABD2-B474-B447-B04F-490EE28A7744}" type="sibTrans" cxnId="{A8778FAC-0069-884F-89C5-7B596F551624}">
      <dgm:prSet/>
      <dgm:spPr/>
      <dgm:t>
        <a:bodyPr/>
        <a:lstStyle/>
        <a:p>
          <a:endParaRPr lang="es-ES">
            <a:solidFill>
              <a:srgbClr val="152B48"/>
            </a:solidFill>
            <a:latin typeface="Montserrat" pitchFamily="2" charset="77"/>
          </a:endParaRPr>
        </a:p>
      </dgm:t>
    </dgm:pt>
    <dgm:pt modelId="{B9D2EE10-DA68-254D-A610-F61CD7316C5E}">
      <dgm:prSet/>
      <dgm:spPr/>
      <dgm:t>
        <a:bodyPr/>
        <a:lstStyle/>
        <a:p>
          <a:r>
            <a:rPr lang="es-CO" dirty="0">
              <a:solidFill>
                <a:srgbClr val="152B48"/>
              </a:solidFill>
              <a:latin typeface="Montserrat" pitchFamily="2" charset="77"/>
            </a:rPr>
            <a:t>Los senos son muy duros y no se ablandan después de la alimentación.</a:t>
          </a:r>
        </a:p>
      </dgm:t>
    </dgm:pt>
    <dgm:pt modelId="{13B0F83A-E3B6-DA42-B164-B1D449D303D4}" type="parTrans" cxnId="{FDB2B317-A0E7-5D4A-891E-5F9424BAB098}">
      <dgm:prSet/>
      <dgm:spPr/>
      <dgm:t>
        <a:bodyPr/>
        <a:lstStyle/>
        <a:p>
          <a:endParaRPr lang="es-ES">
            <a:solidFill>
              <a:srgbClr val="152B48"/>
            </a:solidFill>
            <a:latin typeface="Montserrat" pitchFamily="2" charset="77"/>
          </a:endParaRPr>
        </a:p>
      </dgm:t>
    </dgm:pt>
    <dgm:pt modelId="{F7ED8A46-E655-A942-B504-86B3F0F85EFC}" type="sibTrans" cxnId="{FDB2B317-A0E7-5D4A-891E-5F9424BAB098}">
      <dgm:prSet/>
      <dgm:spPr/>
      <dgm:t>
        <a:bodyPr/>
        <a:lstStyle/>
        <a:p>
          <a:endParaRPr lang="es-ES">
            <a:solidFill>
              <a:srgbClr val="152B48"/>
            </a:solidFill>
            <a:latin typeface="Montserrat" pitchFamily="2" charset="77"/>
          </a:endParaRPr>
        </a:p>
      </dgm:t>
    </dgm:pt>
    <dgm:pt modelId="{14434BF0-C66C-B549-8074-A5ACE8E6BAA3}">
      <dgm:prSet/>
      <dgm:spPr/>
      <dgm:t>
        <a:bodyPr/>
        <a:lstStyle/>
        <a:p>
          <a:r>
            <a:rPr lang="es-CO" dirty="0">
              <a:solidFill>
                <a:srgbClr val="152B48"/>
              </a:solidFill>
              <a:latin typeface="Montserrat" pitchFamily="2" charset="77"/>
            </a:rPr>
            <a:t>El bebé es excepcionalmente "bueno", rara vez llora y constantemente duerme más de 4 a 6 horas.</a:t>
          </a:r>
        </a:p>
      </dgm:t>
    </dgm:pt>
    <dgm:pt modelId="{3A85B851-07A1-F746-95F8-FA3ECB1B2E4E}" type="parTrans" cxnId="{E693DD7A-50AD-6A4E-AE67-9CE4F350318C}">
      <dgm:prSet/>
      <dgm:spPr/>
      <dgm:t>
        <a:bodyPr/>
        <a:lstStyle/>
        <a:p>
          <a:endParaRPr lang="es-ES">
            <a:solidFill>
              <a:srgbClr val="152B48"/>
            </a:solidFill>
            <a:latin typeface="Montserrat" pitchFamily="2" charset="77"/>
          </a:endParaRPr>
        </a:p>
      </dgm:t>
    </dgm:pt>
    <dgm:pt modelId="{8925FF4F-FED8-C843-82BD-0BFDC69A7F93}" type="sibTrans" cxnId="{E693DD7A-50AD-6A4E-AE67-9CE4F350318C}">
      <dgm:prSet/>
      <dgm:spPr/>
      <dgm:t>
        <a:bodyPr/>
        <a:lstStyle/>
        <a:p>
          <a:endParaRPr lang="es-ES">
            <a:solidFill>
              <a:srgbClr val="152B48"/>
            </a:solidFill>
            <a:latin typeface="Montserrat" pitchFamily="2" charset="77"/>
          </a:endParaRPr>
        </a:p>
      </dgm:t>
    </dgm:pt>
    <dgm:pt modelId="{67E202FD-46A8-2C4C-9EBA-8BC85ED069D0}" type="pres">
      <dgm:prSet presAssocID="{8061CB0F-DD71-8A45-821A-F9BE372AB05C}" presName="Name0" presStyleCnt="0">
        <dgm:presLayoutVars>
          <dgm:chMax val="7"/>
          <dgm:chPref val="7"/>
          <dgm:dir/>
        </dgm:presLayoutVars>
      </dgm:prSet>
      <dgm:spPr/>
    </dgm:pt>
    <dgm:pt modelId="{508B166D-B35A-344C-BD83-B6FE9B83C738}" type="pres">
      <dgm:prSet presAssocID="{8061CB0F-DD71-8A45-821A-F9BE372AB05C}" presName="Name1" presStyleCnt="0"/>
      <dgm:spPr/>
    </dgm:pt>
    <dgm:pt modelId="{27127F49-E89F-CE47-AF9B-692220B1CFD7}" type="pres">
      <dgm:prSet presAssocID="{8061CB0F-DD71-8A45-821A-F9BE372AB05C}" presName="cycle" presStyleCnt="0"/>
      <dgm:spPr/>
    </dgm:pt>
    <dgm:pt modelId="{DB25F560-0CBB-3041-8053-B87906F9A0D1}" type="pres">
      <dgm:prSet presAssocID="{8061CB0F-DD71-8A45-821A-F9BE372AB05C}" presName="srcNode" presStyleLbl="node1" presStyleIdx="0" presStyleCnt="5"/>
      <dgm:spPr/>
    </dgm:pt>
    <dgm:pt modelId="{E3787CD7-7C79-584C-8677-EAF7BE64C5D2}" type="pres">
      <dgm:prSet presAssocID="{8061CB0F-DD71-8A45-821A-F9BE372AB05C}" presName="conn" presStyleLbl="parChTrans1D2" presStyleIdx="0" presStyleCnt="1"/>
      <dgm:spPr/>
    </dgm:pt>
    <dgm:pt modelId="{C9024DEB-CC97-5147-B3DE-1DAB613AB039}" type="pres">
      <dgm:prSet presAssocID="{8061CB0F-DD71-8A45-821A-F9BE372AB05C}" presName="extraNode" presStyleLbl="node1" presStyleIdx="0" presStyleCnt="5"/>
      <dgm:spPr/>
    </dgm:pt>
    <dgm:pt modelId="{FAAC25B7-E879-1240-AA5B-BA7A01A07B4E}" type="pres">
      <dgm:prSet presAssocID="{8061CB0F-DD71-8A45-821A-F9BE372AB05C}" presName="dstNode" presStyleLbl="node1" presStyleIdx="0" presStyleCnt="5"/>
      <dgm:spPr/>
    </dgm:pt>
    <dgm:pt modelId="{4FD43BAD-1DF3-9649-9796-FE81C2079AA5}" type="pres">
      <dgm:prSet presAssocID="{2CE26001-FB15-AE43-AD1C-CF8E6888FFBD}" presName="text_1" presStyleLbl="node1" presStyleIdx="0" presStyleCnt="5">
        <dgm:presLayoutVars>
          <dgm:bulletEnabled val="1"/>
        </dgm:presLayoutVars>
      </dgm:prSet>
      <dgm:spPr/>
    </dgm:pt>
    <dgm:pt modelId="{FF17F63D-1A2E-FD49-8ED1-02C05937CC2E}" type="pres">
      <dgm:prSet presAssocID="{2CE26001-FB15-AE43-AD1C-CF8E6888FFBD}" presName="accent_1" presStyleCnt="0"/>
      <dgm:spPr/>
    </dgm:pt>
    <dgm:pt modelId="{9D7B6077-59F9-B14E-BD83-E8976EA844B7}" type="pres">
      <dgm:prSet presAssocID="{2CE26001-FB15-AE43-AD1C-CF8E6888FFBD}" presName="accentRepeatNode" presStyleLbl="solidFgAcc1" presStyleIdx="0" presStyleCnt="5"/>
      <dgm:spPr/>
    </dgm:pt>
    <dgm:pt modelId="{DC34E57C-E625-D040-A192-5A68015E01CC}" type="pres">
      <dgm:prSet presAssocID="{1AD60A0F-F23D-B143-A365-AD91768F04F4}" presName="text_2" presStyleLbl="node1" presStyleIdx="1" presStyleCnt="5">
        <dgm:presLayoutVars>
          <dgm:bulletEnabled val="1"/>
        </dgm:presLayoutVars>
      </dgm:prSet>
      <dgm:spPr/>
    </dgm:pt>
    <dgm:pt modelId="{A9D8AF66-9A1C-DB4B-B9BE-154EA4080A4D}" type="pres">
      <dgm:prSet presAssocID="{1AD60A0F-F23D-B143-A365-AD91768F04F4}" presName="accent_2" presStyleCnt="0"/>
      <dgm:spPr/>
    </dgm:pt>
    <dgm:pt modelId="{AC255FFD-D26A-AD4A-928C-6F73493ADC4F}" type="pres">
      <dgm:prSet presAssocID="{1AD60A0F-F23D-B143-A365-AD91768F04F4}" presName="accentRepeatNode" presStyleLbl="solidFgAcc1" presStyleIdx="1" presStyleCnt="5"/>
      <dgm:spPr/>
    </dgm:pt>
    <dgm:pt modelId="{5116DF1A-70D0-8A47-8C4F-D34312F6FF39}" type="pres">
      <dgm:prSet presAssocID="{D8864D05-F2F7-A948-8C53-F1052C7DD1D8}" presName="text_3" presStyleLbl="node1" presStyleIdx="2" presStyleCnt="5">
        <dgm:presLayoutVars>
          <dgm:bulletEnabled val="1"/>
        </dgm:presLayoutVars>
      </dgm:prSet>
      <dgm:spPr/>
    </dgm:pt>
    <dgm:pt modelId="{79254CB5-A16B-9D40-819A-6E32FBA3F33A}" type="pres">
      <dgm:prSet presAssocID="{D8864D05-F2F7-A948-8C53-F1052C7DD1D8}" presName="accent_3" presStyleCnt="0"/>
      <dgm:spPr/>
    </dgm:pt>
    <dgm:pt modelId="{6611895A-2E07-2A4F-BE3C-9B8CFC7B551E}" type="pres">
      <dgm:prSet presAssocID="{D8864D05-F2F7-A948-8C53-F1052C7DD1D8}" presName="accentRepeatNode" presStyleLbl="solidFgAcc1" presStyleIdx="2" presStyleCnt="5"/>
      <dgm:spPr/>
    </dgm:pt>
    <dgm:pt modelId="{7D135384-E64C-524C-86C3-A57BB03CDACD}" type="pres">
      <dgm:prSet presAssocID="{B9D2EE10-DA68-254D-A610-F61CD7316C5E}" presName="text_4" presStyleLbl="node1" presStyleIdx="3" presStyleCnt="5">
        <dgm:presLayoutVars>
          <dgm:bulletEnabled val="1"/>
        </dgm:presLayoutVars>
      </dgm:prSet>
      <dgm:spPr/>
    </dgm:pt>
    <dgm:pt modelId="{33D020CA-6A85-5043-B8A2-EEEC5B032788}" type="pres">
      <dgm:prSet presAssocID="{B9D2EE10-DA68-254D-A610-F61CD7316C5E}" presName="accent_4" presStyleCnt="0"/>
      <dgm:spPr/>
    </dgm:pt>
    <dgm:pt modelId="{8820276A-4005-B94F-8BF5-E75DE948F00A}" type="pres">
      <dgm:prSet presAssocID="{B9D2EE10-DA68-254D-A610-F61CD7316C5E}" presName="accentRepeatNode" presStyleLbl="solidFgAcc1" presStyleIdx="3" presStyleCnt="5"/>
      <dgm:spPr/>
    </dgm:pt>
    <dgm:pt modelId="{3B61C8E3-1811-8545-9336-50B83E3040F1}" type="pres">
      <dgm:prSet presAssocID="{14434BF0-C66C-B549-8074-A5ACE8E6BAA3}" presName="text_5" presStyleLbl="node1" presStyleIdx="4" presStyleCnt="5">
        <dgm:presLayoutVars>
          <dgm:bulletEnabled val="1"/>
        </dgm:presLayoutVars>
      </dgm:prSet>
      <dgm:spPr/>
    </dgm:pt>
    <dgm:pt modelId="{22A40728-B725-6249-89A4-1A5165578C2D}" type="pres">
      <dgm:prSet presAssocID="{14434BF0-C66C-B549-8074-A5ACE8E6BAA3}" presName="accent_5" presStyleCnt="0"/>
      <dgm:spPr/>
    </dgm:pt>
    <dgm:pt modelId="{A1849D9A-49B2-7049-894D-87070AFB681F}" type="pres">
      <dgm:prSet presAssocID="{14434BF0-C66C-B549-8074-A5ACE8E6BAA3}" presName="accentRepeatNode" presStyleLbl="solidFgAcc1" presStyleIdx="4" presStyleCnt="5"/>
      <dgm:spPr/>
    </dgm:pt>
  </dgm:ptLst>
  <dgm:cxnLst>
    <dgm:cxn modelId="{52508C14-3E18-5F42-AB7F-189645D3686D}" type="presOf" srcId="{30B418CA-49EE-A543-AFA6-CD99FCBC76B1}" destId="{E3787CD7-7C79-584C-8677-EAF7BE64C5D2}" srcOrd="0" destOrd="0" presId="urn:microsoft.com/office/officeart/2008/layout/VerticalCurvedList"/>
    <dgm:cxn modelId="{FDB2B317-A0E7-5D4A-891E-5F9424BAB098}" srcId="{8061CB0F-DD71-8A45-821A-F9BE372AB05C}" destId="{B9D2EE10-DA68-254D-A610-F61CD7316C5E}" srcOrd="3" destOrd="0" parTransId="{13B0F83A-E3B6-DA42-B164-B1D449D303D4}" sibTransId="{F7ED8A46-E655-A942-B504-86B3F0F85EFC}"/>
    <dgm:cxn modelId="{865FDE32-121A-F44E-9EA1-0513614C1ED7}" srcId="{8061CB0F-DD71-8A45-821A-F9BE372AB05C}" destId="{2CE26001-FB15-AE43-AD1C-CF8E6888FFBD}" srcOrd="0" destOrd="0" parTransId="{7BCD864F-5BED-3643-9DBE-6C6B52B3FBBC}" sibTransId="{30B418CA-49EE-A543-AFA6-CD99FCBC76B1}"/>
    <dgm:cxn modelId="{3FD30E4E-74A6-3D4F-9027-BDC7A75BD17A}" type="presOf" srcId="{2CE26001-FB15-AE43-AD1C-CF8E6888FFBD}" destId="{4FD43BAD-1DF3-9649-9796-FE81C2079AA5}" srcOrd="0" destOrd="0" presId="urn:microsoft.com/office/officeart/2008/layout/VerticalCurvedList"/>
    <dgm:cxn modelId="{54E0C154-9EF5-9A43-9682-FEB358052294}" type="presOf" srcId="{D8864D05-F2F7-A948-8C53-F1052C7DD1D8}" destId="{5116DF1A-70D0-8A47-8C4F-D34312F6FF39}" srcOrd="0" destOrd="0" presId="urn:microsoft.com/office/officeart/2008/layout/VerticalCurvedList"/>
    <dgm:cxn modelId="{1567F756-73BA-3945-B649-7AD8CFF4A123}" srcId="{8061CB0F-DD71-8A45-821A-F9BE372AB05C}" destId="{1AD60A0F-F23D-B143-A365-AD91768F04F4}" srcOrd="1" destOrd="0" parTransId="{325980DF-02EF-AB4F-AE05-68957272E0EA}" sibTransId="{C9300196-51A1-9B4A-8A56-9D9A1C228374}"/>
    <dgm:cxn modelId="{E693DD7A-50AD-6A4E-AE67-9CE4F350318C}" srcId="{8061CB0F-DD71-8A45-821A-F9BE372AB05C}" destId="{14434BF0-C66C-B549-8074-A5ACE8E6BAA3}" srcOrd="4" destOrd="0" parTransId="{3A85B851-07A1-F746-95F8-FA3ECB1B2E4E}" sibTransId="{8925FF4F-FED8-C843-82BD-0BFDC69A7F93}"/>
    <dgm:cxn modelId="{A8778FAC-0069-884F-89C5-7B596F551624}" srcId="{8061CB0F-DD71-8A45-821A-F9BE372AB05C}" destId="{D8864D05-F2F7-A948-8C53-F1052C7DD1D8}" srcOrd="2" destOrd="0" parTransId="{35197E3F-0794-7B48-BE1D-895BCCAC6333}" sibTransId="{4A51ABD2-B474-B447-B04F-490EE28A7744}"/>
    <dgm:cxn modelId="{4BBEB3BF-0A09-894B-8C3B-CAD843A9A945}" type="presOf" srcId="{14434BF0-C66C-B549-8074-A5ACE8E6BAA3}" destId="{3B61C8E3-1811-8545-9336-50B83E3040F1}" srcOrd="0" destOrd="0" presId="urn:microsoft.com/office/officeart/2008/layout/VerticalCurvedList"/>
    <dgm:cxn modelId="{182E62D7-8602-6845-8D97-C4682B2DC4BE}" type="presOf" srcId="{8061CB0F-DD71-8A45-821A-F9BE372AB05C}" destId="{67E202FD-46A8-2C4C-9EBA-8BC85ED069D0}" srcOrd="0" destOrd="0" presId="urn:microsoft.com/office/officeart/2008/layout/VerticalCurvedList"/>
    <dgm:cxn modelId="{3D6530DD-CED6-DE46-95A1-4FB4EBFC0871}" type="presOf" srcId="{B9D2EE10-DA68-254D-A610-F61CD7316C5E}" destId="{7D135384-E64C-524C-86C3-A57BB03CDACD}" srcOrd="0" destOrd="0" presId="urn:microsoft.com/office/officeart/2008/layout/VerticalCurvedList"/>
    <dgm:cxn modelId="{29BCBCE1-FAFF-0F46-9067-4925F910FDCB}" type="presOf" srcId="{1AD60A0F-F23D-B143-A365-AD91768F04F4}" destId="{DC34E57C-E625-D040-A192-5A68015E01CC}" srcOrd="0" destOrd="0" presId="urn:microsoft.com/office/officeart/2008/layout/VerticalCurvedList"/>
    <dgm:cxn modelId="{0EC42EDC-D5E3-F940-BB97-73B205D094F1}" type="presParOf" srcId="{67E202FD-46A8-2C4C-9EBA-8BC85ED069D0}" destId="{508B166D-B35A-344C-BD83-B6FE9B83C738}" srcOrd="0" destOrd="0" presId="urn:microsoft.com/office/officeart/2008/layout/VerticalCurvedList"/>
    <dgm:cxn modelId="{A7F492B8-F064-F44A-A7B4-343AB1CE2397}" type="presParOf" srcId="{508B166D-B35A-344C-BD83-B6FE9B83C738}" destId="{27127F49-E89F-CE47-AF9B-692220B1CFD7}" srcOrd="0" destOrd="0" presId="urn:microsoft.com/office/officeart/2008/layout/VerticalCurvedList"/>
    <dgm:cxn modelId="{CF56482E-FA9C-824F-96CA-139171F2D1D5}" type="presParOf" srcId="{27127F49-E89F-CE47-AF9B-692220B1CFD7}" destId="{DB25F560-0CBB-3041-8053-B87906F9A0D1}" srcOrd="0" destOrd="0" presId="urn:microsoft.com/office/officeart/2008/layout/VerticalCurvedList"/>
    <dgm:cxn modelId="{A3905147-BD3D-2746-B8AD-81F4B78928BA}" type="presParOf" srcId="{27127F49-E89F-CE47-AF9B-692220B1CFD7}" destId="{E3787CD7-7C79-584C-8677-EAF7BE64C5D2}" srcOrd="1" destOrd="0" presId="urn:microsoft.com/office/officeart/2008/layout/VerticalCurvedList"/>
    <dgm:cxn modelId="{03E79C0F-8ACB-FB43-B88D-033BA9038161}" type="presParOf" srcId="{27127F49-E89F-CE47-AF9B-692220B1CFD7}" destId="{C9024DEB-CC97-5147-B3DE-1DAB613AB039}" srcOrd="2" destOrd="0" presId="urn:microsoft.com/office/officeart/2008/layout/VerticalCurvedList"/>
    <dgm:cxn modelId="{61118C02-F7F1-524D-8F12-E9C2D9FF08FA}" type="presParOf" srcId="{27127F49-E89F-CE47-AF9B-692220B1CFD7}" destId="{FAAC25B7-E879-1240-AA5B-BA7A01A07B4E}" srcOrd="3" destOrd="0" presId="urn:microsoft.com/office/officeart/2008/layout/VerticalCurvedList"/>
    <dgm:cxn modelId="{9BECDFAE-1A68-2649-8CED-DE04AE88F68C}" type="presParOf" srcId="{508B166D-B35A-344C-BD83-B6FE9B83C738}" destId="{4FD43BAD-1DF3-9649-9796-FE81C2079AA5}" srcOrd="1" destOrd="0" presId="urn:microsoft.com/office/officeart/2008/layout/VerticalCurvedList"/>
    <dgm:cxn modelId="{18C5CEE8-57E1-EB42-9123-B9013E189802}" type="presParOf" srcId="{508B166D-B35A-344C-BD83-B6FE9B83C738}" destId="{FF17F63D-1A2E-FD49-8ED1-02C05937CC2E}" srcOrd="2" destOrd="0" presId="urn:microsoft.com/office/officeart/2008/layout/VerticalCurvedList"/>
    <dgm:cxn modelId="{F8BA3FAD-DDB7-E449-9211-2467B6795BED}" type="presParOf" srcId="{FF17F63D-1A2E-FD49-8ED1-02C05937CC2E}" destId="{9D7B6077-59F9-B14E-BD83-E8976EA844B7}" srcOrd="0" destOrd="0" presId="urn:microsoft.com/office/officeart/2008/layout/VerticalCurvedList"/>
    <dgm:cxn modelId="{75DE6983-4D59-A54A-9AB8-9944B21237E0}" type="presParOf" srcId="{508B166D-B35A-344C-BD83-B6FE9B83C738}" destId="{DC34E57C-E625-D040-A192-5A68015E01CC}" srcOrd="3" destOrd="0" presId="urn:microsoft.com/office/officeart/2008/layout/VerticalCurvedList"/>
    <dgm:cxn modelId="{AC19AC54-9876-1F4A-9479-67FF0790A745}" type="presParOf" srcId="{508B166D-B35A-344C-BD83-B6FE9B83C738}" destId="{A9D8AF66-9A1C-DB4B-B9BE-154EA4080A4D}" srcOrd="4" destOrd="0" presId="urn:microsoft.com/office/officeart/2008/layout/VerticalCurvedList"/>
    <dgm:cxn modelId="{33166110-F827-494F-A5CB-7CC53FCBECD6}" type="presParOf" srcId="{A9D8AF66-9A1C-DB4B-B9BE-154EA4080A4D}" destId="{AC255FFD-D26A-AD4A-928C-6F73493ADC4F}" srcOrd="0" destOrd="0" presId="urn:microsoft.com/office/officeart/2008/layout/VerticalCurvedList"/>
    <dgm:cxn modelId="{1525F9BC-F540-F143-B8E8-BCF3D6394587}" type="presParOf" srcId="{508B166D-B35A-344C-BD83-B6FE9B83C738}" destId="{5116DF1A-70D0-8A47-8C4F-D34312F6FF39}" srcOrd="5" destOrd="0" presId="urn:microsoft.com/office/officeart/2008/layout/VerticalCurvedList"/>
    <dgm:cxn modelId="{42801D87-DF13-C945-B608-26D052F12E29}" type="presParOf" srcId="{508B166D-B35A-344C-BD83-B6FE9B83C738}" destId="{79254CB5-A16B-9D40-819A-6E32FBA3F33A}" srcOrd="6" destOrd="0" presId="urn:microsoft.com/office/officeart/2008/layout/VerticalCurvedList"/>
    <dgm:cxn modelId="{68F78832-A88F-A741-B883-AA7E742E4C80}" type="presParOf" srcId="{79254CB5-A16B-9D40-819A-6E32FBA3F33A}" destId="{6611895A-2E07-2A4F-BE3C-9B8CFC7B551E}" srcOrd="0" destOrd="0" presId="urn:microsoft.com/office/officeart/2008/layout/VerticalCurvedList"/>
    <dgm:cxn modelId="{2FC889F6-CC71-2E4D-BE23-4320EFB50ACE}" type="presParOf" srcId="{508B166D-B35A-344C-BD83-B6FE9B83C738}" destId="{7D135384-E64C-524C-86C3-A57BB03CDACD}" srcOrd="7" destOrd="0" presId="urn:microsoft.com/office/officeart/2008/layout/VerticalCurvedList"/>
    <dgm:cxn modelId="{890C157E-43ED-AC48-90A6-C07685632721}" type="presParOf" srcId="{508B166D-B35A-344C-BD83-B6FE9B83C738}" destId="{33D020CA-6A85-5043-B8A2-EEEC5B032788}" srcOrd="8" destOrd="0" presId="urn:microsoft.com/office/officeart/2008/layout/VerticalCurvedList"/>
    <dgm:cxn modelId="{0442ED97-A5AE-8948-BB00-2000987324AA}" type="presParOf" srcId="{33D020CA-6A85-5043-B8A2-EEEC5B032788}" destId="{8820276A-4005-B94F-8BF5-E75DE948F00A}" srcOrd="0" destOrd="0" presId="urn:microsoft.com/office/officeart/2008/layout/VerticalCurvedList"/>
    <dgm:cxn modelId="{EAE956C7-CEE4-E248-A420-187CE8E9FA8C}" type="presParOf" srcId="{508B166D-B35A-344C-BD83-B6FE9B83C738}" destId="{3B61C8E3-1811-8545-9336-50B83E3040F1}" srcOrd="9" destOrd="0" presId="urn:microsoft.com/office/officeart/2008/layout/VerticalCurvedList"/>
    <dgm:cxn modelId="{35189EDB-357E-C342-9CF1-EAB74464CC72}" type="presParOf" srcId="{508B166D-B35A-344C-BD83-B6FE9B83C738}" destId="{22A40728-B725-6249-89A4-1A5165578C2D}" srcOrd="10" destOrd="0" presId="urn:microsoft.com/office/officeart/2008/layout/VerticalCurvedList"/>
    <dgm:cxn modelId="{86CA5AAA-A870-9043-AE35-77587FE1DC89}" type="presParOf" srcId="{22A40728-B725-6249-89A4-1A5165578C2D}" destId="{A1849D9A-49B2-7049-894D-87070AFB681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9C8C18-3FBE-E943-9BB4-43222EF02FA9}" type="doc">
      <dgm:prSet loTypeId="urn:microsoft.com/office/officeart/2009/3/layout/RandomtoResultProcess" loCatId="list" qsTypeId="urn:microsoft.com/office/officeart/2005/8/quickstyle/simple1" qsCatId="simple" csTypeId="urn:microsoft.com/office/officeart/2005/8/colors/accent1_1" csCatId="accent1" phldr="1"/>
      <dgm:spPr/>
      <dgm:t>
        <a:bodyPr/>
        <a:lstStyle/>
        <a:p>
          <a:endParaRPr lang="es-ES"/>
        </a:p>
      </dgm:t>
    </dgm:pt>
    <dgm:pt modelId="{6D9FCD87-CF36-FB43-BB42-3527F1B03960}">
      <dgm:prSet/>
      <dgm:spPr/>
      <dgm:t>
        <a:bodyPr/>
        <a:lstStyle/>
        <a:p>
          <a:r>
            <a:rPr lang="es-CO" dirty="0">
              <a:solidFill>
                <a:srgbClr val="152B48"/>
              </a:solidFill>
              <a:latin typeface="Montserrat" pitchFamily="2" charset="77"/>
            </a:rPr>
            <a:t>Calostro: rico en proteínas,  factores antimicrobianos, antiinflamatorios, inmunomoduladores. </a:t>
          </a:r>
        </a:p>
      </dgm:t>
    </dgm:pt>
    <dgm:pt modelId="{6C1D3AEE-4585-6044-97DF-7EA580BA464B}" type="parTrans" cxnId="{47A127B6-E037-974D-8F88-97FE97347097}">
      <dgm:prSet/>
      <dgm:spPr/>
      <dgm:t>
        <a:bodyPr/>
        <a:lstStyle/>
        <a:p>
          <a:endParaRPr lang="es-ES"/>
        </a:p>
      </dgm:t>
    </dgm:pt>
    <dgm:pt modelId="{B4BBBCBB-0C8A-4E45-8189-3ED8DB0E5074}" type="sibTrans" cxnId="{47A127B6-E037-974D-8F88-97FE97347097}">
      <dgm:prSet/>
      <dgm:spPr/>
      <dgm:t>
        <a:bodyPr/>
        <a:lstStyle/>
        <a:p>
          <a:endParaRPr lang="es-ES"/>
        </a:p>
      </dgm:t>
    </dgm:pt>
    <dgm:pt modelId="{494FA9AD-E08F-6C47-86D4-3E7CBB7C3B81}">
      <dgm:prSet/>
      <dgm:spPr/>
      <dgm:t>
        <a:bodyPr/>
        <a:lstStyle/>
        <a:p>
          <a:r>
            <a:rPr lang="es-CO" dirty="0">
              <a:solidFill>
                <a:srgbClr val="152B48"/>
              </a:solidFill>
              <a:latin typeface="Montserrat" pitchFamily="2" charset="77"/>
            </a:rPr>
            <a:t>Al tercer o cuarto día se produce la leche de transición.</a:t>
          </a:r>
        </a:p>
      </dgm:t>
    </dgm:pt>
    <dgm:pt modelId="{9647F42C-3B54-E943-9FDC-2EA19AD65319}" type="parTrans" cxnId="{993FC5D2-4A14-874B-BA59-6940CE3F70CD}">
      <dgm:prSet/>
      <dgm:spPr/>
      <dgm:t>
        <a:bodyPr/>
        <a:lstStyle/>
        <a:p>
          <a:endParaRPr lang="es-ES"/>
        </a:p>
      </dgm:t>
    </dgm:pt>
    <dgm:pt modelId="{78D2E833-F6E9-7A46-BD16-5AD4C6545619}" type="sibTrans" cxnId="{993FC5D2-4A14-874B-BA59-6940CE3F70CD}">
      <dgm:prSet/>
      <dgm:spPr/>
      <dgm:t>
        <a:bodyPr/>
        <a:lstStyle/>
        <a:p>
          <a:endParaRPr lang="es-ES"/>
        </a:p>
      </dgm:t>
    </dgm:pt>
    <dgm:pt modelId="{90225A13-7D88-B24B-8FC4-0888FA109FEC}">
      <dgm:prSet custT="1"/>
      <dgm:spPr>
        <a:ln>
          <a:solidFill>
            <a:srgbClr val="00ABA7"/>
          </a:solidFill>
        </a:ln>
      </dgm:spPr>
      <dgm:t>
        <a:bodyPr/>
        <a:lstStyle/>
        <a:p>
          <a:r>
            <a:rPr lang="es-CO" sz="2000" b="1" dirty="0">
              <a:solidFill>
                <a:srgbClr val="152B48"/>
              </a:solidFill>
              <a:latin typeface="Montserrat" pitchFamily="2" charset="77"/>
            </a:rPr>
            <a:t>Leche madura</a:t>
          </a:r>
        </a:p>
      </dgm:t>
    </dgm:pt>
    <dgm:pt modelId="{8841692C-683B-5248-B3E4-1DBD9478D8AF}" type="parTrans" cxnId="{B8BB1219-3763-734C-AA49-E5DD30104160}">
      <dgm:prSet/>
      <dgm:spPr/>
      <dgm:t>
        <a:bodyPr/>
        <a:lstStyle/>
        <a:p>
          <a:endParaRPr lang="es-ES"/>
        </a:p>
      </dgm:t>
    </dgm:pt>
    <dgm:pt modelId="{045A9C19-9A38-FD48-ABE4-7A85E32C85F5}" type="sibTrans" cxnId="{B8BB1219-3763-734C-AA49-E5DD30104160}">
      <dgm:prSet/>
      <dgm:spPr/>
      <dgm:t>
        <a:bodyPr/>
        <a:lstStyle/>
        <a:p>
          <a:endParaRPr lang="es-ES"/>
        </a:p>
      </dgm:t>
    </dgm:pt>
    <dgm:pt modelId="{B94CC7D9-4A34-2748-B950-664D9382F70E}" type="pres">
      <dgm:prSet presAssocID="{089C8C18-3FBE-E943-9BB4-43222EF02FA9}" presName="Name0" presStyleCnt="0">
        <dgm:presLayoutVars>
          <dgm:dir/>
          <dgm:animOne val="branch"/>
          <dgm:animLvl val="lvl"/>
        </dgm:presLayoutVars>
      </dgm:prSet>
      <dgm:spPr/>
    </dgm:pt>
    <dgm:pt modelId="{BE7C94A5-EA4E-CD46-A584-8516A3B4EA2F}" type="pres">
      <dgm:prSet presAssocID="{6D9FCD87-CF36-FB43-BB42-3527F1B03960}" presName="chaos" presStyleCnt="0"/>
      <dgm:spPr/>
    </dgm:pt>
    <dgm:pt modelId="{48310F54-DEBC-894D-80D1-3A68375800F8}" type="pres">
      <dgm:prSet presAssocID="{6D9FCD87-CF36-FB43-BB42-3527F1B03960}" presName="parTx1" presStyleLbl="revTx" presStyleIdx="0" presStyleCnt="2"/>
      <dgm:spPr/>
    </dgm:pt>
    <dgm:pt modelId="{91EF4DD2-4778-AF4F-A2CA-936820565D23}" type="pres">
      <dgm:prSet presAssocID="{6D9FCD87-CF36-FB43-BB42-3527F1B03960}" presName="c1" presStyleLbl="node1" presStyleIdx="0" presStyleCnt="19"/>
      <dgm:spPr/>
    </dgm:pt>
    <dgm:pt modelId="{0626F010-7380-6143-89C9-FD9EC168104E}" type="pres">
      <dgm:prSet presAssocID="{6D9FCD87-CF36-FB43-BB42-3527F1B03960}" presName="c2" presStyleLbl="node1" presStyleIdx="1" presStyleCnt="19"/>
      <dgm:spPr/>
    </dgm:pt>
    <dgm:pt modelId="{ED19FFBF-4F6A-A744-9309-C7A425997C8C}" type="pres">
      <dgm:prSet presAssocID="{6D9FCD87-CF36-FB43-BB42-3527F1B03960}" presName="c3" presStyleLbl="node1" presStyleIdx="2" presStyleCnt="19"/>
      <dgm:spPr/>
    </dgm:pt>
    <dgm:pt modelId="{C035D905-7B89-8F49-8087-4907F2F3E621}" type="pres">
      <dgm:prSet presAssocID="{6D9FCD87-CF36-FB43-BB42-3527F1B03960}" presName="c4" presStyleLbl="node1" presStyleIdx="3" presStyleCnt="19"/>
      <dgm:spPr/>
    </dgm:pt>
    <dgm:pt modelId="{3AB636B0-65C7-8349-9EB6-C8A4B267040C}" type="pres">
      <dgm:prSet presAssocID="{6D9FCD87-CF36-FB43-BB42-3527F1B03960}" presName="c5" presStyleLbl="node1" presStyleIdx="4" presStyleCnt="19"/>
      <dgm:spPr/>
    </dgm:pt>
    <dgm:pt modelId="{994B9547-3918-B441-BA9A-7E60E0CE4D57}" type="pres">
      <dgm:prSet presAssocID="{6D9FCD87-CF36-FB43-BB42-3527F1B03960}" presName="c6" presStyleLbl="node1" presStyleIdx="5" presStyleCnt="19"/>
      <dgm:spPr/>
    </dgm:pt>
    <dgm:pt modelId="{C374EA8D-7EAE-BC47-BC6C-49EC0E86C9F1}" type="pres">
      <dgm:prSet presAssocID="{6D9FCD87-CF36-FB43-BB42-3527F1B03960}" presName="c7" presStyleLbl="node1" presStyleIdx="6" presStyleCnt="19"/>
      <dgm:spPr/>
    </dgm:pt>
    <dgm:pt modelId="{2BB1083E-95B8-AD43-A575-A7B98D41B475}" type="pres">
      <dgm:prSet presAssocID="{6D9FCD87-CF36-FB43-BB42-3527F1B03960}" presName="c8" presStyleLbl="node1" presStyleIdx="7" presStyleCnt="19"/>
      <dgm:spPr/>
    </dgm:pt>
    <dgm:pt modelId="{B21FC8AB-2DF3-7F4E-BE42-E73E40693B14}" type="pres">
      <dgm:prSet presAssocID="{6D9FCD87-CF36-FB43-BB42-3527F1B03960}" presName="c9" presStyleLbl="node1" presStyleIdx="8" presStyleCnt="19"/>
      <dgm:spPr/>
    </dgm:pt>
    <dgm:pt modelId="{38210B90-FAA4-0849-847F-DAAFF3F829D3}" type="pres">
      <dgm:prSet presAssocID="{6D9FCD87-CF36-FB43-BB42-3527F1B03960}" presName="c10" presStyleLbl="node1" presStyleIdx="9" presStyleCnt="19"/>
      <dgm:spPr/>
    </dgm:pt>
    <dgm:pt modelId="{95DBB009-34E2-E441-93E3-1D6BC4A7C02D}" type="pres">
      <dgm:prSet presAssocID="{6D9FCD87-CF36-FB43-BB42-3527F1B03960}" presName="c11" presStyleLbl="node1" presStyleIdx="10" presStyleCnt="19"/>
      <dgm:spPr/>
    </dgm:pt>
    <dgm:pt modelId="{624BDB03-0ADB-D64F-8280-BB4487710DC4}" type="pres">
      <dgm:prSet presAssocID="{6D9FCD87-CF36-FB43-BB42-3527F1B03960}" presName="c12" presStyleLbl="node1" presStyleIdx="11" presStyleCnt="19"/>
      <dgm:spPr/>
    </dgm:pt>
    <dgm:pt modelId="{6582456D-8AD0-E841-B776-E03084AEA53C}" type="pres">
      <dgm:prSet presAssocID="{6D9FCD87-CF36-FB43-BB42-3527F1B03960}" presName="c13" presStyleLbl="node1" presStyleIdx="12" presStyleCnt="19"/>
      <dgm:spPr/>
    </dgm:pt>
    <dgm:pt modelId="{EF5A047E-FD20-BB4E-86E9-4F7D6ECE79B7}" type="pres">
      <dgm:prSet presAssocID="{6D9FCD87-CF36-FB43-BB42-3527F1B03960}" presName="c14" presStyleLbl="node1" presStyleIdx="13" presStyleCnt="19"/>
      <dgm:spPr/>
    </dgm:pt>
    <dgm:pt modelId="{AD6D7401-81F8-9640-BB54-C36C5491BEE5}" type="pres">
      <dgm:prSet presAssocID="{6D9FCD87-CF36-FB43-BB42-3527F1B03960}" presName="c15" presStyleLbl="node1" presStyleIdx="14" presStyleCnt="19"/>
      <dgm:spPr/>
    </dgm:pt>
    <dgm:pt modelId="{375057B5-7670-0347-BAB1-DFB8A68B048F}" type="pres">
      <dgm:prSet presAssocID="{6D9FCD87-CF36-FB43-BB42-3527F1B03960}" presName="c16" presStyleLbl="node1" presStyleIdx="15" presStyleCnt="19"/>
      <dgm:spPr/>
    </dgm:pt>
    <dgm:pt modelId="{984A11A8-9B31-974B-84DE-F4D7E67F6F1C}" type="pres">
      <dgm:prSet presAssocID="{6D9FCD87-CF36-FB43-BB42-3527F1B03960}" presName="c17" presStyleLbl="node1" presStyleIdx="16" presStyleCnt="19"/>
      <dgm:spPr/>
    </dgm:pt>
    <dgm:pt modelId="{A01F7D12-4BF8-DF42-AD62-8FDE2A9A8844}" type="pres">
      <dgm:prSet presAssocID="{6D9FCD87-CF36-FB43-BB42-3527F1B03960}" presName="c18" presStyleLbl="node1" presStyleIdx="17" presStyleCnt="19"/>
      <dgm:spPr/>
    </dgm:pt>
    <dgm:pt modelId="{44945D8F-20EA-744A-BEFA-41E76AB5B4FF}" type="pres">
      <dgm:prSet presAssocID="{B4BBBCBB-0C8A-4E45-8189-3ED8DB0E5074}" presName="chevronComposite1" presStyleCnt="0"/>
      <dgm:spPr/>
    </dgm:pt>
    <dgm:pt modelId="{25F30E50-623C-F44E-B356-B272795E0864}" type="pres">
      <dgm:prSet presAssocID="{B4BBBCBB-0C8A-4E45-8189-3ED8DB0E5074}" presName="chevron1" presStyleLbl="sibTrans2D1" presStyleIdx="0" presStyleCnt="2"/>
      <dgm:spPr>
        <a:solidFill>
          <a:srgbClr val="00ABA7"/>
        </a:solidFill>
        <a:ln>
          <a:solidFill>
            <a:srgbClr val="00ABA7"/>
          </a:solidFill>
        </a:ln>
      </dgm:spPr>
    </dgm:pt>
    <dgm:pt modelId="{7E78B8FC-E977-194D-9E8C-1259464ADA24}" type="pres">
      <dgm:prSet presAssocID="{B4BBBCBB-0C8A-4E45-8189-3ED8DB0E5074}" presName="spChevron1" presStyleCnt="0"/>
      <dgm:spPr/>
    </dgm:pt>
    <dgm:pt modelId="{20058F99-09AD-6D47-9E02-E506F9D3D628}" type="pres">
      <dgm:prSet presAssocID="{494FA9AD-E08F-6C47-86D4-3E7CBB7C3B81}" presName="middle" presStyleCnt="0"/>
      <dgm:spPr/>
    </dgm:pt>
    <dgm:pt modelId="{4EED3499-24F6-374D-BD10-9201A6F24EFA}" type="pres">
      <dgm:prSet presAssocID="{494FA9AD-E08F-6C47-86D4-3E7CBB7C3B81}" presName="parTxMid" presStyleLbl="revTx" presStyleIdx="1" presStyleCnt="2"/>
      <dgm:spPr/>
    </dgm:pt>
    <dgm:pt modelId="{2D989856-AAC8-0E40-ADF7-F56C336F73A6}" type="pres">
      <dgm:prSet presAssocID="{494FA9AD-E08F-6C47-86D4-3E7CBB7C3B81}" presName="spMid" presStyleCnt="0"/>
      <dgm:spPr/>
    </dgm:pt>
    <dgm:pt modelId="{EF02301D-093D-7044-9997-39BB39640AB4}" type="pres">
      <dgm:prSet presAssocID="{78D2E833-F6E9-7A46-BD16-5AD4C6545619}" presName="chevronComposite1" presStyleCnt="0"/>
      <dgm:spPr/>
    </dgm:pt>
    <dgm:pt modelId="{CD2743F4-96D4-A945-A90B-98D94468269B}" type="pres">
      <dgm:prSet presAssocID="{78D2E833-F6E9-7A46-BD16-5AD4C6545619}" presName="chevron1" presStyleLbl="sibTrans2D1" presStyleIdx="1" presStyleCnt="2"/>
      <dgm:spPr>
        <a:solidFill>
          <a:srgbClr val="00ABA7"/>
        </a:solidFill>
        <a:ln>
          <a:solidFill>
            <a:srgbClr val="00ABA7"/>
          </a:solidFill>
        </a:ln>
      </dgm:spPr>
    </dgm:pt>
    <dgm:pt modelId="{1BBAFE25-C47E-F742-A446-F9DAFA74D4BA}" type="pres">
      <dgm:prSet presAssocID="{78D2E833-F6E9-7A46-BD16-5AD4C6545619}" presName="spChevron1" presStyleCnt="0"/>
      <dgm:spPr/>
    </dgm:pt>
    <dgm:pt modelId="{0C8C3E68-CC5C-BF48-9C4A-18658F89FD23}" type="pres">
      <dgm:prSet presAssocID="{90225A13-7D88-B24B-8FC4-0888FA109FEC}" presName="last" presStyleCnt="0"/>
      <dgm:spPr/>
    </dgm:pt>
    <dgm:pt modelId="{A116CC9B-8131-5D46-99BA-4238E3716602}" type="pres">
      <dgm:prSet presAssocID="{90225A13-7D88-B24B-8FC4-0888FA109FEC}" presName="circleTx" presStyleLbl="node1" presStyleIdx="18" presStyleCnt="19"/>
      <dgm:spPr/>
    </dgm:pt>
    <dgm:pt modelId="{9639555B-DDA2-1A4B-B4DF-FD5B599198C6}" type="pres">
      <dgm:prSet presAssocID="{90225A13-7D88-B24B-8FC4-0888FA109FEC}" presName="spN" presStyleCnt="0"/>
      <dgm:spPr/>
    </dgm:pt>
  </dgm:ptLst>
  <dgm:cxnLst>
    <dgm:cxn modelId="{B8BB1219-3763-734C-AA49-E5DD30104160}" srcId="{089C8C18-3FBE-E943-9BB4-43222EF02FA9}" destId="{90225A13-7D88-B24B-8FC4-0888FA109FEC}" srcOrd="2" destOrd="0" parTransId="{8841692C-683B-5248-B3E4-1DBD9478D8AF}" sibTransId="{045A9C19-9A38-FD48-ABE4-7A85E32C85F5}"/>
    <dgm:cxn modelId="{6FF41C36-6735-0148-A5CA-8F97B1AE7AAA}" type="presOf" srcId="{6D9FCD87-CF36-FB43-BB42-3527F1B03960}" destId="{48310F54-DEBC-894D-80D1-3A68375800F8}" srcOrd="0" destOrd="0" presId="urn:microsoft.com/office/officeart/2009/3/layout/RandomtoResultProcess"/>
    <dgm:cxn modelId="{6646956C-D431-054C-BA77-A38DAE71C9F2}" type="presOf" srcId="{089C8C18-3FBE-E943-9BB4-43222EF02FA9}" destId="{B94CC7D9-4A34-2748-B950-664D9382F70E}" srcOrd="0" destOrd="0" presId="urn:microsoft.com/office/officeart/2009/3/layout/RandomtoResultProcess"/>
    <dgm:cxn modelId="{38813E4F-D833-B345-80D9-2EF71B7D79BB}" type="presOf" srcId="{494FA9AD-E08F-6C47-86D4-3E7CBB7C3B81}" destId="{4EED3499-24F6-374D-BD10-9201A6F24EFA}" srcOrd="0" destOrd="0" presId="urn:microsoft.com/office/officeart/2009/3/layout/RandomtoResultProcess"/>
    <dgm:cxn modelId="{F2A27154-C7FF-9448-8E81-2599C90ED145}" type="presOf" srcId="{90225A13-7D88-B24B-8FC4-0888FA109FEC}" destId="{A116CC9B-8131-5D46-99BA-4238E3716602}" srcOrd="0" destOrd="0" presId="urn:microsoft.com/office/officeart/2009/3/layout/RandomtoResultProcess"/>
    <dgm:cxn modelId="{47A127B6-E037-974D-8F88-97FE97347097}" srcId="{089C8C18-3FBE-E943-9BB4-43222EF02FA9}" destId="{6D9FCD87-CF36-FB43-BB42-3527F1B03960}" srcOrd="0" destOrd="0" parTransId="{6C1D3AEE-4585-6044-97DF-7EA580BA464B}" sibTransId="{B4BBBCBB-0C8A-4E45-8189-3ED8DB0E5074}"/>
    <dgm:cxn modelId="{993FC5D2-4A14-874B-BA59-6940CE3F70CD}" srcId="{089C8C18-3FBE-E943-9BB4-43222EF02FA9}" destId="{494FA9AD-E08F-6C47-86D4-3E7CBB7C3B81}" srcOrd="1" destOrd="0" parTransId="{9647F42C-3B54-E943-9FDC-2EA19AD65319}" sibTransId="{78D2E833-F6E9-7A46-BD16-5AD4C6545619}"/>
    <dgm:cxn modelId="{79D5E711-7DFE-6F41-A28F-31DF8923A226}" type="presParOf" srcId="{B94CC7D9-4A34-2748-B950-664D9382F70E}" destId="{BE7C94A5-EA4E-CD46-A584-8516A3B4EA2F}" srcOrd="0" destOrd="0" presId="urn:microsoft.com/office/officeart/2009/3/layout/RandomtoResultProcess"/>
    <dgm:cxn modelId="{9ADA2A13-5CBA-3344-89F8-D9ABDD44D5D1}" type="presParOf" srcId="{BE7C94A5-EA4E-CD46-A584-8516A3B4EA2F}" destId="{48310F54-DEBC-894D-80D1-3A68375800F8}" srcOrd="0" destOrd="0" presId="urn:microsoft.com/office/officeart/2009/3/layout/RandomtoResultProcess"/>
    <dgm:cxn modelId="{D3438E82-0D7F-6F41-BB06-7AB9B55139C8}" type="presParOf" srcId="{BE7C94A5-EA4E-CD46-A584-8516A3B4EA2F}" destId="{91EF4DD2-4778-AF4F-A2CA-936820565D23}" srcOrd="1" destOrd="0" presId="urn:microsoft.com/office/officeart/2009/3/layout/RandomtoResultProcess"/>
    <dgm:cxn modelId="{27BC0C36-9BC3-8E46-AA49-97D857E56D1B}" type="presParOf" srcId="{BE7C94A5-EA4E-CD46-A584-8516A3B4EA2F}" destId="{0626F010-7380-6143-89C9-FD9EC168104E}" srcOrd="2" destOrd="0" presId="urn:microsoft.com/office/officeart/2009/3/layout/RandomtoResultProcess"/>
    <dgm:cxn modelId="{75088276-0275-FB48-BE17-3A2C9E751111}" type="presParOf" srcId="{BE7C94A5-EA4E-CD46-A584-8516A3B4EA2F}" destId="{ED19FFBF-4F6A-A744-9309-C7A425997C8C}" srcOrd="3" destOrd="0" presId="urn:microsoft.com/office/officeart/2009/3/layout/RandomtoResultProcess"/>
    <dgm:cxn modelId="{D8CC1B82-EEEE-2B4B-8FD8-87EEA948B18D}" type="presParOf" srcId="{BE7C94A5-EA4E-CD46-A584-8516A3B4EA2F}" destId="{C035D905-7B89-8F49-8087-4907F2F3E621}" srcOrd="4" destOrd="0" presId="urn:microsoft.com/office/officeart/2009/3/layout/RandomtoResultProcess"/>
    <dgm:cxn modelId="{F2158630-90CB-6941-90C0-2BEE80E763BA}" type="presParOf" srcId="{BE7C94A5-EA4E-CD46-A584-8516A3B4EA2F}" destId="{3AB636B0-65C7-8349-9EB6-C8A4B267040C}" srcOrd="5" destOrd="0" presId="urn:microsoft.com/office/officeart/2009/3/layout/RandomtoResultProcess"/>
    <dgm:cxn modelId="{33237228-4D0F-A644-AF83-02AC7C42A303}" type="presParOf" srcId="{BE7C94A5-EA4E-CD46-A584-8516A3B4EA2F}" destId="{994B9547-3918-B441-BA9A-7E60E0CE4D57}" srcOrd="6" destOrd="0" presId="urn:microsoft.com/office/officeart/2009/3/layout/RandomtoResultProcess"/>
    <dgm:cxn modelId="{A71FBF1E-F4F9-EB46-BD2A-57AACCA8BB58}" type="presParOf" srcId="{BE7C94A5-EA4E-CD46-A584-8516A3B4EA2F}" destId="{C374EA8D-7EAE-BC47-BC6C-49EC0E86C9F1}" srcOrd="7" destOrd="0" presId="urn:microsoft.com/office/officeart/2009/3/layout/RandomtoResultProcess"/>
    <dgm:cxn modelId="{C4F6D1D0-990A-C347-B5C1-CAF25C2BFEC9}" type="presParOf" srcId="{BE7C94A5-EA4E-CD46-A584-8516A3B4EA2F}" destId="{2BB1083E-95B8-AD43-A575-A7B98D41B475}" srcOrd="8" destOrd="0" presId="urn:microsoft.com/office/officeart/2009/3/layout/RandomtoResultProcess"/>
    <dgm:cxn modelId="{D8DB637F-6EDE-5E40-85CC-09F5C960D447}" type="presParOf" srcId="{BE7C94A5-EA4E-CD46-A584-8516A3B4EA2F}" destId="{B21FC8AB-2DF3-7F4E-BE42-E73E40693B14}" srcOrd="9" destOrd="0" presId="urn:microsoft.com/office/officeart/2009/3/layout/RandomtoResultProcess"/>
    <dgm:cxn modelId="{00636A8F-F2C0-6641-BF92-57E1E83C4805}" type="presParOf" srcId="{BE7C94A5-EA4E-CD46-A584-8516A3B4EA2F}" destId="{38210B90-FAA4-0849-847F-DAAFF3F829D3}" srcOrd="10" destOrd="0" presId="urn:microsoft.com/office/officeart/2009/3/layout/RandomtoResultProcess"/>
    <dgm:cxn modelId="{4F0E0CCA-240D-E44C-B0C7-94BA4D8C0B97}" type="presParOf" srcId="{BE7C94A5-EA4E-CD46-A584-8516A3B4EA2F}" destId="{95DBB009-34E2-E441-93E3-1D6BC4A7C02D}" srcOrd="11" destOrd="0" presId="urn:microsoft.com/office/officeart/2009/3/layout/RandomtoResultProcess"/>
    <dgm:cxn modelId="{ED5AC367-B923-FC49-8A3B-33FF8A5E895C}" type="presParOf" srcId="{BE7C94A5-EA4E-CD46-A584-8516A3B4EA2F}" destId="{624BDB03-0ADB-D64F-8280-BB4487710DC4}" srcOrd="12" destOrd="0" presId="urn:microsoft.com/office/officeart/2009/3/layout/RandomtoResultProcess"/>
    <dgm:cxn modelId="{5B22EBE1-F6C5-0A43-A500-FA3399594E33}" type="presParOf" srcId="{BE7C94A5-EA4E-CD46-A584-8516A3B4EA2F}" destId="{6582456D-8AD0-E841-B776-E03084AEA53C}" srcOrd="13" destOrd="0" presId="urn:microsoft.com/office/officeart/2009/3/layout/RandomtoResultProcess"/>
    <dgm:cxn modelId="{07AF30A6-1AC1-DE49-9ADA-05581F07700C}" type="presParOf" srcId="{BE7C94A5-EA4E-CD46-A584-8516A3B4EA2F}" destId="{EF5A047E-FD20-BB4E-86E9-4F7D6ECE79B7}" srcOrd="14" destOrd="0" presId="urn:microsoft.com/office/officeart/2009/3/layout/RandomtoResultProcess"/>
    <dgm:cxn modelId="{625FCDBB-EC8A-8B40-AA2A-029EB290B498}" type="presParOf" srcId="{BE7C94A5-EA4E-CD46-A584-8516A3B4EA2F}" destId="{AD6D7401-81F8-9640-BB54-C36C5491BEE5}" srcOrd="15" destOrd="0" presId="urn:microsoft.com/office/officeart/2009/3/layout/RandomtoResultProcess"/>
    <dgm:cxn modelId="{DA9FF3BF-0FC1-6D4D-A272-D841B3CB6B87}" type="presParOf" srcId="{BE7C94A5-EA4E-CD46-A584-8516A3B4EA2F}" destId="{375057B5-7670-0347-BAB1-DFB8A68B048F}" srcOrd="16" destOrd="0" presId="urn:microsoft.com/office/officeart/2009/3/layout/RandomtoResultProcess"/>
    <dgm:cxn modelId="{15763938-9D87-9C4E-ACE7-B0D39BBFA9C4}" type="presParOf" srcId="{BE7C94A5-EA4E-CD46-A584-8516A3B4EA2F}" destId="{984A11A8-9B31-974B-84DE-F4D7E67F6F1C}" srcOrd="17" destOrd="0" presId="urn:microsoft.com/office/officeart/2009/3/layout/RandomtoResultProcess"/>
    <dgm:cxn modelId="{5820CF0A-F32B-1C40-B95E-48D72D2A633B}" type="presParOf" srcId="{BE7C94A5-EA4E-CD46-A584-8516A3B4EA2F}" destId="{A01F7D12-4BF8-DF42-AD62-8FDE2A9A8844}" srcOrd="18" destOrd="0" presId="urn:microsoft.com/office/officeart/2009/3/layout/RandomtoResultProcess"/>
    <dgm:cxn modelId="{8C9ACA1A-5BA2-144D-B0C7-A66F725C3BB4}" type="presParOf" srcId="{B94CC7D9-4A34-2748-B950-664D9382F70E}" destId="{44945D8F-20EA-744A-BEFA-41E76AB5B4FF}" srcOrd="1" destOrd="0" presId="urn:microsoft.com/office/officeart/2009/3/layout/RandomtoResultProcess"/>
    <dgm:cxn modelId="{08456B10-BB68-8949-A4A4-B6F9C482CDB7}" type="presParOf" srcId="{44945D8F-20EA-744A-BEFA-41E76AB5B4FF}" destId="{25F30E50-623C-F44E-B356-B272795E0864}" srcOrd="0" destOrd="0" presId="urn:microsoft.com/office/officeart/2009/3/layout/RandomtoResultProcess"/>
    <dgm:cxn modelId="{E6B5DBDF-5BA4-694E-A0A8-97085828A872}" type="presParOf" srcId="{44945D8F-20EA-744A-BEFA-41E76AB5B4FF}" destId="{7E78B8FC-E977-194D-9E8C-1259464ADA24}" srcOrd="1" destOrd="0" presId="urn:microsoft.com/office/officeart/2009/3/layout/RandomtoResultProcess"/>
    <dgm:cxn modelId="{B1B1F035-8F6A-CC43-B761-AC34AC360C1A}" type="presParOf" srcId="{B94CC7D9-4A34-2748-B950-664D9382F70E}" destId="{20058F99-09AD-6D47-9E02-E506F9D3D628}" srcOrd="2" destOrd="0" presId="urn:microsoft.com/office/officeart/2009/3/layout/RandomtoResultProcess"/>
    <dgm:cxn modelId="{DB5217D8-BCFB-884E-86A9-553CAFBAECF3}" type="presParOf" srcId="{20058F99-09AD-6D47-9E02-E506F9D3D628}" destId="{4EED3499-24F6-374D-BD10-9201A6F24EFA}" srcOrd="0" destOrd="0" presId="urn:microsoft.com/office/officeart/2009/3/layout/RandomtoResultProcess"/>
    <dgm:cxn modelId="{8D9CBDC4-1DFC-054E-B341-DFD719EB6CA7}" type="presParOf" srcId="{20058F99-09AD-6D47-9E02-E506F9D3D628}" destId="{2D989856-AAC8-0E40-ADF7-F56C336F73A6}" srcOrd="1" destOrd="0" presId="urn:microsoft.com/office/officeart/2009/3/layout/RandomtoResultProcess"/>
    <dgm:cxn modelId="{91F6ABCF-8200-E84A-8DC8-4BC00F5EBFCA}" type="presParOf" srcId="{B94CC7D9-4A34-2748-B950-664D9382F70E}" destId="{EF02301D-093D-7044-9997-39BB39640AB4}" srcOrd="3" destOrd="0" presId="urn:microsoft.com/office/officeart/2009/3/layout/RandomtoResultProcess"/>
    <dgm:cxn modelId="{7658CD3A-38FC-D542-AF06-7A52A78FAA7E}" type="presParOf" srcId="{EF02301D-093D-7044-9997-39BB39640AB4}" destId="{CD2743F4-96D4-A945-A90B-98D94468269B}" srcOrd="0" destOrd="0" presId="urn:microsoft.com/office/officeart/2009/3/layout/RandomtoResultProcess"/>
    <dgm:cxn modelId="{16C1FB0F-4AA0-354C-B175-391CC95CAAA6}" type="presParOf" srcId="{EF02301D-093D-7044-9997-39BB39640AB4}" destId="{1BBAFE25-C47E-F742-A446-F9DAFA74D4BA}" srcOrd="1" destOrd="0" presId="urn:microsoft.com/office/officeart/2009/3/layout/RandomtoResultProcess"/>
    <dgm:cxn modelId="{776F4DA2-6E7B-4848-B6D5-BDE83187B9FA}" type="presParOf" srcId="{B94CC7D9-4A34-2748-B950-664D9382F70E}" destId="{0C8C3E68-CC5C-BF48-9C4A-18658F89FD23}" srcOrd="4" destOrd="0" presId="urn:microsoft.com/office/officeart/2009/3/layout/RandomtoResultProcess"/>
    <dgm:cxn modelId="{46165260-C692-CE4D-B7D8-415097D19401}" type="presParOf" srcId="{0C8C3E68-CC5C-BF48-9C4A-18658F89FD23}" destId="{A116CC9B-8131-5D46-99BA-4238E3716602}" srcOrd="0" destOrd="0" presId="urn:microsoft.com/office/officeart/2009/3/layout/RandomtoResultProcess"/>
    <dgm:cxn modelId="{491831BA-0C86-8A48-BE75-FF50CD5E347C}" type="presParOf" srcId="{0C8C3E68-CC5C-BF48-9C4A-18658F89FD23}" destId="{9639555B-DDA2-1A4B-B4DF-FD5B599198C6}" srcOrd="1"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B5347E-28B3-C44A-B182-AAE099811ACC}" type="doc">
      <dgm:prSet loTypeId="urn:microsoft.com/office/officeart/2005/8/layout/hProcess11" loCatId="list" qsTypeId="urn:microsoft.com/office/officeart/2005/8/quickstyle/simple1" qsCatId="simple" csTypeId="urn:microsoft.com/office/officeart/2005/8/colors/accent1_1" csCatId="accent1" phldr="1"/>
      <dgm:spPr/>
      <dgm:t>
        <a:bodyPr/>
        <a:lstStyle/>
        <a:p>
          <a:endParaRPr lang="es-ES"/>
        </a:p>
      </dgm:t>
    </dgm:pt>
    <dgm:pt modelId="{9460BD76-2833-F04F-9276-A7D55F5BC36D}">
      <dgm:prSet custT="1"/>
      <dgm:spPr/>
      <dgm:t>
        <a:bodyPr/>
        <a:lstStyle/>
        <a:p>
          <a:r>
            <a:rPr lang="es-CO" sz="2000" dirty="0">
              <a:solidFill>
                <a:srgbClr val="152B48"/>
              </a:solidFill>
              <a:latin typeface="Montserrat" pitchFamily="2" charset="77"/>
            </a:rPr>
            <a:t>Alumbramiento. </a:t>
          </a:r>
        </a:p>
      </dgm:t>
    </dgm:pt>
    <dgm:pt modelId="{EBDCB605-997E-194D-8DB1-1AEEAB427BC6}" type="parTrans" cxnId="{88E4D2A4-FE91-F74F-8147-84374AEB6CDC}">
      <dgm:prSet/>
      <dgm:spPr/>
      <dgm:t>
        <a:bodyPr/>
        <a:lstStyle/>
        <a:p>
          <a:endParaRPr lang="es-ES" sz="2000">
            <a:solidFill>
              <a:srgbClr val="152B48"/>
            </a:solidFill>
            <a:latin typeface="Montserrat" pitchFamily="2" charset="77"/>
          </a:endParaRPr>
        </a:p>
      </dgm:t>
    </dgm:pt>
    <dgm:pt modelId="{7CE8614F-71FF-7246-A857-E6A1AB5301BF}" type="sibTrans" cxnId="{88E4D2A4-FE91-F74F-8147-84374AEB6CDC}">
      <dgm:prSet/>
      <dgm:spPr/>
      <dgm:t>
        <a:bodyPr/>
        <a:lstStyle/>
        <a:p>
          <a:endParaRPr lang="es-ES" sz="2000">
            <a:solidFill>
              <a:srgbClr val="152B48"/>
            </a:solidFill>
            <a:latin typeface="Montserrat" pitchFamily="2" charset="77"/>
          </a:endParaRPr>
        </a:p>
      </dgm:t>
    </dgm:pt>
    <dgm:pt modelId="{F25D2995-0E97-D249-B904-1D2EC23E188C}">
      <dgm:prSet custT="1"/>
      <dgm:spPr/>
      <dgm:t>
        <a:bodyPr/>
        <a:lstStyle/>
        <a:p>
          <a:r>
            <a:rPr lang="es-CO" sz="2000" dirty="0">
              <a:solidFill>
                <a:srgbClr val="152B48"/>
              </a:solidFill>
              <a:latin typeface="Montserrat" pitchFamily="2" charset="77"/>
            </a:rPr>
            <a:t>Desaparecen los esteroides placentarios (estrógenos y progesterona).</a:t>
          </a:r>
        </a:p>
      </dgm:t>
    </dgm:pt>
    <dgm:pt modelId="{3F085B22-34F9-FD46-8077-2DE16364FD7B}" type="parTrans" cxnId="{7E4419DD-112D-B645-A91D-97DE46A1C25F}">
      <dgm:prSet/>
      <dgm:spPr/>
      <dgm:t>
        <a:bodyPr/>
        <a:lstStyle/>
        <a:p>
          <a:endParaRPr lang="es-ES" sz="2000">
            <a:solidFill>
              <a:srgbClr val="152B48"/>
            </a:solidFill>
            <a:latin typeface="Montserrat" pitchFamily="2" charset="77"/>
          </a:endParaRPr>
        </a:p>
      </dgm:t>
    </dgm:pt>
    <dgm:pt modelId="{416BA41F-F279-8F46-ABE3-0528F99F0721}" type="sibTrans" cxnId="{7E4419DD-112D-B645-A91D-97DE46A1C25F}">
      <dgm:prSet/>
      <dgm:spPr/>
      <dgm:t>
        <a:bodyPr/>
        <a:lstStyle/>
        <a:p>
          <a:endParaRPr lang="es-ES" sz="2000">
            <a:solidFill>
              <a:srgbClr val="152B48"/>
            </a:solidFill>
            <a:latin typeface="Montserrat" pitchFamily="2" charset="77"/>
          </a:endParaRPr>
        </a:p>
      </dgm:t>
    </dgm:pt>
    <dgm:pt modelId="{D056A56D-8285-1C4C-A347-2A7B3D86EC77}">
      <dgm:prSet custT="1"/>
      <dgm:spPr/>
      <dgm:t>
        <a:bodyPr/>
        <a:lstStyle/>
        <a:p>
          <a:r>
            <a:rPr lang="es-CO" sz="2000" dirty="0">
              <a:solidFill>
                <a:srgbClr val="152B48"/>
              </a:solidFill>
              <a:latin typeface="Montserrat" pitchFamily="2" charset="77"/>
            </a:rPr>
            <a:t>Niveles de prolactina se mantienen elevados.</a:t>
          </a:r>
        </a:p>
      </dgm:t>
    </dgm:pt>
    <dgm:pt modelId="{A1271EB8-3CF3-814F-AA6A-79239AD9628B}" type="parTrans" cxnId="{E1A167BD-62F3-7C4C-BEAF-512675D7FF7C}">
      <dgm:prSet/>
      <dgm:spPr/>
      <dgm:t>
        <a:bodyPr/>
        <a:lstStyle/>
        <a:p>
          <a:endParaRPr lang="es-ES" sz="2000">
            <a:solidFill>
              <a:srgbClr val="152B48"/>
            </a:solidFill>
            <a:latin typeface="Montserrat" pitchFamily="2" charset="77"/>
          </a:endParaRPr>
        </a:p>
      </dgm:t>
    </dgm:pt>
    <dgm:pt modelId="{EA3ACE11-B81E-6C4D-970F-2102AE8E93DD}" type="sibTrans" cxnId="{E1A167BD-62F3-7C4C-BEAF-512675D7FF7C}">
      <dgm:prSet/>
      <dgm:spPr/>
      <dgm:t>
        <a:bodyPr/>
        <a:lstStyle/>
        <a:p>
          <a:endParaRPr lang="es-ES" sz="2000">
            <a:solidFill>
              <a:srgbClr val="152B48"/>
            </a:solidFill>
            <a:latin typeface="Montserrat" pitchFamily="2" charset="77"/>
          </a:endParaRPr>
        </a:p>
      </dgm:t>
    </dgm:pt>
    <dgm:pt modelId="{E1379C27-DB25-1E4C-8D30-BC3DB287124B}">
      <dgm:prSet custT="1"/>
      <dgm:spPr/>
      <dgm:t>
        <a:bodyPr/>
        <a:lstStyle/>
        <a:p>
          <a:r>
            <a:rPr lang="es-CO" sz="2000" dirty="0">
              <a:solidFill>
                <a:srgbClr val="152B48"/>
              </a:solidFill>
              <a:latin typeface="Montserrat" pitchFamily="2" charset="77"/>
            </a:rPr>
            <a:t>Producción de leche.</a:t>
          </a:r>
        </a:p>
      </dgm:t>
    </dgm:pt>
    <dgm:pt modelId="{83A32D2B-6199-CF4D-BDAC-6296D6F48E91}" type="parTrans" cxnId="{5442F387-8526-DF4C-BB8D-7153A0371513}">
      <dgm:prSet/>
      <dgm:spPr/>
      <dgm:t>
        <a:bodyPr/>
        <a:lstStyle/>
        <a:p>
          <a:endParaRPr lang="es-ES" sz="2000">
            <a:solidFill>
              <a:srgbClr val="152B48"/>
            </a:solidFill>
            <a:latin typeface="Montserrat" pitchFamily="2" charset="77"/>
          </a:endParaRPr>
        </a:p>
      </dgm:t>
    </dgm:pt>
    <dgm:pt modelId="{935AF659-8A3F-8A44-B8E0-78D12BF42658}" type="sibTrans" cxnId="{5442F387-8526-DF4C-BB8D-7153A0371513}">
      <dgm:prSet/>
      <dgm:spPr/>
      <dgm:t>
        <a:bodyPr/>
        <a:lstStyle/>
        <a:p>
          <a:endParaRPr lang="es-ES" sz="2000">
            <a:solidFill>
              <a:srgbClr val="152B48"/>
            </a:solidFill>
            <a:latin typeface="Montserrat" pitchFamily="2" charset="77"/>
          </a:endParaRPr>
        </a:p>
      </dgm:t>
    </dgm:pt>
    <dgm:pt modelId="{5E48DB5C-D248-884A-BE34-16A692671F5F}" type="pres">
      <dgm:prSet presAssocID="{29B5347E-28B3-C44A-B182-AAE099811ACC}" presName="Name0" presStyleCnt="0">
        <dgm:presLayoutVars>
          <dgm:dir/>
          <dgm:resizeHandles val="exact"/>
        </dgm:presLayoutVars>
      </dgm:prSet>
      <dgm:spPr/>
    </dgm:pt>
    <dgm:pt modelId="{A3CA9E06-915A-084C-831C-03963B60B144}" type="pres">
      <dgm:prSet presAssocID="{29B5347E-28B3-C44A-B182-AAE099811ACC}" presName="arrow" presStyleLbl="bgShp" presStyleIdx="0" presStyleCnt="1"/>
      <dgm:spPr>
        <a:solidFill>
          <a:srgbClr val="152B48"/>
        </a:solidFill>
      </dgm:spPr>
    </dgm:pt>
    <dgm:pt modelId="{2E9635EE-D0AC-124E-8F9C-25AFACC0FABE}" type="pres">
      <dgm:prSet presAssocID="{29B5347E-28B3-C44A-B182-AAE099811ACC}" presName="points" presStyleCnt="0"/>
      <dgm:spPr/>
    </dgm:pt>
    <dgm:pt modelId="{695D74C2-4DFF-204A-BCA7-A21D9CDC57F1}" type="pres">
      <dgm:prSet presAssocID="{9460BD76-2833-F04F-9276-A7D55F5BC36D}" presName="compositeA" presStyleCnt="0"/>
      <dgm:spPr/>
    </dgm:pt>
    <dgm:pt modelId="{24F619FA-0D88-6F4D-9C5E-E1D50D865A92}" type="pres">
      <dgm:prSet presAssocID="{9460BD76-2833-F04F-9276-A7D55F5BC36D}" presName="textA" presStyleLbl="revTx" presStyleIdx="0" presStyleCnt="4" custScaleX="167869">
        <dgm:presLayoutVars>
          <dgm:bulletEnabled val="1"/>
        </dgm:presLayoutVars>
      </dgm:prSet>
      <dgm:spPr/>
    </dgm:pt>
    <dgm:pt modelId="{BA2C3EAD-B761-244D-8DAD-896D63F38371}" type="pres">
      <dgm:prSet presAssocID="{9460BD76-2833-F04F-9276-A7D55F5BC36D}" presName="circleA" presStyleLbl="node1" presStyleIdx="0" presStyleCnt="4"/>
      <dgm:spPr/>
    </dgm:pt>
    <dgm:pt modelId="{1D0239CF-E007-9C41-B57D-6F858E06D72A}" type="pres">
      <dgm:prSet presAssocID="{9460BD76-2833-F04F-9276-A7D55F5BC36D}" presName="spaceA" presStyleCnt="0"/>
      <dgm:spPr/>
    </dgm:pt>
    <dgm:pt modelId="{0E24ADDC-9436-8E4F-ABAF-63A838858954}" type="pres">
      <dgm:prSet presAssocID="{7CE8614F-71FF-7246-A857-E6A1AB5301BF}" presName="space" presStyleCnt="0"/>
      <dgm:spPr/>
    </dgm:pt>
    <dgm:pt modelId="{EF0C843E-50B8-8C4B-9CB7-BE08BF1F2299}" type="pres">
      <dgm:prSet presAssocID="{F25D2995-0E97-D249-B904-1D2EC23E188C}" presName="compositeB" presStyleCnt="0"/>
      <dgm:spPr/>
    </dgm:pt>
    <dgm:pt modelId="{994AB64C-E26C-024E-8C31-D17F435CC8B7}" type="pres">
      <dgm:prSet presAssocID="{F25D2995-0E97-D249-B904-1D2EC23E188C}" presName="textB" presStyleLbl="revTx" presStyleIdx="1" presStyleCnt="4" custScaleX="171102">
        <dgm:presLayoutVars>
          <dgm:bulletEnabled val="1"/>
        </dgm:presLayoutVars>
      </dgm:prSet>
      <dgm:spPr/>
    </dgm:pt>
    <dgm:pt modelId="{9B2AB192-1AF9-DF45-90F8-BFC4EE5AE71F}" type="pres">
      <dgm:prSet presAssocID="{F25D2995-0E97-D249-B904-1D2EC23E188C}" presName="circleB" presStyleLbl="node1" presStyleIdx="1" presStyleCnt="4"/>
      <dgm:spPr/>
    </dgm:pt>
    <dgm:pt modelId="{42A8D66A-3B3B-1343-B1D6-862BAB934E7B}" type="pres">
      <dgm:prSet presAssocID="{F25D2995-0E97-D249-B904-1D2EC23E188C}" presName="spaceB" presStyleCnt="0"/>
      <dgm:spPr/>
    </dgm:pt>
    <dgm:pt modelId="{DADA7EE3-25A5-C748-A64D-A078C5751AD4}" type="pres">
      <dgm:prSet presAssocID="{416BA41F-F279-8F46-ABE3-0528F99F0721}" presName="space" presStyleCnt="0"/>
      <dgm:spPr/>
    </dgm:pt>
    <dgm:pt modelId="{27721A12-EC31-914B-B8AD-9C48D4EEB95B}" type="pres">
      <dgm:prSet presAssocID="{D056A56D-8285-1C4C-A347-2A7B3D86EC77}" presName="compositeA" presStyleCnt="0"/>
      <dgm:spPr/>
    </dgm:pt>
    <dgm:pt modelId="{A4B98505-CEF8-614E-A6A1-8FF8B3FDD126}" type="pres">
      <dgm:prSet presAssocID="{D056A56D-8285-1C4C-A347-2A7B3D86EC77}" presName="textA" presStyleLbl="revTx" presStyleIdx="2" presStyleCnt="4" custScaleX="152303">
        <dgm:presLayoutVars>
          <dgm:bulletEnabled val="1"/>
        </dgm:presLayoutVars>
      </dgm:prSet>
      <dgm:spPr/>
    </dgm:pt>
    <dgm:pt modelId="{1A50C73E-BA6B-5247-B3E4-7430F5E2750C}" type="pres">
      <dgm:prSet presAssocID="{D056A56D-8285-1C4C-A347-2A7B3D86EC77}" presName="circleA" presStyleLbl="node1" presStyleIdx="2" presStyleCnt="4"/>
      <dgm:spPr/>
    </dgm:pt>
    <dgm:pt modelId="{0E2B9050-A9A2-E640-A1E5-F3252CB82B8D}" type="pres">
      <dgm:prSet presAssocID="{D056A56D-8285-1C4C-A347-2A7B3D86EC77}" presName="spaceA" presStyleCnt="0"/>
      <dgm:spPr/>
    </dgm:pt>
    <dgm:pt modelId="{BBF9EBE6-535E-7343-B0B1-78E9D77328D7}" type="pres">
      <dgm:prSet presAssocID="{EA3ACE11-B81E-6C4D-970F-2102AE8E93DD}" presName="space" presStyleCnt="0"/>
      <dgm:spPr/>
    </dgm:pt>
    <dgm:pt modelId="{558D535F-0050-7A48-A3E3-57D579C5BA03}" type="pres">
      <dgm:prSet presAssocID="{E1379C27-DB25-1E4C-8D30-BC3DB287124B}" presName="compositeB" presStyleCnt="0"/>
      <dgm:spPr/>
    </dgm:pt>
    <dgm:pt modelId="{1B370E53-F9A0-8444-A72E-F7A88AE849BD}" type="pres">
      <dgm:prSet presAssocID="{E1379C27-DB25-1E4C-8D30-BC3DB287124B}" presName="textB" presStyleLbl="revTx" presStyleIdx="3" presStyleCnt="4" custScaleX="128611">
        <dgm:presLayoutVars>
          <dgm:bulletEnabled val="1"/>
        </dgm:presLayoutVars>
      </dgm:prSet>
      <dgm:spPr/>
    </dgm:pt>
    <dgm:pt modelId="{E461E589-7421-4E42-A324-FCBF78926EC1}" type="pres">
      <dgm:prSet presAssocID="{E1379C27-DB25-1E4C-8D30-BC3DB287124B}" presName="circleB" presStyleLbl="node1" presStyleIdx="3" presStyleCnt="4"/>
      <dgm:spPr/>
    </dgm:pt>
    <dgm:pt modelId="{4D998CC2-5DD6-E241-B3AB-43676F561BB5}" type="pres">
      <dgm:prSet presAssocID="{E1379C27-DB25-1E4C-8D30-BC3DB287124B}" presName="spaceB" presStyleCnt="0"/>
      <dgm:spPr/>
    </dgm:pt>
  </dgm:ptLst>
  <dgm:cxnLst>
    <dgm:cxn modelId="{88B53608-E3E0-BC4A-BEAE-2FB0E36BBF5E}" type="presOf" srcId="{F25D2995-0E97-D249-B904-1D2EC23E188C}" destId="{994AB64C-E26C-024E-8C31-D17F435CC8B7}" srcOrd="0" destOrd="0" presId="urn:microsoft.com/office/officeart/2005/8/layout/hProcess11"/>
    <dgm:cxn modelId="{3057F41D-A6E4-7B4F-AA94-4D058A8A6D9C}" type="presOf" srcId="{9460BD76-2833-F04F-9276-A7D55F5BC36D}" destId="{24F619FA-0D88-6F4D-9C5E-E1D50D865A92}" srcOrd="0" destOrd="0" presId="urn:microsoft.com/office/officeart/2005/8/layout/hProcess11"/>
    <dgm:cxn modelId="{BA2DFC76-220F-FE42-B56B-B321D57EC6DF}" type="presOf" srcId="{29B5347E-28B3-C44A-B182-AAE099811ACC}" destId="{5E48DB5C-D248-884A-BE34-16A692671F5F}" srcOrd="0" destOrd="0" presId="urn:microsoft.com/office/officeart/2005/8/layout/hProcess11"/>
    <dgm:cxn modelId="{5442F387-8526-DF4C-BB8D-7153A0371513}" srcId="{29B5347E-28B3-C44A-B182-AAE099811ACC}" destId="{E1379C27-DB25-1E4C-8D30-BC3DB287124B}" srcOrd="3" destOrd="0" parTransId="{83A32D2B-6199-CF4D-BDAC-6296D6F48E91}" sibTransId="{935AF659-8A3F-8A44-B8E0-78D12BF42658}"/>
    <dgm:cxn modelId="{DD92848C-C9D2-2B45-964E-126EFB264F16}" type="presOf" srcId="{D056A56D-8285-1C4C-A347-2A7B3D86EC77}" destId="{A4B98505-CEF8-614E-A6A1-8FF8B3FDD126}" srcOrd="0" destOrd="0" presId="urn:microsoft.com/office/officeart/2005/8/layout/hProcess11"/>
    <dgm:cxn modelId="{88E4D2A4-FE91-F74F-8147-84374AEB6CDC}" srcId="{29B5347E-28B3-C44A-B182-AAE099811ACC}" destId="{9460BD76-2833-F04F-9276-A7D55F5BC36D}" srcOrd="0" destOrd="0" parTransId="{EBDCB605-997E-194D-8DB1-1AEEAB427BC6}" sibTransId="{7CE8614F-71FF-7246-A857-E6A1AB5301BF}"/>
    <dgm:cxn modelId="{E1A167BD-62F3-7C4C-BEAF-512675D7FF7C}" srcId="{29B5347E-28B3-C44A-B182-AAE099811ACC}" destId="{D056A56D-8285-1C4C-A347-2A7B3D86EC77}" srcOrd="2" destOrd="0" parTransId="{A1271EB8-3CF3-814F-AA6A-79239AD9628B}" sibTransId="{EA3ACE11-B81E-6C4D-970F-2102AE8E93DD}"/>
    <dgm:cxn modelId="{7E4419DD-112D-B645-A91D-97DE46A1C25F}" srcId="{29B5347E-28B3-C44A-B182-AAE099811ACC}" destId="{F25D2995-0E97-D249-B904-1D2EC23E188C}" srcOrd="1" destOrd="0" parTransId="{3F085B22-34F9-FD46-8077-2DE16364FD7B}" sibTransId="{416BA41F-F279-8F46-ABE3-0528F99F0721}"/>
    <dgm:cxn modelId="{A10E30EE-D8DC-F544-B697-B9FF4A28E89D}" type="presOf" srcId="{E1379C27-DB25-1E4C-8D30-BC3DB287124B}" destId="{1B370E53-F9A0-8444-A72E-F7A88AE849BD}" srcOrd="0" destOrd="0" presId="urn:microsoft.com/office/officeart/2005/8/layout/hProcess11"/>
    <dgm:cxn modelId="{1FB31ABC-DF3D-A641-8A74-E46B4C1536D6}" type="presParOf" srcId="{5E48DB5C-D248-884A-BE34-16A692671F5F}" destId="{A3CA9E06-915A-084C-831C-03963B60B144}" srcOrd="0" destOrd="0" presId="urn:microsoft.com/office/officeart/2005/8/layout/hProcess11"/>
    <dgm:cxn modelId="{18C874FA-2EA4-2547-A38F-799DF6A93FDD}" type="presParOf" srcId="{5E48DB5C-D248-884A-BE34-16A692671F5F}" destId="{2E9635EE-D0AC-124E-8F9C-25AFACC0FABE}" srcOrd="1" destOrd="0" presId="urn:microsoft.com/office/officeart/2005/8/layout/hProcess11"/>
    <dgm:cxn modelId="{FD1727E2-8768-8641-B230-EB2C1846E0C0}" type="presParOf" srcId="{2E9635EE-D0AC-124E-8F9C-25AFACC0FABE}" destId="{695D74C2-4DFF-204A-BCA7-A21D9CDC57F1}" srcOrd="0" destOrd="0" presId="urn:microsoft.com/office/officeart/2005/8/layout/hProcess11"/>
    <dgm:cxn modelId="{5AC17E9C-3335-534F-B9DA-58F27139B5AF}" type="presParOf" srcId="{695D74C2-4DFF-204A-BCA7-A21D9CDC57F1}" destId="{24F619FA-0D88-6F4D-9C5E-E1D50D865A92}" srcOrd="0" destOrd="0" presId="urn:microsoft.com/office/officeart/2005/8/layout/hProcess11"/>
    <dgm:cxn modelId="{E59E4597-9A72-A248-8FDF-CEECA20BFF3F}" type="presParOf" srcId="{695D74C2-4DFF-204A-BCA7-A21D9CDC57F1}" destId="{BA2C3EAD-B761-244D-8DAD-896D63F38371}" srcOrd="1" destOrd="0" presId="urn:microsoft.com/office/officeart/2005/8/layout/hProcess11"/>
    <dgm:cxn modelId="{78B180F6-5A54-3349-8BD1-3BD77D486C7A}" type="presParOf" srcId="{695D74C2-4DFF-204A-BCA7-A21D9CDC57F1}" destId="{1D0239CF-E007-9C41-B57D-6F858E06D72A}" srcOrd="2" destOrd="0" presId="urn:microsoft.com/office/officeart/2005/8/layout/hProcess11"/>
    <dgm:cxn modelId="{62BCD47A-A9C2-C04C-8868-D5129A76C430}" type="presParOf" srcId="{2E9635EE-D0AC-124E-8F9C-25AFACC0FABE}" destId="{0E24ADDC-9436-8E4F-ABAF-63A838858954}" srcOrd="1" destOrd="0" presId="urn:microsoft.com/office/officeart/2005/8/layout/hProcess11"/>
    <dgm:cxn modelId="{B2744172-D86B-CF41-9079-2958122C212B}" type="presParOf" srcId="{2E9635EE-D0AC-124E-8F9C-25AFACC0FABE}" destId="{EF0C843E-50B8-8C4B-9CB7-BE08BF1F2299}" srcOrd="2" destOrd="0" presId="urn:microsoft.com/office/officeart/2005/8/layout/hProcess11"/>
    <dgm:cxn modelId="{A242675D-3DBA-BF43-9A25-7E51D803F4D2}" type="presParOf" srcId="{EF0C843E-50B8-8C4B-9CB7-BE08BF1F2299}" destId="{994AB64C-E26C-024E-8C31-D17F435CC8B7}" srcOrd="0" destOrd="0" presId="urn:microsoft.com/office/officeart/2005/8/layout/hProcess11"/>
    <dgm:cxn modelId="{8893FF98-28D1-D44C-AD57-DA32C7EF003C}" type="presParOf" srcId="{EF0C843E-50B8-8C4B-9CB7-BE08BF1F2299}" destId="{9B2AB192-1AF9-DF45-90F8-BFC4EE5AE71F}" srcOrd="1" destOrd="0" presId="urn:microsoft.com/office/officeart/2005/8/layout/hProcess11"/>
    <dgm:cxn modelId="{8D906707-1510-3F4B-B924-C0F16E3B9680}" type="presParOf" srcId="{EF0C843E-50B8-8C4B-9CB7-BE08BF1F2299}" destId="{42A8D66A-3B3B-1343-B1D6-862BAB934E7B}" srcOrd="2" destOrd="0" presId="urn:microsoft.com/office/officeart/2005/8/layout/hProcess11"/>
    <dgm:cxn modelId="{4025E94F-A52F-C84D-A1C5-44B57B1DF91E}" type="presParOf" srcId="{2E9635EE-D0AC-124E-8F9C-25AFACC0FABE}" destId="{DADA7EE3-25A5-C748-A64D-A078C5751AD4}" srcOrd="3" destOrd="0" presId="urn:microsoft.com/office/officeart/2005/8/layout/hProcess11"/>
    <dgm:cxn modelId="{008D6804-3D24-5143-961D-66424E5193B4}" type="presParOf" srcId="{2E9635EE-D0AC-124E-8F9C-25AFACC0FABE}" destId="{27721A12-EC31-914B-B8AD-9C48D4EEB95B}" srcOrd="4" destOrd="0" presId="urn:microsoft.com/office/officeart/2005/8/layout/hProcess11"/>
    <dgm:cxn modelId="{44400BD2-519B-4C4D-9FD5-E3E4672948E6}" type="presParOf" srcId="{27721A12-EC31-914B-B8AD-9C48D4EEB95B}" destId="{A4B98505-CEF8-614E-A6A1-8FF8B3FDD126}" srcOrd="0" destOrd="0" presId="urn:microsoft.com/office/officeart/2005/8/layout/hProcess11"/>
    <dgm:cxn modelId="{44F48503-74B9-C047-BE6D-F7401158449D}" type="presParOf" srcId="{27721A12-EC31-914B-B8AD-9C48D4EEB95B}" destId="{1A50C73E-BA6B-5247-B3E4-7430F5E2750C}" srcOrd="1" destOrd="0" presId="urn:microsoft.com/office/officeart/2005/8/layout/hProcess11"/>
    <dgm:cxn modelId="{88911E2C-891F-3A4E-BCE9-DEB4235D08E7}" type="presParOf" srcId="{27721A12-EC31-914B-B8AD-9C48D4EEB95B}" destId="{0E2B9050-A9A2-E640-A1E5-F3252CB82B8D}" srcOrd="2" destOrd="0" presId="urn:microsoft.com/office/officeart/2005/8/layout/hProcess11"/>
    <dgm:cxn modelId="{A9305261-821F-984F-9281-42B82DFBD66C}" type="presParOf" srcId="{2E9635EE-D0AC-124E-8F9C-25AFACC0FABE}" destId="{BBF9EBE6-535E-7343-B0B1-78E9D77328D7}" srcOrd="5" destOrd="0" presId="urn:microsoft.com/office/officeart/2005/8/layout/hProcess11"/>
    <dgm:cxn modelId="{14D27D60-91DF-F248-BD37-D6068FE18617}" type="presParOf" srcId="{2E9635EE-D0AC-124E-8F9C-25AFACC0FABE}" destId="{558D535F-0050-7A48-A3E3-57D579C5BA03}" srcOrd="6" destOrd="0" presId="urn:microsoft.com/office/officeart/2005/8/layout/hProcess11"/>
    <dgm:cxn modelId="{4B6F1ED8-0E71-2A4B-B738-24F57244C8C5}" type="presParOf" srcId="{558D535F-0050-7A48-A3E3-57D579C5BA03}" destId="{1B370E53-F9A0-8444-A72E-F7A88AE849BD}" srcOrd="0" destOrd="0" presId="urn:microsoft.com/office/officeart/2005/8/layout/hProcess11"/>
    <dgm:cxn modelId="{3133FB4F-9945-004F-8810-99DB10E3C6A5}" type="presParOf" srcId="{558D535F-0050-7A48-A3E3-57D579C5BA03}" destId="{E461E589-7421-4E42-A324-FCBF78926EC1}" srcOrd="1" destOrd="0" presId="urn:microsoft.com/office/officeart/2005/8/layout/hProcess11"/>
    <dgm:cxn modelId="{27EFE37C-6118-764F-898D-6BE4E973D64F}" type="presParOf" srcId="{558D535F-0050-7A48-A3E3-57D579C5BA03}" destId="{4D998CC2-5DD6-E241-B3AB-43676F561BB5}"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9CBCD79-BD1D-4D48-9BA9-CF3B079FA7A3}" type="doc">
      <dgm:prSet loTypeId="urn:microsoft.com/office/officeart/2005/8/layout/process2" loCatId="list" qsTypeId="urn:microsoft.com/office/officeart/2005/8/quickstyle/simple1" qsCatId="simple" csTypeId="urn:microsoft.com/office/officeart/2005/8/colors/accent3_1" csCatId="accent3" phldr="1"/>
      <dgm:spPr/>
      <dgm:t>
        <a:bodyPr/>
        <a:lstStyle/>
        <a:p>
          <a:endParaRPr lang="es-ES"/>
        </a:p>
      </dgm:t>
    </dgm:pt>
    <dgm:pt modelId="{E2C5880A-E273-4B48-8F6A-EB93CB117611}">
      <dgm:prSet/>
      <dgm:spPr>
        <a:ln>
          <a:solidFill>
            <a:srgbClr val="152B48"/>
          </a:solidFill>
        </a:ln>
      </dgm:spPr>
      <dgm:t>
        <a:bodyPr/>
        <a:lstStyle/>
        <a:p>
          <a:r>
            <a:rPr lang="es-CO" dirty="0">
              <a:solidFill>
                <a:srgbClr val="152B48"/>
              </a:solidFill>
              <a:latin typeface="Montserrat" pitchFamily="2" charset="77"/>
            </a:rPr>
            <a:t>OXITOCINA</a:t>
          </a:r>
        </a:p>
      </dgm:t>
    </dgm:pt>
    <dgm:pt modelId="{A7DBEA74-609B-2040-BEE6-2B15DD688D36}" type="parTrans" cxnId="{7C939E81-38AA-C245-807F-DB0B008244B2}">
      <dgm:prSet/>
      <dgm:spPr/>
      <dgm:t>
        <a:bodyPr/>
        <a:lstStyle/>
        <a:p>
          <a:endParaRPr lang="es-ES">
            <a:solidFill>
              <a:srgbClr val="152B48"/>
            </a:solidFill>
            <a:latin typeface="Montserrat" pitchFamily="2" charset="77"/>
          </a:endParaRPr>
        </a:p>
      </dgm:t>
    </dgm:pt>
    <dgm:pt modelId="{FA9F85BF-1D7D-CD48-9288-A503D619379F}" type="sibTrans" cxnId="{7C939E81-38AA-C245-807F-DB0B008244B2}">
      <dgm:prSet/>
      <dgm:spPr>
        <a:solidFill>
          <a:srgbClr val="00ABA7"/>
        </a:solidFill>
      </dgm:spPr>
      <dgm:t>
        <a:bodyPr/>
        <a:lstStyle/>
        <a:p>
          <a:endParaRPr lang="es-ES">
            <a:solidFill>
              <a:srgbClr val="152B48"/>
            </a:solidFill>
            <a:latin typeface="Montserrat" pitchFamily="2" charset="77"/>
          </a:endParaRPr>
        </a:p>
      </dgm:t>
    </dgm:pt>
    <dgm:pt modelId="{E543A786-75A5-8E45-B5AA-938150117333}">
      <dgm:prSet/>
      <dgm:spPr>
        <a:ln>
          <a:solidFill>
            <a:srgbClr val="152B48"/>
          </a:solidFill>
        </a:ln>
      </dgm:spPr>
      <dgm:t>
        <a:bodyPr/>
        <a:lstStyle/>
        <a:p>
          <a:r>
            <a:rPr lang="es-CO" dirty="0">
              <a:solidFill>
                <a:srgbClr val="152B48"/>
              </a:solidFill>
              <a:latin typeface="Montserrat" pitchFamily="2" charset="77"/>
            </a:rPr>
            <a:t>Células mioepiteliales mamarias.</a:t>
          </a:r>
        </a:p>
      </dgm:t>
    </dgm:pt>
    <dgm:pt modelId="{7ED56A4A-19E8-4744-A969-C26B9D94445C}" type="parTrans" cxnId="{E65C37FE-86C3-784E-8535-1CD5AEC5679F}">
      <dgm:prSet/>
      <dgm:spPr/>
      <dgm:t>
        <a:bodyPr/>
        <a:lstStyle/>
        <a:p>
          <a:endParaRPr lang="es-ES">
            <a:solidFill>
              <a:srgbClr val="152B48"/>
            </a:solidFill>
            <a:latin typeface="Montserrat" pitchFamily="2" charset="77"/>
          </a:endParaRPr>
        </a:p>
      </dgm:t>
    </dgm:pt>
    <dgm:pt modelId="{6C3F93FA-E3C9-D241-9FE4-B72F68D0E32F}" type="sibTrans" cxnId="{E65C37FE-86C3-784E-8535-1CD5AEC5679F}">
      <dgm:prSet/>
      <dgm:spPr>
        <a:solidFill>
          <a:srgbClr val="00ABA7"/>
        </a:solidFill>
      </dgm:spPr>
      <dgm:t>
        <a:bodyPr/>
        <a:lstStyle/>
        <a:p>
          <a:endParaRPr lang="es-ES">
            <a:solidFill>
              <a:srgbClr val="152B48"/>
            </a:solidFill>
            <a:latin typeface="Montserrat" pitchFamily="2" charset="77"/>
          </a:endParaRPr>
        </a:p>
      </dgm:t>
    </dgm:pt>
    <dgm:pt modelId="{8A7BEE82-83F2-3D45-90E3-19CABFD47900}">
      <dgm:prSet/>
      <dgm:spPr>
        <a:ln>
          <a:solidFill>
            <a:srgbClr val="152B48"/>
          </a:solidFill>
        </a:ln>
      </dgm:spPr>
      <dgm:t>
        <a:bodyPr/>
        <a:lstStyle/>
        <a:p>
          <a:r>
            <a:rPr lang="es-CO" dirty="0">
              <a:solidFill>
                <a:srgbClr val="152B48"/>
              </a:solidFill>
              <a:latin typeface="Montserrat" pitchFamily="2" charset="77"/>
            </a:rPr>
            <a:t>Paso de leche de los alvéolos a los conductos.</a:t>
          </a:r>
        </a:p>
      </dgm:t>
    </dgm:pt>
    <dgm:pt modelId="{38F8C861-428B-4349-B02C-2138DFBA2E40}" type="parTrans" cxnId="{9BB2AFE4-2459-A94D-8E7D-C1ED6BADD072}">
      <dgm:prSet/>
      <dgm:spPr/>
      <dgm:t>
        <a:bodyPr/>
        <a:lstStyle/>
        <a:p>
          <a:endParaRPr lang="es-ES">
            <a:solidFill>
              <a:srgbClr val="152B48"/>
            </a:solidFill>
            <a:latin typeface="Montserrat" pitchFamily="2" charset="77"/>
          </a:endParaRPr>
        </a:p>
      </dgm:t>
    </dgm:pt>
    <dgm:pt modelId="{01FA7C71-E4E5-0B41-BA54-C18EE0BE7F2D}" type="sibTrans" cxnId="{9BB2AFE4-2459-A94D-8E7D-C1ED6BADD072}">
      <dgm:prSet/>
      <dgm:spPr>
        <a:solidFill>
          <a:srgbClr val="00ABA7"/>
        </a:solidFill>
      </dgm:spPr>
      <dgm:t>
        <a:bodyPr/>
        <a:lstStyle/>
        <a:p>
          <a:endParaRPr lang="es-ES">
            <a:solidFill>
              <a:srgbClr val="152B48"/>
            </a:solidFill>
            <a:latin typeface="Montserrat" pitchFamily="2" charset="77"/>
          </a:endParaRPr>
        </a:p>
      </dgm:t>
    </dgm:pt>
    <dgm:pt modelId="{B9E8A6D6-BC78-5644-B71F-237645B538D9}">
      <dgm:prSet/>
      <dgm:spPr>
        <a:ln>
          <a:solidFill>
            <a:srgbClr val="152B48"/>
          </a:solidFill>
        </a:ln>
      </dgm:spPr>
      <dgm:t>
        <a:bodyPr/>
        <a:lstStyle/>
        <a:p>
          <a:r>
            <a:rPr lang="es-CO" dirty="0">
              <a:solidFill>
                <a:srgbClr val="152B48"/>
              </a:solidFill>
              <a:latin typeface="Montserrat" pitchFamily="2" charset="77"/>
            </a:rPr>
            <a:t>Senos galactóforos. </a:t>
          </a:r>
        </a:p>
      </dgm:t>
    </dgm:pt>
    <dgm:pt modelId="{A677416C-1326-BC47-95E4-41F1767F6C91}" type="parTrans" cxnId="{C5914634-54C1-DA42-997D-6B86BD972B53}">
      <dgm:prSet/>
      <dgm:spPr/>
      <dgm:t>
        <a:bodyPr/>
        <a:lstStyle/>
        <a:p>
          <a:endParaRPr lang="es-ES">
            <a:solidFill>
              <a:srgbClr val="152B48"/>
            </a:solidFill>
            <a:latin typeface="Montserrat" pitchFamily="2" charset="77"/>
          </a:endParaRPr>
        </a:p>
      </dgm:t>
    </dgm:pt>
    <dgm:pt modelId="{816E811F-2309-644E-87D5-ADDCB1D76098}" type="sibTrans" cxnId="{C5914634-54C1-DA42-997D-6B86BD972B53}">
      <dgm:prSet/>
      <dgm:spPr/>
      <dgm:t>
        <a:bodyPr/>
        <a:lstStyle/>
        <a:p>
          <a:endParaRPr lang="es-ES">
            <a:solidFill>
              <a:srgbClr val="152B48"/>
            </a:solidFill>
            <a:latin typeface="Montserrat" pitchFamily="2" charset="77"/>
          </a:endParaRPr>
        </a:p>
      </dgm:t>
    </dgm:pt>
    <dgm:pt modelId="{F6C1E42E-0724-3142-A9E7-B9CFC6077FAD}" type="pres">
      <dgm:prSet presAssocID="{C9CBCD79-BD1D-4D48-9BA9-CF3B079FA7A3}" presName="linearFlow" presStyleCnt="0">
        <dgm:presLayoutVars>
          <dgm:resizeHandles val="exact"/>
        </dgm:presLayoutVars>
      </dgm:prSet>
      <dgm:spPr/>
    </dgm:pt>
    <dgm:pt modelId="{EFA1DBF0-8E46-8A42-B596-6BA96EFC2D7F}" type="pres">
      <dgm:prSet presAssocID="{E2C5880A-E273-4B48-8F6A-EB93CB117611}" presName="node" presStyleLbl="node1" presStyleIdx="0" presStyleCnt="4">
        <dgm:presLayoutVars>
          <dgm:bulletEnabled val="1"/>
        </dgm:presLayoutVars>
      </dgm:prSet>
      <dgm:spPr/>
    </dgm:pt>
    <dgm:pt modelId="{AE41869A-A317-9B48-9B3F-D77B4CA943E5}" type="pres">
      <dgm:prSet presAssocID="{FA9F85BF-1D7D-CD48-9288-A503D619379F}" presName="sibTrans" presStyleLbl="sibTrans2D1" presStyleIdx="0" presStyleCnt="3"/>
      <dgm:spPr/>
    </dgm:pt>
    <dgm:pt modelId="{D525CCFC-9E7C-184C-B0D8-AF451FD541CF}" type="pres">
      <dgm:prSet presAssocID="{FA9F85BF-1D7D-CD48-9288-A503D619379F}" presName="connectorText" presStyleLbl="sibTrans2D1" presStyleIdx="0" presStyleCnt="3"/>
      <dgm:spPr/>
    </dgm:pt>
    <dgm:pt modelId="{464B5E45-E4D0-3C40-AA9D-020EF2CE27B3}" type="pres">
      <dgm:prSet presAssocID="{E543A786-75A5-8E45-B5AA-938150117333}" presName="node" presStyleLbl="node1" presStyleIdx="1" presStyleCnt="4">
        <dgm:presLayoutVars>
          <dgm:bulletEnabled val="1"/>
        </dgm:presLayoutVars>
      </dgm:prSet>
      <dgm:spPr/>
    </dgm:pt>
    <dgm:pt modelId="{C2DD6C6D-4738-3C4B-9F2A-18A21183638B}" type="pres">
      <dgm:prSet presAssocID="{6C3F93FA-E3C9-D241-9FE4-B72F68D0E32F}" presName="sibTrans" presStyleLbl="sibTrans2D1" presStyleIdx="1" presStyleCnt="3"/>
      <dgm:spPr/>
    </dgm:pt>
    <dgm:pt modelId="{B3FD3F67-02FF-2849-BD90-A55F27248E9F}" type="pres">
      <dgm:prSet presAssocID="{6C3F93FA-E3C9-D241-9FE4-B72F68D0E32F}" presName="connectorText" presStyleLbl="sibTrans2D1" presStyleIdx="1" presStyleCnt="3"/>
      <dgm:spPr/>
    </dgm:pt>
    <dgm:pt modelId="{00CCA2B3-912B-AC41-969F-52B6153C1303}" type="pres">
      <dgm:prSet presAssocID="{8A7BEE82-83F2-3D45-90E3-19CABFD47900}" presName="node" presStyleLbl="node1" presStyleIdx="2" presStyleCnt="4">
        <dgm:presLayoutVars>
          <dgm:bulletEnabled val="1"/>
        </dgm:presLayoutVars>
      </dgm:prSet>
      <dgm:spPr/>
    </dgm:pt>
    <dgm:pt modelId="{03829382-1297-6746-AE1D-9CD28BF4CD3F}" type="pres">
      <dgm:prSet presAssocID="{01FA7C71-E4E5-0B41-BA54-C18EE0BE7F2D}" presName="sibTrans" presStyleLbl="sibTrans2D1" presStyleIdx="2" presStyleCnt="3"/>
      <dgm:spPr/>
    </dgm:pt>
    <dgm:pt modelId="{A732158D-6FF8-F349-8E1D-7E012405C3FC}" type="pres">
      <dgm:prSet presAssocID="{01FA7C71-E4E5-0B41-BA54-C18EE0BE7F2D}" presName="connectorText" presStyleLbl="sibTrans2D1" presStyleIdx="2" presStyleCnt="3"/>
      <dgm:spPr/>
    </dgm:pt>
    <dgm:pt modelId="{12C392AB-B727-8842-AC0A-5D1C2026AA63}" type="pres">
      <dgm:prSet presAssocID="{B9E8A6D6-BC78-5644-B71F-237645B538D9}" presName="node" presStyleLbl="node1" presStyleIdx="3" presStyleCnt="4">
        <dgm:presLayoutVars>
          <dgm:bulletEnabled val="1"/>
        </dgm:presLayoutVars>
      </dgm:prSet>
      <dgm:spPr/>
    </dgm:pt>
  </dgm:ptLst>
  <dgm:cxnLst>
    <dgm:cxn modelId="{662FA10F-5C1C-D549-8676-5E53D3737FF1}" type="presOf" srcId="{C9CBCD79-BD1D-4D48-9BA9-CF3B079FA7A3}" destId="{F6C1E42E-0724-3142-A9E7-B9CFC6077FAD}" srcOrd="0" destOrd="0" presId="urn:microsoft.com/office/officeart/2005/8/layout/process2"/>
    <dgm:cxn modelId="{EED27616-6EA0-0940-B1CE-7F7B81DA9B28}" type="presOf" srcId="{B9E8A6D6-BC78-5644-B71F-237645B538D9}" destId="{12C392AB-B727-8842-AC0A-5D1C2026AA63}" srcOrd="0" destOrd="0" presId="urn:microsoft.com/office/officeart/2005/8/layout/process2"/>
    <dgm:cxn modelId="{A914E318-1BB8-5E44-BC10-4392E6D9FB13}" type="presOf" srcId="{01FA7C71-E4E5-0B41-BA54-C18EE0BE7F2D}" destId="{A732158D-6FF8-F349-8E1D-7E012405C3FC}" srcOrd="1" destOrd="0" presId="urn:microsoft.com/office/officeart/2005/8/layout/process2"/>
    <dgm:cxn modelId="{1997841F-0DE0-B04D-B27D-C2B35F243242}" type="presOf" srcId="{FA9F85BF-1D7D-CD48-9288-A503D619379F}" destId="{D525CCFC-9E7C-184C-B0D8-AF451FD541CF}" srcOrd="1" destOrd="0" presId="urn:microsoft.com/office/officeart/2005/8/layout/process2"/>
    <dgm:cxn modelId="{8558DD24-BDF5-584C-8E6D-E385F1F7E54A}" type="presOf" srcId="{01FA7C71-E4E5-0B41-BA54-C18EE0BE7F2D}" destId="{03829382-1297-6746-AE1D-9CD28BF4CD3F}" srcOrd="0" destOrd="0" presId="urn:microsoft.com/office/officeart/2005/8/layout/process2"/>
    <dgm:cxn modelId="{C5914634-54C1-DA42-997D-6B86BD972B53}" srcId="{C9CBCD79-BD1D-4D48-9BA9-CF3B079FA7A3}" destId="{B9E8A6D6-BC78-5644-B71F-237645B538D9}" srcOrd="3" destOrd="0" parTransId="{A677416C-1326-BC47-95E4-41F1767F6C91}" sibTransId="{816E811F-2309-644E-87D5-ADDCB1D76098}"/>
    <dgm:cxn modelId="{1B4A7979-62E3-7342-AF47-80C3D81113F5}" type="presOf" srcId="{6C3F93FA-E3C9-D241-9FE4-B72F68D0E32F}" destId="{C2DD6C6D-4738-3C4B-9F2A-18A21183638B}" srcOrd="0" destOrd="0" presId="urn:microsoft.com/office/officeart/2005/8/layout/process2"/>
    <dgm:cxn modelId="{D281807E-AE06-E840-8CDF-82C68434BBBC}" type="presOf" srcId="{FA9F85BF-1D7D-CD48-9288-A503D619379F}" destId="{AE41869A-A317-9B48-9B3F-D77B4CA943E5}" srcOrd="0" destOrd="0" presId="urn:microsoft.com/office/officeart/2005/8/layout/process2"/>
    <dgm:cxn modelId="{7C939E81-38AA-C245-807F-DB0B008244B2}" srcId="{C9CBCD79-BD1D-4D48-9BA9-CF3B079FA7A3}" destId="{E2C5880A-E273-4B48-8F6A-EB93CB117611}" srcOrd="0" destOrd="0" parTransId="{A7DBEA74-609B-2040-BEE6-2B15DD688D36}" sibTransId="{FA9F85BF-1D7D-CD48-9288-A503D619379F}"/>
    <dgm:cxn modelId="{9AC02F86-8E77-2842-B59C-198B74A1706B}" type="presOf" srcId="{E2C5880A-E273-4B48-8F6A-EB93CB117611}" destId="{EFA1DBF0-8E46-8A42-B596-6BA96EFC2D7F}" srcOrd="0" destOrd="0" presId="urn:microsoft.com/office/officeart/2005/8/layout/process2"/>
    <dgm:cxn modelId="{5B1A8F89-0894-194E-A8E4-73464042396A}" type="presOf" srcId="{6C3F93FA-E3C9-D241-9FE4-B72F68D0E32F}" destId="{B3FD3F67-02FF-2849-BD90-A55F27248E9F}" srcOrd="1" destOrd="0" presId="urn:microsoft.com/office/officeart/2005/8/layout/process2"/>
    <dgm:cxn modelId="{55154CE0-0314-EB4D-B14E-99AB53E0F5DD}" type="presOf" srcId="{E543A786-75A5-8E45-B5AA-938150117333}" destId="{464B5E45-E4D0-3C40-AA9D-020EF2CE27B3}" srcOrd="0" destOrd="0" presId="urn:microsoft.com/office/officeart/2005/8/layout/process2"/>
    <dgm:cxn modelId="{9BB2AFE4-2459-A94D-8E7D-C1ED6BADD072}" srcId="{C9CBCD79-BD1D-4D48-9BA9-CF3B079FA7A3}" destId="{8A7BEE82-83F2-3D45-90E3-19CABFD47900}" srcOrd="2" destOrd="0" parTransId="{38F8C861-428B-4349-B02C-2138DFBA2E40}" sibTransId="{01FA7C71-E4E5-0B41-BA54-C18EE0BE7F2D}"/>
    <dgm:cxn modelId="{B251DFF2-7CFA-C94C-8B4C-19E8417CC725}" type="presOf" srcId="{8A7BEE82-83F2-3D45-90E3-19CABFD47900}" destId="{00CCA2B3-912B-AC41-969F-52B6153C1303}" srcOrd="0" destOrd="0" presId="urn:microsoft.com/office/officeart/2005/8/layout/process2"/>
    <dgm:cxn modelId="{E65C37FE-86C3-784E-8535-1CD5AEC5679F}" srcId="{C9CBCD79-BD1D-4D48-9BA9-CF3B079FA7A3}" destId="{E543A786-75A5-8E45-B5AA-938150117333}" srcOrd="1" destOrd="0" parTransId="{7ED56A4A-19E8-4744-A969-C26B9D94445C}" sibTransId="{6C3F93FA-E3C9-D241-9FE4-B72F68D0E32F}"/>
    <dgm:cxn modelId="{0E037A37-BD8F-D747-B924-B43864AFF9E9}" type="presParOf" srcId="{F6C1E42E-0724-3142-A9E7-B9CFC6077FAD}" destId="{EFA1DBF0-8E46-8A42-B596-6BA96EFC2D7F}" srcOrd="0" destOrd="0" presId="urn:microsoft.com/office/officeart/2005/8/layout/process2"/>
    <dgm:cxn modelId="{F9D410C7-F1DD-DA47-A66E-EFB23F22779E}" type="presParOf" srcId="{F6C1E42E-0724-3142-A9E7-B9CFC6077FAD}" destId="{AE41869A-A317-9B48-9B3F-D77B4CA943E5}" srcOrd="1" destOrd="0" presId="urn:microsoft.com/office/officeart/2005/8/layout/process2"/>
    <dgm:cxn modelId="{256B8071-566A-8541-977B-B1F88FE03191}" type="presParOf" srcId="{AE41869A-A317-9B48-9B3F-D77B4CA943E5}" destId="{D525CCFC-9E7C-184C-B0D8-AF451FD541CF}" srcOrd="0" destOrd="0" presId="urn:microsoft.com/office/officeart/2005/8/layout/process2"/>
    <dgm:cxn modelId="{ED9711F5-760E-564F-905C-49277C71E6DF}" type="presParOf" srcId="{F6C1E42E-0724-3142-A9E7-B9CFC6077FAD}" destId="{464B5E45-E4D0-3C40-AA9D-020EF2CE27B3}" srcOrd="2" destOrd="0" presId="urn:microsoft.com/office/officeart/2005/8/layout/process2"/>
    <dgm:cxn modelId="{A9456DA5-91AF-C744-A967-B7343C6B6573}" type="presParOf" srcId="{F6C1E42E-0724-3142-A9E7-B9CFC6077FAD}" destId="{C2DD6C6D-4738-3C4B-9F2A-18A21183638B}" srcOrd="3" destOrd="0" presId="urn:microsoft.com/office/officeart/2005/8/layout/process2"/>
    <dgm:cxn modelId="{1E092647-606C-3A46-9E46-1A4E6AD6093A}" type="presParOf" srcId="{C2DD6C6D-4738-3C4B-9F2A-18A21183638B}" destId="{B3FD3F67-02FF-2849-BD90-A55F27248E9F}" srcOrd="0" destOrd="0" presId="urn:microsoft.com/office/officeart/2005/8/layout/process2"/>
    <dgm:cxn modelId="{FA27F51F-038B-174A-A14F-A3FD0A4034FB}" type="presParOf" srcId="{F6C1E42E-0724-3142-A9E7-B9CFC6077FAD}" destId="{00CCA2B3-912B-AC41-969F-52B6153C1303}" srcOrd="4" destOrd="0" presId="urn:microsoft.com/office/officeart/2005/8/layout/process2"/>
    <dgm:cxn modelId="{43C86B5B-62DF-494B-BCB6-57BF4C5DE5DC}" type="presParOf" srcId="{F6C1E42E-0724-3142-A9E7-B9CFC6077FAD}" destId="{03829382-1297-6746-AE1D-9CD28BF4CD3F}" srcOrd="5" destOrd="0" presId="urn:microsoft.com/office/officeart/2005/8/layout/process2"/>
    <dgm:cxn modelId="{06E08E38-6C10-614F-AF72-3E029363AA30}" type="presParOf" srcId="{03829382-1297-6746-AE1D-9CD28BF4CD3F}" destId="{A732158D-6FF8-F349-8E1D-7E012405C3FC}" srcOrd="0" destOrd="0" presId="urn:microsoft.com/office/officeart/2005/8/layout/process2"/>
    <dgm:cxn modelId="{4527CA85-7C4D-DC4E-918E-72579CF17A06}" type="presParOf" srcId="{F6C1E42E-0724-3142-A9E7-B9CFC6077FAD}" destId="{12C392AB-B727-8842-AC0A-5D1C2026AA63}"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39FBAE4-A7EF-9A41-92D9-17F101553EB8}" type="doc">
      <dgm:prSet loTypeId="urn:microsoft.com/office/officeart/2005/8/layout/cycle3" loCatId="list" qsTypeId="urn:microsoft.com/office/officeart/2005/8/quickstyle/simple1" qsCatId="simple" csTypeId="urn:microsoft.com/office/officeart/2005/8/colors/accent1_1" csCatId="accent1" phldr="1"/>
      <dgm:spPr/>
      <dgm:t>
        <a:bodyPr/>
        <a:lstStyle/>
        <a:p>
          <a:endParaRPr lang="es-ES"/>
        </a:p>
      </dgm:t>
    </dgm:pt>
    <dgm:pt modelId="{D173F2BC-8EE7-F749-BBC0-82FEC4CEDF5E}">
      <dgm:prSet custT="1"/>
      <dgm:spPr>
        <a:ln>
          <a:solidFill>
            <a:srgbClr val="152B48"/>
          </a:solidFill>
        </a:ln>
      </dgm:spPr>
      <dgm:t>
        <a:bodyPr/>
        <a:lstStyle/>
        <a:p>
          <a:r>
            <a:rPr lang="es-CO" sz="1800" dirty="0">
              <a:solidFill>
                <a:srgbClr val="152B48"/>
              </a:solidFill>
              <a:latin typeface="Montserrat" pitchFamily="2" charset="77"/>
            </a:rPr>
            <a:t>El mantenimiento de la producción de leche depende de la succión continuada.</a:t>
          </a:r>
        </a:p>
      </dgm:t>
    </dgm:pt>
    <dgm:pt modelId="{9702FC48-2293-544A-8F69-5482A2323848}" type="parTrans" cxnId="{782B58D6-F077-3145-92D2-2FA5ED71AF2F}">
      <dgm:prSet/>
      <dgm:spPr/>
      <dgm:t>
        <a:bodyPr/>
        <a:lstStyle/>
        <a:p>
          <a:endParaRPr lang="es-ES" sz="1800">
            <a:solidFill>
              <a:srgbClr val="152B48"/>
            </a:solidFill>
            <a:latin typeface="Montserrat" pitchFamily="2" charset="77"/>
          </a:endParaRPr>
        </a:p>
      </dgm:t>
    </dgm:pt>
    <dgm:pt modelId="{679327BD-BF2B-EB43-BF9E-BB188DF1473C}" type="sibTrans" cxnId="{782B58D6-F077-3145-92D2-2FA5ED71AF2F}">
      <dgm:prSet/>
      <dgm:spPr>
        <a:solidFill>
          <a:srgbClr val="00ABA7"/>
        </a:solidFill>
      </dgm:spPr>
      <dgm:t>
        <a:bodyPr/>
        <a:lstStyle/>
        <a:p>
          <a:endParaRPr lang="es-ES" sz="1800">
            <a:solidFill>
              <a:srgbClr val="152B48"/>
            </a:solidFill>
            <a:latin typeface="Montserrat" pitchFamily="2" charset="77"/>
          </a:endParaRPr>
        </a:p>
      </dgm:t>
    </dgm:pt>
    <dgm:pt modelId="{3F60420F-4892-0342-875B-38D51FE54308}">
      <dgm:prSet custT="1"/>
      <dgm:spPr>
        <a:ln>
          <a:solidFill>
            <a:srgbClr val="152B48"/>
          </a:solidFill>
        </a:ln>
      </dgm:spPr>
      <dgm:t>
        <a:bodyPr/>
        <a:lstStyle/>
        <a:p>
          <a:r>
            <a:rPr lang="es-CO" sz="1800" dirty="0">
              <a:solidFill>
                <a:srgbClr val="152B48"/>
              </a:solidFill>
              <a:latin typeface="Montserrat" pitchFamily="2" charset="77"/>
            </a:rPr>
            <a:t>Cuanto más succiona el lactante, más leche se produce. </a:t>
          </a:r>
        </a:p>
      </dgm:t>
    </dgm:pt>
    <dgm:pt modelId="{12FF9E1F-33A0-144E-B628-0C954B36306E}" type="parTrans" cxnId="{24EFBADB-D758-6140-9282-90CE5A0FBA0B}">
      <dgm:prSet/>
      <dgm:spPr/>
      <dgm:t>
        <a:bodyPr/>
        <a:lstStyle/>
        <a:p>
          <a:endParaRPr lang="es-ES" sz="1800">
            <a:solidFill>
              <a:srgbClr val="152B48"/>
            </a:solidFill>
            <a:latin typeface="Montserrat" pitchFamily="2" charset="77"/>
          </a:endParaRPr>
        </a:p>
      </dgm:t>
    </dgm:pt>
    <dgm:pt modelId="{1DE12FD6-7DA4-C847-ABC3-AB4F72D1396F}" type="sibTrans" cxnId="{24EFBADB-D758-6140-9282-90CE5A0FBA0B}">
      <dgm:prSet/>
      <dgm:spPr/>
      <dgm:t>
        <a:bodyPr/>
        <a:lstStyle/>
        <a:p>
          <a:endParaRPr lang="es-ES" sz="1800">
            <a:solidFill>
              <a:srgbClr val="152B48"/>
            </a:solidFill>
            <a:latin typeface="Montserrat" pitchFamily="2" charset="77"/>
          </a:endParaRPr>
        </a:p>
      </dgm:t>
    </dgm:pt>
    <dgm:pt modelId="{3E227551-0F7D-4147-9C59-ADA9C966FBB1}">
      <dgm:prSet custT="1"/>
      <dgm:spPr>
        <a:ln>
          <a:solidFill>
            <a:srgbClr val="152B48"/>
          </a:solidFill>
        </a:ln>
      </dgm:spPr>
      <dgm:t>
        <a:bodyPr/>
        <a:lstStyle/>
        <a:p>
          <a:r>
            <a:rPr lang="es-CO" sz="1800" dirty="0">
              <a:solidFill>
                <a:srgbClr val="152B48"/>
              </a:solidFill>
              <a:latin typeface="Montserrat" pitchFamily="2" charset="77"/>
            </a:rPr>
            <a:t>También se puede estimular la producción de leche mediante la extracción manual o con extractores.</a:t>
          </a:r>
        </a:p>
      </dgm:t>
    </dgm:pt>
    <dgm:pt modelId="{62D0D6DE-3242-8445-B0D5-D65B7FA727EF}" type="parTrans" cxnId="{20291A94-BE1A-6D44-972D-E10D3DDF23BF}">
      <dgm:prSet/>
      <dgm:spPr/>
      <dgm:t>
        <a:bodyPr/>
        <a:lstStyle/>
        <a:p>
          <a:endParaRPr lang="es-ES" sz="1800">
            <a:solidFill>
              <a:srgbClr val="152B48"/>
            </a:solidFill>
            <a:latin typeface="Montserrat" pitchFamily="2" charset="77"/>
          </a:endParaRPr>
        </a:p>
      </dgm:t>
    </dgm:pt>
    <dgm:pt modelId="{DB006C81-24AE-014C-AFE6-68EC5EC43A3F}" type="sibTrans" cxnId="{20291A94-BE1A-6D44-972D-E10D3DDF23BF}">
      <dgm:prSet/>
      <dgm:spPr/>
      <dgm:t>
        <a:bodyPr/>
        <a:lstStyle/>
        <a:p>
          <a:endParaRPr lang="es-ES" sz="1800">
            <a:solidFill>
              <a:srgbClr val="152B48"/>
            </a:solidFill>
            <a:latin typeface="Montserrat" pitchFamily="2" charset="77"/>
          </a:endParaRPr>
        </a:p>
      </dgm:t>
    </dgm:pt>
    <dgm:pt modelId="{9EE05282-2706-F540-AC62-7208A7A43C2D}" type="pres">
      <dgm:prSet presAssocID="{B39FBAE4-A7EF-9A41-92D9-17F101553EB8}" presName="Name0" presStyleCnt="0">
        <dgm:presLayoutVars>
          <dgm:dir/>
          <dgm:resizeHandles val="exact"/>
        </dgm:presLayoutVars>
      </dgm:prSet>
      <dgm:spPr/>
    </dgm:pt>
    <dgm:pt modelId="{6EBA0592-C739-BE49-BB4E-5F1F43237213}" type="pres">
      <dgm:prSet presAssocID="{B39FBAE4-A7EF-9A41-92D9-17F101553EB8}" presName="cycle" presStyleCnt="0"/>
      <dgm:spPr/>
    </dgm:pt>
    <dgm:pt modelId="{276EE5DD-7CAB-CD4F-A81C-FFE0D6CFE124}" type="pres">
      <dgm:prSet presAssocID="{D173F2BC-8EE7-F749-BBC0-82FEC4CEDF5E}" presName="nodeFirstNode" presStyleLbl="node1" presStyleIdx="0" presStyleCnt="3">
        <dgm:presLayoutVars>
          <dgm:bulletEnabled val="1"/>
        </dgm:presLayoutVars>
      </dgm:prSet>
      <dgm:spPr/>
    </dgm:pt>
    <dgm:pt modelId="{4B586B59-06BE-EB43-AC78-5D7803D7391F}" type="pres">
      <dgm:prSet presAssocID="{679327BD-BF2B-EB43-BF9E-BB188DF1473C}" presName="sibTransFirstNode" presStyleLbl="bgShp" presStyleIdx="0" presStyleCnt="1" custLinFactNeighborY="-2356"/>
      <dgm:spPr/>
    </dgm:pt>
    <dgm:pt modelId="{7869AD59-574D-4E4B-B43F-19AEC1F93D67}" type="pres">
      <dgm:prSet presAssocID="{3F60420F-4892-0342-875B-38D51FE54308}" presName="nodeFollowingNodes" presStyleLbl="node1" presStyleIdx="1" presStyleCnt="3">
        <dgm:presLayoutVars>
          <dgm:bulletEnabled val="1"/>
        </dgm:presLayoutVars>
      </dgm:prSet>
      <dgm:spPr/>
    </dgm:pt>
    <dgm:pt modelId="{0576415F-EF63-E049-BD3B-4198359E6102}" type="pres">
      <dgm:prSet presAssocID="{3E227551-0F7D-4147-9C59-ADA9C966FBB1}" presName="nodeFollowingNodes" presStyleLbl="node1" presStyleIdx="2" presStyleCnt="3" custScaleY="118984">
        <dgm:presLayoutVars>
          <dgm:bulletEnabled val="1"/>
        </dgm:presLayoutVars>
      </dgm:prSet>
      <dgm:spPr/>
    </dgm:pt>
  </dgm:ptLst>
  <dgm:cxnLst>
    <dgm:cxn modelId="{2609F70E-BA3D-8A4D-BD1E-1BDCF269972C}" type="presOf" srcId="{679327BD-BF2B-EB43-BF9E-BB188DF1473C}" destId="{4B586B59-06BE-EB43-AC78-5D7803D7391F}" srcOrd="0" destOrd="0" presId="urn:microsoft.com/office/officeart/2005/8/layout/cycle3"/>
    <dgm:cxn modelId="{F86E8A14-2740-E94B-9EF8-6B12910C4ABD}" type="presOf" srcId="{3E227551-0F7D-4147-9C59-ADA9C966FBB1}" destId="{0576415F-EF63-E049-BD3B-4198359E6102}" srcOrd="0" destOrd="0" presId="urn:microsoft.com/office/officeart/2005/8/layout/cycle3"/>
    <dgm:cxn modelId="{67DE5329-DB76-994C-98BC-B70990498021}" type="presOf" srcId="{D173F2BC-8EE7-F749-BBC0-82FEC4CEDF5E}" destId="{276EE5DD-7CAB-CD4F-A81C-FFE0D6CFE124}" srcOrd="0" destOrd="0" presId="urn:microsoft.com/office/officeart/2005/8/layout/cycle3"/>
    <dgm:cxn modelId="{8D97D567-B959-1B46-A7A7-0FC27F24017E}" type="presOf" srcId="{B39FBAE4-A7EF-9A41-92D9-17F101553EB8}" destId="{9EE05282-2706-F540-AC62-7208A7A43C2D}" srcOrd="0" destOrd="0" presId="urn:microsoft.com/office/officeart/2005/8/layout/cycle3"/>
    <dgm:cxn modelId="{D575F57D-9795-0E4C-AEA3-FF9C8C65652E}" type="presOf" srcId="{3F60420F-4892-0342-875B-38D51FE54308}" destId="{7869AD59-574D-4E4B-B43F-19AEC1F93D67}" srcOrd="0" destOrd="0" presId="urn:microsoft.com/office/officeart/2005/8/layout/cycle3"/>
    <dgm:cxn modelId="{20291A94-BE1A-6D44-972D-E10D3DDF23BF}" srcId="{B39FBAE4-A7EF-9A41-92D9-17F101553EB8}" destId="{3E227551-0F7D-4147-9C59-ADA9C966FBB1}" srcOrd="2" destOrd="0" parTransId="{62D0D6DE-3242-8445-B0D5-D65B7FA727EF}" sibTransId="{DB006C81-24AE-014C-AFE6-68EC5EC43A3F}"/>
    <dgm:cxn modelId="{782B58D6-F077-3145-92D2-2FA5ED71AF2F}" srcId="{B39FBAE4-A7EF-9A41-92D9-17F101553EB8}" destId="{D173F2BC-8EE7-F749-BBC0-82FEC4CEDF5E}" srcOrd="0" destOrd="0" parTransId="{9702FC48-2293-544A-8F69-5482A2323848}" sibTransId="{679327BD-BF2B-EB43-BF9E-BB188DF1473C}"/>
    <dgm:cxn modelId="{24EFBADB-D758-6140-9282-90CE5A0FBA0B}" srcId="{B39FBAE4-A7EF-9A41-92D9-17F101553EB8}" destId="{3F60420F-4892-0342-875B-38D51FE54308}" srcOrd="1" destOrd="0" parTransId="{12FF9E1F-33A0-144E-B628-0C954B36306E}" sibTransId="{1DE12FD6-7DA4-C847-ABC3-AB4F72D1396F}"/>
    <dgm:cxn modelId="{D29E506E-FEB8-8B4D-A9B3-3819F38530D7}" type="presParOf" srcId="{9EE05282-2706-F540-AC62-7208A7A43C2D}" destId="{6EBA0592-C739-BE49-BB4E-5F1F43237213}" srcOrd="0" destOrd="0" presId="urn:microsoft.com/office/officeart/2005/8/layout/cycle3"/>
    <dgm:cxn modelId="{D0A3E59A-F0E0-8B46-9124-706A73946D46}" type="presParOf" srcId="{6EBA0592-C739-BE49-BB4E-5F1F43237213}" destId="{276EE5DD-7CAB-CD4F-A81C-FFE0D6CFE124}" srcOrd="0" destOrd="0" presId="urn:microsoft.com/office/officeart/2005/8/layout/cycle3"/>
    <dgm:cxn modelId="{0577D3BA-9116-CC4D-A4ED-B523790A3533}" type="presParOf" srcId="{6EBA0592-C739-BE49-BB4E-5F1F43237213}" destId="{4B586B59-06BE-EB43-AC78-5D7803D7391F}" srcOrd="1" destOrd="0" presId="urn:microsoft.com/office/officeart/2005/8/layout/cycle3"/>
    <dgm:cxn modelId="{ADF0DB1D-911A-644F-A516-415D8495CC42}" type="presParOf" srcId="{6EBA0592-C739-BE49-BB4E-5F1F43237213}" destId="{7869AD59-574D-4E4B-B43F-19AEC1F93D67}" srcOrd="2" destOrd="0" presId="urn:microsoft.com/office/officeart/2005/8/layout/cycle3"/>
    <dgm:cxn modelId="{E42E9047-D842-144C-BFAF-4EA1F5226636}" type="presParOf" srcId="{6EBA0592-C739-BE49-BB4E-5F1F43237213}" destId="{0576415F-EF63-E049-BD3B-4198359E6102}" srcOrd="3"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63A5311-D7BC-3743-997F-C30E72DDC40E}" type="doc">
      <dgm:prSet loTypeId="urn:microsoft.com/office/officeart/2005/8/layout/hierarchy3" loCatId="list" qsTypeId="urn:microsoft.com/office/officeart/2005/8/quickstyle/simple1" qsCatId="simple" csTypeId="urn:microsoft.com/office/officeart/2005/8/colors/accent1_1" csCatId="accent1" phldr="1"/>
      <dgm:spPr/>
      <dgm:t>
        <a:bodyPr/>
        <a:lstStyle/>
        <a:p>
          <a:endParaRPr lang="es-ES"/>
        </a:p>
      </dgm:t>
    </dgm:pt>
    <dgm:pt modelId="{D89F3B28-A78B-5243-B7CF-E74D00F48146}">
      <dgm:prSet phldrT="[Texto]"/>
      <dgm:spPr>
        <a:ln>
          <a:solidFill>
            <a:srgbClr val="152B48"/>
          </a:solidFill>
        </a:ln>
      </dgm:spPr>
      <dgm:t>
        <a:bodyPr/>
        <a:lstStyle/>
        <a:p>
          <a:r>
            <a:rPr lang="es-CO" b="1" i="0" dirty="0">
              <a:solidFill>
                <a:srgbClr val="152B48"/>
              </a:solidFill>
              <a:latin typeface="Montserrat" pitchFamily="2" charset="77"/>
            </a:rPr>
            <a:t>Péptido inhibidor producido en el hipotálamo</a:t>
          </a:r>
          <a:endParaRPr lang="es-ES" b="1" dirty="0">
            <a:solidFill>
              <a:srgbClr val="152B48"/>
            </a:solidFill>
            <a:latin typeface="Montserrat" pitchFamily="2" charset="77"/>
          </a:endParaRPr>
        </a:p>
      </dgm:t>
    </dgm:pt>
    <dgm:pt modelId="{72DFE816-F45F-884C-B853-FCAF2E59907E}" type="parTrans" cxnId="{70FD8A7C-37D0-DB4D-B377-FAA38EE2FA20}">
      <dgm:prSet/>
      <dgm:spPr/>
      <dgm:t>
        <a:bodyPr/>
        <a:lstStyle/>
        <a:p>
          <a:endParaRPr lang="es-ES">
            <a:solidFill>
              <a:srgbClr val="152B48"/>
            </a:solidFill>
            <a:latin typeface="Montserrat" pitchFamily="2" charset="77"/>
          </a:endParaRPr>
        </a:p>
      </dgm:t>
    </dgm:pt>
    <dgm:pt modelId="{9654BF59-58CD-C44A-835A-32EA8B42C85E}" type="sibTrans" cxnId="{70FD8A7C-37D0-DB4D-B377-FAA38EE2FA20}">
      <dgm:prSet/>
      <dgm:spPr/>
      <dgm:t>
        <a:bodyPr/>
        <a:lstStyle/>
        <a:p>
          <a:endParaRPr lang="es-ES">
            <a:solidFill>
              <a:srgbClr val="152B48"/>
            </a:solidFill>
            <a:latin typeface="Montserrat" pitchFamily="2" charset="77"/>
          </a:endParaRPr>
        </a:p>
      </dgm:t>
    </dgm:pt>
    <dgm:pt modelId="{DB40AE20-453B-6849-8491-AA1FC3348CE9}">
      <dgm:prSet phldrT="[Texto]"/>
      <dgm:spPr>
        <a:ln>
          <a:solidFill>
            <a:srgbClr val="152B48"/>
          </a:solidFill>
        </a:ln>
      </dgm:spPr>
      <dgm:t>
        <a:bodyPr/>
        <a:lstStyle/>
        <a:p>
          <a:r>
            <a:rPr lang="es-CO" b="0" i="0" dirty="0">
              <a:solidFill>
                <a:srgbClr val="152B48"/>
              </a:solidFill>
              <a:latin typeface="Montserrat" pitchFamily="2" charset="77"/>
            </a:rPr>
            <a:t>Factor inhibidor de prolactina (PIF).</a:t>
          </a:r>
          <a:endParaRPr lang="es-ES" dirty="0">
            <a:solidFill>
              <a:srgbClr val="152B48"/>
            </a:solidFill>
            <a:latin typeface="Montserrat" pitchFamily="2" charset="77"/>
          </a:endParaRPr>
        </a:p>
      </dgm:t>
    </dgm:pt>
    <dgm:pt modelId="{B11F56F3-825E-E240-B5FF-D0C94D26757F}" type="parTrans" cxnId="{3AE18196-2692-254B-94EA-C8846EAEAFA5}">
      <dgm:prSet/>
      <dgm:spPr>
        <a:ln>
          <a:solidFill>
            <a:srgbClr val="00ABA7"/>
          </a:solidFill>
        </a:ln>
      </dgm:spPr>
      <dgm:t>
        <a:bodyPr/>
        <a:lstStyle/>
        <a:p>
          <a:endParaRPr lang="es-ES">
            <a:solidFill>
              <a:srgbClr val="152B48"/>
            </a:solidFill>
            <a:latin typeface="Montserrat" pitchFamily="2" charset="77"/>
          </a:endParaRPr>
        </a:p>
      </dgm:t>
    </dgm:pt>
    <dgm:pt modelId="{A3E9424F-FAB0-B349-B25B-3AE143FA88D4}" type="sibTrans" cxnId="{3AE18196-2692-254B-94EA-C8846EAEAFA5}">
      <dgm:prSet/>
      <dgm:spPr/>
      <dgm:t>
        <a:bodyPr/>
        <a:lstStyle/>
        <a:p>
          <a:endParaRPr lang="es-ES">
            <a:solidFill>
              <a:srgbClr val="152B48"/>
            </a:solidFill>
            <a:latin typeface="Montserrat" pitchFamily="2" charset="77"/>
          </a:endParaRPr>
        </a:p>
      </dgm:t>
    </dgm:pt>
    <dgm:pt modelId="{51339CEE-5EBE-9B4E-ABB8-39164032D908}">
      <dgm:prSet phldrT="[Texto]"/>
      <dgm:spPr>
        <a:ln>
          <a:solidFill>
            <a:srgbClr val="152B48"/>
          </a:solidFill>
        </a:ln>
      </dgm:spPr>
      <dgm:t>
        <a:bodyPr/>
        <a:lstStyle/>
        <a:p>
          <a:r>
            <a:rPr lang="es-CO" b="0" i="0" dirty="0">
              <a:solidFill>
                <a:srgbClr val="152B48"/>
              </a:solidFill>
              <a:latin typeface="Montserrat" pitchFamily="2" charset="77"/>
            </a:rPr>
            <a:t>Reduce la producción de leche.</a:t>
          </a:r>
          <a:endParaRPr lang="es-ES" dirty="0">
            <a:solidFill>
              <a:srgbClr val="152B48"/>
            </a:solidFill>
            <a:latin typeface="Montserrat" pitchFamily="2" charset="77"/>
          </a:endParaRPr>
        </a:p>
      </dgm:t>
    </dgm:pt>
    <dgm:pt modelId="{F31A7255-976F-C146-8C05-0E3C1FB99029}" type="parTrans" cxnId="{E74449D8-7E30-0240-B2B7-B50F4D4E6839}">
      <dgm:prSet/>
      <dgm:spPr>
        <a:ln>
          <a:solidFill>
            <a:srgbClr val="00ABA7"/>
          </a:solidFill>
        </a:ln>
      </dgm:spPr>
      <dgm:t>
        <a:bodyPr/>
        <a:lstStyle/>
        <a:p>
          <a:endParaRPr lang="es-ES">
            <a:solidFill>
              <a:srgbClr val="152B48"/>
            </a:solidFill>
            <a:latin typeface="Montserrat" pitchFamily="2" charset="77"/>
          </a:endParaRPr>
        </a:p>
      </dgm:t>
    </dgm:pt>
    <dgm:pt modelId="{3AAC4F76-3168-AC4F-917F-AD9B4B91048B}" type="sibTrans" cxnId="{E74449D8-7E30-0240-B2B7-B50F4D4E6839}">
      <dgm:prSet/>
      <dgm:spPr/>
      <dgm:t>
        <a:bodyPr/>
        <a:lstStyle/>
        <a:p>
          <a:endParaRPr lang="es-ES">
            <a:solidFill>
              <a:srgbClr val="152B48"/>
            </a:solidFill>
            <a:latin typeface="Montserrat" pitchFamily="2" charset="77"/>
          </a:endParaRPr>
        </a:p>
      </dgm:t>
    </dgm:pt>
    <dgm:pt modelId="{46EC22BB-3652-824C-B638-A2F15971E695}">
      <dgm:prSet phldrT="[Texto]"/>
      <dgm:spPr>
        <a:ln>
          <a:solidFill>
            <a:srgbClr val="152B48"/>
          </a:solidFill>
        </a:ln>
      </dgm:spPr>
      <dgm:t>
        <a:bodyPr/>
        <a:lstStyle/>
        <a:p>
          <a:r>
            <a:rPr lang="es-CO" b="1" i="0" dirty="0">
              <a:solidFill>
                <a:srgbClr val="152B48"/>
              </a:solidFill>
              <a:latin typeface="Montserrat" pitchFamily="2" charset="77"/>
            </a:rPr>
            <a:t>Tomas frecuentes</a:t>
          </a:r>
          <a:endParaRPr lang="es-ES" b="1" dirty="0">
            <a:solidFill>
              <a:srgbClr val="152B48"/>
            </a:solidFill>
            <a:latin typeface="Montserrat" pitchFamily="2" charset="77"/>
          </a:endParaRPr>
        </a:p>
      </dgm:t>
    </dgm:pt>
    <dgm:pt modelId="{62DB468D-8183-DD4B-9AAC-ABA7F2B00FD0}" type="parTrans" cxnId="{649AA555-C609-BE42-A45E-75C730017E53}">
      <dgm:prSet/>
      <dgm:spPr/>
      <dgm:t>
        <a:bodyPr/>
        <a:lstStyle/>
        <a:p>
          <a:endParaRPr lang="es-ES">
            <a:solidFill>
              <a:srgbClr val="152B48"/>
            </a:solidFill>
            <a:latin typeface="Montserrat" pitchFamily="2" charset="77"/>
          </a:endParaRPr>
        </a:p>
      </dgm:t>
    </dgm:pt>
    <dgm:pt modelId="{A94D5398-0452-D74D-8487-B4F632DF03F3}" type="sibTrans" cxnId="{649AA555-C609-BE42-A45E-75C730017E53}">
      <dgm:prSet/>
      <dgm:spPr/>
      <dgm:t>
        <a:bodyPr/>
        <a:lstStyle/>
        <a:p>
          <a:endParaRPr lang="es-ES">
            <a:solidFill>
              <a:srgbClr val="152B48"/>
            </a:solidFill>
            <a:latin typeface="Montserrat" pitchFamily="2" charset="77"/>
          </a:endParaRPr>
        </a:p>
      </dgm:t>
    </dgm:pt>
    <dgm:pt modelId="{1314A0EA-5105-DD47-AF0A-B43D7FDBA88A}">
      <dgm:prSet phldrT="[Texto]"/>
      <dgm:spPr>
        <a:ln>
          <a:solidFill>
            <a:srgbClr val="152B48"/>
          </a:solidFill>
        </a:ln>
      </dgm:spPr>
      <dgm:t>
        <a:bodyPr/>
        <a:lstStyle/>
        <a:p>
          <a:r>
            <a:rPr lang="es-CO" b="0" i="0" dirty="0">
              <a:solidFill>
                <a:srgbClr val="152B48"/>
              </a:solidFill>
              <a:latin typeface="Montserrat" pitchFamily="2" charset="77"/>
            </a:rPr>
            <a:t>La succión se elimina este inhibidor.</a:t>
          </a:r>
          <a:endParaRPr lang="es-ES" dirty="0">
            <a:solidFill>
              <a:srgbClr val="152B48"/>
            </a:solidFill>
            <a:latin typeface="Montserrat" pitchFamily="2" charset="77"/>
          </a:endParaRPr>
        </a:p>
      </dgm:t>
    </dgm:pt>
    <dgm:pt modelId="{7618A558-2F74-B64B-BFF4-9ED038EAC475}" type="parTrans" cxnId="{311369D8-5714-6846-B8DD-B4F96740D90C}">
      <dgm:prSet/>
      <dgm:spPr>
        <a:ln>
          <a:solidFill>
            <a:srgbClr val="00ABA7"/>
          </a:solidFill>
        </a:ln>
      </dgm:spPr>
      <dgm:t>
        <a:bodyPr/>
        <a:lstStyle/>
        <a:p>
          <a:endParaRPr lang="es-ES">
            <a:solidFill>
              <a:srgbClr val="152B48"/>
            </a:solidFill>
            <a:latin typeface="Montserrat" pitchFamily="2" charset="77"/>
          </a:endParaRPr>
        </a:p>
      </dgm:t>
    </dgm:pt>
    <dgm:pt modelId="{07CC7363-C7A8-9641-9173-228888792996}" type="sibTrans" cxnId="{311369D8-5714-6846-B8DD-B4F96740D90C}">
      <dgm:prSet/>
      <dgm:spPr/>
      <dgm:t>
        <a:bodyPr/>
        <a:lstStyle/>
        <a:p>
          <a:endParaRPr lang="es-ES">
            <a:solidFill>
              <a:srgbClr val="152B48"/>
            </a:solidFill>
            <a:latin typeface="Montserrat" pitchFamily="2" charset="77"/>
          </a:endParaRPr>
        </a:p>
      </dgm:t>
    </dgm:pt>
    <dgm:pt modelId="{2DE6155A-88BB-4549-9B73-6FF643460E57}">
      <dgm:prSet/>
      <dgm:spPr>
        <a:ln>
          <a:solidFill>
            <a:srgbClr val="152B48"/>
          </a:solidFill>
        </a:ln>
      </dgm:spPr>
      <dgm:t>
        <a:bodyPr/>
        <a:lstStyle/>
        <a:p>
          <a:r>
            <a:rPr lang="es-CO" b="0" i="0" dirty="0">
              <a:solidFill>
                <a:srgbClr val="152B48"/>
              </a:solidFill>
              <a:latin typeface="Montserrat" pitchFamily="2" charset="77"/>
            </a:rPr>
            <a:t>Aumenta la producción de leche.</a:t>
          </a:r>
          <a:endParaRPr lang="es-CO" dirty="0">
            <a:solidFill>
              <a:srgbClr val="152B48"/>
            </a:solidFill>
            <a:latin typeface="Montserrat" pitchFamily="2" charset="77"/>
          </a:endParaRPr>
        </a:p>
      </dgm:t>
    </dgm:pt>
    <dgm:pt modelId="{5DEEE800-F011-374A-B0C7-AD10B52F6AF4}" type="parTrans" cxnId="{92F2D66C-07AE-D64B-AC56-552D6D060CF3}">
      <dgm:prSet/>
      <dgm:spPr>
        <a:ln>
          <a:solidFill>
            <a:srgbClr val="00ABA7"/>
          </a:solidFill>
        </a:ln>
      </dgm:spPr>
      <dgm:t>
        <a:bodyPr/>
        <a:lstStyle/>
        <a:p>
          <a:endParaRPr lang="es-ES">
            <a:solidFill>
              <a:srgbClr val="152B48"/>
            </a:solidFill>
            <a:latin typeface="Montserrat" pitchFamily="2" charset="77"/>
          </a:endParaRPr>
        </a:p>
      </dgm:t>
    </dgm:pt>
    <dgm:pt modelId="{F22F1B65-A554-B84F-81BD-770A2AEDF1F0}" type="sibTrans" cxnId="{92F2D66C-07AE-D64B-AC56-552D6D060CF3}">
      <dgm:prSet/>
      <dgm:spPr/>
      <dgm:t>
        <a:bodyPr/>
        <a:lstStyle/>
        <a:p>
          <a:endParaRPr lang="es-ES">
            <a:solidFill>
              <a:srgbClr val="152B48"/>
            </a:solidFill>
            <a:latin typeface="Montserrat" pitchFamily="2" charset="77"/>
          </a:endParaRPr>
        </a:p>
      </dgm:t>
    </dgm:pt>
    <dgm:pt modelId="{39637CFD-3456-264F-A27C-F0C1FAA1303C}" type="pres">
      <dgm:prSet presAssocID="{563A5311-D7BC-3743-997F-C30E72DDC40E}" presName="diagram" presStyleCnt="0">
        <dgm:presLayoutVars>
          <dgm:chPref val="1"/>
          <dgm:dir/>
          <dgm:animOne val="branch"/>
          <dgm:animLvl val="lvl"/>
          <dgm:resizeHandles/>
        </dgm:presLayoutVars>
      </dgm:prSet>
      <dgm:spPr/>
    </dgm:pt>
    <dgm:pt modelId="{72F6D5E2-A8E9-0748-B62C-FFFB1C6AF68F}" type="pres">
      <dgm:prSet presAssocID="{D89F3B28-A78B-5243-B7CF-E74D00F48146}" presName="root" presStyleCnt="0"/>
      <dgm:spPr/>
    </dgm:pt>
    <dgm:pt modelId="{3F1CED8D-7EB1-6040-AAEE-746C406EBC10}" type="pres">
      <dgm:prSet presAssocID="{D89F3B28-A78B-5243-B7CF-E74D00F48146}" presName="rootComposite" presStyleCnt="0"/>
      <dgm:spPr/>
    </dgm:pt>
    <dgm:pt modelId="{E260DF5D-6B3A-B843-A227-2AA54537C90A}" type="pres">
      <dgm:prSet presAssocID="{D89F3B28-A78B-5243-B7CF-E74D00F48146}" presName="rootText" presStyleLbl="node1" presStyleIdx="0" presStyleCnt="2"/>
      <dgm:spPr/>
    </dgm:pt>
    <dgm:pt modelId="{D84C0F2E-E7ED-C841-9587-922326BBFE80}" type="pres">
      <dgm:prSet presAssocID="{D89F3B28-A78B-5243-B7CF-E74D00F48146}" presName="rootConnector" presStyleLbl="node1" presStyleIdx="0" presStyleCnt="2"/>
      <dgm:spPr/>
    </dgm:pt>
    <dgm:pt modelId="{448543FF-D045-6D40-A690-E771E37CF7F1}" type="pres">
      <dgm:prSet presAssocID="{D89F3B28-A78B-5243-B7CF-E74D00F48146}" presName="childShape" presStyleCnt="0"/>
      <dgm:spPr/>
    </dgm:pt>
    <dgm:pt modelId="{9DFB6B2D-0A6D-E744-BCE1-8AA702C347CF}" type="pres">
      <dgm:prSet presAssocID="{B11F56F3-825E-E240-B5FF-D0C94D26757F}" presName="Name13" presStyleLbl="parChTrans1D2" presStyleIdx="0" presStyleCnt="4"/>
      <dgm:spPr/>
    </dgm:pt>
    <dgm:pt modelId="{5C7E8C4B-0AAB-C543-AC4C-F3AE32179E30}" type="pres">
      <dgm:prSet presAssocID="{DB40AE20-453B-6849-8491-AA1FC3348CE9}" presName="childText" presStyleLbl="bgAcc1" presStyleIdx="0" presStyleCnt="4">
        <dgm:presLayoutVars>
          <dgm:bulletEnabled val="1"/>
        </dgm:presLayoutVars>
      </dgm:prSet>
      <dgm:spPr/>
    </dgm:pt>
    <dgm:pt modelId="{D12BCF0D-9708-3E4C-AD34-CA5ADD114EB3}" type="pres">
      <dgm:prSet presAssocID="{F31A7255-976F-C146-8C05-0E3C1FB99029}" presName="Name13" presStyleLbl="parChTrans1D2" presStyleIdx="1" presStyleCnt="4"/>
      <dgm:spPr/>
    </dgm:pt>
    <dgm:pt modelId="{9494C3AB-E1F3-A84F-961C-EE373268E9BF}" type="pres">
      <dgm:prSet presAssocID="{51339CEE-5EBE-9B4E-ABB8-39164032D908}" presName="childText" presStyleLbl="bgAcc1" presStyleIdx="1" presStyleCnt="4">
        <dgm:presLayoutVars>
          <dgm:bulletEnabled val="1"/>
        </dgm:presLayoutVars>
      </dgm:prSet>
      <dgm:spPr/>
    </dgm:pt>
    <dgm:pt modelId="{7BD9CE35-C7F4-C548-A6D4-1F469D92F619}" type="pres">
      <dgm:prSet presAssocID="{46EC22BB-3652-824C-B638-A2F15971E695}" presName="root" presStyleCnt="0"/>
      <dgm:spPr/>
    </dgm:pt>
    <dgm:pt modelId="{3694F5E1-321C-7E4B-9595-597CE9FF9186}" type="pres">
      <dgm:prSet presAssocID="{46EC22BB-3652-824C-B638-A2F15971E695}" presName="rootComposite" presStyleCnt="0"/>
      <dgm:spPr/>
    </dgm:pt>
    <dgm:pt modelId="{16F5C519-EF07-CD4E-8FD4-79C6A5C054D1}" type="pres">
      <dgm:prSet presAssocID="{46EC22BB-3652-824C-B638-A2F15971E695}" presName="rootText" presStyleLbl="node1" presStyleIdx="1" presStyleCnt="2"/>
      <dgm:spPr/>
    </dgm:pt>
    <dgm:pt modelId="{C99AF06A-667B-3F49-90A7-EC12BA680845}" type="pres">
      <dgm:prSet presAssocID="{46EC22BB-3652-824C-B638-A2F15971E695}" presName="rootConnector" presStyleLbl="node1" presStyleIdx="1" presStyleCnt="2"/>
      <dgm:spPr/>
    </dgm:pt>
    <dgm:pt modelId="{DC711505-806C-4C41-ACCC-94D47CBE5599}" type="pres">
      <dgm:prSet presAssocID="{46EC22BB-3652-824C-B638-A2F15971E695}" presName="childShape" presStyleCnt="0"/>
      <dgm:spPr/>
    </dgm:pt>
    <dgm:pt modelId="{FD56823F-70BF-F449-A1CD-40BC2989B3CC}" type="pres">
      <dgm:prSet presAssocID="{7618A558-2F74-B64B-BFF4-9ED038EAC475}" presName="Name13" presStyleLbl="parChTrans1D2" presStyleIdx="2" presStyleCnt="4"/>
      <dgm:spPr/>
    </dgm:pt>
    <dgm:pt modelId="{26548360-BEF4-4948-AB27-83E9FBBF74B2}" type="pres">
      <dgm:prSet presAssocID="{1314A0EA-5105-DD47-AF0A-B43D7FDBA88A}" presName="childText" presStyleLbl="bgAcc1" presStyleIdx="2" presStyleCnt="4">
        <dgm:presLayoutVars>
          <dgm:bulletEnabled val="1"/>
        </dgm:presLayoutVars>
      </dgm:prSet>
      <dgm:spPr/>
    </dgm:pt>
    <dgm:pt modelId="{1DCE1DE7-E374-0846-AF15-D0B98FB85254}" type="pres">
      <dgm:prSet presAssocID="{5DEEE800-F011-374A-B0C7-AD10B52F6AF4}" presName="Name13" presStyleLbl="parChTrans1D2" presStyleIdx="3" presStyleCnt="4"/>
      <dgm:spPr/>
    </dgm:pt>
    <dgm:pt modelId="{66629BFD-0B99-F441-B9C5-51FDD94D96B1}" type="pres">
      <dgm:prSet presAssocID="{2DE6155A-88BB-4549-9B73-6FF643460E57}" presName="childText" presStyleLbl="bgAcc1" presStyleIdx="3" presStyleCnt="4">
        <dgm:presLayoutVars>
          <dgm:bulletEnabled val="1"/>
        </dgm:presLayoutVars>
      </dgm:prSet>
      <dgm:spPr/>
    </dgm:pt>
  </dgm:ptLst>
  <dgm:cxnLst>
    <dgm:cxn modelId="{58F85C09-B077-7949-B8C8-91BB1E7DAB91}" type="presOf" srcId="{46EC22BB-3652-824C-B638-A2F15971E695}" destId="{16F5C519-EF07-CD4E-8FD4-79C6A5C054D1}" srcOrd="0" destOrd="0" presId="urn:microsoft.com/office/officeart/2005/8/layout/hierarchy3"/>
    <dgm:cxn modelId="{378DEE10-1BC9-B549-9454-7E9BE699BF30}" type="presOf" srcId="{D89F3B28-A78B-5243-B7CF-E74D00F48146}" destId="{E260DF5D-6B3A-B843-A227-2AA54537C90A}" srcOrd="0" destOrd="0" presId="urn:microsoft.com/office/officeart/2005/8/layout/hierarchy3"/>
    <dgm:cxn modelId="{CC497822-60B2-804F-9CC7-4A020BAA0593}" type="presOf" srcId="{1314A0EA-5105-DD47-AF0A-B43D7FDBA88A}" destId="{26548360-BEF4-4948-AB27-83E9FBBF74B2}" srcOrd="0" destOrd="0" presId="urn:microsoft.com/office/officeart/2005/8/layout/hierarchy3"/>
    <dgm:cxn modelId="{8421062C-41A9-FF41-B03F-5D3DA28D19F7}" type="presOf" srcId="{5DEEE800-F011-374A-B0C7-AD10B52F6AF4}" destId="{1DCE1DE7-E374-0846-AF15-D0B98FB85254}" srcOrd="0" destOrd="0" presId="urn:microsoft.com/office/officeart/2005/8/layout/hierarchy3"/>
    <dgm:cxn modelId="{E21CEE39-45EF-5546-A077-E7DE1FAE5DF4}" type="presOf" srcId="{B11F56F3-825E-E240-B5FF-D0C94D26757F}" destId="{9DFB6B2D-0A6D-E744-BCE1-8AA702C347CF}" srcOrd="0" destOrd="0" presId="urn:microsoft.com/office/officeart/2005/8/layout/hierarchy3"/>
    <dgm:cxn modelId="{AB036F3A-308B-3947-B402-D2C94944036B}" type="presOf" srcId="{DB40AE20-453B-6849-8491-AA1FC3348CE9}" destId="{5C7E8C4B-0AAB-C543-AC4C-F3AE32179E30}" srcOrd="0" destOrd="0" presId="urn:microsoft.com/office/officeart/2005/8/layout/hierarchy3"/>
    <dgm:cxn modelId="{36FB3446-16C8-0845-BD5A-798887A3E8ED}" type="presOf" srcId="{51339CEE-5EBE-9B4E-ABB8-39164032D908}" destId="{9494C3AB-E1F3-A84F-961C-EE373268E9BF}" srcOrd="0" destOrd="0" presId="urn:microsoft.com/office/officeart/2005/8/layout/hierarchy3"/>
    <dgm:cxn modelId="{92F2D66C-07AE-D64B-AC56-552D6D060CF3}" srcId="{46EC22BB-3652-824C-B638-A2F15971E695}" destId="{2DE6155A-88BB-4549-9B73-6FF643460E57}" srcOrd="1" destOrd="0" parTransId="{5DEEE800-F011-374A-B0C7-AD10B52F6AF4}" sibTransId="{F22F1B65-A554-B84F-81BD-770A2AEDF1F0}"/>
    <dgm:cxn modelId="{1059DB4F-894D-7648-80FC-CBCEE455F1DA}" type="presOf" srcId="{F31A7255-976F-C146-8C05-0E3C1FB99029}" destId="{D12BCF0D-9708-3E4C-AD34-CA5ADD114EB3}" srcOrd="0" destOrd="0" presId="urn:microsoft.com/office/officeart/2005/8/layout/hierarchy3"/>
    <dgm:cxn modelId="{649AA555-C609-BE42-A45E-75C730017E53}" srcId="{563A5311-D7BC-3743-997F-C30E72DDC40E}" destId="{46EC22BB-3652-824C-B638-A2F15971E695}" srcOrd="1" destOrd="0" parTransId="{62DB468D-8183-DD4B-9AAC-ABA7F2B00FD0}" sibTransId="{A94D5398-0452-D74D-8487-B4F632DF03F3}"/>
    <dgm:cxn modelId="{70FD8A7C-37D0-DB4D-B377-FAA38EE2FA20}" srcId="{563A5311-D7BC-3743-997F-C30E72DDC40E}" destId="{D89F3B28-A78B-5243-B7CF-E74D00F48146}" srcOrd="0" destOrd="0" parTransId="{72DFE816-F45F-884C-B853-FCAF2E59907E}" sibTransId="{9654BF59-58CD-C44A-835A-32EA8B42C85E}"/>
    <dgm:cxn modelId="{5E124786-3418-7E49-96AC-1B69FF81E148}" type="presOf" srcId="{7618A558-2F74-B64B-BFF4-9ED038EAC475}" destId="{FD56823F-70BF-F449-A1CD-40BC2989B3CC}" srcOrd="0" destOrd="0" presId="urn:microsoft.com/office/officeart/2005/8/layout/hierarchy3"/>
    <dgm:cxn modelId="{24EB038A-2A6F-084E-BF8A-E4DC24CB0D0C}" type="presOf" srcId="{46EC22BB-3652-824C-B638-A2F15971E695}" destId="{C99AF06A-667B-3F49-90A7-EC12BA680845}" srcOrd="1" destOrd="0" presId="urn:microsoft.com/office/officeart/2005/8/layout/hierarchy3"/>
    <dgm:cxn modelId="{3AE18196-2692-254B-94EA-C8846EAEAFA5}" srcId="{D89F3B28-A78B-5243-B7CF-E74D00F48146}" destId="{DB40AE20-453B-6849-8491-AA1FC3348CE9}" srcOrd="0" destOrd="0" parTransId="{B11F56F3-825E-E240-B5FF-D0C94D26757F}" sibTransId="{A3E9424F-FAB0-B349-B25B-3AE143FA88D4}"/>
    <dgm:cxn modelId="{D098C6BF-70E4-494C-973D-2E7A13D283A4}" type="presOf" srcId="{D89F3B28-A78B-5243-B7CF-E74D00F48146}" destId="{D84C0F2E-E7ED-C841-9587-922326BBFE80}" srcOrd="1" destOrd="0" presId="urn:microsoft.com/office/officeart/2005/8/layout/hierarchy3"/>
    <dgm:cxn modelId="{A8F57FD7-E21F-A04D-B7AA-0AE318411C2D}" type="presOf" srcId="{563A5311-D7BC-3743-997F-C30E72DDC40E}" destId="{39637CFD-3456-264F-A27C-F0C1FAA1303C}" srcOrd="0" destOrd="0" presId="urn:microsoft.com/office/officeart/2005/8/layout/hierarchy3"/>
    <dgm:cxn modelId="{311369D8-5714-6846-B8DD-B4F96740D90C}" srcId="{46EC22BB-3652-824C-B638-A2F15971E695}" destId="{1314A0EA-5105-DD47-AF0A-B43D7FDBA88A}" srcOrd="0" destOrd="0" parTransId="{7618A558-2F74-B64B-BFF4-9ED038EAC475}" sibTransId="{07CC7363-C7A8-9641-9173-228888792996}"/>
    <dgm:cxn modelId="{E74449D8-7E30-0240-B2B7-B50F4D4E6839}" srcId="{D89F3B28-A78B-5243-B7CF-E74D00F48146}" destId="{51339CEE-5EBE-9B4E-ABB8-39164032D908}" srcOrd="1" destOrd="0" parTransId="{F31A7255-976F-C146-8C05-0E3C1FB99029}" sibTransId="{3AAC4F76-3168-AC4F-917F-AD9B4B91048B}"/>
    <dgm:cxn modelId="{C15DEDDF-7D9E-7649-A215-96120859E41F}" type="presOf" srcId="{2DE6155A-88BB-4549-9B73-6FF643460E57}" destId="{66629BFD-0B99-F441-B9C5-51FDD94D96B1}" srcOrd="0" destOrd="0" presId="urn:microsoft.com/office/officeart/2005/8/layout/hierarchy3"/>
    <dgm:cxn modelId="{779EA9ED-700F-B445-9D09-A538AD3B1081}" type="presParOf" srcId="{39637CFD-3456-264F-A27C-F0C1FAA1303C}" destId="{72F6D5E2-A8E9-0748-B62C-FFFB1C6AF68F}" srcOrd="0" destOrd="0" presId="urn:microsoft.com/office/officeart/2005/8/layout/hierarchy3"/>
    <dgm:cxn modelId="{CE83355B-C687-8A43-A61B-331631404184}" type="presParOf" srcId="{72F6D5E2-A8E9-0748-B62C-FFFB1C6AF68F}" destId="{3F1CED8D-7EB1-6040-AAEE-746C406EBC10}" srcOrd="0" destOrd="0" presId="urn:microsoft.com/office/officeart/2005/8/layout/hierarchy3"/>
    <dgm:cxn modelId="{9B917475-7519-B046-909A-9EAA76894AC5}" type="presParOf" srcId="{3F1CED8D-7EB1-6040-AAEE-746C406EBC10}" destId="{E260DF5D-6B3A-B843-A227-2AA54537C90A}" srcOrd="0" destOrd="0" presId="urn:microsoft.com/office/officeart/2005/8/layout/hierarchy3"/>
    <dgm:cxn modelId="{2786A7FF-0C81-014E-9BE6-3B78F6333390}" type="presParOf" srcId="{3F1CED8D-7EB1-6040-AAEE-746C406EBC10}" destId="{D84C0F2E-E7ED-C841-9587-922326BBFE80}" srcOrd="1" destOrd="0" presId="urn:microsoft.com/office/officeart/2005/8/layout/hierarchy3"/>
    <dgm:cxn modelId="{B315FFF5-A731-B941-83A1-A0401E911A53}" type="presParOf" srcId="{72F6D5E2-A8E9-0748-B62C-FFFB1C6AF68F}" destId="{448543FF-D045-6D40-A690-E771E37CF7F1}" srcOrd="1" destOrd="0" presId="urn:microsoft.com/office/officeart/2005/8/layout/hierarchy3"/>
    <dgm:cxn modelId="{F24338C3-28F9-0943-A8A3-1431DB3308BF}" type="presParOf" srcId="{448543FF-D045-6D40-A690-E771E37CF7F1}" destId="{9DFB6B2D-0A6D-E744-BCE1-8AA702C347CF}" srcOrd="0" destOrd="0" presId="urn:microsoft.com/office/officeart/2005/8/layout/hierarchy3"/>
    <dgm:cxn modelId="{F57AFD3B-AC77-2943-AFC5-8E2E3E29DAD7}" type="presParOf" srcId="{448543FF-D045-6D40-A690-E771E37CF7F1}" destId="{5C7E8C4B-0AAB-C543-AC4C-F3AE32179E30}" srcOrd="1" destOrd="0" presId="urn:microsoft.com/office/officeart/2005/8/layout/hierarchy3"/>
    <dgm:cxn modelId="{4C36224B-AEC1-0C48-B523-5E9FCD8B72A4}" type="presParOf" srcId="{448543FF-D045-6D40-A690-E771E37CF7F1}" destId="{D12BCF0D-9708-3E4C-AD34-CA5ADD114EB3}" srcOrd="2" destOrd="0" presId="urn:microsoft.com/office/officeart/2005/8/layout/hierarchy3"/>
    <dgm:cxn modelId="{CDC2BB18-8F98-344B-816F-5EF8D6567E41}" type="presParOf" srcId="{448543FF-D045-6D40-A690-E771E37CF7F1}" destId="{9494C3AB-E1F3-A84F-961C-EE373268E9BF}" srcOrd="3" destOrd="0" presId="urn:microsoft.com/office/officeart/2005/8/layout/hierarchy3"/>
    <dgm:cxn modelId="{C21CD02C-4916-BA4A-8437-F1FBF5D10A71}" type="presParOf" srcId="{39637CFD-3456-264F-A27C-F0C1FAA1303C}" destId="{7BD9CE35-C7F4-C548-A6D4-1F469D92F619}" srcOrd="1" destOrd="0" presId="urn:microsoft.com/office/officeart/2005/8/layout/hierarchy3"/>
    <dgm:cxn modelId="{D1C63A56-3CD8-7248-BF26-11DF182402C2}" type="presParOf" srcId="{7BD9CE35-C7F4-C548-A6D4-1F469D92F619}" destId="{3694F5E1-321C-7E4B-9595-597CE9FF9186}" srcOrd="0" destOrd="0" presId="urn:microsoft.com/office/officeart/2005/8/layout/hierarchy3"/>
    <dgm:cxn modelId="{E0EA3FF6-2CDB-4745-BDFD-C09F2DEE8831}" type="presParOf" srcId="{3694F5E1-321C-7E4B-9595-597CE9FF9186}" destId="{16F5C519-EF07-CD4E-8FD4-79C6A5C054D1}" srcOrd="0" destOrd="0" presId="urn:microsoft.com/office/officeart/2005/8/layout/hierarchy3"/>
    <dgm:cxn modelId="{1E4500AF-17B0-FA4F-B74F-8A6E9CD84784}" type="presParOf" srcId="{3694F5E1-321C-7E4B-9595-597CE9FF9186}" destId="{C99AF06A-667B-3F49-90A7-EC12BA680845}" srcOrd="1" destOrd="0" presId="urn:microsoft.com/office/officeart/2005/8/layout/hierarchy3"/>
    <dgm:cxn modelId="{B7ED5242-1E86-9E4A-92A6-7464352BAEC2}" type="presParOf" srcId="{7BD9CE35-C7F4-C548-A6D4-1F469D92F619}" destId="{DC711505-806C-4C41-ACCC-94D47CBE5599}" srcOrd="1" destOrd="0" presId="urn:microsoft.com/office/officeart/2005/8/layout/hierarchy3"/>
    <dgm:cxn modelId="{7A806634-CA07-C341-AF3B-4FCDA08AAA47}" type="presParOf" srcId="{DC711505-806C-4C41-ACCC-94D47CBE5599}" destId="{FD56823F-70BF-F449-A1CD-40BC2989B3CC}" srcOrd="0" destOrd="0" presId="urn:microsoft.com/office/officeart/2005/8/layout/hierarchy3"/>
    <dgm:cxn modelId="{12AA5A1F-AB6C-F945-AD14-2012593A6A9C}" type="presParOf" srcId="{DC711505-806C-4C41-ACCC-94D47CBE5599}" destId="{26548360-BEF4-4948-AB27-83E9FBBF74B2}" srcOrd="1" destOrd="0" presId="urn:microsoft.com/office/officeart/2005/8/layout/hierarchy3"/>
    <dgm:cxn modelId="{AC69BEAB-8E12-EF46-B063-8B5EEBA9004C}" type="presParOf" srcId="{DC711505-806C-4C41-ACCC-94D47CBE5599}" destId="{1DCE1DE7-E374-0846-AF15-D0B98FB85254}" srcOrd="2" destOrd="0" presId="urn:microsoft.com/office/officeart/2005/8/layout/hierarchy3"/>
    <dgm:cxn modelId="{D29BCFAB-98A2-8F49-88DE-E2A11BFBE05B}" type="presParOf" srcId="{DC711505-806C-4C41-ACCC-94D47CBE5599}" destId="{66629BFD-0B99-F441-B9C5-51FDD94D96B1}"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E1128E0-E25B-2C40-87EA-2B7C10487C3F}" type="doc">
      <dgm:prSet loTypeId="urn:microsoft.com/office/officeart/2005/8/layout/hList1" loCatId="" qsTypeId="urn:microsoft.com/office/officeart/2005/8/quickstyle/simple3" qsCatId="simple" csTypeId="urn:microsoft.com/office/officeart/2005/8/colors/accent1_2" csCatId="accent1" phldr="1"/>
      <dgm:spPr/>
      <dgm:t>
        <a:bodyPr/>
        <a:lstStyle/>
        <a:p>
          <a:endParaRPr lang="es-ES"/>
        </a:p>
      </dgm:t>
    </dgm:pt>
    <dgm:pt modelId="{9B5D5406-C758-0C40-87E7-37780D465203}">
      <dgm:prSet phldrT="[Texto]"/>
      <dgm:spPr>
        <a:solidFill>
          <a:srgbClr val="152B48"/>
        </a:solidFill>
      </dgm:spPr>
      <dgm:t>
        <a:bodyPr/>
        <a:lstStyle/>
        <a:p>
          <a:r>
            <a:rPr lang="es-ES" b="1" dirty="0">
              <a:solidFill>
                <a:schemeClr val="bg1"/>
              </a:solidFill>
              <a:latin typeface="Montserrat" pitchFamily="2" charset="77"/>
            </a:rPr>
            <a:t>Leche inicial</a:t>
          </a:r>
        </a:p>
      </dgm:t>
    </dgm:pt>
    <dgm:pt modelId="{9619BD31-15A9-7849-96DF-576DBA81EAA1}" type="parTrans" cxnId="{C81503EE-80C2-B740-AB96-4692666CEAA7}">
      <dgm:prSet/>
      <dgm:spPr/>
      <dgm:t>
        <a:bodyPr/>
        <a:lstStyle/>
        <a:p>
          <a:endParaRPr lang="es-ES">
            <a:solidFill>
              <a:srgbClr val="152B48"/>
            </a:solidFill>
            <a:latin typeface="Montserrat" pitchFamily="2" charset="77"/>
          </a:endParaRPr>
        </a:p>
      </dgm:t>
    </dgm:pt>
    <dgm:pt modelId="{42C360CD-16A5-8541-A282-F3D6D0355CFB}" type="sibTrans" cxnId="{C81503EE-80C2-B740-AB96-4692666CEAA7}">
      <dgm:prSet/>
      <dgm:spPr/>
      <dgm:t>
        <a:bodyPr/>
        <a:lstStyle/>
        <a:p>
          <a:endParaRPr lang="es-ES">
            <a:solidFill>
              <a:srgbClr val="152B48"/>
            </a:solidFill>
            <a:latin typeface="Montserrat" pitchFamily="2" charset="77"/>
          </a:endParaRPr>
        </a:p>
      </dgm:t>
    </dgm:pt>
    <dgm:pt modelId="{463058CB-3CFF-5640-A22A-E236F8CF64AC}">
      <dgm:prSet phldrT="[Texto]"/>
      <dgm:spPr/>
      <dgm:t>
        <a:bodyPr/>
        <a:lstStyle/>
        <a:p>
          <a:r>
            <a:rPr lang="es-ES" dirty="0">
              <a:solidFill>
                <a:srgbClr val="152B48"/>
              </a:solidFill>
              <a:latin typeface="Montserrat" pitchFamily="2" charset="77"/>
            </a:rPr>
            <a:t>Proteínas.</a:t>
          </a:r>
        </a:p>
      </dgm:t>
    </dgm:pt>
    <dgm:pt modelId="{3C0DF6BF-A032-E04E-A95C-7761626306F3}" type="parTrans" cxnId="{6D3A00A0-F217-214A-9241-E108A2EEEDC2}">
      <dgm:prSet/>
      <dgm:spPr/>
      <dgm:t>
        <a:bodyPr/>
        <a:lstStyle/>
        <a:p>
          <a:endParaRPr lang="es-ES">
            <a:solidFill>
              <a:srgbClr val="152B48"/>
            </a:solidFill>
            <a:latin typeface="Montserrat" pitchFamily="2" charset="77"/>
          </a:endParaRPr>
        </a:p>
      </dgm:t>
    </dgm:pt>
    <dgm:pt modelId="{E13BCE7C-BB07-4248-82D7-D55D7A0FDF3C}" type="sibTrans" cxnId="{6D3A00A0-F217-214A-9241-E108A2EEEDC2}">
      <dgm:prSet/>
      <dgm:spPr/>
      <dgm:t>
        <a:bodyPr/>
        <a:lstStyle/>
        <a:p>
          <a:endParaRPr lang="es-ES">
            <a:solidFill>
              <a:srgbClr val="152B48"/>
            </a:solidFill>
            <a:latin typeface="Montserrat" pitchFamily="2" charset="77"/>
          </a:endParaRPr>
        </a:p>
      </dgm:t>
    </dgm:pt>
    <dgm:pt modelId="{39DB46D0-38D8-A946-9222-829ABC6150C2}">
      <dgm:prSet phldrT="[Texto]"/>
      <dgm:spPr/>
      <dgm:t>
        <a:bodyPr/>
        <a:lstStyle/>
        <a:p>
          <a:r>
            <a:rPr lang="es-ES" dirty="0">
              <a:solidFill>
                <a:srgbClr val="152B48"/>
              </a:solidFill>
              <a:latin typeface="Montserrat" pitchFamily="2" charset="77"/>
            </a:rPr>
            <a:t>Agua.</a:t>
          </a:r>
        </a:p>
      </dgm:t>
    </dgm:pt>
    <dgm:pt modelId="{772D3410-C0B9-3E43-8268-54A8278D3535}" type="parTrans" cxnId="{E5B6F8A3-4CE2-DD44-A817-637CC92CCF61}">
      <dgm:prSet/>
      <dgm:spPr/>
      <dgm:t>
        <a:bodyPr/>
        <a:lstStyle/>
        <a:p>
          <a:endParaRPr lang="es-ES">
            <a:solidFill>
              <a:srgbClr val="152B48"/>
            </a:solidFill>
            <a:latin typeface="Montserrat" pitchFamily="2" charset="77"/>
          </a:endParaRPr>
        </a:p>
      </dgm:t>
    </dgm:pt>
    <dgm:pt modelId="{C32F65AA-0BCF-394C-9486-B8D36FBD025A}" type="sibTrans" cxnId="{E5B6F8A3-4CE2-DD44-A817-637CC92CCF61}">
      <dgm:prSet/>
      <dgm:spPr/>
      <dgm:t>
        <a:bodyPr/>
        <a:lstStyle/>
        <a:p>
          <a:endParaRPr lang="es-ES">
            <a:solidFill>
              <a:srgbClr val="152B48"/>
            </a:solidFill>
            <a:latin typeface="Montserrat" pitchFamily="2" charset="77"/>
          </a:endParaRPr>
        </a:p>
      </dgm:t>
    </dgm:pt>
    <dgm:pt modelId="{B6B8A941-830E-6E47-94CB-D93D5D5D945F}">
      <dgm:prSet phldrT="[Texto]"/>
      <dgm:spPr>
        <a:solidFill>
          <a:srgbClr val="152B48"/>
        </a:solidFill>
      </dgm:spPr>
      <dgm:t>
        <a:bodyPr/>
        <a:lstStyle/>
        <a:p>
          <a:r>
            <a:rPr lang="es-ES" b="1" dirty="0">
              <a:solidFill>
                <a:schemeClr val="bg1"/>
              </a:solidFill>
              <a:latin typeface="Montserrat" pitchFamily="2" charset="77"/>
            </a:rPr>
            <a:t>Leche final</a:t>
          </a:r>
        </a:p>
      </dgm:t>
    </dgm:pt>
    <dgm:pt modelId="{93AE5199-3916-CC40-937D-7964DA3A2E09}" type="parTrans" cxnId="{30D2342D-58E8-9C40-AE10-25D24A3E1998}">
      <dgm:prSet/>
      <dgm:spPr/>
      <dgm:t>
        <a:bodyPr/>
        <a:lstStyle/>
        <a:p>
          <a:endParaRPr lang="es-ES">
            <a:solidFill>
              <a:srgbClr val="152B48"/>
            </a:solidFill>
            <a:latin typeface="Montserrat" pitchFamily="2" charset="77"/>
          </a:endParaRPr>
        </a:p>
      </dgm:t>
    </dgm:pt>
    <dgm:pt modelId="{98A2B647-801C-F94F-BC2D-CAFDE7BA4475}" type="sibTrans" cxnId="{30D2342D-58E8-9C40-AE10-25D24A3E1998}">
      <dgm:prSet/>
      <dgm:spPr/>
      <dgm:t>
        <a:bodyPr/>
        <a:lstStyle/>
        <a:p>
          <a:endParaRPr lang="es-ES">
            <a:solidFill>
              <a:srgbClr val="152B48"/>
            </a:solidFill>
            <a:latin typeface="Montserrat" pitchFamily="2" charset="77"/>
          </a:endParaRPr>
        </a:p>
      </dgm:t>
    </dgm:pt>
    <dgm:pt modelId="{9E228D0C-D4C3-844A-8A0D-8B09FA78A8A2}">
      <dgm:prSet phldrT="[Texto]"/>
      <dgm:spPr/>
      <dgm:t>
        <a:bodyPr/>
        <a:lstStyle/>
        <a:p>
          <a:r>
            <a:rPr lang="es-ES" dirty="0">
              <a:solidFill>
                <a:srgbClr val="152B48"/>
              </a:solidFill>
              <a:latin typeface="Montserrat" pitchFamily="2" charset="77"/>
            </a:rPr>
            <a:t>Grasas. </a:t>
          </a:r>
        </a:p>
      </dgm:t>
    </dgm:pt>
    <dgm:pt modelId="{AE238F1F-8974-AA46-81C9-475C70796F9F}" type="parTrans" cxnId="{604352BD-559A-7849-BA53-9DDA963F9FCD}">
      <dgm:prSet/>
      <dgm:spPr/>
      <dgm:t>
        <a:bodyPr/>
        <a:lstStyle/>
        <a:p>
          <a:endParaRPr lang="es-ES">
            <a:solidFill>
              <a:srgbClr val="152B48"/>
            </a:solidFill>
            <a:latin typeface="Montserrat" pitchFamily="2" charset="77"/>
          </a:endParaRPr>
        </a:p>
      </dgm:t>
    </dgm:pt>
    <dgm:pt modelId="{0774B5B2-336E-8C48-A21F-BDF4CB64B54E}" type="sibTrans" cxnId="{604352BD-559A-7849-BA53-9DDA963F9FCD}">
      <dgm:prSet/>
      <dgm:spPr/>
      <dgm:t>
        <a:bodyPr/>
        <a:lstStyle/>
        <a:p>
          <a:endParaRPr lang="es-ES">
            <a:solidFill>
              <a:srgbClr val="152B48"/>
            </a:solidFill>
            <a:latin typeface="Montserrat" pitchFamily="2" charset="77"/>
          </a:endParaRPr>
        </a:p>
      </dgm:t>
    </dgm:pt>
    <dgm:pt modelId="{47BE744E-ABF1-914B-B25C-EF54C3A13E87}">
      <dgm:prSet phldrT="[Texto]"/>
      <dgm:spPr/>
      <dgm:t>
        <a:bodyPr/>
        <a:lstStyle/>
        <a:p>
          <a:r>
            <a:rPr lang="es-ES" dirty="0">
              <a:solidFill>
                <a:srgbClr val="152B48"/>
              </a:solidFill>
              <a:latin typeface="Montserrat" pitchFamily="2" charset="77"/>
            </a:rPr>
            <a:t>Calorías. </a:t>
          </a:r>
        </a:p>
      </dgm:t>
    </dgm:pt>
    <dgm:pt modelId="{CD21BE96-CEC9-1B49-A3C9-EEB19AD62BB0}" type="parTrans" cxnId="{CEC6A874-C022-F740-8125-6BD196183C3E}">
      <dgm:prSet/>
      <dgm:spPr/>
      <dgm:t>
        <a:bodyPr/>
        <a:lstStyle/>
        <a:p>
          <a:endParaRPr lang="es-ES">
            <a:solidFill>
              <a:srgbClr val="152B48"/>
            </a:solidFill>
            <a:latin typeface="Montserrat" pitchFamily="2" charset="77"/>
          </a:endParaRPr>
        </a:p>
      </dgm:t>
    </dgm:pt>
    <dgm:pt modelId="{6114949E-E994-9140-A72B-32EFDB371493}" type="sibTrans" cxnId="{CEC6A874-C022-F740-8125-6BD196183C3E}">
      <dgm:prSet/>
      <dgm:spPr/>
      <dgm:t>
        <a:bodyPr/>
        <a:lstStyle/>
        <a:p>
          <a:endParaRPr lang="es-ES">
            <a:solidFill>
              <a:srgbClr val="152B48"/>
            </a:solidFill>
            <a:latin typeface="Montserrat" pitchFamily="2" charset="77"/>
          </a:endParaRPr>
        </a:p>
      </dgm:t>
    </dgm:pt>
    <dgm:pt modelId="{F735A405-C946-F248-BEDA-67A6DBE665E5}">
      <dgm:prSet phldrT="[Texto]"/>
      <dgm:spPr/>
      <dgm:t>
        <a:bodyPr/>
        <a:lstStyle/>
        <a:p>
          <a:r>
            <a:rPr lang="es-ES" dirty="0">
              <a:solidFill>
                <a:srgbClr val="152B48"/>
              </a:solidFill>
              <a:latin typeface="Montserrat" pitchFamily="2" charset="77"/>
            </a:rPr>
            <a:t>Vitaminas. </a:t>
          </a:r>
        </a:p>
      </dgm:t>
    </dgm:pt>
    <dgm:pt modelId="{AE3A81F2-26EA-524A-8C36-A84E6DD82824}" type="parTrans" cxnId="{0E023123-7934-4C48-A9CB-22CA819BBFAF}">
      <dgm:prSet/>
      <dgm:spPr/>
      <dgm:t>
        <a:bodyPr/>
        <a:lstStyle/>
        <a:p>
          <a:endParaRPr lang="es-ES">
            <a:solidFill>
              <a:srgbClr val="152B48"/>
            </a:solidFill>
            <a:latin typeface="Montserrat" pitchFamily="2" charset="77"/>
          </a:endParaRPr>
        </a:p>
      </dgm:t>
    </dgm:pt>
    <dgm:pt modelId="{A4966BD8-EC51-4348-ABA1-66916C8E2BF3}" type="sibTrans" cxnId="{0E023123-7934-4C48-A9CB-22CA819BBFAF}">
      <dgm:prSet/>
      <dgm:spPr/>
      <dgm:t>
        <a:bodyPr/>
        <a:lstStyle/>
        <a:p>
          <a:endParaRPr lang="es-ES">
            <a:solidFill>
              <a:srgbClr val="152B48"/>
            </a:solidFill>
            <a:latin typeface="Montserrat" pitchFamily="2" charset="77"/>
          </a:endParaRPr>
        </a:p>
      </dgm:t>
    </dgm:pt>
    <dgm:pt modelId="{6F71AC8D-2361-8444-A8D2-1B79E5048B0E}" type="pres">
      <dgm:prSet presAssocID="{BE1128E0-E25B-2C40-87EA-2B7C10487C3F}" presName="Name0" presStyleCnt="0">
        <dgm:presLayoutVars>
          <dgm:dir/>
          <dgm:animLvl val="lvl"/>
          <dgm:resizeHandles val="exact"/>
        </dgm:presLayoutVars>
      </dgm:prSet>
      <dgm:spPr/>
    </dgm:pt>
    <dgm:pt modelId="{B46D430E-71AD-E242-9188-D0D682D6E288}" type="pres">
      <dgm:prSet presAssocID="{9B5D5406-C758-0C40-87E7-37780D465203}" presName="composite" presStyleCnt="0"/>
      <dgm:spPr/>
    </dgm:pt>
    <dgm:pt modelId="{DA3E7189-83B3-A444-A08E-972650F8783C}" type="pres">
      <dgm:prSet presAssocID="{9B5D5406-C758-0C40-87E7-37780D465203}" presName="parTx" presStyleLbl="alignNode1" presStyleIdx="0" presStyleCnt="2">
        <dgm:presLayoutVars>
          <dgm:chMax val="0"/>
          <dgm:chPref val="0"/>
          <dgm:bulletEnabled val="1"/>
        </dgm:presLayoutVars>
      </dgm:prSet>
      <dgm:spPr/>
    </dgm:pt>
    <dgm:pt modelId="{B840F80F-0A31-7240-8B87-5D4C2A4C2855}" type="pres">
      <dgm:prSet presAssocID="{9B5D5406-C758-0C40-87E7-37780D465203}" presName="desTx" presStyleLbl="alignAccFollowNode1" presStyleIdx="0" presStyleCnt="2">
        <dgm:presLayoutVars>
          <dgm:bulletEnabled val="1"/>
        </dgm:presLayoutVars>
      </dgm:prSet>
      <dgm:spPr/>
    </dgm:pt>
    <dgm:pt modelId="{AB936E39-2843-3F41-893B-D9634D12A45A}" type="pres">
      <dgm:prSet presAssocID="{42C360CD-16A5-8541-A282-F3D6D0355CFB}" presName="space" presStyleCnt="0"/>
      <dgm:spPr/>
    </dgm:pt>
    <dgm:pt modelId="{019EE395-F7B9-2D4D-A364-0215C10B364E}" type="pres">
      <dgm:prSet presAssocID="{B6B8A941-830E-6E47-94CB-D93D5D5D945F}" presName="composite" presStyleCnt="0"/>
      <dgm:spPr/>
    </dgm:pt>
    <dgm:pt modelId="{7A909A9C-4982-D045-A52F-78A3BD95B2B4}" type="pres">
      <dgm:prSet presAssocID="{B6B8A941-830E-6E47-94CB-D93D5D5D945F}" presName="parTx" presStyleLbl="alignNode1" presStyleIdx="1" presStyleCnt="2">
        <dgm:presLayoutVars>
          <dgm:chMax val="0"/>
          <dgm:chPref val="0"/>
          <dgm:bulletEnabled val="1"/>
        </dgm:presLayoutVars>
      </dgm:prSet>
      <dgm:spPr/>
    </dgm:pt>
    <dgm:pt modelId="{14506A12-FFD0-EB46-85C6-C19CB4386FEB}" type="pres">
      <dgm:prSet presAssocID="{B6B8A941-830E-6E47-94CB-D93D5D5D945F}" presName="desTx" presStyleLbl="alignAccFollowNode1" presStyleIdx="1" presStyleCnt="2">
        <dgm:presLayoutVars>
          <dgm:bulletEnabled val="1"/>
        </dgm:presLayoutVars>
      </dgm:prSet>
      <dgm:spPr/>
    </dgm:pt>
  </dgm:ptLst>
  <dgm:cxnLst>
    <dgm:cxn modelId="{CBA6DC03-1400-7548-B3A9-5B09511A9D8B}" type="presOf" srcId="{9B5D5406-C758-0C40-87E7-37780D465203}" destId="{DA3E7189-83B3-A444-A08E-972650F8783C}" srcOrd="0" destOrd="0" presId="urn:microsoft.com/office/officeart/2005/8/layout/hList1"/>
    <dgm:cxn modelId="{0E023123-7934-4C48-A9CB-22CA819BBFAF}" srcId="{9B5D5406-C758-0C40-87E7-37780D465203}" destId="{F735A405-C946-F248-BEDA-67A6DBE665E5}" srcOrd="1" destOrd="0" parTransId="{AE3A81F2-26EA-524A-8C36-A84E6DD82824}" sibTransId="{A4966BD8-EC51-4348-ABA1-66916C8E2BF3}"/>
    <dgm:cxn modelId="{30D2342D-58E8-9C40-AE10-25D24A3E1998}" srcId="{BE1128E0-E25B-2C40-87EA-2B7C10487C3F}" destId="{B6B8A941-830E-6E47-94CB-D93D5D5D945F}" srcOrd="1" destOrd="0" parTransId="{93AE5199-3916-CC40-937D-7964DA3A2E09}" sibTransId="{98A2B647-801C-F94F-BC2D-CAFDE7BA4475}"/>
    <dgm:cxn modelId="{13F92732-E04A-2842-8D41-6DA6FCB0F52C}" type="presOf" srcId="{463058CB-3CFF-5640-A22A-E236F8CF64AC}" destId="{B840F80F-0A31-7240-8B87-5D4C2A4C2855}" srcOrd="0" destOrd="0" presId="urn:microsoft.com/office/officeart/2005/8/layout/hList1"/>
    <dgm:cxn modelId="{4D72AC34-1EE3-A74B-81C9-49BAC567A397}" type="presOf" srcId="{47BE744E-ABF1-914B-B25C-EF54C3A13E87}" destId="{14506A12-FFD0-EB46-85C6-C19CB4386FEB}" srcOrd="0" destOrd="1" presId="urn:microsoft.com/office/officeart/2005/8/layout/hList1"/>
    <dgm:cxn modelId="{166FD448-FF4B-EB49-A7B2-256629F69F55}" type="presOf" srcId="{B6B8A941-830E-6E47-94CB-D93D5D5D945F}" destId="{7A909A9C-4982-D045-A52F-78A3BD95B2B4}" srcOrd="0" destOrd="0" presId="urn:microsoft.com/office/officeart/2005/8/layout/hList1"/>
    <dgm:cxn modelId="{CEC6A874-C022-F740-8125-6BD196183C3E}" srcId="{B6B8A941-830E-6E47-94CB-D93D5D5D945F}" destId="{47BE744E-ABF1-914B-B25C-EF54C3A13E87}" srcOrd="1" destOrd="0" parTransId="{CD21BE96-CEC9-1B49-A3C9-EEB19AD62BB0}" sibTransId="{6114949E-E994-9140-A72B-32EFDB371493}"/>
    <dgm:cxn modelId="{68710F7B-BBA5-C84F-BD3E-4E69B2EF569F}" type="presOf" srcId="{F735A405-C946-F248-BEDA-67A6DBE665E5}" destId="{B840F80F-0A31-7240-8B87-5D4C2A4C2855}" srcOrd="0" destOrd="1" presId="urn:microsoft.com/office/officeart/2005/8/layout/hList1"/>
    <dgm:cxn modelId="{8419A297-EEF0-FE4E-9268-1E35EE179F57}" type="presOf" srcId="{39DB46D0-38D8-A946-9222-829ABC6150C2}" destId="{B840F80F-0A31-7240-8B87-5D4C2A4C2855}" srcOrd="0" destOrd="2" presId="urn:microsoft.com/office/officeart/2005/8/layout/hList1"/>
    <dgm:cxn modelId="{27F3BA9B-FDAA-1043-A11E-13D611BBBEA8}" type="presOf" srcId="{BE1128E0-E25B-2C40-87EA-2B7C10487C3F}" destId="{6F71AC8D-2361-8444-A8D2-1B79E5048B0E}" srcOrd="0" destOrd="0" presId="urn:microsoft.com/office/officeart/2005/8/layout/hList1"/>
    <dgm:cxn modelId="{6D3A00A0-F217-214A-9241-E108A2EEEDC2}" srcId="{9B5D5406-C758-0C40-87E7-37780D465203}" destId="{463058CB-3CFF-5640-A22A-E236F8CF64AC}" srcOrd="0" destOrd="0" parTransId="{3C0DF6BF-A032-E04E-A95C-7761626306F3}" sibTransId="{E13BCE7C-BB07-4248-82D7-D55D7A0FDF3C}"/>
    <dgm:cxn modelId="{BF2C23A0-ED02-6B43-B16F-187EC75CC693}" type="presOf" srcId="{9E228D0C-D4C3-844A-8A0D-8B09FA78A8A2}" destId="{14506A12-FFD0-EB46-85C6-C19CB4386FEB}" srcOrd="0" destOrd="0" presId="urn:microsoft.com/office/officeart/2005/8/layout/hList1"/>
    <dgm:cxn modelId="{E5B6F8A3-4CE2-DD44-A817-637CC92CCF61}" srcId="{9B5D5406-C758-0C40-87E7-37780D465203}" destId="{39DB46D0-38D8-A946-9222-829ABC6150C2}" srcOrd="2" destOrd="0" parTransId="{772D3410-C0B9-3E43-8268-54A8278D3535}" sibTransId="{C32F65AA-0BCF-394C-9486-B8D36FBD025A}"/>
    <dgm:cxn modelId="{604352BD-559A-7849-BA53-9DDA963F9FCD}" srcId="{B6B8A941-830E-6E47-94CB-D93D5D5D945F}" destId="{9E228D0C-D4C3-844A-8A0D-8B09FA78A8A2}" srcOrd="0" destOrd="0" parTransId="{AE238F1F-8974-AA46-81C9-475C70796F9F}" sibTransId="{0774B5B2-336E-8C48-A21F-BDF4CB64B54E}"/>
    <dgm:cxn modelId="{C81503EE-80C2-B740-AB96-4692666CEAA7}" srcId="{BE1128E0-E25B-2C40-87EA-2B7C10487C3F}" destId="{9B5D5406-C758-0C40-87E7-37780D465203}" srcOrd="0" destOrd="0" parTransId="{9619BD31-15A9-7849-96DF-576DBA81EAA1}" sibTransId="{42C360CD-16A5-8541-A282-F3D6D0355CFB}"/>
    <dgm:cxn modelId="{7C0F82D7-8F35-1445-A838-EBFD98346E0B}" type="presParOf" srcId="{6F71AC8D-2361-8444-A8D2-1B79E5048B0E}" destId="{B46D430E-71AD-E242-9188-D0D682D6E288}" srcOrd="0" destOrd="0" presId="urn:microsoft.com/office/officeart/2005/8/layout/hList1"/>
    <dgm:cxn modelId="{1515D953-31AD-A947-A1BE-B996174421E8}" type="presParOf" srcId="{B46D430E-71AD-E242-9188-D0D682D6E288}" destId="{DA3E7189-83B3-A444-A08E-972650F8783C}" srcOrd="0" destOrd="0" presId="urn:microsoft.com/office/officeart/2005/8/layout/hList1"/>
    <dgm:cxn modelId="{B938AF1F-9C59-6E42-8A06-16DE3B8CECB9}" type="presParOf" srcId="{B46D430E-71AD-E242-9188-D0D682D6E288}" destId="{B840F80F-0A31-7240-8B87-5D4C2A4C2855}" srcOrd="1" destOrd="0" presId="urn:microsoft.com/office/officeart/2005/8/layout/hList1"/>
    <dgm:cxn modelId="{2A2027B2-9DE0-3541-AB77-BE45A40E3FBD}" type="presParOf" srcId="{6F71AC8D-2361-8444-A8D2-1B79E5048B0E}" destId="{AB936E39-2843-3F41-893B-D9634D12A45A}" srcOrd="1" destOrd="0" presId="urn:microsoft.com/office/officeart/2005/8/layout/hList1"/>
    <dgm:cxn modelId="{C7D6AC54-2251-D84D-9FB1-C3115F4BBD06}" type="presParOf" srcId="{6F71AC8D-2361-8444-A8D2-1B79E5048B0E}" destId="{019EE395-F7B9-2D4D-A364-0215C10B364E}" srcOrd="2" destOrd="0" presId="urn:microsoft.com/office/officeart/2005/8/layout/hList1"/>
    <dgm:cxn modelId="{EB00CA14-4967-DB48-8B4C-AD6C966F9C11}" type="presParOf" srcId="{019EE395-F7B9-2D4D-A364-0215C10B364E}" destId="{7A909A9C-4982-D045-A52F-78A3BD95B2B4}" srcOrd="0" destOrd="0" presId="urn:microsoft.com/office/officeart/2005/8/layout/hList1"/>
    <dgm:cxn modelId="{45AEAD18-6739-7D46-BB1B-2CD17BD2D31E}" type="presParOf" srcId="{019EE395-F7B9-2D4D-A364-0215C10B364E}" destId="{14506A12-FFD0-EB46-85C6-C19CB4386FE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4D12F9C-F5DB-6F4B-89A8-F7382D4A84DE}" type="doc">
      <dgm:prSet loTypeId="urn:microsoft.com/office/officeart/2005/8/layout/vList2" loCatId="relationship" qsTypeId="urn:microsoft.com/office/officeart/2005/8/quickstyle/simple1" qsCatId="simple" csTypeId="urn:microsoft.com/office/officeart/2005/8/colors/accent1_1" csCatId="accent1" phldr="1"/>
      <dgm:spPr/>
      <dgm:t>
        <a:bodyPr/>
        <a:lstStyle/>
        <a:p>
          <a:endParaRPr lang="es-ES"/>
        </a:p>
      </dgm:t>
    </dgm:pt>
    <dgm:pt modelId="{67E42BCD-FCE7-7742-AE73-1762240DEC9D}">
      <dgm:prSet/>
      <dgm:spPr>
        <a:ln>
          <a:solidFill>
            <a:srgbClr val="00ABA7"/>
          </a:solidFill>
        </a:ln>
      </dgm:spPr>
      <dgm:t>
        <a:bodyPr/>
        <a:lstStyle/>
        <a:p>
          <a:pPr algn="l"/>
          <a:r>
            <a:rPr lang="es-CO" dirty="0">
              <a:solidFill>
                <a:srgbClr val="152B48"/>
              </a:solidFill>
              <a:latin typeface="Montserrat" pitchFamily="2" charset="77"/>
            </a:rPr>
            <a:t>Los requisitos del recién nacido aumentan gradualmente durante los primeros días.</a:t>
          </a:r>
        </a:p>
      </dgm:t>
    </dgm:pt>
    <dgm:pt modelId="{92B20A2B-6AA1-DD44-95B6-F0A24954CA14}" type="parTrans" cxnId="{22B9287F-00AC-2449-B7B7-9310A261564E}">
      <dgm:prSet/>
      <dgm:spPr/>
      <dgm:t>
        <a:bodyPr/>
        <a:lstStyle/>
        <a:p>
          <a:pPr algn="l"/>
          <a:endParaRPr lang="es-ES">
            <a:solidFill>
              <a:srgbClr val="152B48"/>
            </a:solidFill>
            <a:latin typeface="Montserrat" pitchFamily="2" charset="77"/>
          </a:endParaRPr>
        </a:p>
      </dgm:t>
    </dgm:pt>
    <dgm:pt modelId="{566BB564-76D0-1042-8D07-47F1200CEF6E}" type="sibTrans" cxnId="{22B9287F-00AC-2449-B7B7-9310A261564E}">
      <dgm:prSet/>
      <dgm:spPr/>
      <dgm:t>
        <a:bodyPr/>
        <a:lstStyle/>
        <a:p>
          <a:pPr algn="l"/>
          <a:endParaRPr lang="es-ES">
            <a:solidFill>
              <a:srgbClr val="152B48"/>
            </a:solidFill>
            <a:latin typeface="Montserrat" pitchFamily="2" charset="77"/>
          </a:endParaRPr>
        </a:p>
      </dgm:t>
    </dgm:pt>
    <dgm:pt modelId="{3CA7FF1D-BEE3-244C-AE66-3090194CC8CC}">
      <dgm:prSet/>
      <dgm:spPr>
        <a:ln>
          <a:solidFill>
            <a:srgbClr val="00ABA7"/>
          </a:solidFill>
        </a:ln>
      </dgm:spPr>
      <dgm:t>
        <a:bodyPr/>
        <a:lstStyle/>
        <a:p>
          <a:pPr algn="l"/>
          <a:r>
            <a:rPr lang="es-CO" dirty="0">
              <a:solidFill>
                <a:srgbClr val="152B48"/>
              </a:solidFill>
              <a:latin typeface="Montserrat" pitchFamily="2" charset="77"/>
            </a:rPr>
            <a:t>Idealmente el neonato ingiere frecuentemente la leche en pequeñas cantidades.</a:t>
          </a:r>
        </a:p>
      </dgm:t>
    </dgm:pt>
    <dgm:pt modelId="{78E5F96B-F03C-5D44-A0FD-98694B5A39E3}" type="parTrans" cxnId="{1C5FA423-BC0D-D64E-80EE-3D1C5B696154}">
      <dgm:prSet/>
      <dgm:spPr/>
      <dgm:t>
        <a:bodyPr/>
        <a:lstStyle/>
        <a:p>
          <a:pPr algn="l"/>
          <a:endParaRPr lang="es-ES">
            <a:solidFill>
              <a:srgbClr val="152B48"/>
            </a:solidFill>
            <a:latin typeface="Montserrat" pitchFamily="2" charset="77"/>
          </a:endParaRPr>
        </a:p>
      </dgm:t>
    </dgm:pt>
    <dgm:pt modelId="{45E9F738-5522-DD48-B5E5-9C9C8A967DE1}" type="sibTrans" cxnId="{1C5FA423-BC0D-D64E-80EE-3D1C5B696154}">
      <dgm:prSet/>
      <dgm:spPr/>
      <dgm:t>
        <a:bodyPr/>
        <a:lstStyle/>
        <a:p>
          <a:pPr algn="l"/>
          <a:endParaRPr lang="es-ES">
            <a:solidFill>
              <a:srgbClr val="152B48"/>
            </a:solidFill>
            <a:latin typeface="Montserrat" pitchFamily="2" charset="77"/>
          </a:endParaRPr>
        </a:p>
      </dgm:t>
    </dgm:pt>
    <dgm:pt modelId="{22CF639D-0D6E-6E47-A89E-AA5232C019F3}" type="pres">
      <dgm:prSet presAssocID="{14D12F9C-F5DB-6F4B-89A8-F7382D4A84DE}" presName="linear" presStyleCnt="0">
        <dgm:presLayoutVars>
          <dgm:animLvl val="lvl"/>
          <dgm:resizeHandles val="exact"/>
        </dgm:presLayoutVars>
      </dgm:prSet>
      <dgm:spPr/>
    </dgm:pt>
    <dgm:pt modelId="{709DB931-55F9-BA43-A1CC-41C502DD0D37}" type="pres">
      <dgm:prSet presAssocID="{67E42BCD-FCE7-7742-AE73-1762240DEC9D}" presName="parentText" presStyleLbl="node1" presStyleIdx="0" presStyleCnt="2">
        <dgm:presLayoutVars>
          <dgm:chMax val="0"/>
          <dgm:bulletEnabled val="1"/>
        </dgm:presLayoutVars>
      </dgm:prSet>
      <dgm:spPr/>
    </dgm:pt>
    <dgm:pt modelId="{55D765AB-7B3B-1042-9B90-6E952CDBEA17}" type="pres">
      <dgm:prSet presAssocID="{566BB564-76D0-1042-8D07-47F1200CEF6E}" presName="spacer" presStyleCnt="0"/>
      <dgm:spPr/>
    </dgm:pt>
    <dgm:pt modelId="{FE1624F7-045A-704A-BDC9-DB2FDDF91E4C}" type="pres">
      <dgm:prSet presAssocID="{3CA7FF1D-BEE3-244C-AE66-3090194CC8CC}" presName="parentText" presStyleLbl="node1" presStyleIdx="1" presStyleCnt="2">
        <dgm:presLayoutVars>
          <dgm:chMax val="0"/>
          <dgm:bulletEnabled val="1"/>
        </dgm:presLayoutVars>
      </dgm:prSet>
      <dgm:spPr/>
    </dgm:pt>
  </dgm:ptLst>
  <dgm:cxnLst>
    <dgm:cxn modelId="{5C72F820-65AB-E343-84E2-74D26ADF8315}" type="presOf" srcId="{3CA7FF1D-BEE3-244C-AE66-3090194CC8CC}" destId="{FE1624F7-045A-704A-BDC9-DB2FDDF91E4C}" srcOrd="0" destOrd="0" presId="urn:microsoft.com/office/officeart/2005/8/layout/vList2"/>
    <dgm:cxn modelId="{1C5FA423-BC0D-D64E-80EE-3D1C5B696154}" srcId="{14D12F9C-F5DB-6F4B-89A8-F7382D4A84DE}" destId="{3CA7FF1D-BEE3-244C-AE66-3090194CC8CC}" srcOrd="1" destOrd="0" parTransId="{78E5F96B-F03C-5D44-A0FD-98694B5A39E3}" sibTransId="{45E9F738-5522-DD48-B5E5-9C9C8A967DE1}"/>
    <dgm:cxn modelId="{22B9287F-00AC-2449-B7B7-9310A261564E}" srcId="{14D12F9C-F5DB-6F4B-89A8-F7382D4A84DE}" destId="{67E42BCD-FCE7-7742-AE73-1762240DEC9D}" srcOrd="0" destOrd="0" parTransId="{92B20A2B-6AA1-DD44-95B6-F0A24954CA14}" sibTransId="{566BB564-76D0-1042-8D07-47F1200CEF6E}"/>
    <dgm:cxn modelId="{2A72D08C-3BFC-584B-A6B0-FE185DC4BFFE}" type="presOf" srcId="{67E42BCD-FCE7-7742-AE73-1762240DEC9D}" destId="{709DB931-55F9-BA43-A1CC-41C502DD0D37}" srcOrd="0" destOrd="0" presId="urn:microsoft.com/office/officeart/2005/8/layout/vList2"/>
    <dgm:cxn modelId="{346D34F2-2BE0-6844-AAF5-A98BE0EBE878}" type="presOf" srcId="{14D12F9C-F5DB-6F4B-89A8-F7382D4A84DE}" destId="{22CF639D-0D6E-6E47-A89E-AA5232C019F3}" srcOrd="0" destOrd="0" presId="urn:microsoft.com/office/officeart/2005/8/layout/vList2"/>
    <dgm:cxn modelId="{D8B2FBB9-299A-204E-8509-002F0FE219D0}" type="presParOf" srcId="{22CF639D-0D6E-6E47-A89E-AA5232C019F3}" destId="{709DB931-55F9-BA43-A1CC-41C502DD0D37}" srcOrd="0" destOrd="0" presId="urn:microsoft.com/office/officeart/2005/8/layout/vList2"/>
    <dgm:cxn modelId="{EF62B8CE-B907-7C49-9D41-EB552112E57F}" type="presParOf" srcId="{22CF639D-0D6E-6E47-A89E-AA5232C019F3}" destId="{55D765AB-7B3B-1042-9B90-6E952CDBEA17}" srcOrd="1" destOrd="0" presId="urn:microsoft.com/office/officeart/2005/8/layout/vList2"/>
    <dgm:cxn modelId="{D12CD76A-2923-2B48-8FCE-3B9E7ECA5D36}" type="presParOf" srcId="{22CF639D-0D6E-6E47-A89E-AA5232C019F3}" destId="{FE1624F7-045A-704A-BDC9-DB2FDDF91E4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60780D-5D4E-934A-A2E9-920A2521FBA6}">
      <dsp:nvSpPr>
        <dsp:cNvPr id="0" name=""/>
        <dsp:cNvSpPr/>
      </dsp:nvSpPr>
      <dsp:spPr>
        <a:xfrm>
          <a:off x="0" y="494756"/>
          <a:ext cx="6501063" cy="756000"/>
        </a:xfrm>
        <a:prstGeom prst="rect">
          <a:avLst/>
        </a:prstGeom>
        <a:solidFill>
          <a:srgbClr val="152B48">
            <a:alpha val="90000"/>
          </a:srgb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dsp:style>
    </dsp:sp>
    <dsp:sp modelId="{161830C1-AF0B-6F48-9518-81BF154131A7}">
      <dsp:nvSpPr>
        <dsp:cNvPr id="0" name=""/>
        <dsp:cNvSpPr/>
      </dsp:nvSpPr>
      <dsp:spPr>
        <a:xfrm>
          <a:off x="325053" y="51956"/>
          <a:ext cx="4550744" cy="885600"/>
        </a:xfrm>
        <a:prstGeom prst="roundRect">
          <a:avLst/>
        </a:prstGeom>
        <a:solidFill>
          <a:schemeClr val="lt1">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007" tIns="0" rIns="172007" bIns="0" numCol="1" spcCol="1270" anchor="ctr" anchorCtr="0">
          <a:noAutofit/>
        </a:bodyPr>
        <a:lstStyle/>
        <a:p>
          <a:pPr marL="0" lvl="0" indent="0" algn="l" defTabSz="889000">
            <a:lnSpc>
              <a:spcPct val="90000"/>
            </a:lnSpc>
            <a:spcBef>
              <a:spcPct val="0"/>
            </a:spcBef>
            <a:spcAft>
              <a:spcPct val="35000"/>
            </a:spcAft>
            <a:buNone/>
          </a:pPr>
          <a:r>
            <a:rPr lang="es-CO" sz="2000" kern="1200" dirty="0">
              <a:solidFill>
                <a:srgbClr val="152B48"/>
              </a:solidFill>
              <a:latin typeface="Montserrat" pitchFamily="2" charset="77"/>
            </a:rPr>
            <a:t>Fisiología de la lactancia materna.</a:t>
          </a:r>
        </a:p>
      </dsp:txBody>
      <dsp:txXfrm>
        <a:off x="368284" y="95187"/>
        <a:ext cx="4464282" cy="799138"/>
      </dsp:txXfrm>
    </dsp:sp>
    <dsp:sp modelId="{A4495448-6897-1949-B0E0-88245C03C900}">
      <dsp:nvSpPr>
        <dsp:cNvPr id="0" name=""/>
        <dsp:cNvSpPr/>
      </dsp:nvSpPr>
      <dsp:spPr>
        <a:xfrm>
          <a:off x="0" y="1855556"/>
          <a:ext cx="6501063" cy="756000"/>
        </a:xfrm>
        <a:prstGeom prst="rect">
          <a:avLst/>
        </a:prstGeom>
        <a:solidFill>
          <a:srgbClr val="152B48">
            <a:alpha val="90000"/>
          </a:srgb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dsp:style>
    </dsp:sp>
    <dsp:sp modelId="{CBFAD680-03D7-C14D-97A8-8554B4081E38}">
      <dsp:nvSpPr>
        <dsp:cNvPr id="0" name=""/>
        <dsp:cNvSpPr/>
      </dsp:nvSpPr>
      <dsp:spPr>
        <a:xfrm>
          <a:off x="297582" y="1371195"/>
          <a:ext cx="4550744" cy="885600"/>
        </a:xfrm>
        <a:prstGeom prst="roundRect">
          <a:avLst/>
        </a:prstGeom>
        <a:solidFill>
          <a:schemeClr val="lt1">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007" tIns="0" rIns="172007" bIns="0" numCol="1" spcCol="1270" anchor="ctr" anchorCtr="0">
          <a:noAutofit/>
        </a:bodyPr>
        <a:lstStyle/>
        <a:p>
          <a:pPr marL="0" lvl="0" indent="0" algn="l" defTabSz="889000">
            <a:lnSpc>
              <a:spcPct val="90000"/>
            </a:lnSpc>
            <a:spcBef>
              <a:spcPct val="0"/>
            </a:spcBef>
            <a:spcAft>
              <a:spcPct val="35000"/>
            </a:spcAft>
            <a:buNone/>
          </a:pPr>
          <a:r>
            <a:rPr lang="es-CO" sz="2000" kern="1200" dirty="0">
              <a:solidFill>
                <a:srgbClr val="152B48"/>
              </a:solidFill>
              <a:latin typeface="Montserrat" pitchFamily="2" charset="77"/>
            </a:rPr>
            <a:t>Problemas relacionados con la lactancia.</a:t>
          </a:r>
        </a:p>
      </dsp:txBody>
      <dsp:txXfrm>
        <a:off x="340813" y="1414426"/>
        <a:ext cx="4464282" cy="799138"/>
      </dsp:txXfrm>
    </dsp:sp>
    <dsp:sp modelId="{A4A76842-D612-3742-8E11-F270120DF29A}">
      <dsp:nvSpPr>
        <dsp:cNvPr id="0" name=""/>
        <dsp:cNvSpPr/>
      </dsp:nvSpPr>
      <dsp:spPr>
        <a:xfrm>
          <a:off x="0" y="3216356"/>
          <a:ext cx="6501063" cy="756000"/>
        </a:xfrm>
        <a:prstGeom prst="rect">
          <a:avLst/>
        </a:prstGeom>
        <a:solidFill>
          <a:srgbClr val="152B48">
            <a:alpha val="90000"/>
          </a:srgb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dsp:style>
    </dsp:sp>
    <dsp:sp modelId="{A15692F1-1120-C34A-B44A-6DF05D79F0FD}">
      <dsp:nvSpPr>
        <dsp:cNvPr id="0" name=""/>
        <dsp:cNvSpPr/>
      </dsp:nvSpPr>
      <dsp:spPr>
        <a:xfrm>
          <a:off x="325053" y="2773556"/>
          <a:ext cx="4550744" cy="885600"/>
        </a:xfrm>
        <a:prstGeom prst="roundRect">
          <a:avLst/>
        </a:prstGeom>
        <a:solidFill>
          <a:schemeClr val="lt1">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007" tIns="0" rIns="172007" bIns="0" numCol="1" spcCol="1270" anchor="ctr" anchorCtr="0">
          <a:noAutofit/>
        </a:bodyPr>
        <a:lstStyle/>
        <a:p>
          <a:pPr marL="0" lvl="0" indent="0" algn="l" defTabSz="889000">
            <a:lnSpc>
              <a:spcPct val="90000"/>
            </a:lnSpc>
            <a:spcBef>
              <a:spcPct val="0"/>
            </a:spcBef>
            <a:spcAft>
              <a:spcPct val="35000"/>
            </a:spcAft>
            <a:buNone/>
          </a:pPr>
          <a:r>
            <a:rPr lang="es-CO" sz="2000" kern="1200" dirty="0">
              <a:solidFill>
                <a:srgbClr val="152B48"/>
              </a:solidFill>
              <a:latin typeface="Montserrat" pitchFamily="2" charset="77"/>
            </a:rPr>
            <a:t>Recomendaciones para la madre.</a:t>
          </a:r>
        </a:p>
      </dsp:txBody>
      <dsp:txXfrm>
        <a:off x="368284" y="2816787"/>
        <a:ext cx="4464282" cy="79913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E23AE4-952C-0748-8E3F-6BC13CD2AF20}">
      <dsp:nvSpPr>
        <dsp:cNvPr id="0" name=""/>
        <dsp:cNvSpPr/>
      </dsp:nvSpPr>
      <dsp:spPr>
        <a:xfrm>
          <a:off x="3546" y="645275"/>
          <a:ext cx="3257958" cy="137365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solidFill>
            <a:srgbClr val="152B48"/>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CO" sz="2000" kern="1200" dirty="0">
              <a:solidFill>
                <a:srgbClr val="152B48"/>
              </a:solidFill>
              <a:latin typeface="Montserrat" pitchFamily="2" charset="77"/>
            </a:rPr>
            <a:t>El tracto gastrointestina madura.</a:t>
          </a:r>
        </a:p>
      </dsp:txBody>
      <dsp:txXfrm>
        <a:off x="480663" y="846442"/>
        <a:ext cx="2303724" cy="971317"/>
      </dsp:txXfrm>
    </dsp:sp>
    <dsp:sp modelId="{A897C6D3-4EAE-594B-AD01-260282A94627}">
      <dsp:nvSpPr>
        <dsp:cNvPr id="0" name=""/>
        <dsp:cNvSpPr/>
      </dsp:nvSpPr>
      <dsp:spPr>
        <a:xfrm>
          <a:off x="1234166" y="2130467"/>
          <a:ext cx="796717" cy="796717"/>
        </a:xfrm>
        <a:prstGeom prst="mathPlus">
          <a:avLst/>
        </a:prstGeom>
        <a:solidFill>
          <a:srgbClr val="00ABA7"/>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S" sz="1300" kern="1200">
            <a:solidFill>
              <a:srgbClr val="152B48"/>
            </a:solidFill>
            <a:latin typeface="Montserrat" pitchFamily="2" charset="77"/>
          </a:endParaRPr>
        </a:p>
      </dsp:txBody>
      <dsp:txXfrm>
        <a:off x="1339771" y="2435132"/>
        <a:ext cx="585507" cy="187387"/>
      </dsp:txXfrm>
    </dsp:sp>
    <dsp:sp modelId="{A66103FA-2143-5F4A-B759-DC038B12E580}">
      <dsp:nvSpPr>
        <dsp:cNvPr id="0" name=""/>
        <dsp:cNvSpPr/>
      </dsp:nvSpPr>
      <dsp:spPr>
        <a:xfrm>
          <a:off x="194607" y="3038726"/>
          <a:ext cx="2875835" cy="137365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solidFill>
            <a:srgbClr val="152B48"/>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s-CO" sz="2100" kern="1200" dirty="0">
              <a:solidFill>
                <a:srgbClr val="152B48"/>
              </a:solidFill>
              <a:latin typeface="Montserrat" pitchFamily="2" charset="77"/>
            </a:rPr>
            <a:t>Incrementa el volumen del estómago.</a:t>
          </a:r>
        </a:p>
      </dsp:txBody>
      <dsp:txXfrm>
        <a:off x="615763" y="3239893"/>
        <a:ext cx="2033523" cy="971317"/>
      </dsp:txXfrm>
    </dsp:sp>
    <dsp:sp modelId="{D1C4D5F7-D733-7045-8EF0-62C999DE5242}">
      <dsp:nvSpPr>
        <dsp:cNvPr id="0" name=""/>
        <dsp:cNvSpPr/>
      </dsp:nvSpPr>
      <dsp:spPr>
        <a:xfrm>
          <a:off x="3467552" y="2273327"/>
          <a:ext cx="436821" cy="510998"/>
        </a:xfrm>
        <a:prstGeom prst="rightArrow">
          <a:avLst>
            <a:gd name="adj1" fmla="val 60000"/>
            <a:gd name="adj2" fmla="val 50000"/>
          </a:avLst>
        </a:prstGeom>
        <a:solidFill>
          <a:srgbClr val="00ABA7"/>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s-ES" sz="1700" kern="1200">
            <a:solidFill>
              <a:srgbClr val="152B48"/>
            </a:solidFill>
            <a:latin typeface="Montserrat" pitchFamily="2" charset="77"/>
          </a:endParaRPr>
        </a:p>
      </dsp:txBody>
      <dsp:txXfrm>
        <a:off x="3467552" y="2375527"/>
        <a:ext cx="305775" cy="306598"/>
      </dsp:txXfrm>
    </dsp:sp>
    <dsp:sp modelId="{3BB8118A-0C19-BF42-A703-D151CF085CDA}">
      <dsp:nvSpPr>
        <dsp:cNvPr id="0" name=""/>
        <dsp:cNvSpPr/>
      </dsp:nvSpPr>
      <dsp:spPr>
        <a:xfrm>
          <a:off x="4085696" y="1155174"/>
          <a:ext cx="2747303" cy="2747303"/>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solidFill>
            <a:srgbClr val="152B48"/>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s-CO" sz="2700" kern="1200" dirty="0">
              <a:solidFill>
                <a:srgbClr val="152B48"/>
              </a:solidFill>
              <a:latin typeface="Montserrat" pitchFamily="2" charset="77"/>
            </a:rPr>
            <a:t>El lactante aumenta la ingesta de leche.</a:t>
          </a:r>
        </a:p>
      </dsp:txBody>
      <dsp:txXfrm>
        <a:off x="4488029" y="1557507"/>
        <a:ext cx="1942637" cy="194263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F139EB-F2B9-6545-B4A4-BE7B44CAED15}">
      <dsp:nvSpPr>
        <dsp:cNvPr id="0" name=""/>
        <dsp:cNvSpPr/>
      </dsp:nvSpPr>
      <dsp:spPr>
        <a:xfrm>
          <a:off x="8453" y="363716"/>
          <a:ext cx="6001940" cy="2400776"/>
        </a:xfrm>
        <a:prstGeom prst="homePlate">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26670" bIns="53340" numCol="1" spcCol="1270" anchor="ctr" anchorCtr="0">
          <a:noAutofit/>
        </a:bodyPr>
        <a:lstStyle/>
        <a:p>
          <a:pPr marL="0" lvl="0" indent="0" algn="ctr" defTabSz="889000">
            <a:lnSpc>
              <a:spcPct val="90000"/>
            </a:lnSpc>
            <a:spcBef>
              <a:spcPct val="0"/>
            </a:spcBef>
            <a:spcAft>
              <a:spcPct val="35000"/>
            </a:spcAft>
            <a:buNone/>
          </a:pPr>
          <a:r>
            <a:rPr lang="es-CO" sz="2000" kern="1200" dirty="0">
              <a:solidFill>
                <a:srgbClr val="152B48"/>
              </a:solidFill>
              <a:latin typeface="Montserrat" pitchFamily="2" charset="77"/>
            </a:rPr>
            <a:t>La sucesión de períodos de crecimiento y, por lo tanto, de mayor necesidad de calorías es la explicación más plausible a este hecho. </a:t>
          </a:r>
        </a:p>
      </dsp:txBody>
      <dsp:txXfrm>
        <a:off x="8453" y="363716"/>
        <a:ext cx="5401746" cy="2400776"/>
      </dsp:txXfrm>
    </dsp:sp>
    <dsp:sp modelId="{763F8DDE-F69E-114A-BA64-6E4857F09232}">
      <dsp:nvSpPr>
        <dsp:cNvPr id="0" name=""/>
        <dsp:cNvSpPr/>
      </dsp:nvSpPr>
      <dsp:spPr>
        <a:xfrm>
          <a:off x="4810005" y="363716"/>
          <a:ext cx="6001940" cy="2400776"/>
        </a:xfrm>
        <a:prstGeom prst="chevron">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CO" sz="2000" kern="1200" dirty="0">
              <a:solidFill>
                <a:srgbClr val="152B48"/>
              </a:solidFill>
              <a:latin typeface="Montserrat" pitchFamily="2" charset="77"/>
            </a:rPr>
            <a:t>Los niños necesitan aumentar la producción de leche de las madres y solo pueden hacerlo mediante un aumento del número habitual de tomas.</a:t>
          </a:r>
        </a:p>
      </dsp:txBody>
      <dsp:txXfrm>
        <a:off x="6010393" y="363716"/>
        <a:ext cx="3601164" cy="240077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E36B5-D584-8D4D-999E-C4AAE47E0361}">
      <dsp:nvSpPr>
        <dsp:cNvPr id="0" name=""/>
        <dsp:cNvSpPr/>
      </dsp:nvSpPr>
      <dsp:spPr>
        <a:xfrm>
          <a:off x="0" y="1964"/>
          <a:ext cx="6693568"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133F78-62F0-E549-94B3-A2E8A8E7EFE0}">
      <dsp:nvSpPr>
        <dsp:cNvPr id="0" name=""/>
        <dsp:cNvSpPr/>
      </dsp:nvSpPr>
      <dsp:spPr>
        <a:xfrm>
          <a:off x="0" y="1964"/>
          <a:ext cx="6693568" cy="1340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s-CO" sz="2700" kern="1200" dirty="0">
              <a:solidFill>
                <a:srgbClr val="152B48"/>
              </a:solidFill>
              <a:latin typeface="Montserrat" pitchFamily="2" charset="77"/>
            </a:rPr>
            <a:t>Quieren mamar de manera continua, lo que puede traducirse en no soltar el pecho o comer cada 30 minutos.</a:t>
          </a:r>
        </a:p>
      </dsp:txBody>
      <dsp:txXfrm>
        <a:off x="0" y="1964"/>
        <a:ext cx="6693568" cy="1340065"/>
      </dsp:txXfrm>
    </dsp:sp>
    <dsp:sp modelId="{19765074-71D7-E243-B30B-DF51388E9D16}">
      <dsp:nvSpPr>
        <dsp:cNvPr id="0" name=""/>
        <dsp:cNvSpPr/>
      </dsp:nvSpPr>
      <dsp:spPr>
        <a:xfrm>
          <a:off x="0" y="1342029"/>
          <a:ext cx="6693568"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D38C3A-4B0A-B54B-A758-989ED2AB7807}">
      <dsp:nvSpPr>
        <dsp:cNvPr id="0" name=""/>
        <dsp:cNvSpPr/>
      </dsp:nvSpPr>
      <dsp:spPr>
        <a:xfrm>
          <a:off x="0" y="1342029"/>
          <a:ext cx="6693568" cy="1340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s-CO" sz="2700" kern="1200">
              <a:solidFill>
                <a:srgbClr val="152B48"/>
              </a:solidFill>
              <a:latin typeface="Montserrat" pitchFamily="2" charset="77"/>
            </a:rPr>
            <a:t>Lloran desesperados si no tiene el pecho en la boca.</a:t>
          </a:r>
        </a:p>
      </dsp:txBody>
      <dsp:txXfrm>
        <a:off x="0" y="1342029"/>
        <a:ext cx="6693568" cy="1340065"/>
      </dsp:txXfrm>
    </dsp:sp>
    <dsp:sp modelId="{234F020E-8813-DE4B-A03D-3C7A7F9C4F78}">
      <dsp:nvSpPr>
        <dsp:cNvPr id="0" name=""/>
        <dsp:cNvSpPr/>
      </dsp:nvSpPr>
      <dsp:spPr>
        <a:xfrm>
          <a:off x="0" y="2682095"/>
          <a:ext cx="6693568"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8C9A71-E4B9-114E-A587-D897A8D9646B}">
      <dsp:nvSpPr>
        <dsp:cNvPr id="0" name=""/>
        <dsp:cNvSpPr/>
      </dsp:nvSpPr>
      <dsp:spPr>
        <a:xfrm>
          <a:off x="0" y="2682095"/>
          <a:ext cx="6693568" cy="1340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s-CO" sz="2700" kern="1200" dirty="0">
              <a:solidFill>
                <a:srgbClr val="152B48"/>
              </a:solidFill>
              <a:latin typeface="Montserrat" pitchFamily="2" charset="77"/>
            </a:rPr>
            <a:t>Regurgitan leche en cantidades considerables pero quieren seguir mamando.</a:t>
          </a:r>
        </a:p>
      </dsp:txBody>
      <dsp:txXfrm>
        <a:off x="0" y="2682095"/>
        <a:ext cx="6693568" cy="134006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45698E-FD6D-2346-8043-F8971A824DC8}">
      <dsp:nvSpPr>
        <dsp:cNvPr id="0" name=""/>
        <dsp:cNvSpPr/>
      </dsp:nvSpPr>
      <dsp:spPr>
        <a:xfrm>
          <a:off x="0" y="0"/>
          <a:ext cx="6125878" cy="1302527"/>
        </a:xfrm>
        <a:prstGeom prst="roundRect">
          <a:avLst>
            <a:gd name="adj" fmla="val 10000"/>
          </a:avLst>
        </a:prstGeom>
        <a:solidFill>
          <a:schemeClr val="lt1">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CO" sz="1900" kern="1200" dirty="0">
              <a:solidFill>
                <a:srgbClr val="152B48"/>
              </a:solidFill>
              <a:latin typeface="Montserrat" pitchFamily="2" charset="77"/>
            </a:rPr>
            <a:t>El bebé necesita aumentar la producción de leche de su madre.</a:t>
          </a:r>
        </a:p>
      </dsp:txBody>
      <dsp:txXfrm>
        <a:off x="38150" y="38150"/>
        <a:ext cx="4720349" cy="1226227"/>
      </dsp:txXfrm>
    </dsp:sp>
    <dsp:sp modelId="{2E138955-AA68-B74F-850A-E0839DA804EC}">
      <dsp:nvSpPr>
        <dsp:cNvPr id="0" name=""/>
        <dsp:cNvSpPr/>
      </dsp:nvSpPr>
      <dsp:spPr>
        <a:xfrm>
          <a:off x="540518" y="1519615"/>
          <a:ext cx="6125878" cy="1302527"/>
        </a:xfrm>
        <a:prstGeom prst="roundRect">
          <a:avLst>
            <a:gd name="adj" fmla="val 10000"/>
          </a:avLst>
        </a:prstGeom>
        <a:solidFill>
          <a:schemeClr val="lt1">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CO" sz="1900" kern="1200" dirty="0">
              <a:solidFill>
                <a:srgbClr val="152B48"/>
              </a:solidFill>
              <a:latin typeface="Montserrat" pitchFamily="2" charset="77"/>
            </a:rPr>
            <a:t>Se pega del pecho sin tregua durante dos o tres días.</a:t>
          </a:r>
        </a:p>
      </dsp:txBody>
      <dsp:txXfrm>
        <a:off x="578668" y="1557765"/>
        <a:ext cx="4662416" cy="1226227"/>
      </dsp:txXfrm>
    </dsp:sp>
    <dsp:sp modelId="{1248CE54-ACEB-D94E-83E3-0A507D5E33F4}">
      <dsp:nvSpPr>
        <dsp:cNvPr id="0" name=""/>
        <dsp:cNvSpPr/>
      </dsp:nvSpPr>
      <dsp:spPr>
        <a:xfrm>
          <a:off x="1081037" y="3039231"/>
          <a:ext cx="6125878" cy="1302527"/>
        </a:xfrm>
        <a:prstGeom prst="roundRect">
          <a:avLst>
            <a:gd name="adj" fmla="val 10000"/>
          </a:avLst>
        </a:prstGeom>
        <a:solidFill>
          <a:schemeClr val="lt1">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CO" sz="1900" kern="1200" dirty="0">
              <a:solidFill>
                <a:srgbClr val="152B48"/>
              </a:solidFill>
              <a:latin typeface="Montserrat" pitchFamily="2" charset="77"/>
            </a:rPr>
            <a:t>Una vez logrado el objetivo el niño volverá a hacer tomas más espaciadas y la lactancia retomará su curso más tranquilo.</a:t>
          </a:r>
        </a:p>
      </dsp:txBody>
      <dsp:txXfrm>
        <a:off x="1119187" y="3077381"/>
        <a:ext cx="4662416" cy="1226227"/>
      </dsp:txXfrm>
    </dsp:sp>
    <dsp:sp modelId="{376FB199-AD70-6A44-BA50-08DB96773A72}">
      <dsp:nvSpPr>
        <dsp:cNvPr id="0" name=""/>
        <dsp:cNvSpPr/>
      </dsp:nvSpPr>
      <dsp:spPr>
        <a:xfrm>
          <a:off x="5279235" y="987750"/>
          <a:ext cx="846643" cy="846643"/>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rgbClr val="00ABA7">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ES" sz="3600" kern="1200">
            <a:solidFill>
              <a:srgbClr val="152B48"/>
            </a:solidFill>
            <a:latin typeface="Montserrat" pitchFamily="2" charset="77"/>
          </a:endParaRPr>
        </a:p>
      </dsp:txBody>
      <dsp:txXfrm>
        <a:off x="5469730" y="987750"/>
        <a:ext cx="465653" cy="637099"/>
      </dsp:txXfrm>
    </dsp:sp>
    <dsp:sp modelId="{7E6D4C0C-2698-4242-B746-71878B20F040}">
      <dsp:nvSpPr>
        <dsp:cNvPr id="0" name=""/>
        <dsp:cNvSpPr/>
      </dsp:nvSpPr>
      <dsp:spPr>
        <a:xfrm>
          <a:off x="5819754" y="2498682"/>
          <a:ext cx="846643" cy="846643"/>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rgbClr val="00ABA7">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ES" sz="3600" kern="1200">
            <a:solidFill>
              <a:srgbClr val="152B48"/>
            </a:solidFill>
            <a:latin typeface="Montserrat" pitchFamily="2" charset="77"/>
          </a:endParaRPr>
        </a:p>
      </dsp:txBody>
      <dsp:txXfrm>
        <a:off x="6010249" y="2498682"/>
        <a:ext cx="465653" cy="63709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80D2B-21EE-FA4A-840F-2B0B5978F94A}">
      <dsp:nvSpPr>
        <dsp:cNvPr id="0" name=""/>
        <dsp:cNvSpPr/>
      </dsp:nvSpPr>
      <dsp:spPr>
        <a:xfrm>
          <a:off x="0" y="0"/>
          <a:ext cx="6613358" cy="1358399"/>
        </a:xfrm>
        <a:prstGeom prst="rect">
          <a:avLst/>
        </a:prstGeom>
        <a:solidFill>
          <a:srgbClr val="152B48"/>
        </a:solidFill>
        <a:ln>
          <a:noFill/>
        </a:ln>
        <a:effectLst/>
      </dsp:spPr>
      <dsp:style>
        <a:lnRef idx="0">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s-CO" sz="3100" kern="1200" dirty="0">
              <a:latin typeface="Montserrat" pitchFamily="2" charset="77"/>
            </a:rPr>
            <a:t>Conducta alterada por parte del niño cuando está en el pecho:</a:t>
          </a:r>
        </a:p>
      </dsp:txBody>
      <dsp:txXfrm>
        <a:off x="0" y="0"/>
        <a:ext cx="6613358" cy="1358399"/>
      </dsp:txXfrm>
    </dsp:sp>
    <dsp:sp modelId="{1487D2F6-9244-B046-9F65-5919FC2AB063}">
      <dsp:nvSpPr>
        <dsp:cNvPr id="0" name=""/>
        <dsp:cNvSpPr/>
      </dsp:nvSpPr>
      <dsp:spPr>
        <a:xfrm>
          <a:off x="807" y="1358399"/>
          <a:ext cx="1322348" cy="2852638"/>
        </a:xfrm>
        <a:prstGeom prst="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solidFill>
                <a:srgbClr val="152B48"/>
              </a:solidFill>
              <a:latin typeface="Montserrat" pitchFamily="2" charset="77"/>
            </a:rPr>
            <a:t>Se pone muy nervioso.</a:t>
          </a:r>
        </a:p>
      </dsp:txBody>
      <dsp:txXfrm>
        <a:off x="807" y="1358399"/>
        <a:ext cx="1322348" cy="2852638"/>
      </dsp:txXfrm>
    </dsp:sp>
    <dsp:sp modelId="{336A76FA-C6D2-B04A-891D-D75E6F7571D1}">
      <dsp:nvSpPr>
        <dsp:cNvPr id="0" name=""/>
        <dsp:cNvSpPr/>
      </dsp:nvSpPr>
      <dsp:spPr>
        <a:xfrm>
          <a:off x="1323155" y="1358399"/>
          <a:ext cx="1322348" cy="2852638"/>
        </a:xfrm>
        <a:prstGeom prst="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solidFill>
                <a:srgbClr val="152B48"/>
              </a:solidFill>
              <a:latin typeface="Montserrat" pitchFamily="2" charset="77"/>
            </a:rPr>
            <a:t>Mama dando tirones.</a:t>
          </a:r>
        </a:p>
      </dsp:txBody>
      <dsp:txXfrm>
        <a:off x="1323155" y="1358399"/>
        <a:ext cx="1322348" cy="2852638"/>
      </dsp:txXfrm>
    </dsp:sp>
    <dsp:sp modelId="{0C6C8F46-B2D7-A948-B053-502409308DD5}">
      <dsp:nvSpPr>
        <dsp:cNvPr id="0" name=""/>
        <dsp:cNvSpPr/>
      </dsp:nvSpPr>
      <dsp:spPr>
        <a:xfrm>
          <a:off x="2645504" y="1358399"/>
          <a:ext cx="1322348" cy="2852638"/>
        </a:xfrm>
        <a:prstGeom prst="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solidFill>
                <a:srgbClr val="152B48"/>
              </a:solidFill>
              <a:latin typeface="Montserrat" pitchFamily="2" charset="77"/>
            </a:rPr>
            <a:t>Llora en el pecho.</a:t>
          </a:r>
        </a:p>
      </dsp:txBody>
      <dsp:txXfrm>
        <a:off x="2645504" y="1358399"/>
        <a:ext cx="1322348" cy="2852638"/>
      </dsp:txXfrm>
    </dsp:sp>
    <dsp:sp modelId="{94422AE0-B503-1945-B265-A24FD424973B}">
      <dsp:nvSpPr>
        <dsp:cNvPr id="0" name=""/>
        <dsp:cNvSpPr/>
      </dsp:nvSpPr>
      <dsp:spPr>
        <a:xfrm>
          <a:off x="3967853" y="1358399"/>
          <a:ext cx="1322348" cy="2852638"/>
        </a:xfrm>
        <a:prstGeom prst="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solidFill>
                <a:srgbClr val="152B48"/>
              </a:solidFill>
              <a:latin typeface="Montserrat" pitchFamily="2" charset="77"/>
            </a:rPr>
            <a:t>Arquea la espalda (con el pezón en la boca).</a:t>
          </a:r>
        </a:p>
      </dsp:txBody>
      <dsp:txXfrm>
        <a:off x="3967853" y="1358399"/>
        <a:ext cx="1322348" cy="2852638"/>
      </dsp:txXfrm>
    </dsp:sp>
    <dsp:sp modelId="{1DBDB85C-FEFD-C344-8AE3-CD5C6AA89C5A}">
      <dsp:nvSpPr>
        <dsp:cNvPr id="0" name=""/>
        <dsp:cNvSpPr/>
      </dsp:nvSpPr>
      <dsp:spPr>
        <a:xfrm>
          <a:off x="5290202" y="1358399"/>
          <a:ext cx="1322348" cy="2852638"/>
        </a:xfrm>
        <a:prstGeom prst="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solidFill>
                <a:srgbClr val="152B48"/>
              </a:solidFill>
              <a:latin typeface="Montserrat" pitchFamily="2" charset="77"/>
            </a:rPr>
            <a:t>Tensa las piernas.</a:t>
          </a:r>
        </a:p>
      </dsp:txBody>
      <dsp:txXfrm>
        <a:off x="5290202" y="1358399"/>
        <a:ext cx="1322348" cy="2852638"/>
      </dsp:txXfrm>
    </dsp:sp>
    <dsp:sp modelId="{92FED5F3-82BF-F446-9F98-8FF292A35BB2}">
      <dsp:nvSpPr>
        <dsp:cNvPr id="0" name=""/>
        <dsp:cNvSpPr/>
      </dsp:nvSpPr>
      <dsp:spPr>
        <a:xfrm>
          <a:off x="0" y="4211037"/>
          <a:ext cx="6613358" cy="316959"/>
        </a:xfrm>
        <a:prstGeom prst="rect">
          <a:avLst/>
        </a:prstGeom>
        <a:solidFill>
          <a:srgbClr val="152B48"/>
        </a:solidFill>
        <a:ln>
          <a:noFill/>
        </a:ln>
        <a:effectLst/>
      </dsp:spPr>
      <dsp:style>
        <a:lnRef idx="0">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11C07-B2A8-5343-80E6-39F11C1AA0C1}">
      <dsp:nvSpPr>
        <dsp:cNvPr id="0" name=""/>
        <dsp:cNvSpPr/>
      </dsp:nvSpPr>
      <dsp:spPr>
        <a:xfrm>
          <a:off x="9745" y="1474183"/>
          <a:ext cx="2912698" cy="1747619"/>
        </a:xfrm>
        <a:prstGeom prst="roundRect">
          <a:avLst>
            <a:gd name="adj" fmla="val 10000"/>
          </a:avLst>
        </a:prstGeom>
        <a:solidFill>
          <a:schemeClr val="lt1">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dirty="0">
              <a:solidFill>
                <a:srgbClr val="152B48"/>
              </a:solidFill>
              <a:latin typeface="Montserrat" pitchFamily="2" charset="77"/>
            </a:rPr>
            <a:t>Al parecer, en este momento también se produce un cambio en la composición de la leche, de forma transitoria. </a:t>
          </a:r>
        </a:p>
      </dsp:txBody>
      <dsp:txXfrm>
        <a:off x="60931" y="1525369"/>
        <a:ext cx="2810326" cy="1645247"/>
      </dsp:txXfrm>
    </dsp:sp>
    <dsp:sp modelId="{AD099B83-BD59-494A-A098-EB28AD11BF35}">
      <dsp:nvSpPr>
        <dsp:cNvPr id="0" name=""/>
        <dsp:cNvSpPr/>
      </dsp:nvSpPr>
      <dsp:spPr>
        <a:xfrm>
          <a:off x="3213713" y="1986818"/>
          <a:ext cx="617492" cy="722349"/>
        </a:xfrm>
        <a:prstGeom prst="rightArrow">
          <a:avLst>
            <a:gd name="adj1" fmla="val 60000"/>
            <a:gd name="adj2" fmla="val 50000"/>
          </a:avLst>
        </a:prstGeom>
        <a:solidFill>
          <a:srgbClr val="00ABA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kern="1200">
            <a:solidFill>
              <a:srgbClr val="152B48"/>
            </a:solidFill>
            <a:latin typeface="Montserrat" pitchFamily="2" charset="77"/>
          </a:endParaRPr>
        </a:p>
      </dsp:txBody>
      <dsp:txXfrm>
        <a:off x="3213713" y="2131288"/>
        <a:ext cx="432244" cy="433409"/>
      </dsp:txXfrm>
    </dsp:sp>
    <dsp:sp modelId="{5F6EBE6E-081E-744D-A87E-4AB93324AB27}">
      <dsp:nvSpPr>
        <dsp:cNvPr id="0" name=""/>
        <dsp:cNvSpPr/>
      </dsp:nvSpPr>
      <dsp:spPr>
        <a:xfrm>
          <a:off x="4087523" y="1474183"/>
          <a:ext cx="2912698" cy="1747619"/>
        </a:xfrm>
        <a:prstGeom prst="roundRect">
          <a:avLst>
            <a:gd name="adj" fmla="val 10000"/>
          </a:avLst>
        </a:prstGeom>
        <a:solidFill>
          <a:schemeClr val="lt1">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a:solidFill>
                <a:srgbClr val="152B48"/>
              </a:solidFill>
              <a:latin typeface="Montserrat" pitchFamily="2" charset="77"/>
            </a:rPr>
            <a:t>La leche tiene un sabor más salado, y a algunos niños no les gusta el cambio. </a:t>
          </a:r>
        </a:p>
      </dsp:txBody>
      <dsp:txXfrm>
        <a:off x="4138709" y="1525369"/>
        <a:ext cx="2810326" cy="1645247"/>
      </dsp:txXfrm>
    </dsp:sp>
    <dsp:sp modelId="{D1DD5FC9-BE1C-DB42-A914-39BAA3C28E5B}">
      <dsp:nvSpPr>
        <dsp:cNvPr id="0" name=""/>
        <dsp:cNvSpPr/>
      </dsp:nvSpPr>
      <dsp:spPr>
        <a:xfrm>
          <a:off x="7291492" y="1986818"/>
          <a:ext cx="617492" cy="722349"/>
        </a:xfrm>
        <a:prstGeom prst="rightArrow">
          <a:avLst>
            <a:gd name="adj1" fmla="val 60000"/>
            <a:gd name="adj2" fmla="val 50000"/>
          </a:avLst>
        </a:prstGeom>
        <a:solidFill>
          <a:srgbClr val="00ABA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kern="1200">
            <a:solidFill>
              <a:srgbClr val="152B48"/>
            </a:solidFill>
            <a:latin typeface="Montserrat" pitchFamily="2" charset="77"/>
          </a:endParaRPr>
        </a:p>
      </dsp:txBody>
      <dsp:txXfrm>
        <a:off x="7291492" y="2131288"/>
        <a:ext cx="432244" cy="433409"/>
      </dsp:txXfrm>
    </dsp:sp>
    <dsp:sp modelId="{6F080D47-2C86-1E46-A794-797C35305151}">
      <dsp:nvSpPr>
        <dsp:cNvPr id="0" name=""/>
        <dsp:cNvSpPr/>
      </dsp:nvSpPr>
      <dsp:spPr>
        <a:xfrm>
          <a:off x="8165302" y="1474183"/>
          <a:ext cx="2912698" cy="1747619"/>
        </a:xfrm>
        <a:prstGeom prst="roundRect">
          <a:avLst>
            <a:gd name="adj" fmla="val 10000"/>
          </a:avLst>
        </a:prstGeom>
        <a:solidFill>
          <a:schemeClr val="lt1">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dirty="0">
              <a:solidFill>
                <a:srgbClr val="152B48"/>
              </a:solidFill>
              <a:latin typeface="Montserrat" pitchFamily="2" charset="77"/>
            </a:rPr>
            <a:t>Al igual que en la crisis de los 17 días, una vez normalizada la situación, los niños recuperan el patrón de lactancia.</a:t>
          </a:r>
        </a:p>
      </dsp:txBody>
      <dsp:txXfrm>
        <a:off x="8216488" y="1525369"/>
        <a:ext cx="2810326" cy="164524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A20266-DA92-0547-9D00-9E671F6E94B6}">
      <dsp:nvSpPr>
        <dsp:cNvPr id="0" name=""/>
        <dsp:cNvSpPr/>
      </dsp:nvSpPr>
      <dsp:spPr>
        <a:xfrm>
          <a:off x="0" y="549"/>
          <a:ext cx="6836546"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463BCC-B166-6643-9F82-354B4E4B6E0C}">
      <dsp:nvSpPr>
        <dsp:cNvPr id="0" name=""/>
        <dsp:cNvSpPr/>
      </dsp:nvSpPr>
      <dsp:spPr>
        <a:xfrm>
          <a:off x="0" y="549"/>
          <a:ext cx="6836546" cy="642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CO" sz="1600" kern="1200" dirty="0">
              <a:solidFill>
                <a:srgbClr val="152B48"/>
              </a:solidFill>
              <a:latin typeface="Montserrat" pitchFamily="2" charset="77"/>
            </a:rPr>
            <a:t>El bebé ya no pide pecho tan a menudo.</a:t>
          </a:r>
        </a:p>
      </dsp:txBody>
      <dsp:txXfrm>
        <a:off x="0" y="549"/>
        <a:ext cx="6836546" cy="642937"/>
      </dsp:txXfrm>
    </dsp:sp>
    <dsp:sp modelId="{0E978EF5-4461-584F-8399-62F1BAAEC9BC}">
      <dsp:nvSpPr>
        <dsp:cNvPr id="0" name=""/>
        <dsp:cNvSpPr/>
      </dsp:nvSpPr>
      <dsp:spPr>
        <a:xfrm>
          <a:off x="0" y="643486"/>
          <a:ext cx="6836546"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840F5F-4307-2B43-A6D3-8A6C9343917C}">
      <dsp:nvSpPr>
        <dsp:cNvPr id="0" name=""/>
        <dsp:cNvSpPr/>
      </dsp:nvSpPr>
      <dsp:spPr>
        <a:xfrm>
          <a:off x="0" y="643486"/>
          <a:ext cx="6836546" cy="642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CO" sz="1600" kern="1200">
              <a:solidFill>
                <a:srgbClr val="152B48"/>
              </a:solidFill>
              <a:latin typeface="Montserrat" pitchFamily="2" charset="77"/>
            </a:rPr>
            <a:t>Pasa de tomar leche por largo a rato a tomas de minutos.</a:t>
          </a:r>
        </a:p>
      </dsp:txBody>
      <dsp:txXfrm>
        <a:off x="0" y="643486"/>
        <a:ext cx="6836546" cy="642937"/>
      </dsp:txXfrm>
    </dsp:sp>
    <dsp:sp modelId="{1A762CB5-801F-584D-9842-82C51DFB1305}">
      <dsp:nvSpPr>
        <dsp:cNvPr id="0" name=""/>
        <dsp:cNvSpPr/>
      </dsp:nvSpPr>
      <dsp:spPr>
        <a:xfrm>
          <a:off x="0" y="1286424"/>
          <a:ext cx="6836546"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428EB4-2EC9-5442-A0BE-9F5509182F90}">
      <dsp:nvSpPr>
        <dsp:cNvPr id="0" name=""/>
        <dsp:cNvSpPr/>
      </dsp:nvSpPr>
      <dsp:spPr>
        <a:xfrm>
          <a:off x="0" y="1286424"/>
          <a:ext cx="6836546" cy="642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CO" sz="1600" kern="1200" dirty="0">
              <a:solidFill>
                <a:srgbClr val="152B48"/>
              </a:solidFill>
              <a:latin typeface="Montserrat" pitchFamily="2" charset="77"/>
            </a:rPr>
            <a:t>La madre nota los pechos blandos.</a:t>
          </a:r>
        </a:p>
      </dsp:txBody>
      <dsp:txXfrm>
        <a:off x="0" y="1286424"/>
        <a:ext cx="6836546" cy="642937"/>
      </dsp:txXfrm>
    </dsp:sp>
    <dsp:sp modelId="{442149FB-0B21-8841-82F3-534316229BD3}">
      <dsp:nvSpPr>
        <dsp:cNvPr id="0" name=""/>
        <dsp:cNvSpPr/>
      </dsp:nvSpPr>
      <dsp:spPr>
        <a:xfrm>
          <a:off x="0" y="1929361"/>
          <a:ext cx="6836546"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FD7097-2EC3-9A49-8533-A65CE84E96A1}">
      <dsp:nvSpPr>
        <dsp:cNvPr id="0" name=""/>
        <dsp:cNvSpPr/>
      </dsp:nvSpPr>
      <dsp:spPr>
        <a:xfrm>
          <a:off x="0" y="1929361"/>
          <a:ext cx="6836546" cy="642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CO" sz="1600" kern="1200" dirty="0">
              <a:solidFill>
                <a:srgbClr val="152B48"/>
              </a:solidFill>
              <a:latin typeface="Montserrat" pitchFamily="2" charset="77"/>
            </a:rPr>
            <a:t>El bebé hace tomas caóticas, en las que se distrae por cualquier cosa, y a menudo rompe a llorar al poco rato de haber empezado.</a:t>
          </a:r>
        </a:p>
      </dsp:txBody>
      <dsp:txXfrm>
        <a:off x="0" y="1929361"/>
        <a:ext cx="6836546" cy="642937"/>
      </dsp:txXfrm>
    </dsp:sp>
    <dsp:sp modelId="{6A0861B7-B8B3-3742-8F5B-3DAF62360AF9}">
      <dsp:nvSpPr>
        <dsp:cNvPr id="0" name=""/>
        <dsp:cNvSpPr/>
      </dsp:nvSpPr>
      <dsp:spPr>
        <a:xfrm>
          <a:off x="0" y="2572299"/>
          <a:ext cx="6836546"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42490D-BDAB-D142-9BEB-8899FC1EC86B}">
      <dsp:nvSpPr>
        <dsp:cNvPr id="0" name=""/>
        <dsp:cNvSpPr/>
      </dsp:nvSpPr>
      <dsp:spPr>
        <a:xfrm>
          <a:off x="0" y="2572299"/>
          <a:ext cx="6836546" cy="642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CO" sz="1600" kern="1200" dirty="0">
              <a:solidFill>
                <a:srgbClr val="152B48"/>
              </a:solidFill>
              <a:latin typeface="Montserrat" pitchFamily="2" charset="77"/>
            </a:rPr>
            <a:t>Solo parece mamar bien y tranquilo cuando está dormido.</a:t>
          </a:r>
        </a:p>
      </dsp:txBody>
      <dsp:txXfrm>
        <a:off x="0" y="2572299"/>
        <a:ext cx="6836546" cy="642937"/>
      </dsp:txXfrm>
    </dsp:sp>
    <dsp:sp modelId="{49A600E2-C96E-C744-B4EF-D9B8A7AABBD3}">
      <dsp:nvSpPr>
        <dsp:cNvPr id="0" name=""/>
        <dsp:cNvSpPr/>
      </dsp:nvSpPr>
      <dsp:spPr>
        <a:xfrm>
          <a:off x="0" y="3215236"/>
          <a:ext cx="6836546"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EC2B80-F2C0-5D48-AFE5-52D9D64436F5}">
      <dsp:nvSpPr>
        <dsp:cNvPr id="0" name=""/>
        <dsp:cNvSpPr/>
      </dsp:nvSpPr>
      <dsp:spPr>
        <a:xfrm>
          <a:off x="0" y="3215236"/>
          <a:ext cx="6836546" cy="642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CO" sz="1600" kern="1200" dirty="0">
              <a:solidFill>
                <a:srgbClr val="152B48"/>
              </a:solidFill>
              <a:latin typeface="Montserrat" pitchFamily="2" charset="77"/>
            </a:rPr>
            <a:t>El bebé engorda meno.s</a:t>
          </a:r>
        </a:p>
      </dsp:txBody>
      <dsp:txXfrm>
        <a:off x="0" y="3215236"/>
        <a:ext cx="6836546" cy="642937"/>
      </dsp:txXfrm>
    </dsp:sp>
    <dsp:sp modelId="{44C25CC8-E74A-ED44-8B86-9212072B87EF}">
      <dsp:nvSpPr>
        <dsp:cNvPr id="0" name=""/>
        <dsp:cNvSpPr/>
      </dsp:nvSpPr>
      <dsp:spPr>
        <a:xfrm>
          <a:off x="0" y="3858174"/>
          <a:ext cx="6836546"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8C8DD1-5C35-F74C-8142-540CDEDE7487}">
      <dsp:nvSpPr>
        <dsp:cNvPr id="0" name=""/>
        <dsp:cNvSpPr/>
      </dsp:nvSpPr>
      <dsp:spPr>
        <a:xfrm>
          <a:off x="0" y="3858174"/>
          <a:ext cx="6836546" cy="642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CO" sz="1600" kern="1200" dirty="0">
              <a:solidFill>
                <a:srgbClr val="152B48"/>
              </a:solidFill>
              <a:latin typeface="Montserrat" pitchFamily="2" charset="77"/>
            </a:rPr>
            <a:t>A menudo, hay una disminución en la frecuencia de las deposiciones del bebé.</a:t>
          </a:r>
        </a:p>
      </dsp:txBody>
      <dsp:txXfrm>
        <a:off x="0" y="3858174"/>
        <a:ext cx="6836546" cy="64293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30AB7B-65A2-FF46-A3C1-6505E0ADB6E1}">
      <dsp:nvSpPr>
        <dsp:cNvPr id="0" name=""/>
        <dsp:cNvSpPr/>
      </dsp:nvSpPr>
      <dsp:spPr>
        <a:xfrm>
          <a:off x="0" y="428312"/>
          <a:ext cx="4101927" cy="4101927"/>
        </a:xfrm>
        <a:prstGeom prst="pie">
          <a:avLst>
            <a:gd name="adj1" fmla="val 5400000"/>
            <a:gd name="adj2" fmla="val 16200000"/>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D3CA58-85FD-6948-B089-47BD9470D744}">
      <dsp:nvSpPr>
        <dsp:cNvPr id="0" name=""/>
        <dsp:cNvSpPr/>
      </dsp:nvSpPr>
      <dsp:spPr>
        <a:xfrm>
          <a:off x="2050963" y="428312"/>
          <a:ext cx="4785582" cy="4101927"/>
        </a:xfrm>
        <a:prstGeom prst="rect">
          <a:avLst/>
        </a:prstGeom>
        <a:solidFill>
          <a:schemeClr val="lt1">
            <a:alpha val="90000"/>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CO" sz="1500" kern="1200" dirty="0">
              <a:solidFill>
                <a:srgbClr val="152B48"/>
              </a:solidFill>
              <a:latin typeface="Montserrat" pitchFamily="2" charset="77"/>
            </a:rPr>
            <a:t>Llegados a los tres meses, los bebés son expertos en el arte de la succión, y en una toma de escasos minutos pueden extraer toda la leche que necesitan.</a:t>
          </a:r>
        </a:p>
      </dsp:txBody>
      <dsp:txXfrm>
        <a:off x="2050963" y="428312"/>
        <a:ext cx="4785582" cy="1230580"/>
      </dsp:txXfrm>
    </dsp:sp>
    <dsp:sp modelId="{12F58466-D038-6042-BCFB-7D2929E5D044}">
      <dsp:nvSpPr>
        <dsp:cNvPr id="0" name=""/>
        <dsp:cNvSpPr/>
      </dsp:nvSpPr>
      <dsp:spPr>
        <a:xfrm>
          <a:off x="717838" y="1658893"/>
          <a:ext cx="2666250" cy="2666250"/>
        </a:xfrm>
        <a:prstGeom prst="pie">
          <a:avLst>
            <a:gd name="adj1" fmla="val 5400000"/>
            <a:gd name="adj2" fmla="val 16200000"/>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8B31DA-1E4C-7F45-94FE-78D8BB3813F8}">
      <dsp:nvSpPr>
        <dsp:cNvPr id="0" name=""/>
        <dsp:cNvSpPr/>
      </dsp:nvSpPr>
      <dsp:spPr>
        <a:xfrm>
          <a:off x="2050963" y="1658893"/>
          <a:ext cx="4785582" cy="2666250"/>
        </a:xfrm>
        <a:prstGeom prst="rect">
          <a:avLst/>
        </a:prstGeom>
        <a:solidFill>
          <a:schemeClr val="lt1">
            <a:alpha val="90000"/>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CO" sz="1500" kern="1200" dirty="0">
              <a:solidFill>
                <a:srgbClr val="152B48"/>
              </a:solidFill>
              <a:latin typeface="Montserrat" pitchFamily="2" charset="77"/>
            </a:rPr>
            <a:t>Visión y audición más desarrollados.</a:t>
          </a:r>
        </a:p>
      </dsp:txBody>
      <dsp:txXfrm>
        <a:off x="2050963" y="1658893"/>
        <a:ext cx="4785582" cy="1230576"/>
      </dsp:txXfrm>
    </dsp:sp>
    <dsp:sp modelId="{90C1735F-6B85-1041-8778-61EFF099D1BE}">
      <dsp:nvSpPr>
        <dsp:cNvPr id="0" name=""/>
        <dsp:cNvSpPr/>
      </dsp:nvSpPr>
      <dsp:spPr>
        <a:xfrm>
          <a:off x="1435675" y="2889470"/>
          <a:ext cx="1230577" cy="1230577"/>
        </a:xfrm>
        <a:prstGeom prst="pie">
          <a:avLst>
            <a:gd name="adj1" fmla="val 5400000"/>
            <a:gd name="adj2" fmla="val 16200000"/>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096C94-B6DD-9147-85FD-41ECFDE74360}">
      <dsp:nvSpPr>
        <dsp:cNvPr id="0" name=""/>
        <dsp:cNvSpPr/>
      </dsp:nvSpPr>
      <dsp:spPr>
        <a:xfrm>
          <a:off x="2050963" y="2889470"/>
          <a:ext cx="4785582" cy="1230577"/>
        </a:xfrm>
        <a:prstGeom prst="rect">
          <a:avLst/>
        </a:prstGeom>
        <a:solidFill>
          <a:schemeClr val="lt1">
            <a:alpha val="90000"/>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CO" sz="1500" kern="1200" dirty="0">
              <a:solidFill>
                <a:srgbClr val="152B48"/>
              </a:solidFill>
              <a:latin typeface="Montserrat" pitchFamily="2" charset="77"/>
            </a:rPr>
            <a:t>La glándula está preparada para fabricar la leche en el momento que el niño la requiera, y tarda sólo 2,2 minutos en desencadenar el reflejo de eyección, y proveer al niño de toda la leche que necesite. </a:t>
          </a:r>
        </a:p>
      </dsp:txBody>
      <dsp:txXfrm>
        <a:off x="2050963" y="2889470"/>
        <a:ext cx="4785582" cy="123057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BA5245-A5E3-DC41-8134-92D453852E28}">
      <dsp:nvSpPr>
        <dsp:cNvPr id="0" name=""/>
        <dsp:cNvSpPr/>
      </dsp:nvSpPr>
      <dsp:spPr>
        <a:xfrm rot="16200000">
          <a:off x="436811" y="-435490"/>
          <a:ext cx="2563228" cy="3434208"/>
        </a:xfrm>
        <a:prstGeom prst="flowChartManualOperation">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itchFamily="2" charset="77"/>
            </a:rPr>
            <a:t>Reducción de la velocidad de crecimiento lo que se traduce en un descenso de la ingesta de alimentos.</a:t>
          </a:r>
        </a:p>
      </dsp:txBody>
      <dsp:txXfrm rot="5400000">
        <a:off x="1321" y="512646"/>
        <a:ext cx="3434208" cy="1537936"/>
      </dsp:txXfrm>
    </dsp:sp>
    <dsp:sp modelId="{6D420767-6BE9-C24F-8F58-DFD8A000B38A}">
      <dsp:nvSpPr>
        <dsp:cNvPr id="0" name=""/>
        <dsp:cNvSpPr/>
      </dsp:nvSpPr>
      <dsp:spPr>
        <a:xfrm rot="16200000">
          <a:off x="4128586" y="-435490"/>
          <a:ext cx="2563228" cy="3434208"/>
        </a:xfrm>
        <a:prstGeom prst="flowChartManualOperation">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itchFamily="2" charset="77"/>
            </a:rPr>
            <a:t>Eliminar la lactancia para intentar que coman más solamente causa que el niño reciba menos alimentos.</a:t>
          </a:r>
        </a:p>
      </dsp:txBody>
      <dsp:txXfrm rot="5400000">
        <a:off x="3693096" y="512646"/>
        <a:ext cx="3434208" cy="1537936"/>
      </dsp:txXfrm>
    </dsp:sp>
    <dsp:sp modelId="{686C58AE-6AFF-8B48-BD9C-EF8AC145BFFA}">
      <dsp:nvSpPr>
        <dsp:cNvPr id="0" name=""/>
        <dsp:cNvSpPr/>
      </dsp:nvSpPr>
      <dsp:spPr>
        <a:xfrm rot="16200000">
          <a:off x="7820360" y="-435490"/>
          <a:ext cx="2563228" cy="3434208"/>
        </a:xfrm>
        <a:prstGeom prst="flowChartManualOperation">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itchFamily="2" charset="77"/>
            </a:rPr>
            <a:t>Cuando la velocidad de crecimiento se incrementa de nuevo a los 15-18 meses, los bebés empiezan a comer con mayor interés adaptándose instintivamente sus necesidades.</a:t>
          </a:r>
        </a:p>
      </dsp:txBody>
      <dsp:txXfrm rot="5400000">
        <a:off x="7384870" y="512646"/>
        <a:ext cx="3434208" cy="153793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ECDFAA-1991-9949-B552-F87387C21FF6}">
      <dsp:nvSpPr>
        <dsp:cNvPr id="0" name=""/>
        <dsp:cNvSpPr/>
      </dsp:nvSpPr>
      <dsp:spPr>
        <a:xfrm>
          <a:off x="2459" y="0"/>
          <a:ext cx="3298262" cy="4312393"/>
        </a:xfrm>
        <a:prstGeom prst="roundRect">
          <a:avLst>
            <a:gd name="adj" fmla="val 10000"/>
          </a:avLst>
        </a:prstGeom>
        <a:solidFill>
          <a:srgbClr val="152B48"/>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CO" sz="1900" kern="1200" dirty="0">
              <a:solidFill>
                <a:schemeClr val="bg1"/>
              </a:solidFill>
              <a:latin typeface="Montserrat" pitchFamily="2" charset="77"/>
            </a:rPr>
            <a:t>Se considera que a los dos años los bebés experimentan una etapa de desarrollo similar a las de un adolescente, una etapa centrada en el no y la auto afirmación.</a:t>
          </a:r>
        </a:p>
      </dsp:txBody>
      <dsp:txXfrm>
        <a:off x="99062" y="96603"/>
        <a:ext cx="3105056" cy="4119187"/>
      </dsp:txXfrm>
    </dsp:sp>
    <dsp:sp modelId="{5A4BAE46-E691-3841-B983-CF67C7C80160}">
      <dsp:nvSpPr>
        <dsp:cNvPr id="0" name=""/>
        <dsp:cNvSpPr/>
      </dsp:nvSpPr>
      <dsp:spPr>
        <a:xfrm>
          <a:off x="3854830" y="0"/>
          <a:ext cx="3298262" cy="4312393"/>
        </a:xfrm>
        <a:prstGeom prst="roundRect">
          <a:avLst>
            <a:gd name="adj" fmla="val 10000"/>
          </a:avLst>
        </a:prstGeom>
        <a:solidFill>
          <a:srgbClr val="152B48"/>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CO" sz="1900" kern="1200" dirty="0">
              <a:solidFill>
                <a:schemeClr val="bg1"/>
              </a:solidFill>
              <a:latin typeface="Montserrat" pitchFamily="2" charset="77"/>
            </a:rPr>
            <a:t>Son capaces de hacer muchas cosas por sí mismos y se desenvuelven con soltura ante las situaciones diarias, pero a la vez esta independencia les causa muchas inseguridades y la mejor manera de saber que todo va bien es mamar, es pedir el pecho a cada momento.</a:t>
          </a:r>
        </a:p>
      </dsp:txBody>
      <dsp:txXfrm>
        <a:off x="3951433" y="96603"/>
        <a:ext cx="3105056" cy="41191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E0AAB8-6DF0-3A41-850B-FAFB701DEB47}">
      <dsp:nvSpPr>
        <dsp:cNvPr id="0" name=""/>
        <dsp:cNvSpPr/>
      </dsp:nvSpPr>
      <dsp:spPr>
        <a:xfrm>
          <a:off x="1860656" y="1195470"/>
          <a:ext cx="396630" cy="91440"/>
        </a:xfrm>
        <a:custGeom>
          <a:avLst/>
          <a:gdLst/>
          <a:ahLst/>
          <a:cxnLst/>
          <a:rect l="0" t="0" r="0" b="0"/>
          <a:pathLst>
            <a:path>
              <a:moveTo>
                <a:pt x="0" y="45720"/>
              </a:moveTo>
              <a:lnTo>
                <a:pt x="396630" y="45720"/>
              </a:lnTo>
            </a:path>
          </a:pathLst>
        </a:custGeom>
        <a:noFill/>
        <a:ln w="6350" cap="flat" cmpd="sng" algn="ctr">
          <a:solidFill>
            <a:srgbClr val="00ABA7"/>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latin typeface="Montserrat" pitchFamily="2" charset="77"/>
          </a:endParaRPr>
        </a:p>
      </dsp:txBody>
      <dsp:txXfrm>
        <a:off x="2048290" y="1239054"/>
        <a:ext cx="21361" cy="4272"/>
      </dsp:txXfrm>
    </dsp:sp>
    <dsp:sp modelId="{52A00EF4-8415-1343-B585-4868ECDB5B6D}">
      <dsp:nvSpPr>
        <dsp:cNvPr id="0" name=""/>
        <dsp:cNvSpPr/>
      </dsp:nvSpPr>
      <dsp:spPr>
        <a:xfrm>
          <a:off x="4934" y="683934"/>
          <a:ext cx="1857521" cy="1114513"/>
        </a:xfrm>
        <a:prstGeom prst="rect">
          <a:avLst/>
        </a:prstGeom>
        <a:solidFill>
          <a:srgbClr val="152B48"/>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s-CO" sz="1900" kern="1200" dirty="0">
              <a:solidFill>
                <a:schemeClr val="bg1"/>
              </a:solidFill>
              <a:latin typeface="Montserrat" pitchFamily="2" charset="77"/>
            </a:rPr>
            <a:t>Edad gestacional.</a:t>
          </a:r>
        </a:p>
      </dsp:txBody>
      <dsp:txXfrm>
        <a:off x="4934" y="683934"/>
        <a:ext cx="1857521" cy="1114513"/>
      </dsp:txXfrm>
    </dsp:sp>
    <dsp:sp modelId="{6C76243B-6BF8-F644-A29B-C7951632DFE4}">
      <dsp:nvSpPr>
        <dsp:cNvPr id="0" name=""/>
        <dsp:cNvSpPr/>
      </dsp:nvSpPr>
      <dsp:spPr>
        <a:xfrm>
          <a:off x="4145408" y="1195470"/>
          <a:ext cx="396630" cy="91440"/>
        </a:xfrm>
        <a:custGeom>
          <a:avLst/>
          <a:gdLst/>
          <a:ahLst/>
          <a:cxnLst/>
          <a:rect l="0" t="0" r="0" b="0"/>
          <a:pathLst>
            <a:path>
              <a:moveTo>
                <a:pt x="0" y="45720"/>
              </a:moveTo>
              <a:lnTo>
                <a:pt x="396630" y="45720"/>
              </a:lnTo>
            </a:path>
          </a:pathLst>
        </a:custGeom>
        <a:noFill/>
        <a:ln w="6350" cap="flat" cmpd="sng" algn="ctr">
          <a:solidFill>
            <a:srgbClr val="00ABA7"/>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latin typeface="Montserrat" pitchFamily="2" charset="77"/>
          </a:endParaRPr>
        </a:p>
      </dsp:txBody>
      <dsp:txXfrm>
        <a:off x="4333042" y="1239054"/>
        <a:ext cx="21361" cy="4272"/>
      </dsp:txXfrm>
    </dsp:sp>
    <dsp:sp modelId="{42587B70-18C1-5849-800D-2B3C1DA0736B}">
      <dsp:nvSpPr>
        <dsp:cNvPr id="0" name=""/>
        <dsp:cNvSpPr/>
      </dsp:nvSpPr>
      <dsp:spPr>
        <a:xfrm>
          <a:off x="2289686" y="683934"/>
          <a:ext cx="1857521" cy="1114513"/>
        </a:xfrm>
        <a:prstGeom prst="rect">
          <a:avLst/>
        </a:prstGeom>
        <a:solidFill>
          <a:srgbClr val="152B48"/>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s-CO" sz="1900" kern="1200" dirty="0">
              <a:solidFill>
                <a:schemeClr val="bg1"/>
              </a:solidFill>
              <a:latin typeface="Montserrat" pitchFamily="2" charset="77"/>
            </a:rPr>
            <a:t>Etapa de la lactancia.</a:t>
          </a:r>
        </a:p>
      </dsp:txBody>
      <dsp:txXfrm>
        <a:off x="2289686" y="683934"/>
        <a:ext cx="1857521" cy="1114513"/>
      </dsp:txXfrm>
    </dsp:sp>
    <dsp:sp modelId="{5DF316C2-52B4-454C-BADE-AF67D8A26451}">
      <dsp:nvSpPr>
        <dsp:cNvPr id="0" name=""/>
        <dsp:cNvSpPr/>
      </dsp:nvSpPr>
      <dsp:spPr>
        <a:xfrm>
          <a:off x="933695" y="1796647"/>
          <a:ext cx="4569503" cy="396630"/>
        </a:xfrm>
        <a:custGeom>
          <a:avLst/>
          <a:gdLst/>
          <a:ahLst/>
          <a:cxnLst/>
          <a:rect l="0" t="0" r="0" b="0"/>
          <a:pathLst>
            <a:path>
              <a:moveTo>
                <a:pt x="4569503" y="0"/>
              </a:moveTo>
              <a:lnTo>
                <a:pt x="4569503" y="215415"/>
              </a:lnTo>
              <a:lnTo>
                <a:pt x="0" y="215415"/>
              </a:lnTo>
              <a:lnTo>
                <a:pt x="0" y="396630"/>
              </a:lnTo>
            </a:path>
          </a:pathLst>
        </a:custGeom>
        <a:noFill/>
        <a:ln w="6350" cap="flat" cmpd="sng" algn="ctr">
          <a:solidFill>
            <a:srgbClr val="00ABA7"/>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latin typeface="Montserrat" pitchFamily="2" charset="77"/>
          </a:endParaRPr>
        </a:p>
      </dsp:txBody>
      <dsp:txXfrm>
        <a:off x="3103711" y="1992826"/>
        <a:ext cx="229471" cy="4272"/>
      </dsp:txXfrm>
    </dsp:sp>
    <dsp:sp modelId="{3E33A386-0BBC-EF44-8E5F-AFDF77795886}">
      <dsp:nvSpPr>
        <dsp:cNvPr id="0" name=""/>
        <dsp:cNvSpPr/>
      </dsp:nvSpPr>
      <dsp:spPr>
        <a:xfrm>
          <a:off x="4574438" y="683934"/>
          <a:ext cx="1857521" cy="1114513"/>
        </a:xfrm>
        <a:prstGeom prst="rect">
          <a:avLst/>
        </a:prstGeom>
        <a:solidFill>
          <a:srgbClr val="152B48"/>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s-CO" sz="1900" kern="1200" dirty="0">
              <a:solidFill>
                <a:schemeClr val="bg1"/>
              </a:solidFill>
              <a:latin typeface="Montserrat" pitchFamily="2" charset="77"/>
            </a:rPr>
            <a:t>Dentro de la misma toma.</a:t>
          </a:r>
        </a:p>
      </dsp:txBody>
      <dsp:txXfrm>
        <a:off x="4574438" y="683934"/>
        <a:ext cx="1857521" cy="1114513"/>
      </dsp:txXfrm>
    </dsp:sp>
    <dsp:sp modelId="{E057DD88-C863-DC48-ABED-11BF32194187}">
      <dsp:nvSpPr>
        <dsp:cNvPr id="0" name=""/>
        <dsp:cNvSpPr/>
      </dsp:nvSpPr>
      <dsp:spPr>
        <a:xfrm>
          <a:off x="1860656" y="2737214"/>
          <a:ext cx="396630" cy="91440"/>
        </a:xfrm>
        <a:custGeom>
          <a:avLst/>
          <a:gdLst/>
          <a:ahLst/>
          <a:cxnLst/>
          <a:rect l="0" t="0" r="0" b="0"/>
          <a:pathLst>
            <a:path>
              <a:moveTo>
                <a:pt x="0" y="45720"/>
              </a:moveTo>
              <a:lnTo>
                <a:pt x="396630" y="45720"/>
              </a:lnTo>
            </a:path>
          </a:pathLst>
        </a:custGeom>
        <a:noFill/>
        <a:ln w="6350" cap="flat" cmpd="sng" algn="ctr">
          <a:solidFill>
            <a:srgbClr val="00ABA7"/>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latin typeface="Montserrat" pitchFamily="2" charset="77"/>
          </a:endParaRPr>
        </a:p>
      </dsp:txBody>
      <dsp:txXfrm>
        <a:off x="2048290" y="2780797"/>
        <a:ext cx="21361" cy="4272"/>
      </dsp:txXfrm>
    </dsp:sp>
    <dsp:sp modelId="{45380F1B-8059-8E4F-9669-7DEF8759D5A5}">
      <dsp:nvSpPr>
        <dsp:cNvPr id="0" name=""/>
        <dsp:cNvSpPr/>
      </dsp:nvSpPr>
      <dsp:spPr>
        <a:xfrm>
          <a:off x="4934" y="2225677"/>
          <a:ext cx="1857521" cy="1114513"/>
        </a:xfrm>
        <a:prstGeom prst="rect">
          <a:avLst/>
        </a:prstGeom>
        <a:solidFill>
          <a:srgbClr val="152B48"/>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s-CO" sz="1900" kern="1200" dirty="0">
              <a:solidFill>
                <a:schemeClr val="bg1"/>
              </a:solidFill>
              <a:latin typeface="Montserrat" pitchFamily="2" charset="77"/>
            </a:rPr>
            <a:t>Vía parto.</a:t>
          </a:r>
        </a:p>
      </dsp:txBody>
      <dsp:txXfrm>
        <a:off x="4934" y="2225677"/>
        <a:ext cx="1857521" cy="1114513"/>
      </dsp:txXfrm>
    </dsp:sp>
    <dsp:sp modelId="{D5790C87-B082-024C-80FD-CC7C859CE5CA}">
      <dsp:nvSpPr>
        <dsp:cNvPr id="0" name=""/>
        <dsp:cNvSpPr/>
      </dsp:nvSpPr>
      <dsp:spPr>
        <a:xfrm>
          <a:off x="2289686" y="2225677"/>
          <a:ext cx="1857521" cy="1114513"/>
        </a:xfrm>
        <a:prstGeom prst="rect">
          <a:avLst/>
        </a:prstGeom>
        <a:solidFill>
          <a:srgbClr val="152B48"/>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s-CO" sz="1900" kern="1200" dirty="0">
              <a:solidFill>
                <a:schemeClr val="bg1"/>
              </a:solidFill>
              <a:latin typeface="Montserrat" pitchFamily="2" charset="77"/>
            </a:rPr>
            <a:t>Factores genéticos.</a:t>
          </a:r>
        </a:p>
      </dsp:txBody>
      <dsp:txXfrm>
        <a:off x="2289686" y="2225677"/>
        <a:ext cx="1857521" cy="1114513"/>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04883-94E5-894E-8591-9A18D16CC888}">
      <dsp:nvSpPr>
        <dsp:cNvPr id="0" name=""/>
        <dsp:cNvSpPr/>
      </dsp:nvSpPr>
      <dsp:spPr>
        <a:xfrm>
          <a:off x="0" y="410242"/>
          <a:ext cx="6645442" cy="1570140"/>
        </a:xfrm>
        <a:prstGeom prst="round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CO" sz="2200" kern="1200" dirty="0">
              <a:solidFill>
                <a:srgbClr val="152B48"/>
              </a:solidFill>
              <a:latin typeface="Montserrat" pitchFamily="2" charset="77"/>
            </a:rPr>
            <a:t>4 meses: los bebés empiezan a despertar más por la noche; si dormían varias horas de noche seguidas aumenta la demanda de pecho y piden cada dos horas de noche.</a:t>
          </a:r>
        </a:p>
      </dsp:txBody>
      <dsp:txXfrm>
        <a:off x="76648" y="486890"/>
        <a:ext cx="6492146" cy="1416844"/>
      </dsp:txXfrm>
    </dsp:sp>
    <dsp:sp modelId="{91DB1D7F-89BA-C44A-9C03-4F78DD38FA26}">
      <dsp:nvSpPr>
        <dsp:cNvPr id="0" name=""/>
        <dsp:cNvSpPr/>
      </dsp:nvSpPr>
      <dsp:spPr>
        <a:xfrm>
          <a:off x="0" y="2314675"/>
          <a:ext cx="6645442" cy="1570140"/>
        </a:xfrm>
        <a:prstGeom prst="round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CO" sz="2200" kern="1200" dirty="0">
              <a:solidFill>
                <a:srgbClr val="152B48"/>
              </a:solidFill>
              <a:latin typeface="Montserrat" pitchFamily="2" charset="77"/>
            </a:rPr>
            <a:t>8 meses: se despiertan angustiados, llorando en plena noche, reclaman el pecho y se calman rápidamente al mamar.</a:t>
          </a:r>
        </a:p>
      </dsp:txBody>
      <dsp:txXfrm>
        <a:off x="76648" y="2391323"/>
        <a:ext cx="6492146" cy="1416844"/>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3BDE4E-0B5D-DC40-B2E8-D66D121439B6}">
      <dsp:nvSpPr>
        <dsp:cNvPr id="0" name=""/>
        <dsp:cNvSpPr/>
      </dsp:nvSpPr>
      <dsp:spPr>
        <a:xfrm>
          <a:off x="881" y="980463"/>
          <a:ext cx="3438664" cy="2063198"/>
        </a:xfrm>
        <a:prstGeom prst="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dirty="0">
              <a:solidFill>
                <a:srgbClr val="152B48"/>
              </a:solidFill>
              <a:latin typeface="Montserrat" pitchFamily="2" charset="77"/>
            </a:rPr>
            <a:t>A los 4 meses, los bebés incorporan fases de sueño que al nacer no tenían. Esto produce que aumenten sus despertares, ya que se mantiene más tiempo en un estadío de sueño ligero.</a:t>
          </a:r>
        </a:p>
      </dsp:txBody>
      <dsp:txXfrm>
        <a:off x="881" y="980463"/>
        <a:ext cx="3438664" cy="2063198"/>
      </dsp:txXfrm>
    </dsp:sp>
    <dsp:sp modelId="{52EF4525-40CC-9B4A-977C-355B40E2EAF6}">
      <dsp:nvSpPr>
        <dsp:cNvPr id="0" name=""/>
        <dsp:cNvSpPr/>
      </dsp:nvSpPr>
      <dsp:spPr>
        <a:xfrm>
          <a:off x="3783412" y="980463"/>
          <a:ext cx="3438664" cy="2063198"/>
        </a:xfrm>
        <a:prstGeom prst="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dirty="0">
              <a:solidFill>
                <a:srgbClr val="152B48"/>
              </a:solidFill>
              <a:latin typeface="Montserrat" pitchFamily="2" charset="77"/>
            </a:rPr>
            <a:t>A los 8 meses, los bebés inician la tapa llamada “angustia por separación”, en la que empiezan a entender que son un ser independiente de su madre.</a:t>
          </a:r>
        </a:p>
      </dsp:txBody>
      <dsp:txXfrm>
        <a:off x="3783412" y="980463"/>
        <a:ext cx="3438664" cy="206319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A28B3E-3612-BD47-B8EB-4F46C5109183}">
      <dsp:nvSpPr>
        <dsp:cNvPr id="0" name=""/>
        <dsp:cNvSpPr/>
      </dsp:nvSpPr>
      <dsp:spPr>
        <a:xfrm>
          <a:off x="0" y="541538"/>
          <a:ext cx="6404811" cy="1594710"/>
        </a:xfrm>
        <a:prstGeom prst="roundRect">
          <a:avLst/>
        </a:prstGeom>
        <a:solidFill>
          <a:srgbClr val="152B48"/>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s-CO" sz="2900" kern="1200" dirty="0">
              <a:solidFill>
                <a:schemeClr val="bg1"/>
              </a:solidFill>
              <a:latin typeface="Montserrat" pitchFamily="2" charset="77"/>
            </a:rPr>
            <a:t>Tranquilizar a la madre, reforzar la confianza en sí misma y dar una serie de pautas. </a:t>
          </a:r>
        </a:p>
      </dsp:txBody>
      <dsp:txXfrm>
        <a:off x="77847" y="619385"/>
        <a:ext cx="6249117" cy="1439016"/>
      </dsp:txXfrm>
    </dsp:sp>
    <dsp:sp modelId="{01B3D12F-A140-8141-98C3-676EB1AFE97C}">
      <dsp:nvSpPr>
        <dsp:cNvPr id="0" name=""/>
        <dsp:cNvSpPr/>
      </dsp:nvSpPr>
      <dsp:spPr>
        <a:xfrm>
          <a:off x="0" y="2541506"/>
          <a:ext cx="6404811" cy="1594710"/>
        </a:xfrm>
        <a:prstGeom prst="roundRect">
          <a:avLst/>
        </a:prstGeom>
        <a:solidFill>
          <a:srgbClr val="152B48"/>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s-CO" sz="2900" kern="1200">
              <a:solidFill>
                <a:schemeClr val="bg1"/>
              </a:solidFill>
              <a:latin typeface="Montserrat" pitchFamily="2" charset="77"/>
            </a:rPr>
            <a:t>Siempre debemos asegurarnos de que la ingesta y la técnica sean adecuadas.</a:t>
          </a:r>
        </a:p>
      </dsp:txBody>
      <dsp:txXfrm>
        <a:off x="77847" y="2619353"/>
        <a:ext cx="6249117" cy="1439016"/>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EB26D7-C11E-0147-AEE6-0E6B7E1C32C9}">
      <dsp:nvSpPr>
        <dsp:cNvPr id="0" name=""/>
        <dsp:cNvSpPr/>
      </dsp:nvSpPr>
      <dsp:spPr>
        <a:xfrm>
          <a:off x="-5176767" y="-792953"/>
          <a:ext cx="6164703" cy="6164703"/>
        </a:xfrm>
        <a:prstGeom prst="blockArc">
          <a:avLst>
            <a:gd name="adj1" fmla="val 18900000"/>
            <a:gd name="adj2" fmla="val 2700000"/>
            <a:gd name="adj3" fmla="val 35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F45F30-DB40-3847-9A5B-01493373A152}">
      <dsp:nvSpPr>
        <dsp:cNvPr id="0" name=""/>
        <dsp:cNvSpPr/>
      </dsp:nvSpPr>
      <dsp:spPr>
        <a:xfrm>
          <a:off x="517274" y="352017"/>
          <a:ext cx="6137487" cy="704402"/>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9119" tIns="43180" rIns="43180" bIns="43180" numCol="1" spcCol="1270" anchor="ctr" anchorCtr="0">
          <a:noAutofit/>
        </a:bodyPr>
        <a:lstStyle/>
        <a:p>
          <a:pPr marL="0" lvl="0" indent="0" algn="l" defTabSz="755650">
            <a:lnSpc>
              <a:spcPct val="90000"/>
            </a:lnSpc>
            <a:spcBef>
              <a:spcPct val="0"/>
            </a:spcBef>
            <a:spcAft>
              <a:spcPct val="35000"/>
            </a:spcAft>
            <a:buNone/>
          </a:pPr>
          <a:r>
            <a:rPr lang="es-CO" sz="1700" kern="1200" dirty="0">
              <a:solidFill>
                <a:srgbClr val="152B48"/>
              </a:solidFill>
              <a:latin typeface="Montserrat" pitchFamily="2" charset="77"/>
            </a:rPr>
            <a:t>Ofrecer el pecho con más frecuencia.</a:t>
          </a:r>
        </a:p>
      </dsp:txBody>
      <dsp:txXfrm>
        <a:off x="517274" y="352017"/>
        <a:ext cx="6137487" cy="704402"/>
      </dsp:txXfrm>
    </dsp:sp>
    <dsp:sp modelId="{93C6E630-0DC8-5A46-A0B1-9FA27052C2D8}">
      <dsp:nvSpPr>
        <dsp:cNvPr id="0" name=""/>
        <dsp:cNvSpPr/>
      </dsp:nvSpPr>
      <dsp:spPr>
        <a:xfrm>
          <a:off x="77022" y="263967"/>
          <a:ext cx="880502" cy="88050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3844D7C-1CB6-FD4D-86E6-A1D1D6839CE5}">
      <dsp:nvSpPr>
        <dsp:cNvPr id="0" name=""/>
        <dsp:cNvSpPr/>
      </dsp:nvSpPr>
      <dsp:spPr>
        <a:xfrm>
          <a:off x="921124" y="1408804"/>
          <a:ext cx="5733637" cy="704402"/>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9119" tIns="43180" rIns="43180" bIns="43180" numCol="1" spcCol="1270" anchor="ctr" anchorCtr="0">
          <a:noAutofit/>
        </a:bodyPr>
        <a:lstStyle/>
        <a:p>
          <a:pPr marL="0" lvl="0" indent="0" algn="l" defTabSz="755650">
            <a:lnSpc>
              <a:spcPct val="90000"/>
            </a:lnSpc>
            <a:spcBef>
              <a:spcPct val="0"/>
            </a:spcBef>
            <a:spcAft>
              <a:spcPct val="35000"/>
            </a:spcAft>
            <a:buNone/>
          </a:pPr>
          <a:r>
            <a:rPr lang="es-CO" sz="1700" kern="1200" dirty="0">
              <a:solidFill>
                <a:srgbClr val="152B48"/>
              </a:solidFill>
              <a:latin typeface="Montserrat" pitchFamily="2" charset="77"/>
            </a:rPr>
            <a:t>No esperar a que llore para darle la toma.</a:t>
          </a:r>
        </a:p>
      </dsp:txBody>
      <dsp:txXfrm>
        <a:off x="921124" y="1408804"/>
        <a:ext cx="5733637" cy="704402"/>
      </dsp:txXfrm>
    </dsp:sp>
    <dsp:sp modelId="{F4F079EB-084A-5346-A5DD-D8E8B0D439BE}">
      <dsp:nvSpPr>
        <dsp:cNvPr id="0" name=""/>
        <dsp:cNvSpPr/>
      </dsp:nvSpPr>
      <dsp:spPr>
        <a:xfrm>
          <a:off x="480872" y="1320753"/>
          <a:ext cx="880502" cy="88050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AC5D1BD-26F7-DD43-A732-05D23B6DA687}">
      <dsp:nvSpPr>
        <dsp:cNvPr id="0" name=""/>
        <dsp:cNvSpPr/>
      </dsp:nvSpPr>
      <dsp:spPr>
        <a:xfrm>
          <a:off x="921124" y="2465590"/>
          <a:ext cx="5733637" cy="704402"/>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9119" tIns="43180" rIns="43180" bIns="43180" numCol="1" spcCol="1270" anchor="ctr" anchorCtr="0">
          <a:noAutofit/>
        </a:bodyPr>
        <a:lstStyle/>
        <a:p>
          <a:pPr marL="0" lvl="0" indent="0" algn="l" defTabSz="755650">
            <a:lnSpc>
              <a:spcPct val="90000"/>
            </a:lnSpc>
            <a:spcBef>
              <a:spcPct val="0"/>
            </a:spcBef>
            <a:spcAft>
              <a:spcPct val="35000"/>
            </a:spcAft>
            <a:buNone/>
          </a:pPr>
          <a:r>
            <a:rPr lang="es-CO" sz="1700" kern="1200" dirty="0">
              <a:solidFill>
                <a:srgbClr val="152B48"/>
              </a:solidFill>
              <a:latin typeface="Montserrat" pitchFamily="2" charset="77"/>
            </a:rPr>
            <a:t>Amamantarlo en una habitación tranquila, sin muchos estímulos.</a:t>
          </a:r>
        </a:p>
      </dsp:txBody>
      <dsp:txXfrm>
        <a:off x="921124" y="2465590"/>
        <a:ext cx="5733637" cy="704402"/>
      </dsp:txXfrm>
    </dsp:sp>
    <dsp:sp modelId="{774FD5C9-703B-E34A-838D-29B7287AB662}">
      <dsp:nvSpPr>
        <dsp:cNvPr id="0" name=""/>
        <dsp:cNvSpPr/>
      </dsp:nvSpPr>
      <dsp:spPr>
        <a:xfrm>
          <a:off x="480872" y="2377540"/>
          <a:ext cx="880502" cy="88050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0A4DDD3-1F27-AC4C-A98E-05479BA149A0}">
      <dsp:nvSpPr>
        <dsp:cNvPr id="0" name=""/>
        <dsp:cNvSpPr/>
      </dsp:nvSpPr>
      <dsp:spPr>
        <a:xfrm>
          <a:off x="517274" y="3522376"/>
          <a:ext cx="6137487" cy="704402"/>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9119" tIns="43180" rIns="43180" bIns="43180" numCol="1" spcCol="1270" anchor="ctr" anchorCtr="0">
          <a:noAutofit/>
        </a:bodyPr>
        <a:lstStyle/>
        <a:p>
          <a:pPr marL="0" lvl="0" indent="0" algn="l" defTabSz="755650">
            <a:lnSpc>
              <a:spcPct val="90000"/>
            </a:lnSpc>
            <a:spcBef>
              <a:spcPct val="0"/>
            </a:spcBef>
            <a:spcAft>
              <a:spcPct val="35000"/>
            </a:spcAft>
            <a:buNone/>
          </a:pPr>
          <a:r>
            <a:rPr lang="es-CO" sz="1700" kern="1200" dirty="0">
              <a:solidFill>
                <a:srgbClr val="152B48"/>
              </a:solidFill>
              <a:latin typeface="Montserrat" pitchFamily="2" charset="77"/>
            </a:rPr>
            <a:t>No dar suplementos de leche artificial ni adelantar la introducción de alimentación complementaria.</a:t>
          </a:r>
        </a:p>
      </dsp:txBody>
      <dsp:txXfrm>
        <a:off x="517274" y="3522376"/>
        <a:ext cx="6137487" cy="704402"/>
      </dsp:txXfrm>
    </dsp:sp>
    <dsp:sp modelId="{A5D6F23E-A9B0-1341-8983-40B5F1DB21C6}">
      <dsp:nvSpPr>
        <dsp:cNvPr id="0" name=""/>
        <dsp:cNvSpPr/>
      </dsp:nvSpPr>
      <dsp:spPr>
        <a:xfrm>
          <a:off x="77022" y="3434326"/>
          <a:ext cx="880502" cy="88050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50124F-12AE-FA46-BEB4-232F227B0E4C}">
      <dsp:nvSpPr>
        <dsp:cNvPr id="0" name=""/>
        <dsp:cNvSpPr/>
      </dsp:nvSpPr>
      <dsp:spPr>
        <a:xfrm>
          <a:off x="-5697784" y="-872161"/>
          <a:ext cx="6783633" cy="6783633"/>
        </a:xfrm>
        <a:prstGeom prst="blockArc">
          <a:avLst>
            <a:gd name="adj1" fmla="val 18900000"/>
            <a:gd name="adj2" fmla="val 2700000"/>
            <a:gd name="adj3" fmla="val 318"/>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08D709-0E40-1948-8E5A-0E0A16A80BC4}">
      <dsp:nvSpPr>
        <dsp:cNvPr id="0" name=""/>
        <dsp:cNvSpPr/>
      </dsp:nvSpPr>
      <dsp:spPr>
        <a:xfrm>
          <a:off x="474662" y="314856"/>
          <a:ext cx="6723092" cy="630115"/>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0154" tIns="48260" rIns="48260" bIns="48260" numCol="1" spcCol="1270" anchor="ctr" anchorCtr="0">
          <a:noAutofit/>
        </a:bodyPr>
        <a:lstStyle/>
        <a:p>
          <a:pPr marL="0" lvl="0" indent="0" algn="l" defTabSz="844550">
            <a:lnSpc>
              <a:spcPct val="90000"/>
            </a:lnSpc>
            <a:spcBef>
              <a:spcPct val="0"/>
            </a:spcBef>
            <a:spcAft>
              <a:spcPct val="35000"/>
            </a:spcAft>
            <a:buNone/>
          </a:pPr>
          <a:r>
            <a:rPr lang="es-CO" sz="1900" kern="1200" dirty="0">
              <a:solidFill>
                <a:srgbClr val="152B48"/>
              </a:solidFill>
              <a:latin typeface="Montserrat" pitchFamily="2" charset="77"/>
            </a:rPr>
            <a:t>Alimentaciones frecuentes de 8 a 12 veces cada 24 horas.</a:t>
          </a:r>
        </a:p>
      </dsp:txBody>
      <dsp:txXfrm>
        <a:off x="474662" y="314856"/>
        <a:ext cx="6723092" cy="630115"/>
      </dsp:txXfrm>
    </dsp:sp>
    <dsp:sp modelId="{90354EC2-B41F-FD4D-B12A-948308D9037E}">
      <dsp:nvSpPr>
        <dsp:cNvPr id="0" name=""/>
        <dsp:cNvSpPr/>
      </dsp:nvSpPr>
      <dsp:spPr>
        <a:xfrm>
          <a:off x="80840" y="236091"/>
          <a:ext cx="787644" cy="787644"/>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54FBE8B9-2853-434E-871A-07631071F7BF}">
      <dsp:nvSpPr>
        <dsp:cNvPr id="0" name=""/>
        <dsp:cNvSpPr/>
      </dsp:nvSpPr>
      <dsp:spPr>
        <a:xfrm>
          <a:off x="926185" y="1259726"/>
          <a:ext cx="6271570" cy="630115"/>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0154" tIns="48260" rIns="48260" bIns="48260" numCol="1" spcCol="1270" anchor="ctr" anchorCtr="0">
          <a:noAutofit/>
        </a:bodyPr>
        <a:lstStyle/>
        <a:p>
          <a:pPr marL="0" lvl="0" indent="0" algn="l" defTabSz="844550">
            <a:lnSpc>
              <a:spcPct val="90000"/>
            </a:lnSpc>
            <a:spcBef>
              <a:spcPct val="0"/>
            </a:spcBef>
            <a:spcAft>
              <a:spcPct val="35000"/>
            </a:spcAft>
            <a:buNone/>
          </a:pPr>
          <a:r>
            <a:rPr lang="es-CO" sz="1900" kern="1200" dirty="0">
              <a:solidFill>
                <a:srgbClr val="152B48"/>
              </a:solidFill>
              <a:latin typeface="Montserrat" pitchFamily="2" charset="77"/>
            </a:rPr>
            <a:t>Se permite que el bebé se alimente hasta que termine por un seno.</a:t>
          </a:r>
        </a:p>
      </dsp:txBody>
      <dsp:txXfrm>
        <a:off x="926185" y="1259726"/>
        <a:ext cx="6271570" cy="630115"/>
      </dsp:txXfrm>
    </dsp:sp>
    <dsp:sp modelId="{97877F2B-059C-244A-9BC3-F495128FC66D}">
      <dsp:nvSpPr>
        <dsp:cNvPr id="0" name=""/>
        <dsp:cNvSpPr/>
      </dsp:nvSpPr>
      <dsp:spPr>
        <a:xfrm>
          <a:off x="532362" y="1180962"/>
          <a:ext cx="787644" cy="787644"/>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36EA3ACE-C669-E24E-8104-90C674BAECF0}">
      <dsp:nvSpPr>
        <dsp:cNvPr id="0" name=""/>
        <dsp:cNvSpPr/>
      </dsp:nvSpPr>
      <dsp:spPr>
        <a:xfrm>
          <a:off x="1064766" y="2204597"/>
          <a:ext cx="6132989" cy="630115"/>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0154" tIns="48260" rIns="48260" bIns="48260" numCol="1" spcCol="1270" anchor="ctr" anchorCtr="0">
          <a:noAutofit/>
        </a:bodyPr>
        <a:lstStyle/>
        <a:p>
          <a:pPr marL="0" lvl="0" indent="0" algn="l" defTabSz="844550">
            <a:lnSpc>
              <a:spcPct val="90000"/>
            </a:lnSpc>
            <a:spcBef>
              <a:spcPct val="0"/>
            </a:spcBef>
            <a:spcAft>
              <a:spcPct val="35000"/>
            </a:spcAft>
            <a:buNone/>
          </a:pPr>
          <a:r>
            <a:rPr lang="es-CO" sz="1900" kern="1200" dirty="0">
              <a:solidFill>
                <a:srgbClr val="152B48"/>
              </a:solidFill>
              <a:latin typeface="Montserrat" pitchFamily="2" charset="77"/>
            </a:rPr>
            <a:t>Episodios intermitentes de succión rítmica y audible.</a:t>
          </a:r>
        </a:p>
      </dsp:txBody>
      <dsp:txXfrm>
        <a:off x="1064766" y="2204597"/>
        <a:ext cx="6132989" cy="630115"/>
      </dsp:txXfrm>
    </dsp:sp>
    <dsp:sp modelId="{90682481-D57D-2545-86AB-7B17FC83403C}">
      <dsp:nvSpPr>
        <dsp:cNvPr id="0" name=""/>
        <dsp:cNvSpPr/>
      </dsp:nvSpPr>
      <dsp:spPr>
        <a:xfrm>
          <a:off x="670944" y="2125833"/>
          <a:ext cx="787644" cy="787644"/>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C8FE2AEC-E06D-804A-95F3-22C844E43044}">
      <dsp:nvSpPr>
        <dsp:cNvPr id="0" name=""/>
        <dsp:cNvSpPr/>
      </dsp:nvSpPr>
      <dsp:spPr>
        <a:xfrm>
          <a:off x="926185" y="3149468"/>
          <a:ext cx="6271570" cy="630115"/>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0154" tIns="48260" rIns="48260" bIns="48260" numCol="1" spcCol="1270" anchor="ctr" anchorCtr="0">
          <a:noAutofit/>
        </a:bodyPr>
        <a:lstStyle/>
        <a:p>
          <a:pPr marL="0" lvl="0" indent="0" algn="l" defTabSz="844550">
            <a:lnSpc>
              <a:spcPct val="90000"/>
            </a:lnSpc>
            <a:spcBef>
              <a:spcPct val="0"/>
            </a:spcBef>
            <a:spcAft>
              <a:spcPct val="35000"/>
            </a:spcAft>
            <a:buNone/>
          </a:pPr>
          <a:r>
            <a:rPr lang="es-CO" sz="1900" kern="1200" dirty="0">
              <a:solidFill>
                <a:srgbClr val="152B48"/>
              </a:solidFill>
              <a:latin typeface="Montserrat" pitchFamily="2" charset="77"/>
            </a:rPr>
            <a:t> Al menos 1 a 2 pañales mojados por día durante los primeros 2 días .</a:t>
          </a:r>
        </a:p>
      </dsp:txBody>
      <dsp:txXfrm>
        <a:off x="926185" y="3149468"/>
        <a:ext cx="6271570" cy="630115"/>
      </dsp:txXfrm>
    </dsp:sp>
    <dsp:sp modelId="{55B1FEDB-A286-124E-9F2E-C138A885AF33}">
      <dsp:nvSpPr>
        <dsp:cNvPr id="0" name=""/>
        <dsp:cNvSpPr/>
      </dsp:nvSpPr>
      <dsp:spPr>
        <a:xfrm>
          <a:off x="532362" y="3070704"/>
          <a:ext cx="787644" cy="787644"/>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D6E8A7C5-3933-EB45-8FFF-092179FC0D18}">
      <dsp:nvSpPr>
        <dsp:cNvPr id="0" name=""/>
        <dsp:cNvSpPr/>
      </dsp:nvSpPr>
      <dsp:spPr>
        <a:xfrm>
          <a:off x="474662" y="4094339"/>
          <a:ext cx="6723092" cy="630115"/>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0154" tIns="48260" rIns="48260" bIns="48260" numCol="1" spcCol="1270" anchor="ctr" anchorCtr="0">
          <a:noAutofit/>
        </a:bodyPr>
        <a:lstStyle/>
        <a:p>
          <a:pPr marL="0" lvl="0" indent="0" algn="l" defTabSz="844550">
            <a:lnSpc>
              <a:spcPct val="90000"/>
            </a:lnSpc>
            <a:spcBef>
              <a:spcPct val="0"/>
            </a:spcBef>
            <a:spcAft>
              <a:spcPct val="35000"/>
            </a:spcAft>
            <a:buNone/>
          </a:pPr>
          <a:r>
            <a:rPr lang="es-CO" sz="1900" kern="1200" dirty="0">
              <a:solidFill>
                <a:srgbClr val="152B48"/>
              </a:solidFill>
              <a:latin typeface="Montserrat" pitchFamily="2" charset="77"/>
            </a:rPr>
            <a:t>Los cristales de urato rosa, si están presentes, desaparecen después del tercer día.</a:t>
          </a:r>
        </a:p>
      </dsp:txBody>
      <dsp:txXfrm>
        <a:off x="474662" y="4094339"/>
        <a:ext cx="6723092" cy="630115"/>
      </dsp:txXfrm>
    </dsp:sp>
    <dsp:sp modelId="{BF2E26BC-FE7E-BD42-B3B0-274B10D84488}">
      <dsp:nvSpPr>
        <dsp:cNvPr id="0" name=""/>
        <dsp:cNvSpPr/>
      </dsp:nvSpPr>
      <dsp:spPr>
        <a:xfrm>
          <a:off x="80840" y="4015574"/>
          <a:ext cx="787644" cy="787644"/>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811989-33A5-EB49-B136-C9C9061EB2ED}">
      <dsp:nvSpPr>
        <dsp:cNvPr id="0" name=""/>
        <dsp:cNvSpPr/>
      </dsp:nvSpPr>
      <dsp:spPr>
        <a:xfrm>
          <a:off x="-5014613" y="-768301"/>
          <a:ext cx="5972075" cy="5972075"/>
        </a:xfrm>
        <a:prstGeom prst="blockArc">
          <a:avLst>
            <a:gd name="adj1" fmla="val 18900000"/>
            <a:gd name="adj2" fmla="val 2700000"/>
            <a:gd name="adj3" fmla="val 362"/>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A1D21C-00EF-F04C-B704-D1C67FF18B2D}">
      <dsp:nvSpPr>
        <dsp:cNvPr id="0" name=""/>
        <dsp:cNvSpPr/>
      </dsp:nvSpPr>
      <dsp:spPr>
        <a:xfrm>
          <a:off x="501364" y="340999"/>
          <a:ext cx="6274128" cy="682353"/>
        </a:xfrm>
        <a:prstGeom prst="rect">
          <a:avLst/>
        </a:prstGeom>
        <a:solidFill>
          <a:srgbClr val="152B48"/>
        </a:solidFill>
        <a:ln>
          <a:solidFill>
            <a:srgbClr val="152B48"/>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41618" tIns="40640" rIns="40640" bIns="40640" numCol="1" spcCol="1270" anchor="ctr" anchorCtr="0">
          <a:noAutofit/>
        </a:bodyPr>
        <a:lstStyle/>
        <a:p>
          <a:pPr marL="0" lvl="0" indent="0" algn="l" defTabSz="711200">
            <a:lnSpc>
              <a:spcPct val="90000"/>
            </a:lnSpc>
            <a:spcBef>
              <a:spcPct val="0"/>
            </a:spcBef>
            <a:spcAft>
              <a:spcPct val="35000"/>
            </a:spcAft>
            <a:buNone/>
          </a:pPr>
          <a:r>
            <a:rPr lang="es-CO" sz="1600" kern="1200" dirty="0">
              <a:solidFill>
                <a:schemeClr val="bg1"/>
              </a:solidFill>
              <a:latin typeface="Montserrat" pitchFamily="2" charset="77"/>
            </a:rPr>
            <a:t>A partir del tercer día, de 4 a 6 pañales mojados.</a:t>
          </a:r>
        </a:p>
      </dsp:txBody>
      <dsp:txXfrm>
        <a:off x="501364" y="340999"/>
        <a:ext cx="6274128" cy="682353"/>
      </dsp:txXfrm>
    </dsp:sp>
    <dsp:sp modelId="{71951EAD-5B8E-6B42-BD38-6F7DB47B8B4C}">
      <dsp:nvSpPr>
        <dsp:cNvPr id="0" name=""/>
        <dsp:cNvSpPr/>
      </dsp:nvSpPr>
      <dsp:spPr>
        <a:xfrm>
          <a:off x="74893" y="255705"/>
          <a:ext cx="852941" cy="85294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AC331CB7-E372-234A-B11E-3C5EE4B5DEAE}">
      <dsp:nvSpPr>
        <dsp:cNvPr id="0" name=""/>
        <dsp:cNvSpPr/>
      </dsp:nvSpPr>
      <dsp:spPr>
        <a:xfrm>
          <a:off x="892573" y="1364706"/>
          <a:ext cx="5882919" cy="682353"/>
        </a:xfrm>
        <a:prstGeom prst="rect">
          <a:avLst/>
        </a:prstGeom>
        <a:solidFill>
          <a:srgbClr val="152B48"/>
        </a:solidFill>
        <a:ln>
          <a:solidFill>
            <a:srgbClr val="152B48"/>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41618" tIns="40640" rIns="40640" bIns="40640" numCol="1" spcCol="1270" anchor="ctr" anchorCtr="0">
          <a:noAutofit/>
        </a:bodyPr>
        <a:lstStyle/>
        <a:p>
          <a:pPr marL="0" lvl="0" indent="0" algn="l" defTabSz="711200">
            <a:lnSpc>
              <a:spcPct val="90000"/>
            </a:lnSpc>
            <a:spcBef>
              <a:spcPct val="0"/>
            </a:spcBef>
            <a:spcAft>
              <a:spcPct val="35000"/>
            </a:spcAft>
            <a:buNone/>
          </a:pPr>
          <a:r>
            <a:rPr lang="es-CO" sz="1600" kern="1200" dirty="0">
              <a:solidFill>
                <a:schemeClr val="bg1"/>
              </a:solidFill>
              <a:latin typeface="Montserrat" pitchFamily="2" charset="77"/>
            </a:rPr>
            <a:t>Un mínimo de 3 a 4 evacuaciones intestinales cada 24 horas.</a:t>
          </a:r>
        </a:p>
      </dsp:txBody>
      <dsp:txXfrm>
        <a:off x="892573" y="1364706"/>
        <a:ext cx="5882919" cy="682353"/>
      </dsp:txXfrm>
    </dsp:sp>
    <dsp:sp modelId="{BC11EFDE-B323-FC4B-8112-897B18EC4200}">
      <dsp:nvSpPr>
        <dsp:cNvPr id="0" name=""/>
        <dsp:cNvSpPr/>
      </dsp:nvSpPr>
      <dsp:spPr>
        <a:xfrm>
          <a:off x="466102" y="1279412"/>
          <a:ext cx="852941" cy="85294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E2205A4E-462D-E843-A9AF-CB77A4F1AD24}">
      <dsp:nvSpPr>
        <dsp:cNvPr id="0" name=""/>
        <dsp:cNvSpPr/>
      </dsp:nvSpPr>
      <dsp:spPr>
        <a:xfrm>
          <a:off x="892573" y="2388413"/>
          <a:ext cx="5882919" cy="682353"/>
        </a:xfrm>
        <a:prstGeom prst="rect">
          <a:avLst/>
        </a:prstGeom>
        <a:solidFill>
          <a:srgbClr val="152B48"/>
        </a:solidFill>
        <a:ln>
          <a:solidFill>
            <a:srgbClr val="152B48"/>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41618" tIns="40640" rIns="40640" bIns="40640" numCol="1" spcCol="1270" anchor="ctr" anchorCtr="0">
          <a:noAutofit/>
        </a:bodyPr>
        <a:lstStyle/>
        <a:p>
          <a:pPr marL="0" lvl="0" indent="0" algn="l" defTabSz="711200">
            <a:lnSpc>
              <a:spcPct val="90000"/>
            </a:lnSpc>
            <a:spcBef>
              <a:spcPct val="0"/>
            </a:spcBef>
            <a:spcAft>
              <a:spcPct val="35000"/>
            </a:spcAft>
            <a:buNone/>
          </a:pPr>
          <a:r>
            <a:rPr lang="es-CO" sz="1600" kern="1200" dirty="0">
              <a:solidFill>
                <a:schemeClr val="bg1"/>
              </a:solidFill>
              <a:latin typeface="Montserrat" pitchFamily="2" charset="77"/>
            </a:rPr>
            <a:t>Las deposciones deben ser aproximadamente 1 cucharada o más grandes.</a:t>
          </a:r>
        </a:p>
      </dsp:txBody>
      <dsp:txXfrm>
        <a:off x="892573" y="2388413"/>
        <a:ext cx="5882919" cy="682353"/>
      </dsp:txXfrm>
    </dsp:sp>
    <dsp:sp modelId="{6807440C-D9A5-B147-9E86-0F7B76F83251}">
      <dsp:nvSpPr>
        <dsp:cNvPr id="0" name=""/>
        <dsp:cNvSpPr/>
      </dsp:nvSpPr>
      <dsp:spPr>
        <a:xfrm>
          <a:off x="466102" y="2303119"/>
          <a:ext cx="852941" cy="85294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13AA26EA-434C-9844-8104-A821D0995576}">
      <dsp:nvSpPr>
        <dsp:cNvPr id="0" name=""/>
        <dsp:cNvSpPr/>
      </dsp:nvSpPr>
      <dsp:spPr>
        <a:xfrm>
          <a:off x="501364" y="3412120"/>
          <a:ext cx="6274128" cy="682353"/>
        </a:xfrm>
        <a:prstGeom prst="rect">
          <a:avLst/>
        </a:prstGeom>
        <a:solidFill>
          <a:srgbClr val="152B48"/>
        </a:solidFill>
        <a:ln>
          <a:solidFill>
            <a:srgbClr val="152B48"/>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41618" tIns="40640" rIns="40640" bIns="40640" numCol="1" spcCol="1270" anchor="ctr" anchorCtr="0">
          <a:noAutofit/>
        </a:bodyPr>
        <a:lstStyle/>
        <a:p>
          <a:pPr marL="0" lvl="0" indent="0" algn="l" defTabSz="711200">
            <a:lnSpc>
              <a:spcPct val="90000"/>
            </a:lnSpc>
            <a:spcBef>
              <a:spcPct val="0"/>
            </a:spcBef>
            <a:spcAft>
              <a:spcPct val="35000"/>
            </a:spcAft>
            <a:buNone/>
          </a:pPr>
          <a:r>
            <a:rPr lang="es-CO" sz="1600" kern="1200" dirty="0">
              <a:solidFill>
                <a:schemeClr val="bg1"/>
              </a:solidFill>
              <a:latin typeface="Montserrat" pitchFamily="2" charset="77"/>
            </a:rPr>
            <a:t>Después del tercer día, las deposiciones blandas y amarillas van de 4 (si son grandes) a 10 (si es pequeño).</a:t>
          </a:r>
        </a:p>
      </dsp:txBody>
      <dsp:txXfrm>
        <a:off x="501364" y="3412120"/>
        <a:ext cx="6274128" cy="682353"/>
      </dsp:txXfrm>
    </dsp:sp>
    <dsp:sp modelId="{F2FBD035-61D2-9C41-B9D2-1A275AA7D343}">
      <dsp:nvSpPr>
        <dsp:cNvPr id="0" name=""/>
        <dsp:cNvSpPr/>
      </dsp:nvSpPr>
      <dsp:spPr>
        <a:xfrm>
          <a:off x="74893" y="3326826"/>
          <a:ext cx="852941" cy="85294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1B0174-BA5C-A342-ACEB-C34EF350F922}">
      <dsp:nvSpPr>
        <dsp:cNvPr id="0" name=""/>
        <dsp:cNvSpPr/>
      </dsp:nvSpPr>
      <dsp:spPr>
        <a:xfrm>
          <a:off x="-5169076" y="-791783"/>
          <a:ext cx="6155566" cy="6155566"/>
        </a:xfrm>
        <a:prstGeom prst="blockArc">
          <a:avLst>
            <a:gd name="adj1" fmla="val 18900000"/>
            <a:gd name="adj2" fmla="val 2700000"/>
            <a:gd name="adj3" fmla="val 351"/>
          </a:avLst>
        </a:pr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F84789-F5AB-B641-A74C-6BC17E97B22E}">
      <dsp:nvSpPr>
        <dsp:cNvPr id="0" name=""/>
        <dsp:cNvSpPr/>
      </dsp:nvSpPr>
      <dsp:spPr>
        <a:xfrm>
          <a:off x="516519" y="351495"/>
          <a:ext cx="6256816" cy="703356"/>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8289" tIns="45720" rIns="45720" bIns="45720" numCol="1" spcCol="1270" anchor="ctr" anchorCtr="0">
          <a:noAutofit/>
        </a:bodyPr>
        <a:lstStyle/>
        <a:p>
          <a:pPr marL="0" lvl="0" indent="0" algn="l" defTabSz="800100">
            <a:lnSpc>
              <a:spcPct val="90000"/>
            </a:lnSpc>
            <a:spcBef>
              <a:spcPct val="0"/>
            </a:spcBef>
            <a:spcAft>
              <a:spcPct val="35000"/>
            </a:spcAft>
            <a:buNone/>
          </a:pPr>
          <a:r>
            <a:rPr lang="es-CO" sz="1800" kern="1200" dirty="0">
              <a:solidFill>
                <a:srgbClr val="152B48"/>
              </a:solidFill>
              <a:latin typeface="Montserrat" pitchFamily="2" charset="77"/>
            </a:rPr>
            <a:t>Menos de 6 pañales mojados por 24 horas después del tercer día.</a:t>
          </a:r>
        </a:p>
      </dsp:txBody>
      <dsp:txXfrm>
        <a:off x="516519" y="351495"/>
        <a:ext cx="6256816" cy="703356"/>
      </dsp:txXfrm>
    </dsp:sp>
    <dsp:sp modelId="{B1E71B25-99E9-4C46-99E0-C201972C9CC2}">
      <dsp:nvSpPr>
        <dsp:cNvPr id="0" name=""/>
        <dsp:cNvSpPr/>
      </dsp:nvSpPr>
      <dsp:spPr>
        <a:xfrm>
          <a:off x="76921" y="263575"/>
          <a:ext cx="879195" cy="879195"/>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846126C0-7DD6-A847-AFA9-FD66B1B3F320}">
      <dsp:nvSpPr>
        <dsp:cNvPr id="0" name=""/>
        <dsp:cNvSpPr/>
      </dsp:nvSpPr>
      <dsp:spPr>
        <a:xfrm>
          <a:off x="919769" y="1406712"/>
          <a:ext cx="5853566" cy="703356"/>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8289" tIns="45720" rIns="45720" bIns="45720" numCol="1" spcCol="1270" anchor="ctr" anchorCtr="0">
          <a:noAutofit/>
        </a:bodyPr>
        <a:lstStyle/>
        <a:p>
          <a:pPr marL="0" lvl="0" indent="0" algn="l" defTabSz="800100">
            <a:lnSpc>
              <a:spcPct val="90000"/>
            </a:lnSpc>
            <a:spcBef>
              <a:spcPct val="0"/>
            </a:spcBef>
            <a:spcAft>
              <a:spcPct val="35000"/>
            </a:spcAft>
            <a:buNone/>
          </a:pPr>
          <a:r>
            <a:rPr lang="es-CO" sz="1800" kern="1200" dirty="0">
              <a:solidFill>
                <a:srgbClr val="152B48"/>
              </a:solidFill>
              <a:latin typeface="Montserrat" pitchFamily="2" charset="77"/>
            </a:rPr>
            <a:t>Heces negras, verdes o marrones oscuras después del tercer día.</a:t>
          </a:r>
        </a:p>
      </dsp:txBody>
      <dsp:txXfrm>
        <a:off x="919769" y="1406712"/>
        <a:ext cx="5853566" cy="703356"/>
      </dsp:txXfrm>
    </dsp:sp>
    <dsp:sp modelId="{A6273A69-C0D7-0642-B734-1112A99812B9}">
      <dsp:nvSpPr>
        <dsp:cNvPr id="0" name=""/>
        <dsp:cNvSpPr/>
      </dsp:nvSpPr>
      <dsp:spPr>
        <a:xfrm>
          <a:off x="480172" y="1318793"/>
          <a:ext cx="879195" cy="879195"/>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37621646-D046-774A-A704-5DC1A4B60CE9}">
      <dsp:nvSpPr>
        <dsp:cNvPr id="0" name=""/>
        <dsp:cNvSpPr/>
      </dsp:nvSpPr>
      <dsp:spPr>
        <a:xfrm>
          <a:off x="919769" y="2461930"/>
          <a:ext cx="5853566" cy="703356"/>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8289" tIns="45720" rIns="45720" bIns="45720" numCol="1" spcCol="1270" anchor="ctr" anchorCtr="0">
          <a:noAutofit/>
        </a:bodyPr>
        <a:lstStyle/>
        <a:p>
          <a:pPr marL="0" lvl="0" indent="0" algn="l" defTabSz="800100">
            <a:lnSpc>
              <a:spcPct val="90000"/>
            </a:lnSpc>
            <a:spcBef>
              <a:spcPct val="0"/>
            </a:spcBef>
            <a:spcAft>
              <a:spcPct val="35000"/>
            </a:spcAft>
            <a:buNone/>
          </a:pPr>
          <a:r>
            <a:rPr lang="es-CO" sz="1800" kern="1200" dirty="0">
              <a:solidFill>
                <a:srgbClr val="152B48"/>
              </a:solidFill>
              <a:latin typeface="Montserrat" pitchFamily="2" charset="77"/>
            </a:rPr>
            <a:t>Menos de 3 o 4 deposiciones amarillas (desde el cuarto día hasta la cuarta semana).</a:t>
          </a:r>
        </a:p>
      </dsp:txBody>
      <dsp:txXfrm>
        <a:off x="919769" y="2461930"/>
        <a:ext cx="5853566" cy="703356"/>
      </dsp:txXfrm>
    </dsp:sp>
    <dsp:sp modelId="{13853FE3-2909-F947-AA85-2AF249390542}">
      <dsp:nvSpPr>
        <dsp:cNvPr id="0" name=""/>
        <dsp:cNvSpPr/>
      </dsp:nvSpPr>
      <dsp:spPr>
        <a:xfrm>
          <a:off x="480172" y="2374010"/>
          <a:ext cx="879195" cy="879195"/>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A2DD767B-96A0-414C-8C94-5B95750E76BB}">
      <dsp:nvSpPr>
        <dsp:cNvPr id="0" name=""/>
        <dsp:cNvSpPr/>
      </dsp:nvSpPr>
      <dsp:spPr>
        <a:xfrm>
          <a:off x="516519" y="3517147"/>
          <a:ext cx="6256816" cy="703356"/>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8289" tIns="45720" rIns="45720" bIns="45720" numCol="1" spcCol="1270" anchor="ctr" anchorCtr="0">
          <a:noAutofit/>
        </a:bodyPr>
        <a:lstStyle/>
        <a:p>
          <a:pPr marL="0" lvl="0" indent="0" algn="l" defTabSz="800100">
            <a:lnSpc>
              <a:spcPct val="90000"/>
            </a:lnSpc>
            <a:spcBef>
              <a:spcPct val="0"/>
            </a:spcBef>
            <a:spcAft>
              <a:spcPct val="35000"/>
            </a:spcAft>
            <a:buNone/>
          </a:pPr>
          <a:r>
            <a:rPr lang="es-CO" sz="1800" kern="1200" dirty="0">
              <a:solidFill>
                <a:srgbClr val="152B48"/>
              </a:solidFill>
              <a:latin typeface="Montserrat" pitchFamily="2" charset="77"/>
            </a:rPr>
            <a:t>Menos de 8 alimentaciones en 24 horas .</a:t>
          </a:r>
        </a:p>
      </dsp:txBody>
      <dsp:txXfrm>
        <a:off x="516519" y="3517147"/>
        <a:ext cx="6256816" cy="703356"/>
      </dsp:txXfrm>
    </dsp:sp>
    <dsp:sp modelId="{EF51C580-7903-FF4F-9F92-25EAD4136917}">
      <dsp:nvSpPr>
        <dsp:cNvPr id="0" name=""/>
        <dsp:cNvSpPr/>
      </dsp:nvSpPr>
      <dsp:spPr>
        <a:xfrm>
          <a:off x="76921" y="3429227"/>
          <a:ext cx="879195" cy="879195"/>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787CD7-7C79-584C-8677-EAF7BE64C5D2}">
      <dsp:nvSpPr>
        <dsp:cNvPr id="0" name=""/>
        <dsp:cNvSpPr/>
      </dsp:nvSpPr>
      <dsp:spPr>
        <a:xfrm>
          <a:off x="-5447604" y="-834127"/>
          <a:ext cx="6486437" cy="6486437"/>
        </a:xfrm>
        <a:prstGeom prst="blockArc">
          <a:avLst>
            <a:gd name="adj1" fmla="val 18900000"/>
            <a:gd name="adj2" fmla="val 2700000"/>
            <a:gd name="adj3" fmla="val 333"/>
          </a:avLst>
        </a:pr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D43BAD-1DF3-9649-9796-FE81C2079AA5}">
      <dsp:nvSpPr>
        <dsp:cNvPr id="0" name=""/>
        <dsp:cNvSpPr/>
      </dsp:nvSpPr>
      <dsp:spPr>
        <a:xfrm>
          <a:off x="454229" y="301040"/>
          <a:ext cx="6188283" cy="602465"/>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78207" tIns="43180" rIns="43180" bIns="43180" numCol="1" spcCol="1270" anchor="ctr" anchorCtr="0">
          <a:noAutofit/>
        </a:bodyPr>
        <a:lstStyle/>
        <a:p>
          <a:pPr marL="0" lvl="0" indent="0" algn="l" defTabSz="755650">
            <a:lnSpc>
              <a:spcPct val="90000"/>
            </a:lnSpc>
            <a:spcBef>
              <a:spcPct val="0"/>
            </a:spcBef>
            <a:spcAft>
              <a:spcPct val="35000"/>
            </a:spcAft>
            <a:buNone/>
          </a:pPr>
          <a:r>
            <a:rPr lang="es-CO" sz="1700" kern="1200" dirty="0">
              <a:solidFill>
                <a:srgbClr val="152B48"/>
              </a:solidFill>
              <a:latin typeface="Montserrat" pitchFamily="2" charset="77"/>
            </a:rPr>
            <a:t>La leche entra, pero no se oye tragar.</a:t>
          </a:r>
        </a:p>
      </dsp:txBody>
      <dsp:txXfrm>
        <a:off x="454229" y="301040"/>
        <a:ext cx="6188283" cy="602465"/>
      </dsp:txXfrm>
    </dsp:sp>
    <dsp:sp modelId="{9D7B6077-59F9-B14E-BD83-E8976EA844B7}">
      <dsp:nvSpPr>
        <dsp:cNvPr id="0" name=""/>
        <dsp:cNvSpPr/>
      </dsp:nvSpPr>
      <dsp:spPr>
        <a:xfrm>
          <a:off x="77688" y="225731"/>
          <a:ext cx="753082" cy="753082"/>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DC34E57C-E625-D040-A192-5A68015E01CC}">
      <dsp:nvSpPr>
        <dsp:cNvPr id="0" name=""/>
        <dsp:cNvSpPr/>
      </dsp:nvSpPr>
      <dsp:spPr>
        <a:xfrm>
          <a:off x="885938" y="1204449"/>
          <a:ext cx="5756574" cy="602465"/>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78207" tIns="43180" rIns="43180" bIns="43180" numCol="1" spcCol="1270" anchor="ctr" anchorCtr="0">
          <a:noAutofit/>
        </a:bodyPr>
        <a:lstStyle/>
        <a:p>
          <a:pPr marL="0" lvl="0" indent="0" algn="l" defTabSz="755650">
            <a:lnSpc>
              <a:spcPct val="90000"/>
            </a:lnSpc>
            <a:spcBef>
              <a:spcPct val="0"/>
            </a:spcBef>
            <a:spcAft>
              <a:spcPct val="35000"/>
            </a:spcAft>
            <a:buNone/>
          </a:pPr>
          <a:r>
            <a:rPr lang="es-CO" sz="1700" kern="1200" dirty="0">
              <a:solidFill>
                <a:srgbClr val="152B48"/>
              </a:solidFill>
              <a:latin typeface="Montserrat" pitchFamily="2" charset="77"/>
            </a:rPr>
            <a:t>La leche no parece “no bajar” al quinto día.</a:t>
          </a:r>
        </a:p>
      </dsp:txBody>
      <dsp:txXfrm>
        <a:off x="885938" y="1204449"/>
        <a:ext cx="5756574" cy="602465"/>
      </dsp:txXfrm>
    </dsp:sp>
    <dsp:sp modelId="{AC255FFD-D26A-AD4A-928C-6F73493ADC4F}">
      <dsp:nvSpPr>
        <dsp:cNvPr id="0" name=""/>
        <dsp:cNvSpPr/>
      </dsp:nvSpPr>
      <dsp:spPr>
        <a:xfrm>
          <a:off x="509397" y="1129141"/>
          <a:ext cx="753082" cy="753082"/>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5116DF1A-70D0-8A47-8C4F-D34312F6FF39}">
      <dsp:nvSpPr>
        <dsp:cNvPr id="0" name=""/>
        <dsp:cNvSpPr/>
      </dsp:nvSpPr>
      <dsp:spPr>
        <a:xfrm>
          <a:off x="1018438" y="2107858"/>
          <a:ext cx="5624074" cy="602465"/>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78207" tIns="43180" rIns="43180" bIns="43180" numCol="1" spcCol="1270" anchor="ctr" anchorCtr="0">
          <a:noAutofit/>
        </a:bodyPr>
        <a:lstStyle/>
        <a:p>
          <a:pPr marL="0" lvl="0" indent="0" algn="l" defTabSz="755650">
            <a:lnSpc>
              <a:spcPct val="90000"/>
            </a:lnSpc>
            <a:spcBef>
              <a:spcPct val="0"/>
            </a:spcBef>
            <a:spcAft>
              <a:spcPct val="35000"/>
            </a:spcAft>
            <a:buNone/>
          </a:pPr>
          <a:r>
            <a:rPr lang="es-CO" sz="1700" kern="1200" dirty="0">
              <a:solidFill>
                <a:srgbClr val="152B48"/>
              </a:solidFill>
              <a:latin typeface="Montserrat" pitchFamily="2" charset="77"/>
            </a:rPr>
            <a:t>Pezones doloridos en la mayoría de las alimentaciones.</a:t>
          </a:r>
        </a:p>
      </dsp:txBody>
      <dsp:txXfrm>
        <a:off x="1018438" y="2107858"/>
        <a:ext cx="5624074" cy="602465"/>
      </dsp:txXfrm>
    </dsp:sp>
    <dsp:sp modelId="{6611895A-2E07-2A4F-BE3C-9B8CFC7B551E}">
      <dsp:nvSpPr>
        <dsp:cNvPr id="0" name=""/>
        <dsp:cNvSpPr/>
      </dsp:nvSpPr>
      <dsp:spPr>
        <a:xfrm>
          <a:off x="641897" y="2032550"/>
          <a:ext cx="753082" cy="753082"/>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7D135384-E64C-524C-86C3-A57BB03CDACD}">
      <dsp:nvSpPr>
        <dsp:cNvPr id="0" name=""/>
        <dsp:cNvSpPr/>
      </dsp:nvSpPr>
      <dsp:spPr>
        <a:xfrm>
          <a:off x="885938" y="3011268"/>
          <a:ext cx="5756574" cy="602465"/>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78207" tIns="43180" rIns="43180" bIns="43180" numCol="1" spcCol="1270" anchor="ctr" anchorCtr="0">
          <a:noAutofit/>
        </a:bodyPr>
        <a:lstStyle/>
        <a:p>
          <a:pPr marL="0" lvl="0" indent="0" algn="l" defTabSz="755650">
            <a:lnSpc>
              <a:spcPct val="90000"/>
            </a:lnSpc>
            <a:spcBef>
              <a:spcPct val="0"/>
            </a:spcBef>
            <a:spcAft>
              <a:spcPct val="35000"/>
            </a:spcAft>
            <a:buNone/>
          </a:pPr>
          <a:r>
            <a:rPr lang="es-CO" sz="1700" kern="1200" dirty="0">
              <a:solidFill>
                <a:srgbClr val="152B48"/>
              </a:solidFill>
              <a:latin typeface="Montserrat" pitchFamily="2" charset="77"/>
            </a:rPr>
            <a:t>Los senos son muy duros y no se ablandan después de la alimentación.</a:t>
          </a:r>
        </a:p>
      </dsp:txBody>
      <dsp:txXfrm>
        <a:off x="885938" y="3011268"/>
        <a:ext cx="5756574" cy="602465"/>
      </dsp:txXfrm>
    </dsp:sp>
    <dsp:sp modelId="{8820276A-4005-B94F-8BF5-E75DE948F00A}">
      <dsp:nvSpPr>
        <dsp:cNvPr id="0" name=""/>
        <dsp:cNvSpPr/>
      </dsp:nvSpPr>
      <dsp:spPr>
        <a:xfrm>
          <a:off x="509397" y="2935959"/>
          <a:ext cx="753082" cy="753082"/>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3B61C8E3-1811-8545-9336-50B83E3040F1}">
      <dsp:nvSpPr>
        <dsp:cNvPr id="0" name=""/>
        <dsp:cNvSpPr/>
      </dsp:nvSpPr>
      <dsp:spPr>
        <a:xfrm>
          <a:off x="454229" y="3914677"/>
          <a:ext cx="6188283" cy="602465"/>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78207" tIns="43180" rIns="43180" bIns="43180" numCol="1" spcCol="1270" anchor="ctr" anchorCtr="0">
          <a:noAutofit/>
        </a:bodyPr>
        <a:lstStyle/>
        <a:p>
          <a:pPr marL="0" lvl="0" indent="0" algn="l" defTabSz="755650">
            <a:lnSpc>
              <a:spcPct val="90000"/>
            </a:lnSpc>
            <a:spcBef>
              <a:spcPct val="0"/>
            </a:spcBef>
            <a:spcAft>
              <a:spcPct val="35000"/>
            </a:spcAft>
            <a:buNone/>
          </a:pPr>
          <a:r>
            <a:rPr lang="es-CO" sz="1700" kern="1200" dirty="0">
              <a:solidFill>
                <a:srgbClr val="152B48"/>
              </a:solidFill>
              <a:latin typeface="Montserrat" pitchFamily="2" charset="77"/>
            </a:rPr>
            <a:t>El bebé es excepcionalmente "bueno", rara vez llora y constantemente duerme más de 4 a 6 horas.</a:t>
          </a:r>
        </a:p>
      </dsp:txBody>
      <dsp:txXfrm>
        <a:off x="454229" y="3914677"/>
        <a:ext cx="6188283" cy="602465"/>
      </dsp:txXfrm>
    </dsp:sp>
    <dsp:sp modelId="{A1849D9A-49B2-7049-894D-87070AFB681F}">
      <dsp:nvSpPr>
        <dsp:cNvPr id="0" name=""/>
        <dsp:cNvSpPr/>
      </dsp:nvSpPr>
      <dsp:spPr>
        <a:xfrm>
          <a:off x="77688" y="3839369"/>
          <a:ext cx="753082" cy="753082"/>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310F54-DEBC-894D-80D1-3A68375800F8}">
      <dsp:nvSpPr>
        <dsp:cNvPr id="0" name=""/>
        <dsp:cNvSpPr/>
      </dsp:nvSpPr>
      <dsp:spPr>
        <a:xfrm>
          <a:off x="1489314" y="925027"/>
          <a:ext cx="2526453" cy="832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CO" sz="1400" kern="1200" dirty="0">
              <a:solidFill>
                <a:srgbClr val="152B48"/>
              </a:solidFill>
              <a:latin typeface="Montserrat" pitchFamily="2" charset="77"/>
            </a:rPr>
            <a:t>Calostro: rico en proteínas,  factores antimicrobianos, antiinflamatorios, inmunomoduladores. </a:t>
          </a:r>
        </a:p>
      </dsp:txBody>
      <dsp:txXfrm>
        <a:off x="1489314" y="925027"/>
        <a:ext cx="2526453" cy="832581"/>
      </dsp:txXfrm>
    </dsp:sp>
    <dsp:sp modelId="{91EF4DD2-4778-AF4F-A2CA-936820565D23}">
      <dsp:nvSpPr>
        <dsp:cNvPr id="0" name=""/>
        <dsp:cNvSpPr/>
      </dsp:nvSpPr>
      <dsp:spPr>
        <a:xfrm>
          <a:off x="1486443" y="671807"/>
          <a:ext cx="200967" cy="200967"/>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26F010-7380-6143-89C9-FD9EC168104E}">
      <dsp:nvSpPr>
        <dsp:cNvPr id="0" name=""/>
        <dsp:cNvSpPr/>
      </dsp:nvSpPr>
      <dsp:spPr>
        <a:xfrm>
          <a:off x="1627121" y="390452"/>
          <a:ext cx="200967" cy="200967"/>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19FFBF-4F6A-A744-9309-C7A425997C8C}">
      <dsp:nvSpPr>
        <dsp:cNvPr id="0" name=""/>
        <dsp:cNvSpPr/>
      </dsp:nvSpPr>
      <dsp:spPr>
        <a:xfrm>
          <a:off x="1964747" y="446723"/>
          <a:ext cx="315806" cy="315806"/>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35D905-7B89-8F49-8087-4907F2F3E621}">
      <dsp:nvSpPr>
        <dsp:cNvPr id="0" name=""/>
        <dsp:cNvSpPr/>
      </dsp:nvSpPr>
      <dsp:spPr>
        <a:xfrm>
          <a:off x="2246102" y="137232"/>
          <a:ext cx="200967" cy="200967"/>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B636B0-65C7-8349-9EB6-C8A4B267040C}">
      <dsp:nvSpPr>
        <dsp:cNvPr id="0" name=""/>
        <dsp:cNvSpPr/>
      </dsp:nvSpPr>
      <dsp:spPr>
        <a:xfrm>
          <a:off x="2611864" y="24690"/>
          <a:ext cx="200967" cy="200967"/>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4B9547-3918-B441-BA9A-7E60E0CE4D57}">
      <dsp:nvSpPr>
        <dsp:cNvPr id="0" name=""/>
        <dsp:cNvSpPr/>
      </dsp:nvSpPr>
      <dsp:spPr>
        <a:xfrm>
          <a:off x="3062032" y="221639"/>
          <a:ext cx="200967" cy="200967"/>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74EA8D-7EAE-BC47-BC6C-49EC0E86C9F1}">
      <dsp:nvSpPr>
        <dsp:cNvPr id="0" name=""/>
        <dsp:cNvSpPr/>
      </dsp:nvSpPr>
      <dsp:spPr>
        <a:xfrm>
          <a:off x="3343387" y="362316"/>
          <a:ext cx="315806" cy="315806"/>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B1083E-95B8-AD43-A575-A7B98D41B475}">
      <dsp:nvSpPr>
        <dsp:cNvPr id="0" name=""/>
        <dsp:cNvSpPr/>
      </dsp:nvSpPr>
      <dsp:spPr>
        <a:xfrm>
          <a:off x="3737284" y="671807"/>
          <a:ext cx="200967" cy="200967"/>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1FC8AB-2DF3-7F4E-BE42-E73E40693B14}">
      <dsp:nvSpPr>
        <dsp:cNvPr id="0" name=""/>
        <dsp:cNvSpPr/>
      </dsp:nvSpPr>
      <dsp:spPr>
        <a:xfrm>
          <a:off x="3906097" y="981298"/>
          <a:ext cx="200967" cy="200967"/>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210B90-FAA4-0849-847F-DAAFF3F829D3}">
      <dsp:nvSpPr>
        <dsp:cNvPr id="0" name=""/>
        <dsp:cNvSpPr/>
      </dsp:nvSpPr>
      <dsp:spPr>
        <a:xfrm>
          <a:off x="2443051" y="390452"/>
          <a:ext cx="516774" cy="516774"/>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DBB009-34E2-E441-93E3-1D6BC4A7C02D}">
      <dsp:nvSpPr>
        <dsp:cNvPr id="0" name=""/>
        <dsp:cNvSpPr/>
      </dsp:nvSpPr>
      <dsp:spPr>
        <a:xfrm>
          <a:off x="1345766" y="1459601"/>
          <a:ext cx="200967" cy="200967"/>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4BDB03-0ADB-D64F-8280-BB4487710DC4}">
      <dsp:nvSpPr>
        <dsp:cNvPr id="0" name=""/>
        <dsp:cNvSpPr/>
      </dsp:nvSpPr>
      <dsp:spPr>
        <a:xfrm>
          <a:off x="1514579" y="1712821"/>
          <a:ext cx="315806" cy="315806"/>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82456D-8AD0-E841-B776-E03084AEA53C}">
      <dsp:nvSpPr>
        <dsp:cNvPr id="0" name=""/>
        <dsp:cNvSpPr/>
      </dsp:nvSpPr>
      <dsp:spPr>
        <a:xfrm>
          <a:off x="1936611" y="1937905"/>
          <a:ext cx="459355" cy="459355"/>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5A047E-FD20-BB4E-86E9-4F7D6ECE79B7}">
      <dsp:nvSpPr>
        <dsp:cNvPr id="0" name=""/>
        <dsp:cNvSpPr/>
      </dsp:nvSpPr>
      <dsp:spPr>
        <a:xfrm>
          <a:off x="2527457" y="2303666"/>
          <a:ext cx="200967" cy="200967"/>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6D7401-81F8-9640-BB54-C36C5491BEE5}">
      <dsp:nvSpPr>
        <dsp:cNvPr id="0" name=""/>
        <dsp:cNvSpPr/>
      </dsp:nvSpPr>
      <dsp:spPr>
        <a:xfrm>
          <a:off x="2639999" y="1937905"/>
          <a:ext cx="315806" cy="315806"/>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5057B5-7670-0347-BAB1-DFB8A68B048F}">
      <dsp:nvSpPr>
        <dsp:cNvPr id="0" name=""/>
        <dsp:cNvSpPr/>
      </dsp:nvSpPr>
      <dsp:spPr>
        <a:xfrm>
          <a:off x="2921354" y="2331802"/>
          <a:ext cx="200967" cy="200967"/>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4A11A8-9B31-974B-84DE-F4D7E67F6F1C}">
      <dsp:nvSpPr>
        <dsp:cNvPr id="0" name=""/>
        <dsp:cNvSpPr/>
      </dsp:nvSpPr>
      <dsp:spPr>
        <a:xfrm>
          <a:off x="3174574" y="1881634"/>
          <a:ext cx="459355" cy="459355"/>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1F7D12-4BF8-DF42-AD62-8FDE2A9A8844}">
      <dsp:nvSpPr>
        <dsp:cNvPr id="0" name=""/>
        <dsp:cNvSpPr/>
      </dsp:nvSpPr>
      <dsp:spPr>
        <a:xfrm>
          <a:off x="3793555" y="1769092"/>
          <a:ext cx="315806" cy="315806"/>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F30E50-623C-F44E-B356-B272795E0864}">
      <dsp:nvSpPr>
        <dsp:cNvPr id="0" name=""/>
        <dsp:cNvSpPr/>
      </dsp:nvSpPr>
      <dsp:spPr>
        <a:xfrm>
          <a:off x="4109361" y="446255"/>
          <a:ext cx="927479" cy="1770659"/>
        </a:xfrm>
        <a:prstGeom prst="chevron">
          <a:avLst>
            <a:gd name="adj" fmla="val 62310"/>
          </a:avLst>
        </a:prstGeom>
        <a:solidFill>
          <a:srgbClr val="00ABA7"/>
        </a:solidFill>
        <a:ln>
          <a:solidFill>
            <a:srgbClr val="00ABA7"/>
          </a:solidFill>
        </a:ln>
        <a:effectLst/>
      </dsp:spPr>
      <dsp:style>
        <a:lnRef idx="0">
          <a:scrgbClr r="0" g="0" b="0"/>
        </a:lnRef>
        <a:fillRef idx="1">
          <a:scrgbClr r="0" g="0" b="0"/>
        </a:fillRef>
        <a:effectRef idx="0">
          <a:scrgbClr r="0" g="0" b="0"/>
        </a:effectRef>
        <a:fontRef idx="minor">
          <a:schemeClr val="lt1"/>
        </a:fontRef>
      </dsp:style>
    </dsp:sp>
    <dsp:sp modelId="{4EED3499-24F6-374D-BD10-9201A6F24EFA}">
      <dsp:nvSpPr>
        <dsp:cNvPr id="0" name=""/>
        <dsp:cNvSpPr/>
      </dsp:nvSpPr>
      <dsp:spPr>
        <a:xfrm>
          <a:off x="5036841" y="447115"/>
          <a:ext cx="2529488" cy="1770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CO" sz="1400" kern="1200" dirty="0">
              <a:solidFill>
                <a:srgbClr val="152B48"/>
              </a:solidFill>
              <a:latin typeface="Montserrat" pitchFamily="2" charset="77"/>
            </a:rPr>
            <a:t>Al tercer o cuarto día se produce la leche de transición.</a:t>
          </a:r>
        </a:p>
      </dsp:txBody>
      <dsp:txXfrm>
        <a:off x="5036841" y="447115"/>
        <a:ext cx="2529488" cy="1770642"/>
      </dsp:txXfrm>
    </dsp:sp>
    <dsp:sp modelId="{CD2743F4-96D4-A945-A90B-98D94468269B}">
      <dsp:nvSpPr>
        <dsp:cNvPr id="0" name=""/>
        <dsp:cNvSpPr/>
      </dsp:nvSpPr>
      <dsp:spPr>
        <a:xfrm>
          <a:off x="7566329" y="446255"/>
          <a:ext cx="927479" cy="1770659"/>
        </a:xfrm>
        <a:prstGeom prst="chevron">
          <a:avLst>
            <a:gd name="adj" fmla="val 62310"/>
          </a:avLst>
        </a:prstGeom>
        <a:solidFill>
          <a:srgbClr val="00ABA7"/>
        </a:solidFill>
        <a:ln>
          <a:solidFill>
            <a:srgbClr val="00ABA7"/>
          </a:solidFill>
        </a:ln>
        <a:effectLst/>
      </dsp:spPr>
      <dsp:style>
        <a:lnRef idx="0">
          <a:scrgbClr r="0" g="0" b="0"/>
        </a:lnRef>
        <a:fillRef idx="1">
          <a:scrgbClr r="0" g="0" b="0"/>
        </a:fillRef>
        <a:effectRef idx="0">
          <a:scrgbClr r="0" g="0" b="0"/>
        </a:effectRef>
        <a:fontRef idx="minor">
          <a:schemeClr val="lt1"/>
        </a:fontRef>
      </dsp:style>
    </dsp:sp>
    <dsp:sp modelId="{A116CC9B-8131-5D46-99BA-4238E3716602}">
      <dsp:nvSpPr>
        <dsp:cNvPr id="0" name=""/>
        <dsp:cNvSpPr/>
      </dsp:nvSpPr>
      <dsp:spPr>
        <a:xfrm>
          <a:off x="8594988" y="299924"/>
          <a:ext cx="2150065" cy="2150065"/>
        </a:xfrm>
        <a:prstGeom prst="ellipse">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s-CO" sz="2000" b="1" kern="1200" dirty="0">
              <a:solidFill>
                <a:srgbClr val="152B48"/>
              </a:solidFill>
              <a:latin typeface="Montserrat" pitchFamily="2" charset="77"/>
            </a:rPr>
            <a:t>Leche madura</a:t>
          </a:r>
        </a:p>
      </dsp:txBody>
      <dsp:txXfrm>
        <a:off x="8909858" y="614794"/>
        <a:ext cx="1520325" cy="15203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CA9E06-915A-084C-831C-03963B60B144}">
      <dsp:nvSpPr>
        <dsp:cNvPr id="0" name=""/>
        <dsp:cNvSpPr/>
      </dsp:nvSpPr>
      <dsp:spPr>
        <a:xfrm>
          <a:off x="0" y="677039"/>
          <a:ext cx="10106526" cy="902719"/>
        </a:xfrm>
        <a:prstGeom prst="notchedRightArrow">
          <a:avLst/>
        </a:prstGeom>
        <a:solidFill>
          <a:srgbClr val="152B48"/>
        </a:solidFill>
        <a:ln>
          <a:noFill/>
        </a:ln>
        <a:effectLst/>
      </dsp:spPr>
      <dsp:style>
        <a:lnRef idx="0">
          <a:scrgbClr r="0" g="0" b="0"/>
        </a:lnRef>
        <a:fillRef idx="1">
          <a:scrgbClr r="0" g="0" b="0"/>
        </a:fillRef>
        <a:effectRef idx="0">
          <a:scrgbClr r="0" g="0" b="0"/>
        </a:effectRef>
        <a:fontRef idx="minor"/>
      </dsp:style>
    </dsp:sp>
    <dsp:sp modelId="{24F619FA-0D88-6F4D-9C5E-E1D50D865A92}">
      <dsp:nvSpPr>
        <dsp:cNvPr id="0" name=""/>
        <dsp:cNvSpPr/>
      </dsp:nvSpPr>
      <dsp:spPr>
        <a:xfrm>
          <a:off x="1101" y="0"/>
          <a:ext cx="2404444" cy="902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a:lnSpc>
              <a:spcPct val="90000"/>
            </a:lnSpc>
            <a:spcBef>
              <a:spcPct val="0"/>
            </a:spcBef>
            <a:spcAft>
              <a:spcPct val="35000"/>
            </a:spcAft>
            <a:buNone/>
          </a:pPr>
          <a:r>
            <a:rPr lang="es-CO" sz="2000" kern="1200" dirty="0">
              <a:solidFill>
                <a:srgbClr val="152B48"/>
              </a:solidFill>
              <a:latin typeface="Montserrat" pitchFamily="2" charset="77"/>
            </a:rPr>
            <a:t>Alumbramiento. </a:t>
          </a:r>
        </a:p>
      </dsp:txBody>
      <dsp:txXfrm>
        <a:off x="1101" y="0"/>
        <a:ext cx="2404444" cy="902719"/>
      </dsp:txXfrm>
    </dsp:sp>
    <dsp:sp modelId="{BA2C3EAD-B761-244D-8DAD-896D63F38371}">
      <dsp:nvSpPr>
        <dsp:cNvPr id="0" name=""/>
        <dsp:cNvSpPr/>
      </dsp:nvSpPr>
      <dsp:spPr>
        <a:xfrm>
          <a:off x="1090483" y="1015559"/>
          <a:ext cx="225679" cy="225679"/>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4AB64C-E26C-024E-8C31-D17F435CC8B7}">
      <dsp:nvSpPr>
        <dsp:cNvPr id="0" name=""/>
        <dsp:cNvSpPr/>
      </dsp:nvSpPr>
      <dsp:spPr>
        <a:xfrm>
          <a:off x="2477161" y="1354079"/>
          <a:ext cx="2450751" cy="902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s-CO" sz="2000" kern="1200" dirty="0">
              <a:solidFill>
                <a:srgbClr val="152B48"/>
              </a:solidFill>
              <a:latin typeface="Montserrat" pitchFamily="2" charset="77"/>
            </a:rPr>
            <a:t>Desaparecen los esteroides placentarios (estrógenos y progesterona).</a:t>
          </a:r>
        </a:p>
      </dsp:txBody>
      <dsp:txXfrm>
        <a:off x="2477161" y="1354079"/>
        <a:ext cx="2450751" cy="902719"/>
      </dsp:txXfrm>
    </dsp:sp>
    <dsp:sp modelId="{9B2AB192-1AF9-DF45-90F8-BFC4EE5AE71F}">
      <dsp:nvSpPr>
        <dsp:cNvPr id="0" name=""/>
        <dsp:cNvSpPr/>
      </dsp:nvSpPr>
      <dsp:spPr>
        <a:xfrm>
          <a:off x="3589697" y="1015559"/>
          <a:ext cx="225679" cy="225679"/>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B98505-CEF8-614E-A6A1-8FF8B3FDD126}">
      <dsp:nvSpPr>
        <dsp:cNvPr id="0" name=""/>
        <dsp:cNvSpPr/>
      </dsp:nvSpPr>
      <dsp:spPr>
        <a:xfrm>
          <a:off x="4999529" y="0"/>
          <a:ext cx="2181487" cy="902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a:lnSpc>
              <a:spcPct val="90000"/>
            </a:lnSpc>
            <a:spcBef>
              <a:spcPct val="0"/>
            </a:spcBef>
            <a:spcAft>
              <a:spcPct val="35000"/>
            </a:spcAft>
            <a:buNone/>
          </a:pPr>
          <a:r>
            <a:rPr lang="es-CO" sz="2000" kern="1200" dirty="0">
              <a:solidFill>
                <a:srgbClr val="152B48"/>
              </a:solidFill>
              <a:latin typeface="Montserrat" pitchFamily="2" charset="77"/>
            </a:rPr>
            <a:t>Niveles de prolactina se mantienen elevados.</a:t>
          </a:r>
        </a:p>
      </dsp:txBody>
      <dsp:txXfrm>
        <a:off x="4999529" y="0"/>
        <a:ext cx="2181487" cy="902719"/>
      </dsp:txXfrm>
    </dsp:sp>
    <dsp:sp modelId="{1A50C73E-BA6B-5247-B3E4-7430F5E2750C}">
      <dsp:nvSpPr>
        <dsp:cNvPr id="0" name=""/>
        <dsp:cNvSpPr/>
      </dsp:nvSpPr>
      <dsp:spPr>
        <a:xfrm>
          <a:off x="5977433" y="1015559"/>
          <a:ext cx="225679" cy="225679"/>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370E53-F9A0-8444-A72E-F7A88AE849BD}">
      <dsp:nvSpPr>
        <dsp:cNvPr id="0" name=""/>
        <dsp:cNvSpPr/>
      </dsp:nvSpPr>
      <dsp:spPr>
        <a:xfrm>
          <a:off x="7252633" y="1354079"/>
          <a:ext cx="1842138" cy="902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s-CO" sz="2000" kern="1200" dirty="0">
              <a:solidFill>
                <a:srgbClr val="152B48"/>
              </a:solidFill>
              <a:latin typeface="Montserrat" pitchFamily="2" charset="77"/>
            </a:rPr>
            <a:t>Producción de leche.</a:t>
          </a:r>
        </a:p>
      </dsp:txBody>
      <dsp:txXfrm>
        <a:off x="7252633" y="1354079"/>
        <a:ext cx="1842138" cy="902719"/>
      </dsp:txXfrm>
    </dsp:sp>
    <dsp:sp modelId="{E461E589-7421-4E42-A324-FCBF78926EC1}">
      <dsp:nvSpPr>
        <dsp:cNvPr id="0" name=""/>
        <dsp:cNvSpPr/>
      </dsp:nvSpPr>
      <dsp:spPr>
        <a:xfrm>
          <a:off x="8060863" y="1015559"/>
          <a:ext cx="225679" cy="225679"/>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A1DBF0-8E46-8A42-B596-6BA96EFC2D7F}">
      <dsp:nvSpPr>
        <dsp:cNvPr id="0" name=""/>
        <dsp:cNvSpPr/>
      </dsp:nvSpPr>
      <dsp:spPr>
        <a:xfrm>
          <a:off x="1355808" y="1964"/>
          <a:ext cx="2832695" cy="730944"/>
        </a:xfrm>
        <a:prstGeom prst="roundRect">
          <a:avLst>
            <a:gd name="adj" fmla="val 10000"/>
          </a:avLst>
        </a:prstGeom>
        <a:solidFill>
          <a:schemeClr val="lt1">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CO" sz="1700" kern="1200" dirty="0">
              <a:solidFill>
                <a:srgbClr val="152B48"/>
              </a:solidFill>
              <a:latin typeface="Montserrat" pitchFamily="2" charset="77"/>
            </a:rPr>
            <a:t>OXITOCINA</a:t>
          </a:r>
        </a:p>
      </dsp:txBody>
      <dsp:txXfrm>
        <a:off x="1377217" y="23373"/>
        <a:ext cx="2789877" cy="688126"/>
      </dsp:txXfrm>
    </dsp:sp>
    <dsp:sp modelId="{AE41869A-A317-9B48-9B3F-D77B4CA943E5}">
      <dsp:nvSpPr>
        <dsp:cNvPr id="0" name=""/>
        <dsp:cNvSpPr/>
      </dsp:nvSpPr>
      <dsp:spPr>
        <a:xfrm rot="5400000">
          <a:off x="2635103" y="751183"/>
          <a:ext cx="274104" cy="328925"/>
        </a:xfrm>
        <a:prstGeom prst="rightArrow">
          <a:avLst>
            <a:gd name="adj1" fmla="val 60000"/>
            <a:gd name="adj2" fmla="val 50000"/>
          </a:avLst>
        </a:prstGeom>
        <a:solidFill>
          <a:srgbClr val="00ABA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s-ES" sz="1200" kern="1200">
            <a:solidFill>
              <a:srgbClr val="152B48"/>
            </a:solidFill>
            <a:latin typeface="Montserrat" pitchFamily="2" charset="77"/>
          </a:endParaRPr>
        </a:p>
      </dsp:txBody>
      <dsp:txXfrm rot="-5400000">
        <a:off x="2673478" y="778594"/>
        <a:ext cx="197355" cy="191873"/>
      </dsp:txXfrm>
    </dsp:sp>
    <dsp:sp modelId="{464B5E45-E4D0-3C40-AA9D-020EF2CE27B3}">
      <dsp:nvSpPr>
        <dsp:cNvPr id="0" name=""/>
        <dsp:cNvSpPr/>
      </dsp:nvSpPr>
      <dsp:spPr>
        <a:xfrm>
          <a:off x="1355808" y="1098381"/>
          <a:ext cx="2832695" cy="730944"/>
        </a:xfrm>
        <a:prstGeom prst="roundRect">
          <a:avLst>
            <a:gd name="adj" fmla="val 10000"/>
          </a:avLst>
        </a:prstGeom>
        <a:solidFill>
          <a:schemeClr val="lt1">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CO" sz="1700" kern="1200" dirty="0">
              <a:solidFill>
                <a:srgbClr val="152B48"/>
              </a:solidFill>
              <a:latin typeface="Montserrat" pitchFamily="2" charset="77"/>
            </a:rPr>
            <a:t>Células mioepiteliales mamarias.</a:t>
          </a:r>
        </a:p>
      </dsp:txBody>
      <dsp:txXfrm>
        <a:off x="1377217" y="1119790"/>
        <a:ext cx="2789877" cy="688126"/>
      </dsp:txXfrm>
    </dsp:sp>
    <dsp:sp modelId="{C2DD6C6D-4738-3C4B-9F2A-18A21183638B}">
      <dsp:nvSpPr>
        <dsp:cNvPr id="0" name=""/>
        <dsp:cNvSpPr/>
      </dsp:nvSpPr>
      <dsp:spPr>
        <a:xfrm rot="5400000">
          <a:off x="2635103" y="1847599"/>
          <a:ext cx="274104" cy="328925"/>
        </a:xfrm>
        <a:prstGeom prst="rightArrow">
          <a:avLst>
            <a:gd name="adj1" fmla="val 60000"/>
            <a:gd name="adj2" fmla="val 50000"/>
          </a:avLst>
        </a:prstGeom>
        <a:solidFill>
          <a:srgbClr val="00ABA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s-ES" sz="1200" kern="1200">
            <a:solidFill>
              <a:srgbClr val="152B48"/>
            </a:solidFill>
            <a:latin typeface="Montserrat" pitchFamily="2" charset="77"/>
          </a:endParaRPr>
        </a:p>
      </dsp:txBody>
      <dsp:txXfrm rot="-5400000">
        <a:off x="2673478" y="1875010"/>
        <a:ext cx="197355" cy="191873"/>
      </dsp:txXfrm>
    </dsp:sp>
    <dsp:sp modelId="{00CCA2B3-912B-AC41-969F-52B6153C1303}">
      <dsp:nvSpPr>
        <dsp:cNvPr id="0" name=""/>
        <dsp:cNvSpPr/>
      </dsp:nvSpPr>
      <dsp:spPr>
        <a:xfrm>
          <a:off x="1355808" y="2194798"/>
          <a:ext cx="2832695" cy="730944"/>
        </a:xfrm>
        <a:prstGeom prst="roundRect">
          <a:avLst>
            <a:gd name="adj" fmla="val 10000"/>
          </a:avLst>
        </a:prstGeom>
        <a:solidFill>
          <a:schemeClr val="lt1">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CO" sz="1700" kern="1200" dirty="0">
              <a:solidFill>
                <a:srgbClr val="152B48"/>
              </a:solidFill>
              <a:latin typeface="Montserrat" pitchFamily="2" charset="77"/>
            </a:rPr>
            <a:t>Paso de leche de los alvéolos a los conductos.</a:t>
          </a:r>
        </a:p>
      </dsp:txBody>
      <dsp:txXfrm>
        <a:off x="1377217" y="2216207"/>
        <a:ext cx="2789877" cy="688126"/>
      </dsp:txXfrm>
    </dsp:sp>
    <dsp:sp modelId="{03829382-1297-6746-AE1D-9CD28BF4CD3F}">
      <dsp:nvSpPr>
        <dsp:cNvPr id="0" name=""/>
        <dsp:cNvSpPr/>
      </dsp:nvSpPr>
      <dsp:spPr>
        <a:xfrm rot="5400000">
          <a:off x="2635103" y="2944016"/>
          <a:ext cx="274104" cy="328925"/>
        </a:xfrm>
        <a:prstGeom prst="rightArrow">
          <a:avLst>
            <a:gd name="adj1" fmla="val 60000"/>
            <a:gd name="adj2" fmla="val 50000"/>
          </a:avLst>
        </a:prstGeom>
        <a:solidFill>
          <a:srgbClr val="00ABA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s-ES" sz="1200" kern="1200">
            <a:solidFill>
              <a:srgbClr val="152B48"/>
            </a:solidFill>
            <a:latin typeface="Montserrat" pitchFamily="2" charset="77"/>
          </a:endParaRPr>
        </a:p>
      </dsp:txBody>
      <dsp:txXfrm rot="-5400000">
        <a:off x="2673478" y="2971427"/>
        <a:ext cx="197355" cy="191873"/>
      </dsp:txXfrm>
    </dsp:sp>
    <dsp:sp modelId="{12C392AB-B727-8842-AC0A-5D1C2026AA63}">
      <dsp:nvSpPr>
        <dsp:cNvPr id="0" name=""/>
        <dsp:cNvSpPr/>
      </dsp:nvSpPr>
      <dsp:spPr>
        <a:xfrm>
          <a:off x="1355808" y="3291215"/>
          <a:ext cx="2832695" cy="730944"/>
        </a:xfrm>
        <a:prstGeom prst="roundRect">
          <a:avLst>
            <a:gd name="adj" fmla="val 10000"/>
          </a:avLst>
        </a:prstGeom>
        <a:solidFill>
          <a:schemeClr val="lt1">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CO" sz="1700" kern="1200" dirty="0">
              <a:solidFill>
                <a:srgbClr val="152B48"/>
              </a:solidFill>
              <a:latin typeface="Montserrat" pitchFamily="2" charset="77"/>
            </a:rPr>
            <a:t>Senos galactóforos. </a:t>
          </a:r>
        </a:p>
      </dsp:txBody>
      <dsp:txXfrm>
        <a:off x="1377217" y="3312624"/>
        <a:ext cx="2789877" cy="6881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586B59-06BE-EB43-AC78-5D7803D7391F}">
      <dsp:nvSpPr>
        <dsp:cNvPr id="0" name=""/>
        <dsp:cNvSpPr/>
      </dsp:nvSpPr>
      <dsp:spPr>
        <a:xfrm>
          <a:off x="1428787" y="-381836"/>
          <a:ext cx="3978970" cy="3978970"/>
        </a:xfrm>
        <a:prstGeom prst="circularArrow">
          <a:avLst>
            <a:gd name="adj1" fmla="val 5689"/>
            <a:gd name="adj2" fmla="val 340510"/>
            <a:gd name="adj3" fmla="val 12430949"/>
            <a:gd name="adj4" fmla="val 18263203"/>
            <a:gd name="adj5" fmla="val 5908"/>
          </a:avLst>
        </a:prstGeom>
        <a:solidFill>
          <a:srgbClr val="00ABA7"/>
        </a:solidFill>
        <a:ln>
          <a:noFill/>
        </a:ln>
        <a:effectLst/>
      </dsp:spPr>
      <dsp:style>
        <a:lnRef idx="0">
          <a:scrgbClr r="0" g="0" b="0"/>
        </a:lnRef>
        <a:fillRef idx="1">
          <a:scrgbClr r="0" g="0" b="0"/>
        </a:fillRef>
        <a:effectRef idx="0">
          <a:scrgbClr r="0" g="0" b="0"/>
        </a:effectRef>
        <a:fontRef idx="minor"/>
      </dsp:style>
    </dsp:sp>
    <dsp:sp modelId="{276EE5DD-7CAB-CD4F-A81C-FFE0D6CFE124}">
      <dsp:nvSpPr>
        <dsp:cNvPr id="0" name=""/>
        <dsp:cNvSpPr/>
      </dsp:nvSpPr>
      <dsp:spPr>
        <a:xfrm>
          <a:off x="2021254" y="-65556"/>
          <a:ext cx="2794037" cy="1397018"/>
        </a:xfrm>
        <a:prstGeom prst="roundRect">
          <a:avLst/>
        </a:prstGeom>
        <a:solidFill>
          <a:schemeClr val="lt1">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dirty="0">
              <a:solidFill>
                <a:srgbClr val="152B48"/>
              </a:solidFill>
              <a:latin typeface="Montserrat" pitchFamily="2" charset="77"/>
            </a:rPr>
            <a:t>El mantenimiento de la producción de leche depende de la succión continuada.</a:t>
          </a:r>
        </a:p>
      </dsp:txBody>
      <dsp:txXfrm>
        <a:off x="2089451" y="2641"/>
        <a:ext cx="2657643" cy="1260624"/>
      </dsp:txXfrm>
    </dsp:sp>
    <dsp:sp modelId="{7869AD59-574D-4E4B-B43F-19AEC1F93D67}">
      <dsp:nvSpPr>
        <dsp:cNvPr id="0" name=""/>
        <dsp:cNvSpPr/>
      </dsp:nvSpPr>
      <dsp:spPr>
        <a:xfrm>
          <a:off x="3529302" y="2546458"/>
          <a:ext cx="2794037" cy="1397018"/>
        </a:xfrm>
        <a:prstGeom prst="roundRect">
          <a:avLst/>
        </a:prstGeom>
        <a:solidFill>
          <a:schemeClr val="lt1">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dirty="0">
              <a:solidFill>
                <a:srgbClr val="152B48"/>
              </a:solidFill>
              <a:latin typeface="Montserrat" pitchFamily="2" charset="77"/>
            </a:rPr>
            <a:t>Cuanto más succiona el lactante, más leche se produce. </a:t>
          </a:r>
        </a:p>
      </dsp:txBody>
      <dsp:txXfrm>
        <a:off x="3597499" y="2614655"/>
        <a:ext cx="2657643" cy="1260624"/>
      </dsp:txXfrm>
    </dsp:sp>
    <dsp:sp modelId="{0576415F-EF63-E049-BD3B-4198359E6102}">
      <dsp:nvSpPr>
        <dsp:cNvPr id="0" name=""/>
        <dsp:cNvSpPr/>
      </dsp:nvSpPr>
      <dsp:spPr>
        <a:xfrm>
          <a:off x="513206" y="2413853"/>
          <a:ext cx="2794037" cy="1662228"/>
        </a:xfrm>
        <a:prstGeom prst="roundRect">
          <a:avLst/>
        </a:prstGeom>
        <a:solidFill>
          <a:schemeClr val="lt1">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dirty="0">
              <a:solidFill>
                <a:srgbClr val="152B48"/>
              </a:solidFill>
              <a:latin typeface="Montserrat" pitchFamily="2" charset="77"/>
            </a:rPr>
            <a:t>También se puede estimular la producción de leche mediante la extracción manual o con extractores.</a:t>
          </a:r>
        </a:p>
      </dsp:txBody>
      <dsp:txXfrm>
        <a:off x="594349" y="2494996"/>
        <a:ext cx="2631751" cy="149994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60DF5D-6B3A-B843-A227-2AA54537C90A}">
      <dsp:nvSpPr>
        <dsp:cNvPr id="0" name=""/>
        <dsp:cNvSpPr/>
      </dsp:nvSpPr>
      <dsp:spPr>
        <a:xfrm>
          <a:off x="880741" y="798"/>
          <a:ext cx="2482578" cy="1241289"/>
        </a:xfrm>
        <a:prstGeom prst="roundRect">
          <a:avLst>
            <a:gd name="adj" fmla="val 10000"/>
          </a:avLst>
        </a:prstGeom>
        <a:solidFill>
          <a:schemeClr val="lt1">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s-CO" sz="2000" b="1" i="0" kern="1200" dirty="0">
              <a:solidFill>
                <a:srgbClr val="152B48"/>
              </a:solidFill>
              <a:latin typeface="Montserrat" pitchFamily="2" charset="77"/>
            </a:rPr>
            <a:t>Péptido inhibidor producido en el hipotálamo</a:t>
          </a:r>
          <a:endParaRPr lang="es-ES" sz="2000" b="1" kern="1200" dirty="0">
            <a:solidFill>
              <a:srgbClr val="152B48"/>
            </a:solidFill>
            <a:latin typeface="Montserrat" pitchFamily="2" charset="77"/>
          </a:endParaRPr>
        </a:p>
      </dsp:txBody>
      <dsp:txXfrm>
        <a:off x="917097" y="37154"/>
        <a:ext cx="2409866" cy="1168577"/>
      </dsp:txXfrm>
    </dsp:sp>
    <dsp:sp modelId="{9DFB6B2D-0A6D-E744-BCE1-8AA702C347CF}">
      <dsp:nvSpPr>
        <dsp:cNvPr id="0" name=""/>
        <dsp:cNvSpPr/>
      </dsp:nvSpPr>
      <dsp:spPr>
        <a:xfrm>
          <a:off x="1128999" y="1242087"/>
          <a:ext cx="248257" cy="930967"/>
        </a:xfrm>
        <a:custGeom>
          <a:avLst/>
          <a:gdLst/>
          <a:ahLst/>
          <a:cxnLst/>
          <a:rect l="0" t="0" r="0" b="0"/>
          <a:pathLst>
            <a:path>
              <a:moveTo>
                <a:pt x="0" y="0"/>
              </a:moveTo>
              <a:lnTo>
                <a:pt x="0" y="930967"/>
              </a:lnTo>
              <a:lnTo>
                <a:pt x="248257" y="930967"/>
              </a:lnTo>
            </a:path>
          </a:pathLst>
        </a:custGeom>
        <a:noFill/>
        <a:ln w="12700" cap="flat" cmpd="sng" algn="ctr">
          <a:solidFill>
            <a:srgbClr val="00ABA7"/>
          </a:solidFill>
          <a:prstDash val="solid"/>
          <a:miter lim="800000"/>
        </a:ln>
        <a:effectLst/>
      </dsp:spPr>
      <dsp:style>
        <a:lnRef idx="2">
          <a:scrgbClr r="0" g="0" b="0"/>
        </a:lnRef>
        <a:fillRef idx="0">
          <a:scrgbClr r="0" g="0" b="0"/>
        </a:fillRef>
        <a:effectRef idx="0">
          <a:scrgbClr r="0" g="0" b="0"/>
        </a:effectRef>
        <a:fontRef idx="minor"/>
      </dsp:style>
    </dsp:sp>
    <dsp:sp modelId="{5C7E8C4B-0AAB-C543-AC4C-F3AE32179E30}">
      <dsp:nvSpPr>
        <dsp:cNvPr id="0" name=""/>
        <dsp:cNvSpPr/>
      </dsp:nvSpPr>
      <dsp:spPr>
        <a:xfrm>
          <a:off x="1377257" y="1552409"/>
          <a:ext cx="1986062" cy="1241289"/>
        </a:xfrm>
        <a:prstGeom prst="roundRect">
          <a:avLst>
            <a:gd name="adj" fmla="val 10000"/>
          </a:avLst>
        </a:prstGeom>
        <a:solidFill>
          <a:schemeClr val="accent1">
            <a:alpha val="90000"/>
            <a:tint val="40000"/>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s-CO" sz="2000" b="0" i="0" kern="1200" dirty="0">
              <a:solidFill>
                <a:srgbClr val="152B48"/>
              </a:solidFill>
              <a:latin typeface="Montserrat" pitchFamily="2" charset="77"/>
            </a:rPr>
            <a:t>Factor inhibidor de prolactina (PIF).</a:t>
          </a:r>
          <a:endParaRPr lang="es-ES" sz="2000" kern="1200" dirty="0">
            <a:solidFill>
              <a:srgbClr val="152B48"/>
            </a:solidFill>
            <a:latin typeface="Montserrat" pitchFamily="2" charset="77"/>
          </a:endParaRPr>
        </a:p>
      </dsp:txBody>
      <dsp:txXfrm>
        <a:off x="1413613" y="1588765"/>
        <a:ext cx="1913350" cy="1168577"/>
      </dsp:txXfrm>
    </dsp:sp>
    <dsp:sp modelId="{D12BCF0D-9708-3E4C-AD34-CA5ADD114EB3}">
      <dsp:nvSpPr>
        <dsp:cNvPr id="0" name=""/>
        <dsp:cNvSpPr/>
      </dsp:nvSpPr>
      <dsp:spPr>
        <a:xfrm>
          <a:off x="1128999" y="1242087"/>
          <a:ext cx="248257" cy="2482578"/>
        </a:xfrm>
        <a:custGeom>
          <a:avLst/>
          <a:gdLst/>
          <a:ahLst/>
          <a:cxnLst/>
          <a:rect l="0" t="0" r="0" b="0"/>
          <a:pathLst>
            <a:path>
              <a:moveTo>
                <a:pt x="0" y="0"/>
              </a:moveTo>
              <a:lnTo>
                <a:pt x="0" y="2482578"/>
              </a:lnTo>
              <a:lnTo>
                <a:pt x="248257" y="2482578"/>
              </a:lnTo>
            </a:path>
          </a:pathLst>
        </a:custGeom>
        <a:noFill/>
        <a:ln w="12700" cap="flat" cmpd="sng" algn="ctr">
          <a:solidFill>
            <a:srgbClr val="00ABA7"/>
          </a:solidFill>
          <a:prstDash val="solid"/>
          <a:miter lim="800000"/>
        </a:ln>
        <a:effectLst/>
      </dsp:spPr>
      <dsp:style>
        <a:lnRef idx="2">
          <a:scrgbClr r="0" g="0" b="0"/>
        </a:lnRef>
        <a:fillRef idx="0">
          <a:scrgbClr r="0" g="0" b="0"/>
        </a:fillRef>
        <a:effectRef idx="0">
          <a:scrgbClr r="0" g="0" b="0"/>
        </a:effectRef>
        <a:fontRef idx="minor"/>
      </dsp:style>
    </dsp:sp>
    <dsp:sp modelId="{9494C3AB-E1F3-A84F-961C-EE373268E9BF}">
      <dsp:nvSpPr>
        <dsp:cNvPr id="0" name=""/>
        <dsp:cNvSpPr/>
      </dsp:nvSpPr>
      <dsp:spPr>
        <a:xfrm>
          <a:off x="1377257" y="3104021"/>
          <a:ext cx="1986062" cy="1241289"/>
        </a:xfrm>
        <a:prstGeom prst="roundRect">
          <a:avLst>
            <a:gd name="adj" fmla="val 10000"/>
          </a:avLst>
        </a:prstGeom>
        <a:solidFill>
          <a:schemeClr val="accent1">
            <a:alpha val="90000"/>
            <a:tint val="40000"/>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s-CO" sz="2000" b="0" i="0" kern="1200" dirty="0">
              <a:solidFill>
                <a:srgbClr val="152B48"/>
              </a:solidFill>
              <a:latin typeface="Montserrat" pitchFamily="2" charset="77"/>
            </a:rPr>
            <a:t>Reduce la producción de leche.</a:t>
          </a:r>
          <a:endParaRPr lang="es-ES" sz="2000" kern="1200" dirty="0">
            <a:solidFill>
              <a:srgbClr val="152B48"/>
            </a:solidFill>
            <a:latin typeface="Montserrat" pitchFamily="2" charset="77"/>
          </a:endParaRPr>
        </a:p>
      </dsp:txBody>
      <dsp:txXfrm>
        <a:off x="1413613" y="3140377"/>
        <a:ext cx="1913350" cy="1168577"/>
      </dsp:txXfrm>
    </dsp:sp>
    <dsp:sp modelId="{16F5C519-EF07-CD4E-8FD4-79C6A5C054D1}">
      <dsp:nvSpPr>
        <dsp:cNvPr id="0" name=""/>
        <dsp:cNvSpPr/>
      </dsp:nvSpPr>
      <dsp:spPr>
        <a:xfrm>
          <a:off x="3983964" y="798"/>
          <a:ext cx="2482578" cy="1241289"/>
        </a:xfrm>
        <a:prstGeom prst="roundRect">
          <a:avLst>
            <a:gd name="adj" fmla="val 10000"/>
          </a:avLst>
        </a:prstGeom>
        <a:solidFill>
          <a:schemeClr val="lt1">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s-CO" sz="2000" b="1" i="0" kern="1200" dirty="0">
              <a:solidFill>
                <a:srgbClr val="152B48"/>
              </a:solidFill>
              <a:latin typeface="Montserrat" pitchFamily="2" charset="77"/>
            </a:rPr>
            <a:t>Tomas frecuentes</a:t>
          </a:r>
          <a:endParaRPr lang="es-ES" sz="2000" b="1" kern="1200" dirty="0">
            <a:solidFill>
              <a:srgbClr val="152B48"/>
            </a:solidFill>
            <a:latin typeface="Montserrat" pitchFamily="2" charset="77"/>
          </a:endParaRPr>
        </a:p>
      </dsp:txBody>
      <dsp:txXfrm>
        <a:off x="4020320" y="37154"/>
        <a:ext cx="2409866" cy="1168577"/>
      </dsp:txXfrm>
    </dsp:sp>
    <dsp:sp modelId="{FD56823F-70BF-F449-A1CD-40BC2989B3CC}">
      <dsp:nvSpPr>
        <dsp:cNvPr id="0" name=""/>
        <dsp:cNvSpPr/>
      </dsp:nvSpPr>
      <dsp:spPr>
        <a:xfrm>
          <a:off x="4232222" y="1242087"/>
          <a:ext cx="248257" cy="930967"/>
        </a:xfrm>
        <a:custGeom>
          <a:avLst/>
          <a:gdLst/>
          <a:ahLst/>
          <a:cxnLst/>
          <a:rect l="0" t="0" r="0" b="0"/>
          <a:pathLst>
            <a:path>
              <a:moveTo>
                <a:pt x="0" y="0"/>
              </a:moveTo>
              <a:lnTo>
                <a:pt x="0" y="930967"/>
              </a:lnTo>
              <a:lnTo>
                <a:pt x="248257" y="930967"/>
              </a:lnTo>
            </a:path>
          </a:pathLst>
        </a:custGeom>
        <a:noFill/>
        <a:ln w="12700" cap="flat" cmpd="sng" algn="ctr">
          <a:solidFill>
            <a:srgbClr val="00ABA7"/>
          </a:solidFill>
          <a:prstDash val="solid"/>
          <a:miter lim="800000"/>
        </a:ln>
        <a:effectLst/>
      </dsp:spPr>
      <dsp:style>
        <a:lnRef idx="2">
          <a:scrgbClr r="0" g="0" b="0"/>
        </a:lnRef>
        <a:fillRef idx="0">
          <a:scrgbClr r="0" g="0" b="0"/>
        </a:fillRef>
        <a:effectRef idx="0">
          <a:scrgbClr r="0" g="0" b="0"/>
        </a:effectRef>
        <a:fontRef idx="minor"/>
      </dsp:style>
    </dsp:sp>
    <dsp:sp modelId="{26548360-BEF4-4948-AB27-83E9FBBF74B2}">
      <dsp:nvSpPr>
        <dsp:cNvPr id="0" name=""/>
        <dsp:cNvSpPr/>
      </dsp:nvSpPr>
      <dsp:spPr>
        <a:xfrm>
          <a:off x="4480480" y="1552409"/>
          <a:ext cx="1986062" cy="1241289"/>
        </a:xfrm>
        <a:prstGeom prst="roundRect">
          <a:avLst>
            <a:gd name="adj" fmla="val 10000"/>
          </a:avLst>
        </a:prstGeom>
        <a:solidFill>
          <a:schemeClr val="accent1">
            <a:alpha val="90000"/>
            <a:tint val="40000"/>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s-CO" sz="2000" b="0" i="0" kern="1200" dirty="0">
              <a:solidFill>
                <a:srgbClr val="152B48"/>
              </a:solidFill>
              <a:latin typeface="Montserrat" pitchFamily="2" charset="77"/>
            </a:rPr>
            <a:t>La succión se elimina este inhibidor.</a:t>
          </a:r>
          <a:endParaRPr lang="es-ES" sz="2000" kern="1200" dirty="0">
            <a:solidFill>
              <a:srgbClr val="152B48"/>
            </a:solidFill>
            <a:latin typeface="Montserrat" pitchFamily="2" charset="77"/>
          </a:endParaRPr>
        </a:p>
      </dsp:txBody>
      <dsp:txXfrm>
        <a:off x="4516836" y="1588765"/>
        <a:ext cx="1913350" cy="1168577"/>
      </dsp:txXfrm>
    </dsp:sp>
    <dsp:sp modelId="{1DCE1DE7-E374-0846-AF15-D0B98FB85254}">
      <dsp:nvSpPr>
        <dsp:cNvPr id="0" name=""/>
        <dsp:cNvSpPr/>
      </dsp:nvSpPr>
      <dsp:spPr>
        <a:xfrm>
          <a:off x="4232222" y="1242087"/>
          <a:ext cx="248257" cy="2482578"/>
        </a:xfrm>
        <a:custGeom>
          <a:avLst/>
          <a:gdLst/>
          <a:ahLst/>
          <a:cxnLst/>
          <a:rect l="0" t="0" r="0" b="0"/>
          <a:pathLst>
            <a:path>
              <a:moveTo>
                <a:pt x="0" y="0"/>
              </a:moveTo>
              <a:lnTo>
                <a:pt x="0" y="2482578"/>
              </a:lnTo>
              <a:lnTo>
                <a:pt x="248257" y="2482578"/>
              </a:lnTo>
            </a:path>
          </a:pathLst>
        </a:custGeom>
        <a:noFill/>
        <a:ln w="12700" cap="flat" cmpd="sng" algn="ctr">
          <a:solidFill>
            <a:srgbClr val="00ABA7"/>
          </a:solidFill>
          <a:prstDash val="solid"/>
          <a:miter lim="800000"/>
        </a:ln>
        <a:effectLst/>
      </dsp:spPr>
      <dsp:style>
        <a:lnRef idx="2">
          <a:scrgbClr r="0" g="0" b="0"/>
        </a:lnRef>
        <a:fillRef idx="0">
          <a:scrgbClr r="0" g="0" b="0"/>
        </a:fillRef>
        <a:effectRef idx="0">
          <a:scrgbClr r="0" g="0" b="0"/>
        </a:effectRef>
        <a:fontRef idx="minor"/>
      </dsp:style>
    </dsp:sp>
    <dsp:sp modelId="{66629BFD-0B99-F441-B9C5-51FDD94D96B1}">
      <dsp:nvSpPr>
        <dsp:cNvPr id="0" name=""/>
        <dsp:cNvSpPr/>
      </dsp:nvSpPr>
      <dsp:spPr>
        <a:xfrm>
          <a:off x="4480480" y="3104021"/>
          <a:ext cx="1986062" cy="1241289"/>
        </a:xfrm>
        <a:prstGeom prst="roundRect">
          <a:avLst>
            <a:gd name="adj" fmla="val 10000"/>
          </a:avLst>
        </a:prstGeom>
        <a:solidFill>
          <a:schemeClr val="accent1">
            <a:alpha val="90000"/>
            <a:tint val="40000"/>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s-CO" sz="2000" b="0" i="0" kern="1200" dirty="0">
              <a:solidFill>
                <a:srgbClr val="152B48"/>
              </a:solidFill>
              <a:latin typeface="Montserrat" pitchFamily="2" charset="77"/>
            </a:rPr>
            <a:t>Aumenta la producción de leche.</a:t>
          </a:r>
          <a:endParaRPr lang="es-CO" sz="2000" kern="1200" dirty="0">
            <a:solidFill>
              <a:srgbClr val="152B48"/>
            </a:solidFill>
            <a:latin typeface="Montserrat" pitchFamily="2" charset="77"/>
          </a:endParaRPr>
        </a:p>
      </dsp:txBody>
      <dsp:txXfrm>
        <a:off x="4516836" y="3140377"/>
        <a:ext cx="1913350" cy="116857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3E7189-83B3-A444-A08E-972650F8783C}">
      <dsp:nvSpPr>
        <dsp:cNvPr id="0" name=""/>
        <dsp:cNvSpPr/>
      </dsp:nvSpPr>
      <dsp:spPr>
        <a:xfrm>
          <a:off x="31" y="420561"/>
          <a:ext cx="3037850" cy="1190320"/>
        </a:xfrm>
        <a:prstGeom prst="rect">
          <a:avLst/>
        </a:prstGeom>
        <a:solidFill>
          <a:srgbClr val="152B48"/>
        </a:soli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234696" tIns="134112" rIns="234696" bIns="134112" numCol="1" spcCol="1270" anchor="ctr" anchorCtr="0">
          <a:noAutofit/>
        </a:bodyPr>
        <a:lstStyle/>
        <a:p>
          <a:pPr marL="0" lvl="0" indent="0" algn="ctr" defTabSz="1466850">
            <a:lnSpc>
              <a:spcPct val="90000"/>
            </a:lnSpc>
            <a:spcBef>
              <a:spcPct val="0"/>
            </a:spcBef>
            <a:spcAft>
              <a:spcPct val="35000"/>
            </a:spcAft>
            <a:buNone/>
          </a:pPr>
          <a:r>
            <a:rPr lang="es-ES" sz="3300" b="1" kern="1200" dirty="0">
              <a:solidFill>
                <a:schemeClr val="bg1"/>
              </a:solidFill>
              <a:latin typeface="Montserrat" pitchFamily="2" charset="77"/>
            </a:rPr>
            <a:t>Leche inicial</a:t>
          </a:r>
        </a:p>
      </dsp:txBody>
      <dsp:txXfrm>
        <a:off x="31" y="420561"/>
        <a:ext cx="3037850" cy="1190320"/>
      </dsp:txXfrm>
    </dsp:sp>
    <dsp:sp modelId="{B840F80F-0A31-7240-8B87-5D4C2A4C2855}">
      <dsp:nvSpPr>
        <dsp:cNvPr id="0" name=""/>
        <dsp:cNvSpPr/>
      </dsp:nvSpPr>
      <dsp:spPr>
        <a:xfrm>
          <a:off x="31" y="1610881"/>
          <a:ext cx="3037850" cy="199287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6022" tIns="176022" rIns="234696" bIns="264033" numCol="1" spcCol="1270" anchor="t" anchorCtr="0">
          <a:noAutofit/>
        </a:bodyPr>
        <a:lstStyle/>
        <a:p>
          <a:pPr marL="285750" lvl="1" indent="-285750" algn="l" defTabSz="1466850">
            <a:lnSpc>
              <a:spcPct val="90000"/>
            </a:lnSpc>
            <a:spcBef>
              <a:spcPct val="0"/>
            </a:spcBef>
            <a:spcAft>
              <a:spcPct val="15000"/>
            </a:spcAft>
            <a:buChar char="•"/>
          </a:pPr>
          <a:r>
            <a:rPr lang="es-ES" sz="3300" kern="1200" dirty="0">
              <a:solidFill>
                <a:srgbClr val="152B48"/>
              </a:solidFill>
              <a:latin typeface="Montserrat" pitchFamily="2" charset="77"/>
            </a:rPr>
            <a:t>Proteínas.</a:t>
          </a:r>
        </a:p>
        <a:p>
          <a:pPr marL="285750" lvl="1" indent="-285750" algn="l" defTabSz="1466850">
            <a:lnSpc>
              <a:spcPct val="90000"/>
            </a:lnSpc>
            <a:spcBef>
              <a:spcPct val="0"/>
            </a:spcBef>
            <a:spcAft>
              <a:spcPct val="15000"/>
            </a:spcAft>
            <a:buChar char="•"/>
          </a:pPr>
          <a:r>
            <a:rPr lang="es-ES" sz="3300" kern="1200" dirty="0">
              <a:solidFill>
                <a:srgbClr val="152B48"/>
              </a:solidFill>
              <a:latin typeface="Montserrat" pitchFamily="2" charset="77"/>
            </a:rPr>
            <a:t>Vitaminas. </a:t>
          </a:r>
        </a:p>
        <a:p>
          <a:pPr marL="285750" lvl="1" indent="-285750" algn="l" defTabSz="1466850">
            <a:lnSpc>
              <a:spcPct val="90000"/>
            </a:lnSpc>
            <a:spcBef>
              <a:spcPct val="0"/>
            </a:spcBef>
            <a:spcAft>
              <a:spcPct val="15000"/>
            </a:spcAft>
            <a:buChar char="•"/>
          </a:pPr>
          <a:r>
            <a:rPr lang="es-ES" sz="3300" kern="1200" dirty="0">
              <a:solidFill>
                <a:srgbClr val="152B48"/>
              </a:solidFill>
              <a:latin typeface="Montserrat" pitchFamily="2" charset="77"/>
            </a:rPr>
            <a:t>Agua.</a:t>
          </a:r>
        </a:p>
      </dsp:txBody>
      <dsp:txXfrm>
        <a:off x="31" y="1610881"/>
        <a:ext cx="3037850" cy="1992870"/>
      </dsp:txXfrm>
    </dsp:sp>
    <dsp:sp modelId="{7A909A9C-4982-D045-A52F-78A3BD95B2B4}">
      <dsp:nvSpPr>
        <dsp:cNvPr id="0" name=""/>
        <dsp:cNvSpPr/>
      </dsp:nvSpPr>
      <dsp:spPr>
        <a:xfrm>
          <a:off x="3463181" y="420561"/>
          <a:ext cx="3037850" cy="1190320"/>
        </a:xfrm>
        <a:prstGeom prst="rect">
          <a:avLst/>
        </a:prstGeom>
        <a:solidFill>
          <a:srgbClr val="152B48"/>
        </a:soli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234696" tIns="134112" rIns="234696" bIns="134112" numCol="1" spcCol="1270" anchor="ctr" anchorCtr="0">
          <a:noAutofit/>
        </a:bodyPr>
        <a:lstStyle/>
        <a:p>
          <a:pPr marL="0" lvl="0" indent="0" algn="ctr" defTabSz="1466850">
            <a:lnSpc>
              <a:spcPct val="90000"/>
            </a:lnSpc>
            <a:spcBef>
              <a:spcPct val="0"/>
            </a:spcBef>
            <a:spcAft>
              <a:spcPct val="35000"/>
            </a:spcAft>
            <a:buNone/>
          </a:pPr>
          <a:r>
            <a:rPr lang="es-ES" sz="3300" b="1" kern="1200" dirty="0">
              <a:solidFill>
                <a:schemeClr val="bg1"/>
              </a:solidFill>
              <a:latin typeface="Montserrat" pitchFamily="2" charset="77"/>
            </a:rPr>
            <a:t>Leche final</a:t>
          </a:r>
        </a:p>
      </dsp:txBody>
      <dsp:txXfrm>
        <a:off x="3463181" y="420561"/>
        <a:ext cx="3037850" cy="1190320"/>
      </dsp:txXfrm>
    </dsp:sp>
    <dsp:sp modelId="{14506A12-FFD0-EB46-85C6-C19CB4386FEB}">
      <dsp:nvSpPr>
        <dsp:cNvPr id="0" name=""/>
        <dsp:cNvSpPr/>
      </dsp:nvSpPr>
      <dsp:spPr>
        <a:xfrm>
          <a:off x="3463181" y="1610881"/>
          <a:ext cx="3037850" cy="199287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6022" tIns="176022" rIns="234696" bIns="264033" numCol="1" spcCol="1270" anchor="t" anchorCtr="0">
          <a:noAutofit/>
        </a:bodyPr>
        <a:lstStyle/>
        <a:p>
          <a:pPr marL="285750" lvl="1" indent="-285750" algn="l" defTabSz="1466850">
            <a:lnSpc>
              <a:spcPct val="90000"/>
            </a:lnSpc>
            <a:spcBef>
              <a:spcPct val="0"/>
            </a:spcBef>
            <a:spcAft>
              <a:spcPct val="15000"/>
            </a:spcAft>
            <a:buChar char="•"/>
          </a:pPr>
          <a:r>
            <a:rPr lang="es-ES" sz="3300" kern="1200" dirty="0">
              <a:solidFill>
                <a:srgbClr val="152B48"/>
              </a:solidFill>
              <a:latin typeface="Montserrat" pitchFamily="2" charset="77"/>
            </a:rPr>
            <a:t>Grasas. </a:t>
          </a:r>
        </a:p>
        <a:p>
          <a:pPr marL="285750" lvl="1" indent="-285750" algn="l" defTabSz="1466850">
            <a:lnSpc>
              <a:spcPct val="90000"/>
            </a:lnSpc>
            <a:spcBef>
              <a:spcPct val="0"/>
            </a:spcBef>
            <a:spcAft>
              <a:spcPct val="15000"/>
            </a:spcAft>
            <a:buChar char="•"/>
          </a:pPr>
          <a:r>
            <a:rPr lang="es-ES" sz="3300" kern="1200" dirty="0">
              <a:solidFill>
                <a:srgbClr val="152B48"/>
              </a:solidFill>
              <a:latin typeface="Montserrat" pitchFamily="2" charset="77"/>
            </a:rPr>
            <a:t>Calorías. </a:t>
          </a:r>
        </a:p>
      </dsp:txBody>
      <dsp:txXfrm>
        <a:off x="3463181" y="1610881"/>
        <a:ext cx="3037850" cy="199287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9DB931-55F9-BA43-A1CC-41C502DD0D37}">
      <dsp:nvSpPr>
        <dsp:cNvPr id="0" name=""/>
        <dsp:cNvSpPr/>
      </dsp:nvSpPr>
      <dsp:spPr>
        <a:xfrm>
          <a:off x="0" y="6142"/>
          <a:ext cx="5611035" cy="1965600"/>
        </a:xfrm>
        <a:prstGeom prst="round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s-CO" sz="2800" kern="1200" dirty="0">
              <a:solidFill>
                <a:srgbClr val="152B48"/>
              </a:solidFill>
              <a:latin typeface="Montserrat" pitchFamily="2" charset="77"/>
            </a:rPr>
            <a:t>Los requisitos del recién nacido aumentan gradualmente durante los primeros días.</a:t>
          </a:r>
        </a:p>
      </dsp:txBody>
      <dsp:txXfrm>
        <a:off x="95953" y="102095"/>
        <a:ext cx="5419129" cy="1773694"/>
      </dsp:txXfrm>
    </dsp:sp>
    <dsp:sp modelId="{FE1624F7-045A-704A-BDC9-DB2FDDF91E4C}">
      <dsp:nvSpPr>
        <dsp:cNvPr id="0" name=""/>
        <dsp:cNvSpPr/>
      </dsp:nvSpPr>
      <dsp:spPr>
        <a:xfrm>
          <a:off x="0" y="2052382"/>
          <a:ext cx="5611035" cy="1965600"/>
        </a:xfrm>
        <a:prstGeom prst="roundRect">
          <a:avLst/>
        </a:prstGeom>
        <a:solidFill>
          <a:schemeClr val="lt1">
            <a:hueOff val="0"/>
            <a:satOff val="0"/>
            <a:lumOff val="0"/>
            <a:alphaOff val="0"/>
          </a:schemeClr>
        </a:solidFill>
        <a:ln w="12700" cap="flat" cmpd="sng" algn="ctr">
          <a:solidFill>
            <a:srgbClr val="00AB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s-CO" sz="2800" kern="1200" dirty="0">
              <a:solidFill>
                <a:srgbClr val="152B48"/>
              </a:solidFill>
              <a:latin typeface="Montserrat" pitchFamily="2" charset="77"/>
            </a:rPr>
            <a:t>Idealmente el neonato ingiere frecuentemente la leche en pequeñas cantidades.</a:t>
          </a:r>
        </a:p>
      </dsp:txBody>
      <dsp:txXfrm>
        <a:off x="95953" y="2148335"/>
        <a:ext cx="5419129" cy="177369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1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4DDBA8-9118-B245-845C-70D595749C27}" type="datetimeFigureOut">
              <a:rPr lang="es-CO" smtClean="0"/>
              <a:t>20/02/2021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B4119B-B414-CF4A-8F4D-46D6788A682C}" type="slidenum">
              <a:rPr lang="es-CO" smtClean="0"/>
              <a:t>‹#›</a:t>
            </a:fld>
            <a:endParaRPr lang="es-CO"/>
          </a:p>
        </p:txBody>
      </p:sp>
    </p:spTree>
    <p:extLst>
      <p:ext uri="{BB962C8B-B14F-4D97-AF65-F5344CB8AC3E}">
        <p14:creationId xmlns:p14="http://schemas.microsoft.com/office/powerpoint/2010/main" val="861067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La leche materna es apta para cubrir todas las necesidades básicas para el crecimiento correcto del lactante durante los primeros 6 meses de vida. </a:t>
            </a:r>
            <a:endParaRPr lang="es-CO" dirty="0"/>
          </a:p>
        </p:txBody>
      </p:sp>
      <p:sp>
        <p:nvSpPr>
          <p:cNvPr id="4" name="Marcador de número de diapositiva 3"/>
          <p:cNvSpPr>
            <a:spLocks noGrp="1"/>
          </p:cNvSpPr>
          <p:nvPr>
            <p:ph type="sldNum" sz="quarter" idx="5"/>
          </p:nvPr>
        </p:nvSpPr>
        <p:spPr/>
        <p:txBody>
          <a:bodyPr/>
          <a:lstStyle/>
          <a:p>
            <a:fld id="{7F4B4EF2-F1B6-734A-A79B-E9C238751462}" type="slidenum">
              <a:rPr lang="es-CO" smtClean="0"/>
              <a:t>3</a:t>
            </a:fld>
            <a:endParaRPr lang="es-CO"/>
          </a:p>
        </p:txBody>
      </p:sp>
    </p:spTree>
    <p:extLst>
      <p:ext uri="{BB962C8B-B14F-4D97-AF65-F5344CB8AC3E}">
        <p14:creationId xmlns:p14="http://schemas.microsoft.com/office/powerpoint/2010/main" val="37195429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u="none" strike="noStrike" kern="1200" dirty="0">
                <a:solidFill>
                  <a:schemeClr val="tx1"/>
                </a:solidFill>
                <a:effectLst/>
                <a:latin typeface="+mn-lt"/>
                <a:ea typeface="+mn-ea"/>
                <a:cs typeface="+mn-cs"/>
              </a:rPr>
              <a:t>Llegar al año de lactancia es todo un éxito y no en muchas ocasiones no suele ser nada fácil, ya que las madres se suelen ver sometidas a una presión constante por parte de la sociedad y en ocasiones por los sanitarios; que consideran que el bebé ya es demasiado mayor para seguir mamando y opinan que la lactancia interfiere en su relación con la comida y sugieren de manera errónea que si se les deja de dar el pecho van a comer más, pero no es así que al llegar al llegar al año y de manera habitual</a:t>
            </a:r>
            <a:endParaRPr lang="es-CO" dirty="0"/>
          </a:p>
        </p:txBody>
      </p:sp>
      <p:sp>
        <p:nvSpPr>
          <p:cNvPr id="4" name="Marcador de número de diapositiva 3"/>
          <p:cNvSpPr>
            <a:spLocks noGrp="1"/>
          </p:cNvSpPr>
          <p:nvPr>
            <p:ph type="sldNum" sz="quarter" idx="5"/>
          </p:nvPr>
        </p:nvSpPr>
        <p:spPr/>
        <p:txBody>
          <a:bodyPr/>
          <a:lstStyle/>
          <a:p>
            <a:fld id="{7F4B4EF2-F1B6-734A-A79B-E9C238751462}" type="slidenum">
              <a:rPr lang="es-CO" smtClean="0"/>
              <a:t>23</a:t>
            </a:fld>
            <a:endParaRPr lang="es-CO"/>
          </a:p>
        </p:txBody>
      </p:sp>
    </p:spTree>
    <p:extLst>
      <p:ext uri="{BB962C8B-B14F-4D97-AF65-F5344CB8AC3E}">
        <p14:creationId xmlns:p14="http://schemas.microsoft.com/office/powerpoint/2010/main" val="3590091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u="none" strike="noStrike" kern="1200" dirty="0">
                <a:solidFill>
                  <a:schemeClr val="tx1"/>
                </a:solidFill>
                <a:effectLst/>
                <a:latin typeface="+mn-lt"/>
                <a:ea typeface="+mn-ea"/>
                <a:cs typeface="+mn-cs"/>
              </a:rPr>
              <a:t>Las recomendaciones gubernamentales relacionadas con la protección y la promoción de la lactancia materna animan a todas las madres a mantener la lactancia junto con alimentos un mínimo de dos años.</a:t>
            </a:r>
          </a:p>
          <a:p>
            <a:r>
              <a:rPr lang="es-CO" sz="1200" b="0" i="0" u="none" strike="noStrike" kern="1200" dirty="0">
                <a:solidFill>
                  <a:schemeClr val="tx1"/>
                </a:solidFill>
                <a:effectLst/>
                <a:latin typeface="+mn-lt"/>
                <a:ea typeface="+mn-ea"/>
                <a:cs typeface="+mn-cs"/>
              </a:rPr>
              <a:t>Cada vez más madres llegan a esta etapa de lactancia y sorprendentemente a los dos años espera la última gran crisis de lactancia:</a:t>
            </a:r>
          </a:p>
          <a:p>
            <a:endParaRPr lang="es-CO" dirty="0"/>
          </a:p>
        </p:txBody>
      </p:sp>
      <p:sp>
        <p:nvSpPr>
          <p:cNvPr id="4" name="Marcador de número de diapositiva 3"/>
          <p:cNvSpPr>
            <a:spLocks noGrp="1"/>
          </p:cNvSpPr>
          <p:nvPr>
            <p:ph type="sldNum" sz="quarter" idx="5"/>
          </p:nvPr>
        </p:nvSpPr>
        <p:spPr/>
        <p:txBody>
          <a:bodyPr/>
          <a:lstStyle/>
          <a:p>
            <a:fld id="{7F4B4EF2-F1B6-734A-A79B-E9C238751462}" type="slidenum">
              <a:rPr lang="es-CO" smtClean="0"/>
              <a:t>25</a:t>
            </a:fld>
            <a:endParaRPr lang="es-CO"/>
          </a:p>
        </p:txBody>
      </p:sp>
    </p:spTree>
    <p:extLst>
      <p:ext uri="{BB962C8B-B14F-4D97-AF65-F5344CB8AC3E}">
        <p14:creationId xmlns:p14="http://schemas.microsoft.com/office/powerpoint/2010/main" val="1632933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7F4B4EF2-F1B6-734A-A79B-E9C238751462}" type="slidenum">
              <a:rPr lang="es-CO" smtClean="0"/>
              <a:t>26</a:t>
            </a:fld>
            <a:endParaRPr lang="es-CO"/>
          </a:p>
        </p:txBody>
      </p:sp>
    </p:spTree>
    <p:extLst>
      <p:ext uri="{BB962C8B-B14F-4D97-AF65-F5344CB8AC3E}">
        <p14:creationId xmlns:p14="http://schemas.microsoft.com/office/powerpoint/2010/main" val="888232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u="none" strike="noStrike" kern="1200" dirty="0">
                <a:solidFill>
                  <a:schemeClr val="tx1"/>
                </a:solidFill>
                <a:effectLst/>
                <a:latin typeface="+mn-lt"/>
                <a:ea typeface="+mn-ea"/>
                <a:cs typeface="+mn-cs"/>
              </a:rPr>
              <a:t>Cuando el bebé se muestra más demandante o se despierta más por las noches la lactancia suele ser declarada culpable. Y esto es justo lo que sucede a los 4 y a los 8 meses</a:t>
            </a:r>
            <a:endParaRPr lang="es-CO" dirty="0"/>
          </a:p>
        </p:txBody>
      </p:sp>
      <p:sp>
        <p:nvSpPr>
          <p:cNvPr id="4" name="Marcador de número de diapositiva 3"/>
          <p:cNvSpPr>
            <a:spLocks noGrp="1"/>
          </p:cNvSpPr>
          <p:nvPr>
            <p:ph type="sldNum" sz="quarter" idx="5"/>
          </p:nvPr>
        </p:nvSpPr>
        <p:spPr/>
        <p:txBody>
          <a:bodyPr/>
          <a:lstStyle/>
          <a:p>
            <a:fld id="{7F4B4EF2-F1B6-734A-A79B-E9C238751462}" type="slidenum">
              <a:rPr lang="es-CO" smtClean="0"/>
              <a:t>27</a:t>
            </a:fld>
            <a:endParaRPr lang="es-CO"/>
          </a:p>
        </p:txBody>
      </p:sp>
    </p:spTree>
    <p:extLst>
      <p:ext uri="{BB962C8B-B14F-4D97-AF65-F5344CB8AC3E}">
        <p14:creationId xmlns:p14="http://schemas.microsoft.com/office/powerpoint/2010/main" val="2899330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lo que les produce una desazón terrible y creen que van a “perderla” si la pierden de vista</a:t>
            </a:r>
            <a:endParaRPr lang="es-ES" dirty="0"/>
          </a:p>
          <a:p>
            <a:endParaRPr lang="es-CO" dirty="0"/>
          </a:p>
        </p:txBody>
      </p:sp>
      <p:sp>
        <p:nvSpPr>
          <p:cNvPr id="4" name="Marcador de número de diapositiva 3"/>
          <p:cNvSpPr>
            <a:spLocks noGrp="1"/>
          </p:cNvSpPr>
          <p:nvPr>
            <p:ph type="sldNum" sz="quarter" idx="5"/>
          </p:nvPr>
        </p:nvSpPr>
        <p:spPr/>
        <p:txBody>
          <a:bodyPr/>
          <a:lstStyle/>
          <a:p>
            <a:fld id="{7F4B4EF2-F1B6-734A-A79B-E9C238751462}" type="slidenum">
              <a:rPr lang="es-CO" smtClean="0"/>
              <a:t>28</a:t>
            </a:fld>
            <a:endParaRPr lang="es-CO"/>
          </a:p>
        </p:txBody>
      </p:sp>
    </p:spTree>
    <p:extLst>
      <p:ext uri="{BB962C8B-B14F-4D97-AF65-F5344CB8AC3E}">
        <p14:creationId xmlns:p14="http://schemas.microsoft.com/office/powerpoint/2010/main" val="6891815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Es el rechazo del pecho por parte de un niño que hasta el momento tomaba bien. </a:t>
            </a:r>
          </a:p>
          <a:p>
            <a:r>
              <a:rPr lang="es-CO" dirty="0"/>
              <a:t>Suelen ser súbitas e inesperadas.</a:t>
            </a:r>
          </a:p>
          <a:p>
            <a:endParaRPr lang="es-CO" dirty="0"/>
          </a:p>
        </p:txBody>
      </p:sp>
      <p:sp>
        <p:nvSpPr>
          <p:cNvPr id="4" name="Marcador de número de diapositiva 3"/>
          <p:cNvSpPr>
            <a:spLocks noGrp="1"/>
          </p:cNvSpPr>
          <p:nvPr>
            <p:ph type="sldNum" sz="quarter" idx="5"/>
          </p:nvPr>
        </p:nvSpPr>
        <p:spPr/>
        <p:txBody>
          <a:bodyPr/>
          <a:lstStyle/>
          <a:p>
            <a:fld id="{7F4B4EF2-F1B6-734A-A79B-E9C238751462}" type="slidenum">
              <a:rPr lang="es-CO" smtClean="0"/>
              <a:t>31</a:t>
            </a:fld>
            <a:endParaRPr lang="es-CO"/>
          </a:p>
        </p:txBody>
      </p:sp>
    </p:spTree>
    <p:extLst>
      <p:ext uri="{BB962C8B-B14F-4D97-AF65-F5344CB8AC3E}">
        <p14:creationId xmlns:p14="http://schemas.microsoft.com/office/powerpoint/2010/main" val="3503291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Al final del embarazo y después del parto la glándula mamaria produce el calostro; líquido espeso y amarillento, rico en proteínas y con un alto contenido en sustancias inmuno</a:t>
            </a:r>
          </a:p>
          <a:p>
            <a:endParaRPr lang="es-CO" dirty="0"/>
          </a:p>
        </p:txBody>
      </p:sp>
      <p:sp>
        <p:nvSpPr>
          <p:cNvPr id="4" name="Marcador de número de diapositiva 3"/>
          <p:cNvSpPr>
            <a:spLocks noGrp="1"/>
          </p:cNvSpPr>
          <p:nvPr>
            <p:ph type="sldNum" sz="quarter" idx="5"/>
          </p:nvPr>
        </p:nvSpPr>
        <p:spPr/>
        <p:txBody>
          <a:bodyPr/>
          <a:lstStyle/>
          <a:p>
            <a:fld id="{7F4B4EF2-F1B6-734A-A79B-E9C238751462}" type="slidenum">
              <a:rPr lang="es-CO" smtClean="0"/>
              <a:t>5</a:t>
            </a:fld>
            <a:endParaRPr lang="es-CO"/>
          </a:p>
        </p:txBody>
      </p:sp>
    </p:spTree>
    <p:extLst>
      <p:ext uri="{BB962C8B-B14F-4D97-AF65-F5344CB8AC3E}">
        <p14:creationId xmlns:p14="http://schemas.microsoft.com/office/powerpoint/2010/main" val="3475839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Lactogénesis = "La leche entra": el inicio de la producción abundante de leche en los primeros días después del parto. Después del parto de la placenta, los niveles sistémicos de progesterona y estrógeno disminuyen constantemente, mientras que los niveles de prolactina se mantienen altos. Esta secuencia de cambios hormonales potencia el órgano diana (epitelio mamario) para responder a la prolactina.</a:t>
            </a:r>
          </a:p>
        </p:txBody>
      </p:sp>
      <p:sp>
        <p:nvSpPr>
          <p:cNvPr id="4" name="Marcador de número de diapositiva 3"/>
          <p:cNvSpPr>
            <a:spLocks noGrp="1"/>
          </p:cNvSpPr>
          <p:nvPr>
            <p:ph type="sldNum" sz="quarter" idx="5"/>
          </p:nvPr>
        </p:nvSpPr>
        <p:spPr/>
        <p:txBody>
          <a:bodyPr/>
          <a:lstStyle/>
          <a:p>
            <a:fld id="{7F4B4EF2-F1B6-734A-A79B-E9C238751462}" type="slidenum">
              <a:rPr lang="es-CO" smtClean="0"/>
              <a:t>6</a:t>
            </a:fld>
            <a:endParaRPr lang="es-CO"/>
          </a:p>
        </p:txBody>
      </p:sp>
    </p:spTree>
    <p:extLst>
      <p:ext uri="{BB962C8B-B14F-4D97-AF65-F5344CB8AC3E}">
        <p14:creationId xmlns:p14="http://schemas.microsoft.com/office/powerpoint/2010/main" val="1787598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Al principio de la lactancia la prolactina es la principal responsable de la producción de leche. Una vez establecida, su mantenimiento depende más de una buena succión que consiga vaciar completamente los pechos.</a:t>
            </a:r>
            <a:endParaRPr lang="es-CO" dirty="0"/>
          </a:p>
        </p:txBody>
      </p:sp>
      <p:sp>
        <p:nvSpPr>
          <p:cNvPr id="4" name="Marcador de número de diapositiva 3"/>
          <p:cNvSpPr>
            <a:spLocks noGrp="1"/>
          </p:cNvSpPr>
          <p:nvPr>
            <p:ph type="sldNum" sz="quarter" idx="5"/>
          </p:nvPr>
        </p:nvSpPr>
        <p:spPr/>
        <p:txBody>
          <a:bodyPr/>
          <a:lstStyle/>
          <a:p>
            <a:fld id="{7F4B4EF2-F1B6-734A-A79B-E9C238751462}" type="slidenum">
              <a:rPr lang="es-CO" smtClean="0"/>
              <a:t>8</a:t>
            </a:fld>
            <a:endParaRPr lang="es-CO"/>
          </a:p>
        </p:txBody>
      </p:sp>
    </p:spTree>
    <p:extLst>
      <p:ext uri="{BB962C8B-B14F-4D97-AF65-F5344CB8AC3E}">
        <p14:creationId xmlns:p14="http://schemas.microsoft.com/office/powerpoint/2010/main" val="2791434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Madura: mas regulado y funcional</a:t>
            </a:r>
          </a:p>
        </p:txBody>
      </p:sp>
      <p:sp>
        <p:nvSpPr>
          <p:cNvPr id="4" name="Marcador de número de diapositiva 3"/>
          <p:cNvSpPr>
            <a:spLocks noGrp="1"/>
          </p:cNvSpPr>
          <p:nvPr>
            <p:ph type="sldNum" sz="quarter" idx="5"/>
          </p:nvPr>
        </p:nvSpPr>
        <p:spPr/>
        <p:txBody>
          <a:bodyPr/>
          <a:lstStyle/>
          <a:p>
            <a:fld id="{7F4B4EF2-F1B6-734A-A79B-E9C238751462}" type="slidenum">
              <a:rPr lang="es-CO" smtClean="0"/>
              <a:t>12</a:t>
            </a:fld>
            <a:endParaRPr lang="es-CO"/>
          </a:p>
        </p:txBody>
      </p:sp>
    </p:spTree>
    <p:extLst>
      <p:ext uri="{BB962C8B-B14F-4D97-AF65-F5344CB8AC3E}">
        <p14:creationId xmlns:p14="http://schemas.microsoft.com/office/powerpoint/2010/main" val="2435273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u="none" strike="noStrike" kern="1200" dirty="0">
                <a:solidFill>
                  <a:schemeClr val="tx1"/>
                </a:solidFill>
                <a:effectLst/>
                <a:latin typeface="+mn-lt"/>
                <a:ea typeface="+mn-ea"/>
                <a:cs typeface="+mn-cs"/>
              </a:rPr>
              <a:t>Los bebés suelen ser bastante regulares los primeros días de vida, suelen comer y dormir en ciclos bastante regulares y previsibles.</a:t>
            </a:r>
          </a:p>
          <a:p>
            <a:r>
              <a:rPr lang="es-CO" sz="1200" b="0" i="0" u="none" strike="noStrike" kern="1200" dirty="0">
                <a:solidFill>
                  <a:schemeClr val="tx1"/>
                </a:solidFill>
                <a:effectLst/>
                <a:latin typeface="+mn-lt"/>
                <a:ea typeface="+mn-ea"/>
                <a:cs typeface="+mn-cs"/>
              </a:rPr>
              <a:t>Llegada la tercera semana de vida los bebés experimentan la primera crisis de demanda y su comportamiento se modifica</a:t>
            </a:r>
          </a:p>
          <a:p>
            <a:endParaRPr lang="es-CO" dirty="0"/>
          </a:p>
        </p:txBody>
      </p:sp>
      <p:sp>
        <p:nvSpPr>
          <p:cNvPr id="4" name="Marcador de número de diapositiva 3"/>
          <p:cNvSpPr>
            <a:spLocks noGrp="1"/>
          </p:cNvSpPr>
          <p:nvPr>
            <p:ph type="sldNum" sz="quarter" idx="5"/>
          </p:nvPr>
        </p:nvSpPr>
        <p:spPr/>
        <p:txBody>
          <a:bodyPr/>
          <a:lstStyle/>
          <a:p>
            <a:fld id="{7F4B4EF2-F1B6-734A-A79B-E9C238751462}" type="slidenum">
              <a:rPr lang="es-CO" smtClean="0"/>
              <a:t>17</a:t>
            </a:fld>
            <a:endParaRPr lang="es-CO"/>
          </a:p>
        </p:txBody>
      </p:sp>
    </p:spTree>
    <p:extLst>
      <p:ext uri="{BB962C8B-B14F-4D97-AF65-F5344CB8AC3E}">
        <p14:creationId xmlns:p14="http://schemas.microsoft.com/office/powerpoint/2010/main" val="3834211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Hacia el mes y medio de vida, los bebés y sus madres viven la segunda gran crisis de lactancia. De nuevo, el niño necesita más volumen de leche y sabe perfectamente cómo conseguirlo:</a:t>
            </a:r>
          </a:p>
          <a:p>
            <a:endParaRPr lang="es-CO" dirty="0"/>
          </a:p>
        </p:txBody>
      </p:sp>
      <p:sp>
        <p:nvSpPr>
          <p:cNvPr id="4" name="Marcador de número de diapositiva 3"/>
          <p:cNvSpPr>
            <a:spLocks noGrp="1"/>
          </p:cNvSpPr>
          <p:nvPr>
            <p:ph type="sldNum" sz="quarter" idx="5"/>
          </p:nvPr>
        </p:nvSpPr>
        <p:spPr/>
        <p:txBody>
          <a:bodyPr/>
          <a:lstStyle/>
          <a:p>
            <a:fld id="{7F4B4EF2-F1B6-734A-A79B-E9C238751462}" type="slidenum">
              <a:rPr lang="es-CO" smtClean="0"/>
              <a:t>19</a:t>
            </a:fld>
            <a:endParaRPr lang="es-CO"/>
          </a:p>
        </p:txBody>
      </p:sp>
    </p:spTree>
    <p:extLst>
      <p:ext uri="{BB962C8B-B14F-4D97-AF65-F5344CB8AC3E}">
        <p14:creationId xmlns:p14="http://schemas.microsoft.com/office/powerpoint/2010/main" val="3087733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cuyo sabor varía significativamente y </a:t>
            </a:r>
            <a:endParaRPr lang="es-ES" dirty="0"/>
          </a:p>
          <a:p>
            <a:r>
              <a:rPr lang="es-CO" dirty="0"/>
              <a:t>Se normaliza en 1 semana aprox</a:t>
            </a:r>
          </a:p>
        </p:txBody>
      </p:sp>
      <p:sp>
        <p:nvSpPr>
          <p:cNvPr id="4" name="Marcador de número de diapositiva 3"/>
          <p:cNvSpPr>
            <a:spLocks noGrp="1"/>
          </p:cNvSpPr>
          <p:nvPr>
            <p:ph type="sldNum" sz="quarter" idx="5"/>
          </p:nvPr>
        </p:nvSpPr>
        <p:spPr/>
        <p:txBody>
          <a:bodyPr/>
          <a:lstStyle/>
          <a:p>
            <a:fld id="{7F4B4EF2-F1B6-734A-A79B-E9C238751462}" type="slidenum">
              <a:rPr lang="es-CO" smtClean="0"/>
              <a:t>20</a:t>
            </a:fld>
            <a:endParaRPr lang="es-CO"/>
          </a:p>
        </p:txBody>
      </p:sp>
    </p:spTree>
    <p:extLst>
      <p:ext uri="{BB962C8B-B14F-4D97-AF65-F5344CB8AC3E}">
        <p14:creationId xmlns:p14="http://schemas.microsoft.com/office/powerpoint/2010/main" val="4032682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u="none" strike="noStrike" kern="1200" dirty="0">
                <a:solidFill>
                  <a:schemeClr val="tx1"/>
                </a:solidFill>
                <a:effectLst/>
                <a:latin typeface="+mn-lt"/>
                <a:ea typeface="+mn-ea"/>
                <a:cs typeface="+mn-cs"/>
              </a:rPr>
              <a:t>La llamada “crisis de los 3 meses” es quizá la más “delicada” y compleja, ya que afecta a la madre y al bebé y la situación tarda un mes, aproximadamente, en encauzarse</a:t>
            </a:r>
            <a:endParaRPr lang="es-CO" dirty="0"/>
          </a:p>
        </p:txBody>
      </p:sp>
      <p:sp>
        <p:nvSpPr>
          <p:cNvPr id="4" name="Marcador de número de diapositiva 3"/>
          <p:cNvSpPr>
            <a:spLocks noGrp="1"/>
          </p:cNvSpPr>
          <p:nvPr>
            <p:ph type="sldNum" sz="quarter" idx="5"/>
          </p:nvPr>
        </p:nvSpPr>
        <p:spPr/>
        <p:txBody>
          <a:bodyPr/>
          <a:lstStyle/>
          <a:p>
            <a:fld id="{7F4B4EF2-F1B6-734A-A79B-E9C238751462}" type="slidenum">
              <a:rPr lang="es-CO" smtClean="0"/>
              <a:t>21</a:t>
            </a:fld>
            <a:endParaRPr lang="es-CO"/>
          </a:p>
        </p:txBody>
      </p:sp>
    </p:spTree>
    <p:extLst>
      <p:ext uri="{BB962C8B-B14F-4D97-AF65-F5344CB8AC3E}">
        <p14:creationId xmlns:p14="http://schemas.microsoft.com/office/powerpoint/2010/main" val="4218235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7B556994-2716-3744-A499-D0F329509499}" type="datetimeFigureOut">
              <a:rPr lang="es-CO" smtClean="0"/>
              <a:t>20/02/2021</a:t>
            </a:fld>
            <a:endParaRPr lang="es-CO"/>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C22CCE25-4D56-3B4D-ADB7-F6C8CB070ADC}" type="slidenum">
              <a:rPr lang="es-CO" smtClean="0"/>
              <a:t>‹#›</a:t>
            </a:fld>
            <a:endParaRPr lang="es-CO"/>
          </a:p>
        </p:txBody>
      </p:sp>
    </p:spTree>
    <p:extLst>
      <p:ext uri="{BB962C8B-B14F-4D97-AF65-F5344CB8AC3E}">
        <p14:creationId xmlns:p14="http://schemas.microsoft.com/office/powerpoint/2010/main" val="54857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7B556994-2716-3744-A499-D0F329509499}" type="datetimeFigureOut">
              <a:rPr lang="es-CO" smtClean="0"/>
              <a:t>20/02/2021</a:t>
            </a:fld>
            <a:endParaRPr lang="es-CO"/>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C22CCE25-4D56-3B4D-ADB7-F6C8CB070ADC}" type="slidenum">
              <a:rPr lang="es-CO" smtClean="0"/>
              <a:t>‹#›</a:t>
            </a:fld>
            <a:endParaRPr lang="es-CO"/>
          </a:p>
        </p:txBody>
      </p:sp>
    </p:spTree>
    <p:extLst>
      <p:ext uri="{BB962C8B-B14F-4D97-AF65-F5344CB8AC3E}">
        <p14:creationId xmlns:p14="http://schemas.microsoft.com/office/powerpoint/2010/main" val="3022951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7B556994-2716-3744-A499-D0F329509499}" type="datetimeFigureOut">
              <a:rPr lang="es-CO" smtClean="0"/>
              <a:t>20/02/2021</a:t>
            </a:fld>
            <a:endParaRPr lang="es-CO"/>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C22CCE25-4D56-3B4D-ADB7-F6C8CB070ADC}" type="slidenum">
              <a:rPr lang="es-CO" smtClean="0"/>
              <a:t>‹#›</a:t>
            </a:fld>
            <a:endParaRPr lang="es-CO"/>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759669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03735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1_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6859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7B556994-2716-3744-A499-D0F329509499}" type="datetimeFigureOut">
              <a:rPr lang="es-CO" smtClean="0"/>
              <a:t>20/02/2021</a:t>
            </a:fld>
            <a:endParaRPr lang="es-CO"/>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C22CCE25-4D56-3B4D-ADB7-F6C8CB070ADC}" type="slidenum">
              <a:rPr lang="es-CO" smtClean="0"/>
              <a:t>‹#›</a:t>
            </a:fld>
            <a:endParaRPr lang="es-CO"/>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2013690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s-ES"/>
              <a:t>Haga clic para modificar el estilo de título del patrón</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7B556994-2716-3744-A499-D0F329509499}" type="datetimeFigureOut">
              <a:rPr lang="es-CO" smtClean="0"/>
              <a:t>20/02/2021</a:t>
            </a:fld>
            <a:endParaRPr lang="es-CO"/>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C22CCE25-4D56-3B4D-ADB7-F6C8CB070ADC}" type="slidenum">
              <a:rPr lang="es-CO" smtClean="0"/>
              <a:t>‹#›</a:t>
            </a:fld>
            <a:endParaRPr lang="es-CO"/>
          </a:p>
        </p:txBody>
      </p:sp>
    </p:spTree>
    <p:extLst>
      <p:ext uri="{BB962C8B-B14F-4D97-AF65-F5344CB8AC3E}">
        <p14:creationId xmlns:p14="http://schemas.microsoft.com/office/powerpoint/2010/main" val="2110709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s-ES"/>
              <a:t>Haga clic para modificar el estilo de título del patrón</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7B556994-2716-3744-A499-D0F329509499}" type="datetimeFigureOut">
              <a:rPr lang="es-CO" smtClean="0"/>
              <a:t>20/02/2021</a:t>
            </a:fld>
            <a:endParaRPr lang="es-CO"/>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C22CCE25-4D56-3B4D-ADB7-F6C8CB070ADC}" type="slidenum">
              <a:rPr lang="es-CO" smtClean="0"/>
              <a:t>‹#›</a:t>
            </a:fld>
            <a:endParaRPr lang="es-CO"/>
          </a:p>
        </p:txBody>
      </p:sp>
    </p:spTree>
    <p:extLst>
      <p:ext uri="{BB962C8B-B14F-4D97-AF65-F5344CB8AC3E}">
        <p14:creationId xmlns:p14="http://schemas.microsoft.com/office/powerpoint/2010/main" val="3265449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7B556994-2716-3744-A499-D0F329509499}" type="datetimeFigureOut">
              <a:rPr lang="es-CO" smtClean="0"/>
              <a:t>20/02/2021</a:t>
            </a:fld>
            <a:endParaRPr lang="es-CO"/>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C22CCE25-4D56-3B4D-ADB7-F6C8CB070ADC}" type="slidenum">
              <a:rPr lang="es-CO" smtClean="0"/>
              <a:t>‹#›</a:t>
            </a:fld>
            <a:endParaRPr lang="es-CO"/>
          </a:p>
        </p:txBody>
      </p:sp>
    </p:spTree>
    <p:extLst>
      <p:ext uri="{BB962C8B-B14F-4D97-AF65-F5344CB8AC3E}">
        <p14:creationId xmlns:p14="http://schemas.microsoft.com/office/powerpoint/2010/main" val="1512734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7B556994-2716-3744-A499-D0F329509499}" type="datetimeFigureOut">
              <a:rPr lang="es-CO" smtClean="0"/>
              <a:t>20/02/2021</a:t>
            </a:fld>
            <a:endParaRPr lang="es-CO"/>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C22CCE25-4D56-3B4D-ADB7-F6C8CB070ADC}" type="slidenum">
              <a:rPr lang="es-CO" smtClean="0"/>
              <a:t>‹#›</a:t>
            </a:fld>
            <a:endParaRPr lang="es-CO"/>
          </a:p>
        </p:txBody>
      </p:sp>
    </p:spTree>
    <p:extLst>
      <p:ext uri="{BB962C8B-B14F-4D97-AF65-F5344CB8AC3E}">
        <p14:creationId xmlns:p14="http://schemas.microsoft.com/office/powerpoint/2010/main" val="4124415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7B556994-2716-3744-A499-D0F329509499}" type="datetimeFigureOut">
              <a:rPr lang="es-CO" smtClean="0"/>
              <a:t>20/02/2021</a:t>
            </a:fld>
            <a:endParaRPr lang="es-CO"/>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C22CCE25-4D56-3B4D-ADB7-F6C8CB070ADC}" type="slidenum">
              <a:rPr lang="es-CO" smtClean="0"/>
              <a:t>‹#›</a:t>
            </a:fld>
            <a:endParaRPr lang="es-CO"/>
          </a:p>
        </p:txBody>
      </p:sp>
    </p:spTree>
    <p:extLst>
      <p:ext uri="{BB962C8B-B14F-4D97-AF65-F5344CB8AC3E}">
        <p14:creationId xmlns:p14="http://schemas.microsoft.com/office/powerpoint/2010/main" val="3890230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7B556994-2716-3744-A499-D0F329509499}" type="datetimeFigureOut">
              <a:rPr lang="es-CO" smtClean="0"/>
              <a:t>20/02/2021</a:t>
            </a:fld>
            <a:endParaRPr lang="es-CO"/>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C22CCE25-4D56-3B4D-ADB7-F6C8CB070ADC}" type="slidenum">
              <a:rPr lang="es-CO" smtClean="0"/>
              <a:t>‹#›</a:t>
            </a:fld>
            <a:endParaRPr lang="es-CO"/>
          </a:p>
        </p:txBody>
      </p:sp>
    </p:spTree>
    <p:extLst>
      <p:ext uri="{BB962C8B-B14F-4D97-AF65-F5344CB8AC3E}">
        <p14:creationId xmlns:p14="http://schemas.microsoft.com/office/powerpoint/2010/main" val="1934278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7B556994-2716-3744-A499-D0F329509499}" type="datetimeFigureOut">
              <a:rPr lang="es-CO" smtClean="0"/>
              <a:t>20/02/2021</a:t>
            </a:fld>
            <a:endParaRPr lang="es-CO"/>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C22CCE25-4D56-3B4D-ADB7-F6C8CB070ADC}" type="slidenum">
              <a:rPr lang="es-CO" smtClean="0"/>
              <a:t>‹#›</a:t>
            </a:fld>
            <a:endParaRPr lang="es-CO"/>
          </a:p>
        </p:txBody>
      </p:sp>
    </p:spTree>
    <p:extLst>
      <p:ext uri="{BB962C8B-B14F-4D97-AF65-F5344CB8AC3E}">
        <p14:creationId xmlns:p14="http://schemas.microsoft.com/office/powerpoint/2010/main" val="518138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556994-2716-3744-A499-D0F329509499}" type="datetimeFigureOut">
              <a:rPr lang="es-CO" smtClean="0"/>
              <a:t>20/02/2021</a:t>
            </a:fld>
            <a:endParaRPr lang="es-CO"/>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2CCE25-4D56-3B4D-ADB7-F6C8CB070ADC}" type="slidenum">
              <a:rPr lang="es-CO" smtClean="0"/>
              <a:t>‹#›</a:t>
            </a:fld>
            <a:endParaRPr lang="es-CO"/>
          </a:p>
        </p:txBody>
      </p:sp>
    </p:spTree>
    <p:extLst>
      <p:ext uri="{BB962C8B-B14F-4D97-AF65-F5344CB8AC3E}">
        <p14:creationId xmlns:p14="http://schemas.microsoft.com/office/powerpoint/2010/main" val="7706809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arget="../diagrams/layout9.xml" Type="http://schemas.openxmlformats.org/officeDocument/2006/relationships/diagramLayout"/><Relationship Id="rId7" Target="../media/image4.jpeg" Type="http://schemas.openxmlformats.org/officeDocument/2006/relationships/image"/><Relationship Id="rId2" Target="../diagrams/data9.xml" Type="http://schemas.openxmlformats.org/officeDocument/2006/relationships/diagramData"/><Relationship Id="rId1" Target="../slideLayouts/slideLayout13.xml" Type="http://schemas.openxmlformats.org/officeDocument/2006/relationships/slideLayout"/><Relationship Id="rId6" Target="../diagrams/drawing9.xml" Type="http://schemas.microsoft.com/office/2007/relationships/diagramDrawing"/><Relationship Id="rId5" Target="../diagrams/colors9.xml" Type="http://schemas.openxmlformats.org/officeDocument/2006/relationships/diagramColors"/><Relationship Id="rId4" Target="../diagrams/quickStyle9.xml" Type="http://schemas.openxmlformats.org/officeDocument/2006/relationships/diagramQuickStyle"/></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3.xml.rels><?xml version="1.0" encoding="UTF-8" standalone="yes" ?><Relationships xmlns="http://schemas.openxmlformats.org/package/2006/relationships"><Relationship Id="rId2" Target="../media/image5.jpeg" Type="http://schemas.openxmlformats.org/officeDocument/2006/relationships/image"/><Relationship Id="rId1" Target="../slideLayouts/slideLayout7.xml" Type="http://schemas.openxmlformats.org/officeDocument/2006/relationships/slideLayout"/></Relationships>
</file>

<file path=ppt/slides/_rels/slide14.xml.rels><?xml version="1.0" encoding="UTF-8" standalone="yes" ?><Relationships xmlns="http://schemas.openxmlformats.org/package/2006/relationships"><Relationship Id="rId2" Target="../media/image6.jpeg" Type="http://schemas.openxmlformats.org/officeDocument/2006/relationships/image"/><Relationship Id="rId1" Target="../slideLayouts/slideLayout7.xml" Type="http://schemas.openxmlformats.org/officeDocument/2006/relationships/slideLayout"/></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2" Target="../media/image7.jpeg" Type="http://schemas.openxmlformats.org/officeDocument/2006/relationships/image"/><Relationship Id="rId1" Target="../slideLayouts/slideLayout8.xml" Type="http://schemas.openxmlformats.org/officeDocument/2006/relationships/slideLayout"/></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3" Target="../media/image8.jpeg" Type="http://schemas.openxmlformats.org/officeDocument/2006/relationships/image"/><Relationship Id="rId2" Target="../notesSlides/notesSlide10.xml" Type="http://schemas.openxmlformats.org/officeDocument/2006/relationships/notesSlide"/><Relationship Id="rId1" Target="../slideLayouts/slideLayout13.xml" Type="http://schemas.openxmlformats.org/officeDocument/2006/relationships/slideLayout"/></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arget="../media/image2.jpeg" Type="http://schemas.openxmlformats.org/officeDocument/2006/relationships/image"/><Relationship Id="rId2" Target="../notesSlides/notesSlide1.xml" Type="http://schemas.openxmlformats.org/officeDocument/2006/relationships/notesSlide"/><Relationship Id="rId1" Target="../slideLayouts/slideLayout8.xml" Type="http://schemas.openxmlformats.org/officeDocument/2006/relationships/slideLayout"/></Relationships>
</file>

<file path=ppt/slides/_rels/slide30.xml.rels><?xml version="1.0" encoding="UTF-8" standalone="yes" ?><Relationships xmlns="http://schemas.openxmlformats.org/package/2006/relationships"><Relationship Id="rId2" Target="../media/image9.jpeg" Type="http://schemas.openxmlformats.org/officeDocument/2006/relationships/image"/><Relationship Id="rId1" Target="../slideLayouts/slideLayout13.xml" Type="http://schemas.openxmlformats.org/officeDocument/2006/relationships/slideLayout"/></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5.xml.rels><?xml version="1.0" encoding="UTF-8" standalone="yes" ?><Relationships xmlns="http://schemas.openxmlformats.org/package/2006/relationships"><Relationship Id="rId2" Target="../media/image10.jpeg" Type="http://schemas.openxmlformats.org/officeDocument/2006/relationships/image"/><Relationship Id="rId1" Target="../slideLayouts/slideLayout13.xml" Type="http://schemas.openxmlformats.org/officeDocument/2006/relationships/slideLayout"/></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1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1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1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1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1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41.xml.rels><?xml version="1.0" encoding="UTF-8" standalone="yes" ?><Relationships xmlns="http://schemas.openxmlformats.org/package/2006/relationships"><Relationship Id="rId2" Target="../media/image11.jpeg" Type="http://schemas.openxmlformats.org/officeDocument/2006/relationships/image"/><Relationship Id="rId1" Target="../slideLayouts/slideLayout8.xml" Type="http://schemas.openxmlformats.org/officeDocument/2006/relationships/slideLayout"/></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arget="../diagrams/layout5.xml" Type="http://schemas.openxmlformats.org/officeDocument/2006/relationships/diagramLayout"/><Relationship Id="rId7" Target="../media/image3.jpeg" Type="http://schemas.openxmlformats.org/officeDocument/2006/relationships/image"/><Relationship Id="rId2" Target="../diagrams/data5.xml" Type="http://schemas.openxmlformats.org/officeDocument/2006/relationships/diagramData"/><Relationship Id="rId1" Target="../slideLayouts/slideLayout13.xml" Type="http://schemas.openxmlformats.org/officeDocument/2006/relationships/slideLayout"/><Relationship Id="rId6" Target="../diagrams/drawing5.xml" Type="http://schemas.microsoft.com/office/2007/relationships/diagramDrawing"/><Relationship Id="rId5" Target="../diagrams/colors5.xml" Type="http://schemas.openxmlformats.org/officeDocument/2006/relationships/diagramColors"/><Relationship Id="rId4" Target="../diagrams/quickStyle5.xml" Type="http://schemas.openxmlformats.org/officeDocument/2006/relationships/diagramQuickStyle"/></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6C95D1-BA68-4842-84D9-2C2186043C56}"/>
              </a:ext>
            </a:extLst>
          </p:cNvPr>
          <p:cNvSpPr>
            <a:spLocks noGrp="1"/>
          </p:cNvSpPr>
          <p:nvPr>
            <p:ph type="title"/>
          </p:nvPr>
        </p:nvSpPr>
        <p:spPr>
          <a:xfrm>
            <a:off x="838200" y="1366837"/>
            <a:ext cx="10515600" cy="1957801"/>
          </a:xfrm>
        </p:spPr>
        <p:txBody>
          <a:bodyPr anchor="b">
            <a:normAutofit/>
          </a:bodyPr>
          <a:lstStyle/>
          <a:p>
            <a:pPr algn="ctr"/>
            <a:r>
              <a:rPr lang="es-CO" dirty="0"/>
              <a:t>LACTANCIA MATERNA</a:t>
            </a:r>
          </a:p>
        </p:txBody>
      </p:sp>
      <p:sp>
        <p:nvSpPr>
          <p:cNvPr id="3" name="Subtítulo 2">
            <a:extLst>
              <a:ext uri="{FF2B5EF4-FFF2-40B4-BE49-F238E27FC236}">
                <a16:creationId xmlns:a16="http://schemas.microsoft.com/office/drawing/2014/main" id="{7CC48A94-1AE0-E44B-87A4-D823122477B3}"/>
              </a:ext>
            </a:extLst>
          </p:cNvPr>
          <p:cNvSpPr>
            <a:spLocks noGrp="1"/>
          </p:cNvSpPr>
          <p:nvPr>
            <p:ph type="body" idx="1"/>
          </p:nvPr>
        </p:nvSpPr>
        <p:spPr>
          <a:xfrm>
            <a:off x="3535535" y="3538443"/>
            <a:ext cx="5120930" cy="1500187"/>
          </a:xfrm>
        </p:spPr>
        <p:txBody>
          <a:bodyPr>
            <a:normAutofit/>
          </a:bodyPr>
          <a:lstStyle/>
          <a:p>
            <a:pPr algn="ctr"/>
            <a:r>
              <a:rPr lang="es-CO" b="1" dirty="0"/>
              <a:t>Carolina Fernández Rodríguez</a:t>
            </a:r>
          </a:p>
          <a:p>
            <a:pPr algn="ctr"/>
            <a:r>
              <a:rPr lang="es-CO" b="1" dirty="0"/>
              <a:t>Pediatría UPB</a:t>
            </a:r>
          </a:p>
        </p:txBody>
      </p:sp>
    </p:spTree>
    <p:extLst>
      <p:ext uri="{BB962C8B-B14F-4D97-AF65-F5344CB8AC3E}">
        <p14:creationId xmlns:p14="http://schemas.microsoft.com/office/powerpoint/2010/main" val="2177522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6D402E-7FF0-9940-86E0-7BB375113D3F}"/>
              </a:ext>
            </a:extLst>
          </p:cNvPr>
          <p:cNvSpPr>
            <a:spLocks noGrp="1"/>
          </p:cNvSpPr>
          <p:nvPr>
            <p:ph type="title"/>
          </p:nvPr>
        </p:nvSpPr>
        <p:spPr>
          <a:xfrm>
            <a:off x="552450" y="179388"/>
            <a:ext cx="10515600" cy="1325563"/>
          </a:xfrm>
        </p:spPr>
        <p:txBody>
          <a:bodyPr/>
          <a:lstStyle/>
          <a:p>
            <a:r>
              <a:rPr lang="es-CO" dirty="0"/>
              <a:t>Fluído dinámico</a:t>
            </a:r>
          </a:p>
        </p:txBody>
      </p:sp>
      <p:graphicFrame>
        <p:nvGraphicFramePr>
          <p:cNvPr id="4" name="Marcador de contenido 3">
            <a:extLst>
              <a:ext uri="{FF2B5EF4-FFF2-40B4-BE49-F238E27FC236}">
                <a16:creationId xmlns:a16="http://schemas.microsoft.com/office/drawing/2014/main" id="{8643CDDF-7056-D843-8B25-6D3817C900E4}"/>
              </a:ext>
            </a:extLst>
          </p:cNvPr>
          <p:cNvGraphicFramePr>
            <a:graphicFrameLocks noGrp="1"/>
          </p:cNvGraphicFramePr>
          <p:nvPr>
            <p:ph idx="1"/>
            <p:extLst>
              <p:ext uri="{D42A27DB-BD31-4B8C-83A1-F6EECF244321}">
                <p14:modId xmlns:p14="http://schemas.microsoft.com/office/powerpoint/2010/main" val="927753580"/>
              </p:ext>
            </p:extLst>
          </p:nvPr>
        </p:nvGraphicFramePr>
        <p:xfrm>
          <a:off x="5005136" y="2193925"/>
          <a:ext cx="6501063" cy="4024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8651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AE94EA-BC39-544B-804F-BBB53267AC3B}"/>
              </a:ext>
            </a:extLst>
          </p:cNvPr>
          <p:cNvSpPr>
            <a:spLocks noGrp="1"/>
          </p:cNvSpPr>
          <p:nvPr>
            <p:ph type="title"/>
          </p:nvPr>
        </p:nvSpPr>
        <p:spPr>
          <a:xfrm>
            <a:off x="597877" y="192182"/>
            <a:ext cx="10515600" cy="1325563"/>
          </a:xfrm>
        </p:spPr>
        <p:txBody>
          <a:bodyPr/>
          <a:lstStyle/>
          <a:p>
            <a:r>
              <a:rPr lang="es-CO" dirty="0"/>
              <a:t>El crecimiento del lactante</a:t>
            </a:r>
          </a:p>
        </p:txBody>
      </p:sp>
      <p:graphicFrame>
        <p:nvGraphicFramePr>
          <p:cNvPr id="11" name="Marcador de contenido 10">
            <a:extLst>
              <a:ext uri="{FF2B5EF4-FFF2-40B4-BE49-F238E27FC236}">
                <a16:creationId xmlns:a16="http://schemas.microsoft.com/office/drawing/2014/main" id="{E40C48D7-0861-B541-9339-B2584BE059DD}"/>
              </a:ext>
            </a:extLst>
          </p:cNvPr>
          <p:cNvGraphicFramePr>
            <a:graphicFrameLocks noGrp="1"/>
          </p:cNvGraphicFramePr>
          <p:nvPr>
            <p:ph sz="half" idx="1"/>
            <p:extLst>
              <p:ext uri="{D42A27DB-BD31-4B8C-83A1-F6EECF244321}">
                <p14:modId xmlns:p14="http://schemas.microsoft.com/office/powerpoint/2010/main" val="919581836"/>
              </p:ext>
            </p:extLst>
          </p:nvPr>
        </p:nvGraphicFramePr>
        <p:xfrm>
          <a:off x="5940926" y="1635457"/>
          <a:ext cx="5611035" cy="4024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Marcador de contenido 7">
            <a:extLst>
              <a:ext uri="{FF2B5EF4-FFF2-40B4-BE49-F238E27FC236}">
                <a16:creationId xmlns:a16="http://schemas.microsoft.com/office/drawing/2014/main" id="{6649B9D9-464D-3742-AF5C-A9145E1121DB}"/>
              </a:ext>
            </a:extLst>
          </p:cNvPr>
          <p:cNvPicPr>
            <a:picLocks noGrp="1" noChangeAspect="1"/>
          </p:cNvPicPr>
          <p:nvPr>
            <p:ph sz="half" idx="2"/>
          </p:nvPr>
        </p:nvPicPr>
        <p:blipFill>
          <a:blip r:embed="rId7"/>
          <a:stretch>
            <a:fillRect/>
          </a:stretch>
        </p:blipFill>
        <p:spPr>
          <a:xfrm>
            <a:off x="597877" y="1590771"/>
            <a:ext cx="4758821" cy="2184715"/>
          </a:xfrm>
        </p:spPr>
      </p:pic>
      <p:sp>
        <p:nvSpPr>
          <p:cNvPr id="9" name="CuadroTexto 8">
            <a:extLst>
              <a:ext uri="{FF2B5EF4-FFF2-40B4-BE49-F238E27FC236}">
                <a16:creationId xmlns:a16="http://schemas.microsoft.com/office/drawing/2014/main" id="{20422223-F81C-8E41-8EAE-4C230EF80589}"/>
              </a:ext>
            </a:extLst>
          </p:cNvPr>
          <p:cNvSpPr txBox="1"/>
          <p:nvPr/>
        </p:nvSpPr>
        <p:spPr>
          <a:xfrm>
            <a:off x="5668211" y="6388819"/>
            <a:ext cx="6156466" cy="276999"/>
          </a:xfrm>
          <a:prstGeom prst="rect">
            <a:avLst/>
          </a:prstGeom>
          <a:noFill/>
        </p:spPr>
        <p:txBody>
          <a:bodyPr wrap="square" rtlCol="0">
            <a:spAutoFit/>
          </a:bodyPr>
          <a:lstStyle/>
          <a:p>
            <a:pPr algn="r"/>
            <a:r>
              <a:rPr lang="es-CO" sz="1200" dirty="0">
                <a:solidFill>
                  <a:srgbClr val="152B48"/>
                </a:solidFill>
                <a:latin typeface="Montserrat" pitchFamily="2" charset="77"/>
              </a:rPr>
              <a:t>Leche materna y lactancia, siempre actual. Precop SCP. Volumen 11 Número 3.</a:t>
            </a:r>
          </a:p>
        </p:txBody>
      </p:sp>
    </p:spTree>
    <p:extLst>
      <p:ext uri="{BB962C8B-B14F-4D97-AF65-F5344CB8AC3E}">
        <p14:creationId xmlns:p14="http://schemas.microsoft.com/office/powerpoint/2010/main" val="2808004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5">
            <a:extLst>
              <a:ext uri="{FF2B5EF4-FFF2-40B4-BE49-F238E27FC236}">
                <a16:creationId xmlns:a16="http://schemas.microsoft.com/office/drawing/2014/main" id="{2D93D805-761B-2F48-A7EC-F0F8B4E16671}"/>
              </a:ext>
            </a:extLst>
          </p:cNvPr>
          <p:cNvGraphicFramePr>
            <a:graphicFrameLocks noGrp="1"/>
          </p:cNvGraphicFramePr>
          <p:nvPr>
            <p:ph idx="1"/>
            <p:extLst>
              <p:ext uri="{D42A27DB-BD31-4B8C-83A1-F6EECF244321}">
                <p14:modId xmlns:p14="http://schemas.microsoft.com/office/powerpoint/2010/main" val="1432115357"/>
              </p:ext>
            </p:extLst>
          </p:nvPr>
        </p:nvGraphicFramePr>
        <p:xfrm>
          <a:off x="4977017" y="900173"/>
          <a:ext cx="6836546" cy="50576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uadroTexto 7">
            <a:extLst>
              <a:ext uri="{FF2B5EF4-FFF2-40B4-BE49-F238E27FC236}">
                <a16:creationId xmlns:a16="http://schemas.microsoft.com/office/drawing/2014/main" id="{A8F2CB49-72B6-9644-96EF-E0347DB86DC9}"/>
              </a:ext>
            </a:extLst>
          </p:cNvPr>
          <p:cNvSpPr txBox="1"/>
          <p:nvPr/>
        </p:nvSpPr>
        <p:spPr>
          <a:xfrm>
            <a:off x="5849602" y="6261119"/>
            <a:ext cx="5963961" cy="276999"/>
          </a:xfrm>
          <a:prstGeom prst="rect">
            <a:avLst/>
          </a:prstGeom>
          <a:noFill/>
        </p:spPr>
        <p:txBody>
          <a:bodyPr wrap="square" rtlCol="0">
            <a:spAutoFit/>
          </a:bodyPr>
          <a:lstStyle/>
          <a:p>
            <a:pPr algn="r"/>
            <a:r>
              <a:rPr lang="es-CO" sz="1200" dirty="0">
                <a:solidFill>
                  <a:srgbClr val="152B48"/>
                </a:solidFill>
              </a:rPr>
              <a:t>Leche materna y lactancia, siempre actual. Precop SCP. Volumen 11 Número 3.</a:t>
            </a:r>
          </a:p>
        </p:txBody>
      </p:sp>
    </p:spTree>
    <p:extLst>
      <p:ext uri="{BB962C8B-B14F-4D97-AF65-F5344CB8AC3E}">
        <p14:creationId xmlns:p14="http://schemas.microsoft.com/office/powerpoint/2010/main" val="2411654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BEA412B5-62A4-A74D-9E80-54120956BBF1}"/>
              </a:ext>
            </a:extLst>
          </p:cNvPr>
          <p:cNvPicPr>
            <a:picLocks noChangeAspect="1"/>
          </p:cNvPicPr>
          <p:nvPr/>
        </p:nvPicPr>
        <p:blipFill>
          <a:blip r:embed="rId2">
            <a:extLst>
              <a:ext uri="{BEBA8EAE-BF5A-486C-A8C5-ECC9F3942E4B}">
                <a14:imgProps xmlns:a14="http://schemas.microsoft.com/office/drawing/2010/main">
                  <a14:imgLayer>
                    <a14:imgEffect>
                      <a14:sharpenSoften amount="50000"/>
                    </a14:imgEffect>
                  </a14:imgLayer>
                </a14:imgProps>
              </a:ext>
            </a:extLst>
          </a:blip>
          <a:stretch>
            <a:fillRect/>
          </a:stretch>
        </p:blipFill>
        <p:spPr>
          <a:xfrm>
            <a:off x="4860757" y="223956"/>
            <a:ext cx="7226467" cy="6252503"/>
          </a:xfrm>
          <a:prstGeom prst="rect">
            <a:avLst/>
          </a:prstGeom>
        </p:spPr>
      </p:pic>
    </p:spTree>
    <p:extLst>
      <p:ext uri="{BB962C8B-B14F-4D97-AF65-F5344CB8AC3E}">
        <p14:creationId xmlns:p14="http://schemas.microsoft.com/office/powerpoint/2010/main" val="1633253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63BED348-0CCA-E94D-B44A-11F6FF60F508}"/>
              </a:ext>
            </a:extLst>
          </p:cNvPr>
          <p:cNvPicPr>
            <a:picLocks noChangeAspect="1"/>
          </p:cNvPicPr>
          <p:nvPr/>
        </p:nvPicPr>
        <p:blipFill>
          <a:blip r:embed="rId2">
            <a:extLst>
              <a:ext uri="{BEBA8EAE-BF5A-486C-A8C5-ECC9F3942E4B}">
                <a14:imgProps xmlns:a14="http://schemas.microsoft.com/office/drawing/2010/main">
                  <a14:imgLayer>
                    <a14:imgEffect>
                      <a14:sharpenSoften amount="50000"/>
                    </a14:imgEffect>
                  </a14:imgLayer>
                </a14:imgProps>
              </a:ext>
            </a:extLst>
          </a:blip>
          <a:stretch>
            <a:fillRect/>
          </a:stretch>
        </p:blipFill>
        <p:spPr>
          <a:xfrm>
            <a:off x="4817979" y="285750"/>
            <a:ext cx="7262326" cy="6159011"/>
          </a:xfrm>
          <a:prstGeom prst="rect">
            <a:avLst/>
          </a:prstGeom>
        </p:spPr>
      </p:pic>
    </p:spTree>
    <p:extLst>
      <p:ext uri="{BB962C8B-B14F-4D97-AF65-F5344CB8AC3E}">
        <p14:creationId xmlns:p14="http://schemas.microsoft.com/office/powerpoint/2010/main" val="966465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656C64C8-6931-7945-A1EC-655000617815}"/>
              </a:ext>
            </a:extLst>
          </p:cNvPr>
          <p:cNvSpPr>
            <a:spLocks noGrp="1"/>
          </p:cNvSpPr>
          <p:nvPr>
            <p:ph type="title"/>
          </p:nvPr>
        </p:nvSpPr>
        <p:spPr>
          <a:xfrm>
            <a:off x="838200" y="449790"/>
            <a:ext cx="10515600" cy="1325563"/>
          </a:xfrm>
        </p:spPr>
        <p:txBody>
          <a:bodyPr>
            <a:noAutofit/>
          </a:bodyPr>
          <a:lstStyle/>
          <a:p>
            <a:r>
              <a:rPr lang="es-CO" dirty="0"/>
              <a:t>Problemas relacionados con la lactancia</a:t>
            </a:r>
            <a:br>
              <a:rPr lang="es-CO" dirty="0"/>
            </a:br>
            <a:endParaRPr lang="es-CO" dirty="0"/>
          </a:p>
        </p:txBody>
      </p:sp>
      <p:graphicFrame>
        <p:nvGraphicFramePr>
          <p:cNvPr id="5" name="Marcador de contenido 4">
            <a:extLst>
              <a:ext uri="{FF2B5EF4-FFF2-40B4-BE49-F238E27FC236}">
                <a16:creationId xmlns:a16="http://schemas.microsoft.com/office/drawing/2014/main" id="{438970FF-BAF9-374F-A796-298B12369B74}"/>
              </a:ext>
            </a:extLst>
          </p:cNvPr>
          <p:cNvGraphicFramePr>
            <a:graphicFrameLocks noGrp="1"/>
          </p:cNvGraphicFramePr>
          <p:nvPr>
            <p:ph idx="1"/>
            <p:extLst>
              <p:ext uri="{D42A27DB-BD31-4B8C-83A1-F6EECF244321}">
                <p14:modId xmlns:p14="http://schemas.microsoft.com/office/powerpoint/2010/main" val="932944475"/>
              </p:ext>
            </p:extLst>
          </p:nvPr>
        </p:nvGraphicFramePr>
        <p:xfrm>
          <a:off x="838200" y="1276726"/>
          <a:ext cx="10820400" cy="31282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CuadroTexto 12">
            <a:extLst>
              <a:ext uri="{FF2B5EF4-FFF2-40B4-BE49-F238E27FC236}">
                <a16:creationId xmlns:a16="http://schemas.microsoft.com/office/drawing/2014/main" id="{3B4FEC25-5077-FF44-9651-BF1E1BF55547}"/>
              </a:ext>
            </a:extLst>
          </p:cNvPr>
          <p:cNvSpPr txBox="1"/>
          <p:nvPr/>
        </p:nvSpPr>
        <p:spPr>
          <a:xfrm>
            <a:off x="4669654" y="6131211"/>
            <a:ext cx="7008999" cy="276999"/>
          </a:xfrm>
          <a:prstGeom prst="rect">
            <a:avLst/>
          </a:prstGeom>
          <a:noFill/>
        </p:spPr>
        <p:txBody>
          <a:bodyPr wrap="square" rtlCol="0">
            <a:spAutoFit/>
          </a:bodyPr>
          <a:lstStyle/>
          <a:p>
            <a:pPr algn="r"/>
            <a:r>
              <a:rPr lang="es-CO" sz="1200" dirty="0">
                <a:solidFill>
                  <a:srgbClr val="152B48"/>
                </a:solidFill>
                <a:latin typeface="Montserrat" pitchFamily="2" charset="77"/>
              </a:rPr>
              <a:t>Asociación Española de Pediatría. Lactancia materna. Unidad 3.</a:t>
            </a:r>
          </a:p>
        </p:txBody>
      </p:sp>
    </p:spTree>
    <p:extLst>
      <p:ext uri="{BB962C8B-B14F-4D97-AF65-F5344CB8AC3E}">
        <p14:creationId xmlns:p14="http://schemas.microsoft.com/office/powerpoint/2010/main" val="2051611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5DD1A96-5152-594A-8E8C-D5E554C0B049}"/>
              </a:ext>
            </a:extLst>
          </p:cNvPr>
          <p:cNvSpPr>
            <a:spLocks noGrp="1"/>
          </p:cNvSpPr>
          <p:nvPr>
            <p:ph type="title"/>
          </p:nvPr>
        </p:nvSpPr>
        <p:spPr>
          <a:xfrm>
            <a:off x="511970" y="105026"/>
            <a:ext cx="5257800" cy="2181417"/>
          </a:xfrm>
        </p:spPr>
        <p:txBody>
          <a:bodyPr>
            <a:normAutofit/>
          </a:bodyPr>
          <a:lstStyle/>
          <a:p>
            <a:r>
              <a:rPr lang="es-CO" sz="4400" dirty="0"/>
              <a:t>Problemas relacionados con la lactancia</a:t>
            </a:r>
          </a:p>
        </p:txBody>
      </p:sp>
      <p:pic>
        <p:nvPicPr>
          <p:cNvPr id="8" name="Marcador de contenido 7">
            <a:extLst>
              <a:ext uri="{FF2B5EF4-FFF2-40B4-BE49-F238E27FC236}">
                <a16:creationId xmlns:a16="http://schemas.microsoft.com/office/drawing/2014/main" id="{3C7DC77F-E66F-0447-8840-CC7D4E939213}"/>
              </a:ext>
            </a:extLst>
          </p:cNvPr>
          <p:cNvPicPr>
            <a:picLocks noGrp="1" noChangeAspect="1"/>
          </p:cNvPicPr>
          <p:nvPr>
            <p:ph idx="1"/>
          </p:nvPr>
        </p:nvPicPr>
        <p:blipFill>
          <a:blip r:embed="rId2"/>
          <a:stretch>
            <a:fillRect/>
          </a:stretch>
        </p:blipFill>
        <p:spPr>
          <a:xfrm>
            <a:off x="6422231" y="1596230"/>
            <a:ext cx="4339554" cy="4066015"/>
          </a:xfrm>
        </p:spPr>
      </p:pic>
    </p:spTree>
    <p:extLst>
      <p:ext uri="{BB962C8B-B14F-4D97-AF65-F5344CB8AC3E}">
        <p14:creationId xmlns:p14="http://schemas.microsoft.com/office/powerpoint/2010/main" val="2032635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4D75EB70-D7E7-CD4A-92AA-5989D8CD014C}"/>
              </a:ext>
            </a:extLst>
          </p:cNvPr>
          <p:cNvSpPr>
            <a:spLocks noGrp="1"/>
          </p:cNvSpPr>
          <p:nvPr>
            <p:ph type="title"/>
          </p:nvPr>
        </p:nvSpPr>
        <p:spPr>
          <a:xfrm>
            <a:off x="533400" y="345501"/>
            <a:ext cx="10515600" cy="1325563"/>
          </a:xfrm>
        </p:spPr>
        <p:txBody>
          <a:bodyPr/>
          <a:lstStyle/>
          <a:p>
            <a:r>
              <a:rPr lang="es-CO" dirty="0"/>
              <a:t>A los 17-20 días de vida</a:t>
            </a:r>
          </a:p>
        </p:txBody>
      </p:sp>
      <p:graphicFrame>
        <p:nvGraphicFramePr>
          <p:cNvPr id="8" name="Marcador de contenido 7">
            <a:extLst>
              <a:ext uri="{FF2B5EF4-FFF2-40B4-BE49-F238E27FC236}">
                <a16:creationId xmlns:a16="http://schemas.microsoft.com/office/drawing/2014/main" id="{5F4D44DC-3D60-2842-B10A-5C24E4551700}"/>
              </a:ext>
            </a:extLst>
          </p:cNvPr>
          <p:cNvGraphicFramePr>
            <a:graphicFrameLocks noGrp="1"/>
          </p:cNvGraphicFramePr>
          <p:nvPr>
            <p:ph idx="1"/>
            <p:extLst>
              <p:ext uri="{D42A27DB-BD31-4B8C-83A1-F6EECF244321}">
                <p14:modId xmlns:p14="http://schemas.microsoft.com/office/powerpoint/2010/main" val="2600814745"/>
              </p:ext>
            </p:extLst>
          </p:nvPr>
        </p:nvGraphicFramePr>
        <p:xfrm>
          <a:off x="5101390" y="2249844"/>
          <a:ext cx="6693568" cy="4024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54929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B2913753-E515-6847-8ABE-1B4946C3DB86}"/>
              </a:ext>
            </a:extLst>
          </p:cNvPr>
          <p:cNvGraphicFramePr>
            <a:graphicFrameLocks noGrp="1"/>
          </p:cNvGraphicFramePr>
          <p:nvPr>
            <p:ph idx="1"/>
            <p:extLst>
              <p:ext uri="{D42A27DB-BD31-4B8C-83A1-F6EECF244321}">
                <p14:modId xmlns:p14="http://schemas.microsoft.com/office/powerpoint/2010/main" val="2011177695"/>
              </p:ext>
            </p:extLst>
          </p:nvPr>
        </p:nvGraphicFramePr>
        <p:xfrm>
          <a:off x="4299284" y="1876926"/>
          <a:ext cx="7206916" cy="43417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ítulo 4">
            <a:extLst>
              <a:ext uri="{FF2B5EF4-FFF2-40B4-BE49-F238E27FC236}">
                <a16:creationId xmlns:a16="http://schemas.microsoft.com/office/drawing/2014/main" id="{6D50377F-0AD2-B648-8D3C-B95E99CBDBD0}"/>
              </a:ext>
            </a:extLst>
          </p:cNvPr>
          <p:cNvSpPr>
            <a:spLocks noGrp="1"/>
          </p:cNvSpPr>
          <p:nvPr>
            <p:ph type="title"/>
          </p:nvPr>
        </p:nvSpPr>
        <p:spPr>
          <a:xfrm>
            <a:off x="584200" y="157121"/>
            <a:ext cx="10515600" cy="1325563"/>
          </a:xfrm>
        </p:spPr>
        <p:txBody>
          <a:bodyPr/>
          <a:lstStyle/>
          <a:p>
            <a:r>
              <a:rPr lang="es-CO" dirty="0"/>
              <a:t>A los 17-20 días de vida</a:t>
            </a:r>
          </a:p>
        </p:txBody>
      </p:sp>
    </p:spTree>
    <p:extLst>
      <p:ext uri="{BB962C8B-B14F-4D97-AF65-F5344CB8AC3E}">
        <p14:creationId xmlns:p14="http://schemas.microsoft.com/office/powerpoint/2010/main" val="3460656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D369FB-F5FC-A94B-B3F3-33C8F203329D}"/>
              </a:ext>
            </a:extLst>
          </p:cNvPr>
          <p:cNvSpPr>
            <a:spLocks noGrp="1"/>
          </p:cNvSpPr>
          <p:nvPr>
            <p:ph type="title"/>
          </p:nvPr>
        </p:nvSpPr>
        <p:spPr>
          <a:xfrm>
            <a:off x="499534" y="212725"/>
            <a:ext cx="10515600" cy="1325563"/>
          </a:xfrm>
        </p:spPr>
        <p:txBody>
          <a:bodyPr/>
          <a:lstStyle/>
          <a:p>
            <a:r>
              <a:rPr lang="es-CO" dirty="0"/>
              <a:t>A las 6-7 semanas de vida</a:t>
            </a:r>
          </a:p>
        </p:txBody>
      </p:sp>
      <p:graphicFrame>
        <p:nvGraphicFramePr>
          <p:cNvPr id="8" name="Marcador de contenido 7">
            <a:extLst>
              <a:ext uri="{FF2B5EF4-FFF2-40B4-BE49-F238E27FC236}">
                <a16:creationId xmlns:a16="http://schemas.microsoft.com/office/drawing/2014/main" id="{9C7729D9-3760-DB44-AD50-4E738C404AC1}"/>
              </a:ext>
            </a:extLst>
          </p:cNvPr>
          <p:cNvGraphicFramePr>
            <a:graphicFrameLocks noGrp="1"/>
          </p:cNvGraphicFramePr>
          <p:nvPr>
            <p:ph idx="1"/>
            <p:extLst>
              <p:ext uri="{D42A27DB-BD31-4B8C-83A1-F6EECF244321}">
                <p14:modId xmlns:p14="http://schemas.microsoft.com/office/powerpoint/2010/main" val="2932031385"/>
              </p:ext>
            </p:extLst>
          </p:nvPr>
        </p:nvGraphicFramePr>
        <p:xfrm>
          <a:off x="5248442" y="1893888"/>
          <a:ext cx="6613358" cy="45279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3114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851600-13B9-434F-A5E9-FB89E0162E4D}"/>
              </a:ext>
            </a:extLst>
          </p:cNvPr>
          <p:cNvSpPr>
            <a:spLocks noGrp="1"/>
          </p:cNvSpPr>
          <p:nvPr>
            <p:ph type="title"/>
          </p:nvPr>
        </p:nvSpPr>
        <p:spPr>
          <a:xfrm>
            <a:off x="566738" y="365125"/>
            <a:ext cx="10515600" cy="1325563"/>
          </a:xfrm>
        </p:spPr>
        <p:txBody>
          <a:bodyPr/>
          <a:lstStyle/>
          <a:p>
            <a:r>
              <a:rPr lang="es-CO" dirty="0"/>
              <a:t>En esta presentación</a:t>
            </a:r>
          </a:p>
        </p:txBody>
      </p:sp>
      <p:graphicFrame>
        <p:nvGraphicFramePr>
          <p:cNvPr id="4" name="Marcador de contenido 3">
            <a:extLst>
              <a:ext uri="{FF2B5EF4-FFF2-40B4-BE49-F238E27FC236}">
                <a16:creationId xmlns:a16="http://schemas.microsoft.com/office/drawing/2014/main" id="{8C797513-63B8-BC42-8E4F-60C23162DC1A}"/>
              </a:ext>
            </a:extLst>
          </p:cNvPr>
          <p:cNvGraphicFramePr>
            <a:graphicFrameLocks noGrp="1"/>
          </p:cNvGraphicFramePr>
          <p:nvPr>
            <p:ph idx="1"/>
            <p:extLst>
              <p:ext uri="{D42A27DB-BD31-4B8C-83A1-F6EECF244321}">
                <p14:modId xmlns:p14="http://schemas.microsoft.com/office/powerpoint/2010/main" val="786952113"/>
              </p:ext>
            </p:extLst>
          </p:nvPr>
        </p:nvGraphicFramePr>
        <p:xfrm>
          <a:off x="5309937" y="2099426"/>
          <a:ext cx="6501063" cy="4024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69184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a:extLst>
              <a:ext uri="{FF2B5EF4-FFF2-40B4-BE49-F238E27FC236}">
                <a16:creationId xmlns:a16="http://schemas.microsoft.com/office/drawing/2014/main" id="{04075B6D-0942-F44C-8205-92C77C2A9B76}"/>
              </a:ext>
            </a:extLst>
          </p:cNvPr>
          <p:cNvGraphicFramePr>
            <a:graphicFrameLocks noGrp="1"/>
          </p:cNvGraphicFramePr>
          <p:nvPr>
            <p:ph idx="1"/>
            <p:extLst>
              <p:ext uri="{D42A27DB-BD31-4B8C-83A1-F6EECF244321}">
                <p14:modId xmlns:p14="http://schemas.microsoft.com/office/powerpoint/2010/main" val="1227681323"/>
              </p:ext>
            </p:extLst>
          </p:nvPr>
        </p:nvGraphicFramePr>
        <p:xfrm>
          <a:off x="552127" y="307224"/>
          <a:ext cx="11087746" cy="46959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ítulo 1">
            <a:extLst>
              <a:ext uri="{FF2B5EF4-FFF2-40B4-BE49-F238E27FC236}">
                <a16:creationId xmlns:a16="http://schemas.microsoft.com/office/drawing/2014/main" id="{166C30F8-47EE-CF46-B03C-20B1E0F00BBC}"/>
              </a:ext>
            </a:extLst>
          </p:cNvPr>
          <p:cNvSpPr>
            <a:spLocks noGrp="1"/>
          </p:cNvSpPr>
          <p:nvPr>
            <p:ph type="title"/>
          </p:nvPr>
        </p:nvSpPr>
        <p:spPr>
          <a:xfrm>
            <a:off x="552127" y="241915"/>
            <a:ext cx="10515600" cy="1325563"/>
          </a:xfrm>
        </p:spPr>
        <p:txBody>
          <a:bodyPr/>
          <a:lstStyle/>
          <a:p>
            <a:r>
              <a:rPr lang="es-CO" dirty="0"/>
              <a:t>A las 6-7 semanas de vida</a:t>
            </a:r>
          </a:p>
        </p:txBody>
      </p:sp>
    </p:spTree>
    <p:extLst>
      <p:ext uri="{BB962C8B-B14F-4D97-AF65-F5344CB8AC3E}">
        <p14:creationId xmlns:p14="http://schemas.microsoft.com/office/powerpoint/2010/main" val="105992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27DBAC-A66F-A14D-8E6C-6568D470CD61}"/>
              </a:ext>
            </a:extLst>
          </p:cNvPr>
          <p:cNvSpPr>
            <a:spLocks noGrp="1"/>
          </p:cNvSpPr>
          <p:nvPr>
            <p:ph type="title"/>
          </p:nvPr>
        </p:nvSpPr>
        <p:spPr>
          <a:xfrm>
            <a:off x="541421" y="153395"/>
            <a:ext cx="10515600" cy="1325563"/>
          </a:xfrm>
        </p:spPr>
        <p:txBody>
          <a:bodyPr/>
          <a:lstStyle/>
          <a:p>
            <a:r>
              <a:rPr lang="es-CO" dirty="0"/>
              <a:t>A los 3 meses</a:t>
            </a:r>
          </a:p>
        </p:txBody>
      </p:sp>
      <p:graphicFrame>
        <p:nvGraphicFramePr>
          <p:cNvPr id="6" name="Marcador de contenido 5">
            <a:extLst>
              <a:ext uri="{FF2B5EF4-FFF2-40B4-BE49-F238E27FC236}">
                <a16:creationId xmlns:a16="http://schemas.microsoft.com/office/drawing/2014/main" id="{342FF5D0-FE2F-9D4E-9F09-8BAFD4E9ADA4}"/>
              </a:ext>
            </a:extLst>
          </p:cNvPr>
          <p:cNvGraphicFramePr>
            <a:graphicFrameLocks noGrp="1"/>
          </p:cNvGraphicFramePr>
          <p:nvPr>
            <p:ph idx="1"/>
            <p:extLst>
              <p:ext uri="{D42A27DB-BD31-4B8C-83A1-F6EECF244321}">
                <p14:modId xmlns:p14="http://schemas.microsoft.com/office/powerpoint/2010/main" val="4078361499"/>
              </p:ext>
            </p:extLst>
          </p:nvPr>
        </p:nvGraphicFramePr>
        <p:xfrm>
          <a:off x="5000300" y="1740143"/>
          <a:ext cx="6836546" cy="45016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3063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a:extLst>
              <a:ext uri="{FF2B5EF4-FFF2-40B4-BE49-F238E27FC236}">
                <a16:creationId xmlns:a16="http://schemas.microsoft.com/office/drawing/2014/main" id="{EC3DA22B-611F-2142-8DA3-8AB2E08EC457}"/>
              </a:ext>
            </a:extLst>
          </p:cNvPr>
          <p:cNvGraphicFramePr>
            <a:graphicFrameLocks noGrp="1"/>
          </p:cNvGraphicFramePr>
          <p:nvPr>
            <p:ph idx="1"/>
            <p:extLst>
              <p:ext uri="{D42A27DB-BD31-4B8C-83A1-F6EECF244321}">
                <p14:modId xmlns:p14="http://schemas.microsoft.com/office/powerpoint/2010/main" val="319240056"/>
              </p:ext>
            </p:extLst>
          </p:nvPr>
        </p:nvGraphicFramePr>
        <p:xfrm>
          <a:off x="4669654" y="1459832"/>
          <a:ext cx="6836546" cy="49585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ítulo 1">
            <a:extLst>
              <a:ext uri="{FF2B5EF4-FFF2-40B4-BE49-F238E27FC236}">
                <a16:creationId xmlns:a16="http://schemas.microsoft.com/office/drawing/2014/main" id="{1EBE5F0B-DFDA-4340-9C54-E5EF99BF76CA}"/>
              </a:ext>
            </a:extLst>
          </p:cNvPr>
          <p:cNvSpPr>
            <a:spLocks noGrp="1"/>
          </p:cNvSpPr>
          <p:nvPr>
            <p:ph type="title"/>
          </p:nvPr>
        </p:nvSpPr>
        <p:spPr>
          <a:xfrm>
            <a:off x="685800" y="357436"/>
            <a:ext cx="10515600" cy="1325563"/>
          </a:xfrm>
        </p:spPr>
        <p:txBody>
          <a:bodyPr/>
          <a:lstStyle/>
          <a:p>
            <a:r>
              <a:rPr lang="es-CO" dirty="0"/>
              <a:t>A los 3 meses</a:t>
            </a:r>
          </a:p>
        </p:txBody>
      </p:sp>
    </p:spTree>
    <p:extLst>
      <p:ext uri="{BB962C8B-B14F-4D97-AF65-F5344CB8AC3E}">
        <p14:creationId xmlns:p14="http://schemas.microsoft.com/office/powerpoint/2010/main" val="2028822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25153E-2CB9-F440-B68B-E9B7EB511C33}"/>
              </a:ext>
            </a:extLst>
          </p:cNvPr>
          <p:cNvSpPr>
            <a:spLocks noGrp="1"/>
          </p:cNvSpPr>
          <p:nvPr>
            <p:ph type="title"/>
          </p:nvPr>
        </p:nvSpPr>
        <p:spPr>
          <a:xfrm>
            <a:off x="550334" y="229681"/>
            <a:ext cx="10515600" cy="1325563"/>
          </a:xfrm>
        </p:spPr>
        <p:txBody>
          <a:bodyPr/>
          <a:lstStyle/>
          <a:p>
            <a:r>
              <a:rPr lang="es-CO" dirty="0"/>
              <a:t>Al año de vida</a:t>
            </a:r>
          </a:p>
        </p:txBody>
      </p:sp>
      <p:sp>
        <p:nvSpPr>
          <p:cNvPr id="3" name="Marcador de contenido 2">
            <a:extLst>
              <a:ext uri="{FF2B5EF4-FFF2-40B4-BE49-F238E27FC236}">
                <a16:creationId xmlns:a16="http://schemas.microsoft.com/office/drawing/2014/main" id="{6B09982D-E8CF-1141-97C7-DFD8A8C014E8}"/>
              </a:ext>
            </a:extLst>
          </p:cNvPr>
          <p:cNvSpPr>
            <a:spLocks noGrp="1"/>
          </p:cNvSpPr>
          <p:nvPr>
            <p:ph sz="half" idx="1"/>
          </p:nvPr>
        </p:nvSpPr>
        <p:spPr>
          <a:xfrm>
            <a:off x="550335" y="1665116"/>
            <a:ext cx="5545666" cy="4024125"/>
          </a:xfrm>
        </p:spPr>
        <p:txBody>
          <a:bodyPr>
            <a:normAutofit/>
          </a:bodyPr>
          <a:lstStyle/>
          <a:p>
            <a:pPr algn="just">
              <a:lnSpc>
                <a:spcPct val="100000"/>
              </a:lnSpc>
            </a:pPr>
            <a:r>
              <a:rPr lang="es-CO" dirty="0"/>
              <a:t>Los bebés dejan de mostrar interés por los alimentos o comen pequeñas cantidades de ciertos alimentos.</a:t>
            </a:r>
          </a:p>
          <a:p>
            <a:pPr algn="just">
              <a:lnSpc>
                <a:spcPct val="100000"/>
              </a:lnSpc>
            </a:pPr>
            <a:r>
              <a:rPr lang="es-CO" dirty="0"/>
              <a:t>Aumentan la demanda del pecho.</a:t>
            </a:r>
          </a:p>
          <a:p>
            <a:pPr marL="0" indent="0" algn="just">
              <a:lnSpc>
                <a:spcPct val="100000"/>
              </a:lnSpc>
              <a:buNone/>
            </a:pPr>
            <a:endParaRPr lang="es-CO" dirty="0"/>
          </a:p>
        </p:txBody>
      </p:sp>
      <p:pic>
        <p:nvPicPr>
          <p:cNvPr id="6" name="Marcador de contenido 5">
            <a:extLst>
              <a:ext uri="{FF2B5EF4-FFF2-40B4-BE49-F238E27FC236}">
                <a16:creationId xmlns:a16="http://schemas.microsoft.com/office/drawing/2014/main" id="{83E184E2-93D0-9747-8B66-9629C6002FDE}"/>
              </a:ext>
            </a:extLst>
          </p:cNvPr>
          <p:cNvPicPr>
            <a:picLocks noGrp="1" noChangeAspect="1"/>
          </p:cNvPicPr>
          <p:nvPr>
            <p:ph sz="half" idx="2"/>
          </p:nvPr>
        </p:nvPicPr>
        <p:blipFill>
          <a:blip r:embed="rId3"/>
          <a:stretch>
            <a:fillRect/>
          </a:stretch>
        </p:blipFill>
        <p:spPr>
          <a:xfrm>
            <a:off x="6460066" y="1929873"/>
            <a:ext cx="5334000" cy="3494613"/>
          </a:xfrm>
        </p:spPr>
      </p:pic>
    </p:spTree>
    <p:extLst>
      <p:ext uri="{BB962C8B-B14F-4D97-AF65-F5344CB8AC3E}">
        <p14:creationId xmlns:p14="http://schemas.microsoft.com/office/powerpoint/2010/main" val="2918155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DE8D2A-05F3-614E-8CED-FFB6F67E10E8}"/>
              </a:ext>
            </a:extLst>
          </p:cNvPr>
          <p:cNvSpPr>
            <a:spLocks noGrp="1"/>
          </p:cNvSpPr>
          <p:nvPr>
            <p:ph type="title"/>
          </p:nvPr>
        </p:nvSpPr>
        <p:spPr>
          <a:xfrm>
            <a:off x="567266" y="102184"/>
            <a:ext cx="10515600" cy="1325563"/>
          </a:xfrm>
        </p:spPr>
        <p:txBody>
          <a:bodyPr/>
          <a:lstStyle/>
          <a:p>
            <a:r>
              <a:rPr lang="es-CO" dirty="0"/>
              <a:t>Al año de vida</a:t>
            </a:r>
          </a:p>
        </p:txBody>
      </p:sp>
      <p:graphicFrame>
        <p:nvGraphicFramePr>
          <p:cNvPr id="6" name="Marcador de contenido 5">
            <a:extLst>
              <a:ext uri="{FF2B5EF4-FFF2-40B4-BE49-F238E27FC236}">
                <a16:creationId xmlns:a16="http://schemas.microsoft.com/office/drawing/2014/main" id="{27FF72DC-C197-6749-9981-2D39B55D6B37}"/>
              </a:ext>
            </a:extLst>
          </p:cNvPr>
          <p:cNvGraphicFramePr>
            <a:graphicFrameLocks noGrp="1"/>
          </p:cNvGraphicFramePr>
          <p:nvPr>
            <p:ph idx="1"/>
            <p:extLst>
              <p:ext uri="{D42A27DB-BD31-4B8C-83A1-F6EECF244321}">
                <p14:modId xmlns:p14="http://schemas.microsoft.com/office/powerpoint/2010/main" val="4273426526"/>
              </p:ext>
            </p:extLst>
          </p:nvPr>
        </p:nvGraphicFramePr>
        <p:xfrm>
          <a:off x="889000" y="1585412"/>
          <a:ext cx="10820400" cy="2563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5553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8EF925-4818-3D4F-BC31-BF7846F97FCC}"/>
              </a:ext>
            </a:extLst>
          </p:cNvPr>
          <p:cNvSpPr>
            <a:spLocks noGrp="1"/>
          </p:cNvSpPr>
          <p:nvPr>
            <p:ph type="title"/>
          </p:nvPr>
        </p:nvSpPr>
        <p:spPr/>
        <p:txBody>
          <a:bodyPr/>
          <a:lstStyle/>
          <a:p>
            <a:r>
              <a:rPr lang="es-CO" dirty="0"/>
              <a:t>A 2 los años de vida</a:t>
            </a:r>
          </a:p>
        </p:txBody>
      </p:sp>
      <p:sp>
        <p:nvSpPr>
          <p:cNvPr id="3" name="Marcador de contenido 2">
            <a:extLst>
              <a:ext uri="{FF2B5EF4-FFF2-40B4-BE49-F238E27FC236}">
                <a16:creationId xmlns:a16="http://schemas.microsoft.com/office/drawing/2014/main" id="{493419AB-DB2E-904D-BDA1-01C27CDB9C0C}"/>
              </a:ext>
            </a:extLst>
          </p:cNvPr>
          <p:cNvSpPr>
            <a:spLocks noGrp="1"/>
          </p:cNvSpPr>
          <p:nvPr>
            <p:ph sz="half" idx="1"/>
          </p:nvPr>
        </p:nvSpPr>
        <p:spPr>
          <a:xfrm>
            <a:off x="5149070" y="2176734"/>
            <a:ext cx="6433330" cy="4024125"/>
          </a:xfrm>
        </p:spPr>
        <p:txBody>
          <a:bodyPr>
            <a:normAutofit/>
          </a:bodyPr>
          <a:lstStyle/>
          <a:p>
            <a:pPr algn="just">
              <a:lnSpc>
                <a:spcPct val="100000"/>
              </a:lnSpc>
            </a:pPr>
            <a:r>
              <a:rPr lang="es-CO" sz="2400" dirty="0"/>
              <a:t>Los niños demandan el pecho de manera continua, con unos requerimientos e intensidad similar a las de un recién nacido.</a:t>
            </a:r>
          </a:p>
          <a:p>
            <a:pPr algn="just">
              <a:lnSpc>
                <a:spcPct val="100000"/>
              </a:lnSpc>
            </a:pPr>
            <a:r>
              <a:rPr lang="es-CO" sz="2400" dirty="0"/>
              <a:t>Demandan el pecho de manera nerviosa y a veces inquisitiva.</a:t>
            </a:r>
          </a:p>
          <a:p>
            <a:pPr algn="just">
              <a:lnSpc>
                <a:spcPct val="100000"/>
              </a:lnSpc>
            </a:pPr>
            <a:r>
              <a:rPr lang="es-CO" sz="2400" dirty="0"/>
              <a:t>Si la madre les niega el pecho o intenta aplazar la toma el bebé no se lo toma nada bien.</a:t>
            </a:r>
          </a:p>
          <a:p>
            <a:pPr algn="just">
              <a:lnSpc>
                <a:spcPct val="100000"/>
              </a:lnSpc>
            </a:pPr>
            <a:endParaRPr lang="es-CO" sz="2400" b="1" dirty="0"/>
          </a:p>
        </p:txBody>
      </p:sp>
    </p:spTree>
    <p:extLst>
      <p:ext uri="{BB962C8B-B14F-4D97-AF65-F5344CB8AC3E}">
        <p14:creationId xmlns:p14="http://schemas.microsoft.com/office/powerpoint/2010/main" val="3190585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09CC1D0A-DAD2-154A-9BA9-6E817DC56969}"/>
              </a:ext>
            </a:extLst>
          </p:cNvPr>
          <p:cNvSpPr>
            <a:spLocks noGrp="1"/>
          </p:cNvSpPr>
          <p:nvPr>
            <p:ph type="title"/>
          </p:nvPr>
        </p:nvSpPr>
        <p:spPr>
          <a:xfrm>
            <a:off x="635000" y="201170"/>
            <a:ext cx="10515600" cy="1325563"/>
          </a:xfrm>
        </p:spPr>
        <p:txBody>
          <a:bodyPr/>
          <a:lstStyle/>
          <a:p>
            <a:r>
              <a:rPr lang="es-CO" dirty="0"/>
              <a:t>A los 2 años de vida</a:t>
            </a:r>
          </a:p>
        </p:txBody>
      </p:sp>
      <p:graphicFrame>
        <p:nvGraphicFramePr>
          <p:cNvPr id="7" name="Marcador de contenido 6">
            <a:extLst>
              <a:ext uri="{FF2B5EF4-FFF2-40B4-BE49-F238E27FC236}">
                <a16:creationId xmlns:a16="http://schemas.microsoft.com/office/drawing/2014/main" id="{DC3ECB83-50E1-E54F-808C-1D7BAF83BCE8}"/>
              </a:ext>
            </a:extLst>
          </p:cNvPr>
          <p:cNvGraphicFramePr>
            <a:graphicFrameLocks noGrp="1"/>
          </p:cNvGraphicFramePr>
          <p:nvPr>
            <p:ph idx="1"/>
            <p:extLst>
              <p:ext uri="{D42A27DB-BD31-4B8C-83A1-F6EECF244321}">
                <p14:modId xmlns:p14="http://schemas.microsoft.com/office/powerpoint/2010/main" val="2631053776"/>
              </p:ext>
            </p:extLst>
          </p:nvPr>
        </p:nvGraphicFramePr>
        <p:xfrm>
          <a:off x="4838986" y="1834777"/>
          <a:ext cx="7155553" cy="43123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24894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E06A5F-C005-684C-871C-0D8DFE206043}"/>
              </a:ext>
            </a:extLst>
          </p:cNvPr>
          <p:cNvSpPr>
            <a:spLocks noGrp="1"/>
          </p:cNvSpPr>
          <p:nvPr>
            <p:ph type="title"/>
          </p:nvPr>
        </p:nvSpPr>
        <p:spPr>
          <a:xfrm>
            <a:off x="584200" y="246591"/>
            <a:ext cx="10515600" cy="1325563"/>
          </a:xfrm>
        </p:spPr>
        <p:txBody>
          <a:bodyPr/>
          <a:lstStyle/>
          <a:p>
            <a:r>
              <a:rPr lang="es-CO" dirty="0"/>
              <a:t>Falsas crisis: 4 meses y 8 meses</a:t>
            </a:r>
          </a:p>
        </p:txBody>
      </p:sp>
      <p:graphicFrame>
        <p:nvGraphicFramePr>
          <p:cNvPr id="4" name="Marcador de contenido 3">
            <a:extLst>
              <a:ext uri="{FF2B5EF4-FFF2-40B4-BE49-F238E27FC236}">
                <a16:creationId xmlns:a16="http://schemas.microsoft.com/office/drawing/2014/main" id="{0EF96804-080E-BC4C-881F-58F4269D171A}"/>
              </a:ext>
            </a:extLst>
          </p:cNvPr>
          <p:cNvGraphicFramePr>
            <a:graphicFrameLocks noGrp="1"/>
          </p:cNvGraphicFramePr>
          <p:nvPr>
            <p:ph idx="1"/>
            <p:extLst>
              <p:ext uri="{D42A27DB-BD31-4B8C-83A1-F6EECF244321}">
                <p14:modId xmlns:p14="http://schemas.microsoft.com/office/powerpoint/2010/main" val="2500154922"/>
              </p:ext>
            </p:extLst>
          </p:nvPr>
        </p:nvGraphicFramePr>
        <p:xfrm>
          <a:off x="5301025" y="2194560"/>
          <a:ext cx="6645442" cy="4024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232509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37DF47-7E4E-E048-860F-86F2C6D87AEB}"/>
              </a:ext>
            </a:extLst>
          </p:cNvPr>
          <p:cNvSpPr>
            <a:spLocks noGrp="1"/>
          </p:cNvSpPr>
          <p:nvPr>
            <p:ph type="title"/>
          </p:nvPr>
        </p:nvSpPr>
        <p:spPr>
          <a:xfrm>
            <a:off x="653716" y="192181"/>
            <a:ext cx="10515600" cy="1325563"/>
          </a:xfrm>
        </p:spPr>
        <p:txBody>
          <a:bodyPr/>
          <a:lstStyle/>
          <a:p>
            <a:r>
              <a:rPr lang="es-CO" dirty="0"/>
              <a:t>Falsas crisis: 4 meses y 8 meses</a:t>
            </a:r>
          </a:p>
        </p:txBody>
      </p:sp>
      <p:graphicFrame>
        <p:nvGraphicFramePr>
          <p:cNvPr id="4" name="Marcador de contenido 3">
            <a:extLst>
              <a:ext uri="{FF2B5EF4-FFF2-40B4-BE49-F238E27FC236}">
                <a16:creationId xmlns:a16="http://schemas.microsoft.com/office/drawing/2014/main" id="{8976B705-D03D-724F-886A-5983608E73A2}"/>
              </a:ext>
            </a:extLst>
          </p:cNvPr>
          <p:cNvGraphicFramePr>
            <a:graphicFrameLocks noGrp="1"/>
          </p:cNvGraphicFramePr>
          <p:nvPr>
            <p:ph idx="1"/>
            <p:extLst>
              <p:ext uri="{D42A27DB-BD31-4B8C-83A1-F6EECF244321}">
                <p14:modId xmlns:p14="http://schemas.microsoft.com/office/powerpoint/2010/main" val="514504484"/>
              </p:ext>
            </p:extLst>
          </p:nvPr>
        </p:nvGraphicFramePr>
        <p:xfrm>
          <a:off x="4669654" y="1517744"/>
          <a:ext cx="7222958" cy="4024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46640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3068C8B7-22D7-BF40-A261-976B1BC0070A}"/>
              </a:ext>
            </a:extLst>
          </p:cNvPr>
          <p:cNvSpPr>
            <a:spLocks noGrp="1"/>
          </p:cNvSpPr>
          <p:nvPr>
            <p:ph type="title"/>
          </p:nvPr>
        </p:nvSpPr>
        <p:spPr>
          <a:xfrm>
            <a:off x="584200" y="280459"/>
            <a:ext cx="10515600" cy="1325563"/>
          </a:xfrm>
        </p:spPr>
        <p:txBody>
          <a:bodyPr/>
          <a:lstStyle/>
          <a:p>
            <a:r>
              <a:rPr lang="es-CO" dirty="0"/>
              <a:t>Hipogalactia verdadera</a:t>
            </a:r>
          </a:p>
        </p:txBody>
      </p:sp>
      <p:sp>
        <p:nvSpPr>
          <p:cNvPr id="8" name="Marcador de contenido 7">
            <a:extLst>
              <a:ext uri="{FF2B5EF4-FFF2-40B4-BE49-F238E27FC236}">
                <a16:creationId xmlns:a16="http://schemas.microsoft.com/office/drawing/2014/main" id="{F2DFC08E-EA35-2141-A3FA-5FD1B69E4A1F}"/>
              </a:ext>
            </a:extLst>
          </p:cNvPr>
          <p:cNvSpPr>
            <a:spLocks noGrp="1"/>
          </p:cNvSpPr>
          <p:nvPr>
            <p:ph idx="1"/>
          </p:nvPr>
        </p:nvSpPr>
        <p:spPr>
          <a:xfrm>
            <a:off x="5286766" y="1859491"/>
            <a:ext cx="6484846" cy="4530725"/>
          </a:xfrm>
        </p:spPr>
        <p:txBody>
          <a:bodyPr/>
          <a:lstStyle/>
          <a:p>
            <a:pPr algn="just">
              <a:lnSpc>
                <a:spcPct val="100000"/>
              </a:lnSpc>
            </a:pPr>
            <a:r>
              <a:rPr lang="es-CO" dirty="0"/>
              <a:t>Muy poco habitual: afecta a 1 de cada 1.000 madres.</a:t>
            </a:r>
          </a:p>
          <a:p>
            <a:pPr algn="just">
              <a:lnSpc>
                <a:spcPct val="100000"/>
              </a:lnSpc>
            </a:pPr>
            <a:r>
              <a:rPr lang="es-CO" dirty="0"/>
              <a:t> Las glándulas mamarias no tienen suficiente capacidad para producir leche debido a una insuficiencia del tejido glandular. </a:t>
            </a:r>
          </a:p>
          <a:p>
            <a:pPr algn="just">
              <a:lnSpc>
                <a:spcPct val="100000"/>
              </a:lnSpc>
            </a:pPr>
            <a:r>
              <a:rPr lang="es-CO" dirty="0"/>
              <a:t>El recién nacido no aumenta de peso a pesar de realizar correctamente la técnica de lactancia. </a:t>
            </a:r>
          </a:p>
          <a:p>
            <a:pPr algn="just">
              <a:lnSpc>
                <a:spcPct val="100000"/>
              </a:lnSpc>
            </a:pPr>
            <a:r>
              <a:rPr lang="es-CO" dirty="0"/>
              <a:t>Deposiciones son escasas y duras.</a:t>
            </a:r>
          </a:p>
          <a:p>
            <a:pPr algn="just">
              <a:lnSpc>
                <a:spcPct val="100000"/>
              </a:lnSpc>
            </a:pPr>
            <a:r>
              <a:rPr lang="es-CO" dirty="0"/>
              <a:t>Micciones son escasas.</a:t>
            </a:r>
          </a:p>
          <a:p>
            <a:pPr algn="just">
              <a:lnSpc>
                <a:spcPct val="100000"/>
              </a:lnSpc>
            </a:pPr>
            <a:r>
              <a:rPr lang="es-CO" dirty="0"/>
              <a:t>Estancamiento ponderal.</a:t>
            </a:r>
          </a:p>
          <a:p>
            <a:pPr algn="just">
              <a:lnSpc>
                <a:spcPct val="100000"/>
              </a:lnSpc>
            </a:pPr>
            <a:r>
              <a:rPr lang="es-CO" dirty="0"/>
              <a:t>Irritabilidad. </a:t>
            </a:r>
          </a:p>
        </p:txBody>
      </p:sp>
    </p:spTree>
    <p:extLst>
      <p:ext uri="{BB962C8B-B14F-4D97-AF65-F5344CB8AC3E}">
        <p14:creationId xmlns:p14="http://schemas.microsoft.com/office/powerpoint/2010/main" val="1019643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2833F5-5B77-2244-8DC0-FC68087BC03E}"/>
              </a:ext>
            </a:extLst>
          </p:cNvPr>
          <p:cNvSpPr>
            <a:spLocks noGrp="1"/>
          </p:cNvSpPr>
          <p:nvPr>
            <p:ph type="title"/>
          </p:nvPr>
        </p:nvSpPr>
        <p:spPr>
          <a:xfrm>
            <a:off x="605042" y="957263"/>
            <a:ext cx="4605728" cy="1271587"/>
          </a:xfrm>
        </p:spPr>
        <p:txBody>
          <a:bodyPr>
            <a:noAutofit/>
          </a:bodyPr>
          <a:lstStyle/>
          <a:p>
            <a:r>
              <a:rPr lang="es-CO" sz="4400" dirty="0"/>
              <a:t>Fisiología de la lactancia materna</a:t>
            </a:r>
          </a:p>
        </p:txBody>
      </p:sp>
      <p:pic>
        <p:nvPicPr>
          <p:cNvPr id="6" name="Marcador de posición de imagen 5">
            <a:extLst>
              <a:ext uri="{FF2B5EF4-FFF2-40B4-BE49-F238E27FC236}">
                <a16:creationId xmlns:a16="http://schemas.microsoft.com/office/drawing/2014/main" id="{F33E8598-C9E6-2C4A-A0AD-5CC1426DCD91}"/>
              </a:ext>
            </a:extLst>
          </p:cNvPr>
          <p:cNvPicPr>
            <a:picLocks noGrp="1" noChangeAspect="1"/>
          </p:cNvPicPr>
          <p:nvPr>
            <p:ph idx="1"/>
          </p:nvPr>
        </p:nvPicPr>
        <p:blipFill>
          <a:blip r:embed="rId3"/>
          <a:stretch>
            <a:fillRect/>
          </a:stretch>
        </p:blipFill>
        <p:spPr>
          <a:xfrm>
            <a:off x="6009059" y="746125"/>
            <a:ext cx="4483945" cy="5472113"/>
          </a:xfrm>
        </p:spPr>
      </p:pic>
    </p:spTree>
    <p:extLst>
      <p:ext uri="{BB962C8B-B14F-4D97-AF65-F5344CB8AC3E}">
        <p14:creationId xmlns:p14="http://schemas.microsoft.com/office/powerpoint/2010/main" val="32820249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6">
            <a:extLst>
              <a:ext uri="{FF2B5EF4-FFF2-40B4-BE49-F238E27FC236}">
                <a16:creationId xmlns:a16="http://schemas.microsoft.com/office/drawing/2014/main" id="{673F821F-E25B-4144-906A-241D0AA85AF0}"/>
              </a:ext>
            </a:extLst>
          </p:cNvPr>
          <p:cNvSpPr>
            <a:spLocks noGrp="1"/>
          </p:cNvSpPr>
          <p:nvPr>
            <p:ph type="title"/>
          </p:nvPr>
        </p:nvSpPr>
        <p:spPr>
          <a:xfrm>
            <a:off x="448733" y="192088"/>
            <a:ext cx="10515600" cy="1325563"/>
          </a:xfrm>
        </p:spPr>
        <p:txBody>
          <a:bodyPr>
            <a:normAutofit/>
          </a:bodyPr>
          <a:lstStyle/>
          <a:p>
            <a:r>
              <a:rPr lang="es-CO" dirty="0"/>
              <a:t>Hipogalactia por mala técnica</a:t>
            </a:r>
          </a:p>
        </p:txBody>
      </p:sp>
      <p:pic>
        <p:nvPicPr>
          <p:cNvPr id="8" name="Marcador de contenido 7">
            <a:extLst>
              <a:ext uri="{FF2B5EF4-FFF2-40B4-BE49-F238E27FC236}">
                <a16:creationId xmlns:a16="http://schemas.microsoft.com/office/drawing/2014/main" id="{0D85C52B-E09D-594F-934F-9FA011CFE8C1}"/>
              </a:ext>
            </a:extLst>
          </p:cNvPr>
          <p:cNvPicPr>
            <a:picLocks noGrp="1" noChangeAspect="1"/>
          </p:cNvPicPr>
          <p:nvPr>
            <p:ph sz="half" idx="1"/>
          </p:nvPr>
        </p:nvPicPr>
        <p:blipFill>
          <a:blip r:embed="rId2">
            <a:extLst>
              <a:ext uri="{BEBA8EAE-BF5A-486C-A8C5-ECC9F3942E4B}">
                <a14:imgProps xmlns:a14="http://schemas.microsoft.com/office/drawing/2010/main">
                  <a14:imgLayer>
                    <a14:imgEffect>
                      <a14:sharpenSoften amount="50000"/>
                    </a14:imgEffect>
                  </a14:imgLayer>
                </a14:imgProps>
              </a:ext>
            </a:extLst>
          </a:blip>
          <a:stretch>
            <a:fillRect/>
          </a:stretch>
        </p:blipFill>
        <p:spPr>
          <a:xfrm>
            <a:off x="6495709" y="1978817"/>
            <a:ext cx="5122786" cy="4024313"/>
          </a:xfrm>
        </p:spPr>
      </p:pic>
      <p:sp>
        <p:nvSpPr>
          <p:cNvPr id="6" name="Marcador de contenido 5">
            <a:extLst>
              <a:ext uri="{FF2B5EF4-FFF2-40B4-BE49-F238E27FC236}">
                <a16:creationId xmlns:a16="http://schemas.microsoft.com/office/drawing/2014/main" id="{38B59621-B8FD-5849-B132-90EAA06ABCBE}"/>
              </a:ext>
            </a:extLst>
          </p:cNvPr>
          <p:cNvSpPr>
            <a:spLocks noGrp="1"/>
          </p:cNvSpPr>
          <p:nvPr>
            <p:ph sz="half" idx="2"/>
          </p:nvPr>
        </p:nvSpPr>
        <p:spPr>
          <a:xfrm>
            <a:off x="1161709" y="1537503"/>
            <a:ext cx="5334000" cy="2153963"/>
          </a:xfrm>
        </p:spPr>
        <p:txBody>
          <a:bodyPr>
            <a:normAutofit/>
          </a:bodyPr>
          <a:lstStyle/>
          <a:p>
            <a:pPr algn="just">
              <a:lnSpc>
                <a:spcPct val="110000"/>
              </a:lnSpc>
            </a:pPr>
            <a:r>
              <a:rPr lang="es-CO" dirty="0"/>
              <a:t>La administración precoz de biberones.</a:t>
            </a:r>
          </a:p>
          <a:p>
            <a:pPr algn="just">
              <a:lnSpc>
                <a:spcPct val="110000"/>
              </a:lnSpc>
            </a:pPr>
            <a:r>
              <a:rPr lang="es-CO" dirty="0"/>
              <a:t>Seguir un horario rígido con pocas tomas diarias.</a:t>
            </a:r>
          </a:p>
          <a:p>
            <a:pPr algn="just">
              <a:lnSpc>
                <a:spcPct val="110000"/>
              </a:lnSpc>
            </a:pPr>
            <a:r>
              <a:rPr lang="es-CO" dirty="0"/>
              <a:t>El vaciado incompleto de las mamas,</a:t>
            </a:r>
          </a:p>
          <a:p>
            <a:pPr marL="0" indent="0" algn="just">
              <a:lnSpc>
                <a:spcPct val="110000"/>
              </a:lnSpc>
              <a:buNone/>
            </a:pPr>
            <a:endParaRPr lang="es-CO" dirty="0"/>
          </a:p>
        </p:txBody>
      </p:sp>
    </p:spTree>
    <p:extLst>
      <p:ext uri="{BB962C8B-B14F-4D97-AF65-F5344CB8AC3E}">
        <p14:creationId xmlns:p14="http://schemas.microsoft.com/office/powerpoint/2010/main" val="20154841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BB115-EB63-DA4F-AF65-B4E139E23782}"/>
              </a:ext>
            </a:extLst>
          </p:cNvPr>
          <p:cNvSpPr>
            <a:spLocks noGrp="1"/>
          </p:cNvSpPr>
          <p:nvPr>
            <p:ph type="title"/>
          </p:nvPr>
        </p:nvSpPr>
        <p:spPr/>
        <p:txBody>
          <a:bodyPr/>
          <a:lstStyle/>
          <a:p>
            <a:r>
              <a:rPr lang="es-CO" dirty="0"/>
              <a:t>Huelga de lactancia</a:t>
            </a:r>
          </a:p>
        </p:txBody>
      </p:sp>
      <p:sp>
        <p:nvSpPr>
          <p:cNvPr id="5" name="Marcador de contenido 4">
            <a:extLst>
              <a:ext uri="{FF2B5EF4-FFF2-40B4-BE49-F238E27FC236}">
                <a16:creationId xmlns:a16="http://schemas.microsoft.com/office/drawing/2014/main" id="{B88A0F4E-179E-5349-9434-7C0F646E839F}"/>
              </a:ext>
            </a:extLst>
          </p:cNvPr>
          <p:cNvSpPr>
            <a:spLocks noGrp="1"/>
          </p:cNvSpPr>
          <p:nvPr>
            <p:ph idx="1"/>
          </p:nvPr>
        </p:nvSpPr>
        <p:spPr>
          <a:xfrm>
            <a:off x="5149516" y="1825625"/>
            <a:ext cx="6147962" cy="4530725"/>
          </a:xfrm>
        </p:spPr>
        <p:txBody>
          <a:bodyPr>
            <a:normAutofit/>
          </a:bodyPr>
          <a:lstStyle/>
          <a:p>
            <a:pPr marL="0" indent="0" algn="just">
              <a:lnSpc>
                <a:spcPct val="100000"/>
              </a:lnSpc>
              <a:buNone/>
            </a:pPr>
            <a:r>
              <a:rPr lang="es-CO" dirty="0"/>
              <a:t>Existen dos situaciones:</a:t>
            </a:r>
          </a:p>
          <a:p>
            <a:pPr algn="just">
              <a:lnSpc>
                <a:spcPct val="100000"/>
              </a:lnSpc>
            </a:pPr>
            <a:r>
              <a:rPr lang="es-CO" dirty="0"/>
              <a:t>Falso rechazo: situaciones normales en las que el bebé no desea mamar, como adormecimiento tras el nacimiento o la sensación de saciedad tras la toma de un pecho.</a:t>
            </a:r>
          </a:p>
          <a:p>
            <a:pPr algn="just">
              <a:lnSpc>
                <a:spcPct val="100000"/>
              </a:lnSpc>
            </a:pPr>
            <a:r>
              <a:rPr lang="es-CO" dirty="0"/>
              <a:t>Rechazo real: en este caso se debe diferenciar si es siempre del mismo pecho o si es de ambos. En el primer caso se suele deber a causas locales: mastitis, pezón plano, dolor en la zona de apoyo, entre otros. En el segundo caso es propiamente la huelga de lactancia.</a:t>
            </a:r>
          </a:p>
        </p:txBody>
      </p:sp>
    </p:spTree>
    <p:extLst>
      <p:ext uri="{BB962C8B-B14F-4D97-AF65-F5344CB8AC3E}">
        <p14:creationId xmlns:p14="http://schemas.microsoft.com/office/powerpoint/2010/main" val="10129113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8A7AD4-9AE8-A341-971E-4498EDCA287E}"/>
              </a:ext>
            </a:extLst>
          </p:cNvPr>
          <p:cNvSpPr>
            <a:spLocks noGrp="1"/>
          </p:cNvSpPr>
          <p:nvPr>
            <p:ph type="title"/>
          </p:nvPr>
        </p:nvSpPr>
        <p:spPr>
          <a:xfrm>
            <a:off x="550334" y="195792"/>
            <a:ext cx="10515600" cy="1325563"/>
          </a:xfrm>
        </p:spPr>
        <p:txBody>
          <a:bodyPr/>
          <a:lstStyle/>
          <a:p>
            <a:r>
              <a:rPr lang="es-CO" dirty="0"/>
              <a:t>Huelga de lactancia</a:t>
            </a:r>
          </a:p>
        </p:txBody>
      </p:sp>
      <p:graphicFrame>
        <p:nvGraphicFramePr>
          <p:cNvPr id="6" name="Marcador de contenido 5">
            <a:extLst>
              <a:ext uri="{FF2B5EF4-FFF2-40B4-BE49-F238E27FC236}">
                <a16:creationId xmlns:a16="http://schemas.microsoft.com/office/drawing/2014/main" id="{2E1712E7-DDFE-904E-806A-38E7E76C889A}"/>
              </a:ext>
            </a:extLst>
          </p:cNvPr>
          <p:cNvGraphicFramePr>
            <a:graphicFrameLocks noGrp="1"/>
          </p:cNvGraphicFramePr>
          <p:nvPr>
            <p:ph idx="1"/>
            <p:extLst>
              <p:ext uri="{D42A27DB-BD31-4B8C-83A1-F6EECF244321}">
                <p14:modId xmlns:p14="http://schemas.microsoft.com/office/powerpoint/2010/main" val="2922916306"/>
              </p:ext>
            </p:extLst>
          </p:nvPr>
        </p:nvGraphicFramePr>
        <p:xfrm>
          <a:off x="4994953" y="1521501"/>
          <a:ext cx="6836546" cy="4938946"/>
        </p:xfrm>
        <a:graphic>
          <a:graphicData uri="http://schemas.openxmlformats.org/drawingml/2006/table">
            <a:tbl>
              <a:tblPr firstRow="1" bandRow="1">
                <a:tableStyleId>{5C22544A-7EE6-4342-B048-85BDC9FD1C3A}</a:tableStyleId>
              </a:tblPr>
              <a:tblGrid>
                <a:gridCol w="3418273">
                  <a:extLst>
                    <a:ext uri="{9D8B030D-6E8A-4147-A177-3AD203B41FA5}">
                      <a16:colId xmlns:a16="http://schemas.microsoft.com/office/drawing/2014/main" val="4075976352"/>
                    </a:ext>
                  </a:extLst>
                </a:gridCol>
                <a:gridCol w="3418273">
                  <a:extLst>
                    <a:ext uri="{9D8B030D-6E8A-4147-A177-3AD203B41FA5}">
                      <a16:colId xmlns:a16="http://schemas.microsoft.com/office/drawing/2014/main" val="3062204564"/>
                    </a:ext>
                  </a:extLst>
                </a:gridCol>
              </a:tblGrid>
              <a:tr h="457793">
                <a:tc>
                  <a:txBody>
                    <a:bodyPr/>
                    <a:lstStyle/>
                    <a:p>
                      <a:pPr algn="ctr"/>
                      <a:r>
                        <a:rPr lang="es-CO" dirty="0">
                          <a:latin typeface="Montserrat" pitchFamily="2" charset="77"/>
                        </a:rPr>
                        <a:t>NIÑO</a:t>
                      </a:r>
                    </a:p>
                  </a:txBody>
                  <a:tcPr>
                    <a:solidFill>
                      <a:srgbClr val="152B48"/>
                    </a:solidFill>
                  </a:tcPr>
                </a:tc>
                <a:tc>
                  <a:txBody>
                    <a:bodyPr/>
                    <a:lstStyle/>
                    <a:p>
                      <a:pPr algn="ctr"/>
                      <a:r>
                        <a:rPr lang="es-CO" dirty="0">
                          <a:latin typeface="Montserrat" pitchFamily="2" charset="77"/>
                        </a:rPr>
                        <a:t>MADRE </a:t>
                      </a:r>
                    </a:p>
                  </a:txBody>
                  <a:tcPr>
                    <a:solidFill>
                      <a:srgbClr val="152B48"/>
                    </a:solidFill>
                  </a:tcPr>
                </a:tc>
                <a:extLst>
                  <a:ext uri="{0D108BD9-81ED-4DB2-BD59-A6C34878D82A}">
                    <a16:rowId xmlns:a16="http://schemas.microsoft.com/office/drawing/2014/main" val="3169987787"/>
                  </a:ext>
                </a:extLst>
              </a:tr>
              <a:tr h="457793">
                <a:tc>
                  <a:txBody>
                    <a:bodyPr/>
                    <a:lstStyle/>
                    <a:p>
                      <a:r>
                        <a:rPr lang="es-CO" dirty="0">
                          <a:solidFill>
                            <a:srgbClr val="152B48"/>
                          </a:solidFill>
                          <a:latin typeface="Montserrat" pitchFamily="2" charset="77"/>
                        </a:rPr>
                        <a:t>Erupción dental, lesiones en la boca.</a:t>
                      </a:r>
                    </a:p>
                  </a:txBody>
                  <a:tcPr/>
                </a:tc>
                <a:tc>
                  <a:txBody>
                    <a:bodyPr/>
                    <a:lstStyle/>
                    <a:p>
                      <a:r>
                        <a:rPr lang="es-CO" dirty="0">
                          <a:solidFill>
                            <a:srgbClr val="152B48"/>
                          </a:solidFill>
                          <a:latin typeface="Montserrat" pitchFamily="2" charset="77"/>
                        </a:rPr>
                        <a:t>Enfado de la madre ante un mordisco del niño</a:t>
                      </a:r>
                    </a:p>
                    <a:p>
                      <a:r>
                        <a:rPr lang="es-CO" dirty="0">
                          <a:solidFill>
                            <a:srgbClr val="152B48"/>
                          </a:solidFill>
                          <a:latin typeface="Montserrat" pitchFamily="2" charset="77"/>
                        </a:rPr>
                        <a:t>durante una toma.</a:t>
                      </a:r>
                    </a:p>
                  </a:txBody>
                  <a:tcPr/>
                </a:tc>
                <a:extLst>
                  <a:ext uri="{0D108BD9-81ED-4DB2-BD59-A6C34878D82A}">
                    <a16:rowId xmlns:a16="http://schemas.microsoft.com/office/drawing/2014/main" val="3612979016"/>
                  </a:ext>
                </a:extLst>
              </a:tr>
              <a:tr h="457793">
                <a:tc>
                  <a:txBody>
                    <a:bodyPr/>
                    <a:lstStyle/>
                    <a:p>
                      <a:r>
                        <a:rPr lang="es-CO" dirty="0">
                          <a:solidFill>
                            <a:srgbClr val="152B48"/>
                          </a:solidFill>
                          <a:latin typeface="Montserrat" pitchFamily="2" charset="77"/>
                        </a:rPr>
                        <a:t>Infección de vías altas.</a:t>
                      </a:r>
                    </a:p>
                  </a:txBody>
                  <a:tcPr/>
                </a:tc>
                <a:tc>
                  <a:txBody>
                    <a:bodyPr/>
                    <a:lstStyle/>
                    <a:p>
                      <a:r>
                        <a:rPr lang="es-CO" dirty="0">
                          <a:solidFill>
                            <a:srgbClr val="152B48"/>
                          </a:solidFill>
                          <a:latin typeface="Montserrat" pitchFamily="2" charset="77"/>
                        </a:rPr>
                        <a:t>Cambio importante de rutina: inicio del trabajo, mudanza.</a:t>
                      </a:r>
                    </a:p>
                  </a:txBody>
                  <a:tcPr/>
                </a:tc>
                <a:extLst>
                  <a:ext uri="{0D108BD9-81ED-4DB2-BD59-A6C34878D82A}">
                    <a16:rowId xmlns:a16="http://schemas.microsoft.com/office/drawing/2014/main" val="2069320474"/>
                  </a:ext>
                </a:extLst>
              </a:tr>
              <a:tr h="457793">
                <a:tc>
                  <a:txBody>
                    <a:bodyPr/>
                    <a:lstStyle/>
                    <a:p>
                      <a:r>
                        <a:rPr lang="es-CO" dirty="0">
                          <a:solidFill>
                            <a:srgbClr val="152B48"/>
                          </a:solidFill>
                          <a:latin typeface="Montserrat" pitchFamily="2" charset="77"/>
                        </a:rPr>
                        <a:t>Otitis media.</a:t>
                      </a:r>
                    </a:p>
                  </a:txBody>
                  <a:tcPr/>
                </a:tc>
                <a:tc>
                  <a:txBody>
                    <a:bodyPr/>
                    <a:lstStyle/>
                    <a:p>
                      <a:r>
                        <a:rPr lang="es-CO" dirty="0">
                          <a:solidFill>
                            <a:srgbClr val="152B48"/>
                          </a:solidFill>
                          <a:latin typeface="Montserrat" pitchFamily="2" charset="77"/>
                        </a:rPr>
                        <a:t>Lactancia con horarios restringidos.</a:t>
                      </a:r>
                    </a:p>
                  </a:txBody>
                  <a:tcPr/>
                </a:tc>
                <a:extLst>
                  <a:ext uri="{0D108BD9-81ED-4DB2-BD59-A6C34878D82A}">
                    <a16:rowId xmlns:a16="http://schemas.microsoft.com/office/drawing/2014/main" val="3279692125"/>
                  </a:ext>
                </a:extLst>
              </a:tr>
              <a:tr h="457793">
                <a:tc>
                  <a:txBody>
                    <a:bodyPr/>
                    <a:lstStyle/>
                    <a:p>
                      <a:r>
                        <a:rPr lang="es-CO" dirty="0">
                          <a:solidFill>
                            <a:srgbClr val="152B48"/>
                          </a:solidFill>
                          <a:latin typeface="Montserrat" pitchFamily="2" charset="77"/>
                        </a:rPr>
                        <a:t>Dolor en la zona de apoyo.</a:t>
                      </a:r>
                    </a:p>
                  </a:txBody>
                  <a:tcPr/>
                </a:tc>
                <a:tc>
                  <a:txBody>
                    <a:bodyPr/>
                    <a:lstStyle/>
                    <a:p>
                      <a:r>
                        <a:rPr lang="es-CO" dirty="0">
                          <a:solidFill>
                            <a:srgbClr val="152B48"/>
                          </a:solidFill>
                          <a:latin typeface="Montserrat" pitchFamily="2" charset="77"/>
                        </a:rPr>
                        <a:t>Entorno ruidoso.</a:t>
                      </a:r>
                    </a:p>
                  </a:txBody>
                  <a:tcPr/>
                </a:tc>
                <a:extLst>
                  <a:ext uri="{0D108BD9-81ED-4DB2-BD59-A6C34878D82A}">
                    <a16:rowId xmlns:a16="http://schemas.microsoft.com/office/drawing/2014/main" val="535620671"/>
                  </a:ext>
                </a:extLst>
              </a:tr>
              <a:tr h="457793">
                <a:tc>
                  <a:txBody>
                    <a:bodyPr/>
                    <a:lstStyle/>
                    <a:p>
                      <a:r>
                        <a:rPr lang="es-CO" dirty="0">
                          <a:solidFill>
                            <a:srgbClr val="152B48"/>
                          </a:solidFill>
                          <a:latin typeface="Montserrat" pitchFamily="2" charset="77"/>
                        </a:rPr>
                        <a:t>Distracciones durante la toma.</a:t>
                      </a:r>
                    </a:p>
                  </a:txBody>
                  <a:tcPr/>
                </a:tc>
                <a:tc>
                  <a:txBody>
                    <a:bodyPr/>
                    <a:lstStyle/>
                    <a:p>
                      <a:r>
                        <a:rPr lang="es-CO" dirty="0">
                          <a:solidFill>
                            <a:srgbClr val="152B48"/>
                          </a:solidFill>
                          <a:latin typeface="Montserrat" pitchFamily="2" charset="77"/>
                        </a:rPr>
                        <a:t>Cambio en el sabor de la leche por medicamentos o comidas.</a:t>
                      </a:r>
                    </a:p>
                  </a:txBody>
                  <a:tcPr/>
                </a:tc>
                <a:extLst>
                  <a:ext uri="{0D108BD9-81ED-4DB2-BD59-A6C34878D82A}">
                    <a16:rowId xmlns:a16="http://schemas.microsoft.com/office/drawing/2014/main" val="2886217715"/>
                  </a:ext>
                </a:extLst>
              </a:tr>
              <a:tr h="457793">
                <a:tc>
                  <a:txBody>
                    <a:bodyPr/>
                    <a:lstStyle/>
                    <a:p>
                      <a:r>
                        <a:rPr lang="es-CO" dirty="0">
                          <a:solidFill>
                            <a:srgbClr val="152B48"/>
                          </a:solidFill>
                          <a:latin typeface="Montserrat" pitchFamily="2" charset="77"/>
                        </a:rPr>
                        <a:t>Separación brusca de madre e hijo.</a:t>
                      </a:r>
                    </a:p>
                  </a:txBody>
                  <a:tcPr/>
                </a:tc>
                <a:tc>
                  <a:txBody>
                    <a:bodyPr/>
                    <a:lstStyle/>
                    <a:p>
                      <a:endParaRPr lang="es-CO" dirty="0">
                        <a:solidFill>
                          <a:srgbClr val="152B48"/>
                        </a:solidFill>
                        <a:latin typeface="Montserrat" pitchFamily="2" charset="77"/>
                      </a:endParaRPr>
                    </a:p>
                  </a:txBody>
                  <a:tcPr/>
                </a:tc>
                <a:extLst>
                  <a:ext uri="{0D108BD9-81ED-4DB2-BD59-A6C34878D82A}">
                    <a16:rowId xmlns:a16="http://schemas.microsoft.com/office/drawing/2014/main" val="691253543"/>
                  </a:ext>
                </a:extLst>
              </a:tr>
            </a:tbl>
          </a:graphicData>
        </a:graphic>
      </p:graphicFrame>
    </p:spTree>
    <p:extLst>
      <p:ext uri="{BB962C8B-B14F-4D97-AF65-F5344CB8AC3E}">
        <p14:creationId xmlns:p14="http://schemas.microsoft.com/office/powerpoint/2010/main" val="2558323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605571AD-22CA-1E45-8948-D1C56CD8E657}"/>
              </a:ext>
            </a:extLst>
          </p:cNvPr>
          <p:cNvSpPr>
            <a:spLocks noGrp="1"/>
          </p:cNvSpPr>
          <p:nvPr>
            <p:ph type="title"/>
          </p:nvPr>
        </p:nvSpPr>
        <p:spPr/>
        <p:txBody>
          <a:bodyPr>
            <a:normAutofit fontScale="90000"/>
          </a:bodyPr>
          <a:lstStyle/>
          <a:p>
            <a:br>
              <a:rPr lang="es-CO" dirty="0"/>
            </a:br>
            <a:r>
              <a:rPr lang="es-CO" dirty="0"/>
              <a:t>Recomendaciones a la madre</a:t>
            </a:r>
          </a:p>
        </p:txBody>
      </p:sp>
    </p:spTree>
    <p:extLst>
      <p:ext uri="{BB962C8B-B14F-4D97-AF65-F5344CB8AC3E}">
        <p14:creationId xmlns:p14="http://schemas.microsoft.com/office/powerpoint/2010/main" val="25658091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5">
            <a:extLst>
              <a:ext uri="{FF2B5EF4-FFF2-40B4-BE49-F238E27FC236}">
                <a16:creationId xmlns:a16="http://schemas.microsoft.com/office/drawing/2014/main" id="{B31DBC24-A289-294A-B691-8B1F05F24AF0}"/>
              </a:ext>
            </a:extLst>
          </p:cNvPr>
          <p:cNvGraphicFramePr>
            <a:graphicFrameLocks noGrp="1"/>
          </p:cNvGraphicFramePr>
          <p:nvPr>
            <p:ph idx="1"/>
            <p:extLst>
              <p:ext uri="{D42A27DB-BD31-4B8C-83A1-F6EECF244321}">
                <p14:modId xmlns:p14="http://schemas.microsoft.com/office/powerpoint/2010/main" val="2065761982"/>
              </p:ext>
            </p:extLst>
          </p:nvPr>
        </p:nvGraphicFramePr>
        <p:xfrm>
          <a:off x="5253788" y="931334"/>
          <a:ext cx="6404811" cy="43560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78331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a:extLst>
              <a:ext uri="{FF2B5EF4-FFF2-40B4-BE49-F238E27FC236}">
                <a16:creationId xmlns:a16="http://schemas.microsoft.com/office/drawing/2014/main" id="{CC306CBC-617C-4F4D-B8D3-EF4A6B6B6871}"/>
              </a:ext>
            </a:extLst>
          </p:cNvPr>
          <p:cNvSpPr>
            <a:spLocks noGrp="1"/>
          </p:cNvSpPr>
          <p:nvPr>
            <p:ph type="title"/>
          </p:nvPr>
        </p:nvSpPr>
        <p:spPr>
          <a:xfrm>
            <a:off x="633663" y="192088"/>
            <a:ext cx="10515600" cy="1325563"/>
          </a:xfrm>
        </p:spPr>
        <p:txBody>
          <a:bodyPr/>
          <a:lstStyle/>
          <a:p>
            <a:r>
              <a:rPr lang="es-CO" dirty="0"/>
              <a:t>Analogía del lavamanos</a:t>
            </a:r>
          </a:p>
        </p:txBody>
      </p:sp>
      <p:pic>
        <p:nvPicPr>
          <p:cNvPr id="7" name="Marcador de contenido 6">
            <a:extLst>
              <a:ext uri="{FF2B5EF4-FFF2-40B4-BE49-F238E27FC236}">
                <a16:creationId xmlns:a16="http://schemas.microsoft.com/office/drawing/2014/main" id="{85538AAD-8187-4341-B6F9-E3C7D6D419B7}"/>
              </a:ext>
            </a:extLst>
          </p:cNvPr>
          <p:cNvPicPr>
            <a:picLocks noGrp="1" noChangeAspect="1"/>
          </p:cNvPicPr>
          <p:nvPr>
            <p:ph sz="half" idx="1"/>
          </p:nvPr>
        </p:nvPicPr>
        <p:blipFill>
          <a:blip r:embed="rId2">
            <a:extLst>
              <a:ext uri="{BEBA8EAE-BF5A-486C-A8C5-ECC9F3942E4B}">
                <a14:imgProps xmlns:a14="http://schemas.microsoft.com/office/drawing/2010/main">
                  <a14:imgLayer>
                    <a14:imgEffect>
                      <a14:sharpenSoften amount="50000"/>
                    </a14:imgEffect>
                  </a14:imgLayer>
                </a14:imgProps>
              </a:ext>
            </a:extLst>
          </a:blip>
          <a:stretch>
            <a:fillRect/>
          </a:stretch>
        </p:blipFill>
        <p:spPr>
          <a:xfrm>
            <a:off x="6096000" y="1451529"/>
            <a:ext cx="5792061" cy="4947288"/>
          </a:xfrm>
        </p:spPr>
      </p:pic>
      <p:sp>
        <p:nvSpPr>
          <p:cNvPr id="9" name="Marcador de contenido 8">
            <a:extLst>
              <a:ext uri="{FF2B5EF4-FFF2-40B4-BE49-F238E27FC236}">
                <a16:creationId xmlns:a16="http://schemas.microsoft.com/office/drawing/2014/main" id="{02E35233-B162-D64D-AAE5-9A10F1332C3D}"/>
              </a:ext>
            </a:extLst>
          </p:cNvPr>
          <p:cNvSpPr>
            <a:spLocks noGrp="1"/>
          </p:cNvSpPr>
          <p:nvPr>
            <p:ph sz="half" idx="2"/>
          </p:nvPr>
        </p:nvSpPr>
        <p:spPr>
          <a:xfrm>
            <a:off x="836002" y="1632546"/>
            <a:ext cx="5461861" cy="1587368"/>
          </a:xfrm>
        </p:spPr>
        <p:txBody>
          <a:bodyPr>
            <a:normAutofit/>
          </a:bodyPr>
          <a:lstStyle/>
          <a:p>
            <a:pPr marL="0" indent="0">
              <a:buNone/>
            </a:pPr>
            <a:r>
              <a:rPr lang="es-CO" sz="2400" dirty="0"/>
              <a:t>Sirve para explicar a la madre porque no siempre estará “llena” de leche o ”botándola”.</a:t>
            </a:r>
          </a:p>
        </p:txBody>
      </p:sp>
    </p:spTree>
    <p:extLst>
      <p:ext uri="{BB962C8B-B14F-4D97-AF65-F5344CB8AC3E}">
        <p14:creationId xmlns:p14="http://schemas.microsoft.com/office/powerpoint/2010/main" val="16845895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A9AEE388-BCAE-9C4D-BA8D-9E631A6AFB4E}"/>
              </a:ext>
            </a:extLst>
          </p:cNvPr>
          <p:cNvSpPr>
            <a:spLocks noGrp="1"/>
          </p:cNvSpPr>
          <p:nvPr>
            <p:ph type="title"/>
          </p:nvPr>
        </p:nvSpPr>
        <p:spPr>
          <a:xfrm>
            <a:off x="567267" y="314325"/>
            <a:ext cx="10515600" cy="1325563"/>
          </a:xfrm>
        </p:spPr>
        <p:txBody>
          <a:bodyPr/>
          <a:lstStyle/>
          <a:p>
            <a:r>
              <a:rPr lang="es-CO" dirty="0"/>
              <a:t>Recomendaciones a la madre</a:t>
            </a:r>
          </a:p>
        </p:txBody>
      </p:sp>
      <p:graphicFrame>
        <p:nvGraphicFramePr>
          <p:cNvPr id="6" name="Marcador de contenido 5">
            <a:extLst>
              <a:ext uri="{FF2B5EF4-FFF2-40B4-BE49-F238E27FC236}">
                <a16:creationId xmlns:a16="http://schemas.microsoft.com/office/drawing/2014/main" id="{21DB1640-8B04-CD41-ACAE-34EAAE9ED10F}"/>
              </a:ext>
            </a:extLst>
          </p:cNvPr>
          <p:cNvGraphicFramePr>
            <a:graphicFrameLocks noGrp="1"/>
          </p:cNvGraphicFramePr>
          <p:nvPr>
            <p:ph idx="1"/>
            <p:extLst>
              <p:ext uri="{D42A27DB-BD31-4B8C-83A1-F6EECF244321}">
                <p14:modId xmlns:p14="http://schemas.microsoft.com/office/powerpoint/2010/main" val="4290671440"/>
              </p:ext>
            </p:extLst>
          </p:nvPr>
        </p:nvGraphicFramePr>
        <p:xfrm>
          <a:off x="5101388" y="1843088"/>
          <a:ext cx="6718079" cy="4578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39548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7EE7CB-1F28-014F-9FF9-1674D879615E}"/>
              </a:ext>
            </a:extLst>
          </p:cNvPr>
          <p:cNvSpPr>
            <a:spLocks noGrp="1"/>
          </p:cNvSpPr>
          <p:nvPr>
            <p:ph type="title"/>
          </p:nvPr>
        </p:nvSpPr>
        <p:spPr>
          <a:xfrm>
            <a:off x="685800" y="246563"/>
            <a:ext cx="10515600" cy="1325563"/>
          </a:xfrm>
        </p:spPr>
        <p:txBody>
          <a:bodyPr/>
          <a:lstStyle/>
          <a:p>
            <a:r>
              <a:rPr lang="es-CO" dirty="0"/>
              <a:t>Signos de una lactancia eficaz </a:t>
            </a:r>
          </a:p>
        </p:txBody>
      </p:sp>
      <p:graphicFrame>
        <p:nvGraphicFramePr>
          <p:cNvPr id="4" name="Marcador de contenido 3">
            <a:extLst>
              <a:ext uri="{FF2B5EF4-FFF2-40B4-BE49-F238E27FC236}">
                <a16:creationId xmlns:a16="http://schemas.microsoft.com/office/drawing/2014/main" id="{B91D8752-49BD-4741-A46B-D3DDDA2A1040}"/>
              </a:ext>
            </a:extLst>
          </p:cNvPr>
          <p:cNvGraphicFramePr>
            <a:graphicFrameLocks noGrp="1"/>
          </p:cNvGraphicFramePr>
          <p:nvPr>
            <p:ph idx="1"/>
            <p:extLst>
              <p:ext uri="{D42A27DB-BD31-4B8C-83A1-F6EECF244321}">
                <p14:modId xmlns:p14="http://schemas.microsoft.com/office/powerpoint/2010/main" val="4244350698"/>
              </p:ext>
            </p:extLst>
          </p:nvPr>
        </p:nvGraphicFramePr>
        <p:xfrm>
          <a:off x="4669654" y="1572125"/>
          <a:ext cx="7268346" cy="5039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08395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a:extLst>
              <a:ext uri="{FF2B5EF4-FFF2-40B4-BE49-F238E27FC236}">
                <a16:creationId xmlns:a16="http://schemas.microsoft.com/office/drawing/2014/main" id="{2925127D-F5B4-144A-B070-E9393647575B}"/>
              </a:ext>
            </a:extLst>
          </p:cNvPr>
          <p:cNvGraphicFramePr>
            <a:graphicFrameLocks noGrp="1"/>
          </p:cNvGraphicFramePr>
          <p:nvPr>
            <p:ph idx="1"/>
            <p:extLst>
              <p:ext uri="{D42A27DB-BD31-4B8C-83A1-F6EECF244321}">
                <p14:modId xmlns:p14="http://schemas.microsoft.com/office/powerpoint/2010/main" val="3374281866"/>
              </p:ext>
            </p:extLst>
          </p:nvPr>
        </p:nvGraphicFramePr>
        <p:xfrm>
          <a:off x="4669654" y="2057401"/>
          <a:ext cx="6836546" cy="4435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ítulo 1">
            <a:extLst>
              <a:ext uri="{FF2B5EF4-FFF2-40B4-BE49-F238E27FC236}">
                <a16:creationId xmlns:a16="http://schemas.microsoft.com/office/drawing/2014/main" id="{380CBB09-F50C-684D-9643-F02626EDE8F5}"/>
              </a:ext>
            </a:extLst>
          </p:cNvPr>
          <p:cNvSpPr>
            <a:spLocks noGrp="1"/>
          </p:cNvSpPr>
          <p:nvPr>
            <p:ph type="title"/>
          </p:nvPr>
        </p:nvSpPr>
        <p:spPr>
          <a:xfrm>
            <a:off x="567267" y="357719"/>
            <a:ext cx="10515600" cy="1325563"/>
          </a:xfrm>
        </p:spPr>
        <p:txBody>
          <a:bodyPr/>
          <a:lstStyle/>
          <a:p>
            <a:r>
              <a:rPr lang="es-CO" dirty="0"/>
              <a:t>Signos de una lactancia eficaz </a:t>
            </a:r>
          </a:p>
        </p:txBody>
      </p:sp>
    </p:spTree>
    <p:extLst>
      <p:ext uri="{BB962C8B-B14F-4D97-AF65-F5344CB8AC3E}">
        <p14:creationId xmlns:p14="http://schemas.microsoft.com/office/powerpoint/2010/main" val="7543994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35F87C-808E-8B41-94F4-A2F4D4DF7221}"/>
              </a:ext>
            </a:extLst>
          </p:cNvPr>
          <p:cNvSpPr>
            <a:spLocks noGrp="1"/>
          </p:cNvSpPr>
          <p:nvPr>
            <p:ph type="title"/>
          </p:nvPr>
        </p:nvSpPr>
        <p:spPr>
          <a:xfrm>
            <a:off x="601133" y="280458"/>
            <a:ext cx="10515600" cy="1325563"/>
          </a:xfrm>
        </p:spPr>
        <p:txBody>
          <a:bodyPr/>
          <a:lstStyle/>
          <a:p>
            <a:r>
              <a:rPr lang="es-CO" dirty="0"/>
              <a:t>Signos de alarma</a:t>
            </a:r>
          </a:p>
        </p:txBody>
      </p:sp>
      <p:graphicFrame>
        <p:nvGraphicFramePr>
          <p:cNvPr id="4" name="Marcador de contenido 3">
            <a:extLst>
              <a:ext uri="{FF2B5EF4-FFF2-40B4-BE49-F238E27FC236}">
                <a16:creationId xmlns:a16="http://schemas.microsoft.com/office/drawing/2014/main" id="{4EC6E51C-2788-E144-BD77-5A1541345F64}"/>
              </a:ext>
            </a:extLst>
          </p:cNvPr>
          <p:cNvGraphicFramePr>
            <a:graphicFrameLocks noGrp="1"/>
          </p:cNvGraphicFramePr>
          <p:nvPr>
            <p:ph idx="1"/>
            <p:extLst>
              <p:ext uri="{D42A27DB-BD31-4B8C-83A1-F6EECF244321}">
                <p14:modId xmlns:p14="http://schemas.microsoft.com/office/powerpoint/2010/main" val="128815874"/>
              </p:ext>
            </p:extLst>
          </p:nvPr>
        </p:nvGraphicFramePr>
        <p:xfrm>
          <a:off x="4669654" y="1793631"/>
          <a:ext cx="6836546" cy="457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8827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7">
            <a:extLst>
              <a:ext uri="{FF2B5EF4-FFF2-40B4-BE49-F238E27FC236}">
                <a16:creationId xmlns:a16="http://schemas.microsoft.com/office/drawing/2014/main" id="{893762C0-BC1F-4745-A665-C925B724656B}"/>
              </a:ext>
            </a:extLst>
          </p:cNvPr>
          <p:cNvGraphicFramePr>
            <a:graphicFrameLocks noGrp="1"/>
          </p:cNvGraphicFramePr>
          <p:nvPr>
            <p:ph idx="1"/>
            <p:extLst>
              <p:ext uri="{D42A27DB-BD31-4B8C-83A1-F6EECF244321}">
                <p14:modId xmlns:p14="http://schemas.microsoft.com/office/powerpoint/2010/main" val="1965939875"/>
              </p:ext>
            </p:extLst>
          </p:nvPr>
        </p:nvGraphicFramePr>
        <p:xfrm>
          <a:off x="5316956" y="1978911"/>
          <a:ext cx="6436895" cy="4024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ítulo 4">
            <a:extLst>
              <a:ext uri="{FF2B5EF4-FFF2-40B4-BE49-F238E27FC236}">
                <a16:creationId xmlns:a16="http://schemas.microsoft.com/office/drawing/2014/main" id="{4D968A68-6DB7-C543-9196-2469EA1723D7}"/>
              </a:ext>
            </a:extLst>
          </p:cNvPr>
          <p:cNvSpPr>
            <a:spLocks noGrp="1"/>
          </p:cNvSpPr>
          <p:nvPr>
            <p:ph type="title"/>
          </p:nvPr>
        </p:nvSpPr>
        <p:spPr>
          <a:xfrm>
            <a:off x="595312" y="192182"/>
            <a:ext cx="10515600" cy="1325563"/>
          </a:xfrm>
        </p:spPr>
        <p:txBody>
          <a:bodyPr/>
          <a:lstStyle/>
          <a:p>
            <a:r>
              <a:rPr lang="es-CO" dirty="0"/>
              <a:t>Leche materna: fluído dinámico</a:t>
            </a:r>
          </a:p>
        </p:txBody>
      </p:sp>
    </p:spTree>
    <p:extLst>
      <p:ext uri="{BB962C8B-B14F-4D97-AF65-F5344CB8AC3E}">
        <p14:creationId xmlns:p14="http://schemas.microsoft.com/office/powerpoint/2010/main" val="16400572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23DF6E55-68AA-FD40-A528-855B4C4E5D33}"/>
              </a:ext>
            </a:extLst>
          </p:cNvPr>
          <p:cNvGraphicFramePr>
            <a:graphicFrameLocks noGrp="1"/>
          </p:cNvGraphicFramePr>
          <p:nvPr>
            <p:ph idx="1"/>
            <p:extLst>
              <p:ext uri="{D42A27DB-BD31-4B8C-83A1-F6EECF244321}">
                <p14:modId xmlns:p14="http://schemas.microsoft.com/office/powerpoint/2010/main" val="3289004412"/>
              </p:ext>
            </p:extLst>
          </p:nvPr>
        </p:nvGraphicFramePr>
        <p:xfrm>
          <a:off x="4796588" y="1617785"/>
          <a:ext cx="6709611" cy="48181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ítulo 1">
            <a:extLst>
              <a:ext uri="{FF2B5EF4-FFF2-40B4-BE49-F238E27FC236}">
                <a16:creationId xmlns:a16="http://schemas.microsoft.com/office/drawing/2014/main" id="{23B4A2C5-E91D-EB49-A1D6-F9C254605EFA}"/>
              </a:ext>
            </a:extLst>
          </p:cNvPr>
          <p:cNvSpPr>
            <a:spLocks noGrp="1"/>
          </p:cNvSpPr>
          <p:nvPr>
            <p:ph type="title"/>
          </p:nvPr>
        </p:nvSpPr>
        <p:spPr>
          <a:xfrm>
            <a:off x="685801" y="292222"/>
            <a:ext cx="10515600" cy="1325563"/>
          </a:xfrm>
        </p:spPr>
        <p:txBody>
          <a:bodyPr/>
          <a:lstStyle/>
          <a:p>
            <a:r>
              <a:rPr lang="es-CO" dirty="0"/>
              <a:t>Signos de alarma</a:t>
            </a:r>
          </a:p>
        </p:txBody>
      </p:sp>
    </p:spTree>
    <p:extLst>
      <p:ext uri="{BB962C8B-B14F-4D97-AF65-F5344CB8AC3E}">
        <p14:creationId xmlns:p14="http://schemas.microsoft.com/office/powerpoint/2010/main" val="4928862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0">
            <a:extLst>
              <a:ext uri="{FF2B5EF4-FFF2-40B4-BE49-F238E27FC236}">
                <a16:creationId xmlns:a16="http://schemas.microsoft.com/office/drawing/2014/main" id="{08A370EC-1C45-6D47-9DFD-2CDE2C160991}"/>
              </a:ext>
            </a:extLst>
          </p:cNvPr>
          <p:cNvSpPr>
            <a:spLocks noGrp="1"/>
          </p:cNvSpPr>
          <p:nvPr>
            <p:ph type="title"/>
          </p:nvPr>
        </p:nvSpPr>
        <p:spPr>
          <a:xfrm>
            <a:off x="1114425" y="996334"/>
            <a:ext cx="3894330" cy="2126673"/>
          </a:xfrm>
        </p:spPr>
        <p:txBody>
          <a:bodyPr>
            <a:noAutofit/>
          </a:bodyPr>
          <a:lstStyle/>
          <a:p>
            <a:r>
              <a:rPr lang="es-CO" sz="4800" dirty="0">
                <a:solidFill>
                  <a:srgbClr val="152B48"/>
                </a:solidFill>
              </a:rPr>
              <a:t>La palabra clave: </a:t>
            </a:r>
            <a:br>
              <a:rPr lang="es-CO" sz="4800" dirty="0"/>
            </a:br>
            <a:r>
              <a:rPr lang="es-CO" sz="4800" i="1" dirty="0">
                <a:solidFill>
                  <a:srgbClr val="00ABA7"/>
                </a:solidFill>
                <a:latin typeface="Montserrat Black" pitchFamily="2" charset="77"/>
                <a:cs typeface="Apple Chancery" panose="03020702040506060504" pitchFamily="66" charset="-79"/>
              </a:rPr>
              <a:t>paciencia.</a:t>
            </a:r>
          </a:p>
        </p:txBody>
      </p:sp>
      <p:pic>
        <p:nvPicPr>
          <p:cNvPr id="15" name="Marcador de contenido 14">
            <a:extLst>
              <a:ext uri="{FF2B5EF4-FFF2-40B4-BE49-F238E27FC236}">
                <a16:creationId xmlns:a16="http://schemas.microsoft.com/office/drawing/2014/main" id="{13F7FEDA-B27B-194F-BB90-802DCCE9DF55}"/>
              </a:ext>
            </a:extLst>
          </p:cNvPr>
          <p:cNvPicPr>
            <a:picLocks noGrp="1" noChangeAspect="1"/>
          </p:cNvPicPr>
          <p:nvPr>
            <p:ph idx="1"/>
          </p:nvPr>
        </p:nvPicPr>
        <p:blipFill>
          <a:blip r:embed="rId2"/>
          <a:stretch>
            <a:fillRect/>
          </a:stretch>
        </p:blipFill>
        <p:spPr>
          <a:xfrm>
            <a:off x="5347855" y="746125"/>
            <a:ext cx="6007772" cy="5322166"/>
          </a:xfrm>
        </p:spPr>
      </p:pic>
    </p:spTree>
    <p:extLst>
      <p:ext uri="{BB962C8B-B14F-4D97-AF65-F5344CB8AC3E}">
        <p14:creationId xmlns:p14="http://schemas.microsoft.com/office/powerpoint/2010/main" val="29198280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FB60DE-A426-6443-835D-259D6EA3A83C}"/>
              </a:ext>
            </a:extLst>
          </p:cNvPr>
          <p:cNvSpPr>
            <a:spLocks noGrp="1"/>
          </p:cNvSpPr>
          <p:nvPr>
            <p:ph type="title"/>
          </p:nvPr>
        </p:nvSpPr>
        <p:spPr>
          <a:xfrm>
            <a:off x="838199" y="1013412"/>
            <a:ext cx="10515600" cy="1957801"/>
          </a:xfrm>
        </p:spPr>
        <p:txBody>
          <a:bodyPr/>
          <a:lstStyle/>
          <a:p>
            <a:pPr algn="ctr"/>
            <a:r>
              <a:rPr lang="es-CO" dirty="0"/>
              <a:t>Muchas gracias</a:t>
            </a:r>
          </a:p>
        </p:txBody>
      </p:sp>
    </p:spTree>
    <p:extLst>
      <p:ext uri="{BB962C8B-B14F-4D97-AF65-F5344CB8AC3E}">
        <p14:creationId xmlns:p14="http://schemas.microsoft.com/office/powerpoint/2010/main" val="777989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B04301C1-600D-CD44-9ACD-199949C9495F}"/>
              </a:ext>
            </a:extLst>
          </p:cNvPr>
          <p:cNvSpPr>
            <a:spLocks noGrp="1"/>
          </p:cNvSpPr>
          <p:nvPr>
            <p:ph type="title"/>
          </p:nvPr>
        </p:nvSpPr>
        <p:spPr>
          <a:xfrm>
            <a:off x="481012" y="149442"/>
            <a:ext cx="10515600" cy="1325563"/>
          </a:xfrm>
        </p:spPr>
        <p:txBody>
          <a:bodyPr/>
          <a:lstStyle/>
          <a:p>
            <a:r>
              <a:rPr lang="es-CO" dirty="0"/>
              <a:t>Leche materna: fluído dinámico</a:t>
            </a:r>
          </a:p>
        </p:txBody>
      </p:sp>
      <p:graphicFrame>
        <p:nvGraphicFramePr>
          <p:cNvPr id="4" name="Marcador de contenido 3">
            <a:extLst>
              <a:ext uri="{FF2B5EF4-FFF2-40B4-BE49-F238E27FC236}">
                <a16:creationId xmlns:a16="http://schemas.microsoft.com/office/drawing/2014/main" id="{17529541-D0C2-6F47-9E01-3A347DAE7A1A}"/>
              </a:ext>
            </a:extLst>
          </p:cNvPr>
          <p:cNvGraphicFramePr>
            <a:graphicFrameLocks noGrp="1"/>
          </p:cNvGraphicFramePr>
          <p:nvPr>
            <p:ph idx="4294967295"/>
            <p:extLst>
              <p:ext uri="{D42A27DB-BD31-4B8C-83A1-F6EECF244321}">
                <p14:modId xmlns:p14="http://schemas.microsoft.com/office/powerpoint/2010/main" val="1034753179"/>
              </p:ext>
            </p:extLst>
          </p:nvPr>
        </p:nvGraphicFramePr>
        <p:xfrm>
          <a:off x="0" y="1433513"/>
          <a:ext cx="12192000" cy="25574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id="{5D248BA3-49F9-0340-992C-C2FA4E7DD5F3}"/>
              </a:ext>
            </a:extLst>
          </p:cNvPr>
          <p:cNvSpPr txBox="1"/>
          <p:nvPr/>
        </p:nvSpPr>
        <p:spPr>
          <a:xfrm>
            <a:off x="4941248" y="6082051"/>
            <a:ext cx="6693408" cy="276999"/>
          </a:xfrm>
          <a:prstGeom prst="rect">
            <a:avLst/>
          </a:prstGeom>
          <a:noFill/>
        </p:spPr>
        <p:txBody>
          <a:bodyPr wrap="square" rtlCol="0">
            <a:spAutoFit/>
          </a:bodyPr>
          <a:lstStyle/>
          <a:p>
            <a:pPr algn="r"/>
            <a:r>
              <a:rPr lang="es-CO" sz="1200" dirty="0">
                <a:solidFill>
                  <a:srgbClr val="152B48"/>
                </a:solidFill>
                <a:latin typeface="Montserrat" pitchFamily="2" charset="77"/>
              </a:rPr>
              <a:t>Pediatría en Atención Primaria, 28, 283-295. Elsevier,  2013.</a:t>
            </a:r>
          </a:p>
        </p:txBody>
      </p:sp>
    </p:spTree>
    <p:extLst>
      <p:ext uri="{BB962C8B-B14F-4D97-AF65-F5344CB8AC3E}">
        <p14:creationId xmlns:p14="http://schemas.microsoft.com/office/powerpoint/2010/main" val="3853183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a:extLst>
              <a:ext uri="{FF2B5EF4-FFF2-40B4-BE49-F238E27FC236}">
                <a16:creationId xmlns:a16="http://schemas.microsoft.com/office/drawing/2014/main" id="{76071250-A97F-B24A-97BC-AF80125BE351}"/>
              </a:ext>
            </a:extLst>
          </p:cNvPr>
          <p:cNvSpPr>
            <a:spLocks noGrp="1"/>
          </p:cNvSpPr>
          <p:nvPr>
            <p:ph type="title"/>
          </p:nvPr>
        </p:nvSpPr>
        <p:spPr>
          <a:xfrm>
            <a:off x="566737" y="136525"/>
            <a:ext cx="10515600" cy="1325563"/>
          </a:xfrm>
        </p:spPr>
        <p:txBody>
          <a:bodyPr/>
          <a:lstStyle/>
          <a:p>
            <a:r>
              <a:rPr lang="es-CO" dirty="0"/>
              <a:t>1. Lactogénesis</a:t>
            </a:r>
          </a:p>
        </p:txBody>
      </p:sp>
      <p:graphicFrame>
        <p:nvGraphicFramePr>
          <p:cNvPr id="6" name="Marcador de contenido 5">
            <a:extLst>
              <a:ext uri="{FF2B5EF4-FFF2-40B4-BE49-F238E27FC236}">
                <a16:creationId xmlns:a16="http://schemas.microsoft.com/office/drawing/2014/main" id="{2D2D5D3B-BEB7-4E40-9A2B-23AFBCBCC3A0}"/>
              </a:ext>
            </a:extLst>
          </p:cNvPr>
          <p:cNvGraphicFramePr>
            <a:graphicFrameLocks noGrp="1"/>
          </p:cNvGraphicFramePr>
          <p:nvPr>
            <p:ph idx="1"/>
            <p:extLst>
              <p:ext uri="{D42A27DB-BD31-4B8C-83A1-F6EECF244321}">
                <p14:modId xmlns:p14="http://schemas.microsoft.com/office/powerpoint/2010/main" val="1962569055"/>
              </p:ext>
            </p:extLst>
          </p:nvPr>
        </p:nvGraphicFramePr>
        <p:xfrm>
          <a:off x="1771149" y="1738626"/>
          <a:ext cx="10106526" cy="2256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uadroTexto 8">
            <a:extLst>
              <a:ext uri="{FF2B5EF4-FFF2-40B4-BE49-F238E27FC236}">
                <a16:creationId xmlns:a16="http://schemas.microsoft.com/office/drawing/2014/main" id="{43D8C362-0E04-C644-A26A-0723294DF115}"/>
              </a:ext>
            </a:extLst>
          </p:cNvPr>
          <p:cNvSpPr txBox="1"/>
          <p:nvPr/>
        </p:nvSpPr>
        <p:spPr>
          <a:xfrm>
            <a:off x="4366922" y="5970774"/>
            <a:ext cx="7282153" cy="276999"/>
          </a:xfrm>
          <a:prstGeom prst="rect">
            <a:avLst/>
          </a:prstGeom>
          <a:noFill/>
        </p:spPr>
        <p:txBody>
          <a:bodyPr wrap="square" rtlCol="0">
            <a:spAutoFit/>
          </a:bodyPr>
          <a:lstStyle/>
          <a:p>
            <a:pPr algn="r"/>
            <a:r>
              <a:rPr lang="es-CO" sz="1200" dirty="0">
                <a:solidFill>
                  <a:srgbClr val="152B48"/>
                </a:solidFill>
                <a:latin typeface="Montserrat" pitchFamily="2" charset="77"/>
              </a:rPr>
              <a:t>Breastfeeding Update 2: Clinical Lactation Management. Pediatr. Rev. 1997;18;147.</a:t>
            </a:r>
          </a:p>
        </p:txBody>
      </p:sp>
    </p:spTree>
    <p:extLst>
      <p:ext uri="{BB962C8B-B14F-4D97-AF65-F5344CB8AC3E}">
        <p14:creationId xmlns:p14="http://schemas.microsoft.com/office/powerpoint/2010/main" val="1163471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8F33D0-7601-E242-8F0F-796447DD29D5}"/>
              </a:ext>
            </a:extLst>
          </p:cNvPr>
          <p:cNvSpPr>
            <a:spLocks noGrp="1"/>
          </p:cNvSpPr>
          <p:nvPr>
            <p:ph type="title"/>
          </p:nvPr>
        </p:nvSpPr>
        <p:spPr>
          <a:xfrm>
            <a:off x="551688" y="219793"/>
            <a:ext cx="10515600" cy="1325563"/>
          </a:xfrm>
        </p:spPr>
        <p:txBody>
          <a:bodyPr/>
          <a:lstStyle/>
          <a:p>
            <a:r>
              <a:rPr lang="es-CO" dirty="0"/>
              <a:t>2. Reflejo de eyección</a:t>
            </a:r>
          </a:p>
        </p:txBody>
      </p:sp>
      <p:graphicFrame>
        <p:nvGraphicFramePr>
          <p:cNvPr id="5" name="Marcador de contenido 4">
            <a:extLst>
              <a:ext uri="{FF2B5EF4-FFF2-40B4-BE49-F238E27FC236}">
                <a16:creationId xmlns:a16="http://schemas.microsoft.com/office/drawing/2014/main" id="{2A88FCEF-DA70-A340-8F33-0CB553742F51}"/>
              </a:ext>
            </a:extLst>
          </p:cNvPr>
          <p:cNvGraphicFramePr>
            <a:graphicFrameLocks noGrp="1"/>
          </p:cNvGraphicFramePr>
          <p:nvPr>
            <p:ph sz="half" idx="1"/>
            <p:extLst>
              <p:ext uri="{D42A27DB-BD31-4B8C-83A1-F6EECF244321}">
                <p14:modId xmlns:p14="http://schemas.microsoft.com/office/powerpoint/2010/main" val="3388036105"/>
              </p:ext>
            </p:extLst>
          </p:nvPr>
        </p:nvGraphicFramePr>
        <p:xfrm>
          <a:off x="6326846" y="1173581"/>
          <a:ext cx="5544312" cy="4024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Marcador de contenido 10">
            <a:extLst>
              <a:ext uri="{FF2B5EF4-FFF2-40B4-BE49-F238E27FC236}">
                <a16:creationId xmlns:a16="http://schemas.microsoft.com/office/drawing/2014/main" id="{90B56F3D-CAEC-ED4C-981E-2EA6DB4672AD}"/>
              </a:ext>
            </a:extLst>
          </p:cNvPr>
          <p:cNvPicPr>
            <a:picLocks noGrp="1" noChangeAspect="1"/>
          </p:cNvPicPr>
          <p:nvPr>
            <p:ph sz="half" idx="2"/>
          </p:nvPr>
        </p:nvPicPr>
        <p:blipFill>
          <a:blip r:embed="rId7">
            <a:extLst>
              <a:ext uri="{BEBA8EAE-BF5A-486C-A8C5-ECC9F3942E4B}">
                <a14:imgProps xmlns:a14="http://schemas.microsoft.com/office/drawing/2010/main">
                  <a14:imgLayer>
                    <a14:imgEffect>
                      <a14:sharpenSoften amount="50000"/>
                    </a14:imgEffect>
                  </a14:imgLayer>
                </a14:imgProps>
              </a:ext>
            </a:extLst>
          </a:blip>
          <a:stretch>
            <a:fillRect/>
          </a:stretch>
        </p:blipFill>
        <p:spPr>
          <a:xfrm>
            <a:off x="1656347" y="1345631"/>
            <a:ext cx="4327358" cy="2489472"/>
          </a:xfrm>
        </p:spPr>
      </p:pic>
      <p:sp>
        <p:nvSpPr>
          <p:cNvPr id="12" name="CuadroTexto 11">
            <a:extLst>
              <a:ext uri="{FF2B5EF4-FFF2-40B4-BE49-F238E27FC236}">
                <a16:creationId xmlns:a16="http://schemas.microsoft.com/office/drawing/2014/main" id="{85EEB397-3472-3D4A-A8AC-677540D7BE37}"/>
              </a:ext>
            </a:extLst>
          </p:cNvPr>
          <p:cNvSpPr txBox="1"/>
          <p:nvPr/>
        </p:nvSpPr>
        <p:spPr>
          <a:xfrm>
            <a:off x="4483915" y="6185044"/>
            <a:ext cx="7201505" cy="276999"/>
          </a:xfrm>
          <a:prstGeom prst="rect">
            <a:avLst/>
          </a:prstGeom>
          <a:noFill/>
        </p:spPr>
        <p:txBody>
          <a:bodyPr wrap="square" rtlCol="0">
            <a:spAutoFit/>
          </a:bodyPr>
          <a:lstStyle/>
          <a:p>
            <a:pPr algn="r"/>
            <a:r>
              <a:rPr lang="es-CO" sz="1200" dirty="0">
                <a:solidFill>
                  <a:srgbClr val="152B48"/>
                </a:solidFill>
                <a:latin typeface="Montserrat" pitchFamily="2" charset="77"/>
              </a:rPr>
              <a:t>Breastfeeding Update 2: Clinical Lactation Management. Pediatr. Rev. 1997;18;147.</a:t>
            </a:r>
          </a:p>
        </p:txBody>
      </p:sp>
    </p:spTree>
    <p:extLst>
      <p:ext uri="{BB962C8B-B14F-4D97-AF65-F5344CB8AC3E}">
        <p14:creationId xmlns:p14="http://schemas.microsoft.com/office/powerpoint/2010/main" val="2180490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06B933-246C-AF40-94C3-E1F646942DDA}"/>
              </a:ext>
            </a:extLst>
          </p:cNvPr>
          <p:cNvSpPr>
            <a:spLocks noGrp="1"/>
          </p:cNvSpPr>
          <p:nvPr>
            <p:ph type="title"/>
          </p:nvPr>
        </p:nvSpPr>
        <p:spPr>
          <a:xfrm>
            <a:off x="609600" y="265112"/>
            <a:ext cx="10515600" cy="1325563"/>
          </a:xfrm>
        </p:spPr>
        <p:txBody>
          <a:bodyPr/>
          <a:lstStyle/>
          <a:p>
            <a:r>
              <a:rPr lang="es-CO" dirty="0"/>
              <a:t>3. Galactopoyesis</a:t>
            </a:r>
          </a:p>
        </p:txBody>
      </p:sp>
      <p:graphicFrame>
        <p:nvGraphicFramePr>
          <p:cNvPr id="6" name="Marcador de contenido 5">
            <a:extLst>
              <a:ext uri="{FF2B5EF4-FFF2-40B4-BE49-F238E27FC236}">
                <a16:creationId xmlns:a16="http://schemas.microsoft.com/office/drawing/2014/main" id="{D3C662C4-6D2B-304F-B3E3-10B9E4AEDACA}"/>
              </a:ext>
            </a:extLst>
          </p:cNvPr>
          <p:cNvGraphicFramePr>
            <a:graphicFrameLocks noGrp="1"/>
          </p:cNvGraphicFramePr>
          <p:nvPr>
            <p:ph idx="1"/>
            <p:extLst>
              <p:ext uri="{D42A27DB-BD31-4B8C-83A1-F6EECF244321}">
                <p14:modId xmlns:p14="http://schemas.microsoft.com/office/powerpoint/2010/main" val="372415348"/>
              </p:ext>
            </p:extLst>
          </p:nvPr>
        </p:nvGraphicFramePr>
        <p:xfrm>
          <a:off x="4669654" y="1690688"/>
          <a:ext cx="6836546" cy="40105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uadroTexto 7">
            <a:extLst>
              <a:ext uri="{FF2B5EF4-FFF2-40B4-BE49-F238E27FC236}">
                <a16:creationId xmlns:a16="http://schemas.microsoft.com/office/drawing/2014/main" id="{5742405E-9936-4C41-81C8-A8891D8C8C08}"/>
              </a:ext>
            </a:extLst>
          </p:cNvPr>
          <p:cNvSpPr txBox="1"/>
          <p:nvPr/>
        </p:nvSpPr>
        <p:spPr>
          <a:xfrm>
            <a:off x="5062006" y="6353676"/>
            <a:ext cx="6693408" cy="276999"/>
          </a:xfrm>
          <a:prstGeom prst="rect">
            <a:avLst/>
          </a:prstGeom>
          <a:noFill/>
        </p:spPr>
        <p:txBody>
          <a:bodyPr wrap="square" rtlCol="0">
            <a:spAutoFit/>
          </a:bodyPr>
          <a:lstStyle/>
          <a:p>
            <a:pPr algn="r"/>
            <a:r>
              <a:rPr lang="es-CO" sz="1200" dirty="0">
                <a:solidFill>
                  <a:srgbClr val="152B48"/>
                </a:solidFill>
                <a:latin typeface="Montserrat" pitchFamily="2" charset="77"/>
              </a:rPr>
              <a:t>Pediatría en Atención Primaria, 28, 283-295. Elsevier,  2013.</a:t>
            </a:r>
          </a:p>
        </p:txBody>
      </p:sp>
    </p:spTree>
    <p:extLst>
      <p:ext uri="{BB962C8B-B14F-4D97-AF65-F5344CB8AC3E}">
        <p14:creationId xmlns:p14="http://schemas.microsoft.com/office/powerpoint/2010/main" val="535329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2C9655-3B61-864F-8214-7995E8AC13A0}"/>
              </a:ext>
            </a:extLst>
          </p:cNvPr>
          <p:cNvSpPr>
            <a:spLocks noGrp="1"/>
          </p:cNvSpPr>
          <p:nvPr>
            <p:ph type="title"/>
          </p:nvPr>
        </p:nvSpPr>
        <p:spPr>
          <a:xfrm>
            <a:off x="523875" y="214167"/>
            <a:ext cx="10515600" cy="1325563"/>
          </a:xfrm>
        </p:spPr>
        <p:txBody>
          <a:bodyPr/>
          <a:lstStyle/>
          <a:p>
            <a:r>
              <a:rPr lang="es-CO" dirty="0"/>
              <a:t>4. Regulación autocrina</a:t>
            </a:r>
          </a:p>
        </p:txBody>
      </p:sp>
      <p:graphicFrame>
        <p:nvGraphicFramePr>
          <p:cNvPr id="10" name="Diagrama 9">
            <a:extLst>
              <a:ext uri="{FF2B5EF4-FFF2-40B4-BE49-F238E27FC236}">
                <a16:creationId xmlns:a16="http://schemas.microsoft.com/office/drawing/2014/main" id="{5B81B3AD-C18C-DD49-BA8F-E604E81BD602}"/>
              </a:ext>
            </a:extLst>
          </p:cNvPr>
          <p:cNvGraphicFramePr/>
          <p:nvPr>
            <p:extLst>
              <p:ext uri="{D42A27DB-BD31-4B8C-83A1-F6EECF244321}">
                <p14:modId xmlns:p14="http://schemas.microsoft.com/office/powerpoint/2010/main" val="477881825"/>
              </p:ext>
            </p:extLst>
          </p:nvPr>
        </p:nvGraphicFramePr>
        <p:xfrm>
          <a:off x="4844715" y="1407214"/>
          <a:ext cx="7347285" cy="43461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CuadroTexto 10">
            <a:extLst>
              <a:ext uri="{FF2B5EF4-FFF2-40B4-BE49-F238E27FC236}">
                <a16:creationId xmlns:a16="http://schemas.microsoft.com/office/drawing/2014/main" id="{DA4CD44A-980C-9946-8305-792ED6B44CA2}"/>
              </a:ext>
            </a:extLst>
          </p:cNvPr>
          <p:cNvSpPr txBox="1"/>
          <p:nvPr/>
        </p:nvSpPr>
        <p:spPr>
          <a:xfrm>
            <a:off x="5431757" y="6240389"/>
            <a:ext cx="6388768" cy="276999"/>
          </a:xfrm>
          <a:prstGeom prst="rect">
            <a:avLst/>
          </a:prstGeom>
          <a:noFill/>
        </p:spPr>
        <p:txBody>
          <a:bodyPr wrap="square" rtlCol="0">
            <a:spAutoFit/>
          </a:bodyPr>
          <a:lstStyle/>
          <a:p>
            <a:pPr algn="r"/>
            <a:r>
              <a:rPr lang="es-CO" sz="1200" dirty="0">
                <a:solidFill>
                  <a:srgbClr val="152B48"/>
                </a:solidFill>
                <a:latin typeface="Montserrat" pitchFamily="2" charset="77"/>
              </a:rPr>
              <a:t>Breastfeeding Update 2: Clinical Lactation Management. Pediatr. Rev. 1997;18;147.</a:t>
            </a:r>
          </a:p>
        </p:txBody>
      </p:sp>
    </p:spTree>
    <p:extLst>
      <p:ext uri="{BB962C8B-B14F-4D97-AF65-F5344CB8AC3E}">
        <p14:creationId xmlns:p14="http://schemas.microsoft.com/office/powerpoint/2010/main" val="3224727993"/>
      </p:ext>
    </p:extLst>
  </p:cSld>
  <p:clrMapOvr>
    <a:masterClrMapping/>
  </p:clrMapOvr>
</p:sld>
</file>

<file path=ppt/theme/theme1.xml><?xml version="1.0" encoding="utf-8"?>
<a:theme xmlns:a="http://schemas.openxmlformats.org/drawingml/2006/main" name="PlantillaFR202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4610</TotalTime>
  <Words>2414</Words>
  <Application>Microsoft Office PowerPoint</Application>
  <PresentationFormat>Widescreen</PresentationFormat>
  <Paragraphs>214</Paragraphs>
  <Slides>42</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Montserrat</vt:lpstr>
      <vt:lpstr>Montserrat Black</vt:lpstr>
      <vt:lpstr>PlantillaFR2021</vt:lpstr>
      <vt:lpstr>LACTANCIA MATERNA</vt:lpstr>
      <vt:lpstr>En esta presentación</vt:lpstr>
      <vt:lpstr>Fisiología de la lactancia materna</vt:lpstr>
      <vt:lpstr>Leche materna: fluído dinámico</vt:lpstr>
      <vt:lpstr>Leche materna: fluído dinámico</vt:lpstr>
      <vt:lpstr>1. Lactogénesis</vt:lpstr>
      <vt:lpstr>2. Reflejo de eyección</vt:lpstr>
      <vt:lpstr>3. Galactopoyesis</vt:lpstr>
      <vt:lpstr>4. Regulación autocrina</vt:lpstr>
      <vt:lpstr>Fluído dinámico</vt:lpstr>
      <vt:lpstr>El crecimiento del lactante</vt:lpstr>
      <vt:lpstr>PowerPoint Presentation</vt:lpstr>
      <vt:lpstr>PowerPoint Presentation</vt:lpstr>
      <vt:lpstr>PowerPoint Presentation</vt:lpstr>
      <vt:lpstr>Problemas relacionados con la lactancia </vt:lpstr>
      <vt:lpstr>Problemas relacionados con la lactancia</vt:lpstr>
      <vt:lpstr>A los 17-20 días de vida</vt:lpstr>
      <vt:lpstr>A los 17-20 días de vida</vt:lpstr>
      <vt:lpstr>A las 6-7 semanas de vida</vt:lpstr>
      <vt:lpstr>A las 6-7 semanas de vida</vt:lpstr>
      <vt:lpstr>A los 3 meses</vt:lpstr>
      <vt:lpstr>A los 3 meses</vt:lpstr>
      <vt:lpstr>Al año de vida</vt:lpstr>
      <vt:lpstr>Al año de vida</vt:lpstr>
      <vt:lpstr>A 2 los años de vida</vt:lpstr>
      <vt:lpstr>A los 2 años de vida</vt:lpstr>
      <vt:lpstr>Falsas crisis: 4 meses y 8 meses</vt:lpstr>
      <vt:lpstr>Falsas crisis: 4 meses y 8 meses</vt:lpstr>
      <vt:lpstr>Hipogalactia verdadera</vt:lpstr>
      <vt:lpstr>Hipogalactia por mala técnica</vt:lpstr>
      <vt:lpstr>Huelga de lactancia</vt:lpstr>
      <vt:lpstr>Huelga de lactancia</vt:lpstr>
      <vt:lpstr> Recomendaciones a la madre</vt:lpstr>
      <vt:lpstr>PowerPoint Presentation</vt:lpstr>
      <vt:lpstr>Analogía del lavamanos</vt:lpstr>
      <vt:lpstr>Recomendaciones a la madre</vt:lpstr>
      <vt:lpstr>Signos de una lactancia eficaz </vt:lpstr>
      <vt:lpstr>Signos de una lactancia eficaz </vt:lpstr>
      <vt:lpstr>Signos de alarma</vt:lpstr>
      <vt:lpstr>Signos de alarma</vt:lpstr>
      <vt:lpstr>La palabra clave:  paciencia.</vt:lpstr>
      <vt:lpstr>Muchas 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Lactancia materna</dc:title>
  <dc:creator>Carolina Fernández</dc:creator>
  <cp:lastModifiedBy>ana.cardonaga@outlook.es</cp:lastModifiedBy>
  <cp:revision>13</cp:revision>
  <dcterms:created xsi:type="dcterms:W3CDTF">2021-02-14T22:58:11Z</dcterms:created>
  <dcterms:modified xsi:type="dcterms:W3CDTF">2021-02-20T11:51:57Z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600522</vt:lpwstr>
  </property>
  <property fmtid="{D5CDD505-2E9C-101B-9397-08002B2CF9AE}" name="NXPowerLiteSettings" pid="3">
    <vt:lpwstr>C7000400038000</vt:lpwstr>
  </property>
  <property fmtid="{D5CDD505-2E9C-101B-9397-08002B2CF9AE}" name="NXPowerLiteVersion" pid="4">
    <vt:lpwstr>S9.0.3</vt:lpwstr>
  </property>
</Properties>
</file>