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theme+xml" PartName="/ppt/theme/them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officedocument.presentationml.notesSlide+xml" PartName="/ppt/notesSlides/notesSlide1.xml"/>
  <Override ContentType="application/vnd.openxmlformats-officedocument.drawingml.diagramData+xml" PartName="/ppt/diagrams/data9.xml"/>
  <Override ContentType="application/vnd.openxmlformats-officedocument.drawingml.diagramLayout+xml" PartName="/ppt/diagrams/layout9.xml"/>
  <Override ContentType="application/vnd.openxmlformats-officedocument.drawingml.diagramStyle+xml" PartName="/ppt/diagrams/quickStyle9.xml"/>
  <Override ContentType="application/vnd.openxmlformats-officedocument.drawingml.diagramColors+xml" PartName="/ppt/diagrams/colors9.xml"/>
  <Override ContentType="application/vnd.ms-office.drawingml.diagramDrawing+xml" PartName="/ppt/diagrams/drawing9.xml"/>
  <Override ContentType="application/vnd.openxmlformats-officedocument.presentationml.notesSlide+xml" PartName="/ppt/notesSlides/notesSlide2.xml"/>
  <Override ContentType="application/vnd.openxmlformats-officedocument.drawingml.diagramData+xml" PartName="/ppt/diagrams/data10.xml"/>
  <Override ContentType="application/vnd.openxmlformats-officedocument.drawingml.diagramLayout+xml" PartName="/ppt/diagrams/layout10.xml"/>
  <Override ContentType="application/vnd.openxmlformats-officedocument.drawingml.diagramStyle+xml" PartName="/ppt/diagrams/quickStyle10.xml"/>
  <Override ContentType="application/vnd.openxmlformats-officedocument.drawingml.diagramColors+xml" PartName="/ppt/diagrams/colors10.xml"/>
  <Override ContentType="application/vnd.ms-office.drawingml.diagramDrawing+xml" PartName="/ppt/diagrams/drawing10.xml"/>
  <Override ContentType="application/vnd.openxmlformats-officedocument.drawingml.diagramData+xml" PartName="/ppt/diagrams/data11.xml"/>
  <Override ContentType="application/vnd.openxmlformats-officedocument.drawingml.diagramLayout+xml" PartName="/ppt/diagrams/layout11.xml"/>
  <Override ContentType="application/vnd.openxmlformats-officedocument.drawingml.diagramStyle+xml" PartName="/ppt/diagrams/quickStyle11.xml"/>
  <Override ContentType="application/vnd.openxmlformats-officedocument.drawingml.diagramColors+xml" PartName="/ppt/diagrams/colors11.xml"/>
  <Override ContentType="application/vnd.ms-office.drawingml.diagramDrawing+xml" PartName="/ppt/diagrams/drawing11.xml"/>
  <Override ContentType="application/vnd.openxmlformats-officedocument.drawingml.diagramData+xml" PartName="/ppt/diagrams/data12.xml"/>
  <Override ContentType="application/vnd.openxmlformats-officedocument.drawingml.diagramLayout+xml" PartName="/ppt/diagrams/layout12.xml"/>
  <Override ContentType="application/vnd.openxmlformats-officedocument.drawingml.diagramStyle+xml" PartName="/ppt/diagrams/quickStyle12.xml"/>
  <Override ContentType="application/vnd.openxmlformats-officedocument.drawingml.diagramColors+xml" PartName="/ppt/diagrams/colors12.xml"/>
  <Override ContentType="application/vnd.ms-office.drawingml.diagramDrawing+xml" PartName="/ppt/diagrams/drawing12.xml"/>
  <Override ContentType="application/vnd.openxmlformats-officedocument.drawingml.diagramData+xml" PartName="/ppt/diagrams/data13.xml"/>
  <Override ContentType="application/vnd.openxmlformats-officedocument.drawingml.diagramLayout+xml" PartName="/ppt/diagrams/layout13.xml"/>
  <Override ContentType="application/vnd.openxmlformats-officedocument.drawingml.diagramStyle+xml" PartName="/ppt/diagrams/quickStyle13.xml"/>
  <Override ContentType="application/vnd.openxmlformats-officedocument.drawingml.diagramColors+xml" PartName="/ppt/diagrams/colors13.xml"/>
  <Override ContentType="application/vnd.ms-office.drawingml.diagramDrawing+xml" PartName="/ppt/diagrams/drawing13.xml"/>
  <Override ContentType="application/vnd.openxmlformats-officedocument.drawingml.diagramData+xml" PartName="/ppt/diagrams/data14.xml"/>
  <Override ContentType="application/vnd.openxmlformats-officedocument.drawingml.diagramLayout+xml" PartName="/ppt/diagrams/layout14.xml"/>
  <Override ContentType="application/vnd.openxmlformats-officedocument.drawingml.diagramStyle+xml" PartName="/ppt/diagrams/quickStyle14.xml"/>
  <Override ContentType="application/vnd.openxmlformats-officedocument.drawingml.diagramColors+xml" PartName="/ppt/diagrams/colors14.xml"/>
  <Override ContentType="application/vnd.ms-office.drawingml.diagramDrawing+xml" PartName="/ppt/diagrams/drawing14.xml"/>
  <Override ContentType="application/vnd.openxmlformats-officedocument.drawingml.diagramData+xml" PartName="/ppt/diagrams/data15.xml"/>
  <Override ContentType="application/vnd.openxmlformats-officedocument.drawingml.diagramLayout+xml" PartName="/ppt/diagrams/layout15.xml"/>
  <Override ContentType="application/vnd.openxmlformats-officedocument.drawingml.diagramStyle+xml" PartName="/ppt/diagrams/quickStyle15.xml"/>
  <Override ContentType="application/vnd.openxmlformats-officedocument.drawingml.diagramColors+xml" PartName="/ppt/diagrams/colors15.xml"/>
  <Override ContentType="application/vnd.ms-office.drawingml.diagramDrawing+xml" PartName="/ppt/diagrams/drawing15.xml"/>
  <Override ContentType="application/vnd.openxmlformats-officedocument.drawingml.diagramData+xml" PartName="/ppt/diagrams/data16.xml"/>
  <Override ContentType="application/vnd.openxmlformats-officedocument.drawingml.diagramLayout+xml" PartName="/ppt/diagrams/layout16.xml"/>
  <Override ContentType="application/vnd.openxmlformats-officedocument.drawingml.diagramStyle+xml" PartName="/ppt/diagrams/quickStyle16.xml"/>
  <Override ContentType="application/vnd.openxmlformats-officedocument.drawingml.diagramColors+xml" PartName="/ppt/diagrams/colors16.xml"/>
  <Override ContentType="application/vnd.ms-office.drawingml.diagramDrawing+xml" PartName="/ppt/diagrams/drawing16.xml"/>
  <Override ContentType="application/vnd.openxmlformats-officedocument.drawingml.diagramData+xml" PartName="/ppt/diagrams/data17.xml"/>
  <Override ContentType="application/vnd.openxmlformats-officedocument.drawingml.diagramLayout+xml" PartName="/ppt/diagrams/layout17.xml"/>
  <Override ContentType="application/vnd.openxmlformats-officedocument.drawingml.diagramStyle+xml" PartName="/ppt/diagrams/quickStyle17.xml"/>
  <Override ContentType="application/vnd.openxmlformats-officedocument.drawingml.diagramColors+xml" PartName="/ppt/diagrams/colors17.xml"/>
  <Override ContentType="application/vnd.ms-office.drawingml.diagramDrawing+xml" PartName="/ppt/diagrams/drawing17.xml"/>
  <Override ContentType="application/vnd.openxmlformats-officedocument.drawingml.diagramData+xml" PartName="/ppt/diagrams/data18.xml"/>
  <Override ContentType="application/vnd.openxmlformats-officedocument.drawingml.diagramLayout+xml" PartName="/ppt/diagrams/layout18.xml"/>
  <Override ContentType="application/vnd.openxmlformats-officedocument.drawingml.diagramStyle+xml" PartName="/ppt/diagrams/quickStyle18.xml"/>
  <Override ContentType="application/vnd.openxmlformats-officedocument.drawingml.diagramColors+xml" PartName="/ppt/diagrams/colors18.xml"/>
  <Override ContentType="application/vnd.ms-office.drawingml.diagramDrawing+xml" PartName="/ppt/diagrams/drawing18.xml"/>
  <Override ContentType="application/vnd.openxmlformats-officedocument.drawingml.diagramData+xml" PartName="/ppt/diagrams/data19.xml"/>
  <Override ContentType="application/vnd.openxmlformats-officedocument.drawingml.diagramLayout+xml" PartName="/ppt/diagrams/layout19.xml"/>
  <Override ContentType="application/vnd.openxmlformats-officedocument.drawingml.diagramStyle+xml" PartName="/ppt/diagrams/quickStyle19.xml"/>
  <Override ContentType="application/vnd.openxmlformats-officedocument.drawingml.diagramColors+xml" PartName="/ppt/diagrams/colors19.xml"/>
  <Override ContentType="application/vnd.ms-office.drawingml.diagramDrawing+xml" PartName="/ppt/diagrams/drawing19.xml"/>
  <Override ContentType="application/vnd.openxmlformats-officedocument.drawingml.diagramData+xml" PartName="/ppt/diagrams/data20.xml"/>
  <Override ContentType="application/vnd.openxmlformats-officedocument.drawingml.diagramLayout+xml" PartName="/ppt/diagrams/layout20.xml"/>
  <Override ContentType="application/vnd.openxmlformats-officedocument.drawingml.diagramStyle+xml" PartName="/ppt/diagrams/quickStyle20.xml"/>
  <Override ContentType="application/vnd.openxmlformats-officedocument.drawingml.diagramColors+xml" PartName="/ppt/diagrams/colors20.xml"/>
  <Override ContentType="application/vnd.ms-office.drawingml.diagramDrawing+xml" PartName="/ppt/diagrams/drawing20.xml"/>
  <Override ContentType="application/vnd.openxmlformats-officedocument.drawingml.diagramData+xml" PartName="/ppt/diagrams/data21.xml"/>
  <Override ContentType="application/vnd.openxmlformats-officedocument.drawingml.diagramLayout+xml" PartName="/ppt/diagrams/layout21.xml"/>
  <Override ContentType="application/vnd.openxmlformats-officedocument.drawingml.diagramStyle+xml" PartName="/ppt/diagrams/quickStyle21.xml"/>
  <Override ContentType="application/vnd.openxmlformats-officedocument.drawingml.diagramColors+xml" PartName="/ppt/diagrams/colors21.xml"/>
  <Override ContentType="application/vnd.ms-office.drawingml.diagramDrawing+xml" PartName="/ppt/diagrams/drawing21.xml"/>
  <Override ContentType="application/vnd.openxmlformats-officedocument.drawingml.diagramData+xml" PartName="/ppt/diagrams/data22.xml"/>
  <Override ContentType="application/vnd.openxmlformats-officedocument.drawingml.diagramLayout+xml" PartName="/ppt/diagrams/layout22.xml"/>
  <Override ContentType="application/vnd.openxmlformats-officedocument.drawingml.diagramStyle+xml" PartName="/ppt/diagrams/quickStyle22.xml"/>
  <Override ContentType="application/vnd.openxmlformats-officedocument.drawingml.diagramColors+xml" PartName="/ppt/diagrams/colors22.xml"/>
  <Override ContentType="application/vnd.ms-office.drawingml.diagramDrawing+xml" PartName="/ppt/diagrams/drawing22.xml"/>
  <Override ContentType="application/vnd.openxmlformats-officedocument.drawingml.diagramData+xml" PartName="/ppt/diagrams/data23.xml"/>
  <Override ContentType="application/vnd.openxmlformats-officedocument.drawingml.diagramLayout+xml" PartName="/ppt/diagrams/layout23.xml"/>
  <Override ContentType="application/vnd.openxmlformats-officedocument.drawingml.diagramStyle+xml" PartName="/ppt/diagrams/quickStyle23.xml"/>
  <Override ContentType="application/vnd.openxmlformats-officedocument.drawingml.diagramColors+xml" PartName="/ppt/diagrams/colors23.xml"/>
  <Override ContentType="application/vnd.ms-office.drawingml.diagramDrawing+xml" PartName="/ppt/diagrams/drawing23.xml"/>
  <Override ContentType="application/vnd.openxmlformats-officedocument.drawingml.diagramData+xml" PartName="/ppt/diagrams/data24.xml"/>
  <Override ContentType="application/vnd.openxmlformats-officedocument.drawingml.diagramLayout+xml" PartName="/ppt/diagrams/layout24.xml"/>
  <Override ContentType="application/vnd.openxmlformats-officedocument.drawingml.diagramStyle+xml" PartName="/ppt/diagrams/quickStyle24.xml"/>
  <Override ContentType="application/vnd.openxmlformats-officedocument.drawingml.diagramColors+xml" PartName="/ppt/diagrams/colors24.xml"/>
  <Override ContentType="application/vnd.ms-office.drawingml.diagramDrawing+xml" PartName="/ppt/diagrams/drawing24.xml"/>
  <Override ContentType="application/vnd.openxmlformats-officedocument.drawingml.diagramData+xml" PartName="/ppt/diagrams/data25.xml"/>
  <Override ContentType="application/vnd.openxmlformats-officedocument.drawingml.diagramLayout+xml" PartName="/ppt/diagrams/layout25.xml"/>
  <Override ContentType="application/vnd.openxmlformats-officedocument.drawingml.diagramStyle+xml" PartName="/ppt/diagrams/quickStyle25.xml"/>
  <Override ContentType="application/vnd.openxmlformats-officedocument.drawingml.diagramColors+xml" PartName="/ppt/diagrams/colors25.xml"/>
  <Override ContentType="application/vnd.ms-office.drawingml.diagramDrawing+xml" PartName="/ppt/diagrams/drawing25.xml"/>
  <Override ContentType="application/vnd.openxmlformats-officedocument.drawingml.diagramData+xml" PartName="/ppt/diagrams/data26.xml"/>
  <Override ContentType="application/vnd.openxmlformats-officedocument.drawingml.diagramLayout+xml" PartName="/ppt/diagrams/layout26.xml"/>
  <Override ContentType="application/vnd.openxmlformats-officedocument.drawingml.diagramStyle+xml" PartName="/ppt/diagrams/quickStyle26.xml"/>
  <Override ContentType="application/vnd.openxmlformats-officedocument.drawingml.diagramColors+xml" PartName="/ppt/diagrams/colors26.xml"/>
  <Override ContentType="application/vnd.ms-office.drawingml.diagramDrawing+xml" PartName="/ppt/diagrams/drawing26.xml"/>
  <Override ContentType="application/vnd.openxmlformats-officedocument.drawingml.diagramData+xml" PartName="/ppt/diagrams/data27.xml"/>
  <Override ContentType="application/vnd.openxmlformats-officedocument.drawingml.diagramLayout+xml" PartName="/ppt/diagrams/layout27.xml"/>
  <Override ContentType="application/vnd.openxmlformats-officedocument.drawingml.diagramStyle+xml" PartName="/ppt/diagrams/quickStyle27.xml"/>
  <Override ContentType="application/vnd.openxmlformats-officedocument.drawingml.diagramColors+xml" PartName="/ppt/diagrams/colors27.xml"/>
  <Override ContentType="application/vnd.ms-office.drawingml.diagramDrawing+xml" PartName="/ppt/diagrams/drawing27.xml"/>
  <Override ContentType="application/vnd.openxmlformats-officedocument.drawingml.diagramData+xml" PartName="/ppt/diagrams/data28.xml"/>
  <Override ContentType="application/vnd.openxmlformats-officedocument.drawingml.diagramLayout+xml" PartName="/ppt/diagrams/layout28.xml"/>
  <Override ContentType="application/vnd.openxmlformats-officedocument.drawingml.diagramStyle+xml" PartName="/ppt/diagrams/quickStyle28.xml"/>
  <Override ContentType="application/vnd.openxmlformats-officedocument.drawingml.diagramColors+xml" PartName="/ppt/diagrams/colors28.xml"/>
  <Override ContentType="application/vnd.ms-office.drawingml.diagramDrawing+xml" PartName="/ppt/diagrams/drawing28.xml"/>
  <Override ContentType="application/vnd.openxmlformats-officedocument.drawingml.diagramData+xml" PartName="/ppt/diagrams/data29.xml"/>
  <Override ContentType="application/vnd.openxmlformats-officedocument.drawingml.diagramLayout+xml" PartName="/ppt/diagrams/layout29.xml"/>
  <Override ContentType="application/vnd.openxmlformats-officedocument.drawingml.diagramStyle+xml" PartName="/ppt/diagrams/quickStyle29.xml"/>
  <Override ContentType="application/vnd.openxmlformats-officedocument.drawingml.diagramColors+xml" PartName="/ppt/diagrams/colors29.xml"/>
  <Override ContentType="application/vnd.ms-office.drawingml.diagramDrawing+xml" PartName="/ppt/diagrams/drawing29.xml"/>
  <Override ContentType="application/vnd.openxmlformats-officedocument.drawingml.diagramData+xml" PartName="/ppt/diagrams/data30.xml"/>
  <Override ContentType="application/vnd.openxmlformats-officedocument.drawingml.diagramLayout+xml" PartName="/ppt/diagrams/layout30.xml"/>
  <Override ContentType="application/vnd.openxmlformats-officedocument.drawingml.diagramStyle+xml" PartName="/ppt/diagrams/quickStyle30.xml"/>
  <Override ContentType="application/vnd.openxmlformats-officedocument.drawingml.diagramColors+xml" PartName="/ppt/diagrams/colors30.xml"/>
  <Override ContentType="application/vnd.ms-office.drawingml.diagramDrawing+xml" PartName="/ppt/diagrams/drawing30.xml"/>
  <Override ContentType="application/vnd.openxmlformats-officedocument.drawingml.diagramData+xml" PartName="/ppt/diagrams/data31.xml"/>
  <Override ContentType="application/vnd.openxmlformats-officedocument.drawingml.diagramLayout+xml" PartName="/ppt/diagrams/layout31.xml"/>
  <Override ContentType="application/vnd.openxmlformats-officedocument.drawingml.diagramStyle+xml" PartName="/ppt/diagrams/quickStyle31.xml"/>
  <Override ContentType="application/vnd.openxmlformats-officedocument.drawingml.diagramColors+xml" PartName="/ppt/diagrams/colors31.xml"/>
  <Override ContentType="application/vnd.ms-office.drawingml.diagramDrawing+xml" PartName="/ppt/diagrams/drawing31.xml"/>
  <Override ContentType="application/vnd.openxmlformats-officedocument.drawingml.diagramData+xml" PartName="/ppt/diagrams/data32.xml"/>
  <Override ContentType="application/vnd.openxmlformats-officedocument.drawingml.diagramLayout+xml" PartName="/ppt/diagrams/layout32.xml"/>
  <Override ContentType="application/vnd.openxmlformats-officedocument.drawingml.diagramStyle+xml" PartName="/ppt/diagrams/quickStyle32.xml"/>
  <Override ContentType="application/vnd.openxmlformats-officedocument.drawingml.diagramColors+xml" PartName="/ppt/diagrams/colors32.xml"/>
  <Override ContentType="application/vnd.ms-office.drawingml.diagramDrawing+xml" PartName="/ppt/diagrams/drawing32.xml"/>
  <Override ContentType="application/vnd.openxmlformats-officedocument.drawingml.diagramData+xml" PartName="/ppt/diagrams/data33.xml"/>
  <Override ContentType="application/vnd.openxmlformats-officedocument.drawingml.diagramLayout+xml" PartName="/ppt/diagrams/layout33.xml"/>
  <Override ContentType="application/vnd.openxmlformats-officedocument.drawingml.diagramStyle+xml" PartName="/ppt/diagrams/quickStyle33.xml"/>
  <Override ContentType="application/vnd.openxmlformats-officedocument.drawingml.diagramColors+xml" PartName="/ppt/diagrams/colors33.xml"/>
  <Override ContentType="application/vnd.ms-office.drawingml.diagramDrawing+xml" PartName="/ppt/diagrams/drawing33.xml"/>
  <Override ContentType="application/vnd.openxmlformats-officedocument.drawingml.diagramData+xml" PartName="/ppt/diagrams/data34.xml"/>
  <Override ContentType="application/vnd.openxmlformats-officedocument.drawingml.diagramLayout+xml" PartName="/ppt/diagrams/layout34.xml"/>
  <Override ContentType="application/vnd.openxmlformats-officedocument.drawingml.diagramStyle+xml" PartName="/ppt/diagrams/quickStyle34.xml"/>
  <Override ContentType="application/vnd.openxmlformats-officedocument.drawingml.diagramColors+xml" PartName="/ppt/diagrams/colors34.xml"/>
  <Override ContentType="application/vnd.ms-office.drawingml.diagramDrawing+xml" PartName="/ppt/diagrams/drawing34.xml"/>
  <Override ContentType="application/vnd.openxmlformats-officedocument.drawingml.diagramData+xml" PartName="/ppt/diagrams/data35.xml"/>
  <Override ContentType="application/vnd.openxmlformats-officedocument.drawingml.diagramLayout+xml" PartName="/ppt/diagrams/layout35.xml"/>
  <Override ContentType="application/vnd.openxmlformats-officedocument.drawingml.diagramStyle+xml" PartName="/ppt/diagrams/quickStyle35.xml"/>
  <Override ContentType="application/vnd.openxmlformats-officedocument.drawingml.diagramColors+xml" PartName="/ppt/diagrams/colors35.xml"/>
  <Override ContentType="application/vnd.ms-office.drawingml.diagramDrawing+xml" PartName="/ppt/diagrams/drawing35.xml"/>
  <Override ContentType="application/vnd.openxmlformats-officedocument.drawingml.diagramData+xml" PartName="/ppt/diagrams/data36.xml"/>
  <Override ContentType="application/vnd.openxmlformats-officedocument.drawingml.diagramLayout+xml" PartName="/ppt/diagrams/layout36.xml"/>
  <Override ContentType="application/vnd.openxmlformats-officedocument.drawingml.diagramStyle+xml" PartName="/ppt/diagrams/quickStyle36.xml"/>
  <Override ContentType="application/vnd.openxmlformats-officedocument.drawingml.diagramColors+xml" PartName="/ppt/diagrams/colors36.xml"/>
  <Override ContentType="application/vnd.ms-office.drawingml.diagramDrawing+xml" PartName="/ppt/diagrams/drawing36.xml"/>
  <Override ContentType="application/vnd.openxmlformats-officedocument.drawingml.diagramData+xml" PartName="/ppt/diagrams/data37.xml"/>
  <Override ContentType="application/vnd.openxmlformats-officedocument.drawingml.diagramLayout+xml" PartName="/ppt/diagrams/layout37.xml"/>
  <Override ContentType="application/vnd.openxmlformats-officedocument.drawingml.diagramStyle+xml" PartName="/ppt/diagrams/quickStyle37.xml"/>
  <Override ContentType="application/vnd.openxmlformats-officedocument.drawingml.diagramColors+xml" PartName="/ppt/diagrams/colors37.xml"/>
  <Override ContentType="application/vnd.ms-office.drawingml.diagramDrawing+xml" PartName="/ppt/diagrams/drawing37.xml"/>
  <Override ContentType="application/vnd.openxmlformats-officedocument.drawingml.diagramData+xml" PartName="/ppt/diagrams/data38.xml"/>
  <Override ContentType="application/vnd.openxmlformats-officedocument.drawingml.diagramLayout+xml" PartName="/ppt/diagrams/layout38.xml"/>
  <Override ContentType="application/vnd.openxmlformats-officedocument.drawingml.diagramStyle+xml" PartName="/ppt/diagrams/quickStyle38.xml"/>
  <Override ContentType="application/vnd.openxmlformats-officedocument.drawingml.diagramColors+xml" PartName="/ppt/diagrams/colors38.xml"/>
  <Override ContentType="application/vnd.ms-office.drawingml.diagramDrawing+xml" PartName="/ppt/diagrams/drawing38.xml"/>
  <Override ContentType="application/vnd.openxmlformats-officedocument.drawingml.diagramData+xml" PartName="/ppt/diagrams/data39.xml"/>
  <Override ContentType="application/vnd.openxmlformats-officedocument.drawingml.diagramLayout+xml" PartName="/ppt/diagrams/layout39.xml"/>
  <Override ContentType="application/vnd.openxmlformats-officedocument.drawingml.diagramStyle+xml" PartName="/ppt/diagrams/quickStyle39.xml"/>
  <Override ContentType="application/vnd.openxmlformats-officedocument.drawingml.diagramColors+xml" PartName="/ppt/diagrams/colors39.xml"/>
  <Override ContentType="application/vnd.ms-office.drawingml.diagramDrawing+xml" PartName="/ppt/diagrams/drawing39.xml"/>
  <Override ContentType="application/vnd.openxmlformats-officedocument.drawingml.diagramData+xml" PartName="/ppt/diagrams/data40.xml"/>
  <Override ContentType="application/vnd.openxmlformats-officedocument.drawingml.diagramLayout+xml" PartName="/ppt/diagrams/layout40.xml"/>
  <Override ContentType="application/vnd.openxmlformats-officedocument.drawingml.diagramStyle+xml" PartName="/ppt/diagrams/quickStyle40.xml"/>
  <Override ContentType="application/vnd.openxmlformats-officedocument.drawingml.diagramColors+xml" PartName="/ppt/diagrams/colors40.xml"/>
  <Override ContentType="application/vnd.ms-office.drawingml.diagramDrawing+xml" PartName="/ppt/diagrams/drawing40.xml"/>
  <Override ContentType="application/vnd.openxmlformats-officedocument.drawingml.diagramData+xml" PartName="/ppt/diagrams/data41.xml"/>
  <Override ContentType="application/vnd.openxmlformats-officedocument.drawingml.diagramLayout+xml" PartName="/ppt/diagrams/layout41.xml"/>
  <Override ContentType="application/vnd.openxmlformats-officedocument.drawingml.diagramStyle+xml" PartName="/ppt/diagrams/quickStyle41.xml"/>
  <Override ContentType="application/vnd.openxmlformats-officedocument.drawingml.diagramColors+xml" PartName="/ppt/diagrams/colors41.xml"/>
  <Override ContentType="application/vnd.ms-office.drawingml.diagramDrawing+xml" PartName="/ppt/diagrams/drawing41.xml"/>
  <Override ContentType="application/vnd.openxmlformats-officedocument.drawingml.diagramData+xml" PartName="/ppt/diagrams/data42.xml"/>
  <Override ContentType="application/vnd.openxmlformats-officedocument.drawingml.diagramLayout+xml" PartName="/ppt/diagrams/layout42.xml"/>
  <Override ContentType="application/vnd.openxmlformats-officedocument.drawingml.diagramStyle+xml" PartName="/ppt/diagrams/quickStyle42.xml"/>
  <Override ContentType="application/vnd.openxmlformats-officedocument.drawingml.diagramColors+xml" PartName="/ppt/diagrams/colors42.xml"/>
  <Override ContentType="application/vnd.ms-office.drawingml.diagramDrawing+xml" PartName="/ppt/diagrams/drawing42.xml"/>
  <Override ContentType="application/vnd.openxmlformats-officedocument.drawingml.diagramData+xml" PartName="/ppt/diagrams/data43.xml"/>
  <Override ContentType="application/vnd.openxmlformats-officedocument.drawingml.diagramLayout+xml" PartName="/ppt/diagrams/layout43.xml"/>
  <Override ContentType="application/vnd.openxmlformats-officedocument.drawingml.diagramStyle+xml" PartName="/ppt/diagrams/quickStyle43.xml"/>
  <Override ContentType="application/vnd.openxmlformats-officedocument.drawingml.diagramColors+xml" PartName="/ppt/diagrams/colors43.xml"/>
  <Override ContentType="application/vnd.ms-office.drawingml.diagramDrawing+xml" PartName="/ppt/diagrams/drawing43.xml"/>
  <Override ContentType="application/vnd.openxmlformats-officedocument.drawingml.diagramData+xml" PartName="/ppt/diagrams/data44.xml"/>
  <Override ContentType="application/vnd.openxmlformats-officedocument.drawingml.diagramLayout+xml" PartName="/ppt/diagrams/layout44.xml"/>
  <Override ContentType="application/vnd.openxmlformats-officedocument.drawingml.diagramStyle+xml" PartName="/ppt/diagrams/quickStyle44.xml"/>
  <Override ContentType="application/vnd.openxmlformats-officedocument.drawingml.diagramColors+xml" PartName="/ppt/diagrams/colors44.xml"/>
  <Override ContentType="application/vnd.ms-office.drawingml.diagramDrawing+xml" PartName="/ppt/diagrams/drawing44.xml"/>
  <Override ContentType="application/vnd.openxmlformats-officedocument.drawingml.diagramData+xml" PartName="/ppt/diagrams/data45.xml"/>
  <Override ContentType="application/vnd.openxmlformats-officedocument.drawingml.diagramLayout+xml" PartName="/ppt/diagrams/layout45.xml"/>
  <Override ContentType="application/vnd.openxmlformats-officedocument.drawingml.diagramStyle+xml" PartName="/ppt/diagrams/quickStyle45.xml"/>
  <Override ContentType="application/vnd.openxmlformats-officedocument.drawingml.diagramColors+xml" PartName="/ppt/diagrams/colors45.xml"/>
  <Override ContentType="application/vnd.ms-office.drawingml.diagramDrawing+xml" PartName="/ppt/diagrams/drawing45.xml"/>
  <Override ContentType="application/vnd.openxmlformats-officedocument.drawingml.diagramData+xml" PartName="/ppt/diagrams/data46.xml"/>
  <Override ContentType="application/vnd.openxmlformats-officedocument.drawingml.diagramLayout+xml" PartName="/ppt/diagrams/layout46.xml"/>
  <Override ContentType="application/vnd.openxmlformats-officedocument.drawingml.diagramStyle+xml" PartName="/ppt/diagrams/quickStyle46.xml"/>
  <Override ContentType="application/vnd.openxmlformats-officedocument.drawingml.diagramColors+xml" PartName="/ppt/diagrams/colors46.xml"/>
  <Override ContentType="application/vnd.ms-office.drawingml.diagramDrawing+xml" PartName="/ppt/diagrams/drawing46.xml"/>
  <Override ContentType="application/vnd.openxmlformats-officedocument.drawingml.diagramData+xml" PartName="/ppt/diagrams/data47.xml"/>
  <Override ContentType="application/vnd.openxmlformats-officedocument.drawingml.diagramLayout+xml" PartName="/ppt/diagrams/layout47.xml"/>
  <Override ContentType="application/vnd.openxmlformats-officedocument.drawingml.diagramStyle+xml" PartName="/ppt/diagrams/quickStyle47.xml"/>
  <Override ContentType="application/vnd.openxmlformats-officedocument.drawingml.diagramColors+xml" PartName="/ppt/diagrams/colors47.xml"/>
  <Override ContentType="application/vnd.ms-office.drawingml.diagramDrawing+xml" PartName="/ppt/diagrams/drawing47.xml"/>
  <Override ContentType="application/vnd.openxmlformats-officedocument.drawingml.diagramData+xml" PartName="/ppt/diagrams/data48.xml"/>
  <Override ContentType="application/vnd.openxmlformats-officedocument.drawingml.diagramLayout+xml" PartName="/ppt/diagrams/layout48.xml"/>
  <Override ContentType="application/vnd.openxmlformats-officedocument.drawingml.diagramStyle+xml" PartName="/ppt/diagrams/quickStyle48.xml"/>
  <Override ContentType="application/vnd.openxmlformats-officedocument.drawingml.diagramColors+xml" PartName="/ppt/diagrams/colors48.xml"/>
  <Override ContentType="application/vnd.ms-office.drawingml.diagramDrawing+xml" PartName="/ppt/diagrams/drawing48.xml"/>
  <Override ContentType="application/vnd.openxmlformats-officedocument.drawingml.diagramData+xml" PartName="/ppt/diagrams/data49.xml"/>
  <Override ContentType="application/vnd.openxmlformats-officedocument.drawingml.diagramLayout+xml" PartName="/ppt/diagrams/layout49.xml"/>
  <Override ContentType="application/vnd.openxmlformats-officedocument.drawingml.diagramStyle+xml" PartName="/ppt/diagrams/quickStyle49.xml"/>
  <Override ContentType="application/vnd.openxmlformats-officedocument.drawingml.diagramColors+xml" PartName="/ppt/diagrams/colors49.xml"/>
  <Override ContentType="application/vnd.ms-office.drawingml.diagramDrawing+xml" PartName="/ppt/diagrams/drawing49.xml"/>
  <Override ContentType="application/vnd.openxmlformats-officedocument.drawingml.diagramData+xml" PartName="/ppt/diagrams/data50.xml"/>
  <Override ContentType="application/vnd.openxmlformats-officedocument.drawingml.diagramLayout+xml" PartName="/ppt/diagrams/layout50.xml"/>
  <Override ContentType="application/vnd.openxmlformats-officedocument.drawingml.diagramStyle+xml" PartName="/ppt/diagrams/quickStyle50.xml"/>
  <Override ContentType="application/vnd.openxmlformats-officedocument.drawingml.diagramColors+xml" PartName="/ppt/diagrams/colors50.xml"/>
  <Override ContentType="application/vnd.ms-office.drawingml.diagramDrawing+xml" PartName="/ppt/diagrams/drawing50.xml"/>
  <Override ContentType="application/vnd.openxmlformats-officedocument.drawingml.diagramData+xml" PartName="/ppt/diagrams/data51.xml"/>
  <Override ContentType="application/vnd.openxmlformats-officedocument.drawingml.diagramLayout+xml" PartName="/ppt/diagrams/layout51.xml"/>
  <Override ContentType="application/vnd.openxmlformats-officedocument.drawingml.diagramStyle+xml" PartName="/ppt/diagrams/quickStyle51.xml"/>
  <Override ContentType="application/vnd.openxmlformats-officedocument.drawingml.diagramColors+xml" PartName="/ppt/diagrams/colors51.xml"/>
  <Override ContentType="application/vnd.ms-office.drawingml.diagramDrawing+xml" PartName="/ppt/diagrams/drawing51.xml"/>
  <Override ContentType="application/vnd.ms-powerpoint.changesinfo+xml" PartName="/ppt/changesInfos/changesInfo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7" r:id="rId2"/>
    <p:sldId id="259" r:id="rId3"/>
    <p:sldId id="260" r:id="rId4"/>
    <p:sldId id="261" r:id="rId5"/>
    <p:sldId id="262" r:id="rId6"/>
    <p:sldId id="270" r:id="rId7"/>
    <p:sldId id="271" r:id="rId8"/>
    <p:sldId id="290" r:id="rId9"/>
    <p:sldId id="276" r:id="rId10"/>
    <p:sldId id="277" r:id="rId11"/>
    <p:sldId id="283" r:id="rId12"/>
    <p:sldId id="284" r:id="rId13"/>
    <p:sldId id="293" r:id="rId14"/>
    <p:sldId id="281" r:id="rId15"/>
    <p:sldId id="282" r:id="rId16"/>
    <p:sldId id="285" r:id="rId17"/>
    <p:sldId id="286" r:id="rId18"/>
    <p:sldId id="287" r:id="rId19"/>
    <p:sldId id="288" r:id="rId20"/>
    <p:sldId id="291" r:id="rId21"/>
    <p:sldId id="292" r:id="rId22"/>
    <p:sldId id="289" r:id="rId23"/>
    <p:sldId id="256" r:id="rId24"/>
    <p:sldId id="294" r:id="rId25"/>
    <p:sldId id="258" r:id="rId26"/>
    <p:sldId id="295" r:id="rId27"/>
    <p:sldId id="296" r:id="rId28"/>
    <p:sldId id="263" r:id="rId29"/>
    <p:sldId id="264" r:id="rId30"/>
    <p:sldId id="269" r:id="rId31"/>
    <p:sldId id="274" r:id="rId32"/>
    <p:sldId id="301" r:id="rId33"/>
    <p:sldId id="302" r:id="rId34"/>
    <p:sldId id="313" r:id="rId35"/>
    <p:sldId id="314" r:id="rId36"/>
    <p:sldId id="315" r:id="rId37"/>
    <p:sldId id="316" r:id="rId38"/>
    <p:sldId id="318" r:id="rId39"/>
    <p:sldId id="329" r:id="rId40"/>
    <p:sldId id="330" r:id="rId41"/>
    <p:sldId id="321" r:id="rId42"/>
    <p:sldId id="323" r:id="rId43"/>
    <p:sldId id="324" r:id="rId44"/>
    <p:sldId id="325" r:id="rId45"/>
    <p:sldId id="328" r:id="rId46"/>
    <p:sldId id="327" r:id="rId4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A7"/>
    <a:srgbClr val="152B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8" autoAdjust="0"/>
    <p:restoredTop sz="95501" autoAdjust="0"/>
  </p:normalViewPr>
  <p:slideViewPr>
    <p:cSldViewPr snapToGrid="0" showGuides="1">
      <p:cViewPr varScale="1">
        <p:scale>
          <a:sx n="63" d="100"/>
          <a:sy n="63" d="100"/>
        </p:scale>
        <p:origin x="852"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É" userId="d76c7dd5-0c5b-4c51-93da-07f0ed42b0d8" providerId="ADAL" clId="{63B68183-F695-4488-8F8A-71C968A1EC49}"/>
    <pc:docChg chg="custSel addSld delSld modSld">
      <pc:chgData name="JOSÉ" userId="d76c7dd5-0c5b-4c51-93da-07f0ed42b0d8" providerId="ADAL" clId="{63B68183-F695-4488-8F8A-71C968A1EC49}" dt="2021-02-25T14:24:16.098" v="86" actId="1076"/>
      <pc:docMkLst>
        <pc:docMk/>
      </pc:docMkLst>
      <pc:sldChg chg="modSp add mod">
        <pc:chgData name="JOSÉ" userId="d76c7dd5-0c5b-4c51-93da-07f0ed42b0d8" providerId="ADAL" clId="{63B68183-F695-4488-8F8A-71C968A1EC49}" dt="2021-02-25T13:10:50.497" v="3" actId="113"/>
        <pc:sldMkLst>
          <pc:docMk/>
          <pc:sldMk cId="2558100837" sldId="256"/>
        </pc:sldMkLst>
        <pc:spChg chg="mod">
          <ac:chgData name="JOSÉ" userId="d76c7dd5-0c5b-4c51-93da-07f0ed42b0d8" providerId="ADAL" clId="{63B68183-F695-4488-8F8A-71C968A1EC49}" dt="2021-02-25T13:10:50.497" v="3" actId="113"/>
          <ac:spMkLst>
            <pc:docMk/>
            <pc:sldMk cId="2558100837" sldId="256"/>
            <ac:spMk id="3" creationId="{00000000-0000-0000-0000-000000000000}"/>
          </ac:spMkLst>
        </pc:spChg>
      </pc:sldChg>
      <pc:sldChg chg="modSp add mod">
        <pc:chgData name="JOSÉ" userId="d76c7dd5-0c5b-4c51-93da-07f0ed42b0d8" providerId="ADAL" clId="{63B68183-F695-4488-8F8A-71C968A1EC49}" dt="2021-02-25T13:11:52.549" v="11" actId="1076"/>
        <pc:sldMkLst>
          <pc:docMk/>
          <pc:sldMk cId="1053033501" sldId="258"/>
        </pc:sldMkLst>
        <pc:graphicFrameChg chg="mod">
          <ac:chgData name="JOSÉ" userId="d76c7dd5-0c5b-4c51-93da-07f0ed42b0d8" providerId="ADAL" clId="{63B68183-F695-4488-8F8A-71C968A1EC49}" dt="2021-02-25T13:11:50.669" v="10" actId="1076"/>
          <ac:graphicFrameMkLst>
            <pc:docMk/>
            <pc:sldMk cId="1053033501" sldId="258"/>
            <ac:graphicFrameMk id="4" creationId="{00000000-0000-0000-0000-000000000000}"/>
          </ac:graphicFrameMkLst>
        </pc:graphicFrameChg>
        <pc:graphicFrameChg chg="mod">
          <ac:chgData name="JOSÉ" userId="d76c7dd5-0c5b-4c51-93da-07f0ed42b0d8" providerId="ADAL" clId="{63B68183-F695-4488-8F8A-71C968A1EC49}" dt="2021-02-25T13:11:52.549" v="11" actId="1076"/>
          <ac:graphicFrameMkLst>
            <pc:docMk/>
            <pc:sldMk cId="1053033501" sldId="258"/>
            <ac:graphicFrameMk id="5" creationId="{00000000-0000-0000-0000-000000000000}"/>
          </ac:graphicFrameMkLst>
        </pc:graphicFrameChg>
      </pc:sldChg>
      <pc:sldChg chg="add">
        <pc:chgData name="JOSÉ" userId="d76c7dd5-0c5b-4c51-93da-07f0ed42b0d8" providerId="ADAL" clId="{63B68183-F695-4488-8F8A-71C968A1EC49}" dt="2021-02-25T13:09:03.831" v="1"/>
        <pc:sldMkLst>
          <pc:docMk/>
          <pc:sldMk cId="1255221603" sldId="263"/>
        </pc:sldMkLst>
      </pc:sldChg>
      <pc:sldChg chg="add">
        <pc:chgData name="JOSÉ" userId="d76c7dd5-0c5b-4c51-93da-07f0ed42b0d8" providerId="ADAL" clId="{63B68183-F695-4488-8F8A-71C968A1EC49}" dt="2021-02-25T13:09:03.831" v="1"/>
        <pc:sldMkLst>
          <pc:docMk/>
          <pc:sldMk cId="34226036" sldId="264"/>
        </pc:sldMkLst>
      </pc:sldChg>
      <pc:sldChg chg="add del">
        <pc:chgData name="JOSÉ" userId="d76c7dd5-0c5b-4c51-93da-07f0ed42b0d8" providerId="ADAL" clId="{63B68183-F695-4488-8F8A-71C968A1EC49}" dt="2021-02-25T13:43:24.384" v="50" actId="47"/>
        <pc:sldMkLst>
          <pc:docMk/>
          <pc:sldMk cId="1021687638" sldId="265"/>
        </pc:sldMkLst>
      </pc:sldChg>
      <pc:sldChg chg="add del">
        <pc:chgData name="JOSÉ" userId="d76c7dd5-0c5b-4c51-93da-07f0ed42b0d8" providerId="ADAL" clId="{63B68183-F695-4488-8F8A-71C968A1EC49}" dt="2021-02-25T13:24:59.385" v="23" actId="47"/>
        <pc:sldMkLst>
          <pc:docMk/>
          <pc:sldMk cId="272651920" sldId="266"/>
        </pc:sldMkLst>
      </pc:sldChg>
      <pc:sldChg chg="add del">
        <pc:chgData name="JOSÉ" userId="d76c7dd5-0c5b-4c51-93da-07f0ed42b0d8" providerId="ADAL" clId="{63B68183-F695-4488-8F8A-71C968A1EC49}" dt="2021-02-25T13:26:21.178" v="24" actId="47"/>
        <pc:sldMkLst>
          <pc:docMk/>
          <pc:sldMk cId="2845433811" sldId="267"/>
        </pc:sldMkLst>
      </pc:sldChg>
      <pc:sldChg chg="modSp add del mod">
        <pc:chgData name="JOSÉ" userId="d76c7dd5-0c5b-4c51-93da-07f0ed42b0d8" providerId="ADAL" clId="{63B68183-F695-4488-8F8A-71C968A1EC49}" dt="2021-02-25T13:26:55.829" v="27" actId="47"/>
        <pc:sldMkLst>
          <pc:docMk/>
          <pc:sldMk cId="3003209800" sldId="268"/>
        </pc:sldMkLst>
        <pc:spChg chg="mod">
          <ac:chgData name="JOSÉ" userId="d76c7dd5-0c5b-4c51-93da-07f0ed42b0d8" providerId="ADAL" clId="{63B68183-F695-4488-8F8A-71C968A1EC49}" dt="2021-02-25T13:26:42.492" v="26" actId="122"/>
          <ac:spMkLst>
            <pc:docMk/>
            <pc:sldMk cId="3003209800" sldId="268"/>
            <ac:spMk id="2" creationId="{00000000-0000-0000-0000-000000000000}"/>
          </ac:spMkLst>
        </pc:spChg>
        <pc:picChg chg="mod">
          <ac:chgData name="JOSÉ" userId="d76c7dd5-0c5b-4c51-93da-07f0ed42b0d8" providerId="ADAL" clId="{63B68183-F695-4488-8F8A-71C968A1EC49}" dt="2021-02-25T13:26:33.310" v="25" actId="1076"/>
          <ac:picMkLst>
            <pc:docMk/>
            <pc:sldMk cId="3003209800" sldId="268"/>
            <ac:picMk id="4" creationId="{00000000-0000-0000-0000-000000000000}"/>
          </ac:picMkLst>
        </pc:picChg>
      </pc:sldChg>
      <pc:sldChg chg="addSp modSp add mod modAnim">
        <pc:chgData name="JOSÉ" userId="d76c7dd5-0c5b-4c51-93da-07f0ed42b0d8" providerId="ADAL" clId="{63B68183-F695-4488-8F8A-71C968A1EC49}" dt="2021-02-25T13:41:14.129" v="43"/>
        <pc:sldMkLst>
          <pc:docMk/>
          <pc:sldMk cId="1944817211" sldId="269"/>
        </pc:sldMkLst>
        <pc:spChg chg="add mod">
          <ac:chgData name="JOSÉ" userId="d76c7dd5-0c5b-4c51-93da-07f0ed42b0d8" providerId="ADAL" clId="{63B68183-F695-4488-8F8A-71C968A1EC49}" dt="2021-02-25T13:40:02.879" v="31"/>
          <ac:spMkLst>
            <pc:docMk/>
            <pc:sldMk cId="1944817211" sldId="269"/>
            <ac:spMk id="5" creationId="{3BE236B5-18C1-4490-853D-BF72604DE326}"/>
          </ac:spMkLst>
        </pc:spChg>
        <pc:spChg chg="add mod">
          <ac:chgData name="JOSÉ" userId="d76c7dd5-0c5b-4c51-93da-07f0ed42b0d8" providerId="ADAL" clId="{63B68183-F695-4488-8F8A-71C968A1EC49}" dt="2021-02-25T13:40:59.603" v="39" actId="113"/>
          <ac:spMkLst>
            <pc:docMk/>
            <pc:sldMk cId="1944817211" sldId="269"/>
            <ac:spMk id="6" creationId="{599B0B18-17A8-4767-A0F3-04E44995FC3D}"/>
          </ac:spMkLst>
        </pc:spChg>
        <pc:grpChg chg="add mod">
          <ac:chgData name="JOSÉ" userId="d76c7dd5-0c5b-4c51-93da-07f0ed42b0d8" providerId="ADAL" clId="{63B68183-F695-4488-8F8A-71C968A1EC49}" dt="2021-02-25T13:41:10.329" v="42" actId="1076"/>
          <ac:grpSpMkLst>
            <pc:docMk/>
            <pc:sldMk cId="1944817211" sldId="269"/>
            <ac:grpSpMk id="3" creationId="{36555AF8-102C-4E43-ABA0-A71CE3697DD6}"/>
          </ac:grpSpMkLst>
        </pc:grpChg>
      </pc:sldChg>
      <pc:sldChg chg="add del">
        <pc:chgData name="JOSÉ" userId="d76c7dd5-0c5b-4c51-93da-07f0ed42b0d8" providerId="ADAL" clId="{63B68183-F695-4488-8F8A-71C968A1EC49}" dt="2021-02-25T13:41:37.656" v="44" actId="47"/>
        <pc:sldMkLst>
          <pc:docMk/>
          <pc:sldMk cId="3767941625" sldId="272"/>
        </pc:sldMkLst>
      </pc:sldChg>
      <pc:sldChg chg="add del">
        <pc:chgData name="JOSÉ" userId="d76c7dd5-0c5b-4c51-93da-07f0ed42b0d8" providerId="ADAL" clId="{63B68183-F695-4488-8F8A-71C968A1EC49}" dt="2021-02-25T13:39:53.371" v="30" actId="47"/>
        <pc:sldMkLst>
          <pc:docMk/>
          <pc:sldMk cId="2879770627" sldId="273"/>
        </pc:sldMkLst>
      </pc:sldChg>
      <pc:sldChg chg="modSp add mod">
        <pc:chgData name="JOSÉ" userId="d76c7dd5-0c5b-4c51-93da-07f0ed42b0d8" providerId="ADAL" clId="{63B68183-F695-4488-8F8A-71C968A1EC49}" dt="2021-02-25T13:42:45.933" v="49" actId="1076"/>
        <pc:sldMkLst>
          <pc:docMk/>
          <pc:sldMk cId="2409562313" sldId="274"/>
        </pc:sldMkLst>
        <pc:graphicFrameChg chg="mod">
          <ac:chgData name="JOSÉ" userId="d76c7dd5-0c5b-4c51-93da-07f0ed42b0d8" providerId="ADAL" clId="{63B68183-F695-4488-8F8A-71C968A1EC49}" dt="2021-02-25T13:42:38.956" v="48" actId="1076"/>
          <ac:graphicFrameMkLst>
            <pc:docMk/>
            <pc:sldMk cId="2409562313" sldId="274"/>
            <ac:graphicFrameMk id="4" creationId="{00000000-0000-0000-0000-000000000000}"/>
          </ac:graphicFrameMkLst>
        </pc:graphicFrameChg>
        <pc:graphicFrameChg chg="mod">
          <ac:chgData name="JOSÉ" userId="d76c7dd5-0c5b-4c51-93da-07f0ed42b0d8" providerId="ADAL" clId="{63B68183-F695-4488-8F8A-71C968A1EC49}" dt="2021-02-25T13:42:45.933" v="49" actId="1076"/>
          <ac:graphicFrameMkLst>
            <pc:docMk/>
            <pc:sldMk cId="2409562313" sldId="274"/>
            <ac:graphicFrameMk id="5" creationId="{00000000-0000-0000-0000-000000000000}"/>
          </ac:graphicFrameMkLst>
        </pc:graphicFrameChg>
      </pc:sldChg>
      <pc:sldChg chg="add del">
        <pc:chgData name="JOSÉ" userId="d76c7dd5-0c5b-4c51-93da-07f0ed42b0d8" providerId="ADAL" clId="{63B68183-F695-4488-8F8A-71C968A1EC49}" dt="2021-02-25T13:41:55.229" v="45" actId="47"/>
        <pc:sldMkLst>
          <pc:docMk/>
          <pc:sldMk cId="541416890" sldId="275"/>
        </pc:sldMkLst>
      </pc:sldChg>
      <pc:sldChg chg="add del">
        <pc:chgData name="JOSÉ" userId="d76c7dd5-0c5b-4c51-93da-07f0ed42b0d8" providerId="ADAL" clId="{63B68183-F695-4488-8F8A-71C968A1EC49}" dt="2021-02-25T14:11:49.436" v="59" actId="47"/>
        <pc:sldMkLst>
          <pc:docMk/>
          <pc:sldMk cId="786827771" sldId="279"/>
        </pc:sldMkLst>
      </pc:sldChg>
      <pc:sldChg chg="add del">
        <pc:chgData name="JOSÉ" userId="d76c7dd5-0c5b-4c51-93da-07f0ed42b0d8" providerId="ADAL" clId="{63B68183-F695-4488-8F8A-71C968A1EC49}" dt="2021-02-25T14:11:49.888" v="60" actId="47"/>
        <pc:sldMkLst>
          <pc:docMk/>
          <pc:sldMk cId="1097384488" sldId="280"/>
        </pc:sldMkLst>
      </pc:sldChg>
      <pc:sldChg chg="modSp mod">
        <pc:chgData name="JOSÉ" userId="d76c7dd5-0c5b-4c51-93da-07f0ed42b0d8" providerId="ADAL" clId="{63B68183-F695-4488-8F8A-71C968A1EC49}" dt="2021-02-25T13:08:17.009" v="0" actId="122"/>
        <pc:sldMkLst>
          <pc:docMk/>
          <pc:sldMk cId="1423483994" sldId="289"/>
        </pc:sldMkLst>
        <pc:spChg chg="mod">
          <ac:chgData name="JOSÉ" userId="d76c7dd5-0c5b-4c51-93da-07f0ed42b0d8" providerId="ADAL" clId="{63B68183-F695-4488-8F8A-71C968A1EC49}" dt="2021-02-25T13:08:17.009" v="0" actId="122"/>
          <ac:spMkLst>
            <pc:docMk/>
            <pc:sldMk cId="1423483994" sldId="289"/>
            <ac:spMk id="4" creationId="{00000000-0000-0000-0000-000000000000}"/>
          </ac:spMkLst>
        </pc:spChg>
      </pc:sldChg>
      <pc:sldChg chg="modSp add mod">
        <pc:chgData name="JOSÉ" userId="d76c7dd5-0c5b-4c51-93da-07f0ed42b0d8" providerId="ADAL" clId="{63B68183-F695-4488-8F8A-71C968A1EC49}" dt="2021-02-25T13:11:11.574" v="5" actId="1076"/>
        <pc:sldMkLst>
          <pc:docMk/>
          <pc:sldMk cId="1889795215" sldId="294"/>
        </pc:sldMkLst>
        <pc:graphicFrameChg chg="mod">
          <ac:chgData name="JOSÉ" userId="d76c7dd5-0c5b-4c51-93da-07f0ed42b0d8" providerId="ADAL" clId="{63B68183-F695-4488-8F8A-71C968A1EC49}" dt="2021-02-25T13:11:11.574" v="5" actId="1076"/>
          <ac:graphicFrameMkLst>
            <pc:docMk/>
            <pc:sldMk cId="1889795215" sldId="294"/>
            <ac:graphicFrameMk id="4" creationId="{00000000-0000-0000-0000-000000000000}"/>
          </ac:graphicFrameMkLst>
        </pc:graphicFrameChg>
        <pc:graphicFrameChg chg="mod">
          <ac:chgData name="JOSÉ" userId="d76c7dd5-0c5b-4c51-93da-07f0ed42b0d8" providerId="ADAL" clId="{63B68183-F695-4488-8F8A-71C968A1EC49}" dt="2021-02-25T13:11:08.578" v="4" actId="1076"/>
          <ac:graphicFrameMkLst>
            <pc:docMk/>
            <pc:sldMk cId="1889795215" sldId="294"/>
            <ac:graphicFrameMk id="5" creationId="{00000000-0000-0000-0000-000000000000}"/>
          </ac:graphicFrameMkLst>
        </pc:graphicFrameChg>
      </pc:sldChg>
      <pc:sldChg chg="add">
        <pc:chgData name="JOSÉ" userId="d76c7dd5-0c5b-4c51-93da-07f0ed42b0d8" providerId="ADAL" clId="{63B68183-F695-4488-8F8A-71C968A1EC49}" dt="2021-02-25T13:09:03.831" v="1"/>
        <pc:sldMkLst>
          <pc:docMk/>
          <pc:sldMk cId="2432731219" sldId="295"/>
        </pc:sldMkLst>
      </pc:sldChg>
      <pc:sldChg chg="add">
        <pc:chgData name="JOSÉ" userId="d76c7dd5-0c5b-4c51-93da-07f0ed42b0d8" providerId="ADAL" clId="{63B68183-F695-4488-8F8A-71C968A1EC49}" dt="2021-02-25T13:09:03.831" v="1"/>
        <pc:sldMkLst>
          <pc:docMk/>
          <pc:sldMk cId="3331222822" sldId="296"/>
        </pc:sldMkLst>
      </pc:sldChg>
      <pc:sldChg chg="add del">
        <pc:chgData name="JOSÉ" userId="d76c7dd5-0c5b-4c51-93da-07f0ed42b0d8" providerId="ADAL" clId="{63B68183-F695-4488-8F8A-71C968A1EC49}" dt="2021-02-25T13:24:10.869" v="21" actId="47"/>
        <pc:sldMkLst>
          <pc:docMk/>
          <pc:sldMk cId="1120861483" sldId="297"/>
        </pc:sldMkLst>
      </pc:sldChg>
      <pc:sldChg chg="add del">
        <pc:chgData name="JOSÉ" userId="d76c7dd5-0c5b-4c51-93da-07f0ed42b0d8" providerId="ADAL" clId="{63B68183-F695-4488-8F8A-71C968A1EC49}" dt="2021-02-25T13:24:18.478" v="22" actId="47"/>
        <pc:sldMkLst>
          <pc:docMk/>
          <pc:sldMk cId="2832498662" sldId="298"/>
        </pc:sldMkLst>
      </pc:sldChg>
      <pc:sldChg chg="add del">
        <pc:chgData name="JOSÉ" userId="d76c7dd5-0c5b-4c51-93da-07f0ed42b0d8" providerId="ADAL" clId="{63B68183-F695-4488-8F8A-71C968A1EC49}" dt="2021-02-25T13:27:06.163" v="28" actId="47"/>
        <pc:sldMkLst>
          <pc:docMk/>
          <pc:sldMk cId="127434025" sldId="299"/>
        </pc:sldMkLst>
      </pc:sldChg>
      <pc:sldChg chg="add del">
        <pc:chgData name="JOSÉ" userId="d76c7dd5-0c5b-4c51-93da-07f0ed42b0d8" providerId="ADAL" clId="{63B68183-F695-4488-8F8A-71C968A1EC49}" dt="2021-02-25T13:27:15.358" v="29" actId="47"/>
        <pc:sldMkLst>
          <pc:docMk/>
          <pc:sldMk cId="2576979623" sldId="300"/>
        </pc:sldMkLst>
      </pc:sldChg>
      <pc:sldChg chg="add">
        <pc:chgData name="JOSÉ" userId="d76c7dd5-0c5b-4c51-93da-07f0ed42b0d8" providerId="ADAL" clId="{63B68183-F695-4488-8F8A-71C968A1EC49}" dt="2021-02-25T13:09:03.831" v="1"/>
        <pc:sldMkLst>
          <pc:docMk/>
          <pc:sldMk cId="902003094" sldId="301"/>
        </pc:sldMkLst>
      </pc:sldChg>
      <pc:sldChg chg="modSp add mod">
        <pc:chgData name="JOSÉ" userId="d76c7dd5-0c5b-4c51-93da-07f0ed42b0d8" providerId="ADAL" clId="{63B68183-F695-4488-8F8A-71C968A1EC49}" dt="2021-02-25T13:43:40.706" v="52" actId="1076"/>
        <pc:sldMkLst>
          <pc:docMk/>
          <pc:sldMk cId="3326326713" sldId="302"/>
        </pc:sldMkLst>
        <pc:graphicFrameChg chg="mod">
          <ac:chgData name="JOSÉ" userId="d76c7dd5-0c5b-4c51-93da-07f0ed42b0d8" providerId="ADAL" clId="{63B68183-F695-4488-8F8A-71C968A1EC49}" dt="2021-02-25T13:43:40.706" v="52" actId="1076"/>
          <ac:graphicFrameMkLst>
            <pc:docMk/>
            <pc:sldMk cId="3326326713" sldId="302"/>
            <ac:graphicFrameMk id="3" creationId="{00000000-0000-0000-0000-000000000000}"/>
          </ac:graphicFrameMkLst>
        </pc:graphicFrameChg>
        <pc:picChg chg="mod">
          <ac:chgData name="JOSÉ" userId="d76c7dd5-0c5b-4c51-93da-07f0ed42b0d8" providerId="ADAL" clId="{63B68183-F695-4488-8F8A-71C968A1EC49}" dt="2021-02-25T13:43:36.259" v="51" actId="1076"/>
          <ac:picMkLst>
            <pc:docMk/>
            <pc:sldMk cId="3326326713" sldId="302"/>
            <ac:picMk id="4" creationId="{00000000-0000-0000-0000-000000000000}"/>
          </ac:picMkLst>
        </pc:picChg>
      </pc:sldChg>
      <pc:sldChg chg="add del">
        <pc:chgData name="JOSÉ" userId="d76c7dd5-0c5b-4c51-93da-07f0ed42b0d8" providerId="ADAL" clId="{63B68183-F695-4488-8F8A-71C968A1EC49}" dt="2021-02-25T14:10:43.961" v="53" actId="47"/>
        <pc:sldMkLst>
          <pc:docMk/>
          <pc:sldMk cId="1204550448" sldId="307"/>
        </pc:sldMkLst>
      </pc:sldChg>
      <pc:sldChg chg="add del">
        <pc:chgData name="JOSÉ" userId="d76c7dd5-0c5b-4c51-93da-07f0ed42b0d8" providerId="ADAL" clId="{63B68183-F695-4488-8F8A-71C968A1EC49}" dt="2021-02-25T14:10:44.358" v="54" actId="47"/>
        <pc:sldMkLst>
          <pc:docMk/>
          <pc:sldMk cId="3410443581" sldId="308"/>
        </pc:sldMkLst>
      </pc:sldChg>
      <pc:sldChg chg="add del">
        <pc:chgData name="JOSÉ" userId="d76c7dd5-0c5b-4c51-93da-07f0ed42b0d8" providerId="ADAL" clId="{63B68183-F695-4488-8F8A-71C968A1EC49}" dt="2021-02-25T14:10:44.847" v="55" actId="47"/>
        <pc:sldMkLst>
          <pc:docMk/>
          <pc:sldMk cId="3286571403" sldId="309"/>
        </pc:sldMkLst>
      </pc:sldChg>
      <pc:sldChg chg="add del">
        <pc:chgData name="JOSÉ" userId="d76c7dd5-0c5b-4c51-93da-07f0ed42b0d8" providerId="ADAL" clId="{63B68183-F695-4488-8F8A-71C968A1EC49}" dt="2021-02-25T14:10:45.583" v="56" actId="47"/>
        <pc:sldMkLst>
          <pc:docMk/>
          <pc:sldMk cId="2572548822" sldId="310"/>
        </pc:sldMkLst>
      </pc:sldChg>
      <pc:sldChg chg="add del">
        <pc:chgData name="JOSÉ" userId="d76c7dd5-0c5b-4c51-93da-07f0ed42b0d8" providerId="ADAL" clId="{63B68183-F695-4488-8F8A-71C968A1EC49}" dt="2021-02-25T14:10:46.383" v="57" actId="47"/>
        <pc:sldMkLst>
          <pc:docMk/>
          <pc:sldMk cId="3394547643" sldId="311"/>
        </pc:sldMkLst>
      </pc:sldChg>
      <pc:sldChg chg="add del">
        <pc:chgData name="JOSÉ" userId="d76c7dd5-0c5b-4c51-93da-07f0ed42b0d8" providerId="ADAL" clId="{63B68183-F695-4488-8F8A-71C968A1EC49}" dt="2021-02-25T14:10:53.416" v="58" actId="47"/>
        <pc:sldMkLst>
          <pc:docMk/>
          <pc:sldMk cId="3849436551" sldId="312"/>
        </pc:sldMkLst>
      </pc:sldChg>
      <pc:sldChg chg="modSp add mod">
        <pc:chgData name="JOSÉ" userId="d76c7dd5-0c5b-4c51-93da-07f0ed42b0d8" providerId="ADAL" clId="{63B68183-F695-4488-8F8A-71C968A1EC49}" dt="2021-02-25T14:14:07.350" v="64" actId="1076"/>
        <pc:sldMkLst>
          <pc:docMk/>
          <pc:sldMk cId="3246509423" sldId="313"/>
        </pc:sldMkLst>
        <pc:graphicFrameChg chg="mod">
          <ac:chgData name="JOSÉ" userId="d76c7dd5-0c5b-4c51-93da-07f0ed42b0d8" providerId="ADAL" clId="{63B68183-F695-4488-8F8A-71C968A1EC49}" dt="2021-02-25T14:14:07.350" v="64" actId="1076"/>
          <ac:graphicFrameMkLst>
            <pc:docMk/>
            <pc:sldMk cId="3246509423" sldId="313"/>
            <ac:graphicFrameMk id="4" creationId="{00000000-0000-0000-0000-000000000000}"/>
          </ac:graphicFrameMkLst>
        </pc:graphicFrameChg>
      </pc:sldChg>
      <pc:sldChg chg="addSp delSp modSp add mod">
        <pc:chgData name="JOSÉ" userId="d76c7dd5-0c5b-4c51-93da-07f0ed42b0d8" providerId="ADAL" clId="{63B68183-F695-4488-8F8A-71C968A1EC49}" dt="2021-02-25T14:17:54.772" v="79" actId="1076"/>
        <pc:sldMkLst>
          <pc:docMk/>
          <pc:sldMk cId="2234038175" sldId="314"/>
        </pc:sldMkLst>
        <pc:spChg chg="add del mod">
          <ac:chgData name="JOSÉ" userId="d76c7dd5-0c5b-4c51-93da-07f0ed42b0d8" providerId="ADAL" clId="{63B68183-F695-4488-8F8A-71C968A1EC49}" dt="2021-02-25T14:17:36.589" v="72" actId="478"/>
          <ac:spMkLst>
            <pc:docMk/>
            <pc:sldMk cId="2234038175" sldId="314"/>
            <ac:spMk id="3" creationId="{11B18C97-F08D-4F15-A75D-5F496BB19741}"/>
          </ac:spMkLst>
        </pc:spChg>
        <pc:spChg chg="add mod">
          <ac:chgData name="JOSÉ" userId="d76c7dd5-0c5b-4c51-93da-07f0ed42b0d8" providerId="ADAL" clId="{63B68183-F695-4488-8F8A-71C968A1EC49}" dt="2021-02-25T14:17:37.346" v="73"/>
          <ac:spMkLst>
            <pc:docMk/>
            <pc:sldMk cId="2234038175" sldId="314"/>
            <ac:spMk id="7" creationId="{348061F3-43A3-42E7-8FB6-9E29611E4044}"/>
          </ac:spMkLst>
        </pc:spChg>
        <pc:spChg chg="add mod">
          <ac:chgData name="JOSÉ" userId="d76c7dd5-0c5b-4c51-93da-07f0ed42b0d8" providerId="ADAL" clId="{63B68183-F695-4488-8F8A-71C968A1EC49}" dt="2021-02-25T14:17:37.346" v="73"/>
          <ac:spMkLst>
            <pc:docMk/>
            <pc:sldMk cId="2234038175" sldId="314"/>
            <ac:spMk id="8" creationId="{8EFD418D-E26C-4A7E-9761-0E197D857F87}"/>
          </ac:spMkLst>
        </pc:spChg>
        <pc:grpChg chg="add mod">
          <ac:chgData name="JOSÉ" userId="d76c7dd5-0c5b-4c51-93da-07f0ed42b0d8" providerId="ADAL" clId="{63B68183-F695-4488-8F8A-71C968A1EC49}" dt="2021-02-25T14:17:54.772" v="79" actId="1076"/>
          <ac:grpSpMkLst>
            <pc:docMk/>
            <pc:sldMk cId="2234038175" sldId="314"/>
            <ac:grpSpMk id="6" creationId="{0E31969A-8C91-44FA-B487-F8F9F509C5EF}"/>
          </ac:grpSpMkLst>
        </pc:grpChg>
        <pc:graphicFrameChg chg="mod">
          <ac:chgData name="JOSÉ" userId="d76c7dd5-0c5b-4c51-93da-07f0ed42b0d8" providerId="ADAL" clId="{63B68183-F695-4488-8F8A-71C968A1EC49}" dt="2021-02-25T14:17:51.720" v="78" actId="1076"/>
          <ac:graphicFrameMkLst>
            <pc:docMk/>
            <pc:sldMk cId="2234038175" sldId="314"/>
            <ac:graphicFrameMk id="4" creationId="{00000000-0000-0000-0000-000000000000}"/>
          </ac:graphicFrameMkLst>
        </pc:graphicFrameChg>
        <pc:graphicFrameChg chg="del mod">
          <ac:chgData name="JOSÉ" userId="d76c7dd5-0c5b-4c51-93da-07f0ed42b0d8" providerId="ADAL" clId="{63B68183-F695-4488-8F8A-71C968A1EC49}" dt="2021-02-25T14:17:29.461" v="70" actId="478"/>
          <ac:graphicFrameMkLst>
            <pc:docMk/>
            <pc:sldMk cId="2234038175" sldId="314"/>
            <ac:graphicFrameMk id="5" creationId="{00000000-0000-0000-0000-000000000000}"/>
          </ac:graphicFrameMkLst>
        </pc:graphicFrameChg>
      </pc:sldChg>
      <pc:sldChg chg="modSp add mod">
        <pc:chgData name="JOSÉ" userId="d76c7dd5-0c5b-4c51-93da-07f0ed42b0d8" providerId="ADAL" clId="{63B68183-F695-4488-8F8A-71C968A1EC49}" dt="2021-02-25T14:12:18.227" v="63" actId="1076"/>
        <pc:sldMkLst>
          <pc:docMk/>
          <pc:sldMk cId="2944825152" sldId="315"/>
        </pc:sldMkLst>
        <pc:graphicFrameChg chg="mod">
          <ac:chgData name="JOSÉ" userId="d76c7dd5-0c5b-4c51-93da-07f0ed42b0d8" providerId="ADAL" clId="{63B68183-F695-4488-8F8A-71C968A1EC49}" dt="2021-02-25T14:12:14.553" v="62" actId="1076"/>
          <ac:graphicFrameMkLst>
            <pc:docMk/>
            <pc:sldMk cId="2944825152" sldId="315"/>
            <ac:graphicFrameMk id="4" creationId="{00000000-0000-0000-0000-000000000000}"/>
          </ac:graphicFrameMkLst>
        </pc:graphicFrameChg>
        <pc:graphicFrameChg chg="mod">
          <ac:chgData name="JOSÉ" userId="d76c7dd5-0c5b-4c51-93da-07f0ed42b0d8" providerId="ADAL" clId="{63B68183-F695-4488-8F8A-71C968A1EC49}" dt="2021-02-25T14:12:18.227" v="63" actId="1076"/>
          <ac:graphicFrameMkLst>
            <pc:docMk/>
            <pc:sldMk cId="2944825152" sldId="315"/>
            <ac:graphicFrameMk id="5" creationId="{00000000-0000-0000-0000-000000000000}"/>
          </ac:graphicFrameMkLst>
        </pc:graphicFrameChg>
      </pc:sldChg>
      <pc:sldChg chg="add">
        <pc:chgData name="JOSÉ" userId="d76c7dd5-0c5b-4c51-93da-07f0ed42b0d8" providerId="ADAL" clId="{63B68183-F695-4488-8F8A-71C968A1EC49}" dt="2021-02-25T13:09:03.831" v="1"/>
        <pc:sldMkLst>
          <pc:docMk/>
          <pc:sldMk cId="3808696541" sldId="316"/>
        </pc:sldMkLst>
      </pc:sldChg>
      <pc:sldChg chg="add del">
        <pc:chgData name="JOSÉ" userId="d76c7dd5-0c5b-4c51-93da-07f0ed42b0d8" providerId="ADAL" clId="{63B68183-F695-4488-8F8A-71C968A1EC49}" dt="2021-02-25T14:18:26.820" v="80" actId="47"/>
        <pc:sldMkLst>
          <pc:docMk/>
          <pc:sldMk cId="2698397365" sldId="317"/>
        </pc:sldMkLst>
      </pc:sldChg>
      <pc:sldChg chg="add">
        <pc:chgData name="JOSÉ" userId="d76c7dd5-0c5b-4c51-93da-07f0ed42b0d8" providerId="ADAL" clId="{63B68183-F695-4488-8F8A-71C968A1EC49}" dt="2021-02-25T13:09:03.831" v="1"/>
        <pc:sldMkLst>
          <pc:docMk/>
          <pc:sldMk cId="2756054189" sldId="318"/>
        </pc:sldMkLst>
      </pc:sldChg>
      <pc:sldChg chg="add">
        <pc:chgData name="JOSÉ" userId="d76c7dd5-0c5b-4c51-93da-07f0ed42b0d8" providerId="ADAL" clId="{63B68183-F695-4488-8F8A-71C968A1EC49}" dt="2021-02-25T13:09:03.831" v="1"/>
        <pc:sldMkLst>
          <pc:docMk/>
          <pc:sldMk cId="623973492" sldId="319"/>
        </pc:sldMkLst>
      </pc:sldChg>
      <pc:sldChg chg="add">
        <pc:chgData name="JOSÉ" userId="d76c7dd5-0c5b-4c51-93da-07f0ed42b0d8" providerId="ADAL" clId="{63B68183-F695-4488-8F8A-71C968A1EC49}" dt="2021-02-25T13:09:03.831" v="1"/>
        <pc:sldMkLst>
          <pc:docMk/>
          <pc:sldMk cId="1885545602" sldId="320"/>
        </pc:sldMkLst>
      </pc:sldChg>
      <pc:sldChg chg="modSp add mod">
        <pc:chgData name="JOSÉ" userId="d76c7dd5-0c5b-4c51-93da-07f0ed42b0d8" providerId="ADAL" clId="{63B68183-F695-4488-8F8A-71C968A1EC49}" dt="2021-02-25T14:20:47.793" v="81" actId="255"/>
        <pc:sldMkLst>
          <pc:docMk/>
          <pc:sldMk cId="235543683" sldId="321"/>
        </pc:sldMkLst>
        <pc:spChg chg="mod">
          <ac:chgData name="JOSÉ" userId="d76c7dd5-0c5b-4c51-93da-07f0ed42b0d8" providerId="ADAL" clId="{63B68183-F695-4488-8F8A-71C968A1EC49}" dt="2021-02-25T14:20:47.793" v="81" actId="255"/>
          <ac:spMkLst>
            <pc:docMk/>
            <pc:sldMk cId="235543683" sldId="321"/>
            <ac:spMk id="4" creationId="{00000000-0000-0000-0000-000000000000}"/>
          </ac:spMkLst>
        </pc:spChg>
      </pc:sldChg>
      <pc:sldChg chg="add del">
        <pc:chgData name="JOSÉ" userId="d76c7dd5-0c5b-4c51-93da-07f0ed42b0d8" providerId="ADAL" clId="{63B68183-F695-4488-8F8A-71C968A1EC49}" dt="2021-02-25T14:22:49.263" v="82" actId="47"/>
        <pc:sldMkLst>
          <pc:docMk/>
          <pc:sldMk cId="683272255" sldId="322"/>
        </pc:sldMkLst>
      </pc:sldChg>
      <pc:sldChg chg="add">
        <pc:chgData name="JOSÉ" userId="d76c7dd5-0c5b-4c51-93da-07f0ed42b0d8" providerId="ADAL" clId="{63B68183-F695-4488-8F8A-71C968A1EC49}" dt="2021-02-25T13:09:03.831" v="1"/>
        <pc:sldMkLst>
          <pc:docMk/>
          <pc:sldMk cId="144072433" sldId="323"/>
        </pc:sldMkLst>
      </pc:sldChg>
      <pc:sldChg chg="modSp add mod">
        <pc:chgData name="JOSÉ" userId="d76c7dd5-0c5b-4c51-93da-07f0ed42b0d8" providerId="ADAL" clId="{63B68183-F695-4488-8F8A-71C968A1EC49}" dt="2021-02-25T14:23:10.984" v="84" actId="1076"/>
        <pc:sldMkLst>
          <pc:docMk/>
          <pc:sldMk cId="2198220293" sldId="324"/>
        </pc:sldMkLst>
        <pc:graphicFrameChg chg="mod">
          <ac:chgData name="JOSÉ" userId="d76c7dd5-0c5b-4c51-93da-07f0ed42b0d8" providerId="ADAL" clId="{63B68183-F695-4488-8F8A-71C968A1EC49}" dt="2021-02-25T14:23:10.984" v="84" actId="1076"/>
          <ac:graphicFrameMkLst>
            <pc:docMk/>
            <pc:sldMk cId="2198220293" sldId="324"/>
            <ac:graphicFrameMk id="4" creationId="{00000000-0000-0000-0000-000000000000}"/>
          </ac:graphicFrameMkLst>
        </pc:graphicFrameChg>
        <pc:graphicFrameChg chg="mod">
          <ac:chgData name="JOSÉ" userId="d76c7dd5-0c5b-4c51-93da-07f0ed42b0d8" providerId="ADAL" clId="{63B68183-F695-4488-8F8A-71C968A1EC49}" dt="2021-02-25T14:23:04.660" v="83" actId="1076"/>
          <ac:graphicFrameMkLst>
            <pc:docMk/>
            <pc:sldMk cId="2198220293" sldId="324"/>
            <ac:graphicFrameMk id="5" creationId="{00000000-0000-0000-0000-000000000000}"/>
          </ac:graphicFrameMkLst>
        </pc:graphicFrameChg>
      </pc:sldChg>
      <pc:sldChg chg="modSp add mod">
        <pc:chgData name="JOSÉ" userId="d76c7dd5-0c5b-4c51-93da-07f0ed42b0d8" providerId="ADAL" clId="{63B68183-F695-4488-8F8A-71C968A1EC49}" dt="2021-02-25T14:24:16.098" v="86" actId="1076"/>
        <pc:sldMkLst>
          <pc:docMk/>
          <pc:sldMk cId="1030840232" sldId="325"/>
        </pc:sldMkLst>
        <pc:graphicFrameChg chg="mod">
          <ac:chgData name="JOSÉ" userId="d76c7dd5-0c5b-4c51-93da-07f0ed42b0d8" providerId="ADAL" clId="{63B68183-F695-4488-8F8A-71C968A1EC49}" dt="2021-02-25T14:24:08.345" v="85" actId="1076"/>
          <ac:graphicFrameMkLst>
            <pc:docMk/>
            <pc:sldMk cId="1030840232" sldId="325"/>
            <ac:graphicFrameMk id="4" creationId="{00000000-0000-0000-0000-000000000000}"/>
          </ac:graphicFrameMkLst>
        </pc:graphicFrameChg>
        <pc:graphicFrameChg chg="mod">
          <ac:chgData name="JOSÉ" userId="d76c7dd5-0c5b-4c51-93da-07f0ed42b0d8" providerId="ADAL" clId="{63B68183-F695-4488-8F8A-71C968A1EC49}" dt="2021-02-25T14:24:16.098" v="86" actId="1076"/>
          <ac:graphicFrameMkLst>
            <pc:docMk/>
            <pc:sldMk cId="1030840232" sldId="325"/>
            <ac:graphicFrameMk id="5" creationId="{00000000-0000-0000-0000-000000000000}"/>
          </ac:graphicFrameMkLst>
        </pc:graphicFrameChg>
      </pc:sldChg>
      <pc:sldChg chg="add del">
        <pc:chgData name="JOSÉ" userId="d76c7dd5-0c5b-4c51-93da-07f0ed42b0d8" providerId="ADAL" clId="{63B68183-F695-4488-8F8A-71C968A1EC49}" dt="2021-02-25T13:13:32.549" v="12" actId="47"/>
        <pc:sldMkLst>
          <pc:docMk/>
          <pc:sldMk cId="1378963922" sldId="326"/>
        </pc:sldMkLst>
      </pc:sldChg>
      <pc:sldChg chg="add">
        <pc:chgData name="JOSÉ" userId="d76c7dd5-0c5b-4c51-93da-07f0ed42b0d8" providerId="ADAL" clId="{63B68183-F695-4488-8F8A-71C968A1EC49}" dt="2021-02-25T13:09:03.831" v="1"/>
        <pc:sldMkLst>
          <pc:docMk/>
          <pc:sldMk cId="2591751174" sldId="327"/>
        </pc:sldMkLst>
      </pc:sldChg>
      <pc:sldChg chg="addSp delSp modSp new mod">
        <pc:chgData name="JOSÉ" userId="d76c7dd5-0c5b-4c51-93da-07f0ed42b0d8" providerId="ADAL" clId="{63B68183-F695-4488-8F8A-71C968A1EC49}" dt="2021-02-25T13:13:58.411" v="20" actId="1076"/>
        <pc:sldMkLst>
          <pc:docMk/>
          <pc:sldMk cId="1933127558" sldId="328"/>
        </pc:sldMkLst>
        <pc:spChg chg="del">
          <ac:chgData name="JOSÉ" userId="d76c7dd5-0c5b-4c51-93da-07f0ed42b0d8" providerId="ADAL" clId="{63B68183-F695-4488-8F8A-71C968A1EC49}" dt="2021-02-25T13:13:41.709" v="15" actId="478"/>
          <ac:spMkLst>
            <pc:docMk/>
            <pc:sldMk cId="1933127558" sldId="328"/>
            <ac:spMk id="2" creationId="{51D2A5E5-BFE0-4D30-89EF-8EFDBAEA9355}"/>
          </ac:spMkLst>
        </pc:spChg>
        <pc:spChg chg="del">
          <ac:chgData name="JOSÉ" userId="d76c7dd5-0c5b-4c51-93da-07f0ed42b0d8" providerId="ADAL" clId="{63B68183-F695-4488-8F8A-71C968A1EC49}" dt="2021-02-25T13:13:38.384" v="14" actId="478"/>
          <ac:spMkLst>
            <pc:docMk/>
            <pc:sldMk cId="1933127558" sldId="328"/>
            <ac:spMk id="3" creationId="{9EFE736C-2EDF-457A-8B6F-048BA02054E9}"/>
          </ac:spMkLst>
        </pc:spChg>
        <pc:picChg chg="add mod">
          <ac:chgData name="JOSÉ" userId="d76c7dd5-0c5b-4c51-93da-07f0ed42b0d8" providerId="ADAL" clId="{63B68183-F695-4488-8F8A-71C968A1EC49}" dt="2021-02-25T13:13:58.411" v="20" actId="1076"/>
          <ac:picMkLst>
            <pc:docMk/>
            <pc:sldMk cId="1933127558" sldId="328"/>
            <ac:picMk id="5" creationId="{B1BBDDB9-AD46-498C-A026-393A67A013B1}"/>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9DF797-AA74-4A89-BD50-B1D9741A6A9C}" type="doc">
      <dgm:prSet loTypeId="urn:microsoft.com/office/officeart/2005/8/layout/target3#27" loCatId="relationship" qsTypeId="urn:microsoft.com/office/officeart/2005/8/quickstyle/simple1" qsCatId="simple" csTypeId="urn:microsoft.com/office/officeart/2005/8/colors/accent1_2" csCatId="accent1" phldr="1"/>
      <dgm:spPr/>
      <dgm:t>
        <a:bodyPr/>
        <a:lstStyle/>
        <a:p>
          <a:endParaRPr lang="es-CO"/>
        </a:p>
      </dgm:t>
    </dgm:pt>
    <dgm:pt modelId="{FFE8122E-0D2D-46DD-B173-93F66C470A5C}">
      <dgm:prSet custT="1"/>
      <dgm:spPr/>
      <dgm:t>
        <a:bodyPr/>
        <a:lstStyle/>
        <a:p>
          <a:pPr rtl="0"/>
          <a:r>
            <a:rPr lang="es-CO" sz="4800" baseline="0" dirty="0">
              <a:solidFill>
                <a:srgbClr val="00AAA7"/>
              </a:solidFill>
              <a:latin typeface="Montserrat" panose="00000500000000000000" pitchFamily="50" charset="0"/>
            </a:rPr>
            <a:t>Generalidades</a:t>
          </a:r>
          <a:endParaRPr lang="es-CO" sz="4400" dirty="0">
            <a:solidFill>
              <a:srgbClr val="00AAA7"/>
            </a:solidFill>
            <a:latin typeface="Montserrat" panose="00000500000000000000" pitchFamily="50" charset="0"/>
          </a:endParaRPr>
        </a:p>
      </dgm:t>
    </dgm:pt>
    <dgm:pt modelId="{25C9FA47-E19F-4547-9916-C9A1500FFE3A}" type="parTrans" cxnId="{2F4027F1-D14B-4B95-BF9F-088CB90702EA}">
      <dgm:prSet/>
      <dgm:spPr/>
      <dgm:t>
        <a:bodyPr/>
        <a:lstStyle/>
        <a:p>
          <a:endParaRPr lang="es-CO">
            <a:latin typeface="Montserrat" panose="00000500000000000000" pitchFamily="50" charset="0"/>
          </a:endParaRPr>
        </a:p>
      </dgm:t>
    </dgm:pt>
    <dgm:pt modelId="{C77A1E5E-FD26-4D06-A660-22C9EC8C23B9}" type="sibTrans" cxnId="{2F4027F1-D14B-4B95-BF9F-088CB90702EA}">
      <dgm:prSet/>
      <dgm:spPr/>
      <dgm:t>
        <a:bodyPr/>
        <a:lstStyle/>
        <a:p>
          <a:endParaRPr lang="es-CO">
            <a:latin typeface="Montserrat" panose="00000500000000000000" pitchFamily="50" charset="0"/>
          </a:endParaRPr>
        </a:p>
      </dgm:t>
    </dgm:pt>
    <dgm:pt modelId="{0ACD5118-A1DB-4B58-89B2-C47CEBCF7F9E}" type="pres">
      <dgm:prSet presAssocID="{829DF797-AA74-4A89-BD50-B1D9741A6A9C}" presName="Name0" presStyleCnt="0">
        <dgm:presLayoutVars>
          <dgm:chMax val="7"/>
          <dgm:dir/>
          <dgm:animLvl val="lvl"/>
          <dgm:resizeHandles val="exact"/>
        </dgm:presLayoutVars>
      </dgm:prSet>
      <dgm:spPr/>
    </dgm:pt>
    <dgm:pt modelId="{A49CF9AB-9008-4C54-B36D-49753AF7B757}" type="pres">
      <dgm:prSet presAssocID="{FFE8122E-0D2D-46DD-B173-93F66C470A5C}" presName="circle1" presStyleLbl="node1" presStyleIdx="0" presStyleCnt="1"/>
      <dgm:spPr/>
    </dgm:pt>
    <dgm:pt modelId="{B474271F-99CF-4E08-BFC4-9B2C7B7E91FE}" type="pres">
      <dgm:prSet presAssocID="{FFE8122E-0D2D-46DD-B173-93F66C470A5C}" presName="space" presStyleCnt="0"/>
      <dgm:spPr/>
    </dgm:pt>
    <dgm:pt modelId="{A4ED246D-C26E-499E-AA25-3227D7826C2B}" type="pres">
      <dgm:prSet presAssocID="{FFE8122E-0D2D-46DD-B173-93F66C470A5C}" presName="rect1" presStyleLbl="alignAcc1" presStyleIdx="0" presStyleCnt="1"/>
      <dgm:spPr/>
    </dgm:pt>
    <dgm:pt modelId="{9F1D7719-FEE7-4356-B7B9-EC99A06E1CB0}" type="pres">
      <dgm:prSet presAssocID="{FFE8122E-0D2D-46DD-B173-93F66C470A5C}" presName="rect1ParTxNoCh" presStyleLbl="alignAcc1" presStyleIdx="0" presStyleCnt="1">
        <dgm:presLayoutVars>
          <dgm:chMax val="1"/>
          <dgm:bulletEnabled val="1"/>
        </dgm:presLayoutVars>
      </dgm:prSet>
      <dgm:spPr/>
    </dgm:pt>
  </dgm:ptLst>
  <dgm:cxnLst>
    <dgm:cxn modelId="{02318446-EAF7-4E1F-BCAB-CD549AA65D44}" type="presOf" srcId="{FFE8122E-0D2D-46DD-B173-93F66C470A5C}" destId="{9F1D7719-FEE7-4356-B7B9-EC99A06E1CB0}" srcOrd="1" destOrd="0" presId="urn:microsoft.com/office/officeart/2005/8/layout/target3#27"/>
    <dgm:cxn modelId="{5889B8CF-45E8-4704-A682-019B88DA66FD}" type="presOf" srcId="{829DF797-AA74-4A89-BD50-B1D9741A6A9C}" destId="{0ACD5118-A1DB-4B58-89B2-C47CEBCF7F9E}" srcOrd="0" destOrd="0" presId="urn:microsoft.com/office/officeart/2005/8/layout/target3#27"/>
    <dgm:cxn modelId="{A356DCE6-1B71-4BFD-A6BE-9A38607678EA}" type="presOf" srcId="{FFE8122E-0D2D-46DD-B173-93F66C470A5C}" destId="{A4ED246D-C26E-499E-AA25-3227D7826C2B}" srcOrd="0" destOrd="0" presId="urn:microsoft.com/office/officeart/2005/8/layout/target3#27"/>
    <dgm:cxn modelId="{2F4027F1-D14B-4B95-BF9F-088CB90702EA}" srcId="{829DF797-AA74-4A89-BD50-B1D9741A6A9C}" destId="{FFE8122E-0D2D-46DD-B173-93F66C470A5C}" srcOrd="0" destOrd="0" parTransId="{25C9FA47-E19F-4547-9916-C9A1500FFE3A}" sibTransId="{C77A1E5E-FD26-4D06-A660-22C9EC8C23B9}"/>
    <dgm:cxn modelId="{07138980-5BBA-4B8D-97F7-7FA6ABFADBDA}" type="presParOf" srcId="{0ACD5118-A1DB-4B58-89B2-C47CEBCF7F9E}" destId="{A49CF9AB-9008-4C54-B36D-49753AF7B757}" srcOrd="0" destOrd="0" presId="urn:microsoft.com/office/officeart/2005/8/layout/target3#27"/>
    <dgm:cxn modelId="{23DEDE2E-6F24-43F3-AD1F-858411EF1A1E}" type="presParOf" srcId="{0ACD5118-A1DB-4B58-89B2-C47CEBCF7F9E}" destId="{B474271F-99CF-4E08-BFC4-9B2C7B7E91FE}" srcOrd="1" destOrd="0" presId="urn:microsoft.com/office/officeart/2005/8/layout/target3#27"/>
    <dgm:cxn modelId="{D4E4C0D0-BB90-43D5-B748-4A3F8C846E15}" type="presParOf" srcId="{0ACD5118-A1DB-4B58-89B2-C47CEBCF7F9E}" destId="{A4ED246D-C26E-499E-AA25-3227D7826C2B}" srcOrd="2" destOrd="0" presId="urn:microsoft.com/office/officeart/2005/8/layout/target3#27"/>
    <dgm:cxn modelId="{6324C044-E8F4-47EC-A349-21B49F38C0E2}" type="presParOf" srcId="{0ACD5118-A1DB-4B58-89B2-C47CEBCF7F9E}" destId="{9F1D7719-FEE7-4356-B7B9-EC99A06E1CB0}" srcOrd="3" destOrd="0" presId="urn:microsoft.com/office/officeart/2005/8/layout/target3#2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8121CF1-AB37-4B54-9687-660BA1A835C4}" type="doc">
      <dgm:prSet loTypeId="urn:microsoft.com/office/officeart/2005/8/layout/target3#43" loCatId="relationship" qsTypeId="urn:microsoft.com/office/officeart/2005/8/quickstyle/simple1" qsCatId="simple" csTypeId="urn:microsoft.com/office/officeart/2005/8/colors/accent1_2" csCatId="accent1" phldr="1"/>
      <dgm:spPr/>
      <dgm:t>
        <a:bodyPr/>
        <a:lstStyle/>
        <a:p>
          <a:endParaRPr lang="es-CO"/>
        </a:p>
      </dgm:t>
    </dgm:pt>
    <dgm:pt modelId="{803C0232-2481-44FF-A70D-F762E4D7882D}">
      <dgm:prSet custT="1"/>
      <dgm:spPr/>
      <dgm:t>
        <a:bodyPr/>
        <a:lstStyle/>
        <a:p>
          <a:pPr rtl="0"/>
          <a:r>
            <a:rPr lang="es-CO" sz="4000" baseline="0" dirty="0">
              <a:solidFill>
                <a:srgbClr val="00AAA7"/>
              </a:solidFill>
              <a:latin typeface="Montserrat" panose="00000500000000000000" pitchFamily="50" charset="0"/>
            </a:rPr>
            <a:t>Diagnósticos diferenciales</a:t>
          </a:r>
          <a:endParaRPr lang="es-CO" sz="4000" dirty="0">
            <a:solidFill>
              <a:srgbClr val="00AAA7"/>
            </a:solidFill>
            <a:latin typeface="Montserrat" panose="00000500000000000000" pitchFamily="50" charset="0"/>
          </a:endParaRPr>
        </a:p>
      </dgm:t>
    </dgm:pt>
    <dgm:pt modelId="{D4A71CE5-0C5E-4C50-801F-FE7340FBD488}" type="parTrans" cxnId="{BC983672-F77B-4ADD-A43F-9B657222AC03}">
      <dgm:prSet/>
      <dgm:spPr/>
      <dgm:t>
        <a:bodyPr/>
        <a:lstStyle/>
        <a:p>
          <a:endParaRPr lang="es-CO" sz="2000"/>
        </a:p>
      </dgm:t>
    </dgm:pt>
    <dgm:pt modelId="{AD9B7B16-7CC8-4FDE-BFF2-E290DC21C32E}" type="sibTrans" cxnId="{BC983672-F77B-4ADD-A43F-9B657222AC03}">
      <dgm:prSet/>
      <dgm:spPr/>
      <dgm:t>
        <a:bodyPr/>
        <a:lstStyle/>
        <a:p>
          <a:endParaRPr lang="es-CO" sz="2000"/>
        </a:p>
      </dgm:t>
    </dgm:pt>
    <dgm:pt modelId="{9501BFE0-9B12-48B7-9627-89B203CB7D89}" type="pres">
      <dgm:prSet presAssocID="{C8121CF1-AB37-4B54-9687-660BA1A835C4}" presName="Name0" presStyleCnt="0">
        <dgm:presLayoutVars>
          <dgm:chMax val="7"/>
          <dgm:dir/>
          <dgm:animLvl val="lvl"/>
          <dgm:resizeHandles val="exact"/>
        </dgm:presLayoutVars>
      </dgm:prSet>
      <dgm:spPr/>
    </dgm:pt>
    <dgm:pt modelId="{09152411-4F14-4520-9249-F3CF89CB204A}" type="pres">
      <dgm:prSet presAssocID="{803C0232-2481-44FF-A70D-F762E4D7882D}" presName="circle1" presStyleLbl="node1" presStyleIdx="0" presStyleCnt="1"/>
      <dgm:spPr/>
    </dgm:pt>
    <dgm:pt modelId="{0CBF0CF3-87FB-4618-B574-9EC2D32987F5}" type="pres">
      <dgm:prSet presAssocID="{803C0232-2481-44FF-A70D-F762E4D7882D}" presName="space" presStyleCnt="0"/>
      <dgm:spPr/>
    </dgm:pt>
    <dgm:pt modelId="{24AF2166-749F-4BAC-9F62-C87937EC1BDB}" type="pres">
      <dgm:prSet presAssocID="{803C0232-2481-44FF-A70D-F762E4D7882D}" presName="rect1" presStyleLbl="alignAcc1" presStyleIdx="0" presStyleCnt="1"/>
      <dgm:spPr/>
    </dgm:pt>
    <dgm:pt modelId="{5DB7C4E5-0B72-4B0A-8D93-56971C989379}" type="pres">
      <dgm:prSet presAssocID="{803C0232-2481-44FF-A70D-F762E4D7882D}" presName="rect1ParTxNoCh" presStyleLbl="alignAcc1" presStyleIdx="0" presStyleCnt="1">
        <dgm:presLayoutVars>
          <dgm:chMax val="1"/>
          <dgm:bulletEnabled val="1"/>
        </dgm:presLayoutVars>
      </dgm:prSet>
      <dgm:spPr/>
    </dgm:pt>
  </dgm:ptLst>
  <dgm:cxnLst>
    <dgm:cxn modelId="{61E5AD4A-DBF5-4637-9742-972B7D207E4B}" type="presOf" srcId="{803C0232-2481-44FF-A70D-F762E4D7882D}" destId="{5DB7C4E5-0B72-4B0A-8D93-56971C989379}" srcOrd="1" destOrd="0" presId="urn:microsoft.com/office/officeart/2005/8/layout/target3#43"/>
    <dgm:cxn modelId="{D48B1452-8AF2-4DA2-8605-5955603F803E}" type="presOf" srcId="{803C0232-2481-44FF-A70D-F762E4D7882D}" destId="{24AF2166-749F-4BAC-9F62-C87937EC1BDB}" srcOrd="0" destOrd="0" presId="urn:microsoft.com/office/officeart/2005/8/layout/target3#43"/>
    <dgm:cxn modelId="{BC983672-F77B-4ADD-A43F-9B657222AC03}" srcId="{C8121CF1-AB37-4B54-9687-660BA1A835C4}" destId="{803C0232-2481-44FF-A70D-F762E4D7882D}" srcOrd="0" destOrd="0" parTransId="{D4A71CE5-0C5E-4C50-801F-FE7340FBD488}" sibTransId="{AD9B7B16-7CC8-4FDE-BFF2-E290DC21C32E}"/>
    <dgm:cxn modelId="{EE56E195-F9D3-40B9-BBDC-A15FCFE3EE47}" type="presOf" srcId="{C8121CF1-AB37-4B54-9687-660BA1A835C4}" destId="{9501BFE0-9B12-48B7-9627-89B203CB7D89}" srcOrd="0" destOrd="0" presId="urn:microsoft.com/office/officeart/2005/8/layout/target3#43"/>
    <dgm:cxn modelId="{7ED50AA3-40E7-46B6-BCCF-0306F337BE8A}" type="presParOf" srcId="{9501BFE0-9B12-48B7-9627-89B203CB7D89}" destId="{09152411-4F14-4520-9249-F3CF89CB204A}" srcOrd="0" destOrd="0" presId="urn:microsoft.com/office/officeart/2005/8/layout/target3#43"/>
    <dgm:cxn modelId="{3F3A4030-050E-4752-880B-23386A846E52}" type="presParOf" srcId="{9501BFE0-9B12-48B7-9627-89B203CB7D89}" destId="{0CBF0CF3-87FB-4618-B574-9EC2D32987F5}" srcOrd="1" destOrd="0" presId="urn:microsoft.com/office/officeart/2005/8/layout/target3#43"/>
    <dgm:cxn modelId="{9FC65CA9-C31B-46D8-8BCF-E278C4B5A4FA}" type="presParOf" srcId="{9501BFE0-9B12-48B7-9627-89B203CB7D89}" destId="{24AF2166-749F-4BAC-9F62-C87937EC1BDB}" srcOrd="2" destOrd="0" presId="urn:microsoft.com/office/officeart/2005/8/layout/target3#43"/>
    <dgm:cxn modelId="{A17D385A-1F66-4AC5-AABB-7E49EB4DC727}" type="presParOf" srcId="{9501BFE0-9B12-48B7-9627-89B203CB7D89}" destId="{5DB7C4E5-0B72-4B0A-8D93-56971C989379}" srcOrd="3" destOrd="0" presId="urn:microsoft.com/office/officeart/2005/8/layout/target3#4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AFE46FC-0C5C-4D1D-A029-684D95436F6A}"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s-CO"/>
        </a:p>
      </dgm:t>
    </dgm:pt>
    <dgm:pt modelId="{A097CEF2-9755-48B8-A379-70C4139DD68D}">
      <dgm:prSet custT="1"/>
      <dgm:spPr/>
      <dgm:t>
        <a:bodyPr/>
        <a:lstStyle/>
        <a:p>
          <a:pPr algn="l" rtl="0"/>
          <a:r>
            <a:rPr lang="es-CO" sz="1600">
              <a:latin typeface="Montserrat" panose="00000500000000000000" pitchFamily="50" charset="0"/>
            </a:rPr>
            <a:t>GRIPA: hay más predominio de síntomas respiratorios superiores.</a:t>
          </a:r>
          <a:endParaRPr lang="es-CO" sz="1600" dirty="0">
            <a:latin typeface="Montserrat" panose="00000500000000000000" pitchFamily="50" charset="0"/>
          </a:endParaRPr>
        </a:p>
      </dgm:t>
    </dgm:pt>
    <dgm:pt modelId="{8D36947A-B5D4-4270-9412-2706562BCC1C}" type="parTrans" cxnId="{D7097F41-4424-44BA-A5B9-25FD4D079706}">
      <dgm:prSet/>
      <dgm:spPr/>
      <dgm:t>
        <a:bodyPr/>
        <a:lstStyle/>
        <a:p>
          <a:pPr algn="l"/>
          <a:endParaRPr lang="es-CO" sz="1200">
            <a:solidFill>
              <a:srgbClr val="152B48"/>
            </a:solidFill>
            <a:latin typeface="Montserrat" panose="00000500000000000000" pitchFamily="50" charset="0"/>
          </a:endParaRPr>
        </a:p>
      </dgm:t>
    </dgm:pt>
    <dgm:pt modelId="{05ACC45B-6EBE-471B-9E64-CE28A50096FC}" type="sibTrans" cxnId="{D7097F41-4424-44BA-A5B9-25FD4D079706}">
      <dgm:prSet/>
      <dgm:spPr/>
      <dgm:t>
        <a:bodyPr/>
        <a:lstStyle/>
        <a:p>
          <a:pPr algn="l"/>
          <a:endParaRPr lang="es-CO" sz="1200">
            <a:solidFill>
              <a:srgbClr val="152B48"/>
            </a:solidFill>
            <a:latin typeface="Montserrat" panose="00000500000000000000" pitchFamily="50" charset="0"/>
          </a:endParaRPr>
        </a:p>
      </dgm:t>
    </dgm:pt>
    <dgm:pt modelId="{7D60348D-22C4-4FFA-9776-8FF704D6D08A}">
      <dgm:prSet custT="1"/>
      <dgm:spPr/>
      <dgm:t>
        <a:bodyPr/>
        <a:lstStyle/>
        <a:p>
          <a:pPr algn="l" rtl="0"/>
          <a:r>
            <a:rPr lang="es-CO" sz="1600">
              <a:latin typeface="Montserrat" panose="00000500000000000000" pitchFamily="50" charset="0"/>
            </a:rPr>
            <a:t>FIEBRE TIFOIDEA: más predominio de síntomas gastrointestinales, máculas rosadas, bradicardia.</a:t>
          </a:r>
          <a:endParaRPr lang="es-CO" sz="1600" dirty="0">
            <a:latin typeface="Montserrat" panose="00000500000000000000" pitchFamily="50" charset="0"/>
          </a:endParaRPr>
        </a:p>
      </dgm:t>
    </dgm:pt>
    <dgm:pt modelId="{11BF2DB8-0B71-428E-8BFE-BE387790898C}" type="parTrans" cxnId="{826E1CC1-4AD2-4F00-A74D-2CAD6C0013F4}">
      <dgm:prSet/>
      <dgm:spPr/>
      <dgm:t>
        <a:bodyPr/>
        <a:lstStyle/>
        <a:p>
          <a:pPr algn="l"/>
          <a:endParaRPr lang="es-CO" sz="1200">
            <a:solidFill>
              <a:srgbClr val="152B48"/>
            </a:solidFill>
            <a:latin typeface="Montserrat" panose="00000500000000000000" pitchFamily="50" charset="0"/>
          </a:endParaRPr>
        </a:p>
      </dgm:t>
    </dgm:pt>
    <dgm:pt modelId="{2845DE6B-B82F-4CCD-97F8-6D12DDC64B3F}" type="sibTrans" cxnId="{826E1CC1-4AD2-4F00-A74D-2CAD6C0013F4}">
      <dgm:prSet/>
      <dgm:spPr/>
      <dgm:t>
        <a:bodyPr/>
        <a:lstStyle/>
        <a:p>
          <a:pPr algn="l"/>
          <a:endParaRPr lang="es-CO" sz="1200">
            <a:solidFill>
              <a:srgbClr val="152B48"/>
            </a:solidFill>
            <a:latin typeface="Montserrat" panose="00000500000000000000" pitchFamily="50" charset="0"/>
          </a:endParaRPr>
        </a:p>
      </dgm:t>
    </dgm:pt>
    <dgm:pt modelId="{5A174833-6601-4557-B0CA-B57C083BA5E6}">
      <dgm:prSet custT="1"/>
      <dgm:spPr/>
      <dgm:t>
        <a:bodyPr/>
        <a:lstStyle/>
        <a:p>
          <a:pPr algn="l" rtl="0"/>
          <a:r>
            <a:rPr lang="es-CO" sz="1600">
              <a:latin typeface="Montserrat" panose="00000500000000000000" pitchFamily="50" charset="0"/>
            </a:rPr>
            <a:t>SEPSIS: no son excluyentes.</a:t>
          </a:r>
          <a:endParaRPr lang="es-CO" sz="1600" dirty="0">
            <a:latin typeface="Montserrat" panose="00000500000000000000" pitchFamily="50" charset="0"/>
          </a:endParaRPr>
        </a:p>
      </dgm:t>
    </dgm:pt>
    <dgm:pt modelId="{BAA42114-7B3A-418F-83ED-BC492869E081}" type="parTrans" cxnId="{D0E76EC7-62DE-4480-8825-2BCBB0AF62E1}">
      <dgm:prSet/>
      <dgm:spPr/>
      <dgm:t>
        <a:bodyPr/>
        <a:lstStyle/>
        <a:p>
          <a:pPr algn="l"/>
          <a:endParaRPr lang="es-CO" sz="1200">
            <a:solidFill>
              <a:srgbClr val="152B48"/>
            </a:solidFill>
            <a:latin typeface="Montserrat" panose="00000500000000000000" pitchFamily="50" charset="0"/>
          </a:endParaRPr>
        </a:p>
      </dgm:t>
    </dgm:pt>
    <dgm:pt modelId="{399F6AE7-CE55-495A-90CA-26A58D44FC59}" type="sibTrans" cxnId="{D0E76EC7-62DE-4480-8825-2BCBB0AF62E1}">
      <dgm:prSet/>
      <dgm:spPr/>
      <dgm:t>
        <a:bodyPr/>
        <a:lstStyle/>
        <a:p>
          <a:pPr algn="l"/>
          <a:endParaRPr lang="es-CO" sz="1200">
            <a:solidFill>
              <a:srgbClr val="152B48"/>
            </a:solidFill>
            <a:latin typeface="Montserrat" panose="00000500000000000000" pitchFamily="50" charset="0"/>
          </a:endParaRPr>
        </a:p>
      </dgm:t>
    </dgm:pt>
    <dgm:pt modelId="{073428E7-6507-4131-8DEF-D6E2A24085BD}">
      <dgm:prSet custT="1"/>
      <dgm:spPr/>
      <dgm:t>
        <a:bodyPr/>
        <a:lstStyle/>
        <a:p>
          <a:pPr algn="l" rtl="0"/>
          <a:r>
            <a:rPr lang="es-CO" sz="1600">
              <a:latin typeface="Montserrat" panose="00000500000000000000" pitchFamily="50" charset="0"/>
            </a:rPr>
            <a:t>DENGUE: diferente incubación, las mialgias del dengue son peores, erupción cutánea, inyección conjuntival.</a:t>
          </a:r>
          <a:endParaRPr lang="es-CO" sz="1600" dirty="0">
            <a:latin typeface="Montserrat" panose="00000500000000000000" pitchFamily="50" charset="0"/>
          </a:endParaRPr>
        </a:p>
      </dgm:t>
    </dgm:pt>
    <dgm:pt modelId="{D7CD3550-6B6A-4C9D-8179-A619BDF84308}" type="parTrans" cxnId="{A739E130-6C74-4C04-80CF-B8C672B8ACA1}">
      <dgm:prSet/>
      <dgm:spPr/>
      <dgm:t>
        <a:bodyPr/>
        <a:lstStyle/>
        <a:p>
          <a:pPr algn="l"/>
          <a:endParaRPr lang="es-CO" sz="1200">
            <a:solidFill>
              <a:srgbClr val="152B48"/>
            </a:solidFill>
            <a:latin typeface="Montserrat" panose="00000500000000000000" pitchFamily="50" charset="0"/>
          </a:endParaRPr>
        </a:p>
      </dgm:t>
    </dgm:pt>
    <dgm:pt modelId="{9D2FE6CB-1940-4F77-95B1-E3F4CC788404}" type="sibTrans" cxnId="{A739E130-6C74-4C04-80CF-B8C672B8ACA1}">
      <dgm:prSet/>
      <dgm:spPr/>
      <dgm:t>
        <a:bodyPr/>
        <a:lstStyle/>
        <a:p>
          <a:pPr algn="l"/>
          <a:endParaRPr lang="es-CO" sz="1200">
            <a:solidFill>
              <a:srgbClr val="152B48"/>
            </a:solidFill>
            <a:latin typeface="Montserrat" panose="00000500000000000000" pitchFamily="50" charset="0"/>
          </a:endParaRPr>
        </a:p>
      </dgm:t>
    </dgm:pt>
    <dgm:pt modelId="{6D31766B-2A8E-42B6-BD33-9168A5EEF2A2}">
      <dgm:prSet custT="1"/>
      <dgm:spPr/>
      <dgm:t>
        <a:bodyPr/>
        <a:lstStyle/>
        <a:p>
          <a:pPr algn="l" rtl="0"/>
          <a:r>
            <a:rPr lang="es-CO" sz="1600">
              <a:latin typeface="Montserrat" panose="00000500000000000000" pitchFamily="50" charset="0"/>
            </a:rPr>
            <a:t>LEPTOSPIROSIS: inyección conjuntival y brote. La hiperbilirrubinemia es más marcada en la enfermedad de Weil.</a:t>
          </a:r>
          <a:endParaRPr lang="es-CO" sz="1600" dirty="0">
            <a:latin typeface="Montserrat" panose="00000500000000000000" pitchFamily="50" charset="0"/>
          </a:endParaRPr>
        </a:p>
      </dgm:t>
    </dgm:pt>
    <dgm:pt modelId="{8B0DA166-634B-433D-BA06-0D1FFE57BF10}" type="parTrans" cxnId="{CAB92D74-E1A7-47F4-B92D-7BB79E96EF99}">
      <dgm:prSet/>
      <dgm:spPr/>
      <dgm:t>
        <a:bodyPr/>
        <a:lstStyle/>
        <a:p>
          <a:pPr algn="l"/>
          <a:endParaRPr lang="es-CO" sz="1200">
            <a:solidFill>
              <a:srgbClr val="152B48"/>
            </a:solidFill>
            <a:latin typeface="Montserrat" panose="00000500000000000000" pitchFamily="50" charset="0"/>
          </a:endParaRPr>
        </a:p>
      </dgm:t>
    </dgm:pt>
    <dgm:pt modelId="{9AB45F2C-64A5-49DE-80E5-EF3E6C6E6486}" type="sibTrans" cxnId="{CAB92D74-E1A7-47F4-B92D-7BB79E96EF99}">
      <dgm:prSet/>
      <dgm:spPr/>
      <dgm:t>
        <a:bodyPr/>
        <a:lstStyle/>
        <a:p>
          <a:pPr algn="l"/>
          <a:endParaRPr lang="es-CO" sz="1200">
            <a:solidFill>
              <a:srgbClr val="152B48"/>
            </a:solidFill>
            <a:latin typeface="Montserrat" panose="00000500000000000000" pitchFamily="50" charset="0"/>
          </a:endParaRPr>
        </a:p>
      </dgm:t>
    </dgm:pt>
    <dgm:pt modelId="{C6FE3EAE-A159-4CB1-BA77-9537ED6B63F2}" type="pres">
      <dgm:prSet presAssocID="{AAFE46FC-0C5C-4D1D-A029-684D95436F6A}" presName="linear" presStyleCnt="0">
        <dgm:presLayoutVars>
          <dgm:animLvl val="lvl"/>
          <dgm:resizeHandles val="exact"/>
        </dgm:presLayoutVars>
      </dgm:prSet>
      <dgm:spPr/>
    </dgm:pt>
    <dgm:pt modelId="{C85D7787-86C9-487A-8196-BF2FB91E5264}" type="pres">
      <dgm:prSet presAssocID="{A097CEF2-9755-48B8-A379-70C4139DD68D}" presName="parentText" presStyleLbl="node1" presStyleIdx="0" presStyleCnt="5">
        <dgm:presLayoutVars>
          <dgm:chMax val="0"/>
          <dgm:bulletEnabled val="1"/>
        </dgm:presLayoutVars>
      </dgm:prSet>
      <dgm:spPr/>
    </dgm:pt>
    <dgm:pt modelId="{7676BE76-2D94-4B26-9375-944E15E52D4A}" type="pres">
      <dgm:prSet presAssocID="{05ACC45B-6EBE-471B-9E64-CE28A50096FC}" presName="spacer" presStyleCnt="0"/>
      <dgm:spPr/>
    </dgm:pt>
    <dgm:pt modelId="{30CCC76D-5D7C-4E40-A82C-6652BE2A7230}" type="pres">
      <dgm:prSet presAssocID="{7D60348D-22C4-4FFA-9776-8FF704D6D08A}" presName="parentText" presStyleLbl="node1" presStyleIdx="1" presStyleCnt="5">
        <dgm:presLayoutVars>
          <dgm:chMax val="0"/>
          <dgm:bulletEnabled val="1"/>
        </dgm:presLayoutVars>
      </dgm:prSet>
      <dgm:spPr/>
    </dgm:pt>
    <dgm:pt modelId="{301EB77C-F122-402E-AA1E-900E98975FDC}" type="pres">
      <dgm:prSet presAssocID="{2845DE6B-B82F-4CCD-97F8-6D12DDC64B3F}" presName="spacer" presStyleCnt="0"/>
      <dgm:spPr/>
    </dgm:pt>
    <dgm:pt modelId="{B1EE1204-C0C0-49FD-9D3C-67891853F3A6}" type="pres">
      <dgm:prSet presAssocID="{5A174833-6601-4557-B0CA-B57C083BA5E6}" presName="parentText" presStyleLbl="node1" presStyleIdx="2" presStyleCnt="5">
        <dgm:presLayoutVars>
          <dgm:chMax val="0"/>
          <dgm:bulletEnabled val="1"/>
        </dgm:presLayoutVars>
      </dgm:prSet>
      <dgm:spPr/>
    </dgm:pt>
    <dgm:pt modelId="{76B78D44-4FB1-40CF-98D3-2A3F83E3F9CB}" type="pres">
      <dgm:prSet presAssocID="{399F6AE7-CE55-495A-90CA-26A58D44FC59}" presName="spacer" presStyleCnt="0"/>
      <dgm:spPr/>
    </dgm:pt>
    <dgm:pt modelId="{C0E22221-FDB6-40AC-A8C3-3F4A9C2A71E7}" type="pres">
      <dgm:prSet presAssocID="{073428E7-6507-4131-8DEF-D6E2A24085BD}" presName="parentText" presStyleLbl="node1" presStyleIdx="3" presStyleCnt="5">
        <dgm:presLayoutVars>
          <dgm:chMax val="0"/>
          <dgm:bulletEnabled val="1"/>
        </dgm:presLayoutVars>
      </dgm:prSet>
      <dgm:spPr/>
    </dgm:pt>
    <dgm:pt modelId="{8403CFFA-C873-48CF-883F-8F0F1A3F5D90}" type="pres">
      <dgm:prSet presAssocID="{9D2FE6CB-1940-4F77-95B1-E3F4CC788404}" presName="spacer" presStyleCnt="0"/>
      <dgm:spPr/>
    </dgm:pt>
    <dgm:pt modelId="{44585DDB-9BCA-484D-9C31-62493E8A3F9E}" type="pres">
      <dgm:prSet presAssocID="{6D31766B-2A8E-42B6-BD33-9168A5EEF2A2}" presName="parentText" presStyleLbl="node1" presStyleIdx="4" presStyleCnt="5">
        <dgm:presLayoutVars>
          <dgm:chMax val="0"/>
          <dgm:bulletEnabled val="1"/>
        </dgm:presLayoutVars>
      </dgm:prSet>
      <dgm:spPr/>
    </dgm:pt>
  </dgm:ptLst>
  <dgm:cxnLst>
    <dgm:cxn modelId="{E908AF17-65CB-4E3C-8F9B-4A0A2142B9A0}" type="presOf" srcId="{6D31766B-2A8E-42B6-BD33-9168A5EEF2A2}" destId="{44585DDB-9BCA-484D-9C31-62493E8A3F9E}" srcOrd="0" destOrd="0" presId="urn:microsoft.com/office/officeart/2005/8/layout/vList2"/>
    <dgm:cxn modelId="{B083581E-7E50-4DF4-A504-9D3B33E22460}" type="presOf" srcId="{5A174833-6601-4557-B0CA-B57C083BA5E6}" destId="{B1EE1204-C0C0-49FD-9D3C-67891853F3A6}" srcOrd="0" destOrd="0" presId="urn:microsoft.com/office/officeart/2005/8/layout/vList2"/>
    <dgm:cxn modelId="{A739E130-6C74-4C04-80CF-B8C672B8ACA1}" srcId="{AAFE46FC-0C5C-4D1D-A029-684D95436F6A}" destId="{073428E7-6507-4131-8DEF-D6E2A24085BD}" srcOrd="3" destOrd="0" parTransId="{D7CD3550-6B6A-4C9D-8179-A619BDF84308}" sibTransId="{9D2FE6CB-1940-4F77-95B1-E3F4CC788404}"/>
    <dgm:cxn modelId="{BBF19C3A-7F39-43E7-B5B1-E5CBA184737A}" type="presOf" srcId="{AAFE46FC-0C5C-4D1D-A029-684D95436F6A}" destId="{C6FE3EAE-A159-4CB1-BA77-9537ED6B63F2}" srcOrd="0" destOrd="0" presId="urn:microsoft.com/office/officeart/2005/8/layout/vList2"/>
    <dgm:cxn modelId="{D7097F41-4424-44BA-A5B9-25FD4D079706}" srcId="{AAFE46FC-0C5C-4D1D-A029-684D95436F6A}" destId="{A097CEF2-9755-48B8-A379-70C4139DD68D}" srcOrd="0" destOrd="0" parTransId="{8D36947A-B5D4-4270-9412-2706562BCC1C}" sibTransId="{05ACC45B-6EBE-471B-9E64-CE28A50096FC}"/>
    <dgm:cxn modelId="{CAB92D74-E1A7-47F4-B92D-7BB79E96EF99}" srcId="{AAFE46FC-0C5C-4D1D-A029-684D95436F6A}" destId="{6D31766B-2A8E-42B6-BD33-9168A5EEF2A2}" srcOrd="4" destOrd="0" parTransId="{8B0DA166-634B-433D-BA06-0D1FFE57BF10}" sibTransId="{9AB45F2C-64A5-49DE-80E5-EF3E6C6E6486}"/>
    <dgm:cxn modelId="{D853D98F-B252-4003-B604-CE7EE147EB59}" type="presOf" srcId="{A097CEF2-9755-48B8-A379-70C4139DD68D}" destId="{C85D7787-86C9-487A-8196-BF2FB91E5264}" srcOrd="0" destOrd="0" presId="urn:microsoft.com/office/officeart/2005/8/layout/vList2"/>
    <dgm:cxn modelId="{C6E82EA5-527B-497E-A0F7-4266FC92EA4E}" type="presOf" srcId="{7D60348D-22C4-4FFA-9776-8FF704D6D08A}" destId="{30CCC76D-5D7C-4E40-A82C-6652BE2A7230}" srcOrd="0" destOrd="0" presId="urn:microsoft.com/office/officeart/2005/8/layout/vList2"/>
    <dgm:cxn modelId="{826E1CC1-4AD2-4F00-A74D-2CAD6C0013F4}" srcId="{AAFE46FC-0C5C-4D1D-A029-684D95436F6A}" destId="{7D60348D-22C4-4FFA-9776-8FF704D6D08A}" srcOrd="1" destOrd="0" parTransId="{11BF2DB8-0B71-428E-8BFE-BE387790898C}" sibTransId="{2845DE6B-B82F-4CCD-97F8-6D12DDC64B3F}"/>
    <dgm:cxn modelId="{D0E76EC7-62DE-4480-8825-2BCBB0AF62E1}" srcId="{AAFE46FC-0C5C-4D1D-A029-684D95436F6A}" destId="{5A174833-6601-4557-B0CA-B57C083BA5E6}" srcOrd="2" destOrd="0" parTransId="{BAA42114-7B3A-418F-83ED-BC492869E081}" sibTransId="{399F6AE7-CE55-495A-90CA-26A58D44FC59}"/>
    <dgm:cxn modelId="{B4803FEE-E89F-4A3B-ABB4-A2BE8B0D180C}" type="presOf" srcId="{073428E7-6507-4131-8DEF-D6E2A24085BD}" destId="{C0E22221-FDB6-40AC-A8C3-3F4A9C2A71E7}" srcOrd="0" destOrd="0" presId="urn:microsoft.com/office/officeart/2005/8/layout/vList2"/>
    <dgm:cxn modelId="{082D31A2-4F1C-46C4-A2A5-5EB3CBEE41EA}" type="presParOf" srcId="{C6FE3EAE-A159-4CB1-BA77-9537ED6B63F2}" destId="{C85D7787-86C9-487A-8196-BF2FB91E5264}" srcOrd="0" destOrd="0" presId="urn:microsoft.com/office/officeart/2005/8/layout/vList2"/>
    <dgm:cxn modelId="{5991A9A5-6FF4-4963-A45C-E69677914ABF}" type="presParOf" srcId="{C6FE3EAE-A159-4CB1-BA77-9537ED6B63F2}" destId="{7676BE76-2D94-4B26-9375-944E15E52D4A}" srcOrd="1" destOrd="0" presId="urn:microsoft.com/office/officeart/2005/8/layout/vList2"/>
    <dgm:cxn modelId="{6A6BFDD5-8894-4EA6-A207-555F6E30B64C}" type="presParOf" srcId="{C6FE3EAE-A159-4CB1-BA77-9537ED6B63F2}" destId="{30CCC76D-5D7C-4E40-A82C-6652BE2A7230}" srcOrd="2" destOrd="0" presId="urn:microsoft.com/office/officeart/2005/8/layout/vList2"/>
    <dgm:cxn modelId="{22A87F2E-C50C-4DB4-9595-819A7E2E5AC4}" type="presParOf" srcId="{C6FE3EAE-A159-4CB1-BA77-9537ED6B63F2}" destId="{301EB77C-F122-402E-AA1E-900E98975FDC}" srcOrd="3" destOrd="0" presId="urn:microsoft.com/office/officeart/2005/8/layout/vList2"/>
    <dgm:cxn modelId="{19CA9F7B-A8C2-4463-A2A8-8C464F89DC13}" type="presParOf" srcId="{C6FE3EAE-A159-4CB1-BA77-9537ED6B63F2}" destId="{B1EE1204-C0C0-49FD-9D3C-67891853F3A6}" srcOrd="4" destOrd="0" presId="urn:microsoft.com/office/officeart/2005/8/layout/vList2"/>
    <dgm:cxn modelId="{62D22E25-6A09-4A83-9AA3-195DC9372CAC}" type="presParOf" srcId="{C6FE3EAE-A159-4CB1-BA77-9537ED6B63F2}" destId="{76B78D44-4FB1-40CF-98D3-2A3F83E3F9CB}" srcOrd="5" destOrd="0" presId="urn:microsoft.com/office/officeart/2005/8/layout/vList2"/>
    <dgm:cxn modelId="{FFD957DA-D9AD-42DC-A33B-60FF4D9E076E}" type="presParOf" srcId="{C6FE3EAE-A159-4CB1-BA77-9537ED6B63F2}" destId="{C0E22221-FDB6-40AC-A8C3-3F4A9C2A71E7}" srcOrd="6" destOrd="0" presId="urn:microsoft.com/office/officeart/2005/8/layout/vList2"/>
    <dgm:cxn modelId="{388EB58C-96D4-41C9-AD54-B5C1BC8D5E72}" type="presParOf" srcId="{C6FE3EAE-A159-4CB1-BA77-9537ED6B63F2}" destId="{8403CFFA-C873-48CF-883F-8F0F1A3F5D90}" srcOrd="7" destOrd="0" presId="urn:microsoft.com/office/officeart/2005/8/layout/vList2"/>
    <dgm:cxn modelId="{53786056-314F-430A-AED2-C32A2668AE3E}" type="presParOf" srcId="{C6FE3EAE-A159-4CB1-BA77-9537ED6B63F2}" destId="{44585DDB-9BCA-484D-9C31-62493E8A3F9E}"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440F5FA-84E5-47D3-9FD3-C6DF714A764D}" type="doc">
      <dgm:prSet loTypeId="urn:microsoft.com/office/officeart/2005/8/layout/target3#44" loCatId="relationship" qsTypeId="urn:microsoft.com/office/officeart/2005/8/quickstyle/simple1" qsCatId="simple" csTypeId="urn:microsoft.com/office/officeart/2005/8/colors/accent1_2" csCatId="accent1" phldr="1"/>
      <dgm:spPr/>
      <dgm:t>
        <a:bodyPr/>
        <a:lstStyle/>
        <a:p>
          <a:endParaRPr lang="es-CO"/>
        </a:p>
      </dgm:t>
    </dgm:pt>
    <dgm:pt modelId="{1A82B2D1-BC70-4145-9F30-59CBA3E8AA95}">
      <dgm:prSet custT="1"/>
      <dgm:spPr/>
      <dgm:t>
        <a:bodyPr/>
        <a:lstStyle/>
        <a:p>
          <a:pPr rtl="0"/>
          <a:r>
            <a:rPr lang="es-CO" sz="4800" baseline="0" dirty="0">
              <a:solidFill>
                <a:srgbClr val="00AAA7"/>
              </a:solidFill>
              <a:latin typeface="Montserrat" panose="00000500000000000000" pitchFamily="50" charset="0"/>
            </a:rPr>
            <a:t>Tratamiento</a:t>
          </a:r>
          <a:endParaRPr lang="es-CO" sz="4800" dirty="0">
            <a:solidFill>
              <a:srgbClr val="00AAA7"/>
            </a:solidFill>
            <a:latin typeface="Montserrat" panose="00000500000000000000" pitchFamily="50" charset="0"/>
          </a:endParaRPr>
        </a:p>
      </dgm:t>
    </dgm:pt>
    <dgm:pt modelId="{32991A22-53E0-4FBB-B0E4-7EB1BEF3F11C}" type="parTrans" cxnId="{D6BBBBF4-03FF-4093-9069-466A44E66E1B}">
      <dgm:prSet/>
      <dgm:spPr/>
      <dgm:t>
        <a:bodyPr/>
        <a:lstStyle/>
        <a:p>
          <a:endParaRPr lang="es-CO"/>
        </a:p>
      </dgm:t>
    </dgm:pt>
    <dgm:pt modelId="{9381EEA5-A270-434C-A39E-B467A33A016D}" type="sibTrans" cxnId="{D6BBBBF4-03FF-4093-9069-466A44E66E1B}">
      <dgm:prSet/>
      <dgm:spPr/>
      <dgm:t>
        <a:bodyPr/>
        <a:lstStyle/>
        <a:p>
          <a:endParaRPr lang="es-CO"/>
        </a:p>
      </dgm:t>
    </dgm:pt>
    <dgm:pt modelId="{542D6FB9-8304-4F9D-BEBE-D332E992B9D8}" type="pres">
      <dgm:prSet presAssocID="{E440F5FA-84E5-47D3-9FD3-C6DF714A764D}" presName="Name0" presStyleCnt="0">
        <dgm:presLayoutVars>
          <dgm:chMax val="7"/>
          <dgm:dir/>
          <dgm:animLvl val="lvl"/>
          <dgm:resizeHandles val="exact"/>
        </dgm:presLayoutVars>
      </dgm:prSet>
      <dgm:spPr/>
    </dgm:pt>
    <dgm:pt modelId="{6B1BE381-F19D-417D-AE82-8E57FAB18493}" type="pres">
      <dgm:prSet presAssocID="{1A82B2D1-BC70-4145-9F30-59CBA3E8AA95}" presName="circle1" presStyleLbl="node1" presStyleIdx="0" presStyleCnt="1"/>
      <dgm:spPr/>
    </dgm:pt>
    <dgm:pt modelId="{67B22BFC-A5D6-43DF-9AA2-F3DB252DD2DD}" type="pres">
      <dgm:prSet presAssocID="{1A82B2D1-BC70-4145-9F30-59CBA3E8AA95}" presName="space" presStyleCnt="0"/>
      <dgm:spPr/>
    </dgm:pt>
    <dgm:pt modelId="{14647BFC-BBBA-4155-AFEC-F89DC413B096}" type="pres">
      <dgm:prSet presAssocID="{1A82B2D1-BC70-4145-9F30-59CBA3E8AA95}" presName="rect1" presStyleLbl="alignAcc1" presStyleIdx="0" presStyleCnt="1"/>
      <dgm:spPr/>
    </dgm:pt>
    <dgm:pt modelId="{2B89F319-9DA2-4C05-82B3-8AC91CA4F383}" type="pres">
      <dgm:prSet presAssocID="{1A82B2D1-BC70-4145-9F30-59CBA3E8AA95}" presName="rect1ParTxNoCh" presStyleLbl="alignAcc1" presStyleIdx="0" presStyleCnt="1">
        <dgm:presLayoutVars>
          <dgm:chMax val="1"/>
          <dgm:bulletEnabled val="1"/>
        </dgm:presLayoutVars>
      </dgm:prSet>
      <dgm:spPr/>
    </dgm:pt>
  </dgm:ptLst>
  <dgm:cxnLst>
    <dgm:cxn modelId="{AFD15D02-8371-4BF7-85A6-5C1C480D8430}" type="presOf" srcId="{1A82B2D1-BC70-4145-9F30-59CBA3E8AA95}" destId="{2B89F319-9DA2-4C05-82B3-8AC91CA4F383}" srcOrd="1" destOrd="0" presId="urn:microsoft.com/office/officeart/2005/8/layout/target3#44"/>
    <dgm:cxn modelId="{27382E06-38F3-45BD-A6BA-48387159C5AE}" type="presOf" srcId="{E440F5FA-84E5-47D3-9FD3-C6DF714A764D}" destId="{542D6FB9-8304-4F9D-BEBE-D332E992B9D8}" srcOrd="0" destOrd="0" presId="urn:microsoft.com/office/officeart/2005/8/layout/target3#44"/>
    <dgm:cxn modelId="{2EF7C9A3-0A86-4FE0-B2F7-D6B1DC8C3EB1}" type="presOf" srcId="{1A82B2D1-BC70-4145-9F30-59CBA3E8AA95}" destId="{14647BFC-BBBA-4155-AFEC-F89DC413B096}" srcOrd="0" destOrd="0" presId="urn:microsoft.com/office/officeart/2005/8/layout/target3#44"/>
    <dgm:cxn modelId="{D6BBBBF4-03FF-4093-9069-466A44E66E1B}" srcId="{E440F5FA-84E5-47D3-9FD3-C6DF714A764D}" destId="{1A82B2D1-BC70-4145-9F30-59CBA3E8AA95}" srcOrd="0" destOrd="0" parTransId="{32991A22-53E0-4FBB-B0E4-7EB1BEF3F11C}" sibTransId="{9381EEA5-A270-434C-A39E-B467A33A016D}"/>
    <dgm:cxn modelId="{13165356-C331-4F56-8CEE-DC3B8C10760C}" type="presParOf" srcId="{542D6FB9-8304-4F9D-BEBE-D332E992B9D8}" destId="{6B1BE381-F19D-417D-AE82-8E57FAB18493}" srcOrd="0" destOrd="0" presId="urn:microsoft.com/office/officeart/2005/8/layout/target3#44"/>
    <dgm:cxn modelId="{D2CB721D-5770-4BB0-B0F2-349E53D427CB}" type="presParOf" srcId="{542D6FB9-8304-4F9D-BEBE-D332E992B9D8}" destId="{67B22BFC-A5D6-43DF-9AA2-F3DB252DD2DD}" srcOrd="1" destOrd="0" presId="urn:microsoft.com/office/officeart/2005/8/layout/target3#44"/>
    <dgm:cxn modelId="{F1717A97-167E-4806-BD60-741BD4E3CEC8}" type="presParOf" srcId="{542D6FB9-8304-4F9D-BEBE-D332E992B9D8}" destId="{14647BFC-BBBA-4155-AFEC-F89DC413B096}" srcOrd="2" destOrd="0" presId="urn:microsoft.com/office/officeart/2005/8/layout/target3#44"/>
    <dgm:cxn modelId="{A4B7830E-2C4D-4D76-8A12-2F0F61666882}" type="presParOf" srcId="{542D6FB9-8304-4F9D-BEBE-D332E992B9D8}" destId="{2B89F319-9DA2-4C05-82B3-8AC91CA4F383}" srcOrd="3" destOrd="0" presId="urn:microsoft.com/office/officeart/2005/8/layout/target3#4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98E2C7A-3A6B-472C-9EB1-D3C83F7ECADF}"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C4EE464F-B437-46DD-962A-69753753705F}">
      <dgm:prSet/>
      <dgm:spPr/>
      <dgm:t>
        <a:bodyPr/>
        <a:lstStyle/>
        <a:p>
          <a:pPr rtl="0"/>
          <a:r>
            <a:rPr lang="es-CO" dirty="0">
              <a:latin typeface="Montserrat" panose="00000500000000000000" pitchFamily="50" charset="0"/>
            </a:rPr>
            <a:t>1. Definir si es malaria no complicada o malaria grave.</a:t>
          </a:r>
        </a:p>
      </dgm:t>
    </dgm:pt>
    <dgm:pt modelId="{F8B3CD9B-5B6C-4F12-B364-34DB4FEBEA70}" type="parTrans" cxnId="{B2735CA2-010C-410E-9724-293E0B43D607}">
      <dgm:prSet/>
      <dgm:spPr/>
      <dgm:t>
        <a:bodyPr/>
        <a:lstStyle/>
        <a:p>
          <a:endParaRPr lang="es-CO">
            <a:solidFill>
              <a:srgbClr val="152B48"/>
            </a:solidFill>
            <a:latin typeface="Montserrat" panose="00000500000000000000" pitchFamily="50" charset="0"/>
          </a:endParaRPr>
        </a:p>
      </dgm:t>
    </dgm:pt>
    <dgm:pt modelId="{1B247C3A-2122-4700-8315-4B98F42545DD}" type="sibTrans" cxnId="{B2735CA2-010C-410E-9724-293E0B43D607}">
      <dgm:prSet/>
      <dgm:spPr/>
      <dgm:t>
        <a:bodyPr/>
        <a:lstStyle/>
        <a:p>
          <a:endParaRPr lang="es-CO">
            <a:solidFill>
              <a:srgbClr val="152B48"/>
            </a:solidFill>
            <a:latin typeface="Montserrat" panose="00000500000000000000" pitchFamily="50" charset="0"/>
          </a:endParaRPr>
        </a:p>
      </dgm:t>
    </dgm:pt>
    <dgm:pt modelId="{8A777642-4297-4B8A-A0F9-0825C88014B7}">
      <dgm:prSet/>
      <dgm:spPr/>
      <dgm:t>
        <a:bodyPr/>
        <a:lstStyle/>
        <a:p>
          <a:pPr rtl="0"/>
          <a:r>
            <a:rPr lang="es-CO">
              <a:latin typeface="Montserrat" panose="00000500000000000000" pitchFamily="50" charset="0"/>
            </a:rPr>
            <a:t>2. Identificar parásito y cuantificar parasitemia.</a:t>
          </a:r>
        </a:p>
      </dgm:t>
    </dgm:pt>
    <dgm:pt modelId="{3C57CE59-8C18-4B6B-A1A6-F4B345324016}" type="parTrans" cxnId="{A8335BCB-2792-4429-98A3-4BAB25445A5E}">
      <dgm:prSet/>
      <dgm:spPr/>
      <dgm:t>
        <a:bodyPr/>
        <a:lstStyle/>
        <a:p>
          <a:endParaRPr lang="es-CO">
            <a:solidFill>
              <a:srgbClr val="152B48"/>
            </a:solidFill>
            <a:latin typeface="Montserrat" panose="00000500000000000000" pitchFamily="50" charset="0"/>
          </a:endParaRPr>
        </a:p>
      </dgm:t>
    </dgm:pt>
    <dgm:pt modelId="{936310AF-3A8F-4916-8EE7-BDC1EFF3A1B7}" type="sibTrans" cxnId="{A8335BCB-2792-4429-98A3-4BAB25445A5E}">
      <dgm:prSet/>
      <dgm:spPr/>
      <dgm:t>
        <a:bodyPr/>
        <a:lstStyle/>
        <a:p>
          <a:endParaRPr lang="es-CO">
            <a:solidFill>
              <a:srgbClr val="152B48"/>
            </a:solidFill>
            <a:latin typeface="Montserrat" panose="00000500000000000000" pitchFamily="50" charset="0"/>
          </a:endParaRPr>
        </a:p>
      </dgm:t>
    </dgm:pt>
    <dgm:pt modelId="{3E16AFF2-8289-4C88-9586-45E5CAAE0536}">
      <dgm:prSet/>
      <dgm:spPr/>
      <dgm:t>
        <a:bodyPr/>
        <a:lstStyle/>
        <a:p>
          <a:pPr rtl="0"/>
          <a:r>
            <a:rPr lang="es-CO">
              <a:latin typeface="Montserrat" panose="00000500000000000000" pitchFamily="50" charset="0"/>
            </a:rPr>
            <a:t>3. Recordar que P. falciparum es resistente a todos los antimaláricos excepto a los derivados de artemisina.</a:t>
          </a:r>
        </a:p>
      </dgm:t>
    </dgm:pt>
    <dgm:pt modelId="{5797E88D-7D72-414D-B9DC-F6C68F1E3BF2}" type="parTrans" cxnId="{64AD04D1-13D6-492C-AF73-50C44A95E23A}">
      <dgm:prSet/>
      <dgm:spPr/>
      <dgm:t>
        <a:bodyPr/>
        <a:lstStyle/>
        <a:p>
          <a:endParaRPr lang="es-CO">
            <a:solidFill>
              <a:srgbClr val="152B48"/>
            </a:solidFill>
            <a:latin typeface="Montserrat" panose="00000500000000000000" pitchFamily="50" charset="0"/>
          </a:endParaRPr>
        </a:p>
      </dgm:t>
    </dgm:pt>
    <dgm:pt modelId="{2E0CD170-47A2-47E3-81C3-97949DC2AA5C}" type="sibTrans" cxnId="{64AD04D1-13D6-492C-AF73-50C44A95E23A}">
      <dgm:prSet/>
      <dgm:spPr/>
      <dgm:t>
        <a:bodyPr/>
        <a:lstStyle/>
        <a:p>
          <a:endParaRPr lang="es-CO">
            <a:solidFill>
              <a:srgbClr val="152B48"/>
            </a:solidFill>
            <a:latin typeface="Montserrat" panose="00000500000000000000" pitchFamily="50" charset="0"/>
          </a:endParaRPr>
        </a:p>
      </dgm:t>
    </dgm:pt>
    <dgm:pt modelId="{D95D6E5B-39B1-437D-AD1E-8390C84B59ED}">
      <dgm:prSet/>
      <dgm:spPr/>
      <dgm:t>
        <a:bodyPr/>
        <a:lstStyle/>
        <a:p>
          <a:pPr rtl="0"/>
          <a:r>
            <a:rPr lang="es-CO">
              <a:latin typeface="Montserrat" panose="00000500000000000000" pitchFamily="50" charset="0"/>
            </a:rPr>
            <a:t>4. P. vivax es sensible en 100% a la cloroquina en Colombia.</a:t>
          </a:r>
        </a:p>
      </dgm:t>
    </dgm:pt>
    <dgm:pt modelId="{AEAE064E-358D-4C2F-B7FA-37944BEA4E99}" type="parTrans" cxnId="{B75744E6-C46C-45D6-8BB8-520620442D36}">
      <dgm:prSet/>
      <dgm:spPr/>
      <dgm:t>
        <a:bodyPr/>
        <a:lstStyle/>
        <a:p>
          <a:endParaRPr lang="es-CO">
            <a:solidFill>
              <a:srgbClr val="152B48"/>
            </a:solidFill>
            <a:latin typeface="Montserrat" panose="00000500000000000000" pitchFamily="50" charset="0"/>
          </a:endParaRPr>
        </a:p>
      </dgm:t>
    </dgm:pt>
    <dgm:pt modelId="{E1B098C3-B30A-478B-86F2-5CF274D10AF7}" type="sibTrans" cxnId="{B75744E6-C46C-45D6-8BB8-520620442D36}">
      <dgm:prSet/>
      <dgm:spPr/>
      <dgm:t>
        <a:bodyPr/>
        <a:lstStyle/>
        <a:p>
          <a:endParaRPr lang="es-CO">
            <a:solidFill>
              <a:srgbClr val="152B48"/>
            </a:solidFill>
            <a:latin typeface="Montserrat" panose="00000500000000000000" pitchFamily="50" charset="0"/>
          </a:endParaRPr>
        </a:p>
      </dgm:t>
    </dgm:pt>
    <dgm:pt modelId="{A22BE552-6514-4444-97D3-9F02657D761A}" type="pres">
      <dgm:prSet presAssocID="{898E2C7A-3A6B-472C-9EB1-D3C83F7ECADF}" presName="linear" presStyleCnt="0">
        <dgm:presLayoutVars>
          <dgm:animLvl val="lvl"/>
          <dgm:resizeHandles val="exact"/>
        </dgm:presLayoutVars>
      </dgm:prSet>
      <dgm:spPr/>
    </dgm:pt>
    <dgm:pt modelId="{57EB0231-C82A-45CF-BC0B-29AFD1FCA6A2}" type="pres">
      <dgm:prSet presAssocID="{C4EE464F-B437-46DD-962A-69753753705F}" presName="parentText" presStyleLbl="node1" presStyleIdx="0" presStyleCnt="4">
        <dgm:presLayoutVars>
          <dgm:chMax val="0"/>
          <dgm:bulletEnabled val="1"/>
        </dgm:presLayoutVars>
      </dgm:prSet>
      <dgm:spPr/>
    </dgm:pt>
    <dgm:pt modelId="{CFD6CED0-EBEE-464D-BDFB-0DA55FBED132}" type="pres">
      <dgm:prSet presAssocID="{1B247C3A-2122-4700-8315-4B98F42545DD}" presName="spacer" presStyleCnt="0"/>
      <dgm:spPr/>
    </dgm:pt>
    <dgm:pt modelId="{2719EEDC-EF51-449E-93AA-CCF35C449BFC}" type="pres">
      <dgm:prSet presAssocID="{8A777642-4297-4B8A-A0F9-0825C88014B7}" presName="parentText" presStyleLbl="node1" presStyleIdx="1" presStyleCnt="4">
        <dgm:presLayoutVars>
          <dgm:chMax val="0"/>
          <dgm:bulletEnabled val="1"/>
        </dgm:presLayoutVars>
      </dgm:prSet>
      <dgm:spPr/>
    </dgm:pt>
    <dgm:pt modelId="{A2FA0F2F-8696-415F-939F-04B6957709B4}" type="pres">
      <dgm:prSet presAssocID="{936310AF-3A8F-4916-8EE7-BDC1EFF3A1B7}" presName="spacer" presStyleCnt="0"/>
      <dgm:spPr/>
    </dgm:pt>
    <dgm:pt modelId="{8D98A9E5-8F7A-4DE5-AF44-F4CBA57CA379}" type="pres">
      <dgm:prSet presAssocID="{3E16AFF2-8289-4C88-9586-45E5CAAE0536}" presName="parentText" presStyleLbl="node1" presStyleIdx="2" presStyleCnt="4">
        <dgm:presLayoutVars>
          <dgm:chMax val="0"/>
          <dgm:bulletEnabled val="1"/>
        </dgm:presLayoutVars>
      </dgm:prSet>
      <dgm:spPr/>
    </dgm:pt>
    <dgm:pt modelId="{EF2EEC2D-E06C-469A-92C2-6989DCE05576}" type="pres">
      <dgm:prSet presAssocID="{2E0CD170-47A2-47E3-81C3-97949DC2AA5C}" presName="spacer" presStyleCnt="0"/>
      <dgm:spPr/>
    </dgm:pt>
    <dgm:pt modelId="{20893A41-4961-4498-BDC5-FBDD67B1473F}" type="pres">
      <dgm:prSet presAssocID="{D95D6E5B-39B1-437D-AD1E-8390C84B59ED}" presName="parentText" presStyleLbl="node1" presStyleIdx="3" presStyleCnt="4">
        <dgm:presLayoutVars>
          <dgm:chMax val="0"/>
          <dgm:bulletEnabled val="1"/>
        </dgm:presLayoutVars>
      </dgm:prSet>
      <dgm:spPr/>
    </dgm:pt>
  </dgm:ptLst>
  <dgm:cxnLst>
    <dgm:cxn modelId="{D1DB5304-C20A-4467-9E85-A6B5C927B0B0}" type="presOf" srcId="{8A777642-4297-4B8A-A0F9-0825C88014B7}" destId="{2719EEDC-EF51-449E-93AA-CCF35C449BFC}" srcOrd="0" destOrd="0" presId="urn:microsoft.com/office/officeart/2005/8/layout/vList2"/>
    <dgm:cxn modelId="{DCA8FB48-4188-4F82-93D2-8BF9B5C0715A}" type="presOf" srcId="{898E2C7A-3A6B-472C-9EB1-D3C83F7ECADF}" destId="{A22BE552-6514-4444-97D3-9F02657D761A}" srcOrd="0" destOrd="0" presId="urn:microsoft.com/office/officeart/2005/8/layout/vList2"/>
    <dgm:cxn modelId="{21C26691-2478-4503-B22B-1F5B0B778A91}" type="presOf" srcId="{3E16AFF2-8289-4C88-9586-45E5CAAE0536}" destId="{8D98A9E5-8F7A-4DE5-AF44-F4CBA57CA379}" srcOrd="0" destOrd="0" presId="urn:microsoft.com/office/officeart/2005/8/layout/vList2"/>
    <dgm:cxn modelId="{B2735CA2-010C-410E-9724-293E0B43D607}" srcId="{898E2C7A-3A6B-472C-9EB1-D3C83F7ECADF}" destId="{C4EE464F-B437-46DD-962A-69753753705F}" srcOrd="0" destOrd="0" parTransId="{F8B3CD9B-5B6C-4F12-B364-34DB4FEBEA70}" sibTransId="{1B247C3A-2122-4700-8315-4B98F42545DD}"/>
    <dgm:cxn modelId="{A8335BCB-2792-4429-98A3-4BAB25445A5E}" srcId="{898E2C7A-3A6B-472C-9EB1-D3C83F7ECADF}" destId="{8A777642-4297-4B8A-A0F9-0825C88014B7}" srcOrd="1" destOrd="0" parTransId="{3C57CE59-8C18-4B6B-A1A6-F4B345324016}" sibTransId="{936310AF-3A8F-4916-8EE7-BDC1EFF3A1B7}"/>
    <dgm:cxn modelId="{CAFF9BCD-2D63-4034-8B32-FD0A80818B2A}" type="presOf" srcId="{C4EE464F-B437-46DD-962A-69753753705F}" destId="{57EB0231-C82A-45CF-BC0B-29AFD1FCA6A2}" srcOrd="0" destOrd="0" presId="urn:microsoft.com/office/officeart/2005/8/layout/vList2"/>
    <dgm:cxn modelId="{64AD04D1-13D6-492C-AF73-50C44A95E23A}" srcId="{898E2C7A-3A6B-472C-9EB1-D3C83F7ECADF}" destId="{3E16AFF2-8289-4C88-9586-45E5CAAE0536}" srcOrd="2" destOrd="0" parTransId="{5797E88D-7D72-414D-B9DC-F6C68F1E3BF2}" sibTransId="{2E0CD170-47A2-47E3-81C3-97949DC2AA5C}"/>
    <dgm:cxn modelId="{8261F8E2-AF9F-48C7-9276-BDB0B09A9854}" type="presOf" srcId="{D95D6E5B-39B1-437D-AD1E-8390C84B59ED}" destId="{20893A41-4961-4498-BDC5-FBDD67B1473F}" srcOrd="0" destOrd="0" presId="urn:microsoft.com/office/officeart/2005/8/layout/vList2"/>
    <dgm:cxn modelId="{B75744E6-C46C-45D6-8BB8-520620442D36}" srcId="{898E2C7A-3A6B-472C-9EB1-D3C83F7ECADF}" destId="{D95D6E5B-39B1-437D-AD1E-8390C84B59ED}" srcOrd="3" destOrd="0" parTransId="{AEAE064E-358D-4C2F-B7FA-37944BEA4E99}" sibTransId="{E1B098C3-B30A-478B-86F2-5CF274D10AF7}"/>
    <dgm:cxn modelId="{9D796499-3EBA-47B2-B1D3-FAB186F6D841}" type="presParOf" srcId="{A22BE552-6514-4444-97D3-9F02657D761A}" destId="{57EB0231-C82A-45CF-BC0B-29AFD1FCA6A2}" srcOrd="0" destOrd="0" presId="urn:microsoft.com/office/officeart/2005/8/layout/vList2"/>
    <dgm:cxn modelId="{6D9535F4-5DC8-4149-B4B7-6683E7D37847}" type="presParOf" srcId="{A22BE552-6514-4444-97D3-9F02657D761A}" destId="{CFD6CED0-EBEE-464D-BDFB-0DA55FBED132}" srcOrd="1" destOrd="0" presId="urn:microsoft.com/office/officeart/2005/8/layout/vList2"/>
    <dgm:cxn modelId="{7943ADE7-D325-419A-A56C-2A42AC613BFD}" type="presParOf" srcId="{A22BE552-6514-4444-97D3-9F02657D761A}" destId="{2719EEDC-EF51-449E-93AA-CCF35C449BFC}" srcOrd="2" destOrd="0" presId="urn:microsoft.com/office/officeart/2005/8/layout/vList2"/>
    <dgm:cxn modelId="{94A9C666-08D2-4619-A20E-B1030A9A776F}" type="presParOf" srcId="{A22BE552-6514-4444-97D3-9F02657D761A}" destId="{A2FA0F2F-8696-415F-939F-04B6957709B4}" srcOrd="3" destOrd="0" presId="urn:microsoft.com/office/officeart/2005/8/layout/vList2"/>
    <dgm:cxn modelId="{4B1A3BB9-E629-4265-B3D2-B38E5804220C}" type="presParOf" srcId="{A22BE552-6514-4444-97D3-9F02657D761A}" destId="{8D98A9E5-8F7A-4DE5-AF44-F4CBA57CA379}" srcOrd="4" destOrd="0" presId="urn:microsoft.com/office/officeart/2005/8/layout/vList2"/>
    <dgm:cxn modelId="{83EFE014-7732-4D2E-B670-80ACBA76469F}" type="presParOf" srcId="{A22BE552-6514-4444-97D3-9F02657D761A}" destId="{EF2EEC2D-E06C-469A-92C2-6989DCE05576}" srcOrd="5" destOrd="0" presId="urn:microsoft.com/office/officeart/2005/8/layout/vList2"/>
    <dgm:cxn modelId="{CF95A017-9486-45A9-AA8C-3435C24A9AC3}" type="presParOf" srcId="{A22BE552-6514-4444-97D3-9F02657D761A}" destId="{20893A41-4961-4498-BDC5-FBDD67B1473F}"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5E78118-FDA2-499B-AF67-1BB88E3AEAB1}" type="doc">
      <dgm:prSet loTypeId="urn:microsoft.com/office/officeart/2005/8/layout/target3#47" loCatId="relationship" qsTypeId="urn:microsoft.com/office/officeart/2005/8/quickstyle/simple1" qsCatId="simple" csTypeId="urn:microsoft.com/office/officeart/2005/8/colors/accent1_2" csCatId="accent1" phldr="1"/>
      <dgm:spPr/>
      <dgm:t>
        <a:bodyPr/>
        <a:lstStyle/>
        <a:p>
          <a:endParaRPr lang="es-CO"/>
        </a:p>
      </dgm:t>
    </dgm:pt>
    <dgm:pt modelId="{80830095-8C30-4839-BE53-F16BAED76FED}">
      <dgm:prSet custT="1"/>
      <dgm:spPr/>
      <dgm:t>
        <a:bodyPr/>
        <a:lstStyle/>
        <a:p>
          <a:pPr rtl="0"/>
          <a:r>
            <a:rPr lang="es-CO" sz="3600" baseline="0" dirty="0">
              <a:solidFill>
                <a:srgbClr val="00AAA7"/>
              </a:solidFill>
              <a:latin typeface="Montserrat" panose="00000500000000000000" pitchFamily="50" charset="0"/>
            </a:rPr>
            <a:t>Malaria no complicada por P VIVAX</a:t>
          </a:r>
          <a:endParaRPr lang="es-CO" sz="3600" dirty="0">
            <a:solidFill>
              <a:srgbClr val="00AAA7"/>
            </a:solidFill>
            <a:latin typeface="Montserrat" panose="00000500000000000000" pitchFamily="50" charset="0"/>
          </a:endParaRPr>
        </a:p>
      </dgm:t>
    </dgm:pt>
    <dgm:pt modelId="{1508A5CE-CAC4-4964-93D2-2AD5CDD1F7D5}" type="parTrans" cxnId="{F7FB8EAB-5BE1-4734-88D3-1ACBF0876CA4}">
      <dgm:prSet/>
      <dgm:spPr/>
      <dgm:t>
        <a:bodyPr/>
        <a:lstStyle/>
        <a:p>
          <a:endParaRPr lang="es-CO" dirty="0">
            <a:latin typeface="Montserrat" panose="00000500000000000000" pitchFamily="50" charset="0"/>
          </a:endParaRPr>
        </a:p>
      </dgm:t>
    </dgm:pt>
    <dgm:pt modelId="{5BD25169-3538-4A1B-86F7-824648B3AD21}" type="sibTrans" cxnId="{F7FB8EAB-5BE1-4734-88D3-1ACBF0876CA4}">
      <dgm:prSet/>
      <dgm:spPr/>
      <dgm:t>
        <a:bodyPr/>
        <a:lstStyle/>
        <a:p>
          <a:endParaRPr lang="es-CO" dirty="0">
            <a:latin typeface="Montserrat" panose="00000500000000000000" pitchFamily="50" charset="0"/>
          </a:endParaRPr>
        </a:p>
      </dgm:t>
    </dgm:pt>
    <dgm:pt modelId="{B27B20C3-A895-4037-9DDD-EC9E1FD0B5EA}" type="pres">
      <dgm:prSet presAssocID="{65E78118-FDA2-499B-AF67-1BB88E3AEAB1}" presName="Name0" presStyleCnt="0">
        <dgm:presLayoutVars>
          <dgm:chMax val="7"/>
          <dgm:dir/>
          <dgm:animLvl val="lvl"/>
          <dgm:resizeHandles val="exact"/>
        </dgm:presLayoutVars>
      </dgm:prSet>
      <dgm:spPr/>
    </dgm:pt>
    <dgm:pt modelId="{E2D6BAD6-09BB-48F9-B6F2-E860A8952741}" type="pres">
      <dgm:prSet presAssocID="{80830095-8C30-4839-BE53-F16BAED76FED}" presName="circle1" presStyleLbl="node1" presStyleIdx="0" presStyleCnt="1"/>
      <dgm:spPr/>
    </dgm:pt>
    <dgm:pt modelId="{C56703CF-D60F-4CC5-907B-3B34257014E8}" type="pres">
      <dgm:prSet presAssocID="{80830095-8C30-4839-BE53-F16BAED76FED}" presName="space" presStyleCnt="0"/>
      <dgm:spPr/>
    </dgm:pt>
    <dgm:pt modelId="{E5BB63AF-2F65-48A9-8440-4E419857DB67}" type="pres">
      <dgm:prSet presAssocID="{80830095-8C30-4839-BE53-F16BAED76FED}" presName="rect1" presStyleLbl="alignAcc1" presStyleIdx="0" presStyleCnt="1"/>
      <dgm:spPr/>
    </dgm:pt>
    <dgm:pt modelId="{23AB2C39-50BF-4D14-B773-997F62E12258}" type="pres">
      <dgm:prSet presAssocID="{80830095-8C30-4839-BE53-F16BAED76FED}" presName="rect1ParTxNoCh" presStyleLbl="alignAcc1" presStyleIdx="0" presStyleCnt="1">
        <dgm:presLayoutVars>
          <dgm:chMax val="1"/>
          <dgm:bulletEnabled val="1"/>
        </dgm:presLayoutVars>
      </dgm:prSet>
      <dgm:spPr/>
    </dgm:pt>
  </dgm:ptLst>
  <dgm:cxnLst>
    <dgm:cxn modelId="{DA4F7B06-2E57-4123-AC86-242A473C9F1C}" type="presOf" srcId="{80830095-8C30-4839-BE53-F16BAED76FED}" destId="{E5BB63AF-2F65-48A9-8440-4E419857DB67}" srcOrd="0" destOrd="0" presId="urn:microsoft.com/office/officeart/2005/8/layout/target3#47"/>
    <dgm:cxn modelId="{ED8E813C-FC4B-49F1-8F1C-7FEF1203126C}" type="presOf" srcId="{65E78118-FDA2-499B-AF67-1BB88E3AEAB1}" destId="{B27B20C3-A895-4037-9DDD-EC9E1FD0B5EA}" srcOrd="0" destOrd="0" presId="urn:microsoft.com/office/officeart/2005/8/layout/target3#47"/>
    <dgm:cxn modelId="{54FC1E40-E73A-43D7-BF2E-C9D7F9662101}" type="presOf" srcId="{80830095-8C30-4839-BE53-F16BAED76FED}" destId="{23AB2C39-50BF-4D14-B773-997F62E12258}" srcOrd="1" destOrd="0" presId="urn:microsoft.com/office/officeart/2005/8/layout/target3#47"/>
    <dgm:cxn modelId="{F7FB8EAB-5BE1-4734-88D3-1ACBF0876CA4}" srcId="{65E78118-FDA2-499B-AF67-1BB88E3AEAB1}" destId="{80830095-8C30-4839-BE53-F16BAED76FED}" srcOrd="0" destOrd="0" parTransId="{1508A5CE-CAC4-4964-93D2-2AD5CDD1F7D5}" sibTransId="{5BD25169-3538-4A1B-86F7-824648B3AD21}"/>
    <dgm:cxn modelId="{B2A7B9B8-DBD8-464A-AD9D-F74D91C23A91}" type="presParOf" srcId="{B27B20C3-A895-4037-9DDD-EC9E1FD0B5EA}" destId="{E2D6BAD6-09BB-48F9-B6F2-E860A8952741}" srcOrd="0" destOrd="0" presId="urn:microsoft.com/office/officeart/2005/8/layout/target3#47"/>
    <dgm:cxn modelId="{5BA2FF79-FDC8-415E-8FC8-C59E82B33079}" type="presParOf" srcId="{B27B20C3-A895-4037-9DDD-EC9E1FD0B5EA}" destId="{C56703CF-D60F-4CC5-907B-3B34257014E8}" srcOrd="1" destOrd="0" presId="urn:microsoft.com/office/officeart/2005/8/layout/target3#47"/>
    <dgm:cxn modelId="{F4A58FB1-47DB-4BCF-9EE5-0956EF85FB9E}" type="presParOf" srcId="{B27B20C3-A895-4037-9DDD-EC9E1FD0B5EA}" destId="{E5BB63AF-2F65-48A9-8440-4E419857DB67}" srcOrd="2" destOrd="0" presId="urn:microsoft.com/office/officeart/2005/8/layout/target3#47"/>
    <dgm:cxn modelId="{339F757E-4B63-4EBE-BB08-7021C4F2E5D2}" type="presParOf" srcId="{B27B20C3-A895-4037-9DDD-EC9E1FD0B5EA}" destId="{23AB2C39-50BF-4D14-B773-997F62E12258}" srcOrd="3" destOrd="0" presId="urn:microsoft.com/office/officeart/2005/8/layout/target3#4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B377E52-029A-46BB-97F0-85C6AF686C98}"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s-CO"/>
        </a:p>
      </dgm:t>
    </dgm:pt>
    <dgm:pt modelId="{D008977D-2D73-49D0-9F1E-51F38CD99FBE}">
      <dgm:prSet custT="1"/>
      <dgm:spPr/>
      <dgm:t>
        <a:bodyPr/>
        <a:lstStyle/>
        <a:p>
          <a:pPr rtl="0"/>
          <a:r>
            <a:rPr lang="es-CO" sz="2000" dirty="0">
              <a:latin typeface="Montserrat" panose="00000500000000000000" pitchFamily="50" charset="0"/>
            </a:rPr>
            <a:t>Eliminación de parásitos e </a:t>
          </a:r>
          <a:r>
            <a:rPr lang="es-CO" sz="2000" dirty="0" err="1">
              <a:latin typeface="Montserrat" panose="00000500000000000000" pitchFamily="50" charset="0"/>
            </a:rPr>
            <a:t>hipnozoitos</a:t>
          </a:r>
          <a:r>
            <a:rPr lang="es-CO" sz="2000" dirty="0">
              <a:latin typeface="Montserrat" panose="00000500000000000000" pitchFamily="50" charset="0"/>
            </a:rPr>
            <a:t> (“cura radical).</a:t>
          </a:r>
        </a:p>
      </dgm:t>
    </dgm:pt>
    <dgm:pt modelId="{D59EE7B8-EC92-45D5-B3F2-7CEA5204ED5B}" type="parTrans" cxnId="{20BE80DA-F47F-44DC-86DC-1BE948EA4052}">
      <dgm:prSet/>
      <dgm:spPr/>
      <dgm:t>
        <a:bodyPr/>
        <a:lstStyle/>
        <a:p>
          <a:endParaRPr lang="es-CO" sz="1600">
            <a:latin typeface="Montserrat" panose="00000500000000000000" pitchFamily="50" charset="0"/>
          </a:endParaRPr>
        </a:p>
      </dgm:t>
    </dgm:pt>
    <dgm:pt modelId="{F487636D-D8C9-409F-A22A-ADB5C08383F9}" type="sibTrans" cxnId="{20BE80DA-F47F-44DC-86DC-1BE948EA4052}">
      <dgm:prSet/>
      <dgm:spPr/>
      <dgm:t>
        <a:bodyPr/>
        <a:lstStyle/>
        <a:p>
          <a:endParaRPr lang="es-CO" sz="1600">
            <a:latin typeface="Montserrat" panose="00000500000000000000" pitchFamily="50" charset="0"/>
          </a:endParaRPr>
        </a:p>
      </dgm:t>
    </dgm:pt>
    <dgm:pt modelId="{BFF8A4AD-7E98-4EDE-ADBD-E233DA732A58}">
      <dgm:prSet custT="1"/>
      <dgm:spPr/>
      <dgm:t>
        <a:bodyPr/>
        <a:lstStyle/>
        <a:p>
          <a:pPr rtl="0"/>
          <a:r>
            <a:rPr lang="es-CO" sz="2000" dirty="0">
              <a:latin typeface="Montserrat" panose="00000500000000000000" pitchFamily="50" charset="0"/>
            </a:rPr>
            <a:t>Esquizonticida sanguíneo: cloroquina.</a:t>
          </a:r>
        </a:p>
      </dgm:t>
    </dgm:pt>
    <dgm:pt modelId="{4624E712-79ED-48BD-8DFD-C49B8E83CE42}" type="parTrans" cxnId="{0B9DF64D-E5B6-4866-879A-36803D364BED}">
      <dgm:prSet/>
      <dgm:spPr/>
      <dgm:t>
        <a:bodyPr/>
        <a:lstStyle/>
        <a:p>
          <a:endParaRPr lang="es-CO" sz="1600">
            <a:latin typeface="Montserrat" panose="00000500000000000000" pitchFamily="50" charset="0"/>
          </a:endParaRPr>
        </a:p>
      </dgm:t>
    </dgm:pt>
    <dgm:pt modelId="{C1148B5C-D479-4B49-9621-3A34163872E5}" type="sibTrans" cxnId="{0B9DF64D-E5B6-4866-879A-36803D364BED}">
      <dgm:prSet/>
      <dgm:spPr/>
      <dgm:t>
        <a:bodyPr/>
        <a:lstStyle/>
        <a:p>
          <a:endParaRPr lang="es-CO" sz="1600">
            <a:latin typeface="Montserrat" panose="00000500000000000000" pitchFamily="50" charset="0"/>
          </a:endParaRPr>
        </a:p>
      </dgm:t>
    </dgm:pt>
    <dgm:pt modelId="{C37CF03B-6B9B-405F-9340-CC81F3A1B2A9}">
      <dgm:prSet custT="1"/>
      <dgm:spPr/>
      <dgm:t>
        <a:bodyPr/>
        <a:lstStyle/>
        <a:p>
          <a:pPr rtl="0"/>
          <a:r>
            <a:rPr lang="es-CO" sz="2000">
              <a:latin typeface="Montserrat" panose="00000500000000000000" pitchFamily="50" charset="0"/>
            </a:rPr>
            <a:t>Esquizonticida tisular y que elimine los hipnozoitos: Primaquina.</a:t>
          </a:r>
        </a:p>
      </dgm:t>
    </dgm:pt>
    <dgm:pt modelId="{9F7D7CCF-BAD4-472A-8EEA-D3DBBA524F0B}" type="parTrans" cxnId="{5C628C8F-C5D0-4099-AEC1-DF1788FD0C8E}">
      <dgm:prSet/>
      <dgm:spPr/>
      <dgm:t>
        <a:bodyPr/>
        <a:lstStyle/>
        <a:p>
          <a:endParaRPr lang="es-CO" sz="1600">
            <a:latin typeface="Montserrat" panose="00000500000000000000" pitchFamily="50" charset="0"/>
          </a:endParaRPr>
        </a:p>
      </dgm:t>
    </dgm:pt>
    <dgm:pt modelId="{5F2FBAD2-BB49-4ADE-BB7B-814EB504F256}" type="sibTrans" cxnId="{5C628C8F-C5D0-4099-AEC1-DF1788FD0C8E}">
      <dgm:prSet/>
      <dgm:spPr/>
      <dgm:t>
        <a:bodyPr/>
        <a:lstStyle/>
        <a:p>
          <a:endParaRPr lang="es-CO" sz="1600">
            <a:latin typeface="Montserrat" panose="00000500000000000000" pitchFamily="50" charset="0"/>
          </a:endParaRPr>
        </a:p>
      </dgm:t>
    </dgm:pt>
    <dgm:pt modelId="{CF0F6028-B97D-4848-90F3-8B8E94FEBAE7}">
      <dgm:prSet custT="1"/>
      <dgm:spPr/>
      <dgm:t>
        <a:bodyPr/>
        <a:lstStyle/>
        <a:p>
          <a:pPr rtl="0"/>
          <a:r>
            <a:rPr lang="es-CO" sz="2000">
              <a:latin typeface="Montserrat" panose="00000500000000000000" pitchFamily="50" charset="0"/>
            </a:rPr>
            <a:t>Los medicamentos se deben consumir con alimentos.</a:t>
          </a:r>
        </a:p>
      </dgm:t>
    </dgm:pt>
    <dgm:pt modelId="{23F1E7B3-EBB6-4D7B-8B47-48634F0125E0}" type="parTrans" cxnId="{10EE0336-849D-4422-9672-78C03DC3AC41}">
      <dgm:prSet/>
      <dgm:spPr/>
      <dgm:t>
        <a:bodyPr/>
        <a:lstStyle/>
        <a:p>
          <a:endParaRPr lang="es-CO" sz="1600">
            <a:latin typeface="Montserrat" panose="00000500000000000000" pitchFamily="50" charset="0"/>
          </a:endParaRPr>
        </a:p>
      </dgm:t>
    </dgm:pt>
    <dgm:pt modelId="{397C9656-C41E-45BB-AE4B-BFE486388F81}" type="sibTrans" cxnId="{10EE0336-849D-4422-9672-78C03DC3AC41}">
      <dgm:prSet/>
      <dgm:spPr/>
      <dgm:t>
        <a:bodyPr/>
        <a:lstStyle/>
        <a:p>
          <a:endParaRPr lang="es-CO" sz="1600">
            <a:latin typeface="Montserrat" panose="00000500000000000000" pitchFamily="50" charset="0"/>
          </a:endParaRPr>
        </a:p>
      </dgm:t>
    </dgm:pt>
    <dgm:pt modelId="{31345478-0EE2-402E-89EE-A1ACCA444706}" type="pres">
      <dgm:prSet presAssocID="{EB377E52-029A-46BB-97F0-85C6AF686C98}" presName="linear" presStyleCnt="0">
        <dgm:presLayoutVars>
          <dgm:animLvl val="lvl"/>
          <dgm:resizeHandles val="exact"/>
        </dgm:presLayoutVars>
      </dgm:prSet>
      <dgm:spPr/>
    </dgm:pt>
    <dgm:pt modelId="{4F610374-B502-449B-BE19-F9BDF25175A3}" type="pres">
      <dgm:prSet presAssocID="{D008977D-2D73-49D0-9F1E-51F38CD99FBE}" presName="parentText" presStyleLbl="node1" presStyleIdx="0" presStyleCnt="4">
        <dgm:presLayoutVars>
          <dgm:chMax val="0"/>
          <dgm:bulletEnabled val="1"/>
        </dgm:presLayoutVars>
      </dgm:prSet>
      <dgm:spPr/>
    </dgm:pt>
    <dgm:pt modelId="{CF118037-186F-49E5-8AEF-69E352B3FEFB}" type="pres">
      <dgm:prSet presAssocID="{F487636D-D8C9-409F-A22A-ADB5C08383F9}" presName="spacer" presStyleCnt="0"/>
      <dgm:spPr/>
    </dgm:pt>
    <dgm:pt modelId="{9893941A-F2B8-4254-AA17-D93BBE4AD7F8}" type="pres">
      <dgm:prSet presAssocID="{BFF8A4AD-7E98-4EDE-ADBD-E233DA732A58}" presName="parentText" presStyleLbl="node1" presStyleIdx="1" presStyleCnt="4">
        <dgm:presLayoutVars>
          <dgm:chMax val="0"/>
          <dgm:bulletEnabled val="1"/>
        </dgm:presLayoutVars>
      </dgm:prSet>
      <dgm:spPr/>
    </dgm:pt>
    <dgm:pt modelId="{FD2516A9-9CD5-4B7C-9F7F-C0E7C1EFF876}" type="pres">
      <dgm:prSet presAssocID="{C1148B5C-D479-4B49-9621-3A34163872E5}" presName="spacer" presStyleCnt="0"/>
      <dgm:spPr/>
    </dgm:pt>
    <dgm:pt modelId="{A435093F-3575-458B-9318-FF471C2C8787}" type="pres">
      <dgm:prSet presAssocID="{C37CF03B-6B9B-405F-9340-CC81F3A1B2A9}" presName="parentText" presStyleLbl="node1" presStyleIdx="2" presStyleCnt="4">
        <dgm:presLayoutVars>
          <dgm:chMax val="0"/>
          <dgm:bulletEnabled val="1"/>
        </dgm:presLayoutVars>
      </dgm:prSet>
      <dgm:spPr/>
    </dgm:pt>
    <dgm:pt modelId="{076E70C7-B9A4-43C5-A323-9E1C358D2C78}" type="pres">
      <dgm:prSet presAssocID="{5F2FBAD2-BB49-4ADE-BB7B-814EB504F256}" presName="spacer" presStyleCnt="0"/>
      <dgm:spPr/>
    </dgm:pt>
    <dgm:pt modelId="{636BFDD9-0F0E-4BC5-97DF-77E97EE13A8B}" type="pres">
      <dgm:prSet presAssocID="{CF0F6028-B97D-4848-90F3-8B8E94FEBAE7}" presName="parentText" presStyleLbl="node1" presStyleIdx="3" presStyleCnt="4">
        <dgm:presLayoutVars>
          <dgm:chMax val="0"/>
          <dgm:bulletEnabled val="1"/>
        </dgm:presLayoutVars>
      </dgm:prSet>
      <dgm:spPr/>
    </dgm:pt>
  </dgm:ptLst>
  <dgm:cxnLst>
    <dgm:cxn modelId="{0CA0C202-82BC-421D-B414-7EFA66A30CC5}" type="presOf" srcId="{CF0F6028-B97D-4848-90F3-8B8E94FEBAE7}" destId="{636BFDD9-0F0E-4BC5-97DF-77E97EE13A8B}" srcOrd="0" destOrd="0" presId="urn:microsoft.com/office/officeart/2005/8/layout/vList2"/>
    <dgm:cxn modelId="{10EE0336-849D-4422-9672-78C03DC3AC41}" srcId="{EB377E52-029A-46BB-97F0-85C6AF686C98}" destId="{CF0F6028-B97D-4848-90F3-8B8E94FEBAE7}" srcOrd="3" destOrd="0" parTransId="{23F1E7B3-EBB6-4D7B-8B47-48634F0125E0}" sibTransId="{397C9656-C41E-45BB-AE4B-BFE486388F81}"/>
    <dgm:cxn modelId="{58394D67-E563-47D6-A86F-2438AA1DBB3C}" type="presOf" srcId="{C37CF03B-6B9B-405F-9340-CC81F3A1B2A9}" destId="{A435093F-3575-458B-9318-FF471C2C8787}" srcOrd="0" destOrd="0" presId="urn:microsoft.com/office/officeart/2005/8/layout/vList2"/>
    <dgm:cxn modelId="{ED472C4B-E0C5-42F3-95B0-8F9B242B0BB3}" type="presOf" srcId="{EB377E52-029A-46BB-97F0-85C6AF686C98}" destId="{31345478-0EE2-402E-89EE-A1ACCA444706}" srcOrd="0" destOrd="0" presId="urn:microsoft.com/office/officeart/2005/8/layout/vList2"/>
    <dgm:cxn modelId="{0B9DF64D-E5B6-4866-879A-36803D364BED}" srcId="{EB377E52-029A-46BB-97F0-85C6AF686C98}" destId="{BFF8A4AD-7E98-4EDE-ADBD-E233DA732A58}" srcOrd="1" destOrd="0" parTransId="{4624E712-79ED-48BD-8DFD-C49B8E83CE42}" sibTransId="{C1148B5C-D479-4B49-9621-3A34163872E5}"/>
    <dgm:cxn modelId="{C51E0B81-BF8A-469A-AA5E-BCD26AC62968}" type="presOf" srcId="{BFF8A4AD-7E98-4EDE-ADBD-E233DA732A58}" destId="{9893941A-F2B8-4254-AA17-D93BBE4AD7F8}" srcOrd="0" destOrd="0" presId="urn:microsoft.com/office/officeart/2005/8/layout/vList2"/>
    <dgm:cxn modelId="{5C628C8F-C5D0-4099-AEC1-DF1788FD0C8E}" srcId="{EB377E52-029A-46BB-97F0-85C6AF686C98}" destId="{C37CF03B-6B9B-405F-9340-CC81F3A1B2A9}" srcOrd="2" destOrd="0" parTransId="{9F7D7CCF-BAD4-472A-8EEA-D3DBBA524F0B}" sibTransId="{5F2FBAD2-BB49-4ADE-BB7B-814EB504F256}"/>
    <dgm:cxn modelId="{032553CD-7CD4-45D2-A137-95FFBDC61AD9}" type="presOf" srcId="{D008977D-2D73-49D0-9F1E-51F38CD99FBE}" destId="{4F610374-B502-449B-BE19-F9BDF25175A3}" srcOrd="0" destOrd="0" presId="urn:microsoft.com/office/officeart/2005/8/layout/vList2"/>
    <dgm:cxn modelId="{20BE80DA-F47F-44DC-86DC-1BE948EA4052}" srcId="{EB377E52-029A-46BB-97F0-85C6AF686C98}" destId="{D008977D-2D73-49D0-9F1E-51F38CD99FBE}" srcOrd="0" destOrd="0" parTransId="{D59EE7B8-EC92-45D5-B3F2-7CEA5204ED5B}" sibTransId="{F487636D-D8C9-409F-A22A-ADB5C08383F9}"/>
    <dgm:cxn modelId="{14C3A100-8AE0-4636-A56A-5FB1FFD21312}" type="presParOf" srcId="{31345478-0EE2-402E-89EE-A1ACCA444706}" destId="{4F610374-B502-449B-BE19-F9BDF25175A3}" srcOrd="0" destOrd="0" presId="urn:microsoft.com/office/officeart/2005/8/layout/vList2"/>
    <dgm:cxn modelId="{2775547D-583A-43EA-A3F8-7C3D319AEABB}" type="presParOf" srcId="{31345478-0EE2-402E-89EE-A1ACCA444706}" destId="{CF118037-186F-49E5-8AEF-69E352B3FEFB}" srcOrd="1" destOrd="0" presId="urn:microsoft.com/office/officeart/2005/8/layout/vList2"/>
    <dgm:cxn modelId="{D06148C5-2575-4DCD-9C6C-28FD90E09E5E}" type="presParOf" srcId="{31345478-0EE2-402E-89EE-A1ACCA444706}" destId="{9893941A-F2B8-4254-AA17-D93BBE4AD7F8}" srcOrd="2" destOrd="0" presId="urn:microsoft.com/office/officeart/2005/8/layout/vList2"/>
    <dgm:cxn modelId="{4D75265A-5E81-45B9-9698-2F877B2978CD}" type="presParOf" srcId="{31345478-0EE2-402E-89EE-A1ACCA444706}" destId="{FD2516A9-9CD5-4B7C-9F7F-C0E7C1EFF876}" srcOrd="3" destOrd="0" presId="urn:microsoft.com/office/officeart/2005/8/layout/vList2"/>
    <dgm:cxn modelId="{8D9ACAF5-C23C-44F1-A1F8-B4BA28DD156C}" type="presParOf" srcId="{31345478-0EE2-402E-89EE-A1ACCA444706}" destId="{A435093F-3575-458B-9318-FF471C2C8787}" srcOrd="4" destOrd="0" presId="urn:microsoft.com/office/officeart/2005/8/layout/vList2"/>
    <dgm:cxn modelId="{8D8071E5-28FA-4178-B669-BCC195E8CC89}" type="presParOf" srcId="{31345478-0EE2-402E-89EE-A1ACCA444706}" destId="{076E70C7-B9A4-43C5-A323-9E1C358D2C78}" srcOrd="5" destOrd="0" presId="urn:microsoft.com/office/officeart/2005/8/layout/vList2"/>
    <dgm:cxn modelId="{FEF64770-1252-43ED-8018-24CA6FF4C03B}" type="presParOf" srcId="{31345478-0EE2-402E-89EE-A1ACCA444706}" destId="{636BFDD9-0F0E-4BC5-97DF-77E97EE13A8B}"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18BBB48-7917-4B01-B178-D8B5E4239205}" type="doc">
      <dgm:prSet loTypeId="urn:microsoft.com/office/officeart/2005/8/layout/target3#46" loCatId="relationship" qsTypeId="urn:microsoft.com/office/officeart/2005/8/quickstyle/simple1" qsCatId="simple" csTypeId="urn:microsoft.com/office/officeart/2005/8/colors/accent1_2" csCatId="accent1" phldr="1"/>
      <dgm:spPr/>
      <dgm:t>
        <a:bodyPr/>
        <a:lstStyle/>
        <a:p>
          <a:endParaRPr lang="es-CO"/>
        </a:p>
      </dgm:t>
    </dgm:pt>
    <dgm:pt modelId="{A2CB1782-7AD5-4B74-8BC0-819236EF132A}">
      <dgm:prSet custT="1"/>
      <dgm:spPr/>
      <dgm:t>
        <a:bodyPr/>
        <a:lstStyle/>
        <a:p>
          <a:pPr rtl="0"/>
          <a:r>
            <a:rPr lang="es-CO" sz="3600" baseline="0" dirty="0">
              <a:solidFill>
                <a:srgbClr val="00AAA7"/>
              </a:solidFill>
              <a:latin typeface="Montserrat" panose="00000500000000000000" pitchFamily="50" charset="0"/>
            </a:rPr>
            <a:t>Malaria no complicada por </a:t>
          </a:r>
          <a:r>
            <a:rPr lang="es-CO" sz="3600" baseline="0" dirty="0" err="1">
              <a:solidFill>
                <a:srgbClr val="00AAA7"/>
              </a:solidFill>
              <a:latin typeface="Montserrat" panose="00000500000000000000" pitchFamily="50" charset="0"/>
            </a:rPr>
            <a:t>Falciparum</a:t>
          </a:r>
          <a:endParaRPr lang="es-CO" sz="3600" dirty="0">
            <a:solidFill>
              <a:srgbClr val="00AAA7"/>
            </a:solidFill>
            <a:latin typeface="Montserrat" panose="00000500000000000000" pitchFamily="50" charset="0"/>
          </a:endParaRPr>
        </a:p>
      </dgm:t>
    </dgm:pt>
    <dgm:pt modelId="{4BFEFCF5-210E-49E2-93BD-6FF8CEE6C84E}" type="parTrans" cxnId="{9426AA74-48DC-4DF4-B191-FEDC0AB8282F}">
      <dgm:prSet/>
      <dgm:spPr/>
      <dgm:t>
        <a:bodyPr/>
        <a:lstStyle/>
        <a:p>
          <a:endParaRPr lang="es-CO" sz="1600" dirty="0">
            <a:solidFill>
              <a:srgbClr val="00AAA7"/>
            </a:solidFill>
            <a:latin typeface="Montserrat" panose="00000500000000000000" pitchFamily="50" charset="0"/>
          </a:endParaRPr>
        </a:p>
      </dgm:t>
    </dgm:pt>
    <dgm:pt modelId="{76576834-3A94-4567-8020-64ED08BE26D3}" type="sibTrans" cxnId="{9426AA74-48DC-4DF4-B191-FEDC0AB8282F}">
      <dgm:prSet/>
      <dgm:spPr/>
      <dgm:t>
        <a:bodyPr/>
        <a:lstStyle/>
        <a:p>
          <a:endParaRPr lang="es-CO" sz="1600" dirty="0">
            <a:solidFill>
              <a:srgbClr val="00AAA7"/>
            </a:solidFill>
            <a:latin typeface="Montserrat" panose="00000500000000000000" pitchFamily="50" charset="0"/>
          </a:endParaRPr>
        </a:p>
      </dgm:t>
    </dgm:pt>
    <dgm:pt modelId="{7A1A5723-2A99-460A-98CB-A51B61AD188E}" type="pres">
      <dgm:prSet presAssocID="{518BBB48-7917-4B01-B178-D8B5E4239205}" presName="Name0" presStyleCnt="0">
        <dgm:presLayoutVars>
          <dgm:chMax val="7"/>
          <dgm:dir/>
          <dgm:animLvl val="lvl"/>
          <dgm:resizeHandles val="exact"/>
        </dgm:presLayoutVars>
      </dgm:prSet>
      <dgm:spPr/>
    </dgm:pt>
    <dgm:pt modelId="{DC4940B9-BD02-4ADB-A422-0D40551D53A8}" type="pres">
      <dgm:prSet presAssocID="{A2CB1782-7AD5-4B74-8BC0-819236EF132A}" presName="circle1" presStyleLbl="node1" presStyleIdx="0" presStyleCnt="1"/>
      <dgm:spPr/>
    </dgm:pt>
    <dgm:pt modelId="{6615C170-25BF-48AD-8BDE-17BD7BF801A7}" type="pres">
      <dgm:prSet presAssocID="{A2CB1782-7AD5-4B74-8BC0-819236EF132A}" presName="space" presStyleCnt="0"/>
      <dgm:spPr/>
    </dgm:pt>
    <dgm:pt modelId="{22723749-BDBB-42A1-9FA7-B8F3FDFAFDB9}" type="pres">
      <dgm:prSet presAssocID="{A2CB1782-7AD5-4B74-8BC0-819236EF132A}" presName="rect1" presStyleLbl="alignAcc1" presStyleIdx="0" presStyleCnt="1"/>
      <dgm:spPr/>
    </dgm:pt>
    <dgm:pt modelId="{CC637F94-F03D-47B6-8287-B87DDF0C4AD2}" type="pres">
      <dgm:prSet presAssocID="{A2CB1782-7AD5-4B74-8BC0-819236EF132A}" presName="rect1ParTxNoCh" presStyleLbl="alignAcc1" presStyleIdx="0" presStyleCnt="1">
        <dgm:presLayoutVars>
          <dgm:chMax val="1"/>
          <dgm:bulletEnabled val="1"/>
        </dgm:presLayoutVars>
      </dgm:prSet>
      <dgm:spPr/>
    </dgm:pt>
  </dgm:ptLst>
  <dgm:cxnLst>
    <dgm:cxn modelId="{6CAF5D46-C2BE-4BF0-9578-981E830CD2E5}" type="presOf" srcId="{A2CB1782-7AD5-4B74-8BC0-819236EF132A}" destId="{22723749-BDBB-42A1-9FA7-B8F3FDFAFDB9}" srcOrd="0" destOrd="0" presId="urn:microsoft.com/office/officeart/2005/8/layout/target3#46"/>
    <dgm:cxn modelId="{9426AA74-48DC-4DF4-B191-FEDC0AB8282F}" srcId="{518BBB48-7917-4B01-B178-D8B5E4239205}" destId="{A2CB1782-7AD5-4B74-8BC0-819236EF132A}" srcOrd="0" destOrd="0" parTransId="{4BFEFCF5-210E-49E2-93BD-6FF8CEE6C84E}" sibTransId="{76576834-3A94-4567-8020-64ED08BE26D3}"/>
    <dgm:cxn modelId="{7A6D61A3-A9B2-4A8C-8EB2-3CBA3CFB054D}" type="presOf" srcId="{A2CB1782-7AD5-4B74-8BC0-819236EF132A}" destId="{CC637F94-F03D-47B6-8287-B87DDF0C4AD2}" srcOrd="1" destOrd="0" presId="urn:microsoft.com/office/officeart/2005/8/layout/target3#46"/>
    <dgm:cxn modelId="{87E1C3D8-BB22-4D53-98F3-90F657669313}" type="presOf" srcId="{518BBB48-7917-4B01-B178-D8B5E4239205}" destId="{7A1A5723-2A99-460A-98CB-A51B61AD188E}" srcOrd="0" destOrd="0" presId="urn:microsoft.com/office/officeart/2005/8/layout/target3#46"/>
    <dgm:cxn modelId="{CB182FA1-FFB7-40B7-899E-B1DFDB452AC3}" type="presParOf" srcId="{7A1A5723-2A99-460A-98CB-A51B61AD188E}" destId="{DC4940B9-BD02-4ADB-A422-0D40551D53A8}" srcOrd="0" destOrd="0" presId="urn:microsoft.com/office/officeart/2005/8/layout/target3#46"/>
    <dgm:cxn modelId="{8BEDE620-EA76-4132-B9D9-BC26178877EE}" type="presParOf" srcId="{7A1A5723-2A99-460A-98CB-A51B61AD188E}" destId="{6615C170-25BF-48AD-8BDE-17BD7BF801A7}" srcOrd="1" destOrd="0" presId="urn:microsoft.com/office/officeart/2005/8/layout/target3#46"/>
    <dgm:cxn modelId="{8FF1AD79-1E24-44CE-9EC9-D6EAEC1AC576}" type="presParOf" srcId="{7A1A5723-2A99-460A-98CB-A51B61AD188E}" destId="{22723749-BDBB-42A1-9FA7-B8F3FDFAFDB9}" srcOrd="2" destOrd="0" presId="urn:microsoft.com/office/officeart/2005/8/layout/target3#46"/>
    <dgm:cxn modelId="{52492FCE-7BC5-4407-A1C0-4759987DB5BB}" type="presParOf" srcId="{7A1A5723-2A99-460A-98CB-A51B61AD188E}" destId="{CC637F94-F03D-47B6-8287-B87DDF0C4AD2}" srcOrd="3" destOrd="0" presId="urn:microsoft.com/office/officeart/2005/8/layout/target3#4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0C8AE59-CF12-4822-B336-382E6FA7D20C}"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s-CO"/>
        </a:p>
      </dgm:t>
    </dgm:pt>
    <dgm:pt modelId="{2D40C590-0F54-44F4-9512-2BD04F3AA54D}">
      <dgm:prSet/>
      <dgm:spPr/>
      <dgm:t>
        <a:bodyPr/>
        <a:lstStyle/>
        <a:p>
          <a:pPr rtl="0"/>
          <a:r>
            <a:rPr lang="es-CO" dirty="0">
              <a:latin typeface="Montserrat" panose="00000500000000000000" pitchFamily="50" charset="0"/>
            </a:rPr>
            <a:t>PRIMERA ELECCIÓN:</a:t>
          </a:r>
        </a:p>
      </dgm:t>
    </dgm:pt>
    <dgm:pt modelId="{5C7742AA-80B0-47DF-9BF0-C7E38046F8B3}" type="parTrans" cxnId="{6F5F4B27-85D8-4FC1-8D77-EA380FB512FB}">
      <dgm:prSet/>
      <dgm:spPr/>
      <dgm:t>
        <a:bodyPr/>
        <a:lstStyle/>
        <a:p>
          <a:endParaRPr lang="es-CO">
            <a:solidFill>
              <a:srgbClr val="152B48"/>
            </a:solidFill>
            <a:latin typeface="Montserrat" panose="00000500000000000000" pitchFamily="50" charset="0"/>
          </a:endParaRPr>
        </a:p>
      </dgm:t>
    </dgm:pt>
    <dgm:pt modelId="{6E9309F5-4DDC-4A61-8A44-7E964343F43C}" type="sibTrans" cxnId="{6F5F4B27-85D8-4FC1-8D77-EA380FB512FB}">
      <dgm:prSet/>
      <dgm:spPr/>
      <dgm:t>
        <a:bodyPr/>
        <a:lstStyle/>
        <a:p>
          <a:endParaRPr lang="es-CO">
            <a:solidFill>
              <a:srgbClr val="152B48"/>
            </a:solidFill>
            <a:latin typeface="Montserrat" panose="00000500000000000000" pitchFamily="50" charset="0"/>
          </a:endParaRPr>
        </a:p>
      </dgm:t>
    </dgm:pt>
    <dgm:pt modelId="{F8B8FFC5-DDA0-42CC-9BF6-9E74C59128B0}">
      <dgm:prSet/>
      <dgm:spPr/>
      <dgm:t>
        <a:bodyPr/>
        <a:lstStyle/>
        <a:p>
          <a:pPr rtl="0"/>
          <a:r>
            <a:rPr lang="es-CO">
              <a:latin typeface="Montserrat" panose="00000500000000000000" pitchFamily="50" charset="0"/>
            </a:rPr>
            <a:t>Arthemeter + lumefantrine.</a:t>
          </a:r>
        </a:p>
      </dgm:t>
    </dgm:pt>
    <dgm:pt modelId="{44432C74-AA51-4D73-AD98-8F2CE6D02535}" type="parTrans" cxnId="{0BB3BA3B-B081-4A34-A525-C3EC51A4C2D4}">
      <dgm:prSet/>
      <dgm:spPr/>
      <dgm:t>
        <a:bodyPr/>
        <a:lstStyle/>
        <a:p>
          <a:endParaRPr lang="es-CO">
            <a:solidFill>
              <a:srgbClr val="152B48"/>
            </a:solidFill>
            <a:latin typeface="Montserrat" panose="00000500000000000000" pitchFamily="50" charset="0"/>
          </a:endParaRPr>
        </a:p>
      </dgm:t>
    </dgm:pt>
    <dgm:pt modelId="{155051E7-68F9-4C4D-AFF0-6CB14F66891D}" type="sibTrans" cxnId="{0BB3BA3B-B081-4A34-A525-C3EC51A4C2D4}">
      <dgm:prSet/>
      <dgm:spPr/>
      <dgm:t>
        <a:bodyPr/>
        <a:lstStyle/>
        <a:p>
          <a:endParaRPr lang="es-CO">
            <a:solidFill>
              <a:srgbClr val="152B48"/>
            </a:solidFill>
            <a:latin typeface="Montserrat" panose="00000500000000000000" pitchFamily="50" charset="0"/>
          </a:endParaRPr>
        </a:p>
      </dgm:t>
    </dgm:pt>
    <dgm:pt modelId="{2B5C0A9A-1FF6-469A-A1D5-EFE1522451A1}">
      <dgm:prSet/>
      <dgm:spPr/>
      <dgm:t>
        <a:bodyPr/>
        <a:lstStyle/>
        <a:p>
          <a:pPr rtl="0"/>
          <a:r>
            <a:rPr lang="es-CO">
              <a:latin typeface="Montserrat" panose="00000500000000000000" pitchFamily="50" charset="0"/>
            </a:rPr>
            <a:t>Duración por tres días.</a:t>
          </a:r>
        </a:p>
      </dgm:t>
    </dgm:pt>
    <dgm:pt modelId="{31C86458-7D36-4CB8-8AEB-D04652D0D879}" type="parTrans" cxnId="{84106816-B9DD-446A-8EA0-5E1D7ACF12E2}">
      <dgm:prSet/>
      <dgm:spPr/>
      <dgm:t>
        <a:bodyPr/>
        <a:lstStyle/>
        <a:p>
          <a:endParaRPr lang="es-CO">
            <a:solidFill>
              <a:srgbClr val="152B48"/>
            </a:solidFill>
            <a:latin typeface="Montserrat" panose="00000500000000000000" pitchFamily="50" charset="0"/>
          </a:endParaRPr>
        </a:p>
      </dgm:t>
    </dgm:pt>
    <dgm:pt modelId="{56CD32C2-D2D0-4B6D-8CAD-BD92C616588D}" type="sibTrans" cxnId="{84106816-B9DD-446A-8EA0-5E1D7ACF12E2}">
      <dgm:prSet/>
      <dgm:spPr/>
      <dgm:t>
        <a:bodyPr/>
        <a:lstStyle/>
        <a:p>
          <a:endParaRPr lang="es-CO">
            <a:solidFill>
              <a:srgbClr val="152B48"/>
            </a:solidFill>
            <a:latin typeface="Montserrat" panose="00000500000000000000" pitchFamily="50" charset="0"/>
          </a:endParaRPr>
        </a:p>
      </dgm:t>
    </dgm:pt>
    <dgm:pt modelId="{DEE4ADED-CB79-44E3-B510-7313FE82A502}">
      <dgm:prSet/>
      <dgm:spPr/>
      <dgm:t>
        <a:bodyPr/>
        <a:lstStyle/>
        <a:p>
          <a:pPr rtl="0"/>
          <a:r>
            <a:rPr lang="es-CO">
              <a:latin typeface="Montserrat" panose="00000500000000000000" pitchFamily="50" charset="0"/>
            </a:rPr>
            <a:t>Se deben comer con alimentos grasos.</a:t>
          </a:r>
        </a:p>
      </dgm:t>
    </dgm:pt>
    <dgm:pt modelId="{DEA16AD0-DB39-47A4-BAB0-A99727D95487}" type="parTrans" cxnId="{EB794DCD-7FA5-492C-9443-90B42A19F2CA}">
      <dgm:prSet/>
      <dgm:spPr/>
      <dgm:t>
        <a:bodyPr/>
        <a:lstStyle/>
        <a:p>
          <a:endParaRPr lang="es-CO">
            <a:solidFill>
              <a:srgbClr val="152B48"/>
            </a:solidFill>
            <a:latin typeface="Montserrat" panose="00000500000000000000" pitchFamily="50" charset="0"/>
          </a:endParaRPr>
        </a:p>
      </dgm:t>
    </dgm:pt>
    <dgm:pt modelId="{2BBB68C7-154F-4FEA-8FCE-F57AE0679395}" type="sibTrans" cxnId="{EB794DCD-7FA5-492C-9443-90B42A19F2CA}">
      <dgm:prSet/>
      <dgm:spPr/>
      <dgm:t>
        <a:bodyPr/>
        <a:lstStyle/>
        <a:p>
          <a:endParaRPr lang="es-CO">
            <a:solidFill>
              <a:srgbClr val="152B48"/>
            </a:solidFill>
            <a:latin typeface="Montserrat" panose="00000500000000000000" pitchFamily="50" charset="0"/>
          </a:endParaRPr>
        </a:p>
      </dgm:t>
    </dgm:pt>
    <dgm:pt modelId="{3E6C48EB-3AB1-49DB-82AC-89A27AD662A2}" type="pres">
      <dgm:prSet presAssocID="{50C8AE59-CF12-4822-B336-382E6FA7D20C}" presName="linear" presStyleCnt="0">
        <dgm:presLayoutVars>
          <dgm:animLvl val="lvl"/>
          <dgm:resizeHandles val="exact"/>
        </dgm:presLayoutVars>
      </dgm:prSet>
      <dgm:spPr/>
    </dgm:pt>
    <dgm:pt modelId="{499C50CA-E15D-40D3-9486-1D956CC179C6}" type="pres">
      <dgm:prSet presAssocID="{2D40C590-0F54-44F4-9512-2BD04F3AA54D}" presName="parentText" presStyleLbl="node1" presStyleIdx="0" presStyleCnt="4">
        <dgm:presLayoutVars>
          <dgm:chMax val="0"/>
          <dgm:bulletEnabled val="1"/>
        </dgm:presLayoutVars>
      </dgm:prSet>
      <dgm:spPr/>
    </dgm:pt>
    <dgm:pt modelId="{20409137-2B9D-404E-A0C7-3FAFF2DF23E0}" type="pres">
      <dgm:prSet presAssocID="{6E9309F5-4DDC-4A61-8A44-7E964343F43C}" presName="spacer" presStyleCnt="0"/>
      <dgm:spPr/>
    </dgm:pt>
    <dgm:pt modelId="{DA26D22C-B091-4652-A7F3-A7966C6AF611}" type="pres">
      <dgm:prSet presAssocID="{F8B8FFC5-DDA0-42CC-9BF6-9E74C59128B0}" presName="parentText" presStyleLbl="node1" presStyleIdx="1" presStyleCnt="4">
        <dgm:presLayoutVars>
          <dgm:chMax val="0"/>
          <dgm:bulletEnabled val="1"/>
        </dgm:presLayoutVars>
      </dgm:prSet>
      <dgm:spPr/>
    </dgm:pt>
    <dgm:pt modelId="{7AC8B028-D52F-4433-9CD8-CEA613233F38}" type="pres">
      <dgm:prSet presAssocID="{155051E7-68F9-4C4D-AFF0-6CB14F66891D}" presName="spacer" presStyleCnt="0"/>
      <dgm:spPr/>
    </dgm:pt>
    <dgm:pt modelId="{2CE2D09D-2DB9-4A63-9977-483CC992B72D}" type="pres">
      <dgm:prSet presAssocID="{2B5C0A9A-1FF6-469A-A1D5-EFE1522451A1}" presName="parentText" presStyleLbl="node1" presStyleIdx="2" presStyleCnt="4">
        <dgm:presLayoutVars>
          <dgm:chMax val="0"/>
          <dgm:bulletEnabled val="1"/>
        </dgm:presLayoutVars>
      </dgm:prSet>
      <dgm:spPr/>
    </dgm:pt>
    <dgm:pt modelId="{7647484E-D28E-4746-9E84-0973C61FFC9E}" type="pres">
      <dgm:prSet presAssocID="{56CD32C2-D2D0-4B6D-8CAD-BD92C616588D}" presName="spacer" presStyleCnt="0"/>
      <dgm:spPr/>
    </dgm:pt>
    <dgm:pt modelId="{BCEC9CB4-D256-41D0-9B14-481333667BA9}" type="pres">
      <dgm:prSet presAssocID="{DEE4ADED-CB79-44E3-B510-7313FE82A502}" presName="parentText" presStyleLbl="node1" presStyleIdx="3" presStyleCnt="4">
        <dgm:presLayoutVars>
          <dgm:chMax val="0"/>
          <dgm:bulletEnabled val="1"/>
        </dgm:presLayoutVars>
      </dgm:prSet>
      <dgm:spPr/>
    </dgm:pt>
  </dgm:ptLst>
  <dgm:cxnLst>
    <dgm:cxn modelId="{84106816-B9DD-446A-8EA0-5E1D7ACF12E2}" srcId="{50C8AE59-CF12-4822-B336-382E6FA7D20C}" destId="{2B5C0A9A-1FF6-469A-A1D5-EFE1522451A1}" srcOrd="2" destOrd="0" parTransId="{31C86458-7D36-4CB8-8AEB-D04652D0D879}" sibTransId="{56CD32C2-D2D0-4B6D-8CAD-BD92C616588D}"/>
    <dgm:cxn modelId="{6F5F4B27-85D8-4FC1-8D77-EA380FB512FB}" srcId="{50C8AE59-CF12-4822-B336-382E6FA7D20C}" destId="{2D40C590-0F54-44F4-9512-2BD04F3AA54D}" srcOrd="0" destOrd="0" parTransId="{5C7742AA-80B0-47DF-9BF0-C7E38046F8B3}" sibTransId="{6E9309F5-4DDC-4A61-8A44-7E964343F43C}"/>
    <dgm:cxn modelId="{A333313B-4D74-46CE-A76B-7404CC607B6F}" type="presOf" srcId="{2D40C590-0F54-44F4-9512-2BD04F3AA54D}" destId="{499C50CA-E15D-40D3-9486-1D956CC179C6}" srcOrd="0" destOrd="0" presId="urn:microsoft.com/office/officeart/2005/8/layout/vList2"/>
    <dgm:cxn modelId="{0BB3BA3B-B081-4A34-A525-C3EC51A4C2D4}" srcId="{50C8AE59-CF12-4822-B336-382E6FA7D20C}" destId="{F8B8FFC5-DDA0-42CC-9BF6-9E74C59128B0}" srcOrd="1" destOrd="0" parTransId="{44432C74-AA51-4D73-AD98-8F2CE6D02535}" sibTransId="{155051E7-68F9-4C4D-AFF0-6CB14F66891D}"/>
    <dgm:cxn modelId="{0BE5D769-AA3D-4DDA-BF5D-5E17B907AF11}" type="presOf" srcId="{F8B8FFC5-DDA0-42CC-9BF6-9E74C59128B0}" destId="{DA26D22C-B091-4652-A7F3-A7966C6AF611}" srcOrd="0" destOrd="0" presId="urn:microsoft.com/office/officeart/2005/8/layout/vList2"/>
    <dgm:cxn modelId="{A442717E-2E89-4DD5-A5FE-97E4DBAACAC2}" type="presOf" srcId="{DEE4ADED-CB79-44E3-B510-7313FE82A502}" destId="{BCEC9CB4-D256-41D0-9B14-481333667BA9}" srcOrd="0" destOrd="0" presId="urn:microsoft.com/office/officeart/2005/8/layout/vList2"/>
    <dgm:cxn modelId="{F7D6C7B5-AFE1-4996-8BC7-9E9903386BD3}" type="presOf" srcId="{2B5C0A9A-1FF6-469A-A1D5-EFE1522451A1}" destId="{2CE2D09D-2DB9-4A63-9977-483CC992B72D}" srcOrd="0" destOrd="0" presId="urn:microsoft.com/office/officeart/2005/8/layout/vList2"/>
    <dgm:cxn modelId="{EB794DCD-7FA5-492C-9443-90B42A19F2CA}" srcId="{50C8AE59-CF12-4822-B336-382E6FA7D20C}" destId="{DEE4ADED-CB79-44E3-B510-7313FE82A502}" srcOrd="3" destOrd="0" parTransId="{DEA16AD0-DB39-47A4-BAB0-A99727D95487}" sibTransId="{2BBB68C7-154F-4FEA-8FCE-F57AE0679395}"/>
    <dgm:cxn modelId="{EDEE4ED7-81D1-4B83-97AF-D21D121A5977}" type="presOf" srcId="{50C8AE59-CF12-4822-B336-382E6FA7D20C}" destId="{3E6C48EB-3AB1-49DB-82AC-89A27AD662A2}" srcOrd="0" destOrd="0" presId="urn:microsoft.com/office/officeart/2005/8/layout/vList2"/>
    <dgm:cxn modelId="{49A2E431-9426-47DF-BB87-2A18880DF6DA}" type="presParOf" srcId="{3E6C48EB-3AB1-49DB-82AC-89A27AD662A2}" destId="{499C50CA-E15D-40D3-9486-1D956CC179C6}" srcOrd="0" destOrd="0" presId="urn:microsoft.com/office/officeart/2005/8/layout/vList2"/>
    <dgm:cxn modelId="{379F4314-5C8F-4EE5-9D5D-932957F4937A}" type="presParOf" srcId="{3E6C48EB-3AB1-49DB-82AC-89A27AD662A2}" destId="{20409137-2B9D-404E-A0C7-3FAFF2DF23E0}" srcOrd="1" destOrd="0" presId="urn:microsoft.com/office/officeart/2005/8/layout/vList2"/>
    <dgm:cxn modelId="{FE3F08A9-FBC3-42D8-AB51-53DE3638BFBC}" type="presParOf" srcId="{3E6C48EB-3AB1-49DB-82AC-89A27AD662A2}" destId="{DA26D22C-B091-4652-A7F3-A7966C6AF611}" srcOrd="2" destOrd="0" presId="urn:microsoft.com/office/officeart/2005/8/layout/vList2"/>
    <dgm:cxn modelId="{45B014DC-F668-4278-98FA-9EAC5115F8D2}" type="presParOf" srcId="{3E6C48EB-3AB1-49DB-82AC-89A27AD662A2}" destId="{7AC8B028-D52F-4433-9CD8-CEA613233F38}" srcOrd="3" destOrd="0" presId="urn:microsoft.com/office/officeart/2005/8/layout/vList2"/>
    <dgm:cxn modelId="{6FFFBA9E-0AFB-459F-9DF7-999EEAEA0EB1}" type="presParOf" srcId="{3E6C48EB-3AB1-49DB-82AC-89A27AD662A2}" destId="{2CE2D09D-2DB9-4A63-9977-483CC992B72D}" srcOrd="4" destOrd="0" presId="urn:microsoft.com/office/officeart/2005/8/layout/vList2"/>
    <dgm:cxn modelId="{B5F7AF15-4C1E-4CA1-981F-4E40774A01AD}" type="presParOf" srcId="{3E6C48EB-3AB1-49DB-82AC-89A27AD662A2}" destId="{7647484E-D28E-4746-9E84-0973C61FFC9E}" srcOrd="5" destOrd="0" presId="urn:microsoft.com/office/officeart/2005/8/layout/vList2"/>
    <dgm:cxn modelId="{CBC13E42-40F3-43BA-981B-EE09D708F50C}" type="presParOf" srcId="{3E6C48EB-3AB1-49DB-82AC-89A27AD662A2}" destId="{BCEC9CB4-D256-41D0-9B14-481333667BA9}"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190BD3F-2416-49A8-8138-C8955E763D6C}" type="doc">
      <dgm:prSet loTypeId="urn:microsoft.com/office/officeart/2005/8/layout/target3#48" loCatId="relationship" qsTypeId="urn:microsoft.com/office/officeart/2005/8/quickstyle/simple1" qsCatId="simple" csTypeId="urn:microsoft.com/office/officeart/2005/8/colors/accent1_2" csCatId="accent1" phldr="1"/>
      <dgm:spPr/>
      <dgm:t>
        <a:bodyPr/>
        <a:lstStyle/>
        <a:p>
          <a:endParaRPr lang="es-CO"/>
        </a:p>
      </dgm:t>
    </dgm:pt>
    <dgm:pt modelId="{E5B39439-718A-4FAD-BD86-B96297200E93}">
      <dgm:prSet custT="1"/>
      <dgm:spPr/>
      <dgm:t>
        <a:bodyPr/>
        <a:lstStyle/>
        <a:p>
          <a:pPr rtl="0"/>
          <a:r>
            <a:rPr lang="es-CO" sz="4800" baseline="0" dirty="0">
              <a:solidFill>
                <a:srgbClr val="00AAA7"/>
              </a:solidFill>
              <a:latin typeface="Montserrat" panose="00000500000000000000" pitchFamily="50" charset="0"/>
            </a:rPr>
            <a:t>Seguimiento </a:t>
          </a:r>
          <a:endParaRPr lang="es-CO" sz="4800" dirty="0">
            <a:solidFill>
              <a:srgbClr val="00AAA7"/>
            </a:solidFill>
            <a:latin typeface="Montserrat" panose="00000500000000000000" pitchFamily="50" charset="0"/>
          </a:endParaRPr>
        </a:p>
      </dgm:t>
    </dgm:pt>
    <dgm:pt modelId="{A0FDB762-7F34-4166-B52E-658F5C798CBE}" type="parTrans" cxnId="{E56A56FD-4606-4A05-9AB8-A5B8734C6F13}">
      <dgm:prSet/>
      <dgm:spPr/>
      <dgm:t>
        <a:bodyPr/>
        <a:lstStyle/>
        <a:p>
          <a:endParaRPr lang="es-CO"/>
        </a:p>
      </dgm:t>
    </dgm:pt>
    <dgm:pt modelId="{D579A5AA-B326-4701-8750-73F2F79C003D}" type="sibTrans" cxnId="{E56A56FD-4606-4A05-9AB8-A5B8734C6F13}">
      <dgm:prSet/>
      <dgm:spPr/>
      <dgm:t>
        <a:bodyPr/>
        <a:lstStyle/>
        <a:p>
          <a:endParaRPr lang="es-CO"/>
        </a:p>
      </dgm:t>
    </dgm:pt>
    <dgm:pt modelId="{20058B49-10D4-4581-B981-85E80DE13378}" type="pres">
      <dgm:prSet presAssocID="{7190BD3F-2416-49A8-8138-C8955E763D6C}" presName="Name0" presStyleCnt="0">
        <dgm:presLayoutVars>
          <dgm:chMax val="7"/>
          <dgm:dir/>
          <dgm:animLvl val="lvl"/>
          <dgm:resizeHandles val="exact"/>
        </dgm:presLayoutVars>
      </dgm:prSet>
      <dgm:spPr/>
    </dgm:pt>
    <dgm:pt modelId="{9F826D1A-EAFC-40B7-AC7D-6AE3A78B430B}" type="pres">
      <dgm:prSet presAssocID="{E5B39439-718A-4FAD-BD86-B96297200E93}" presName="circle1" presStyleLbl="node1" presStyleIdx="0" presStyleCnt="1"/>
      <dgm:spPr/>
    </dgm:pt>
    <dgm:pt modelId="{DFD63C69-82F6-4471-969A-A2490F7B42B3}" type="pres">
      <dgm:prSet presAssocID="{E5B39439-718A-4FAD-BD86-B96297200E93}" presName="space" presStyleCnt="0"/>
      <dgm:spPr/>
    </dgm:pt>
    <dgm:pt modelId="{F48C6BEA-A673-4D59-A717-1B4735697C10}" type="pres">
      <dgm:prSet presAssocID="{E5B39439-718A-4FAD-BD86-B96297200E93}" presName="rect1" presStyleLbl="alignAcc1" presStyleIdx="0" presStyleCnt="1"/>
      <dgm:spPr/>
    </dgm:pt>
    <dgm:pt modelId="{F72368EA-70B7-4AAB-A99B-567A52FBCB2E}" type="pres">
      <dgm:prSet presAssocID="{E5B39439-718A-4FAD-BD86-B96297200E93}" presName="rect1ParTxNoCh" presStyleLbl="alignAcc1" presStyleIdx="0" presStyleCnt="1">
        <dgm:presLayoutVars>
          <dgm:chMax val="1"/>
          <dgm:bulletEnabled val="1"/>
        </dgm:presLayoutVars>
      </dgm:prSet>
      <dgm:spPr/>
    </dgm:pt>
  </dgm:ptLst>
  <dgm:cxnLst>
    <dgm:cxn modelId="{0F5DA000-FF2A-4A7D-9D34-2CF6EF26F1EB}" type="presOf" srcId="{7190BD3F-2416-49A8-8138-C8955E763D6C}" destId="{20058B49-10D4-4581-B981-85E80DE13378}" srcOrd="0" destOrd="0" presId="urn:microsoft.com/office/officeart/2005/8/layout/target3#48"/>
    <dgm:cxn modelId="{65747E17-D4DA-4DCD-8227-32C60295DBA5}" type="presOf" srcId="{E5B39439-718A-4FAD-BD86-B96297200E93}" destId="{F72368EA-70B7-4AAB-A99B-567A52FBCB2E}" srcOrd="1" destOrd="0" presId="urn:microsoft.com/office/officeart/2005/8/layout/target3#48"/>
    <dgm:cxn modelId="{5C59A088-496A-4A8B-B007-55AED7B3C939}" type="presOf" srcId="{E5B39439-718A-4FAD-BD86-B96297200E93}" destId="{F48C6BEA-A673-4D59-A717-1B4735697C10}" srcOrd="0" destOrd="0" presId="urn:microsoft.com/office/officeart/2005/8/layout/target3#48"/>
    <dgm:cxn modelId="{E56A56FD-4606-4A05-9AB8-A5B8734C6F13}" srcId="{7190BD3F-2416-49A8-8138-C8955E763D6C}" destId="{E5B39439-718A-4FAD-BD86-B96297200E93}" srcOrd="0" destOrd="0" parTransId="{A0FDB762-7F34-4166-B52E-658F5C798CBE}" sibTransId="{D579A5AA-B326-4701-8750-73F2F79C003D}"/>
    <dgm:cxn modelId="{9513DC08-AEF7-41FC-B9C8-647CDE8C2B25}" type="presParOf" srcId="{20058B49-10D4-4581-B981-85E80DE13378}" destId="{9F826D1A-EAFC-40B7-AC7D-6AE3A78B430B}" srcOrd="0" destOrd="0" presId="urn:microsoft.com/office/officeart/2005/8/layout/target3#48"/>
    <dgm:cxn modelId="{F0DCEFC8-1A45-4AB3-A21A-48AF7EE39168}" type="presParOf" srcId="{20058B49-10D4-4581-B981-85E80DE13378}" destId="{DFD63C69-82F6-4471-969A-A2490F7B42B3}" srcOrd="1" destOrd="0" presId="urn:microsoft.com/office/officeart/2005/8/layout/target3#48"/>
    <dgm:cxn modelId="{997E686D-DEB9-4C31-A370-56EB09D041CB}" type="presParOf" srcId="{20058B49-10D4-4581-B981-85E80DE13378}" destId="{F48C6BEA-A673-4D59-A717-1B4735697C10}" srcOrd="2" destOrd="0" presId="urn:microsoft.com/office/officeart/2005/8/layout/target3#48"/>
    <dgm:cxn modelId="{3D87CDA6-5CCC-4198-A865-42FCAE8ADE4B}" type="presParOf" srcId="{20058B49-10D4-4581-B981-85E80DE13378}" destId="{F72368EA-70B7-4AAB-A99B-567A52FBCB2E}" srcOrd="3" destOrd="0" presId="urn:microsoft.com/office/officeart/2005/8/layout/target3#4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FBC402F-934E-4876-B9D1-A5345AB6C21A}"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DCD35207-F948-4B11-AC99-2C99A986490C}">
      <dgm:prSet/>
      <dgm:spPr/>
      <dgm:t>
        <a:bodyPr/>
        <a:lstStyle/>
        <a:p>
          <a:pPr rtl="0"/>
          <a:r>
            <a:rPr lang="es-CO">
              <a:latin typeface="Montserrat" panose="00000500000000000000" pitchFamily="50" charset="0"/>
            </a:rPr>
            <a:t>Debe haber ausencia de parasitemia al cuarto día.</a:t>
          </a:r>
        </a:p>
      </dgm:t>
    </dgm:pt>
    <dgm:pt modelId="{0E8FD0C1-B8F7-4156-9173-A8C2D36C9A3C}" type="parTrans" cxnId="{5468FA75-0E8B-4C7B-AE3A-1CD3BECE2503}">
      <dgm:prSet/>
      <dgm:spPr/>
      <dgm:t>
        <a:bodyPr/>
        <a:lstStyle/>
        <a:p>
          <a:endParaRPr lang="es-CO">
            <a:solidFill>
              <a:srgbClr val="152B48"/>
            </a:solidFill>
            <a:latin typeface="Montserrat" panose="00000500000000000000" pitchFamily="50" charset="0"/>
          </a:endParaRPr>
        </a:p>
      </dgm:t>
    </dgm:pt>
    <dgm:pt modelId="{D4FFA91A-6989-4072-8001-51F9AF24A4EB}" type="sibTrans" cxnId="{5468FA75-0E8B-4C7B-AE3A-1CD3BECE2503}">
      <dgm:prSet/>
      <dgm:spPr/>
      <dgm:t>
        <a:bodyPr/>
        <a:lstStyle/>
        <a:p>
          <a:endParaRPr lang="es-CO">
            <a:solidFill>
              <a:srgbClr val="152B48"/>
            </a:solidFill>
            <a:latin typeface="Montserrat" panose="00000500000000000000" pitchFamily="50" charset="0"/>
          </a:endParaRPr>
        </a:p>
      </dgm:t>
    </dgm:pt>
    <dgm:pt modelId="{A099FDF3-C0DE-4706-AA1D-3E2E5E783510}">
      <dgm:prSet/>
      <dgm:spPr/>
      <dgm:t>
        <a:bodyPr/>
        <a:lstStyle/>
        <a:p>
          <a:pPr rtl="0"/>
          <a:r>
            <a:rPr lang="es-CO">
              <a:latin typeface="Montserrat" panose="00000500000000000000" pitchFamily="50" charset="0"/>
            </a:rPr>
            <a:t>La persistencia de la fiebre luego del tercer día debe sugerir falla terapéutica.</a:t>
          </a:r>
        </a:p>
      </dgm:t>
    </dgm:pt>
    <dgm:pt modelId="{DF38266E-6B6A-4DF7-BE4E-06BFD843B69A}" type="parTrans" cxnId="{5847B6DD-74CC-49D1-B528-CC4BC7B0FD31}">
      <dgm:prSet/>
      <dgm:spPr/>
      <dgm:t>
        <a:bodyPr/>
        <a:lstStyle/>
        <a:p>
          <a:endParaRPr lang="es-CO">
            <a:solidFill>
              <a:srgbClr val="152B48"/>
            </a:solidFill>
            <a:latin typeface="Montserrat" panose="00000500000000000000" pitchFamily="50" charset="0"/>
          </a:endParaRPr>
        </a:p>
      </dgm:t>
    </dgm:pt>
    <dgm:pt modelId="{EA990CFB-0C0B-48DA-B172-BE8BEE167F53}" type="sibTrans" cxnId="{5847B6DD-74CC-49D1-B528-CC4BC7B0FD31}">
      <dgm:prSet/>
      <dgm:spPr/>
      <dgm:t>
        <a:bodyPr/>
        <a:lstStyle/>
        <a:p>
          <a:endParaRPr lang="es-CO">
            <a:solidFill>
              <a:srgbClr val="152B48"/>
            </a:solidFill>
            <a:latin typeface="Montserrat" panose="00000500000000000000" pitchFamily="50" charset="0"/>
          </a:endParaRPr>
        </a:p>
      </dgm:t>
    </dgm:pt>
    <dgm:pt modelId="{246C813C-88D2-40B2-9214-6912D0C7EE6F}">
      <dgm:prSet/>
      <dgm:spPr/>
      <dgm:t>
        <a:bodyPr/>
        <a:lstStyle/>
        <a:p>
          <a:pPr rtl="0"/>
          <a:r>
            <a:rPr lang="es-CO">
              <a:latin typeface="Montserrat" panose="00000500000000000000" pitchFamily="50" charset="0"/>
            </a:rPr>
            <a:t>Se debe hacer control con gota gruesa para el día tres y siete del tratamiento.</a:t>
          </a:r>
        </a:p>
      </dgm:t>
    </dgm:pt>
    <dgm:pt modelId="{DD36795C-651D-495D-BEB4-C64C3400459A}" type="parTrans" cxnId="{36332862-B760-496C-98EF-63B44007CF98}">
      <dgm:prSet/>
      <dgm:spPr/>
      <dgm:t>
        <a:bodyPr/>
        <a:lstStyle/>
        <a:p>
          <a:endParaRPr lang="es-CO">
            <a:solidFill>
              <a:srgbClr val="152B48"/>
            </a:solidFill>
            <a:latin typeface="Montserrat" panose="00000500000000000000" pitchFamily="50" charset="0"/>
          </a:endParaRPr>
        </a:p>
      </dgm:t>
    </dgm:pt>
    <dgm:pt modelId="{87F753B9-936D-45B5-B321-8E098D00AFF1}" type="sibTrans" cxnId="{36332862-B760-496C-98EF-63B44007CF98}">
      <dgm:prSet/>
      <dgm:spPr/>
      <dgm:t>
        <a:bodyPr/>
        <a:lstStyle/>
        <a:p>
          <a:endParaRPr lang="es-CO">
            <a:solidFill>
              <a:srgbClr val="152B48"/>
            </a:solidFill>
            <a:latin typeface="Montserrat" panose="00000500000000000000" pitchFamily="50" charset="0"/>
          </a:endParaRPr>
        </a:p>
      </dgm:t>
    </dgm:pt>
    <dgm:pt modelId="{5D8D78C9-5F53-4F4B-8F71-A06EB141FB5A}">
      <dgm:prSet/>
      <dgm:spPr/>
      <dgm:t>
        <a:bodyPr/>
        <a:lstStyle/>
        <a:p>
          <a:pPr rtl="0"/>
          <a:r>
            <a:rPr lang="es-CO">
              <a:latin typeface="Montserrat" panose="00000500000000000000" pitchFamily="50" charset="0"/>
            </a:rPr>
            <a:t>Se considera FALLA TERAPÉUTICA si al día siete del tratamiento hay parasitemia así no haya fiebre.</a:t>
          </a:r>
        </a:p>
      </dgm:t>
    </dgm:pt>
    <dgm:pt modelId="{5601CE5F-E5DE-4745-9B16-27B62B7909C0}" type="parTrans" cxnId="{381AC447-FCB4-4811-A6CA-5E215DF78562}">
      <dgm:prSet/>
      <dgm:spPr/>
      <dgm:t>
        <a:bodyPr/>
        <a:lstStyle/>
        <a:p>
          <a:endParaRPr lang="es-CO">
            <a:solidFill>
              <a:srgbClr val="152B48"/>
            </a:solidFill>
            <a:latin typeface="Montserrat" panose="00000500000000000000" pitchFamily="50" charset="0"/>
          </a:endParaRPr>
        </a:p>
      </dgm:t>
    </dgm:pt>
    <dgm:pt modelId="{0FD9146F-E6F7-47C8-83F5-02C47F52BDDA}" type="sibTrans" cxnId="{381AC447-FCB4-4811-A6CA-5E215DF78562}">
      <dgm:prSet/>
      <dgm:spPr/>
      <dgm:t>
        <a:bodyPr/>
        <a:lstStyle/>
        <a:p>
          <a:endParaRPr lang="es-CO">
            <a:solidFill>
              <a:srgbClr val="152B48"/>
            </a:solidFill>
            <a:latin typeface="Montserrat" panose="00000500000000000000" pitchFamily="50" charset="0"/>
          </a:endParaRPr>
        </a:p>
      </dgm:t>
    </dgm:pt>
    <dgm:pt modelId="{A2E25EFC-8E99-498F-A7B5-381F7FAA38B0}" type="pres">
      <dgm:prSet presAssocID="{AFBC402F-934E-4876-B9D1-A5345AB6C21A}" presName="linear" presStyleCnt="0">
        <dgm:presLayoutVars>
          <dgm:animLvl val="lvl"/>
          <dgm:resizeHandles val="exact"/>
        </dgm:presLayoutVars>
      </dgm:prSet>
      <dgm:spPr/>
    </dgm:pt>
    <dgm:pt modelId="{877ABE1E-9838-45D5-B4FC-1B756A60009F}" type="pres">
      <dgm:prSet presAssocID="{DCD35207-F948-4B11-AC99-2C99A986490C}" presName="parentText" presStyleLbl="node1" presStyleIdx="0" presStyleCnt="4">
        <dgm:presLayoutVars>
          <dgm:chMax val="0"/>
          <dgm:bulletEnabled val="1"/>
        </dgm:presLayoutVars>
      </dgm:prSet>
      <dgm:spPr/>
    </dgm:pt>
    <dgm:pt modelId="{4C9E35D5-0069-45B3-B2CF-5A1E68C7CC59}" type="pres">
      <dgm:prSet presAssocID="{D4FFA91A-6989-4072-8001-51F9AF24A4EB}" presName="spacer" presStyleCnt="0"/>
      <dgm:spPr/>
    </dgm:pt>
    <dgm:pt modelId="{36A99EED-4D93-49D6-9316-46744F9660F3}" type="pres">
      <dgm:prSet presAssocID="{A099FDF3-C0DE-4706-AA1D-3E2E5E783510}" presName="parentText" presStyleLbl="node1" presStyleIdx="1" presStyleCnt="4">
        <dgm:presLayoutVars>
          <dgm:chMax val="0"/>
          <dgm:bulletEnabled val="1"/>
        </dgm:presLayoutVars>
      </dgm:prSet>
      <dgm:spPr/>
    </dgm:pt>
    <dgm:pt modelId="{12BC4B17-0AE6-4140-A21E-90D5E0D82B82}" type="pres">
      <dgm:prSet presAssocID="{EA990CFB-0C0B-48DA-B172-BE8BEE167F53}" presName="spacer" presStyleCnt="0"/>
      <dgm:spPr/>
    </dgm:pt>
    <dgm:pt modelId="{1CACBC34-D4F9-40F8-A204-4096CC4CC232}" type="pres">
      <dgm:prSet presAssocID="{246C813C-88D2-40B2-9214-6912D0C7EE6F}" presName="parentText" presStyleLbl="node1" presStyleIdx="2" presStyleCnt="4">
        <dgm:presLayoutVars>
          <dgm:chMax val="0"/>
          <dgm:bulletEnabled val="1"/>
        </dgm:presLayoutVars>
      </dgm:prSet>
      <dgm:spPr/>
    </dgm:pt>
    <dgm:pt modelId="{847A9096-8E33-4C9E-8631-DDC745A64BDA}" type="pres">
      <dgm:prSet presAssocID="{87F753B9-936D-45B5-B321-8E098D00AFF1}" presName="spacer" presStyleCnt="0"/>
      <dgm:spPr/>
    </dgm:pt>
    <dgm:pt modelId="{217D1834-11C1-4422-8BB3-955553DBBF53}" type="pres">
      <dgm:prSet presAssocID="{5D8D78C9-5F53-4F4B-8F71-A06EB141FB5A}" presName="parentText" presStyleLbl="node1" presStyleIdx="3" presStyleCnt="4">
        <dgm:presLayoutVars>
          <dgm:chMax val="0"/>
          <dgm:bulletEnabled val="1"/>
        </dgm:presLayoutVars>
      </dgm:prSet>
      <dgm:spPr/>
    </dgm:pt>
  </dgm:ptLst>
  <dgm:cxnLst>
    <dgm:cxn modelId="{7DB72003-8358-4E99-8E71-338982DB6B27}" type="presOf" srcId="{AFBC402F-934E-4876-B9D1-A5345AB6C21A}" destId="{A2E25EFC-8E99-498F-A7B5-381F7FAA38B0}" srcOrd="0" destOrd="0" presId="urn:microsoft.com/office/officeart/2005/8/layout/vList2"/>
    <dgm:cxn modelId="{3E625108-299F-4291-B088-53992F99DC36}" type="presOf" srcId="{5D8D78C9-5F53-4F4B-8F71-A06EB141FB5A}" destId="{217D1834-11C1-4422-8BB3-955553DBBF53}" srcOrd="0" destOrd="0" presId="urn:microsoft.com/office/officeart/2005/8/layout/vList2"/>
    <dgm:cxn modelId="{DA1DBA3B-938E-470E-802C-7EC09805FDC1}" type="presOf" srcId="{246C813C-88D2-40B2-9214-6912D0C7EE6F}" destId="{1CACBC34-D4F9-40F8-A204-4096CC4CC232}" srcOrd="0" destOrd="0" presId="urn:microsoft.com/office/officeart/2005/8/layout/vList2"/>
    <dgm:cxn modelId="{36332862-B760-496C-98EF-63B44007CF98}" srcId="{AFBC402F-934E-4876-B9D1-A5345AB6C21A}" destId="{246C813C-88D2-40B2-9214-6912D0C7EE6F}" srcOrd="2" destOrd="0" parTransId="{DD36795C-651D-495D-BEB4-C64C3400459A}" sibTransId="{87F753B9-936D-45B5-B321-8E098D00AFF1}"/>
    <dgm:cxn modelId="{381AC447-FCB4-4811-A6CA-5E215DF78562}" srcId="{AFBC402F-934E-4876-B9D1-A5345AB6C21A}" destId="{5D8D78C9-5F53-4F4B-8F71-A06EB141FB5A}" srcOrd="3" destOrd="0" parTransId="{5601CE5F-E5DE-4745-9B16-27B62B7909C0}" sibTransId="{0FD9146F-E6F7-47C8-83F5-02C47F52BDDA}"/>
    <dgm:cxn modelId="{5468FA75-0E8B-4C7B-AE3A-1CD3BECE2503}" srcId="{AFBC402F-934E-4876-B9D1-A5345AB6C21A}" destId="{DCD35207-F948-4B11-AC99-2C99A986490C}" srcOrd="0" destOrd="0" parTransId="{0E8FD0C1-B8F7-4156-9173-A8C2D36C9A3C}" sibTransId="{D4FFA91A-6989-4072-8001-51F9AF24A4EB}"/>
    <dgm:cxn modelId="{3FB28ECF-C8CA-4475-88D9-A4DD49534D08}" type="presOf" srcId="{DCD35207-F948-4B11-AC99-2C99A986490C}" destId="{877ABE1E-9838-45D5-B4FC-1B756A60009F}" srcOrd="0" destOrd="0" presId="urn:microsoft.com/office/officeart/2005/8/layout/vList2"/>
    <dgm:cxn modelId="{D7813BDB-CC20-4870-A683-1D3D437605A0}" type="presOf" srcId="{A099FDF3-C0DE-4706-AA1D-3E2E5E783510}" destId="{36A99EED-4D93-49D6-9316-46744F9660F3}" srcOrd="0" destOrd="0" presId="urn:microsoft.com/office/officeart/2005/8/layout/vList2"/>
    <dgm:cxn modelId="{5847B6DD-74CC-49D1-B528-CC4BC7B0FD31}" srcId="{AFBC402F-934E-4876-B9D1-A5345AB6C21A}" destId="{A099FDF3-C0DE-4706-AA1D-3E2E5E783510}" srcOrd="1" destOrd="0" parTransId="{DF38266E-6B6A-4DF7-BE4E-06BFD843B69A}" sibTransId="{EA990CFB-0C0B-48DA-B172-BE8BEE167F53}"/>
    <dgm:cxn modelId="{6C954CB5-8560-47C3-9B62-87708EB47824}" type="presParOf" srcId="{A2E25EFC-8E99-498F-A7B5-381F7FAA38B0}" destId="{877ABE1E-9838-45D5-B4FC-1B756A60009F}" srcOrd="0" destOrd="0" presId="urn:microsoft.com/office/officeart/2005/8/layout/vList2"/>
    <dgm:cxn modelId="{B9994A88-645A-459D-A136-820EAD372FD4}" type="presParOf" srcId="{A2E25EFC-8E99-498F-A7B5-381F7FAA38B0}" destId="{4C9E35D5-0069-45B3-B2CF-5A1E68C7CC59}" srcOrd="1" destOrd="0" presId="urn:microsoft.com/office/officeart/2005/8/layout/vList2"/>
    <dgm:cxn modelId="{C59F9273-69B4-4F69-89E7-21CFDE8FC2A7}" type="presParOf" srcId="{A2E25EFC-8E99-498F-A7B5-381F7FAA38B0}" destId="{36A99EED-4D93-49D6-9316-46744F9660F3}" srcOrd="2" destOrd="0" presId="urn:microsoft.com/office/officeart/2005/8/layout/vList2"/>
    <dgm:cxn modelId="{385B3BFC-86DE-4AF1-98FC-170949D735DD}" type="presParOf" srcId="{A2E25EFC-8E99-498F-A7B5-381F7FAA38B0}" destId="{12BC4B17-0AE6-4140-A21E-90D5E0D82B82}" srcOrd="3" destOrd="0" presId="urn:microsoft.com/office/officeart/2005/8/layout/vList2"/>
    <dgm:cxn modelId="{423DF4CC-2B9D-4E88-9011-35581261B699}" type="presParOf" srcId="{A2E25EFC-8E99-498F-A7B5-381F7FAA38B0}" destId="{1CACBC34-D4F9-40F8-A204-4096CC4CC232}" srcOrd="4" destOrd="0" presId="urn:microsoft.com/office/officeart/2005/8/layout/vList2"/>
    <dgm:cxn modelId="{A3FE19E7-85EF-476C-9BF9-39A0A8043A62}" type="presParOf" srcId="{A2E25EFC-8E99-498F-A7B5-381F7FAA38B0}" destId="{847A9096-8E33-4C9E-8631-DDC745A64BDA}" srcOrd="5" destOrd="0" presId="urn:microsoft.com/office/officeart/2005/8/layout/vList2"/>
    <dgm:cxn modelId="{1ECA989D-57D8-41C1-A5D6-AF80D46E5501}" type="presParOf" srcId="{A2E25EFC-8E99-498F-A7B5-381F7FAA38B0}" destId="{217D1834-11C1-4422-8BB3-955553DBBF53}"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D9E64A-57F3-4E9A-87A1-2D44354856DB}"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4D6105C2-757A-45BE-800B-8DDEBA1AE59B}">
      <dgm:prSet/>
      <dgm:spPr/>
      <dgm:t>
        <a:bodyPr/>
        <a:lstStyle/>
        <a:p>
          <a:pPr rtl="0"/>
          <a:r>
            <a:rPr lang="es-CO">
              <a:latin typeface="Montserrat" panose="00000500000000000000" pitchFamily="50" charset="0"/>
            </a:rPr>
            <a:t>Es una enfermedad parasitaria transmitida por vectores.</a:t>
          </a:r>
        </a:p>
      </dgm:t>
    </dgm:pt>
    <dgm:pt modelId="{E1487475-C289-42B6-B844-1F561DBC7EAA}" type="parTrans" cxnId="{253971FF-AA38-4FDD-BA55-26A56E0FAF50}">
      <dgm:prSet/>
      <dgm:spPr/>
      <dgm:t>
        <a:bodyPr/>
        <a:lstStyle/>
        <a:p>
          <a:endParaRPr lang="es-CO">
            <a:solidFill>
              <a:srgbClr val="152B48"/>
            </a:solidFill>
            <a:latin typeface="Montserrat" panose="00000500000000000000" pitchFamily="50" charset="0"/>
          </a:endParaRPr>
        </a:p>
      </dgm:t>
    </dgm:pt>
    <dgm:pt modelId="{89E4F8E3-3CA1-4E1C-A801-BC44CE0C39F0}" type="sibTrans" cxnId="{253971FF-AA38-4FDD-BA55-26A56E0FAF50}">
      <dgm:prSet/>
      <dgm:spPr/>
      <dgm:t>
        <a:bodyPr/>
        <a:lstStyle/>
        <a:p>
          <a:endParaRPr lang="es-CO">
            <a:solidFill>
              <a:srgbClr val="152B48"/>
            </a:solidFill>
            <a:latin typeface="Montserrat" panose="00000500000000000000" pitchFamily="50" charset="0"/>
          </a:endParaRPr>
        </a:p>
      </dgm:t>
    </dgm:pt>
    <dgm:pt modelId="{4A8214B0-80E7-4F6D-9C3C-C202FCC9E094}">
      <dgm:prSet/>
      <dgm:spPr/>
      <dgm:t>
        <a:bodyPr/>
        <a:lstStyle/>
        <a:p>
          <a:pPr rtl="0"/>
          <a:r>
            <a:rPr lang="es-CO">
              <a:latin typeface="Montserrat" panose="00000500000000000000" pitchFamily="50" charset="0"/>
            </a:rPr>
            <a:t>La hembra del mosquito del género </a:t>
          </a:r>
          <a:r>
            <a:rPr lang="es-CO" i="1">
              <a:latin typeface="Montserrat" panose="00000500000000000000" pitchFamily="50" charset="0"/>
            </a:rPr>
            <a:t>Anopheles </a:t>
          </a:r>
          <a:r>
            <a:rPr lang="es-CO">
              <a:latin typeface="Montserrat" panose="00000500000000000000" pitchFamily="50" charset="0"/>
            </a:rPr>
            <a:t>es quien transmite a los humanos (pica en las noches).</a:t>
          </a:r>
          <a:endParaRPr lang="es-CO" dirty="0">
            <a:latin typeface="Montserrat" panose="00000500000000000000" pitchFamily="50" charset="0"/>
          </a:endParaRPr>
        </a:p>
      </dgm:t>
    </dgm:pt>
    <dgm:pt modelId="{42EE6474-C37F-4D89-888C-11EFE596707B}" type="parTrans" cxnId="{AED9562C-A832-4D64-9542-9202AF3C3E2F}">
      <dgm:prSet/>
      <dgm:spPr/>
      <dgm:t>
        <a:bodyPr/>
        <a:lstStyle/>
        <a:p>
          <a:endParaRPr lang="es-CO">
            <a:solidFill>
              <a:srgbClr val="152B48"/>
            </a:solidFill>
            <a:latin typeface="Montserrat" panose="00000500000000000000" pitchFamily="50" charset="0"/>
          </a:endParaRPr>
        </a:p>
      </dgm:t>
    </dgm:pt>
    <dgm:pt modelId="{9029C913-82E0-4BD1-956E-42B3E17A176A}" type="sibTrans" cxnId="{AED9562C-A832-4D64-9542-9202AF3C3E2F}">
      <dgm:prSet/>
      <dgm:spPr/>
      <dgm:t>
        <a:bodyPr/>
        <a:lstStyle/>
        <a:p>
          <a:endParaRPr lang="es-CO">
            <a:solidFill>
              <a:srgbClr val="152B48"/>
            </a:solidFill>
            <a:latin typeface="Montserrat" panose="00000500000000000000" pitchFamily="50" charset="0"/>
          </a:endParaRPr>
        </a:p>
      </dgm:t>
    </dgm:pt>
    <dgm:pt modelId="{F2B426CD-2350-4908-81C6-1CDA60927856}">
      <dgm:prSet/>
      <dgm:spPr/>
      <dgm:t>
        <a:bodyPr/>
        <a:lstStyle/>
        <a:p>
          <a:pPr rtl="0"/>
          <a:r>
            <a:rPr lang="es-CO">
              <a:latin typeface="Montserrat" panose="00000500000000000000" pitchFamily="50" charset="0"/>
            </a:rPr>
            <a:t>La incidencia mundial es de 200 millones de casos anuales y 600 mil muertes.</a:t>
          </a:r>
          <a:endParaRPr lang="es-CO" dirty="0">
            <a:latin typeface="Montserrat" panose="00000500000000000000" pitchFamily="50" charset="0"/>
          </a:endParaRPr>
        </a:p>
      </dgm:t>
    </dgm:pt>
    <dgm:pt modelId="{0CF3C6BF-9C68-4954-9008-9B3ACD1BBF68}" type="parTrans" cxnId="{633B6B24-4F79-4293-9061-DD2CA2B44A8D}">
      <dgm:prSet/>
      <dgm:spPr/>
      <dgm:t>
        <a:bodyPr/>
        <a:lstStyle/>
        <a:p>
          <a:endParaRPr lang="es-CO">
            <a:solidFill>
              <a:srgbClr val="152B48"/>
            </a:solidFill>
            <a:latin typeface="Montserrat" panose="00000500000000000000" pitchFamily="50" charset="0"/>
          </a:endParaRPr>
        </a:p>
      </dgm:t>
    </dgm:pt>
    <dgm:pt modelId="{44CD8C55-3996-417A-B5CE-68EAF494C1CA}" type="sibTrans" cxnId="{633B6B24-4F79-4293-9061-DD2CA2B44A8D}">
      <dgm:prSet/>
      <dgm:spPr/>
      <dgm:t>
        <a:bodyPr/>
        <a:lstStyle/>
        <a:p>
          <a:endParaRPr lang="es-CO">
            <a:solidFill>
              <a:srgbClr val="152B48"/>
            </a:solidFill>
            <a:latin typeface="Montserrat" panose="00000500000000000000" pitchFamily="50" charset="0"/>
          </a:endParaRPr>
        </a:p>
      </dgm:t>
    </dgm:pt>
    <dgm:pt modelId="{B237EA2D-F5B2-47E4-92B9-B5759A6AE3D8}">
      <dgm:prSet/>
      <dgm:spPr/>
      <dgm:t>
        <a:bodyPr/>
        <a:lstStyle/>
        <a:p>
          <a:pPr rtl="0"/>
          <a:r>
            <a:rPr lang="es-CO">
              <a:latin typeface="Montserrat" panose="00000500000000000000" pitchFamily="50" charset="0"/>
            </a:rPr>
            <a:t>El 40% de la población mundial está en riesgo de contagiarse.</a:t>
          </a:r>
        </a:p>
      </dgm:t>
    </dgm:pt>
    <dgm:pt modelId="{3130FB6F-E665-4276-B0A2-1E87719EFE73}" type="parTrans" cxnId="{2058FB73-151B-4AA7-9BD8-8E87A435A2BA}">
      <dgm:prSet/>
      <dgm:spPr/>
      <dgm:t>
        <a:bodyPr/>
        <a:lstStyle/>
        <a:p>
          <a:endParaRPr lang="es-CO">
            <a:solidFill>
              <a:srgbClr val="152B48"/>
            </a:solidFill>
            <a:latin typeface="Montserrat" panose="00000500000000000000" pitchFamily="50" charset="0"/>
          </a:endParaRPr>
        </a:p>
      </dgm:t>
    </dgm:pt>
    <dgm:pt modelId="{DF2F9FE0-38DF-4251-B115-1F5F3AE521DD}" type="sibTrans" cxnId="{2058FB73-151B-4AA7-9BD8-8E87A435A2BA}">
      <dgm:prSet/>
      <dgm:spPr/>
      <dgm:t>
        <a:bodyPr/>
        <a:lstStyle/>
        <a:p>
          <a:endParaRPr lang="es-CO">
            <a:solidFill>
              <a:srgbClr val="152B48"/>
            </a:solidFill>
            <a:latin typeface="Montserrat" panose="00000500000000000000" pitchFamily="50" charset="0"/>
          </a:endParaRPr>
        </a:p>
      </dgm:t>
    </dgm:pt>
    <dgm:pt modelId="{1B429200-D201-47E9-B741-B4BCF89064F4}">
      <dgm:prSet/>
      <dgm:spPr/>
      <dgm:t>
        <a:bodyPr/>
        <a:lstStyle/>
        <a:p>
          <a:pPr rtl="0"/>
          <a:r>
            <a:rPr lang="es-CO">
              <a:latin typeface="Montserrat" panose="00000500000000000000" pitchFamily="50" charset="0"/>
            </a:rPr>
            <a:t>Plasmodium pertenece al género Apicomplexa de protozoos (Incluye Babesia, Toxoplasma y Cryptosporidium).</a:t>
          </a:r>
        </a:p>
      </dgm:t>
    </dgm:pt>
    <dgm:pt modelId="{61974524-B63F-46FA-8879-09A7AF972734}" type="parTrans" cxnId="{666FF393-2AD7-44E0-B13A-8DEF73EB45AA}">
      <dgm:prSet/>
      <dgm:spPr/>
      <dgm:t>
        <a:bodyPr/>
        <a:lstStyle/>
        <a:p>
          <a:endParaRPr lang="es-CO">
            <a:solidFill>
              <a:srgbClr val="152B48"/>
            </a:solidFill>
            <a:latin typeface="Montserrat" panose="00000500000000000000" pitchFamily="50" charset="0"/>
          </a:endParaRPr>
        </a:p>
      </dgm:t>
    </dgm:pt>
    <dgm:pt modelId="{1504E612-6834-4A50-B568-EAC92D2058A5}" type="sibTrans" cxnId="{666FF393-2AD7-44E0-B13A-8DEF73EB45AA}">
      <dgm:prSet/>
      <dgm:spPr/>
      <dgm:t>
        <a:bodyPr/>
        <a:lstStyle/>
        <a:p>
          <a:endParaRPr lang="es-CO">
            <a:solidFill>
              <a:srgbClr val="152B48"/>
            </a:solidFill>
            <a:latin typeface="Montserrat" panose="00000500000000000000" pitchFamily="50" charset="0"/>
          </a:endParaRPr>
        </a:p>
      </dgm:t>
    </dgm:pt>
    <dgm:pt modelId="{C6735EDA-2CAC-4562-8548-F1EDC84D3C23}">
      <dgm:prSet/>
      <dgm:spPr/>
      <dgm:t>
        <a:bodyPr/>
        <a:lstStyle/>
        <a:p>
          <a:pPr rtl="0"/>
          <a:r>
            <a:rPr lang="es-CO">
              <a:latin typeface="Montserrat" panose="00000500000000000000" pitchFamily="50" charset="0"/>
            </a:rPr>
            <a:t>Malaria humana es causada por P. falciparum, P. vivax, P. malariae, P. ovalae. El “quinto parásito de la malaria humana” es P. knowlesi (Malasia).</a:t>
          </a:r>
        </a:p>
      </dgm:t>
    </dgm:pt>
    <dgm:pt modelId="{4F109942-858E-4C3D-AB76-A15FA48B77B1}" type="parTrans" cxnId="{2AF2628B-4FF9-4848-83A8-0F9043F246AE}">
      <dgm:prSet/>
      <dgm:spPr/>
      <dgm:t>
        <a:bodyPr/>
        <a:lstStyle/>
        <a:p>
          <a:endParaRPr lang="es-CO">
            <a:solidFill>
              <a:srgbClr val="152B48"/>
            </a:solidFill>
            <a:latin typeface="Montserrat" panose="00000500000000000000" pitchFamily="50" charset="0"/>
          </a:endParaRPr>
        </a:p>
      </dgm:t>
    </dgm:pt>
    <dgm:pt modelId="{5307BCAA-1485-4F16-8C2C-1E0E5645FB34}" type="sibTrans" cxnId="{2AF2628B-4FF9-4848-83A8-0F9043F246AE}">
      <dgm:prSet/>
      <dgm:spPr/>
      <dgm:t>
        <a:bodyPr/>
        <a:lstStyle/>
        <a:p>
          <a:endParaRPr lang="es-CO">
            <a:solidFill>
              <a:srgbClr val="152B48"/>
            </a:solidFill>
            <a:latin typeface="Montserrat" panose="00000500000000000000" pitchFamily="50" charset="0"/>
          </a:endParaRPr>
        </a:p>
      </dgm:t>
    </dgm:pt>
    <dgm:pt modelId="{E2421F7F-06CA-472C-BC61-634FAB2E15F8}">
      <dgm:prSet/>
      <dgm:spPr/>
      <dgm:t>
        <a:bodyPr/>
        <a:lstStyle/>
        <a:p>
          <a:pPr rtl="0"/>
          <a:r>
            <a:rPr lang="es-CO">
              <a:latin typeface="Montserrat" panose="00000500000000000000" pitchFamily="50" charset="0"/>
            </a:rPr>
            <a:t>Endémica en áreas por debajo de 1500 msnm.</a:t>
          </a:r>
        </a:p>
      </dgm:t>
    </dgm:pt>
    <dgm:pt modelId="{4EE373DA-E390-4BD0-8C8B-25A6193BE037}" type="parTrans" cxnId="{B4072C87-1301-43DB-81E8-6BC554818AB6}">
      <dgm:prSet/>
      <dgm:spPr/>
      <dgm:t>
        <a:bodyPr/>
        <a:lstStyle/>
        <a:p>
          <a:endParaRPr lang="es-CO">
            <a:solidFill>
              <a:srgbClr val="152B48"/>
            </a:solidFill>
            <a:latin typeface="Montserrat" panose="00000500000000000000" pitchFamily="50" charset="0"/>
          </a:endParaRPr>
        </a:p>
      </dgm:t>
    </dgm:pt>
    <dgm:pt modelId="{AE9FC368-F5F1-4C84-B126-0479C08A2BCE}" type="sibTrans" cxnId="{B4072C87-1301-43DB-81E8-6BC554818AB6}">
      <dgm:prSet/>
      <dgm:spPr/>
      <dgm:t>
        <a:bodyPr/>
        <a:lstStyle/>
        <a:p>
          <a:endParaRPr lang="es-CO">
            <a:solidFill>
              <a:srgbClr val="152B48"/>
            </a:solidFill>
            <a:latin typeface="Montserrat" panose="00000500000000000000" pitchFamily="50" charset="0"/>
          </a:endParaRPr>
        </a:p>
      </dgm:t>
    </dgm:pt>
    <dgm:pt modelId="{77B559C1-F140-434C-899C-6FE21F3709C2}" type="pres">
      <dgm:prSet presAssocID="{84D9E64A-57F3-4E9A-87A1-2D44354856DB}" presName="linear" presStyleCnt="0">
        <dgm:presLayoutVars>
          <dgm:animLvl val="lvl"/>
          <dgm:resizeHandles val="exact"/>
        </dgm:presLayoutVars>
      </dgm:prSet>
      <dgm:spPr/>
    </dgm:pt>
    <dgm:pt modelId="{0B0C9FCD-803D-4EFB-8EE2-D7B87335CB25}" type="pres">
      <dgm:prSet presAssocID="{4D6105C2-757A-45BE-800B-8DDEBA1AE59B}" presName="parentText" presStyleLbl="node1" presStyleIdx="0" presStyleCnt="7">
        <dgm:presLayoutVars>
          <dgm:chMax val="0"/>
          <dgm:bulletEnabled val="1"/>
        </dgm:presLayoutVars>
      </dgm:prSet>
      <dgm:spPr/>
    </dgm:pt>
    <dgm:pt modelId="{9728F640-F571-49DF-BC3B-E5FC6E9CC502}" type="pres">
      <dgm:prSet presAssocID="{89E4F8E3-3CA1-4E1C-A801-BC44CE0C39F0}" presName="spacer" presStyleCnt="0"/>
      <dgm:spPr/>
    </dgm:pt>
    <dgm:pt modelId="{4EF0EF90-A381-495B-80FF-E2EE841918D6}" type="pres">
      <dgm:prSet presAssocID="{4A8214B0-80E7-4F6D-9C3C-C202FCC9E094}" presName="parentText" presStyleLbl="node1" presStyleIdx="1" presStyleCnt="7">
        <dgm:presLayoutVars>
          <dgm:chMax val="0"/>
          <dgm:bulletEnabled val="1"/>
        </dgm:presLayoutVars>
      </dgm:prSet>
      <dgm:spPr/>
    </dgm:pt>
    <dgm:pt modelId="{418D4711-72CF-4F42-942E-7EEF8610C9B3}" type="pres">
      <dgm:prSet presAssocID="{9029C913-82E0-4BD1-956E-42B3E17A176A}" presName="spacer" presStyleCnt="0"/>
      <dgm:spPr/>
    </dgm:pt>
    <dgm:pt modelId="{561DEEFE-A3CC-45B8-8375-C3770018FC03}" type="pres">
      <dgm:prSet presAssocID="{F2B426CD-2350-4908-81C6-1CDA60927856}" presName="parentText" presStyleLbl="node1" presStyleIdx="2" presStyleCnt="7">
        <dgm:presLayoutVars>
          <dgm:chMax val="0"/>
          <dgm:bulletEnabled val="1"/>
        </dgm:presLayoutVars>
      </dgm:prSet>
      <dgm:spPr/>
    </dgm:pt>
    <dgm:pt modelId="{351E199F-CD6B-4CE1-814A-AF412E7AD4C6}" type="pres">
      <dgm:prSet presAssocID="{44CD8C55-3996-417A-B5CE-68EAF494C1CA}" presName="spacer" presStyleCnt="0"/>
      <dgm:spPr/>
    </dgm:pt>
    <dgm:pt modelId="{8E393ECC-6CAF-4DB7-97B6-90ECE7F50DE5}" type="pres">
      <dgm:prSet presAssocID="{B237EA2D-F5B2-47E4-92B9-B5759A6AE3D8}" presName="parentText" presStyleLbl="node1" presStyleIdx="3" presStyleCnt="7">
        <dgm:presLayoutVars>
          <dgm:chMax val="0"/>
          <dgm:bulletEnabled val="1"/>
        </dgm:presLayoutVars>
      </dgm:prSet>
      <dgm:spPr/>
    </dgm:pt>
    <dgm:pt modelId="{C60488FB-270E-405E-B862-5EAC7570AB87}" type="pres">
      <dgm:prSet presAssocID="{DF2F9FE0-38DF-4251-B115-1F5F3AE521DD}" presName="spacer" presStyleCnt="0"/>
      <dgm:spPr/>
    </dgm:pt>
    <dgm:pt modelId="{BC4D8829-C296-40E6-95B2-4C8CD6BE819A}" type="pres">
      <dgm:prSet presAssocID="{1B429200-D201-47E9-B741-B4BCF89064F4}" presName="parentText" presStyleLbl="node1" presStyleIdx="4" presStyleCnt="7">
        <dgm:presLayoutVars>
          <dgm:chMax val="0"/>
          <dgm:bulletEnabled val="1"/>
        </dgm:presLayoutVars>
      </dgm:prSet>
      <dgm:spPr/>
    </dgm:pt>
    <dgm:pt modelId="{3A6AF53C-4C2E-49FA-BD3E-954B4C4F14D4}" type="pres">
      <dgm:prSet presAssocID="{1504E612-6834-4A50-B568-EAC92D2058A5}" presName="spacer" presStyleCnt="0"/>
      <dgm:spPr/>
    </dgm:pt>
    <dgm:pt modelId="{597DF708-D811-4292-B59B-53A432ED23C6}" type="pres">
      <dgm:prSet presAssocID="{C6735EDA-2CAC-4562-8548-F1EDC84D3C23}" presName="parentText" presStyleLbl="node1" presStyleIdx="5" presStyleCnt="7">
        <dgm:presLayoutVars>
          <dgm:chMax val="0"/>
          <dgm:bulletEnabled val="1"/>
        </dgm:presLayoutVars>
      </dgm:prSet>
      <dgm:spPr/>
    </dgm:pt>
    <dgm:pt modelId="{A80A5EAD-D80F-4A64-93C0-91661EDA6068}" type="pres">
      <dgm:prSet presAssocID="{5307BCAA-1485-4F16-8C2C-1E0E5645FB34}" presName="spacer" presStyleCnt="0"/>
      <dgm:spPr/>
    </dgm:pt>
    <dgm:pt modelId="{CE528FDE-9FA6-495F-8BEE-27B3AA7FBC38}" type="pres">
      <dgm:prSet presAssocID="{E2421F7F-06CA-472C-BC61-634FAB2E15F8}" presName="parentText" presStyleLbl="node1" presStyleIdx="6" presStyleCnt="7">
        <dgm:presLayoutVars>
          <dgm:chMax val="0"/>
          <dgm:bulletEnabled val="1"/>
        </dgm:presLayoutVars>
      </dgm:prSet>
      <dgm:spPr/>
    </dgm:pt>
  </dgm:ptLst>
  <dgm:cxnLst>
    <dgm:cxn modelId="{F962581E-992C-4483-BD2C-1802828BE5E5}" type="presOf" srcId="{B237EA2D-F5B2-47E4-92B9-B5759A6AE3D8}" destId="{8E393ECC-6CAF-4DB7-97B6-90ECE7F50DE5}" srcOrd="0" destOrd="0" presId="urn:microsoft.com/office/officeart/2005/8/layout/vList2"/>
    <dgm:cxn modelId="{633B6B24-4F79-4293-9061-DD2CA2B44A8D}" srcId="{84D9E64A-57F3-4E9A-87A1-2D44354856DB}" destId="{F2B426CD-2350-4908-81C6-1CDA60927856}" srcOrd="2" destOrd="0" parTransId="{0CF3C6BF-9C68-4954-9008-9B3ACD1BBF68}" sibTransId="{44CD8C55-3996-417A-B5CE-68EAF494C1CA}"/>
    <dgm:cxn modelId="{AED9562C-A832-4D64-9542-9202AF3C3E2F}" srcId="{84D9E64A-57F3-4E9A-87A1-2D44354856DB}" destId="{4A8214B0-80E7-4F6D-9C3C-C202FCC9E094}" srcOrd="1" destOrd="0" parTransId="{42EE6474-C37F-4D89-888C-11EFE596707B}" sibTransId="{9029C913-82E0-4BD1-956E-42B3E17A176A}"/>
    <dgm:cxn modelId="{3C4ACF6C-74EA-4FEC-83E8-469B507D3690}" type="presOf" srcId="{4A8214B0-80E7-4F6D-9C3C-C202FCC9E094}" destId="{4EF0EF90-A381-495B-80FF-E2EE841918D6}" srcOrd="0" destOrd="0" presId="urn:microsoft.com/office/officeart/2005/8/layout/vList2"/>
    <dgm:cxn modelId="{F4724852-664E-4C60-86FF-92E973411863}" type="presOf" srcId="{E2421F7F-06CA-472C-BC61-634FAB2E15F8}" destId="{CE528FDE-9FA6-495F-8BEE-27B3AA7FBC38}" srcOrd="0" destOrd="0" presId="urn:microsoft.com/office/officeart/2005/8/layout/vList2"/>
    <dgm:cxn modelId="{2058FB73-151B-4AA7-9BD8-8E87A435A2BA}" srcId="{84D9E64A-57F3-4E9A-87A1-2D44354856DB}" destId="{B237EA2D-F5B2-47E4-92B9-B5759A6AE3D8}" srcOrd="3" destOrd="0" parTransId="{3130FB6F-E665-4276-B0A2-1E87719EFE73}" sibTransId="{DF2F9FE0-38DF-4251-B115-1F5F3AE521DD}"/>
    <dgm:cxn modelId="{19268A55-0428-46E4-94F9-44ECF0D3B7F8}" type="presOf" srcId="{C6735EDA-2CAC-4562-8548-F1EDC84D3C23}" destId="{597DF708-D811-4292-B59B-53A432ED23C6}" srcOrd="0" destOrd="0" presId="urn:microsoft.com/office/officeart/2005/8/layout/vList2"/>
    <dgm:cxn modelId="{B4072C87-1301-43DB-81E8-6BC554818AB6}" srcId="{84D9E64A-57F3-4E9A-87A1-2D44354856DB}" destId="{E2421F7F-06CA-472C-BC61-634FAB2E15F8}" srcOrd="6" destOrd="0" parTransId="{4EE373DA-E390-4BD0-8C8B-25A6193BE037}" sibTransId="{AE9FC368-F5F1-4C84-B126-0479C08A2BCE}"/>
    <dgm:cxn modelId="{2AF2628B-4FF9-4848-83A8-0F9043F246AE}" srcId="{84D9E64A-57F3-4E9A-87A1-2D44354856DB}" destId="{C6735EDA-2CAC-4562-8548-F1EDC84D3C23}" srcOrd="5" destOrd="0" parTransId="{4F109942-858E-4C3D-AB76-A15FA48B77B1}" sibTransId="{5307BCAA-1485-4F16-8C2C-1E0E5645FB34}"/>
    <dgm:cxn modelId="{666FF393-2AD7-44E0-B13A-8DEF73EB45AA}" srcId="{84D9E64A-57F3-4E9A-87A1-2D44354856DB}" destId="{1B429200-D201-47E9-B741-B4BCF89064F4}" srcOrd="4" destOrd="0" parTransId="{61974524-B63F-46FA-8879-09A7AF972734}" sibTransId="{1504E612-6834-4A50-B568-EAC92D2058A5}"/>
    <dgm:cxn modelId="{5BE2119D-E17F-44B9-941D-BFB403672959}" type="presOf" srcId="{84D9E64A-57F3-4E9A-87A1-2D44354856DB}" destId="{77B559C1-F140-434C-899C-6FE21F3709C2}" srcOrd="0" destOrd="0" presId="urn:microsoft.com/office/officeart/2005/8/layout/vList2"/>
    <dgm:cxn modelId="{3D65ABB8-C200-48D5-9A16-D4E226759467}" type="presOf" srcId="{F2B426CD-2350-4908-81C6-1CDA60927856}" destId="{561DEEFE-A3CC-45B8-8375-C3770018FC03}" srcOrd="0" destOrd="0" presId="urn:microsoft.com/office/officeart/2005/8/layout/vList2"/>
    <dgm:cxn modelId="{F0850FCC-4836-4A3F-96B8-EEC4911DCB44}" type="presOf" srcId="{1B429200-D201-47E9-B741-B4BCF89064F4}" destId="{BC4D8829-C296-40E6-95B2-4C8CD6BE819A}" srcOrd="0" destOrd="0" presId="urn:microsoft.com/office/officeart/2005/8/layout/vList2"/>
    <dgm:cxn modelId="{A9D4D0DC-6555-4BD4-BC1E-30BC0587695D}" type="presOf" srcId="{4D6105C2-757A-45BE-800B-8DDEBA1AE59B}" destId="{0B0C9FCD-803D-4EFB-8EE2-D7B87335CB25}" srcOrd="0" destOrd="0" presId="urn:microsoft.com/office/officeart/2005/8/layout/vList2"/>
    <dgm:cxn modelId="{253971FF-AA38-4FDD-BA55-26A56E0FAF50}" srcId="{84D9E64A-57F3-4E9A-87A1-2D44354856DB}" destId="{4D6105C2-757A-45BE-800B-8DDEBA1AE59B}" srcOrd="0" destOrd="0" parTransId="{E1487475-C289-42B6-B844-1F561DBC7EAA}" sibTransId="{89E4F8E3-3CA1-4E1C-A801-BC44CE0C39F0}"/>
    <dgm:cxn modelId="{4847D622-23D7-47DD-9479-79D9557217EB}" type="presParOf" srcId="{77B559C1-F140-434C-899C-6FE21F3709C2}" destId="{0B0C9FCD-803D-4EFB-8EE2-D7B87335CB25}" srcOrd="0" destOrd="0" presId="urn:microsoft.com/office/officeart/2005/8/layout/vList2"/>
    <dgm:cxn modelId="{79F40597-B66A-438B-86D1-7DF882C60742}" type="presParOf" srcId="{77B559C1-F140-434C-899C-6FE21F3709C2}" destId="{9728F640-F571-49DF-BC3B-E5FC6E9CC502}" srcOrd="1" destOrd="0" presId="urn:microsoft.com/office/officeart/2005/8/layout/vList2"/>
    <dgm:cxn modelId="{89A05333-852C-44AE-9278-17EABFBED196}" type="presParOf" srcId="{77B559C1-F140-434C-899C-6FE21F3709C2}" destId="{4EF0EF90-A381-495B-80FF-E2EE841918D6}" srcOrd="2" destOrd="0" presId="urn:microsoft.com/office/officeart/2005/8/layout/vList2"/>
    <dgm:cxn modelId="{0B4526F3-086E-4853-8897-2F0201AF2396}" type="presParOf" srcId="{77B559C1-F140-434C-899C-6FE21F3709C2}" destId="{418D4711-72CF-4F42-942E-7EEF8610C9B3}" srcOrd="3" destOrd="0" presId="urn:microsoft.com/office/officeart/2005/8/layout/vList2"/>
    <dgm:cxn modelId="{D5E14ECB-8424-4116-A313-9061571EC296}" type="presParOf" srcId="{77B559C1-F140-434C-899C-6FE21F3709C2}" destId="{561DEEFE-A3CC-45B8-8375-C3770018FC03}" srcOrd="4" destOrd="0" presId="urn:microsoft.com/office/officeart/2005/8/layout/vList2"/>
    <dgm:cxn modelId="{AB10DC2A-E19C-46DB-94A3-D85B72A8C33F}" type="presParOf" srcId="{77B559C1-F140-434C-899C-6FE21F3709C2}" destId="{351E199F-CD6B-4CE1-814A-AF412E7AD4C6}" srcOrd="5" destOrd="0" presId="urn:microsoft.com/office/officeart/2005/8/layout/vList2"/>
    <dgm:cxn modelId="{DA81E0AF-463E-48B8-A190-8D319731A27A}" type="presParOf" srcId="{77B559C1-F140-434C-899C-6FE21F3709C2}" destId="{8E393ECC-6CAF-4DB7-97B6-90ECE7F50DE5}" srcOrd="6" destOrd="0" presId="urn:microsoft.com/office/officeart/2005/8/layout/vList2"/>
    <dgm:cxn modelId="{DCD754C6-3842-4E28-A9E7-C53360ADBEC9}" type="presParOf" srcId="{77B559C1-F140-434C-899C-6FE21F3709C2}" destId="{C60488FB-270E-405E-B862-5EAC7570AB87}" srcOrd="7" destOrd="0" presId="urn:microsoft.com/office/officeart/2005/8/layout/vList2"/>
    <dgm:cxn modelId="{6DEE9B6D-58FB-4A8A-9D92-4214F65428EF}" type="presParOf" srcId="{77B559C1-F140-434C-899C-6FE21F3709C2}" destId="{BC4D8829-C296-40E6-95B2-4C8CD6BE819A}" srcOrd="8" destOrd="0" presId="urn:microsoft.com/office/officeart/2005/8/layout/vList2"/>
    <dgm:cxn modelId="{98D059D3-98FB-4885-BEF5-D36985DF7E5A}" type="presParOf" srcId="{77B559C1-F140-434C-899C-6FE21F3709C2}" destId="{3A6AF53C-4C2E-49FA-BD3E-954B4C4F14D4}" srcOrd="9" destOrd="0" presId="urn:microsoft.com/office/officeart/2005/8/layout/vList2"/>
    <dgm:cxn modelId="{9616C225-CF46-45FE-9DE3-6C22DFCD1D2C}" type="presParOf" srcId="{77B559C1-F140-434C-899C-6FE21F3709C2}" destId="{597DF708-D811-4292-B59B-53A432ED23C6}" srcOrd="10" destOrd="0" presId="urn:microsoft.com/office/officeart/2005/8/layout/vList2"/>
    <dgm:cxn modelId="{4DB53208-A9B3-484C-8FF6-5DF4E53EA9DE}" type="presParOf" srcId="{77B559C1-F140-434C-899C-6FE21F3709C2}" destId="{A80A5EAD-D80F-4A64-93C0-91661EDA6068}" srcOrd="11" destOrd="0" presId="urn:microsoft.com/office/officeart/2005/8/layout/vList2"/>
    <dgm:cxn modelId="{6AF9C832-D3D0-45A8-80B0-507488369FAD}" type="presParOf" srcId="{77B559C1-F140-434C-899C-6FE21F3709C2}" destId="{CE528FDE-9FA6-495F-8BEE-27B3AA7FBC38}" srcOrd="1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1A10B95-3DBE-4CC6-850B-6EFA708AD791}" type="doc">
      <dgm:prSet loTypeId="urn:microsoft.com/office/officeart/2005/8/layout/target3#49" loCatId="relationship" qsTypeId="urn:microsoft.com/office/officeart/2005/8/quickstyle/simple1" qsCatId="simple" csTypeId="urn:microsoft.com/office/officeart/2005/8/colors/accent1_2" csCatId="accent1" phldr="1"/>
      <dgm:spPr/>
      <dgm:t>
        <a:bodyPr/>
        <a:lstStyle/>
        <a:p>
          <a:endParaRPr lang="es-CO"/>
        </a:p>
      </dgm:t>
    </dgm:pt>
    <dgm:pt modelId="{A8D203D4-C585-474E-981E-293695830D7A}">
      <dgm:prSet custT="1"/>
      <dgm:spPr/>
      <dgm:t>
        <a:bodyPr/>
        <a:lstStyle/>
        <a:p>
          <a:pPr rtl="0"/>
          <a:r>
            <a:rPr lang="es-CO" sz="4000" baseline="0" dirty="0">
              <a:solidFill>
                <a:srgbClr val="00AAA7"/>
              </a:solidFill>
              <a:latin typeface="Montserrat" panose="00000500000000000000" pitchFamily="50" charset="0"/>
            </a:rPr>
            <a:t>Tratamiento de la malaria complicada</a:t>
          </a:r>
          <a:endParaRPr lang="es-CO" sz="4000" dirty="0">
            <a:solidFill>
              <a:srgbClr val="00AAA7"/>
            </a:solidFill>
            <a:latin typeface="Montserrat" panose="00000500000000000000" pitchFamily="50" charset="0"/>
          </a:endParaRPr>
        </a:p>
      </dgm:t>
    </dgm:pt>
    <dgm:pt modelId="{4A91AB91-675C-4440-B88F-8D5221D540AF}" type="parTrans" cxnId="{066F4798-DA42-45F0-97C5-5C6D41338173}">
      <dgm:prSet/>
      <dgm:spPr/>
      <dgm:t>
        <a:bodyPr/>
        <a:lstStyle/>
        <a:p>
          <a:endParaRPr lang="es-CO"/>
        </a:p>
      </dgm:t>
    </dgm:pt>
    <dgm:pt modelId="{0702C1AD-5857-4D86-9182-16D0A7DDDC2B}" type="sibTrans" cxnId="{066F4798-DA42-45F0-97C5-5C6D41338173}">
      <dgm:prSet/>
      <dgm:spPr/>
      <dgm:t>
        <a:bodyPr/>
        <a:lstStyle/>
        <a:p>
          <a:endParaRPr lang="es-CO"/>
        </a:p>
      </dgm:t>
    </dgm:pt>
    <dgm:pt modelId="{5A9D29D8-335E-4AC4-84DB-CE8C98ED4A4D}" type="pres">
      <dgm:prSet presAssocID="{61A10B95-3DBE-4CC6-850B-6EFA708AD791}" presName="Name0" presStyleCnt="0">
        <dgm:presLayoutVars>
          <dgm:chMax val="7"/>
          <dgm:dir/>
          <dgm:animLvl val="lvl"/>
          <dgm:resizeHandles val="exact"/>
        </dgm:presLayoutVars>
      </dgm:prSet>
      <dgm:spPr/>
    </dgm:pt>
    <dgm:pt modelId="{2920CAB6-504C-4F04-ADCF-013730DB76CC}" type="pres">
      <dgm:prSet presAssocID="{A8D203D4-C585-474E-981E-293695830D7A}" presName="circle1" presStyleLbl="node1" presStyleIdx="0" presStyleCnt="1"/>
      <dgm:spPr/>
    </dgm:pt>
    <dgm:pt modelId="{01B70286-0289-4C01-BA55-187613DB379F}" type="pres">
      <dgm:prSet presAssocID="{A8D203D4-C585-474E-981E-293695830D7A}" presName="space" presStyleCnt="0"/>
      <dgm:spPr/>
    </dgm:pt>
    <dgm:pt modelId="{E1B397E5-8E8E-4E2A-AEEE-6B5A8C8AA786}" type="pres">
      <dgm:prSet presAssocID="{A8D203D4-C585-474E-981E-293695830D7A}" presName="rect1" presStyleLbl="alignAcc1" presStyleIdx="0" presStyleCnt="1"/>
      <dgm:spPr/>
    </dgm:pt>
    <dgm:pt modelId="{65B7BA7F-7E21-45CC-AA38-25F008CB1885}" type="pres">
      <dgm:prSet presAssocID="{A8D203D4-C585-474E-981E-293695830D7A}" presName="rect1ParTxNoCh" presStyleLbl="alignAcc1" presStyleIdx="0" presStyleCnt="1">
        <dgm:presLayoutVars>
          <dgm:chMax val="1"/>
          <dgm:bulletEnabled val="1"/>
        </dgm:presLayoutVars>
      </dgm:prSet>
      <dgm:spPr/>
    </dgm:pt>
  </dgm:ptLst>
  <dgm:cxnLst>
    <dgm:cxn modelId="{CAF0BE08-4EF3-449E-A487-2DF234A2FF8F}" type="presOf" srcId="{A8D203D4-C585-474E-981E-293695830D7A}" destId="{65B7BA7F-7E21-45CC-AA38-25F008CB1885}" srcOrd="1" destOrd="0" presId="urn:microsoft.com/office/officeart/2005/8/layout/target3#49"/>
    <dgm:cxn modelId="{BFA07D5A-FCD4-487B-B7B7-F805A78A4EEC}" type="presOf" srcId="{A8D203D4-C585-474E-981E-293695830D7A}" destId="{E1B397E5-8E8E-4E2A-AEEE-6B5A8C8AA786}" srcOrd="0" destOrd="0" presId="urn:microsoft.com/office/officeart/2005/8/layout/target3#49"/>
    <dgm:cxn modelId="{5489AF87-0142-4812-ACC7-D748ADC5AA47}" type="presOf" srcId="{61A10B95-3DBE-4CC6-850B-6EFA708AD791}" destId="{5A9D29D8-335E-4AC4-84DB-CE8C98ED4A4D}" srcOrd="0" destOrd="0" presId="urn:microsoft.com/office/officeart/2005/8/layout/target3#49"/>
    <dgm:cxn modelId="{066F4798-DA42-45F0-97C5-5C6D41338173}" srcId="{61A10B95-3DBE-4CC6-850B-6EFA708AD791}" destId="{A8D203D4-C585-474E-981E-293695830D7A}" srcOrd="0" destOrd="0" parTransId="{4A91AB91-675C-4440-B88F-8D5221D540AF}" sibTransId="{0702C1AD-5857-4D86-9182-16D0A7DDDC2B}"/>
    <dgm:cxn modelId="{BB9727AC-AB38-4B22-9020-40AE6A28461E}" type="presParOf" srcId="{5A9D29D8-335E-4AC4-84DB-CE8C98ED4A4D}" destId="{2920CAB6-504C-4F04-ADCF-013730DB76CC}" srcOrd="0" destOrd="0" presId="urn:microsoft.com/office/officeart/2005/8/layout/target3#49"/>
    <dgm:cxn modelId="{BD71EC8E-9EDE-420D-BCC8-2DF2A247334D}" type="presParOf" srcId="{5A9D29D8-335E-4AC4-84DB-CE8C98ED4A4D}" destId="{01B70286-0289-4C01-BA55-187613DB379F}" srcOrd="1" destOrd="0" presId="urn:microsoft.com/office/officeart/2005/8/layout/target3#49"/>
    <dgm:cxn modelId="{F9CF34D6-E2D7-4DE7-AD35-E9AB593AEF64}" type="presParOf" srcId="{5A9D29D8-335E-4AC4-84DB-CE8C98ED4A4D}" destId="{E1B397E5-8E8E-4E2A-AEEE-6B5A8C8AA786}" srcOrd="2" destOrd="0" presId="urn:microsoft.com/office/officeart/2005/8/layout/target3#49"/>
    <dgm:cxn modelId="{B9B7DAF2-C3F7-47A2-B3AF-C55FC83B3F41}" type="presParOf" srcId="{5A9D29D8-335E-4AC4-84DB-CE8C98ED4A4D}" destId="{65B7BA7F-7E21-45CC-AA38-25F008CB1885}" srcOrd="3" destOrd="0" presId="urn:microsoft.com/office/officeart/2005/8/layout/target3#4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A04C560-0F71-4C5D-9171-297AB21F6E0F}"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s-CO"/>
        </a:p>
      </dgm:t>
    </dgm:pt>
    <dgm:pt modelId="{63F77294-4227-44CD-9C06-2F6F6C477344}">
      <dgm:prSet custT="1"/>
      <dgm:spPr/>
      <dgm:t>
        <a:bodyPr/>
        <a:lstStyle/>
        <a:p>
          <a:pPr algn="just" rtl="0"/>
          <a:r>
            <a:rPr lang="es-CO" sz="1600">
              <a:latin typeface="Montserrat" panose="00000500000000000000" pitchFamily="50" charset="0"/>
            </a:rPr>
            <a:t>Siempre debe ser parenteral.</a:t>
          </a:r>
          <a:endParaRPr lang="es-CO" sz="1600" dirty="0">
            <a:latin typeface="Montserrat" panose="00000500000000000000" pitchFamily="50" charset="0"/>
          </a:endParaRPr>
        </a:p>
      </dgm:t>
    </dgm:pt>
    <dgm:pt modelId="{69449895-A58C-4226-9D5A-228E4FCB8904}" type="parTrans" cxnId="{A89E467E-6F65-426E-BE18-C75095BD3809}">
      <dgm:prSet/>
      <dgm:spPr/>
      <dgm:t>
        <a:bodyPr/>
        <a:lstStyle/>
        <a:p>
          <a:endParaRPr lang="es-CO" sz="1400">
            <a:solidFill>
              <a:srgbClr val="152B48"/>
            </a:solidFill>
            <a:latin typeface="Montserrat" panose="00000500000000000000" pitchFamily="50" charset="0"/>
          </a:endParaRPr>
        </a:p>
      </dgm:t>
    </dgm:pt>
    <dgm:pt modelId="{9F5CAB4C-D2BE-4D35-A0E5-4D7E0E234405}" type="sibTrans" cxnId="{A89E467E-6F65-426E-BE18-C75095BD3809}">
      <dgm:prSet/>
      <dgm:spPr/>
      <dgm:t>
        <a:bodyPr/>
        <a:lstStyle/>
        <a:p>
          <a:endParaRPr lang="es-CO" sz="1400">
            <a:solidFill>
              <a:srgbClr val="152B48"/>
            </a:solidFill>
            <a:latin typeface="Montserrat" panose="00000500000000000000" pitchFamily="50" charset="0"/>
          </a:endParaRPr>
        </a:p>
      </dgm:t>
    </dgm:pt>
    <dgm:pt modelId="{752F2E44-2F00-4EF6-8041-AFDE9709A954}">
      <dgm:prSet custT="1"/>
      <dgm:spPr/>
      <dgm:t>
        <a:bodyPr/>
        <a:lstStyle/>
        <a:p>
          <a:pPr algn="just" rtl="0"/>
          <a:r>
            <a:rPr lang="es-CO" sz="1600">
              <a:latin typeface="Montserrat" panose="00000500000000000000" pitchFamily="50" charset="0"/>
            </a:rPr>
            <a:t>Primera elección artesunato.</a:t>
          </a:r>
          <a:endParaRPr lang="es-CO" sz="1600" dirty="0">
            <a:latin typeface="Montserrat" panose="00000500000000000000" pitchFamily="50" charset="0"/>
          </a:endParaRPr>
        </a:p>
      </dgm:t>
    </dgm:pt>
    <dgm:pt modelId="{E310D7F0-BE56-4EF6-84F7-AC77A0A0D574}" type="parTrans" cxnId="{F13FF7D6-2B32-4DC7-864E-34EBFB68A4C2}">
      <dgm:prSet/>
      <dgm:spPr/>
      <dgm:t>
        <a:bodyPr/>
        <a:lstStyle/>
        <a:p>
          <a:endParaRPr lang="es-CO" sz="1400">
            <a:solidFill>
              <a:srgbClr val="152B48"/>
            </a:solidFill>
            <a:latin typeface="Montserrat" panose="00000500000000000000" pitchFamily="50" charset="0"/>
          </a:endParaRPr>
        </a:p>
      </dgm:t>
    </dgm:pt>
    <dgm:pt modelId="{6229A1C1-D713-48E3-863F-E1ED9AE916FA}" type="sibTrans" cxnId="{F13FF7D6-2B32-4DC7-864E-34EBFB68A4C2}">
      <dgm:prSet/>
      <dgm:spPr/>
      <dgm:t>
        <a:bodyPr/>
        <a:lstStyle/>
        <a:p>
          <a:endParaRPr lang="es-CO" sz="1400">
            <a:solidFill>
              <a:srgbClr val="152B48"/>
            </a:solidFill>
            <a:latin typeface="Montserrat" panose="00000500000000000000" pitchFamily="50" charset="0"/>
          </a:endParaRPr>
        </a:p>
      </dgm:t>
    </dgm:pt>
    <dgm:pt modelId="{59DCD94D-9471-4010-9C6B-44A3A662102B}">
      <dgm:prSet custT="1"/>
      <dgm:spPr/>
      <dgm:t>
        <a:bodyPr/>
        <a:lstStyle/>
        <a:p>
          <a:pPr algn="just" rtl="0"/>
          <a:r>
            <a:rPr lang="es-CO" sz="1600">
              <a:latin typeface="Montserrat" panose="00000500000000000000" pitchFamily="50" charset="0"/>
            </a:rPr>
            <a:t>Su presentación es en polvo, se reconstituye en 1 cc de bicarbonato al 5%, luego en 5 cc de DAD al 5% y se agita. Se pasa lento en dos a tres minutos.</a:t>
          </a:r>
          <a:endParaRPr lang="es-CO" sz="1600" dirty="0">
            <a:latin typeface="Montserrat" panose="00000500000000000000" pitchFamily="50" charset="0"/>
          </a:endParaRPr>
        </a:p>
      </dgm:t>
    </dgm:pt>
    <dgm:pt modelId="{D7AE7CDC-7EC8-4A68-BCA8-DDC1237591EC}" type="parTrans" cxnId="{2195AD69-A97A-4F7F-AF04-3A3FC754E4F6}">
      <dgm:prSet/>
      <dgm:spPr/>
      <dgm:t>
        <a:bodyPr/>
        <a:lstStyle/>
        <a:p>
          <a:endParaRPr lang="es-CO" sz="1400">
            <a:solidFill>
              <a:srgbClr val="152B48"/>
            </a:solidFill>
            <a:latin typeface="Montserrat" panose="00000500000000000000" pitchFamily="50" charset="0"/>
          </a:endParaRPr>
        </a:p>
      </dgm:t>
    </dgm:pt>
    <dgm:pt modelId="{9A928258-183A-47D0-8A40-4BA77B514182}" type="sibTrans" cxnId="{2195AD69-A97A-4F7F-AF04-3A3FC754E4F6}">
      <dgm:prSet/>
      <dgm:spPr/>
      <dgm:t>
        <a:bodyPr/>
        <a:lstStyle/>
        <a:p>
          <a:endParaRPr lang="es-CO" sz="1400">
            <a:solidFill>
              <a:srgbClr val="152B48"/>
            </a:solidFill>
            <a:latin typeface="Montserrat" panose="00000500000000000000" pitchFamily="50" charset="0"/>
          </a:endParaRPr>
        </a:p>
      </dgm:t>
    </dgm:pt>
    <dgm:pt modelId="{09E99437-0A9F-4A3E-95F0-8F4E2C4AD591}">
      <dgm:prSet custT="1"/>
      <dgm:spPr/>
      <dgm:t>
        <a:bodyPr/>
        <a:lstStyle/>
        <a:p>
          <a:pPr algn="just" rtl="0"/>
          <a:r>
            <a:rPr lang="es-CO" sz="1600">
              <a:latin typeface="Montserrat" panose="00000500000000000000" pitchFamily="50" charset="0"/>
            </a:rPr>
            <a:t>Duración de tratamiento siete días.</a:t>
          </a:r>
        </a:p>
      </dgm:t>
    </dgm:pt>
    <dgm:pt modelId="{40E14E39-2FAD-470C-B64B-E4151C38A3C5}" type="parTrans" cxnId="{8EFBE517-2468-4B84-ACBD-BABF3BDB84A5}">
      <dgm:prSet/>
      <dgm:spPr/>
      <dgm:t>
        <a:bodyPr/>
        <a:lstStyle/>
        <a:p>
          <a:endParaRPr lang="es-CO" sz="1400">
            <a:solidFill>
              <a:srgbClr val="152B48"/>
            </a:solidFill>
            <a:latin typeface="Montserrat" panose="00000500000000000000" pitchFamily="50" charset="0"/>
          </a:endParaRPr>
        </a:p>
      </dgm:t>
    </dgm:pt>
    <dgm:pt modelId="{A2F2CACE-6BFD-4F33-A0E7-CB9A7D7E4062}" type="sibTrans" cxnId="{8EFBE517-2468-4B84-ACBD-BABF3BDB84A5}">
      <dgm:prSet/>
      <dgm:spPr/>
      <dgm:t>
        <a:bodyPr/>
        <a:lstStyle/>
        <a:p>
          <a:endParaRPr lang="es-CO" sz="1400">
            <a:solidFill>
              <a:srgbClr val="152B48"/>
            </a:solidFill>
            <a:latin typeface="Montserrat" panose="00000500000000000000" pitchFamily="50" charset="0"/>
          </a:endParaRPr>
        </a:p>
      </dgm:t>
    </dgm:pt>
    <dgm:pt modelId="{E989188E-4919-4193-9465-52EF1EED551C}">
      <dgm:prSet custT="1"/>
      <dgm:spPr/>
      <dgm:t>
        <a:bodyPr/>
        <a:lstStyle/>
        <a:p>
          <a:pPr algn="just" rtl="0"/>
          <a:r>
            <a:rPr lang="es-CO" sz="1600">
              <a:latin typeface="Montserrat" panose="00000500000000000000" pitchFamily="50" charset="0"/>
            </a:rPr>
            <a:t>Puede hacerse el cambio a la presentación oral en cuanto el paciente lo tolere.</a:t>
          </a:r>
          <a:endParaRPr lang="es-CO" sz="1600" dirty="0">
            <a:latin typeface="Montserrat" panose="00000500000000000000" pitchFamily="50" charset="0"/>
          </a:endParaRPr>
        </a:p>
      </dgm:t>
    </dgm:pt>
    <dgm:pt modelId="{58211B20-27C5-48BA-A967-D75F33E01AB8}" type="parTrans" cxnId="{83C0C327-F691-474D-9DB8-BFFC653A8FBF}">
      <dgm:prSet/>
      <dgm:spPr/>
      <dgm:t>
        <a:bodyPr/>
        <a:lstStyle/>
        <a:p>
          <a:endParaRPr lang="es-CO" sz="1400">
            <a:solidFill>
              <a:srgbClr val="152B48"/>
            </a:solidFill>
            <a:latin typeface="Montserrat" panose="00000500000000000000" pitchFamily="50" charset="0"/>
          </a:endParaRPr>
        </a:p>
      </dgm:t>
    </dgm:pt>
    <dgm:pt modelId="{89E67F6F-1B60-46BD-B519-729344625CAE}" type="sibTrans" cxnId="{83C0C327-F691-474D-9DB8-BFFC653A8FBF}">
      <dgm:prSet/>
      <dgm:spPr/>
      <dgm:t>
        <a:bodyPr/>
        <a:lstStyle/>
        <a:p>
          <a:endParaRPr lang="es-CO" sz="1400">
            <a:solidFill>
              <a:srgbClr val="152B48"/>
            </a:solidFill>
            <a:latin typeface="Montserrat" panose="00000500000000000000" pitchFamily="50" charset="0"/>
          </a:endParaRPr>
        </a:p>
      </dgm:t>
    </dgm:pt>
    <dgm:pt modelId="{FE3C2397-2C07-456A-BF8B-90699907F221}" type="pres">
      <dgm:prSet presAssocID="{3A04C560-0F71-4C5D-9171-297AB21F6E0F}" presName="linear" presStyleCnt="0">
        <dgm:presLayoutVars>
          <dgm:animLvl val="lvl"/>
          <dgm:resizeHandles val="exact"/>
        </dgm:presLayoutVars>
      </dgm:prSet>
      <dgm:spPr/>
    </dgm:pt>
    <dgm:pt modelId="{5AF79C8E-D2CE-49B5-9A9E-ECF9D8168FA3}" type="pres">
      <dgm:prSet presAssocID="{63F77294-4227-44CD-9C06-2F6F6C477344}" presName="parentText" presStyleLbl="node1" presStyleIdx="0" presStyleCnt="5">
        <dgm:presLayoutVars>
          <dgm:chMax val="0"/>
          <dgm:bulletEnabled val="1"/>
        </dgm:presLayoutVars>
      </dgm:prSet>
      <dgm:spPr/>
    </dgm:pt>
    <dgm:pt modelId="{6C4389EF-A654-4BFF-BD9C-CB089FEBCB38}" type="pres">
      <dgm:prSet presAssocID="{9F5CAB4C-D2BE-4D35-A0E5-4D7E0E234405}" presName="spacer" presStyleCnt="0"/>
      <dgm:spPr/>
    </dgm:pt>
    <dgm:pt modelId="{11E32FCD-B965-4356-BE75-BFDBA331C528}" type="pres">
      <dgm:prSet presAssocID="{752F2E44-2F00-4EF6-8041-AFDE9709A954}" presName="parentText" presStyleLbl="node1" presStyleIdx="1" presStyleCnt="5">
        <dgm:presLayoutVars>
          <dgm:chMax val="0"/>
          <dgm:bulletEnabled val="1"/>
        </dgm:presLayoutVars>
      </dgm:prSet>
      <dgm:spPr/>
    </dgm:pt>
    <dgm:pt modelId="{D208F8B5-6DF7-40C8-933E-625708A5DC59}" type="pres">
      <dgm:prSet presAssocID="{6229A1C1-D713-48E3-863F-E1ED9AE916FA}" presName="spacer" presStyleCnt="0"/>
      <dgm:spPr/>
    </dgm:pt>
    <dgm:pt modelId="{A35744B8-16CC-4499-999F-66F16FA4DC1E}" type="pres">
      <dgm:prSet presAssocID="{59DCD94D-9471-4010-9C6B-44A3A662102B}" presName="parentText" presStyleLbl="node1" presStyleIdx="2" presStyleCnt="5">
        <dgm:presLayoutVars>
          <dgm:chMax val="0"/>
          <dgm:bulletEnabled val="1"/>
        </dgm:presLayoutVars>
      </dgm:prSet>
      <dgm:spPr/>
    </dgm:pt>
    <dgm:pt modelId="{F668F7AC-A7FC-4527-91AB-6871B9F5C5D9}" type="pres">
      <dgm:prSet presAssocID="{9A928258-183A-47D0-8A40-4BA77B514182}" presName="spacer" presStyleCnt="0"/>
      <dgm:spPr/>
    </dgm:pt>
    <dgm:pt modelId="{D3889E0D-6EDD-42D6-8E9E-37807C7002C6}" type="pres">
      <dgm:prSet presAssocID="{09E99437-0A9F-4A3E-95F0-8F4E2C4AD591}" presName="parentText" presStyleLbl="node1" presStyleIdx="3" presStyleCnt="5">
        <dgm:presLayoutVars>
          <dgm:chMax val="0"/>
          <dgm:bulletEnabled val="1"/>
        </dgm:presLayoutVars>
      </dgm:prSet>
      <dgm:spPr/>
    </dgm:pt>
    <dgm:pt modelId="{150A641D-3F32-413F-9F4C-C02E7ED71C5A}" type="pres">
      <dgm:prSet presAssocID="{A2F2CACE-6BFD-4F33-A0E7-CB9A7D7E4062}" presName="spacer" presStyleCnt="0"/>
      <dgm:spPr/>
    </dgm:pt>
    <dgm:pt modelId="{93FF5F9F-86E8-4BC4-ADAB-ED75B3A9E241}" type="pres">
      <dgm:prSet presAssocID="{E989188E-4919-4193-9465-52EF1EED551C}" presName="parentText" presStyleLbl="node1" presStyleIdx="4" presStyleCnt="5" custScaleY="86037">
        <dgm:presLayoutVars>
          <dgm:chMax val="0"/>
          <dgm:bulletEnabled val="1"/>
        </dgm:presLayoutVars>
      </dgm:prSet>
      <dgm:spPr/>
    </dgm:pt>
  </dgm:ptLst>
  <dgm:cxnLst>
    <dgm:cxn modelId="{6A12C616-2BFA-451C-896B-8ECFF23F9A80}" type="presOf" srcId="{09E99437-0A9F-4A3E-95F0-8F4E2C4AD591}" destId="{D3889E0D-6EDD-42D6-8E9E-37807C7002C6}" srcOrd="0" destOrd="0" presId="urn:microsoft.com/office/officeart/2005/8/layout/vList2"/>
    <dgm:cxn modelId="{8EFBE517-2468-4B84-ACBD-BABF3BDB84A5}" srcId="{3A04C560-0F71-4C5D-9171-297AB21F6E0F}" destId="{09E99437-0A9F-4A3E-95F0-8F4E2C4AD591}" srcOrd="3" destOrd="0" parTransId="{40E14E39-2FAD-470C-B64B-E4151C38A3C5}" sibTransId="{A2F2CACE-6BFD-4F33-A0E7-CB9A7D7E4062}"/>
    <dgm:cxn modelId="{83C0C327-F691-474D-9DB8-BFFC653A8FBF}" srcId="{3A04C560-0F71-4C5D-9171-297AB21F6E0F}" destId="{E989188E-4919-4193-9465-52EF1EED551C}" srcOrd="4" destOrd="0" parTransId="{58211B20-27C5-48BA-A967-D75F33E01AB8}" sibTransId="{89E67F6F-1B60-46BD-B519-729344625CAE}"/>
    <dgm:cxn modelId="{2195AD69-A97A-4F7F-AF04-3A3FC754E4F6}" srcId="{3A04C560-0F71-4C5D-9171-297AB21F6E0F}" destId="{59DCD94D-9471-4010-9C6B-44A3A662102B}" srcOrd="2" destOrd="0" parTransId="{D7AE7CDC-7EC8-4A68-BCA8-DDC1237591EC}" sibTransId="{9A928258-183A-47D0-8A40-4BA77B514182}"/>
    <dgm:cxn modelId="{A89E467E-6F65-426E-BE18-C75095BD3809}" srcId="{3A04C560-0F71-4C5D-9171-297AB21F6E0F}" destId="{63F77294-4227-44CD-9C06-2F6F6C477344}" srcOrd="0" destOrd="0" parTransId="{69449895-A58C-4226-9D5A-228E4FCB8904}" sibTransId="{9F5CAB4C-D2BE-4D35-A0E5-4D7E0E234405}"/>
    <dgm:cxn modelId="{E629E28B-B91E-4471-AD30-91BAB540F58F}" type="presOf" srcId="{3A04C560-0F71-4C5D-9171-297AB21F6E0F}" destId="{FE3C2397-2C07-456A-BF8B-90699907F221}" srcOrd="0" destOrd="0" presId="urn:microsoft.com/office/officeart/2005/8/layout/vList2"/>
    <dgm:cxn modelId="{DA65E093-A06D-4B31-B966-679875FD6CAB}" type="presOf" srcId="{752F2E44-2F00-4EF6-8041-AFDE9709A954}" destId="{11E32FCD-B965-4356-BE75-BFDBA331C528}" srcOrd="0" destOrd="0" presId="urn:microsoft.com/office/officeart/2005/8/layout/vList2"/>
    <dgm:cxn modelId="{6FF965A6-ACBE-453A-8E6F-0DEA64540DF6}" type="presOf" srcId="{63F77294-4227-44CD-9C06-2F6F6C477344}" destId="{5AF79C8E-D2CE-49B5-9A9E-ECF9D8168FA3}" srcOrd="0" destOrd="0" presId="urn:microsoft.com/office/officeart/2005/8/layout/vList2"/>
    <dgm:cxn modelId="{F13FF7D6-2B32-4DC7-864E-34EBFB68A4C2}" srcId="{3A04C560-0F71-4C5D-9171-297AB21F6E0F}" destId="{752F2E44-2F00-4EF6-8041-AFDE9709A954}" srcOrd="1" destOrd="0" parTransId="{E310D7F0-BE56-4EF6-84F7-AC77A0A0D574}" sibTransId="{6229A1C1-D713-48E3-863F-E1ED9AE916FA}"/>
    <dgm:cxn modelId="{411CD0DF-4AEE-4E9F-8A97-BE6F6D34521A}" type="presOf" srcId="{59DCD94D-9471-4010-9C6B-44A3A662102B}" destId="{A35744B8-16CC-4499-999F-66F16FA4DC1E}" srcOrd="0" destOrd="0" presId="urn:microsoft.com/office/officeart/2005/8/layout/vList2"/>
    <dgm:cxn modelId="{30C968F3-8A17-4684-906E-3FAB89C5E2A4}" type="presOf" srcId="{E989188E-4919-4193-9465-52EF1EED551C}" destId="{93FF5F9F-86E8-4BC4-ADAB-ED75B3A9E241}" srcOrd="0" destOrd="0" presId="urn:microsoft.com/office/officeart/2005/8/layout/vList2"/>
    <dgm:cxn modelId="{9A3D91C4-1BA4-4E0F-9C51-C37C8D3A7AFA}" type="presParOf" srcId="{FE3C2397-2C07-456A-BF8B-90699907F221}" destId="{5AF79C8E-D2CE-49B5-9A9E-ECF9D8168FA3}" srcOrd="0" destOrd="0" presId="urn:microsoft.com/office/officeart/2005/8/layout/vList2"/>
    <dgm:cxn modelId="{5389F7CE-3FBC-4DB7-B91B-2558DF32FDCE}" type="presParOf" srcId="{FE3C2397-2C07-456A-BF8B-90699907F221}" destId="{6C4389EF-A654-4BFF-BD9C-CB089FEBCB38}" srcOrd="1" destOrd="0" presId="urn:microsoft.com/office/officeart/2005/8/layout/vList2"/>
    <dgm:cxn modelId="{7A691811-6D44-4CF7-8D78-3F4963BAE954}" type="presParOf" srcId="{FE3C2397-2C07-456A-BF8B-90699907F221}" destId="{11E32FCD-B965-4356-BE75-BFDBA331C528}" srcOrd="2" destOrd="0" presId="urn:microsoft.com/office/officeart/2005/8/layout/vList2"/>
    <dgm:cxn modelId="{15EDDA09-F88A-4053-81F2-F469F1240664}" type="presParOf" srcId="{FE3C2397-2C07-456A-BF8B-90699907F221}" destId="{D208F8B5-6DF7-40C8-933E-625708A5DC59}" srcOrd="3" destOrd="0" presId="urn:microsoft.com/office/officeart/2005/8/layout/vList2"/>
    <dgm:cxn modelId="{779CFC6A-AB77-4AD4-8F6E-9F245BB1D435}" type="presParOf" srcId="{FE3C2397-2C07-456A-BF8B-90699907F221}" destId="{A35744B8-16CC-4499-999F-66F16FA4DC1E}" srcOrd="4" destOrd="0" presId="urn:microsoft.com/office/officeart/2005/8/layout/vList2"/>
    <dgm:cxn modelId="{F539A868-DEFF-4211-8E00-711E565D9E39}" type="presParOf" srcId="{FE3C2397-2C07-456A-BF8B-90699907F221}" destId="{F668F7AC-A7FC-4527-91AB-6871B9F5C5D9}" srcOrd="5" destOrd="0" presId="urn:microsoft.com/office/officeart/2005/8/layout/vList2"/>
    <dgm:cxn modelId="{B704654B-4CCE-4D2D-A31D-D0CC7E5E5073}" type="presParOf" srcId="{FE3C2397-2C07-456A-BF8B-90699907F221}" destId="{D3889E0D-6EDD-42D6-8E9E-37807C7002C6}" srcOrd="6" destOrd="0" presId="urn:microsoft.com/office/officeart/2005/8/layout/vList2"/>
    <dgm:cxn modelId="{F950FD4D-AB71-44B9-AA2B-4CCDA90CDCD8}" type="presParOf" srcId="{FE3C2397-2C07-456A-BF8B-90699907F221}" destId="{150A641D-3F32-413F-9F4C-C02E7ED71C5A}" srcOrd="7" destOrd="0" presId="urn:microsoft.com/office/officeart/2005/8/layout/vList2"/>
    <dgm:cxn modelId="{A5BF3F09-6482-4AE5-B063-130D60EE7E51}" type="presParOf" srcId="{FE3C2397-2C07-456A-BF8B-90699907F221}" destId="{93FF5F9F-86E8-4BC4-ADAB-ED75B3A9E241}"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3A5CEC0-04A3-4A01-ADD7-F163EBFBCFCD}" type="doc">
      <dgm:prSet loTypeId="urn:microsoft.com/office/officeart/2005/8/layout/target3#50" loCatId="relationship" qsTypeId="urn:microsoft.com/office/officeart/2005/8/quickstyle/simple1" qsCatId="simple" csTypeId="urn:microsoft.com/office/officeart/2005/8/colors/accent1_2" csCatId="accent1" phldr="1"/>
      <dgm:spPr/>
      <dgm:t>
        <a:bodyPr/>
        <a:lstStyle/>
        <a:p>
          <a:endParaRPr lang="es-CO"/>
        </a:p>
      </dgm:t>
    </dgm:pt>
    <dgm:pt modelId="{1E9E3DC7-6833-495D-8B42-AFFB9F14814A}">
      <dgm:prSet custT="1"/>
      <dgm:spPr/>
      <dgm:t>
        <a:bodyPr/>
        <a:lstStyle/>
        <a:p>
          <a:pPr rtl="0"/>
          <a:r>
            <a:rPr lang="es-CO" sz="4000" baseline="0" dirty="0">
              <a:solidFill>
                <a:srgbClr val="00AAA7"/>
              </a:solidFill>
              <a:latin typeface="Montserrat" panose="00000500000000000000" pitchFamily="50" charset="0"/>
            </a:rPr>
            <a:t>Tratamiento de la malaria complicada</a:t>
          </a:r>
          <a:endParaRPr lang="es-CO" sz="4000" dirty="0">
            <a:solidFill>
              <a:srgbClr val="00AAA7"/>
            </a:solidFill>
            <a:latin typeface="Montserrat" panose="00000500000000000000" pitchFamily="50" charset="0"/>
          </a:endParaRPr>
        </a:p>
      </dgm:t>
    </dgm:pt>
    <dgm:pt modelId="{16430520-6433-43EF-8DD8-44C7C6A3BC84}" type="sibTrans" cxnId="{6E5E5EC4-201F-4EE0-B220-2D6E6D96A9A2}">
      <dgm:prSet/>
      <dgm:spPr/>
      <dgm:t>
        <a:bodyPr/>
        <a:lstStyle/>
        <a:p>
          <a:endParaRPr lang="es-CO"/>
        </a:p>
      </dgm:t>
    </dgm:pt>
    <dgm:pt modelId="{F2D3B4A7-B102-4E2F-93B0-60EB67087761}" type="parTrans" cxnId="{6E5E5EC4-201F-4EE0-B220-2D6E6D96A9A2}">
      <dgm:prSet/>
      <dgm:spPr/>
      <dgm:t>
        <a:bodyPr/>
        <a:lstStyle/>
        <a:p>
          <a:endParaRPr lang="es-CO"/>
        </a:p>
      </dgm:t>
    </dgm:pt>
    <dgm:pt modelId="{59D9A626-53BE-45A9-8431-BA1D135A4BA7}" type="pres">
      <dgm:prSet presAssocID="{D3A5CEC0-04A3-4A01-ADD7-F163EBFBCFCD}" presName="Name0" presStyleCnt="0">
        <dgm:presLayoutVars>
          <dgm:chMax val="7"/>
          <dgm:dir/>
          <dgm:animLvl val="lvl"/>
          <dgm:resizeHandles val="exact"/>
        </dgm:presLayoutVars>
      </dgm:prSet>
      <dgm:spPr/>
    </dgm:pt>
    <dgm:pt modelId="{2774A4D8-03C3-492A-9990-9A251575788C}" type="pres">
      <dgm:prSet presAssocID="{1E9E3DC7-6833-495D-8B42-AFFB9F14814A}" presName="circle1" presStyleLbl="node1" presStyleIdx="0" presStyleCnt="1"/>
      <dgm:spPr/>
    </dgm:pt>
    <dgm:pt modelId="{E1CE35E1-6AAC-4877-AF77-458E93B0E6AE}" type="pres">
      <dgm:prSet presAssocID="{1E9E3DC7-6833-495D-8B42-AFFB9F14814A}" presName="space" presStyleCnt="0"/>
      <dgm:spPr/>
    </dgm:pt>
    <dgm:pt modelId="{B2B120F1-3EB3-4ABF-9B75-A013A56EB414}" type="pres">
      <dgm:prSet presAssocID="{1E9E3DC7-6833-495D-8B42-AFFB9F14814A}" presName="rect1" presStyleLbl="alignAcc1" presStyleIdx="0" presStyleCnt="1"/>
      <dgm:spPr/>
    </dgm:pt>
    <dgm:pt modelId="{12483595-64AF-4926-818A-011B8D586F50}" type="pres">
      <dgm:prSet presAssocID="{1E9E3DC7-6833-495D-8B42-AFFB9F14814A}" presName="rect1ParTxNoCh" presStyleLbl="alignAcc1" presStyleIdx="0" presStyleCnt="1">
        <dgm:presLayoutVars>
          <dgm:chMax val="1"/>
          <dgm:bulletEnabled val="1"/>
        </dgm:presLayoutVars>
      </dgm:prSet>
      <dgm:spPr/>
    </dgm:pt>
  </dgm:ptLst>
  <dgm:cxnLst>
    <dgm:cxn modelId="{9D888C32-522B-4788-B04C-36CDA4DF2868}" type="presOf" srcId="{1E9E3DC7-6833-495D-8B42-AFFB9F14814A}" destId="{B2B120F1-3EB3-4ABF-9B75-A013A56EB414}" srcOrd="0" destOrd="0" presId="urn:microsoft.com/office/officeart/2005/8/layout/target3#50"/>
    <dgm:cxn modelId="{F0547744-C02A-4566-9A12-E7C0BC3E2A56}" type="presOf" srcId="{1E9E3DC7-6833-495D-8B42-AFFB9F14814A}" destId="{12483595-64AF-4926-818A-011B8D586F50}" srcOrd="1" destOrd="0" presId="urn:microsoft.com/office/officeart/2005/8/layout/target3#50"/>
    <dgm:cxn modelId="{4602E14F-812C-4753-B8C4-DED3B92515F2}" type="presOf" srcId="{D3A5CEC0-04A3-4A01-ADD7-F163EBFBCFCD}" destId="{59D9A626-53BE-45A9-8431-BA1D135A4BA7}" srcOrd="0" destOrd="0" presId="urn:microsoft.com/office/officeart/2005/8/layout/target3#50"/>
    <dgm:cxn modelId="{6E5E5EC4-201F-4EE0-B220-2D6E6D96A9A2}" srcId="{D3A5CEC0-04A3-4A01-ADD7-F163EBFBCFCD}" destId="{1E9E3DC7-6833-495D-8B42-AFFB9F14814A}" srcOrd="0" destOrd="0" parTransId="{F2D3B4A7-B102-4E2F-93B0-60EB67087761}" sibTransId="{16430520-6433-43EF-8DD8-44C7C6A3BC84}"/>
    <dgm:cxn modelId="{C053E404-A7A0-498A-9CD8-B94EC7ACE996}" type="presParOf" srcId="{59D9A626-53BE-45A9-8431-BA1D135A4BA7}" destId="{2774A4D8-03C3-492A-9990-9A251575788C}" srcOrd="0" destOrd="0" presId="urn:microsoft.com/office/officeart/2005/8/layout/target3#50"/>
    <dgm:cxn modelId="{B43BDCAD-0C2C-4B1E-97C8-E599DD9B5D3E}" type="presParOf" srcId="{59D9A626-53BE-45A9-8431-BA1D135A4BA7}" destId="{E1CE35E1-6AAC-4877-AF77-458E93B0E6AE}" srcOrd="1" destOrd="0" presId="urn:microsoft.com/office/officeart/2005/8/layout/target3#50"/>
    <dgm:cxn modelId="{56BC6D25-DA37-4FA4-9FF5-EE12AF780DFB}" type="presParOf" srcId="{59D9A626-53BE-45A9-8431-BA1D135A4BA7}" destId="{B2B120F1-3EB3-4ABF-9B75-A013A56EB414}" srcOrd="2" destOrd="0" presId="urn:microsoft.com/office/officeart/2005/8/layout/target3#50"/>
    <dgm:cxn modelId="{198851C5-2D65-4801-9DC6-394D7960E272}" type="presParOf" srcId="{59D9A626-53BE-45A9-8431-BA1D135A4BA7}" destId="{12483595-64AF-4926-818A-011B8D586F50}" srcOrd="3" destOrd="0" presId="urn:microsoft.com/office/officeart/2005/8/layout/target3#5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936A3533-D782-4F36-A4CF-AE86A9684DA7}"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59EF45FF-6807-4B76-A6F7-0429FF09FFCA}">
      <dgm:prSet custT="1"/>
      <dgm:spPr/>
      <dgm:t>
        <a:bodyPr/>
        <a:lstStyle/>
        <a:p>
          <a:pPr algn="just" rtl="0"/>
          <a:r>
            <a:rPr lang="es-CO" sz="2400">
              <a:latin typeface="Montserrat" panose="00000500000000000000" pitchFamily="50" charset="0"/>
            </a:rPr>
            <a:t>Segunda elección:  Quinina diclorhidrato (Bolo de 20 mg/kg) en 500 cc de DAD al 5%.</a:t>
          </a:r>
          <a:endParaRPr lang="es-CO" sz="2400" dirty="0">
            <a:latin typeface="Montserrat" panose="00000500000000000000" pitchFamily="50" charset="0"/>
          </a:endParaRPr>
        </a:p>
      </dgm:t>
    </dgm:pt>
    <dgm:pt modelId="{7795E1EF-B26A-43D8-B96C-65F705B837B5}" type="parTrans" cxnId="{9D88B06E-63AA-4647-AFD6-8B99BDAA8890}">
      <dgm:prSet/>
      <dgm:spPr/>
      <dgm:t>
        <a:bodyPr/>
        <a:lstStyle/>
        <a:p>
          <a:endParaRPr lang="es-CO" sz="1400">
            <a:solidFill>
              <a:srgbClr val="152B48"/>
            </a:solidFill>
            <a:latin typeface="Montserrat" panose="00000500000000000000" pitchFamily="50" charset="0"/>
          </a:endParaRPr>
        </a:p>
      </dgm:t>
    </dgm:pt>
    <dgm:pt modelId="{B9AE0305-6600-48CF-BD05-337799CACB85}" type="sibTrans" cxnId="{9D88B06E-63AA-4647-AFD6-8B99BDAA8890}">
      <dgm:prSet/>
      <dgm:spPr/>
      <dgm:t>
        <a:bodyPr/>
        <a:lstStyle/>
        <a:p>
          <a:endParaRPr lang="es-CO" sz="1400">
            <a:solidFill>
              <a:srgbClr val="152B48"/>
            </a:solidFill>
            <a:latin typeface="Montserrat" panose="00000500000000000000" pitchFamily="50" charset="0"/>
          </a:endParaRPr>
        </a:p>
      </dgm:t>
    </dgm:pt>
    <dgm:pt modelId="{F7A49D19-19D2-4259-8751-A074FF3DFEAC}">
      <dgm:prSet custT="1"/>
      <dgm:spPr/>
      <dgm:t>
        <a:bodyPr/>
        <a:lstStyle/>
        <a:p>
          <a:pPr algn="just" rtl="0"/>
          <a:r>
            <a:rPr lang="es-CO" sz="2400">
              <a:latin typeface="Montserrat" panose="00000500000000000000" pitchFamily="50" charset="0"/>
            </a:rPr>
            <a:t>Se pasa a vía oral una vez el paciente se recupere de su complicación hasta completar siete días de tratamiento.</a:t>
          </a:r>
          <a:endParaRPr lang="es-CO" sz="2400" dirty="0">
            <a:latin typeface="Montserrat" panose="00000500000000000000" pitchFamily="50" charset="0"/>
          </a:endParaRPr>
        </a:p>
      </dgm:t>
    </dgm:pt>
    <dgm:pt modelId="{33C16692-D80B-4039-8139-C6515C1D9B07}" type="parTrans" cxnId="{EDCB784D-4EA1-417C-8A60-9FE367CADB41}">
      <dgm:prSet/>
      <dgm:spPr/>
      <dgm:t>
        <a:bodyPr/>
        <a:lstStyle/>
        <a:p>
          <a:endParaRPr lang="es-CO" sz="1400">
            <a:solidFill>
              <a:srgbClr val="152B48"/>
            </a:solidFill>
            <a:latin typeface="Montserrat" panose="00000500000000000000" pitchFamily="50" charset="0"/>
          </a:endParaRPr>
        </a:p>
      </dgm:t>
    </dgm:pt>
    <dgm:pt modelId="{FFD6D7F1-6857-4F9F-AE8B-AD7927318160}" type="sibTrans" cxnId="{EDCB784D-4EA1-417C-8A60-9FE367CADB41}">
      <dgm:prSet/>
      <dgm:spPr/>
      <dgm:t>
        <a:bodyPr/>
        <a:lstStyle/>
        <a:p>
          <a:endParaRPr lang="es-CO" sz="1400">
            <a:solidFill>
              <a:srgbClr val="152B48"/>
            </a:solidFill>
            <a:latin typeface="Montserrat" panose="00000500000000000000" pitchFamily="50" charset="0"/>
          </a:endParaRPr>
        </a:p>
      </dgm:t>
    </dgm:pt>
    <dgm:pt modelId="{E85C67E7-FEC4-456F-B18D-11B309BB0AEF}" type="pres">
      <dgm:prSet presAssocID="{936A3533-D782-4F36-A4CF-AE86A9684DA7}" presName="linear" presStyleCnt="0">
        <dgm:presLayoutVars>
          <dgm:animLvl val="lvl"/>
          <dgm:resizeHandles val="exact"/>
        </dgm:presLayoutVars>
      </dgm:prSet>
      <dgm:spPr/>
    </dgm:pt>
    <dgm:pt modelId="{B537BCE2-091E-4509-825B-EFFD9C698F17}" type="pres">
      <dgm:prSet presAssocID="{59EF45FF-6807-4B76-A6F7-0429FF09FFCA}" presName="parentText" presStyleLbl="node1" presStyleIdx="0" presStyleCnt="2">
        <dgm:presLayoutVars>
          <dgm:chMax val="0"/>
          <dgm:bulletEnabled val="1"/>
        </dgm:presLayoutVars>
      </dgm:prSet>
      <dgm:spPr/>
    </dgm:pt>
    <dgm:pt modelId="{CE263EC2-9ABC-423E-BCEA-2A234B2C1B60}" type="pres">
      <dgm:prSet presAssocID="{B9AE0305-6600-48CF-BD05-337799CACB85}" presName="spacer" presStyleCnt="0"/>
      <dgm:spPr/>
    </dgm:pt>
    <dgm:pt modelId="{FC142329-E258-460F-8AA2-268151674C04}" type="pres">
      <dgm:prSet presAssocID="{F7A49D19-19D2-4259-8751-A074FF3DFEAC}" presName="parentText" presStyleLbl="node1" presStyleIdx="1" presStyleCnt="2">
        <dgm:presLayoutVars>
          <dgm:chMax val="0"/>
          <dgm:bulletEnabled val="1"/>
        </dgm:presLayoutVars>
      </dgm:prSet>
      <dgm:spPr/>
    </dgm:pt>
  </dgm:ptLst>
  <dgm:cxnLst>
    <dgm:cxn modelId="{B7DE7669-7665-405E-8CD1-FDC076303F41}" type="presOf" srcId="{936A3533-D782-4F36-A4CF-AE86A9684DA7}" destId="{E85C67E7-FEC4-456F-B18D-11B309BB0AEF}" srcOrd="0" destOrd="0" presId="urn:microsoft.com/office/officeart/2005/8/layout/vList2"/>
    <dgm:cxn modelId="{EDCB784D-4EA1-417C-8A60-9FE367CADB41}" srcId="{936A3533-D782-4F36-A4CF-AE86A9684DA7}" destId="{F7A49D19-19D2-4259-8751-A074FF3DFEAC}" srcOrd="1" destOrd="0" parTransId="{33C16692-D80B-4039-8139-C6515C1D9B07}" sibTransId="{FFD6D7F1-6857-4F9F-AE8B-AD7927318160}"/>
    <dgm:cxn modelId="{9D88B06E-63AA-4647-AFD6-8B99BDAA8890}" srcId="{936A3533-D782-4F36-A4CF-AE86A9684DA7}" destId="{59EF45FF-6807-4B76-A6F7-0429FF09FFCA}" srcOrd="0" destOrd="0" parTransId="{7795E1EF-B26A-43D8-B96C-65F705B837B5}" sibTransId="{B9AE0305-6600-48CF-BD05-337799CACB85}"/>
    <dgm:cxn modelId="{899F1554-35E5-4FAC-A862-7BE8B6401EA2}" type="presOf" srcId="{F7A49D19-19D2-4259-8751-A074FF3DFEAC}" destId="{FC142329-E258-460F-8AA2-268151674C04}" srcOrd="0" destOrd="0" presId="urn:microsoft.com/office/officeart/2005/8/layout/vList2"/>
    <dgm:cxn modelId="{50EB4797-D75A-4BE7-8C12-E72DB5E387C8}" type="presOf" srcId="{59EF45FF-6807-4B76-A6F7-0429FF09FFCA}" destId="{B537BCE2-091E-4509-825B-EFFD9C698F17}" srcOrd="0" destOrd="0" presId="urn:microsoft.com/office/officeart/2005/8/layout/vList2"/>
    <dgm:cxn modelId="{0DA10F9B-9B7A-4CD2-B52F-386C8B6763B2}" type="presParOf" srcId="{E85C67E7-FEC4-456F-B18D-11B309BB0AEF}" destId="{B537BCE2-091E-4509-825B-EFFD9C698F17}" srcOrd="0" destOrd="0" presId="urn:microsoft.com/office/officeart/2005/8/layout/vList2"/>
    <dgm:cxn modelId="{0D2A0E3E-3336-454F-986F-DF0FE657CEAB}" type="presParOf" srcId="{E85C67E7-FEC4-456F-B18D-11B309BB0AEF}" destId="{CE263EC2-9ABC-423E-BCEA-2A234B2C1B60}" srcOrd="1" destOrd="0" presId="urn:microsoft.com/office/officeart/2005/8/layout/vList2"/>
    <dgm:cxn modelId="{685FB08B-61E2-4C53-829B-A5797E53E840}" type="presParOf" srcId="{E85C67E7-FEC4-456F-B18D-11B309BB0AEF}" destId="{FC142329-E258-460F-8AA2-268151674C04}"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A1DF41F-1E87-479D-89B6-D0EF5614F734}"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6B529291-80E2-492A-9FD0-9E1B18EA9C42}">
      <dgm:prSet custT="1"/>
      <dgm:spPr/>
      <dgm:t>
        <a:bodyPr/>
        <a:lstStyle/>
        <a:p>
          <a:pPr rtl="0"/>
          <a:r>
            <a:rPr lang="es-CO" sz="4400" dirty="0">
              <a:solidFill>
                <a:srgbClr val="00AAA7"/>
              </a:solidFill>
              <a:latin typeface="Montserrat" panose="00000500000000000000" pitchFamily="50" charset="0"/>
            </a:rPr>
            <a:t>Introducción</a:t>
          </a:r>
        </a:p>
      </dgm:t>
    </dgm:pt>
    <dgm:pt modelId="{69FC34C4-A833-4A5B-91F2-2EF8C17F1235}" type="parTrans" cxnId="{D3671A8D-207D-4365-8D3A-6D5A31141E9F}">
      <dgm:prSet/>
      <dgm:spPr/>
      <dgm:t>
        <a:bodyPr/>
        <a:lstStyle/>
        <a:p>
          <a:endParaRPr lang="es-CO"/>
        </a:p>
      </dgm:t>
    </dgm:pt>
    <dgm:pt modelId="{5B3487B4-6D0D-408A-8B8C-EF26212365CE}" type="sibTrans" cxnId="{D3671A8D-207D-4365-8D3A-6D5A31141E9F}">
      <dgm:prSet/>
      <dgm:spPr/>
      <dgm:t>
        <a:bodyPr/>
        <a:lstStyle/>
        <a:p>
          <a:endParaRPr lang="es-CO"/>
        </a:p>
      </dgm:t>
    </dgm:pt>
    <dgm:pt modelId="{06066E35-0D72-49F3-BE16-68716182FAA8}" type="pres">
      <dgm:prSet presAssocID="{EA1DF41F-1E87-479D-89B6-D0EF5614F734}" presName="Name0" presStyleCnt="0">
        <dgm:presLayoutVars>
          <dgm:chMax val="7"/>
          <dgm:dir/>
          <dgm:animLvl val="lvl"/>
          <dgm:resizeHandles val="exact"/>
        </dgm:presLayoutVars>
      </dgm:prSet>
      <dgm:spPr/>
    </dgm:pt>
    <dgm:pt modelId="{B649343D-71D1-4636-AD5B-43EB108D7C2D}" type="pres">
      <dgm:prSet presAssocID="{6B529291-80E2-492A-9FD0-9E1B18EA9C42}" presName="circle1" presStyleLbl="node1" presStyleIdx="0" presStyleCnt="1"/>
      <dgm:spPr/>
    </dgm:pt>
    <dgm:pt modelId="{14A837E9-C2BE-422E-A309-797835E5AA59}" type="pres">
      <dgm:prSet presAssocID="{6B529291-80E2-492A-9FD0-9E1B18EA9C42}" presName="space" presStyleCnt="0"/>
      <dgm:spPr/>
    </dgm:pt>
    <dgm:pt modelId="{BB57FC43-DA3E-4E0E-8E9F-A5128B02CC73}" type="pres">
      <dgm:prSet presAssocID="{6B529291-80E2-492A-9FD0-9E1B18EA9C42}" presName="rect1" presStyleLbl="alignAcc1" presStyleIdx="0" presStyleCnt="1"/>
      <dgm:spPr/>
    </dgm:pt>
    <dgm:pt modelId="{6463C7A7-E270-47E9-9FAD-F8E35BDFDEA4}" type="pres">
      <dgm:prSet presAssocID="{6B529291-80E2-492A-9FD0-9E1B18EA9C42}" presName="rect1ParTxNoCh" presStyleLbl="alignAcc1" presStyleIdx="0" presStyleCnt="1">
        <dgm:presLayoutVars>
          <dgm:chMax val="1"/>
          <dgm:bulletEnabled val="1"/>
        </dgm:presLayoutVars>
      </dgm:prSet>
      <dgm:spPr/>
    </dgm:pt>
  </dgm:ptLst>
  <dgm:cxnLst>
    <dgm:cxn modelId="{382C542F-6AFE-452F-9D29-3774FBF1D0C1}" type="presOf" srcId="{6B529291-80E2-492A-9FD0-9E1B18EA9C42}" destId="{BB57FC43-DA3E-4E0E-8E9F-A5128B02CC73}" srcOrd="0" destOrd="0" presId="urn:microsoft.com/office/officeart/2005/8/layout/target3"/>
    <dgm:cxn modelId="{7174B479-BF14-41E2-B6B8-5811318F6BDD}" type="presOf" srcId="{6B529291-80E2-492A-9FD0-9E1B18EA9C42}" destId="{6463C7A7-E270-47E9-9FAD-F8E35BDFDEA4}" srcOrd="1" destOrd="0" presId="urn:microsoft.com/office/officeart/2005/8/layout/target3"/>
    <dgm:cxn modelId="{D3671A8D-207D-4365-8D3A-6D5A31141E9F}" srcId="{EA1DF41F-1E87-479D-89B6-D0EF5614F734}" destId="{6B529291-80E2-492A-9FD0-9E1B18EA9C42}" srcOrd="0" destOrd="0" parTransId="{69FC34C4-A833-4A5B-91F2-2EF8C17F1235}" sibTransId="{5B3487B4-6D0D-408A-8B8C-EF26212365CE}"/>
    <dgm:cxn modelId="{029CD6B6-310A-43C0-BBCD-B699C5A9B994}" type="presOf" srcId="{EA1DF41F-1E87-479D-89B6-D0EF5614F734}" destId="{06066E35-0D72-49F3-BE16-68716182FAA8}" srcOrd="0" destOrd="0" presId="urn:microsoft.com/office/officeart/2005/8/layout/target3"/>
    <dgm:cxn modelId="{EFA54685-3816-4BF1-A5FF-08C2C13D1CC2}" type="presParOf" srcId="{06066E35-0D72-49F3-BE16-68716182FAA8}" destId="{B649343D-71D1-4636-AD5B-43EB108D7C2D}" srcOrd="0" destOrd="0" presId="urn:microsoft.com/office/officeart/2005/8/layout/target3"/>
    <dgm:cxn modelId="{4C3E5EC9-168B-41A4-A356-CE5FB5CD4606}" type="presParOf" srcId="{06066E35-0D72-49F3-BE16-68716182FAA8}" destId="{14A837E9-C2BE-422E-A309-797835E5AA59}" srcOrd="1" destOrd="0" presId="urn:microsoft.com/office/officeart/2005/8/layout/target3"/>
    <dgm:cxn modelId="{277B2139-228D-409F-98DB-D7A11BF45063}" type="presParOf" srcId="{06066E35-0D72-49F3-BE16-68716182FAA8}" destId="{BB57FC43-DA3E-4E0E-8E9F-A5128B02CC73}" srcOrd="2" destOrd="0" presId="urn:microsoft.com/office/officeart/2005/8/layout/target3"/>
    <dgm:cxn modelId="{EEA5531E-4A43-42BC-B975-D65C1EB892A2}" type="presParOf" srcId="{06066E35-0D72-49F3-BE16-68716182FAA8}" destId="{6463C7A7-E270-47E9-9FAD-F8E35BDFDEA4}"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0CB1D2ED-544F-4252-BC1A-22536CD11F24}"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D1C268D4-EA44-4990-939A-EEAD74878D6B}">
      <dgm:prSet/>
      <dgm:spPr/>
      <dgm:t>
        <a:bodyPr/>
        <a:lstStyle/>
        <a:p>
          <a:pPr rtl="0"/>
          <a:r>
            <a:rPr lang="es-CO">
              <a:latin typeface="Montserrat" panose="00000500000000000000" pitchFamily="50" charset="0"/>
            </a:rPr>
            <a:t>Las tres son enfermedades virales (ARN) transmitidas por el mismo vector, el mosquito Aedes aegypti y en ocasiones por el mosquito Aedes albopictus.</a:t>
          </a:r>
          <a:endParaRPr lang="es-CO" dirty="0">
            <a:latin typeface="Montserrat" panose="00000500000000000000" pitchFamily="50" charset="0"/>
          </a:endParaRPr>
        </a:p>
      </dgm:t>
    </dgm:pt>
    <dgm:pt modelId="{514C14A1-4FE1-4C88-83EC-AB87FF898116}" type="parTrans" cxnId="{EEE275A1-66A8-4E76-BAE4-B7F0320D39C9}">
      <dgm:prSet/>
      <dgm:spPr/>
      <dgm:t>
        <a:bodyPr/>
        <a:lstStyle/>
        <a:p>
          <a:endParaRPr lang="es-CO">
            <a:solidFill>
              <a:srgbClr val="152B48"/>
            </a:solidFill>
            <a:latin typeface="Montserrat" panose="00000500000000000000" pitchFamily="50" charset="0"/>
          </a:endParaRPr>
        </a:p>
      </dgm:t>
    </dgm:pt>
    <dgm:pt modelId="{24F6A158-5C54-4BC4-AFC3-506D043CCD8D}" type="sibTrans" cxnId="{EEE275A1-66A8-4E76-BAE4-B7F0320D39C9}">
      <dgm:prSet/>
      <dgm:spPr/>
      <dgm:t>
        <a:bodyPr/>
        <a:lstStyle/>
        <a:p>
          <a:endParaRPr lang="es-CO">
            <a:solidFill>
              <a:srgbClr val="152B48"/>
            </a:solidFill>
            <a:latin typeface="Montserrat" panose="00000500000000000000" pitchFamily="50" charset="0"/>
          </a:endParaRPr>
        </a:p>
      </dgm:t>
    </dgm:pt>
    <dgm:pt modelId="{AF706C27-9F3D-420C-BA4E-034601345B62}">
      <dgm:prSet/>
      <dgm:spPr/>
      <dgm:t>
        <a:bodyPr/>
        <a:lstStyle/>
        <a:p>
          <a:pPr rtl="0"/>
          <a:r>
            <a:rPr lang="es-CO">
              <a:latin typeface="Montserrat" panose="00000500000000000000" pitchFamily="50" charset="0"/>
            </a:rPr>
            <a:t>Incidencia mundial.</a:t>
          </a:r>
        </a:p>
      </dgm:t>
    </dgm:pt>
    <dgm:pt modelId="{B3E5CAEF-BE4C-437F-8FCB-68460C40B606}" type="parTrans" cxnId="{55251DFD-01BE-4557-883A-44E6DB5205B0}">
      <dgm:prSet/>
      <dgm:spPr/>
      <dgm:t>
        <a:bodyPr/>
        <a:lstStyle/>
        <a:p>
          <a:endParaRPr lang="es-CO">
            <a:solidFill>
              <a:srgbClr val="152B48"/>
            </a:solidFill>
            <a:latin typeface="Montserrat" panose="00000500000000000000" pitchFamily="50" charset="0"/>
          </a:endParaRPr>
        </a:p>
      </dgm:t>
    </dgm:pt>
    <dgm:pt modelId="{EE3A06D4-6B2D-4A98-8F7C-AE01BDD5AC93}" type="sibTrans" cxnId="{55251DFD-01BE-4557-883A-44E6DB5205B0}">
      <dgm:prSet/>
      <dgm:spPr/>
      <dgm:t>
        <a:bodyPr/>
        <a:lstStyle/>
        <a:p>
          <a:endParaRPr lang="es-CO">
            <a:solidFill>
              <a:srgbClr val="152B48"/>
            </a:solidFill>
            <a:latin typeface="Montserrat" panose="00000500000000000000" pitchFamily="50" charset="0"/>
          </a:endParaRPr>
        </a:p>
      </dgm:t>
    </dgm:pt>
    <dgm:pt modelId="{C0B12533-F443-49E0-9D0A-B3712573DF57}">
      <dgm:prSet/>
      <dgm:spPr/>
      <dgm:t>
        <a:bodyPr/>
        <a:lstStyle/>
        <a:p>
          <a:pPr rtl="0"/>
          <a:r>
            <a:rPr lang="es-CO">
              <a:latin typeface="Montserrat" panose="00000500000000000000" pitchFamily="50" charset="0"/>
            </a:rPr>
            <a:t>Las tres iniciaron en África.</a:t>
          </a:r>
        </a:p>
      </dgm:t>
    </dgm:pt>
    <dgm:pt modelId="{EA10F360-1C34-41D0-AA74-89DCB444307B}" type="parTrans" cxnId="{D8F4A6A6-B9F3-48C1-BF0F-3E5B403E7485}">
      <dgm:prSet/>
      <dgm:spPr/>
      <dgm:t>
        <a:bodyPr/>
        <a:lstStyle/>
        <a:p>
          <a:endParaRPr lang="es-CO">
            <a:solidFill>
              <a:srgbClr val="152B48"/>
            </a:solidFill>
            <a:latin typeface="Montserrat" panose="00000500000000000000" pitchFamily="50" charset="0"/>
          </a:endParaRPr>
        </a:p>
      </dgm:t>
    </dgm:pt>
    <dgm:pt modelId="{BA735B89-12F8-4943-9758-47D15F60135C}" type="sibTrans" cxnId="{D8F4A6A6-B9F3-48C1-BF0F-3E5B403E7485}">
      <dgm:prSet/>
      <dgm:spPr/>
      <dgm:t>
        <a:bodyPr/>
        <a:lstStyle/>
        <a:p>
          <a:endParaRPr lang="es-CO">
            <a:solidFill>
              <a:srgbClr val="152B48"/>
            </a:solidFill>
            <a:latin typeface="Montserrat" panose="00000500000000000000" pitchFamily="50" charset="0"/>
          </a:endParaRPr>
        </a:p>
      </dgm:t>
    </dgm:pt>
    <dgm:pt modelId="{6FC399E5-5C3F-4FE0-ADD6-8C37DA8962B2}">
      <dgm:prSet/>
      <dgm:spPr/>
      <dgm:t>
        <a:bodyPr/>
        <a:lstStyle/>
        <a:p>
          <a:pPr rtl="0"/>
          <a:r>
            <a:rPr lang="es-CO">
              <a:latin typeface="Montserrat" panose="00000500000000000000" pitchFamily="50" charset="0"/>
            </a:rPr>
            <a:t>Gran importancia epidemiológica por su incidencia actual.</a:t>
          </a:r>
        </a:p>
      </dgm:t>
    </dgm:pt>
    <dgm:pt modelId="{44525C3F-26F2-4EB5-BFB0-0DC6454D3E5A}" type="parTrans" cxnId="{BE3402B5-CEEF-4757-9EB7-90A73CA431F1}">
      <dgm:prSet/>
      <dgm:spPr/>
      <dgm:t>
        <a:bodyPr/>
        <a:lstStyle/>
        <a:p>
          <a:endParaRPr lang="es-CO">
            <a:solidFill>
              <a:srgbClr val="152B48"/>
            </a:solidFill>
            <a:latin typeface="Montserrat" panose="00000500000000000000" pitchFamily="50" charset="0"/>
          </a:endParaRPr>
        </a:p>
      </dgm:t>
    </dgm:pt>
    <dgm:pt modelId="{EDC8BF6A-E9ED-4637-8D92-55291137D884}" type="sibTrans" cxnId="{BE3402B5-CEEF-4757-9EB7-90A73CA431F1}">
      <dgm:prSet/>
      <dgm:spPr/>
      <dgm:t>
        <a:bodyPr/>
        <a:lstStyle/>
        <a:p>
          <a:endParaRPr lang="es-CO">
            <a:solidFill>
              <a:srgbClr val="152B48"/>
            </a:solidFill>
            <a:latin typeface="Montserrat" panose="00000500000000000000" pitchFamily="50" charset="0"/>
          </a:endParaRPr>
        </a:p>
      </dgm:t>
    </dgm:pt>
    <dgm:pt modelId="{2E7E358B-890E-411F-B658-DF43E4A067FA}" type="pres">
      <dgm:prSet presAssocID="{0CB1D2ED-544F-4252-BC1A-22536CD11F24}" presName="linear" presStyleCnt="0">
        <dgm:presLayoutVars>
          <dgm:animLvl val="lvl"/>
          <dgm:resizeHandles val="exact"/>
        </dgm:presLayoutVars>
      </dgm:prSet>
      <dgm:spPr/>
    </dgm:pt>
    <dgm:pt modelId="{FDBACE91-8C1E-413D-BA0C-734596F2B5F0}" type="pres">
      <dgm:prSet presAssocID="{D1C268D4-EA44-4990-939A-EEAD74878D6B}" presName="parentText" presStyleLbl="node1" presStyleIdx="0" presStyleCnt="4">
        <dgm:presLayoutVars>
          <dgm:chMax val="0"/>
          <dgm:bulletEnabled val="1"/>
        </dgm:presLayoutVars>
      </dgm:prSet>
      <dgm:spPr/>
    </dgm:pt>
    <dgm:pt modelId="{8DD0436C-A5F1-40D7-AD4D-7E6167B09BDD}" type="pres">
      <dgm:prSet presAssocID="{24F6A158-5C54-4BC4-AFC3-506D043CCD8D}" presName="spacer" presStyleCnt="0"/>
      <dgm:spPr/>
    </dgm:pt>
    <dgm:pt modelId="{254959C3-38D1-4F21-AE93-10CD947B526D}" type="pres">
      <dgm:prSet presAssocID="{AF706C27-9F3D-420C-BA4E-034601345B62}" presName="parentText" presStyleLbl="node1" presStyleIdx="1" presStyleCnt="4">
        <dgm:presLayoutVars>
          <dgm:chMax val="0"/>
          <dgm:bulletEnabled val="1"/>
        </dgm:presLayoutVars>
      </dgm:prSet>
      <dgm:spPr/>
    </dgm:pt>
    <dgm:pt modelId="{1490602D-F902-4B00-BF6D-DC8998872733}" type="pres">
      <dgm:prSet presAssocID="{EE3A06D4-6B2D-4A98-8F7C-AE01BDD5AC93}" presName="spacer" presStyleCnt="0"/>
      <dgm:spPr/>
    </dgm:pt>
    <dgm:pt modelId="{0955A876-A93E-451B-B3E0-F4B4AEDB4AC8}" type="pres">
      <dgm:prSet presAssocID="{C0B12533-F443-49E0-9D0A-B3712573DF57}" presName="parentText" presStyleLbl="node1" presStyleIdx="2" presStyleCnt="4">
        <dgm:presLayoutVars>
          <dgm:chMax val="0"/>
          <dgm:bulletEnabled val="1"/>
        </dgm:presLayoutVars>
      </dgm:prSet>
      <dgm:spPr/>
    </dgm:pt>
    <dgm:pt modelId="{CA9A8FFE-31DD-4B0E-B3A9-88EFC77376D8}" type="pres">
      <dgm:prSet presAssocID="{BA735B89-12F8-4943-9758-47D15F60135C}" presName="spacer" presStyleCnt="0"/>
      <dgm:spPr/>
    </dgm:pt>
    <dgm:pt modelId="{62D45228-3556-409C-B0FD-4F7B3DF2303D}" type="pres">
      <dgm:prSet presAssocID="{6FC399E5-5C3F-4FE0-ADD6-8C37DA8962B2}" presName="parentText" presStyleLbl="node1" presStyleIdx="3" presStyleCnt="4">
        <dgm:presLayoutVars>
          <dgm:chMax val="0"/>
          <dgm:bulletEnabled val="1"/>
        </dgm:presLayoutVars>
      </dgm:prSet>
      <dgm:spPr/>
    </dgm:pt>
  </dgm:ptLst>
  <dgm:cxnLst>
    <dgm:cxn modelId="{B32A1629-DE08-4420-BE38-4D871E1E06DB}" type="presOf" srcId="{AF706C27-9F3D-420C-BA4E-034601345B62}" destId="{254959C3-38D1-4F21-AE93-10CD947B526D}" srcOrd="0" destOrd="0" presId="urn:microsoft.com/office/officeart/2005/8/layout/vList2"/>
    <dgm:cxn modelId="{6A511D90-A923-4E5A-88E4-FE89BE44D8E8}" type="presOf" srcId="{C0B12533-F443-49E0-9D0A-B3712573DF57}" destId="{0955A876-A93E-451B-B3E0-F4B4AEDB4AC8}" srcOrd="0" destOrd="0" presId="urn:microsoft.com/office/officeart/2005/8/layout/vList2"/>
    <dgm:cxn modelId="{BCC0A192-6A97-495F-A370-DAED370F8232}" type="presOf" srcId="{D1C268D4-EA44-4990-939A-EEAD74878D6B}" destId="{FDBACE91-8C1E-413D-BA0C-734596F2B5F0}" srcOrd="0" destOrd="0" presId="urn:microsoft.com/office/officeart/2005/8/layout/vList2"/>
    <dgm:cxn modelId="{EEE275A1-66A8-4E76-BAE4-B7F0320D39C9}" srcId="{0CB1D2ED-544F-4252-BC1A-22536CD11F24}" destId="{D1C268D4-EA44-4990-939A-EEAD74878D6B}" srcOrd="0" destOrd="0" parTransId="{514C14A1-4FE1-4C88-83EC-AB87FF898116}" sibTransId="{24F6A158-5C54-4BC4-AFC3-506D043CCD8D}"/>
    <dgm:cxn modelId="{D8F4A6A6-B9F3-48C1-BF0F-3E5B403E7485}" srcId="{0CB1D2ED-544F-4252-BC1A-22536CD11F24}" destId="{C0B12533-F443-49E0-9D0A-B3712573DF57}" srcOrd="2" destOrd="0" parTransId="{EA10F360-1C34-41D0-AA74-89DCB444307B}" sibTransId="{BA735B89-12F8-4943-9758-47D15F60135C}"/>
    <dgm:cxn modelId="{487A4CAC-C99C-48DC-9D25-D1021BED31E4}" type="presOf" srcId="{6FC399E5-5C3F-4FE0-ADD6-8C37DA8962B2}" destId="{62D45228-3556-409C-B0FD-4F7B3DF2303D}" srcOrd="0" destOrd="0" presId="urn:microsoft.com/office/officeart/2005/8/layout/vList2"/>
    <dgm:cxn modelId="{A580E5B0-7C98-4BA0-A0EF-CC620187D510}" type="presOf" srcId="{0CB1D2ED-544F-4252-BC1A-22536CD11F24}" destId="{2E7E358B-890E-411F-B658-DF43E4A067FA}" srcOrd="0" destOrd="0" presId="urn:microsoft.com/office/officeart/2005/8/layout/vList2"/>
    <dgm:cxn modelId="{BE3402B5-CEEF-4757-9EB7-90A73CA431F1}" srcId="{0CB1D2ED-544F-4252-BC1A-22536CD11F24}" destId="{6FC399E5-5C3F-4FE0-ADD6-8C37DA8962B2}" srcOrd="3" destOrd="0" parTransId="{44525C3F-26F2-4EB5-BFB0-0DC6454D3E5A}" sibTransId="{EDC8BF6A-E9ED-4637-8D92-55291137D884}"/>
    <dgm:cxn modelId="{55251DFD-01BE-4557-883A-44E6DB5205B0}" srcId="{0CB1D2ED-544F-4252-BC1A-22536CD11F24}" destId="{AF706C27-9F3D-420C-BA4E-034601345B62}" srcOrd="1" destOrd="0" parTransId="{B3E5CAEF-BE4C-437F-8FCB-68460C40B606}" sibTransId="{EE3A06D4-6B2D-4A98-8F7C-AE01BDD5AC93}"/>
    <dgm:cxn modelId="{9ACFA76D-F9A3-4FC1-9F7A-7174BD01923F}" type="presParOf" srcId="{2E7E358B-890E-411F-B658-DF43E4A067FA}" destId="{FDBACE91-8C1E-413D-BA0C-734596F2B5F0}" srcOrd="0" destOrd="0" presId="urn:microsoft.com/office/officeart/2005/8/layout/vList2"/>
    <dgm:cxn modelId="{DD53E189-724C-49BF-BC2D-5722C1CF7AB4}" type="presParOf" srcId="{2E7E358B-890E-411F-B658-DF43E4A067FA}" destId="{8DD0436C-A5F1-40D7-AD4D-7E6167B09BDD}" srcOrd="1" destOrd="0" presId="urn:microsoft.com/office/officeart/2005/8/layout/vList2"/>
    <dgm:cxn modelId="{9F59E63A-CD33-4D81-A2D5-388A9D92303C}" type="presParOf" srcId="{2E7E358B-890E-411F-B658-DF43E4A067FA}" destId="{254959C3-38D1-4F21-AE93-10CD947B526D}" srcOrd="2" destOrd="0" presId="urn:microsoft.com/office/officeart/2005/8/layout/vList2"/>
    <dgm:cxn modelId="{9A5C5A6A-63E9-4708-AB1B-2B0D582682BF}" type="presParOf" srcId="{2E7E358B-890E-411F-B658-DF43E4A067FA}" destId="{1490602D-F902-4B00-BF6D-DC8998872733}" srcOrd="3" destOrd="0" presId="urn:microsoft.com/office/officeart/2005/8/layout/vList2"/>
    <dgm:cxn modelId="{C003646D-83A1-4913-B779-B2B1349F1E9E}" type="presParOf" srcId="{2E7E358B-890E-411F-B658-DF43E4A067FA}" destId="{0955A876-A93E-451B-B3E0-F4B4AEDB4AC8}" srcOrd="4" destOrd="0" presId="urn:microsoft.com/office/officeart/2005/8/layout/vList2"/>
    <dgm:cxn modelId="{887CFB7A-2A41-429C-B94F-B6C26B51169D}" type="presParOf" srcId="{2E7E358B-890E-411F-B658-DF43E4A067FA}" destId="{CA9A8FFE-31DD-4B0E-B3A9-88EFC77376D8}" srcOrd="5" destOrd="0" presId="urn:microsoft.com/office/officeart/2005/8/layout/vList2"/>
    <dgm:cxn modelId="{CA43EA25-3B8E-40D0-BF39-E0B182C33E5F}" type="presParOf" srcId="{2E7E358B-890E-411F-B658-DF43E4A067FA}" destId="{62D45228-3556-409C-B0FD-4F7B3DF2303D}"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89C23DA-611A-4694-B58E-3BA1B8EC767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90135361-A2BC-4DBE-B4C7-BA875DBD7C79}">
      <dgm:prSet custT="1"/>
      <dgm:spPr/>
      <dgm:t>
        <a:bodyPr/>
        <a:lstStyle/>
        <a:p>
          <a:pPr rtl="0"/>
          <a:r>
            <a:rPr lang="es-CO" sz="4000" dirty="0">
              <a:solidFill>
                <a:srgbClr val="00AAA7"/>
              </a:solidFill>
              <a:latin typeface="Montserrat" panose="00000500000000000000" pitchFamily="50" charset="0"/>
            </a:rPr>
            <a:t>El mosquito Aedes </a:t>
          </a:r>
          <a:r>
            <a:rPr lang="es-CO" sz="4000" dirty="0" err="1">
              <a:solidFill>
                <a:srgbClr val="00AAA7"/>
              </a:solidFill>
              <a:latin typeface="Montserrat" panose="00000500000000000000" pitchFamily="50" charset="0"/>
            </a:rPr>
            <a:t>Aegypti</a:t>
          </a:r>
          <a:endParaRPr lang="es-CO" sz="4000" dirty="0">
            <a:solidFill>
              <a:srgbClr val="00AAA7"/>
            </a:solidFill>
            <a:latin typeface="Montserrat" panose="00000500000000000000" pitchFamily="50" charset="0"/>
          </a:endParaRPr>
        </a:p>
      </dgm:t>
    </dgm:pt>
    <dgm:pt modelId="{20A0AA94-F3E9-4952-A3AA-AFF5A1059ABA}" type="parTrans" cxnId="{64FF965E-2FA7-4EBB-A1C8-E8FB9656D8FC}">
      <dgm:prSet/>
      <dgm:spPr/>
      <dgm:t>
        <a:bodyPr/>
        <a:lstStyle/>
        <a:p>
          <a:endParaRPr lang="es-CO" sz="1600" dirty="0">
            <a:solidFill>
              <a:srgbClr val="00AAA7"/>
            </a:solidFill>
            <a:latin typeface="Montserrat" panose="00000500000000000000" pitchFamily="50" charset="0"/>
          </a:endParaRPr>
        </a:p>
      </dgm:t>
    </dgm:pt>
    <dgm:pt modelId="{4A159E8F-E356-4629-9BEC-A1291B924160}" type="sibTrans" cxnId="{64FF965E-2FA7-4EBB-A1C8-E8FB9656D8FC}">
      <dgm:prSet/>
      <dgm:spPr/>
      <dgm:t>
        <a:bodyPr/>
        <a:lstStyle/>
        <a:p>
          <a:endParaRPr lang="es-CO" sz="1600" dirty="0">
            <a:solidFill>
              <a:srgbClr val="00AAA7"/>
            </a:solidFill>
            <a:latin typeface="Montserrat" panose="00000500000000000000" pitchFamily="50" charset="0"/>
          </a:endParaRPr>
        </a:p>
      </dgm:t>
    </dgm:pt>
    <dgm:pt modelId="{23933992-C171-4766-90F8-CF31CAD84E2E}" type="pres">
      <dgm:prSet presAssocID="{589C23DA-611A-4694-B58E-3BA1B8EC767E}" presName="Name0" presStyleCnt="0">
        <dgm:presLayoutVars>
          <dgm:chMax val="7"/>
          <dgm:dir/>
          <dgm:animLvl val="lvl"/>
          <dgm:resizeHandles val="exact"/>
        </dgm:presLayoutVars>
      </dgm:prSet>
      <dgm:spPr/>
    </dgm:pt>
    <dgm:pt modelId="{1852968B-11BE-4F54-A221-5CB83FDA692F}" type="pres">
      <dgm:prSet presAssocID="{90135361-A2BC-4DBE-B4C7-BA875DBD7C79}" presName="circle1" presStyleLbl="node1" presStyleIdx="0" presStyleCnt="1"/>
      <dgm:spPr/>
    </dgm:pt>
    <dgm:pt modelId="{86953A82-9BB4-440B-B120-987CF99326D6}" type="pres">
      <dgm:prSet presAssocID="{90135361-A2BC-4DBE-B4C7-BA875DBD7C79}" presName="space" presStyleCnt="0"/>
      <dgm:spPr/>
    </dgm:pt>
    <dgm:pt modelId="{4D3B3C59-E8D5-41D1-B15F-0D3E8E44741E}" type="pres">
      <dgm:prSet presAssocID="{90135361-A2BC-4DBE-B4C7-BA875DBD7C79}" presName="rect1" presStyleLbl="alignAcc1" presStyleIdx="0" presStyleCnt="1" custLinFactNeighborX="15732" custLinFactNeighborY="-3328"/>
      <dgm:spPr/>
    </dgm:pt>
    <dgm:pt modelId="{72E14E59-9CD9-49DA-BD65-7DCA4107FC82}" type="pres">
      <dgm:prSet presAssocID="{90135361-A2BC-4DBE-B4C7-BA875DBD7C79}" presName="rect1ParTxNoCh" presStyleLbl="alignAcc1" presStyleIdx="0" presStyleCnt="1">
        <dgm:presLayoutVars>
          <dgm:chMax val="1"/>
          <dgm:bulletEnabled val="1"/>
        </dgm:presLayoutVars>
      </dgm:prSet>
      <dgm:spPr/>
    </dgm:pt>
  </dgm:ptLst>
  <dgm:cxnLst>
    <dgm:cxn modelId="{DD753205-8CD4-4937-ABC8-EDA2907FE2FF}" type="presOf" srcId="{90135361-A2BC-4DBE-B4C7-BA875DBD7C79}" destId="{4D3B3C59-E8D5-41D1-B15F-0D3E8E44741E}" srcOrd="0" destOrd="0" presId="urn:microsoft.com/office/officeart/2005/8/layout/target3"/>
    <dgm:cxn modelId="{64FF965E-2FA7-4EBB-A1C8-E8FB9656D8FC}" srcId="{589C23DA-611A-4694-B58E-3BA1B8EC767E}" destId="{90135361-A2BC-4DBE-B4C7-BA875DBD7C79}" srcOrd="0" destOrd="0" parTransId="{20A0AA94-F3E9-4952-A3AA-AFF5A1059ABA}" sibTransId="{4A159E8F-E356-4629-9BEC-A1291B924160}"/>
    <dgm:cxn modelId="{217F6FB3-5B29-4234-A1BE-ADAB0F33AB27}" type="presOf" srcId="{589C23DA-611A-4694-B58E-3BA1B8EC767E}" destId="{23933992-C171-4766-90F8-CF31CAD84E2E}" srcOrd="0" destOrd="0" presId="urn:microsoft.com/office/officeart/2005/8/layout/target3"/>
    <dgm:cxn modelId="{7B7BE4CD-B07C-4743-BD02-B5FD05834BD4}" type="presOf" srcId="{90135361-A2BC-4DBE-B4C7-BA875DBD7C79}" destId="{72E14E59-9CD9-49DA-BD65-7DCA4107FC82}" srcOrd="1" destOrd="0" presId="urn:microsoft.com/office/officeart/2005/8/layout/target3"/>
    <dgm:cxn modelId="{1C003A27-B3D4-47CF-B279-F04F717CFF7E}" type="presParOf" srcId="{23933992-C171-4766-90F8-CF31CAD84E2E}" destId="{1852968B-11BE-4F54-A221-5CB83FDA692F}" srcOrd="0" destOrd="0" presId="urn:microsoft.com/office/officeart/2005/8/layout/target3"/>
    <dgm:cxn modelId="{5FE5FD6E-7E97-4544-B375-6C4C5C5BA611}" type="presParOf" srcId="{23933992-C171-4766-90F8-CF31CAD84E2E}" destId="{86953A82-9BB4-440B-B120-987CF99326D6}" srcOrd="1" destOrd="0" presId="urn:microsoft.com/office/officeart/2005/8/layout/target3"/>
    <dgm:cxn modelId="{39AF1708-F9DA-4C5B-81C8-8A940AE069E5}" type="presParOf" srcId="{23933992-C171-4766-90F8-CF31CAD84E2E}" destId="{4D3B3C59-E8D5-41D1-B15F-0D3E8E44741E}" srcOrd="2" destOrd="0" presId="urn:microsoft.com/office/officeart/2005/8/layout/target3"/>
    <dgm:cxn modelId="{FFB06828-28E9-43D2-BDD3-C5F13D4C726B}" type="presParOf" srcId="{23933992-C171-4766-90F8-CF31CAD84E2E}" destId="{72E14E59-9CD9-49DA-BD65-7DCA4107FC82}"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A6478EE7-1693-42A7-809A-FBA11C41321B}"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069C866F-E106-459B-9BC2-B7547EA29604}">
      <dgm:prSet/>
      <dgm:spPr/>
      <dgm:t>
        <a:bodyPr/>
        <a:lstStyle/>
        <a:p>
          <a:pPr rtl="0"/>
          <a:r>
            <a:rPr lang="es-CO">
              <a:latin typeface="Montserrat" panose="00000500000000000000" pitchFamily="50" charset="0"/>
            </a:rPr>
            <a:t>La hembra es hematófaga.</a:t>
          </a:r>
        </a:p>
      </dgm:t>
    </dgm:pt>
    <dgm:pt modelId="{BA1E4FB3-CC7E-4C0C-91B8-8A288FCABC9D}" type="parTrans" cxnId="{155806A9-9D07-4720-AE4D-C87397416F05}">
      <dgm:prSet/>
      <dgm:spPr/>
      <dgm:t>
        <a:bodyPr/>
        <a:lstStyle/>
        <a:p>
          <a:endParaRPr lang="es-CO">
            <a:solidFill>
              <a:srgbClr val="152B48"/>
            </a:solidFill>
            <a:latin typeface="Montserrat" panose="00000500000000000000" pitchFamily="50" charset="0"/>
          </a:endParaRPr>
        </a:p>
      </dgm:t>
    </dgm:pt>
    <dgm:pt modelId="{DD926631-882F-4CD0-B551-9CC8EF865B91}" type="sibTrans" cxnId="{155806A9-9D07-4720-AE4D-C87397416F05}">
      <dgm:prSet/>
      <dgm:spPr/>
      <dgm:t>
        <a:bodyPr/>
        <a:lstStyle/>
        <a:p>
          <a:endParaRPr lang="es-CO">
            <a:solidFill>
              <a:srgbClr val="152B48"/>
            </a:solidFill>
            <a:latin typeface="Montserrat" panose="00000500000000000000" pitchFamily="50" charset="0"/>
          </a:endParaRPr>
        </a:p>
      </dgm:t>
    </dgm:pt>
    <dgm:pt modelId="{C5AA7B79-11A1-47CB-9E37-86744DCA3F7B}">
      <dgm:prSet/>
      <dgm:spPr/>
      <dgm:t>
        <a:bodyPr/>
        <a:lstStyle/>
        <a:p>
          <a:pPr rtl="0"/>
          <a:r>
            <a:rPr lang="es-CO">
              <a:latin typeface="Montserrat" panose="00000500000000000000" pitchFamily="50" charset="0"/>
            </a:rPr>
            <a:t>Se reproduce en aguas estancadas.</a:t>
          </a:r>
        </a:p>
      </dgm:t>
    </dgm:pt>
    <dgm:pt modelId="{4BFBC583-422E-4DD8-916B-BF8667C6A063}" type="parTrans" cxnId="{DBF00E5A-2559-4903-A209-B19ECAA80ADA}">
      <dgm:prSet/>
      <dgm:spPr/>
      <dgm:t>
        <a:bodyPr/>
        <a:lstStyle/>
        <a:p>
          <a:endParaRPr lang="es-CO">
            <a:solidFill>
              <a:srgbClr val="152B48"/>
            </a:solidFill>
            <a:latin typeface="Montserrat" panose="00000500000000000000" pitchFamily="50" charset="0"/>
          </a:endParaRPr>
        </a:p>
      </dgm:t>
    </dgm:pt>
    <dgm:pt modelId="{297CF291-7953-4497-A8A9-0127B1D5BF88}" type="sibTrans" cxnId="{DBF00E5A-2559-4903-A209-B19ECAA80ADA}">
      <dgm:prSet/>
      <dgm:spPr/>
      <dgm:t>
        <a:bodyPr/>
        <a:lstStyle/>
        <a:p>
          <a:endParaRPr lang="es-CO">
            <a:solidFill>
              <a:srgbClr val="152B48"/>
            </a:solidFill>
            <a:latin typeface="Montserrat" panose="00000500000000000000" pitchFamily="50" charset="0"/>
          </a:endParaRPr>
        </a:p>
      </dgm:t>
    </dgm:pt>
    <dgm:pt modelId="{79BE3454-AAD0-4F87-ABD9-07E8108158A8}">
      <dgm:prSet/>
      <dgm:spPr/>
      <dgm:t>
        <a:bodyPr/>
        <a:lstStyle/>
        <a:p>
          <a:pPr rtl="0"/>
          <a:r>
            <a:rPr lang="es-CO">
              <a:latin typeface="Montserrat" panose="00000500000000000000" pitchFamily="50" charset="0"/>
            </a:rPr>
            <a:t>Pica principalmente en las primeras horas de la mañana y las últimas de la tarde.</a:t>
          </a:r>
        </a:p>
      </dgm:t>
    </dgm:pt>
    <dgm:pt modelId="{2327CCFA-330F-42E5-BC74-1FED4913994A}" type="parTrans" cxnId="{F64F915B-0B36-4253-9BF9-48B8E49B7426}">
      <dgm:prSet/>
      <dgm:spPr/>
      <dgm:t>
        <a:bodyPr/>
        <a:lstStyle/>
        <a:p>
          <a:endParaRPr lang="es-CO">
            <a:solidFill>
              <a:srgbClr val="152B48"/>
            </a:solidFill>
            <a:latin typeface="Montserrat" panose="00000500000000000000" pitchFamily="50" charset="0"/>
          </a:endParaRPr>
        </a:p>
      </dgm:t>
    </dgm:pt>
    <dgm:pt modelId="{A0DE0351-F421-4119-9D1B-C31BCB7028B8}" type="sibTrans" cxnId="{F64F915B-0B36-4253-9BF9-48B8E49B7426}">
      <dgm:prSet/>
      <dgm:spPr/>
      <dgm:t>
        <a:bodyPr/>
        <a:lstStyle/>
        <a:p>
          <a:endParaRPr lang="es-CO">
            <a:solidFill>
              <a:srgbClr val="152B48"/>
            </a:solidFill>
            <a:latin typeface="Montserrat" panose="00000500000000000000" pitchFamily="50" charset="0"/>
          </a:endParaRPr>
        </a:p>
      </dgm:t>
    </dgm:pt>
    <dgm:pt modelId="{A5CC3003-7B59-49B2-A365-7A29663663E6}">
      <dgm:prSet/>
      <dgm:spPr/>
      <dgm:t>
        <a:bodyPr/>
        <a:lstStyle/>
        <a:p>
          <a:pPr rtl="0"/>
          <a:r>
            <a:rPr lang="es-CO">
              <a:latin typeface="Montserrat" panose="00000500000000000000" pitchFamily="50" charset="0"/>
            </a:rPr>
            <a:t>Identificables por sus patas blancas.</a:t>
          </a:r>
        </a:p>
      </dgm:t>
    </dgm:pt>
    <dgm:pt modelId="{F55C1021-A6E6-4DBF-BC53-CD3CE0696657}" type="parTrans" cxnId="{EF062A75-A055-4A66-94AC-37420D892A99}">
      <dgm:prSet/>
      <dgm:spPr/>
      <dgm:t>
        <a:bodyPr/>
        <a:lstStyle/>
        <a:p>
          <a:endParaRPr lang="es-CO">
            <a:solidFill>
              <a:srgbClr val="152B48"/>
            </a:solidFill>
            <a:latin typeface="Montserrat" panose="00000500000000000000" pitchFamily="50" charset="0"/>
          </a:endParaRPr>
        </a:p>
      </dgm:t>
    </dgm:pt>
    <dgm:pt modelId="{80238021-42ED-4D94-943D-294A92672A86}" type="sibTrans" cxnId="{EF062A75-A055-4A66-94AC-37420D892A99}">
      <dgm:prSet/>
      <dgm:spPr/>
      <dgm:t>
        <a:bodyPr/>
        <a:lstStyle/>
        <a:p>
          <a:endParaRPr lang="es-CO">
            <a:solidFill>
              <a:srgbClr val="152B48"/>
            </a:solidFill>
            <a:latin typeface="Montserrat" panose="00000500000000000000" pitchFamily="50" charset="0"/>
          </a:endParaRPr>
        </a:p>
      </dgm:t>
    </dgm:pt>
    <dgm:pt modelId="{FFC276A2-4479-45F8-A8F8-24C2A018DFDA}">
      <dgm:prSet/>
      <dgm:spPr/>
      <dgm:t>
        <a:bodyPr/>
        <a:lstStyle/>
        <a:p>
          <a:pPr rtl="0"/>
          <a:r>
            <a:rPr lang="es-CO">
              <a:latin typeface="Montserrat" panose="00000500000000000000" pitchFamily="50" charset="0"/>
            </a:rPr>
            <a:t>Relativamente rara en locaciones por encima de los 1000 metros sobre el nivel del mar (msnm).</a:t>
          </a:r>
        </a:p>
      </dgm:t>
    </dgm:pt>
    <dgm:pt modelId="{0B44C6A1-D210-47EE-8DED-7768A309F0F8}" type="parTrans" cxnId="{86CAE3D7-C4CE-44A1-B69F-5931DD040BCF}">
      <dgm:prSet/>
      <dgm:spPr/>
      <dgm:t>
        <a:bodyPr/>
        <a:lstStyle/>
        <a:p>
          <a:endParaRPr lang="es-CO">
            <a:solidFill>
              <a:srgbClr val="152B48"/>
            </a:solidFill>
            <a:latin typeface="Montserrat" panose="00000500000000000000" pitchFamily="50" charset="0"/>
          </a:endParaRPr>
        </a:p>
      </dgm:t>
    </dgm:pt>
    <dgm:pt modelId="{B8993C99-8010-48A3-A385-652925924796}" type="sibTrans" cxnId="{86CAE3D7-C4CE-44A1-B69F-5931DD040BCF}">
      <dgm:prSet/>
      <dgm:spPr/>
      <dgm:t>
        <a:bodyPr/>
        <a:lstStyle/>
        <a:p>
          <a:endParaRPr lang="es-CO">
            <a:solidFill>
              <a:srgbClr val="152B48"/>
            </a:solidFill>
            <a:latin typeface="Montserrat" panose="00000500000000000000" pitchFamily="50" charset="0"/>
          </a:endParaRPr>
        </a:p>
      </dgm:t>
    </dgm:pt>
    <dgm:pt modelId="{2BDCB5B5-AA7E-48C1-A067-D8A9FF5E9986}" type="pres">
      <dgm:prSet presAssocID="{A6478EE7-1693-42A7-809A-FBA11C41321B}" presName="linear" presStyleCnt="0">
        <dgm:presLayoutVars>
          <dgm:animLvl val="lvl"/>
          <dgm:resizeHandles val="exact"/>
        </dgm:presLayoutVars>
      </dgm:prSet>
      <dgm:spPr/>
    </dgm:pt>
    <dgm:pt modelId="{2F7608A3-1F88-4B1A-9E5A-2EA3B183F309}" type="pres">
      <dgm:prSet presAssocID="{069C866F-E106-459B-9BC2-B7547EA29604}" presName="parentText" presStyleLbl="node1" presStyleIdx="0" presStyleCnt="5">
        <dgm:presLayoutVars>
          <dgm:chMax val="0"/>
          <dgm:bulletEnabled val="1"/>
        </dgm:presLayoutVars>
      </dgm:prSet>
      <dgm:spPr/>
    </dgm:pt>
    <dgm:pt modelId="{29EC1513-0DCB-4006-922C-EF67D1D78FF3}" type="pres">
      <dgm:prSet presAssocID="{DD926631-882F-4CD0-B551-9CC8EF865B91}" presName="spacer" presStyleCnt="0"/>
      <dgm:spPr/>
    </dgm:pt>
    <dgm:pt modelId="{26049173-248B-4477-B462-C19C7124F831}" type="pres">
      <dgm:prSet presAssocID="{C5AA7B79-11A1-47CB-9E37-86744DCA3F7B}" presName="parentText" presStyleLbl="node1" presStyleIdx="1" presStyleCnt="5">
        <dgm:presLayoutVars>
          <dgm:chMax val="0"/>
          <dgm:bulletEnabled val="1"/>
        </dgm:presLayoutVars>
      </dgm:prSet>
      <dgm:spPr/>
    </dgm:pt>
    <dgm:pt modelId="{967C0513-F83D-4506-A526-BB0E6740F131}" type="pres">
      <dgm:prSet presAssocID="{297CF291-7953-4497-A8A9-0127B1D5BF88}" presName="spacer" presStyleCnt="0"/>
      <dgm:spPr/>
    </dgm:pt>
    <dgm:pt modelId="{A1A4D06C-C0AE-4DC1-AA07-A32375A90BFF}" type="pres">
      <dgm:prSet presAssocID="{79BE3454-AAD0-4F87-ABD9-07E8108158A8}" presName="parentText" presStyleLbl="node1" presStyleIdx="2" presStyleCnt="5">
        <dgm:presLayoutVars>
          <dgm:chMax val="0"/>
          <dgm:bulletEnabled val="1"/>
        </dgm:presLayoutVars>
      </dgm:prSet>
      <dgm:spPr/>
    </dgm:pt>
    <dgm:pt modelId="{E62EE591-ADE4-4311-98A8-2E9E4B57C417}" type="pres">
      <dgm:prSet presAssocID="{A0DE0351-F421-4119-9D1B-C31BCB7028B8}" presName="spacer" presStyleCnt="0"/>
      <dgm:spPr/>
    </dgm:pt>
    <dgm:pt modelId="{695C9925-D449-4CD9-A054-9C2958734121}" type="pres">
      <dgm:prSet presAssocID="{A5CC3003-7B59-49B2-A365-7A29663663E6}" presName="parentText" presStyleLbl="node1" presStyleIdx="3" presStyleCnt="5">
        <dgm:presLayoutVars>
          <dgm:chMax val="0"/>
          <dgm:bulletEnabled val="1"/>
        </dgm:presLayoutVars>
      </dgm:prSet>
      <dgm:spPr/>
    </dgm:pt>
    <dgm:pt modelId="{D00A787C-D5EC-4B5B-AA16-CE94F9CB3011}" type="pres">
      <dgm:prSet presAssocID="{80238021-42ED-4D94-943D-294A92672A86}" presName="spacer" presStyleCnt="0"/>
      <dgm:spPr/>
    </dgm:pt>
    <dgm:pt modelId="{07A03B03-C68A-46B4-92F1-94237D09E2C2}" type="pres">
      <dgm:prSet presAssocID="{FFC276A2-4479-45F8-A8F8-24C2A018DFDA}" presName="parentText" presStyleLbl="node1" presStyleIdx="4" presStyleCnt="5">
        <dgm:presLayoutVars>
          <dgm:chMax val="0"/>
          <dgm:bulletEnabled val="1"/>
        </dgm:presLayoutVars>
      </dgm:prSet>
      <dgm:spPr/>
    </dgm:pt>
  </dgm:ptLst>
  <dgm:cxnLst>
    <dgm:cxn modelId="{F64F915B-0B36-4253-9BF9-48B8E49B7426}" srcId="{A6478EE7-1693-42A7-809A-FBA11C41321B}" destId="{79BE3454-AAD0-4F87-ABD9-07E8108158A8}" srcOrd="2" destOrd="0" parTransId="{2327CCFA-330F-42E5-BC74-1FED4913994A}" sibTransId="{A0DE0351-F421-4119-9D1B-C31BCB7028B8}"/>
    <dgm:cxn modelId="{56657E46-8B3D-4835-86D2-A3E9DCC96C6C}" type="presOf" srcId="{FFC276A2-4479-45F8-A8F8-24C2A018DFDA}" destId="{07A03B03-C68A-46B4-92F1-94237D09E2C2}" srcOrd="0" destOrd="0" presId="urn:microsoft.com/office/officeart/2005/8/layout/vList2"/>
    <dgm:cxn modelId="{EF062A75-A055-4A66-94AC-37420D892A99}" srcId="{A6478EE7-1693-42A7-809A-FBA11C41321B}" destId="{A5CC3003-7B59-49B2-A365-7A29663663E6}" srcOrd="3" destOrd="0" parTransId="{F55C1021-A6E6-4DBF-BC53-CD3CE0696657}" sibTransId="{80238021-42ED-4D94-943D-294A92672A86}"/>
    <dgm:cxn modelId="{DBF00E5A-2559-4903-A209-B19ECAA80ADA}" srcId="{A6478EE7-1693-42A7-809A-FBA11C41321B}" destId="{C5AA7B79-11A1-47CB-9E37-86744DCA3F7B}" srcOrd="1" destOrd="0" parTransId="{4BFBC583-422E-4DD8-916B-BF8667C6A063}" sibTransId="{297CF291-7953-4497-A8A9-0127B1D5BF88}"/>
    <dgm:cxn modelId="{155806A9-9D07-4720-AE4D-C87397416F05}" srcId="{A6478EE7-1693-42A7-809A-FBA11C41321B}" destId="{069C866F-E106-459B-9BC2-B7547EA29604}" srcOrd="0" destOrd="0" parTransId="{BA1E4FB3-CC7E-4C0C-91B8-8A288FCABC9D}" sibTransId="{DD926631-882F-4CD0-B551-9CC8EF865B91}"/>
    <dgm:cxn modelId="{07AD20B3-8B17-48B3-84B3-0B8DD786E879}" type="presOf" srcId="{A6478EE7-1693-42A7-809A-FBA11C41321B}" destId="{2BDCB5B5-AA7E-48C1-A067-D8A9FF5E9986}" srcOrd="0" destOrd="0" presId="urn:microsoft.com/office/officeart/2005/8/layout/vList2"/>
    <dgm:cxn modelId="{A3C41DC5-896C-4E46-922A-84EB5ECF1A28}" type="presOf" srcId="{C5AA7B79-11A1-47CB-9E37-86744DCA3F7B}" destId="{26049173-248B-4477-B462-C19C7124F831}" srcOrd="0" destOrd="0" presId="urn:microsoft.com/office/officeart/2005/8/layout/vList2"/>
    <dgm:cxn modelId="{240D02C9-27CD-4605-B4CC-0BF1DB1B90EF}" type="presOf" srcId="{A5CC3003-7B59-49B2-A365-7A29663663E6}" destId="{695C9925-D449-4CD9-A054-9C2958734121}" srcOrd="0" destOrd="0" presId="urn:microsoft.com/office/officeart/2005/8/layout/vList2"/>
    <dgm:cxn modelId="{86CAE3D7-C4CE-44A1-B69F-5931DD040BCF}" srcId="{A6478EE7-1693-42A7-809A-FBA11C41321B}" destId="{FFC276A2-4479-45F8-A8F8-24C2A018DFDA}" srcOrd="4" destOrd="0" parTransId="{0B44C6A1-D210-47EE-8DED-7768A309F0F8}" sibTransId="{B8993C99-8010-48A3-A385-652925924796}"/>
    <dgm:cxn modelId="{6A68FDE1-66C2-4F07-983E-0136ED84AEB4}" type="presOf" srcId="{069C866F-E106-459B-9BC2-B7547EA29604}" destId="{2F7608A3-1F88-4B1A-9E5A-2EA3B183F309}" srcOrd="0" destOrd="0" presId="urn:microsoft.com/office/officeart/2005/8/layout/vList2"/>
    <dgm:cxn modelId="{0811DBEF-204C-47BE-94B8-5B145D6F9280}" type="presOf" srcId="{79BE3454-AAD0-4F87-ABD9-07E8108158A8}" destId="{A1A4D06C-C0AE-4DC1-AA07-A32375A90BFF}" srcOrd="0" destOrd="0" presId="urn:microsoft.com/office/officeart/2005/8/layout/vList2"/>
    <dgm:cxn modelId="{08230865-CCC7-40C2-AE31-00BE7DEC3AE8}" type="presParOf" srcId="{2BDCB5B5-AA7E-48C1-A067-D8A9FF5E9986}" destId="{2F7608A3-1F88-4B1A-9E5A-2EA3B183F309}" srcOrd="0" destOrd="0" presId="urn:microsoft.com/office/officeart/2005/8/layout/vList2"/>
    <dgm:cxn modelId="{9AD8A41B-535C-4D64-826F-AEA607FF1108}" type="presParOf" srcId="{2BDCB5B5-AA7E-48C1-A067-D8A9FF5E9986}" destId="{29EC1513-0DCB-4006-922C-EF67D1D78FF3}" srcOrd="1" destOrd="0" presId="urn:microsoft.com/office/officeart/2005/8/layout/vList2"/>
    <dgm:cxn modelId="{92D66DEB-A36C-44AB-8141-4AC70F10AC6F}" type="presParOf" srcId="{2BDCB5B5-AA7E-48C1-A067-D8A9FF5E9986}" destId="{26049173-248B-4477-B462-C19C7124F831}" srcOrd="2" destOrd="0" presId="urn:microsoft.com/office/officeart/2005/8/layout/vList2"/>
    <dgm:cxn modelId="{58A4395D-0984-4CF6-B5FF-C3F5C8BAF992}" type="presParOf" srcId="{2BDCB5B5-AA7E-48C1-A067-D8A9FF5E9986}" destId="{967C0513-F83D-4506-A526-BB0E6740F131}" srcOrd="3" destOrd="0" presId="urn:microsoft.com/office/officeart/2005/8/layout/vList2"/>
    <dgm:cxn modelId="{B7D403C8-54B8-476D-A8E7-DDEC2A8148CB}" type="presParOf" srcId="{2BDCB5B5-AA7E-48C1-A067-D8A9FF5E9986}" destId="{A1A4D06C-C0AE-4DC1-AA07-A32375A90BFF}" srcOrd="4" destOrd="0" presId="urn:microsoft.com/office/officeart/2005/8/layout/vList2"/>
    <dgm:cxn modelId="{E358D3FA-BA25-486E-9019-62B9C1EB9E2C}" type="presParOf" srcId="{2BDCB5B5-AA7E-48C1-A067-D8A9FF5E9986}" destId="{E62EE591-ADE4-4311-98A8-2E9E4B57C417}" srcOrd="5" destOrd="0" presId="urn:microsoft.com/office/officeart/2005/8/layout/vList2"/>
    <dgm:cxn modelId="{46232B62-554C-4172-9367-3582A8CAAC35}" type="presParOf" srcId="{2BDCB5B5-AA7E-48C1-A067-D8A9FF5E9986}" destId="{695C9925-D449-4CD9-A054-9C2958734121}" srcOrd="6" destOrd="0" presId="urn:microsoft.com/office/officeart/2005/8/layout/vList2"/>
    <dgm:cxn modelId="{374B9DD3-30F9-428B-840C-014CCC68E9E0}" type="presParOf" srcId="{2BDCB5B5-AA7E-48C1-A067-D8A9FF5E9986}" destId="{D00A787C-D5EC-4B5B-AA16-CE94F9CB3011}" srcOrd="7" destOrd="0" presId="urn:microsoft.com/office/officeart/2005/8/layout/vList2"/>
    <dgm:cxn modelId="{2B5FD735-21CD-4A9A-8F3A-2CFF57783A11}" type="presParOf" srcId="{2BDCB5B5-AA7E-48C1-A067-D8A9FF5E9986}" destId="{07A03B03-C68A-46B4-92F1-94237D09E2C2}"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FD4E998-8932-4438-8D25-9386F87F5046}"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879454C6-8C74-4DFC-97CF-C521DB255298}">
      <dgm:prSet custT="1"/>
      <dgm:spPr/>
      <dgm:t>
        <a:bodyPr/>
        <a:lstStyle/>
        <a:p>
          <a:pPr rtl="0"/>
          <a:r>
            <a:rPr lang="es-CO" sz="4800" dirty="0">
              <a:solidFill>
                <a:srgbClr val="00AAA7"/>
              </a:solidFill>
              <a:latin typeface="Montserrat" panose="00000500000000000000" pitchFamily="50" charset="0"/>
            </a:rPr>
            <a:t>Dengue probable</a:t>
          </a:r>
        </a:p>
      </dgm:t>
    </dgm:pt>
    <dgm:pt modelId="{4AA11DF1-05CF-4E9B-81B1-7BCB40628996}" type="parTrans" cxnId="{D543C724-3341-45FF-83AF-C05406F83B0C}">
      <dgm:prSet/>
      <dgm:spPr/>
      <dgm:t>
        <a:bodyPr/>
        <a:lstStyle/>
        <a:p>
          <a:endParaRPr lang="es-CO" sz="1400" dirty="0">
            <a:solidFill>
              <a:srgbClr val="00AAA7"/>
            </a:solidFill>
            <a:latin typeface="Montserrat" panose="00000500000000000000" pitchFamily="50" charset="0"/>
          </a:endParaRPr>
        </a:p>
      </dgm:t>
    </dgm:pt>
    <dgm:pt modelId="{B3D92DBC-AD21-4548-BA91-FD7B8F1EAE78}" type="sibTrans" cxnId="{D543C724-3341-45FF-83AF-C05406F83B0C}">
      <dgm:prSet/>
      <dgm:spPr/>
      <dgm:t>
        <a:bodyPr/>
        <a:lstStyle/>
        <a:p>
          <a:endParaRPr lang="es-CO" sz="1400" dirty="0">
            <a:solidFill>
              <a:srgbClr val="00AAA7"/>
            </a:solidFill>
            <a:latin typeface="Montserrat" panose="00000500000000000000" pitchFamily="50" charset="0"/>
          </a:endParaRPr>
        </a:p>
      </dgm:t>
    </dgm:pt>
    <dgm:pt modelId="{C7BB569E-DD69-4BE6-907B-180680A3C5D6}" type="pres">
      <dgm:prSet presAssocID="{8FD4E998-8932-4438-8D25-9386F87F5046}" presName="Name0" presStyleCnt="0">
        <dgm:presLayoutVars>
          <dgm:chMax val="7"/>
          <dgm:dir/>
          <dgm:animLvl val="lvl"/>
          <dgm:resizeHandles val="exact"/>
        </dgm:presLayoutVars>
      </dgm:prSet>
      <dgm:spPr/>
    </dgm:pt>
    <dgm:pt modelId="{4E4EBE28-4905-4A92-B3B6-F272A67D4BC6}" type="pres">
      <dgm:prSet presAssocID="{879454C6-8C74-4DFC-97CF-C521DB255298}" presName="circle1" presStyleLbl="node1" presStyleIdx="0" presStyleCnt="1"/>
      <dgm:spPr/>
    </dgm:pt>
    <dgm:pt modelId="{BFD599B5-7E02-494B-B0C3-5495684EE561}" type="pres">
      <dgm:prSet presAssocID="{879454C6-8C74-4DFC-97CF-C521DB255298}" presName="space" presStyleCnt="0"/>
      <dgm:spPr/>
    </dgm:pt>
    <dgm:pt modelId="{3E8A7C91-A016-448E-8AB1-8B1EEC4C61BA}" type="pres">
      <dgm:prSet presAssocID="{879454C6-8C74-4DFC-97CF-C521DB255298}" presName="rect1" presStyleLbl="alignAcc1" presStyleIdx="0" presStyleCnt="1"/>
      <dgm:spPr/>
    </dgm:pt>
    <dgm:pt modelId="{2034958D-4F4A-4D77-B450-6EF11DE94F13}" type="pres">
      <dgm:prSet presAssocID="{879454C6-8C74-4DFC-97CF-C521DB255298}" presName="rect1ParTxNoCh" presStyleLbl="alignAcc1" presStyleIdx="0" presStyleCnt="1">
        <dgm:presLayoutVars>
          <dgm:chMax val="1"/>
          <dgm:bulletEnabled val="1"/>
        </dgm:presLayoutVars>
      </dgm:prSet>
      <dgm:spPr/>
    </dgm:pt>
  </dgm:ptLst>
  <dgm:cxnLst>
    <dgm:cxn modelId="{D543C724-3341-45FF-83AF-C05406F83B0C}" srcId="{8FD4E998-8932-4438-8D25-9386F87F5046}" destId="{879454C6-8C74-4DFC-97CF-C521DB255298}" srcOrd="0" destOrd="0" parTransId="{4AA11DF1-05CF-4E9B-81B1-7BCB40628996}" sibTransId="{B3D92DBC-AD21-4548-BA91-FD7B8F1EAE78}"/>
    <dgm:cxn modelId="{2F98FB7D-C61B-4B1F-AB8A-0B3EBCF98B65}" type="presOf" srcId="{879454C6-8C74-4DFC-97CF-C521DB255298}" destId="{2034958D-4F4A-4D77-B450-6EF11DE94F13}" srcOrd="1" destOrd="0" presId="urn:microsoft.com/office/officeart/2005/8/layout/target3"/>
    <dgm:cxn modelId="{DA3F1A91-B6E3-4621-8FAE-E6A98AA601F4}" type="presOf" srcId="{879454C6-8C74-4DFC-97CF-C521DB255298}" destId="{3E8A7C91-A016-448E-8AB1-8B1EEC4C61BA}" srcOrd="0" destOrd="0" presId="urn:microsoft.com/office/officeart/2005/8/layout/target3"/>
    <dgm:cxn modelId="{553304C4-DAC1-4E5F-A11A-EC3BBE84051C}" type="presOf" srcId="{8FD4E998-8932-4438-8D25-9386F87F5046}" destId="{C7BB569E-DD69-4BE6-907B-180680A3C5D6}" srcOrd="0" destOrd="0" presId="urn:microsoft.com/office/officeart/2005/8/layout/target3"/>
    <dgm:cxn modelId="{CA766032-DDCA-4163-B3BC-EB2573ACAAA3}" type="presParOf" srcId="{C7BB569E-DD69-4BE6-907B-180680A3C5D6}" destId="{4E4EBE28-4905-4A92-B3B6-F272A67D4BC6}" srcOrd="0" destOrd="0" presId="urn:microsoft.com/office/officeart/2005/8/layout/target3"/>
    <dgm:cxn modelId="{B612F1F3-D3DC-4E1E-9FBE-0955CE1166A2}" type="presParOf" srcId="{C7BB569E-DD69-4BE6-907B-180680A3C5D6}" destId="{BFD599B5-7E02-494B-B0C3-5495684EE561}" srcOrd="1" destOrd="0" presId="urn:microsoft.com/office/officeart/2005/8/layout/target3"/>
    <dgm:cxn modelId="{86DE5C79-D438-4F5A-B5F6-2AD728907E42}" type="presParOf" srcId="{C7BB569E-DD69-4BE6-907B-180680A3C5D6}" destId="{3E8A7C91-A016-448E-8AB1-8B1EEC4C61BA}" srcOrd="2" destOrd="0" presId="urn:microsoft.com/office/officeart/2005/8/layout/target3"/>
    <dgm:cxn modelId="{0F96459A-EB82-435B-8C38-7C345DABE2E1}" type="presParOf" srcId="{C7BB569E-DD69-4BE6-907B-180680A3C5D6}" destId="{2034958D-4F4A-4D77-B450-6EF11DE94F13}"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33B653C6-4E5E-4126-90E6-5026CCEBFD90}"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36190CD0-C43E-4445-B612-CB57914421E2}">
      <dgm:prSet custT="1"/>
      <dgm:spPr/>
      <dgm:t>
        <a:bodyPr/>
        <a:lstStyle/>
        <a:p>
          <a:pPr rtl="0"/>
          <a:r>
            <a:rPr lang="es-CO" sz="1400">
              <a:latin typeface="Montserrat" panose="00000500000000000000" pitchFamily="50" charset="0"/>
            </a:rPr>
            <a:t>Paciente que vive en área endémica de dengue o viaja a ellas. Y que tenga fiebre con dos o más de los siguientes:</a:t>
          </a:r>
        </a:p>
      </dgm:t>
    </dgm:pt>
    <dgm:pt modelId="{067F9352-36F7-4057-AE66-5288EEF54CCA}" type="parTrans" cxnId="{B0201B5F-2503-42D3-8CDE-82268D6D8490}">
      <dgm:prSet/>
      <dgm:spPr/>
      <dgm:t>
        <a:bodyPr/>
        <a:lstStyle/>
        <a:p>
          <a:endParaRPr lang="es-CO" sz="2000">
            <a:latin typeface="Montserrat" panose="00000500000000000000" pitchFamily="50" charset="0"/>
          </a:endParaRPr>
        </a:p>
      </dgm:t>
    </dgm:pt>
    <dgm:pt modelId="{FFD9FC2F-FF56-445E-B16B-AAE9AFC8E4CC}" type="sibTrans" cxnId="{B0201B5F-2503-42D3-8CDE-82268D6D8490}">
      <dgm:prSet/>
      <dgm:spPr/>
      <dgm:t>
        <a:bodyPr/>
        <a:lstStyle/>
        <a:p>
          <a:endParaRPr lang="es-CO" sz="2000">
            <a:latin typeface="Montserrat" panose="00000500000000000000" pitchFamily="50" charset="0"/>
          </a:endParaRPr>
        </a:p>
      </dgm:t>
    </dgm:pt>
    <dgm:pt modelId="{E4F47DB9-D1F0-4AAE-AC77-9E424F92A5D1}">
      <dgm:prSet custT="1"/>
      <dgm:spPr/>
      <dgm:t>
        <a:bodyPr/>
        <a:lstStyle/>
        <a:p>
          <a:pPr rtl="0"/>
          <a:r>
            <a:rPr lang="es-CO" sz="1400">
              <a:latin typeface="Montserrat" panose="00000500000000000000" pitchFamily="50" charset="0"/>
            </a:rPr>
            <a:t>Náuseas/vómito.</a:t>
          </a:r>
        </a:p>
      </dgm:t>
    </dgm:pt>
    <dgm:pt modelId="{77238280-0F38-4E3D-A3E0-2FB134D49043}" type="parTrans" cxnId="{A0D70DB3-7E31-478F-8476-40F3BE0C2870}">
      <dgm:prSet/>
      <dgm:spPr/>
      <dgm:t>
        <a:bodyPr/>
        <a:lstStyle/>
        <a:p>
          <a:endParaRPr lang="es-CO" sz="2000">
            <a:latin typeface="Montserrat" panose="00000500000000000000" pitchFamily="50" charset="0"/>
          </a:endParaRPr>
        </a:p>
      </dgm:t>
    </dgm:pt>
    <dgm:pt modelId="{EF623D9B-3798-4C51-9044-5979E4BB7190}" type="sibTrans" cxnId="{A0D70DB3-7E31-478F-8476-40F3BE0C2870}">
      <dgm:prSet/>
      <dgm:spPr/>
      <dgm:t>
        <a:bodyPr/>
        <a:lstStyle/>
        <a:p>
          <a:endParaRPr lang="es-CO" sz="2000">
            <a:latin typeface="Montserrat" panose="00000500000000000000" pitchFamily="50" charset="0"/>
          </a:endParaRPr>
        </a:p>
      </dgm:t>
    </dgm:pt>
    <dgm:pt modelId="{80D9BF27-9509-4376-A74F-F999200C119F}">
      <dgm:prSet custT="1"/>
      <dgm:spPr/>
      <dgm:t>
        <a:bodyPr/>
        <a:lstStyle/>
        <a:p>
          <a:pPr rtl="0"/>
          <a:r>
            <a:rPr lang="es-CO" sz="1400">
              <a:latin typeface="Montserrat" panose="00000500000000000000" pitchFamily="50" charset="0"/>
            </a:rPr>
            <a:t>Erupción cutánea.</a:t>
          </a:r>
        </a:p>
      </dgm:t>
    </dgm:pt>
    <dgm:pt modelId="{E44FBFEE-C0FA-44DA-976A-1231FED49AA8}" type="parTrans" cxnId="{3C259086-E878-4EF5-983F-918FEDA24B6F}">
      <dgm:prSet/>
      <dgm:spPr/>
      <dgm:t>
        <a:bodyPr/>
        <a:lstStyle/>
        <a:p>
          <a:endParaRPr lang="es-CO" sz="2000">
            <a:latin typeface="Montserrat" panose="00000500000000000000" pitchFamily="50" charset="0"/>
          </a:endParaRPr>
        </a:p>
      </dgm:t>
    </dgm:pt>
    <dgm:pt modelId="{71B749AA-1EF7-444B-81EC-C027D50D915E}" type="sibTrans" cxnId="{3C259086-E878-4EF5-983F-918FEDA24B6F}">
      <dgm:prSet/>
      <dgm:spPr/>
      <dgm:t>
        <a:bodyPr/>
        <a:lstStyle/>
        <a:p>
          <a:endParaRPr lang="es-CO" sz="2000">
            <a:latin typeface="Montserrat" panose="00000500000000000000" pitchFamily="50" charset="0"/>
          </a:endParaRPr>
        </a:p>
      </dgm:t>
    </dgm:pt>
    <dgm:pt modelId="{1B3FF6D8-EC14-43AB-B64C-8B522D779864}">
      <dgm:prSet custT="1"/>
      <dgm:spPr/>
      <dgm:t>
        <a:bodyPr/>
        <a:lstStyle/>
        <a:p>
          <a:pPr rtl="0"/>
          <a:r>
            <a:rPr lang="es-CO" sz="1400">
              <a:latin typeface="Montserrat" panose="00000500000000000000" pitchFamily="50" charset="0"/>
            </a:rPr>
            <a:t>Molestias y dolores.</a:t>
          </a:r>
        </a:p>
      </dgm:t>
    </dgm:pt>
    <dgm:pt modelId="{B1D4DE21-0CBA-4AD1-A5CE-D24624483EAE}" type="parTrans" cxnId="{3BA2EFAA-1604-4D8F-893D-6C28C6C9CFC1}">
      <dgm:prSet/>
      <dgm:spPr/>
      <dgm:t>
        <a:bodyPr/>
        <a:lstStyle/>
        <a:p>
          <a:endParaRPr lang="es-CO" sz="2000">
            <a:latin typeface="Montserrat" panose="00000500000000000000" pitchFamily="50" charset="0"/>
          </a:endParaRPr>
        </a:p>
      </dgm:t>
    </dgm:pt>
    <dgm:pt modelId="{4D9FFCBB-4264-4BD8-B50D-613D80668F5E}" type="sibTrans" cxnId="{3BA2EFAA-1604-4D8F-893D-6C28C6C9CFC1}">
      <dgm:prSet/>
      <dgm:spPr/>
      <dgm:t>
        <a:bodyPr/>
        <a:lstStyle/>
        <a:p>
          <a:endParaRPr lang="es-CO" sz="2000">
            <a:latin typeface="Montserrat" panose="00000500000000000000" pitchFamily="50" charset="0"/>
          </a:endParaRPr>
        </a:p>
      </dgm:t>
    </dgm:pt>
    <dgm:pt modelId="{4014B601-8F32-404C-A576-1003767C7DAB}">
      <dgm:prSet custT="1"/>
      <dgm:spPr/>
      <dgm:t>
        <a:bodyPr/>
        <a:lstStyle/>
        <a:p>
          <a:pPr rtl="0"/>
          <a:r>
            <a:rPr lang="es-CO" sz="1400">
              <a:latin typeface="Montserrat" panose="00000500000000000000" pitchFamily="50" charset="0"/>
            </a:rPr>
            <a:t>Prueba de torniquete positiva.</a:t>
          </a:r>
        </a:p>
      </dgm:t>
    </dgm:pt>
    <dgm:pt modelId="{E208D5F5-5D48-471C-9C83-36B7667A0FFF}" type="parTrans" cxnId="{F6A58554-334F-4654-97A2-1D3EEC9D9B2C}">
      <dgm:prSet/>
      <dgm:spPr/>
      <dgm:t>
        <a:bodyPr/>
        <a:lstStyle/>
        <a:p>
          <a:endParaRPr lang="es-CO" sz="2000">
            <a:latin typeface="Montserrat" panose="00000500000000000000" pitchFamily="50" charset="0"/>
          </a:endParaRPr>
        </a:p>
      </dgm:t>
    </dgm:pt>
    <dgm:pt modelId="{2B640FDB-A423-4B33-A7DE-FA11CB9EB3E4}" type="sibTrans" cxnId="{F6A58554-334F-4654-97A2-1D3EEC9D9B2C}">
      <dgm:prSet/>
      <dgm:spPr/>
      <dgm:t>
        <a:bodyPr/>
        <a:lstStyle/>
        <a:p>
          <a:endParaRPr lang="es-CO" sz="2000">
            <a:latin typeface="Montserrat" panose="00000500000000000000" pitchFamily="50" charset="0"/>
          </a:endParaRPr>
        </a:p>
      </dgm:t>
    </dgm:pt>
    <dgm:pt modelId="{FF149054-8B55-4AA0-9825-946571C9D321}">
      <dgm:prSet custT="1"/>
      <dgm:spPr/>
      <dgm:t>
        <a:bodyPr/>
        <a:lstStyle/>
        <a:p>
          <a:pPr rtl="0"/>
          <a:r>
            <a:rPr lang="es-CO" sz="1400">
              <a:latin typeface="Montserrat" panose="00000500000000000000" pitchFamily="50" charset="0"/>
            </a:rPr>
            <a:t>Leucopenia.</a:t>
          </a:r>
        </a:p>
      </dgm:t>
    </dgm:pt>
    <dgm:pt modelId="{C3DC6A2B-3DB6-40DD-A5C0-100981582A9B}" type="parTrans" cxnId="{B9AB6DFA-9960-452E-9884-A543A8C0638C}">
      <dgm:prSet/>
      <dgm:spPr/>
      <dgm:t>
        <a:bodyPr/>
        <a:lstStyle/>
        <a:p>
          <a:endParaRPr lang="es-CO" sz="2000">
            <a:latin typeface="Montserrat" panose="00000500000000000000" pitchFamily="50" charset="0"/>
          </a:endParaRPr>
        </a:p>
      </dgm:t>
    </dgm:pt>
    <dgm:pt modelId="{A8C0AC26-2EF9-4D66-A362-CB13AC361DD9}" type="sibTrans" cxnId="{B9AB6DFA-9960-452E-9884-A543A8C0638C}">
      <dgm:prSet/>
      <dgm:spPr/>
      <dgm:t>
        <a:bodyPr/>
        <a:lstStyle/>
        <a:p>
          <a:endParaRPr lang="es-CO" sz="2000">
            <a:latin typeface="Montserrat" panose="00000500000000000000" pitchFamily="50" charset="0"/>
          </a:endParaRPr>
        </a:p>
      </dgm:t>
    </dgm:pt>
    <dgm:pt modelId="{A0E3A2DF-C029-4366-8197-24F7D057B14A}">
      <dgm:prSet custT="1"/>
      <dgm:spPr/>
      <dgm:t>
        <a:bodyPr/>
        <a:lstStyle/>
        <a:p>
          <a:pPr rtl="0"/>
          <a:r>
            <a:rPr lang="es-CO" sz="1400">
              <a:latin typeface="Montserrat" panose="00000500000000000000" pitchFamily="50" charset="0"/>
            </a:rPr>
            <a:t>Cualquiera de los signos de alarma.</a:t>
          </a:r>
        </a:p>
      </dgm:t>
    </dgm:pt>
    <dgm:pt modelId="{ED60597F-3F14-46B1-944C-E74F74221DA8}" type="parTrans" cxnId="{1AC0E431-4848-451C-A7B4-09951A8D1057}">
      <dgm:prSet/>
      <dgm:spPr/>
      <dgm:t>
        <a:bodyPr/>
        <a:lstStyle/>
        <a:p>
          <a:endParaRPr lang="es-CO" sz="2000">
            <a:latin typeface="Montserrat" panose="00000500000000000000" pitchFamily="50" charset="0"/>
          </a:endParaRPr>
        </a:p>
      </dgm:t>
    </dgm:pt>
    <dgm:pt modelId="{2E715513-CB37-4506-8421-2B4AD466453F}" type="sibTrans" cxnId="{1AC0E431-4848-451C-A7B4-09951A8D1057}">
      <dgm:prSet/>
      <dgm:spPr/>
      <dgm:t>
        <a:bodyPr/>
        <a:lstStyle/>
        <a:p>
          <a:endParaRPr lang="es-CO" sz="2000">
            <a:latin typeface="Montserrat" panose="00000500000000000000" pitchFamily="50" charset="0"/>
          </a:endParaRPr>
        </a:p>
      </dgm:t>
    </dgm:pt>
    <dgm:pt modelId="{EFFD7645-8F5F-424E-8A60-6679A6D9647B}" type="pres">
      <dgm:prSet presAssocID="{33B653C6-4E5E-4126-90E6-5026CCEBFD90}" presName="linear" presStyleCnt="0">
        <dgm:presLayoutVars>
          <dgm:animLvl val="lvl"/>
          <dgm:resizeHandles val="exact"/>
        </dgm:presLayoutVars>
      </dgm:prSet>
      <dgm:spPr/>
    </dgm:pt>
    <dgm:pt modelId="{D57D4939-038D-41DC-B660-3918863B699D}" type="pres">
      <dgm:prSet presAssocID="{36190CD0-C43E-4445-B612-CB57914421E2}" presName="parentText" presStyleLbl="node1" presStyleIdx="0" presStyleCnt="7">
        <dgm:presLayoutVars>
          <dgm:chMax val="0"/>
          <dgm:bulletEnabled val="1"/>
        </dgm:presLayoutVars>
      </dgm:prSet>
      <dgm:spPr/>
    </dgm:pt>
    <dgm:pt modelId="{FC8A665B-0F2F-4C9A-AAFE-EAAEBAF37A63}" type="pres">
      <dgm:prSet presAssocID="{FFD9FC2F-FF56-445E-B16B-AAE9AFC8E4CC}" presName="spacer" presStyleCnt="0"/>
      <dgm:spPr/>
    </dgm:pt>
    <dgm:pt modelId="{FFD959B9-C052-492F-ACBD-082CC482FC78}" type="pres">
      <dgm:prSet presAssocID="{E4F47DB9-D1F0-4AAE-AC77-9E424F92A5D1}" presName="parentText" presStyleLbl="node1" presStyleIdx="1" presStyleCnt="7">
        <dgm:presLayoutVars>
          <dgm:chMax val="0"/>
          <dgm:bulletEnabled val="1"/>
        </dgm:presLayoutVars>
      </dgm:prSet>
      <dgm:spPr/>
    </dgm:pt>
    <dgm:pt modelId="{1B2BE40A-69D9-4847-8239-37C8AA7B474C}" type="pres">
      <dgm:prSet presAssocID="{EF623D9B-3798-4C51-9044-5979E4BB7190}" presName="spacer" presStyleCnt="0"/>
      <dgm:spPr/>
    </dgm:pt>
    <dgm:pt modelId="{E5333032-D6AD-459E-B9BD-E1BDD14F3539}" type="pres">
      <dgm:prSet presAssocID="{80D9BF27-9509-4376-A74F-F999200C119F}" presName="parentText" presStyleLbl="node1" presStyleIdx="2" presStyleCnt="7">
        <dgm:presLayoutVars>
          <dgm:chMax val="0"/>
          <dgm:bulletEnabled val="1"/>
        </dgm:presLayoutVars>
      </dgm:prSet>
      <dgm:spPr/>
    </dgm:pt>
    <dgm:pt modelId="{B4A27F5D-9D44-4167-BF0F-A7DA491CC5F9}" type="pres">
      <dgm:prSet presAssocID="{71B749AA-1EF7-444B-81EC-C027D50D915E}" presName="spacer" presStyleCnt="0"/>
      <dgm:spPr/>
    </dgm:pt>
    <dgm:pt modelId="{1ABE3693-A2E9-42DD-B09D-8ABB0B1F311B}" type="pres">
      <dgm:prSet presAssocID="{1B3FF6D8-EC14-43AB-B64C-8B522D779864}" presName="parentText" presStyleLbl="node1" presStyleIdx="3" presStyleCnt="7">
        <dgm:presLayoutVars>
          <dgm:chMax val="0"/>
          <dgm:bulletEnabled val="1"/>
        </dgm:presLayoutVars>
      </dgm:prSet>
      <dgm:spPr/>
    </dgm:pt>
    <dgm:pt modelId="{4380A651-A8A0-4CCE-93B2-A1D24592FC4D}" type="pres">
      <dgm:prSet presAssocID="{4D9FFCBB-4264-4BD8-B50D-613D80668F5E}" presName="spacer" presStyleCnt="0"/>
      <dgm:spPr/>
    </dgm:pt>
    <dgm:pt modelId="{A0E71323-C4EC-4F69-B879-184D72B4F387}" type="pres">
      <dgm:prSet presAssocID="{4014B601-8F32-404C-A576-1003767C7DAB}" presName="parentText" presStyleLbl="node1" presStyleIdx="4" presStyleCnt="7">
        <dgm:presLayoutVars>
          <dgm:chMax val="0"/>
          <dgm:bulletEnabled val="1"/>
        </dgm:presLayoutVars>
      </dgm:prSet>
      <dgm:spPr/>
    </dgm:pt>
    <dgm:pt modelId="{9B31F795-407F-4891-8CB0-4E4864217160}" type="pres">
      <dgm:prSet presAssocID="{2B640FDB-A423-4B33-A7DE-FA11CB9EB3E4}" presName="spacer" presStyleCnt="0"/>
      <dgm:spPr/>
    </dgm:pt>
    <dgm:pt modelId="{AACBFC6D-B450-4897-A00F-CAF5228BAC4F}" type="pres">
      <dgm:prSet presAssocID="{FF149054-8B55-4AA0-9825-946571C9D321}" presName="parentText" presStyleLbl="node1" presStyleIdx="5" presStyleCnt="7">
        <dgm:presLayoutVars>
          <dgm:chMax val="0"/>
          <dgm:bulletEnabled val="1"/>
        </dgm:presLayoutVars>
      </dgm:prSet>
      <dgm:spPr/>
    </dgm:pt>
    <dgm:pt modelId="{8AF087EC-DE13-4ED5-B97E-72C944249DEC}" type="pres">
      <dgm:prSet presAssocID="{A8C0AC26-2EF9-4D66-A362-CB13AC361DD9}" presName="spacer" presStyleCnt="0"/>
      <dgm:spPr/>
    </dgm:pt>
    <dgm:pt modelId="{CCEDE6F0-2831-4A34-9D0B-D6C368E5CF5F}" type="pres">
      <dgm:prSet presAssocID="{A0E3A2DF-C029-4366-8197-24F7D057B14A}" presName="parentText" presStyleLbl="node1" presStyleIdx="6" presStyleCnt="7">
        <dgm:presLayoutVars>
          <dgm:chMax val="0"/>
          <dgm:bulletEnabled val="1"/>
        </dgm:presLayoutVars>
      </dgm:prSet>
      <dgm:spPr/>
    </dgm:pt>
  </dgm:ptLst>
  <dgm:cxnLst>
    <dgm:cxn modelId="{F0D59601-5B01-4010-AE78-BAE2FF1F56A8}" type="presOf" srcId="{E4F47DB9-D1F0-4AAE-AC77-9E424F92A5D1}" destId="{FFD959B9-C052-492F-ACBD-082CC482FC78}" srcOrd="0" destOrd="0" presId="urn:microsoft.com/office/officeart/2005/8/layout/vList2"/>
    <dgm:cxn modelId="{B3778508-7B7B-421C-97F3-E287A0FE66ED}" type="presOf" srcId="{36190CD0-C43E-4445-B612-CB57914421E2}" destId="{D57D4939-038D-41DC-B660-3918863B699D}" srcOrd="0" destOrd="0" presId="urn:microsoft.com/office/officeart/2005/8/layout/vList2"/>
    <dgm:cxn modelId="{1AC0E431-4848-451C-A7B4-09951A8D1057}" srcId="{33B653C6-4E5E-4126-90E6-5026CCEBFD90}" destId="{A0E3A2DF-C029-4366-8197-24F7D057B14A}" srcOrd="6" destOrd="0" parTransId="{ED60597F-3F14-46B1-944C-E74F74221DA8}" sibTransId="{2E715513-CB37-4506-8421-2B4AD466453F}"/>
    <dgm:cxn modelId="{93D4673C-A58F-4976-9B64-043CB429FC8F}" type="presOf" srcId="{80D9BF27-9509-4376-A74F-F999200C119F}" destId="{E5333032-D6AD-459E-B9BD-E1BDD14F3539}" srcOrd="0" destOrd="0" presId="urn:microsoft.com/office/officeart/2005/8/layout/vList2"/>
    <dgm:cxn modelId="{B0201B5F-2503-42D3-8CDE-82268D6D8490}" srcId="{33B653C6-4E5E-4126-90E6-5026CCEBFD90}" destId="{36190CD0-C43E-4445-B612-CB57914421E2}" srcOrd="0" destOrd="0" parTransId="{067F9352-36F7-4057-AE66-5288EEF54CCA}" sibTransId="{FFD9FC2F-FF56-445E-B16B-AAE9AFC8E4CC}"/>
    <dgm:cxn modelId="{0DE0084E-C809-4BDB-BBA0-7264424E80FE}" type="presOf" srcId="{4014B601-8F32-404C-A576-1003767C7DAB}" destId="{A0E71323-C4EC-4F69-B879-184D72B4F387}" srcOrd="0" destOrd="0" presId="urn:microsoft.com/office/officeart/2005/8/layout/vList2"/>
    <dgm:cxn modelId="{1FBE6B4E-DE0A-4DA7-A781-8AE755E368F2}" type="presOf" srcId="{1B3FF6D8-EC14-43AB-B64C-8B522D779864}" destId="{1ABE3693-A2E9-42DD-B09D-8ABB0B1F311B}" srcOrd="0" destOrd="0" presId="urn:microsoft.com/office/officeart/2005/8/layout/vList2"/>
    <dgm:cxn modelId="{F6A58554-334F-4654-97A2-1D3EEC9D9B2C}" srcId="{33B653C6-4E5E-4126-90E6-5026CCEBFD90}" destId="{4014B601-8F32-404C-A576-1003767C7DAB}" srcOrd="4" destOrd="0" parTransId="{E208D5F5-5D48-471C-9C83-36B7667A0FFF}" sibTransId="{2B640FDB-A423-4B33-A7DE-FA11CB9EB3E4}"/>
    <dgm:cxn modelId="{E7BAED7A-DAFA-4D1C-BFB6-1F703970B58D}" type="presOf" srcId="{A0E3A2DF-C029-4366-8197-24F7D057B14A}" destId="{CCEDE6F0-2831-4A34-9D0B-D6C368E5CF5F}" srcOrd="0" destOrd="0" presId="urn:microsoft.com/office/officeart/2005/8/layout/vList2"/>
    <dgm:cxn modelId="{3C259086-E878-4EF5-983F-918FEDA24B6F}" srcId="{33B653C6-4E5E-4126-90E6-5026CCEBFD90}" destId="{80D9BF27-9509-4376-A74F-F999200C119F}" srcOrd="2" destOrd="0" parTransId="{E44FBFEE-C0FA-44DA-976A-1231FED49AA8}" sibTransId="{71B749AA-1EF7-444B-81EC-C027D50D915E}"/>
    <dgm:cxn modelId="{3BA2EFAA-1604-4D8F-893D-6C28C6C9CFC1}" srcId="{33B653C6-4E5E-4126-90E6-5026CCEBFD90}" destId="{1B3FF6D8-EC14-43AB-B64C-8B522D779864}" srcOrd="3" destOrd="0" parTransId="{B1D4DE21-0CBA-4AD1-A5CE-D24624483EAE}" sibTransId="{4D9FFCBB-4264-4BD8-B50D-613D80668F5E}"/>
    <dgm:cxn modelId="{54AC42AE-D230-41D4-BF39-93C9440C118E}" type="presOf" srcId="{33B653C6-4E5E-4126-90E6-5026CCEBFD90}" destId="{EFFD7645-8F5F-424E-8A60-6679A6D9647B}" srcOrd="0" destOrd="0" presId="urn:microsoft.com/office/officeart/2005/8/layout/vList2"/>
    <dgm:cxn modelId="{A0D70DB3-7E31-478F-8476-40F3BE0C2870}" srcId="{33B653C6-4E5E-4126-90E6-5026CCEBFD90}" destId="{E4F47DB9-D1F0-4AAE-AC77-9E424F92A5D1}" srcOrd="1" destOrd="0" parTransId="{77238280-0F38-4E3D-A3E0-2FB134D49043}" sibTransId="{EF623D9B-3798-4C51-9044-5979E4BB7190}"/>
    <dgm:cxn modelId="{8E3816BB-4082-4899-9E49-021D3F1983D5}" type="presOf" srcId="{FF149054-8B55-4AA0-9825-946571C9D321}" destId="{AACBFC6D-B450-4897-A00F-CAF5228BAC4F}" srcOrd="0" destOrd="0" presId="urn:microsoft.com/office/officeart/2005/8/layout/vList2"/>
    <dgm:cxn modelId="{B9AB6DFA-9960-452E-9884-A543A8C0638C}" srcId="{33B653C6-4E5E-4126-90E6-5026CCEBFD90}" destId="{FF149054-8B55-4AA0-9825-946571C9D321}" srcOrd="5" destOrd="0" parTransId="{C3DC6A2B-3DB6-40DD-A5C0-100981582A9B}" sibTransId="{A8C0AC26-2EF9-4D66-A362-CB13AC361DD9}"/>
    <dgm:cxn modelId="{84B57C12-D04B-4F13-92EB-700AE2117A66}" type="presParOf" srcId="{EFFD7645-8F5F-424E-8A60-6679A6D9647B}" destId="{D57D4939-038D-41DC-B660-3918863B699D}" srcOrd="0" destOrd="0" presId="urn:microsoft.com/office/officeart/2005/8/layout/vList2"/>
    <dgm:cxn modelId="{2D84F42A-6A30-4804-B3B6-C884DF50CAC0}" type="presParOf" srcId="{EFFD7645-8F5F-424E-8A60-6679A6D9647B}" destId="{FC8A665B-0F2F-4C9A-AAFE-EAAEBAF37A63}" srcOrd="1" destOrd="0" presId="urn:microsoft.com/office/officeart/2005/8/layout/vList2"/>
    <dgm:cxn modelId="{C695A323-D99D-4CEB-8D62-9E2ECFAD70F0}" type="presParOf" srcId="{EFFD7645-8F5F-424E-8A60-6679A6D9647B}" destId="{FFD959B9-C052-492F-ACBD-082CC482FC78}" srcOrd="2" destOrd="0" presId="urn:microsoft.com/office/officeart/2005/8/layout/vList2"/>
    <dgm:cxn modelId="{8622AD0F-D822-4ABC-B729-1C440BC67987}" type="presParOf" srcId="{EFFD7645-8F5F-424E-8A60-6679A6D9647B}" destId="{1B2BE40A-69D9-4847-8239-37C8AA7B474C}" srcOrd="3" destOrd="0" presId="urn:microsoft.com/office/officeart/2005/8/layout/vList2"/>
    <dgm:cxn modelId="{325AAF2F-33CA-4F59-B671-E68EA0C47AA6}" type="presParOf" srcId="{EFFD7645-8F5F-424E-8A60-6679A6D9647B}" destId="{E5333032-D6AD-459E-B9BD-E1BDD14F3539}" srcOrd="4" destOrd="0" presId="urn:microsoft.com/office/officeart/2005/8/layout/vList2"/>
    <dgm:cxn modelId="{FCD261C2-A790-4574-BA16-83E73A63AE41}" type="presParOf" srcId="{EFFD7645-8F5F-424E-8A60-6679A6D9647B}" destId="{B4A27F5D-9D44-4167-BF0F-A7DA491CC5F9}" srcOrd="5" destOrd="0" presId="urn:microsoft.com/office/officeart/2005/8/layout/vList2"/>
    <dgm:cxn modelId="{F030422A-086D-4F31-9575-04EB98D675CA}" type="presParOf" srcId="{EFFD7645-8F5F-424E-8A60-6679A6D9647B}" destId="{1ABE3693-A2E9-42DD-B09D-8ABB0B1F311B}" srcOrd="6" destOrd="0" presId="urn:microsoft.com/office/officeart/2005/8/layout/vList2"/>
    <dgm:cxn modelId="{AFB85E7B-027E-4069-80E4-1C149A267456}" type="presParOf" srcId="{EFFD7645-8F5F-424E-8A60-6679A6D9647B}" destId="{4380A651-A8A0-4CCE-93B2-A1D24592FC4D}" srcOrd="7" destOrd="0" presId="urn:microsoft.com/office/officeart/2005/8/layout/vList2"/>
    <dgm:cxn modelId="{8F20D10B-9D28-4E0F-AD5E-2E969E28DC96}" type="presParOf" srcId="{EFFD7645-8F5F-424E-8A60-6679A6D9647B}" destId="{A0E71323-C4EC-4F69-B879-184D72B4F387}" srcOrd="8" destOrd="0" presId="urn:microsoft.com/office/officeart/2005/8/layout/vList2"/>
    <dgm:cxn modelId="{A895D39C-A934-4866-A851-7A51797607FD}" type="presParOf" srcId="{EFFD7645-8F5F-424E-8A60-6679A6D9647B}" destId="{9B31F795-407F-4891-8CB0-4E4864217160}" srcOrd="9" destOrd="0" presId="urn:microsoft.com/office/officeart/2005/8/layout/vList2"/>
    <dgm:cxn modelId="{3EBBAB4F-C6E5-45D5-ABC4-648744DDC96C}" type="presParOf" srcId="{EFFD7645-8F5F-424E-8A60-6679A6D9647B}" destId="{AACBFC6D-B450-4897-A00F-CAF5228BAC4F}" srcOrd="10" destOrd="0" presId="urn:microsoft.com/office/officeart/2005/8/layout/vList2"/>
    <dgm:cxn modelId="{01F7B260-1188-4969-B603-063D5F7A3C26}" type="presParOf" srcId="{EFFD7645-8F5F-424E-8A60-6679A6D9647B}" destId="{8AF087EC-DE13-4ED5-B97E-72C944249DEC}" srcOrd="11" destOrd="0" presId="urn:microsoft.com/office/officeart/2005/8/layout/vList2"/>
    <dgm:cxn modelId="{0619B0F5-B9E8-45F3-8A50-BDFBBED8110C}" type="presParOf" srcId="{EFFD7645-8F5F-424E-8A60-6679A6D9647B}" destId="{CCEDE6F0-2831-4A34-9D0B-D6C368E5CF5F}" srcOrd="1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8837FE-C6E0-4276-B99E-2A6DC864C92E}" type="doc">
      <dgm:prSet loTypeId="urn:microsoft.com/office/officeart/2005/8/layout/target3#30" loCatId="relationship" qsTypeId="urn:microsoft.com/office/officeart/2005/8/quickstyle/simple1" qsCatId="simple" csTypeId="urn:microsoft.com/office/officeart/2005/8/colors/accent1_2" csCatId="accent1" phldr="1"/>
      <dgm:spPr/>
      <dgm:t>
        <a:bodyPr/>
        <a:lstStyle/>
        <a:p>
          <a:endParaRPr lang="es-CO"/>
        </a:p>
      </dgm:t>
    </dgm:pt>
    <dgm:pt modelId="{C81C05B5-A21D-4065-9FEF-7500DC379214}">
      <dgm:prSet custT="1"/>
      <dgm:spPr/>
      <dgm:t>
        <a:bodyPr/>
        <a:lstStyle/>
        <a:p>
          <a:pPr rtl="0"/>
          <a:r>
            <a:rPr lang="es-CO" sz="4800" baseline="0" dirty="0">
              <a:solidFill>
                <a:srgbClr val="00AAA7"/>
              </a:solidFill>
              <a:latin typeface="Montserrat" panose="00000500000000000000" pitchFamily="50" charset="0"/>
            </a:rPr>
            <a:t>Fisiopatología</a:t>
          </a:r>
          <a:endParaRPr lang="es-CO" sz="4800" dirty="0">
            <a:solidFill>
              <a:srgbClr val="00AAA7"/>
            </a:solidFill>
            <a:latin typeface="Montserrat" panose="00000500000000000000" pitchFamily="50" charset="0"/>
          </a:endParaRPr>
        </a:p>
      </dgm:t>
    </dgm:pt>
    <dgm:pt modelId="{4ABFB623-9E2D-4B6B-86FD-F590BAB0F68C}" type="parTrans" cxnId="{E938C555-1192-4BB7-80CB-7C94B4E21344}">
      <dgm:prSet/>
      <dgm:spPr/>
      <dgm:t>
        <a:bodyPr/>
        <a:lstStyle/>
        <a:p>
          <a:endParaRPr lang="es-CO" dirty="0">
            <a:solidFill>
              <a:srgbClr val="00AAA7"/>
            </a:solidFill>
            <a:latin typeface="Montserrat" panose="00000500000000000000" pitchFamily="50" charset="0"/>
          </a:endParaRPr>
        </a:p>
      </dgm:t>
    </dgm:pt>
    <dgm:pt modelId="{520E8937-6335-454C-AA3D-D42A91A7E364}" type="sibTrans" cxnId="{E938C555-1192-4BB7-80CB-7C94B4E21344}">
      <dgm:prSet/>
      <dgm:spPr/>
      <dgm:t>
        <a:bodyPr/>
        <a:lstStyle/>
        <a:p>
          <a:endParaRPr lang="es-CO" dirty="0">
            <a:solidFill>
              <a:srgbClr val="00AAA7"/>
            </a:solidFill>
            <a:latin typeface="Montserrat" panose="00000500000000000000" pitchFamily="50" charset="0"/>
          </a:endParaRPr>
        </a:p>
      </dgm:t>
    </dgm:pt>
    <dgm:pt modelId="{660122E4-EEF8-4A2B-9FFB-56BA7CFE39E3}" type="pres">
      <dgm:prSet presAssocID="{B38837FE-C6E0-4276-B99E-2A6DC864C92E}" presName="Name0" presStyleCnt="0">
        <dgm:presLayoutVars>
          <dgm:chMax val="7"/>
          <dgm:dir/>
          <dgm:animLvl val="lvl"/>
          <dgm:resizeHandles val="exact"/>
        </dgm:presLayoutVars>
      </dgm:prSet>
      <dgm:spPr/>
    </dgm:pt>
    <dgm:pt modelId="{D8150813-AB98-4D6C-A8C9-B480BFABA95D}" type="pres">
      <dgm:prSet presAssocID="{C81C05B5-A21D-4065-9FEF-7500DC379214}" presName="circle1" presStyleLbl="node1" presStyleIdx="0" presStyleCnt="1"/>
      <dgm:spPr/>
    </dgm:pt>
    <dgm:pt modelId="{A4A4FA31-F2AE-4DE7-AECE-3DE0D7C6865B}" type="pres">
      <dgm:prSet presAssocID="{C81C05B5-A21D-4065-9FEF-7500DC379214}" presName="space" presStyleCnt="0"/>
      <dgm:spPr/>
    </dgm:pt>
    <dgm:pt modelId="{F9CC462A-A8B0-4C63-915F-A2A05978212A}" type="pres">
      <dgm:prSet presAssocID="{C81C05B5-A21D-4065-9FEF-7500DC379214}" presName="rect1" presStyleLbl="alignAcc1" presStyleIdx="0" presStyleCnt="1"/>
      <dgm:spPr/>
    </dgm:pt>
    <dgm:pt modelId="{3A7B7FE7-3C85-405F-A543-780DEA58117E}" type="pres">
      <dgm:prSet presAssocID="{C81C05B5-A21D-4065-9FEF-7500DC379214}" presName="rect1ParTxNoCh" presStyleLbl="alignAcc1" presStyleIdx="0" presStyleCnt="1">
        <dgm:presLayoutVars>
          <dgm:chMax val="1"/>
          <dgm:bulletEnabled val="1"/>
        </dgm:presLayoutVars>
      </dgm:prSet>
      <dgm:spPr/>
    </dgm:pt>
  </dgm:ptLst>
  <dgm:cxnLst>
    <dgm:cxn modelId="{6A4F3C0C-D542-41EF-8421-2E2537E30808}" type="presOf" srcId="{C81C05B5-A21D-4065-9FEF-7500DC379214}" destId="{F9CC462A-A8B0-4C63-915F-A2A05978212A}" srcOrd="0" destOrd="0" presId="urn:microsoft.com/office/officeart/2005/8/layout/target3#30"/>
    <dgm:cxn modelId="{AE04AC15-AE13-47FB-B9AD-9E0D82130691}" type="presOf" srcId="{B38837FE-C6E0-4276-B99E-2A6DC864C92E}" destId="{660122E4-EEF8-4A2B-9FFB-56BA7CFE39E3}" srcOrd="0" destOrd="0" presId="urn:microsoft.com/office/officeart/2005/8/layout/target3#30"/>
    <dgm:cxn modelId="{E938C555-1192-4BB7-80CB-7C94B4E21344}" srcId="{B38837FE-C6E0-4276-B99E-2A6DC864C92E}" destId="{C81C05B5-A21D-4065-9FEF-7500DC379214}" srcOrd="0" destOrd="0" parTransId="{4ABFB623-9E2D-4B6B-86FD-F590BAB0F68C}" sibTransId="{520E8937-6335-454C-AA3D-D42A91A7E364}"/>
    <dgm:cxn modelId="{2FBBF89D-5EC7-4965-B139-A020C743AAA6}" type="presOf" srcId="{C81C05B5-A21D-4065-9FEF-7500DC379214}" destId="{3A7B7FE7-3C85-405F-A543-780DEA58117E}" srcOrd="1" destOrd="0" presId="urn:microsoft.com/office/officeart/2005/8/layout/target3#30"/>
    <dgm:cxn modelId="{90A72F34-2304-4DC9-912E-E8B86C5FED25}" type="presParOf" srcId="{660122E4-EEF8-4A2B-9FFB-56BA7CFE39E3}" destId="{D8150813-AB98-4D6C-A8C9-B480BFABA95D}" srcOrd="0" destOrd="0" presId="urn:microsoft.com/office/officeart/2005/8/layout/target3#30"/>
    <dgm:cxn modelId="{BC6A6C45-395D-4894-9F89-86C1E7F17B8B}" type="presParOf" srcId="{660122E4-EEF8-4A2B-9FFB-56BA7CFE39E3}" destId="{A4A4FA31-F2AE-4DE7-AECE-3DE0D7C6865B}" srcOrd="1" destOrd="0" presId="urn:microsoft.com/office/officeart/2005/8/layout/target3#30"/>
    <dgm:cxn modelId="{288E8FB7-03C3-407A-975D-6B4756CA28D9}" type="presParOf" srcId="{660122E4-EEF8-4A2B-9FFB-56BA7CFE39E3}" destId="{F9CC462A-A8B0-4C63-915F-A2A05978212A}" srcOrd="2" destOrd="0" presId="urn:microsoft.com/office/officeart/2005/8/layout/target3#30"/>
    <dgm:cxn modelId="{85F18716-7270-48FB-8D0E-C56E29614096}" type="presParOf" srcId="{660122E4-EEF8-4A2B-9FFB-56BA7CFE39E3}" destId="{3A7B7FE7-3C85-405F-A543-780DEA58117E}" srcOrd="3" destOrd="0" presId="urn:microsoft.com/office/officeart/2005/8/layout/target3#3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9BAAE2CB-BB06-4E06-A45B-FFFE030693D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A9A6EAFA-5262-4586-A821-55BCBB22AC39}">
      <dgm:prSet/>
      <dgm:spPr/>
      <dgm:t>
        <a:bodyPr/>
        <a:lstStyle/>
        <a:p>
          <a:pPr rtl="0"/>
          <a:r>
            <a:rPr lang="es-CO" dirty="0">
              <a:solidFill>
                <a:srgbClr val="00AAA7"/>
              </a:solidFill>
              <a:latin typeface="Montserrat" panose="00000500000000000000" pitchFamily="50" charset="0"/>
            </a:rPr>
            <a:t>Dengue con signos de alarma</a:t>
          </a:r>
        </a:p>
      </dgm:t>
    </dgm:pt>
    <dgm:pt modelId="{680761D3-FEBC-4954-9A65-7C30B1796645}" type="parTrans" cxnId="{3CE15FF4-8B4C-4EDB-8DAE-489A44205B4F}">
      <dgm:prSet/>
      <dgm:spPr/>
      <dgm:t>
        <a:bodyPr/>
        <a:lstStyle/>
        <a:p>
          <a:endParaRPr lang="es-CO" dirty="0">
            <a:solidFill>
              <a:srgbClr val="00AAA7"/>
            </a:solidFill>
            <a:latin typeface="Montserrat" panose="00000500000000000000" pitchFamily="50" charset="0"/>
          </a:endParaRPr>
        </a:p>
      </dgm:t>
    </dgm:pt>
    <dgm:pt modelId="{EDA2C839-6206-470D-8E8F-183E83B26BBA}" type="sibTrans" cxnId="{3CE15FF4-8B4C-4EDB-8DAE-489A44205B4F}">
      <dgm:prSet/>
      <dgm:spPr/>
      <dgm:t>
        <a:bodyPr/>
        <a:lstStyle/>
        <a:p>
          <a:endParaRPr lang="es-CO" dirty="0">
            <a:solidFill>
              <a:srgbClr val="00AAA7"/>
            </a:solidFill>
            <a:latin typeface="Montserrat" panose="00000500000000000000" pitchFamily="50" charset="0"/>
          </a:endParaRPr>
        </a:p>
      </dgm:t>
    </dgm:pt>
    <dgm:pt modelId="{9076F97A-4AFD-42E4-BB84-3867C24EA4F3}" type="pres">
      <dgm:prSet presAssocID="{9BAAE2CB-BB06-4E06-A45B-FFFE030693D8}" presName="Name0" presStyleCnt="0">
        <dgm:presLayoutVars>
          <dgm:chMax val="7"/>
          <dgm:dir/>
          <dgm:animLvl val="lvl"/>
          <dgm:resizeHandles val="exact"/>
        </dgm:presLayoutVars>
      </dgm:prSet>
      <dgm:spPr/>
    </dgm:pt>
    <dgm:pt modelId="{D0B42CDC-3A17-48BD-96CC-754F16550C82}" type="pres">
      <dgm:prSet presAssocID="{A9A6EAFA-5262-4586-A821-55BCBB22AC39}" presName="circle1" presStyleLbl="node1" presStyleIdx="0" presStyleCnt="1"/>
      <dgm:spPr/>
    </dgm:pt>
    <dgm:pt modelId="{44960B86-CFD7-4945-86BD-88BC32C36AB0}" type="pres">
      <dgm:prSet presAssocID="{A9A6EAFA-5262-4586-A821-55BCBB22AC39}" presName="space" presStyleCnt="0"/>
      <dgm:spPr/>
    </dgm:pt>
    <dgm:pt modelId="{9E9ED59D-804C-4465-A6F1-A7CB3D7A52A3}" type="pres">
      <dgm:prSet presAssocID="{A9A6EAFA-5262-4586-A821-55BCBB22AC39}" presName="rect1" presStyleLbl="alignAcc1" presStyleIdx="0" presStyleCnt="1" custLinFactNeighborX="8065" custLinFactNeighborY="-9642"/>
      <dgm:spPr/>
    </dgm:pt>
    <dgm:pt modelId="{2CCBDF01-867D-4FC0-8E60-FB12B7C35E1D}" type="pres">
      <dgm:prSet presAssocID="{A9A6EAFA-5262-4586-A821-55BCBB22AC39}" presName="rect1ParTxNoCh" presStyleLbl="alignAcc1" presStyleIdx="0" presStyleCnt="1">
        <dgm:presLayoutVars>
          <dgm:chMax val="1"/>
          <dgm:bulletEnabled val="1"/>
        </dgm:presLayoutVars>
      </dgm:prSet>
      <dgm:spPr/>
    </dgm:pt>
  </dgm:ptLst>
  <dgm:cxnLst>
    <dgm:cxn modelId="{7E727136-1F5E-431F-ACA0-FB80B1C26053}" type="presOf" srcId="{A9A6EAFA-5262-4586-A821-55BCBB22AC39}" destId="{9E9ED59D-804C-4465-A6F1-A7CB3D7A52A3}" srcOrd="0" destOrd="0" presId="urn:microsoft.com/office/officeart/2005/8/layout/target3"/>
    <dgm:cxn modelId="{0F047759-F219-49AB-B3DD-9F3E2E98411C}" type="presOf" srcId="{A9A6EAFA-5262-4586-A821-55BCBB22AC39}" destId="{2CCBDF01-867D-4FC0-8E60-FB12B7C35E1D}" srcOrd="1" destOrd="0" presId="urn:microsoft.com/office/officeart/2005/8/layout/target3"/>
    <dgm:cxn modelId="{E5C94B7C-D705-4383-B3E8-B8677E4E286D}" type="presOf" srcId="{9BAAE2CB-BB06-4E06-A45B-FFFE030693D8}" destId="{9076F97A-4AFD-42E4-BB84-3867C24EA4F3}" srcOrd="0" destOrd="0" presId="urn:microsoft.com/office/officeart/2005/8/layout/target3"/>
    <dgm:cxn modelId="{3CE15FF4-8B4C-4EDB-8DAE-489A44205B4F}" srcId="{9BAAE2CB-BB06-4E06-A45B-FFFE030693D8}" destId="{A9A6EAFA-5262-4586-A821-55BCBB22AC39}" srcOrd="0" destOrd="0" parTransId="{680761D3-FEBC-4954-9A65-7C30B1796645}" sibTransId="{EDA2C839-6206-470D-8E8F-183E83B26BBA}"/>
    <dgm:cxn modelId="{2B8C42CA-56F2-493F-8A1F-A00887B9099F}" type="presParOf" srcId="{9076F97A-4AFD-42E4-BB84-3867C24EA4F3}" destId="{D0B42CDC-3A17-48BD-96CC-754F16550C82}" srcOrd="0" destOrd="0" presId="urn:microsoft.com/office/officeart/2005/8/layout/target3"/>
    <dgm:cxn modelId="{A7584907-DFC7-482C-9F99-FCD3FD298A41}" type="presParOf" srcId="{9076F97A-4AFD-42E4-BB84-3867C24EA4F3}" destId="{44960B86-CFD7-4945-86BD-88BC32C36AB0}" srcOrd="1" destOrd="0" presId="urn:microsoft.com/office/officeart/2005/8/layout/target3"/>
    <dgm:cxn modelId="{F5F3FEFD-22BA-4DDF-86FB-FA01748ED851}" type="presParOf" srcId="{9076F97A-4AFD-42E4-BB84-3867C24EA4F3}" destId="{9E9ED59D-804C-4465-A6F1-A7CB3D7A52A3}" srcOrd="2" destOrd="0" presId="urn:microsoft.com/office/officeart/2005/8/layout/target3"/>
    <dgm:cxn modelId="{52C70B1B-F863-4020-89F6-6CCB801840DF}" type="presParOf" srcId="{9076F97A-4AFD-42E4-BB84-3867C24EA4F3}" destId="{2CCBDF01-867D-4FC0-8E60-FB12B7C35E1D}"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1399302F-3153-4B40-AE68-779B0D36F5F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s-CO"/>
        </a:p>
      </dgm:t>
    </dgm:pt>
    <dgm:pt modelId="{80775B71-F99B-4F92-AD62-05D474F89E6A}">
      <dgm:prSet/>
      <dgm:spPr/>
      <dgm:t>
        <a:bodyPr/>
        <a:lstStyle/>
        <a:p>
          <a:pPr rtl="0"/>
          <a:r>
            <a:rPr lang="es-CO">
              <a:latin typeface="Montserrat" panose="00000500000000000000" pitchFamily="50" charset="0"/>
            </a:rPr>
            <a:t>Dolor abdominal intenso o dolor a la palpación.</a:t>
          </a:r>
        </a:p>
      </dgm:t>
    </dgm:pt>
    <dgm:pt modelId="{6AAB73BE-A899-4FC9-A386-89412A1D47C9}" type="parTrans" cxnId="{6C60BC6F-F934-4F44-B9BA-E8BB5007943D}">
      <dgm:prSet/>
      <dgm:spPr/>
      <dgm:t>
        <a:bodyPr/>
        <a:lstStyle/>
        <a:p>
          <a:endParaRPr lang="es-CO">
            <a:solidFill>
              <a:srgbClr val="152B48"/>
            </a:solidFill>
            <a:latin typeface="Montserrat" panose="00000500000000000000" pitchFamily="50" charset="0"/>
          </a:endParaRPr>
        </a:p>
      </dgm:t>
    </dgm:pt>
    <dgm:pt modelId="{FFBCA2CE-8E16-4666-B87C-436A1173417F}" type="sibTrans" cxnId="{6C60BC6F-F934-4F44-B9BA-E8BB5007943D}">
      <dgm:prSet/>
      <dgm:spPr/>
      <dgm:t>
        <a:bodyPr/>
        <a:lstStyle/>
        <a:p>
          <a:endParaRPr lang="es-CO">
            <a:solidFill>
              <a:srgbClr val="152B48"/>
            </a:solidFill>
            <a:latin typeface="Montserrat" panose="00000500000000000000" pitchFamily="50" charset="0"/>
          </a:endParaRPr>
        </a:p>
      </dgm:t>
    </dgm:pt>
    <dgm:pt modelId="{68532C30-CEAB-44AD-887E-683E449FA91A}">
      <dgm:prSet/>
      <dgm:spPr/>
      <dgm:t>
        <a:bodyPr/>
        <a:lstStyle/>
        <a:p>
          <a:pPr rtl="0"/>
          <a:r>
            <a:rPr lang="es-CO">
              <a:latin typeface="Montserrat" panose="00000500000000000000" pitchFamily="50" charset="0"/>
            </a:rPr>
            <a:t>Vómitos persistentes.</a:t>
          </a:r>
        </a:p>
      </dgm:t>
    </dgm:pt>
    <dgm:pt modelId="{B457610B-23F5-4ACC-94DC-C90825920AD7}" type="parTrans" cxnId="{3D49CC86-3D12-4C2E-9791-F8F538462E85}">
      <dgm:prSet/>
      <dgm:spPr/>
      <dgm:t>
        <a:bodyPr/>
        <a:lstStyle/>
        <a:p>
          <a:endParaRPr lang="es-CO">
            <a:solidFill>
              <a:srgbClr val="152B48"/>
            </a:solidFill>
            <a:latin typeface="Montserrat" panose="00000500000000000000" pitchFamily="50" charset="0"/>
          </a:endParaRPr>
        </a:p>
      </dgm:t>
    </dgm:pt>
    <dgm:pt modelId="{8F349D39-1959-410F-AF99-1D9B1CFD2ABB}" type="sibTrans" cxnId="{3D49CC86-3D12-4C2E-9791-F8F538462E85}">
      <dgm:prSet/>
      <dgm:spPr/>
      <dgm:t>
        <a:bodyPr/>
        <a:lstStyle/>
        <a:p>
          <a:endParaRPr lang="es-CO">
            <a:solidFill>
              <a:srgbClr val="152B48"/>
            </a:solidFill>
            <a:latin typeface="Montserrat" panose="00000500000000000000" pitchFamily="50" charset="0"/>
          </a:endParaRPr>
        </a:p>
      </dgm:t>
    </dgm:pt>
    <dgm:pt modelId="{24A5BCF1-331C-4F04-B0C4-BEB05459A601}">
      <dgm:prSet/>
      <dgm:spPr/>
      <dgm:t>
        <a:bodyPr/>
        <a:lstStyle/>
        <a:p>
          <a:pPr rtl="0"/>
          <a:r>
            <a:rPr lang="es-CO">
              <a:latin typeface="Montserrat" panose="00000500000000000000" pitchFamily="50" charset="0"/>
            </a:rPr>
            <a:t>Sangrado de mucosas.</a:t>
          </a:r>
        </a:p>
      </dgm:t>
    </dgm:pt>
    <dgm:pt modelId="{62A2DCE9-4F88-4CCE-B4E2-83EE70B72BA6}" type="parTrans" cxnId="{30E87EEB-CDFF-4F58-8D45-AEC5363389D3}">
      <dgm:prSet/>
      <dgm:spPr/>
      <dgm:t>
        <a:bodyPr/>
        <a:lstStyle/>
        <a:p>
          <a:endParaRPr lang="es-CO">
            <a:solidFill>
              <a:srgbClr val="152B48"/>
            </a:solidFill>
            <a:latin typeface="Montserrat" panose="00000500000000000000" pitchFamily="50" charset="0"/>
          </a:endParaRPr>
        </a:p>
      </dgm:t>
    </dgm:pt>
    <dgm:pt modelId="{A09B2FA8-8159-4FA5-A8DF-9F3C20A830CB}" type="sibTrans" cxnId="{30E87EEB-CDFF-4F58-8D45-AEC5363389D3}">
      <dgm:prSet/>
      <dgm:spPr/>
      <dgm:t>
        <a:bodyPr/>
        <a:lstStyle/>
        <a:p>
          <a:endParaRPr lang="es-CO">
            <a:solidFill>
              <a:srgbClr val="152B48"/>
            </a:solidFill>
            <a:latin typeface="Montserrat" panose="00000500000000000000" pitchFamily="50" charset="0"/>
          </a:endParaRPr>
        </a:p>
      </dgm:t>
    </dgm:pt>
    <dgm:pt modelId="{82D61E07-BBEF-40A1-BF18-D791B049F8C8}">
      <dgm:prSet/>
      <dgm:spPr/>
      <dgm:t>
        <a:bodyPr/>
        <a:lstStyle/>
        <a:p>
          <a:pPr rtl="0"/>
          <a:r>
            <a:rPr lang="es-CO">
              <a:latin typeface="Montserrat" panose="00000500000000000000" pitchFamily="50" charset="0"/>
            </a:rPr>
            <a:t>Acumulación clínica de líquidos.</a:t>
          </a:r>
        </a:p>
      </dgm:t>
    </dgm:pt>
    <dgm:pt modelId="{AEFC7D12-9F38-46BD-B8AB-1B6D2F08C010}" type="parTrans" cxnId="{253FCADD-582F-4C32-A00C-29D800D28770}">
      <dgm:prSet/>
      <dgm:spPr/>
      <dgm:t>
        <a:bodyPr/>
        <a:lstStyle/>
        <a:p>
          <a:endParaRPr lang="es-CO">
            <a:solidFill>
              <a:srgbClr val="152B48"/>
            </a:solidFill>
            <a:latin typeface="Montserrat" panose="00000500000000000000" pitchFamily="50" charset="0"/>
          </a:endParaRPr>
        </a:p>
      </dgm:t>
    </dgm:pt>
    <dgm:pt modelId="{6C5E52FC-7FBE-4493-8118-65CD344305C8}" type="sibTrans" cxnId="{253FCADD-582F-4C32-A00C-29D800D28770}">
      <dgm:prSet/>
      <dgm:spPr/>
      <dgm:t>
        <a:bodyPr/>
        <a:lstStyle/>
        <a:p>
          <a:endParaRPr lang="es-CO">
            <a:solidFill>
              <a:srgbClr val="152B48"/>
            </a:solidFill>
            <a:latin typeface="Montserrat" panose="00000500000000000000" pitchFamily="50" charset="0"/>
          </a:endParaRPr>
        </a:p>
      </dgm:t>
    </dgm:pt>
    <dgm:pt modelId="{3D1480FE-37D6-400F-A148-E2D4E382FBF0}">
      <dgm:prSet/>
      <dgm:spPr/>
      <dgm:t>
        <a:bodyPr/>
        <a:lstStyle/>
        <a:p>
          <a:pPr rtl="0"/>
          <a:r>
            <a:rPr lang="es-CO">
              <a:latin typeface="Montserrat" panose="00000500000000000000" pitchFamily="50" charset="0"/>
            </a:rPr>
            <a:t>Letargia/agitación.</a:t>
          </a:r>
        </a:p>
      </dgm:t>
    </dgm:pt>
    <dgm:pt modelId="{1DA2CBCE-4290-4E9D-A32E-B796CE2AAC74}" type="parTrans" cxnId="{8F15015D-F091-4951-B56B-532859CFBA57}">
      <dgm:prSet/>
      <dgm:spPr/>
      <dgm:t>
        <a:bodyPr/>
        <a:lstStyle/>
        <a:p>
          <a:endParaRPr lang="es-CO">
            <a:solidFill>
              <a:srgbClr val="152B48"/>
            </a:solidFill>
            <a:latin typeface="Montserrat" panose="00000500000000000000" pitchFamily="50" charset="0"/>
          </a:endParaRPr>
        </a:p>
      </dgm:t>
    </dgm:pt>
    <dgm:pt modelId="{5C68466F-669C-47AE-B8E2-35EB8B324544}" type="sibTrans" cxnId="{8F15015D-F091-4951-B56B-532859CFBA57}">
      <dgm:prSet/>
      <dgm:spPr/>
      <dgm:t>
        <a:bodyPr/>
        <a:lstStyle/>
        <a:p>
          <a:endParaRPr lang="es-CO">
            <a:solidFill>
              <a:srgbClr val="152B48"/>
            </a:solidFill>
            <a:latin typeface="Montserrat" panose="00000500000000000000" pitchFamily="50" charset="0"/>
          </a:endParaRPr>
        </a:p>
      </dgm:t>
    </dgm:pt>
    <dgm:pt modelId="{35F73DC0-FF3C-40BA-8F5D-27350626246A}">
      <dgm:prSet/>
      <dgm:spPr/>
      <dgm:t>
        <a:bodyPr/>
        <a:lstStyle/>
        <a:p>
          <a:pPr rtl="0"/>
          <a:r>
            <a:rPr lang="es-CO">
              <a:latin typeface="Montserrat" panose="00000500000000000000" pitchFamily="50" charset="0"/>
            </a:rPr>
            <a:t>Hepatomegalia mayor de 2 cm.</a:t>
          </a:r>
          <a:endParaRPr lang="es-CO" dirty="0">
            <a:latin typeface="Montserrat" panose="00000500000000000000" pitchFamily="50" charset="0"/>
          </a:endParaRPr>
        </a:p>
      </dgm:t>
    </dgm:pt>
    <dgm:pt modelId="{B456357D-FF29-4E99-9A1F-4ECAB944F16A}" type="parTrans" cxnId="{2B240A7E-63BC-4C54-8316-47C819CB8186}">
      <dgm:prSet/>
      <dgm:spPr/>
      <dgm:t>
        <a:bodyPr/>
        <a:lstStyle/>
        <a:p>
          <a:endParaRPr lang="es-CO">
            <a:solidFill>
              <a:srgbClr val="152B48"/>
            </a:solidFill>
            <a:latin typeface="Montserrat" panose="00000500000000000000" pitchFamily="50" charset="0"/>
          </a:endParaRPr>
        </a:p>
      </dgm:t>
    </dgm:pt>
    <dgm:pt modelId="{8DFCD1B6-BE65-4C5D-961F-DCB011EBC4B8}" type="sibTrans" cxnId="{2B240A7E-63BC-4C54-8316-47C819CB8186}">
      <dgm:prSet/>
      <dgm:spPr/>
      <dgm:t>
        <a:bodyPr/>
        <a:lstStyle/>
        <a:p>
          <a:endParaRPr lang="es-CO">
            <a:solidFill>
              <a:srgbClr val="152B48"/>
            </a:solidFill>
            <a:latin typeface="Montserrat" panose="00000500000000000000" pitchFamily="50" charset="0"/>
          </a:endParaRPr>
        </a:p>
      </dgm:t>
    </dgm:pt>
    <dgm:pt modelId="{7BC58110-0C35-48CA-80E4-FE32B0B4D233}">
      <dgm:prSet/>
      <dgm:spPr/>
      <dgm:t>
        <a:bodyPr/>
        <a:lstStyle/>
        <a:p>
          <a:pPr rtl="0"/>
          <a:r>
            <a:rPr lang="es-CO">
              <a:latin typeface="Montserrat" panose="00000500000000000000" pitchFamily="50" charset="0"/>
            </a:rPr>
            <a:t>Aumento del hematocrito concurrente con rápida disminución del número de plaquetas.</a:t>
          </a:r>
        </a:p>
      </dgm:t>
    </dgm:pt>
    <dgm:pt modelId="{C8D294BC-4D82-4069-885F-F716739662E1}" type="parTrans" cxnId="{EC9BEE1D-106E-4647-AD64-5662F94F500C}">
      <dgm:prSet/>
      <dgm:spPr/>
      <dgm:t>
        <a:bodyPr/>
        <a:lstStyle/>
        <a:p>
          <a:endParaRPr lang="es-CO">
            <a:solidFill>
              <a:srgbClr val="152B48"/>
            </a:solidFill>
            <a:latin typeface="Montserrat" panose="00000500000000000000" pitchFamily="50" charset="0"/>
          </a:endParaRPr>
        </a:p>
      </dgm:t>
    </dgm:pt>
    <dgm:pt modelId="{6E9B3348-A7A4-4A96-AF09-F96D4735AEB2}" type="sibTrans" cxnId="{EC9BEE1D-106E-4647-AD64-5662F94F500C}">
      <dgm:prSet/>
      <dgm:spPr/>
      <dgm:t>
        <a:bodyPr/>
        <a:lstStyle/>
        <a:p>
          <a:endParaRPr lang="es-CO">
            <a:solidFill>
              <a:srgbClr val="152B48"/>
            </a:solidFill>
            <a:latin typeface="Montserrat" panose="00000500000000000000" pitchFamily="50" charset="0"/>
          </a:endParaRPr>
        </a:p>
      </dgm:t>
    </dgm:pt>
    <dgm:pt modelId="{AD3792C4-46E5-4E24-BDA3-0EA630349737}" type="pres">
      <dgm:prSet presAssocID="{1399302F-3153-4B40-AE68-779B0D36F5FD}" presName="linear" presStyleCnt="0">
        <dgm:presLayoutVars>
          <dgm:animLvl val="lvl"/>
          <dgm:resizeHandles val="exact"/>
        </dgm:presLayoutVars>
      </dgm:prSet>
      <dgm:spPr/>
    </dgm:pt>
    <dgm:pt modelId="{0560DECE-F1F4-47FE-86C9-22BFF92B1CFF}" type="pres">
      <dgm:prSet presAssocID="{80775B71-F99B-4F92-AD62-05D474F89E6A}" presName="parentText" presStyleLbl="node1" presStyleIdx="0" presStyleCnt="7">
        <dgm:presLayoutVars>
          <dgm:chMax val="0"/>
          <dgm:bulletEnabled val="1"/>
        </dgm:presLayoutVars>
      </dgm:prSet>
      <dgm:spPr/>
    </dgm:pt>
    <dgm:pt modelId="{8ED9B615-9E37-4C01-A945-43F11FC3CCD0}" type="pres">
      <dgm:prSet presAssocID="{FFBCA2CE-8E16-4666-B87C-436A1173417F}" presName="spacer" presStyleCnt="0"/>
      <dgm:spPr/>
    </dgm:pt>
    <dgm:pt modelId="{C0F58F96-DE79-43F7-9A07-C359AB5520B5}" type="pres">
      <dgm:prSet presAssocID="{68532C30-CEAB-44AD-887E-683E449FA91A}" presName="parentText" presStyleLbl="node1" presStyleIdx="1" presStyleCnt="7">
        <dgm:presLayoutVars>
          <dgm:chMax val="0"/>
          <dgm:bulletEnabled val="1"/>
        </dgm:presLayoutVars>
      </dgm:prSet>
      <dgm:spPr/>
    </dgm:pt>
    <dgm:pt modelId="{EFCDCB70-66F9-4F42-9C19-C059D0F28846}" type="pres">
      <dgm:prSet presAssocID="{8F349D39-1959-410F-AF99-1D9B1CFD2ABB}" presName="spacer" presStyleCnt="0"/>
      <dgm:spPr/>
    </dgm:pt>
    <dgm:pt modelId="{7B950082-A519-43E0-B9F4-22D78CE0DF38}" type="pres">
      <dgm:prSet presAssocID="{24A5BCF1-331C-4F04-B0C4-BEB05459A601}" presName="parentText" presStyleLbl="node1" presStyleIdx="2" presStyleCnt="7">
        <dgm:presLayoutVars>
          <dgm:chMax val="0"/>
          <dgm:bulletEnabled val="1"/>
        </dgm:presLayoutVars>
      </dgm:prSet>
      <dgm:spPr/>
    </dgm:pt>
    <dgm:pt modelId="{51109BFE-E8D4-4AB5-AB26-CD4C2755E482}" type="pres">
      <dgm:prSet presAssocID="{A09B2FA8-8159-4FA5-A8DF-9F3C20A830CB}" presName="spacer" presStyleCnt="0"/>
      <dgm:spPr/>
    </dgm:pt>
    <dgm:pt modelId="{26A9102B-5212-4EA8-B315-ED8B175A25EC}" type="pres">
      <dgm:prSet presAssocID="{82D61E07-BBEF-40A1-BF18-D791B049F8C8}" presName="parentText" presStyleLbl="node1" presStyleIdx="3" presStyleCnt="7">
        <dgm:presLayoutVars>
          <dgm:chMax val="0"/>
          <dgm:bulletEnabled val="1"/>
        </dgm:presLayoutVars>
      </dgm:prSet>
      <dgm:spPr/>
    </dgm:pt>
    <dgm:pt modelId="{0167ED55-AE04-47C2-AF60-7B4F2D7BF8A7}" type="pres">
      <dgm:prSet presAssocID="{6C5E52FC-7FBE-4493-8118-65CD344305C8}" presName="spacer" presStyleCnt="0"/>
      <dgm:spPr/>
    </dgm:pt>
    <dgm:pt modelId="{FCAEC379-2E53-4416-B5FB-CCFF712FA851}" type="pres">
      <dgm:prSet presAssocID="{3D1480FE-37D6-400F-A148-E2D4E382FBF0}" presName="parentText" presStyleLbl="node1" presStyleIdx="4" presStyleCnt="7">
        <dgm:presLayoutVars>
          <dgm:chMax val="0"/>
          <dgm:bulletEnabled val="1"/>
        </dgm:presLayoutVars>
      </dgm:prSet>
      <dgm:spPr/>
    </dgm:pt>
    <dgm:pt modelId="{6AEBEF90-100A-414F-962C-6FB63EBB967C}" type="pres">
      <dgm:prSet presAssocID="{5C68466F-669C-47AE-B8E2-35EB8B324544}" presName="spacer" presStyleCnt="0"/>
      <dgm:spPr/>
    </dgm:pt>
    <dgm:pt modelId="{5B705214-F64D-43F8-9ABC-3B399D5BC186}" type="pres">
      <dgm:prSet presAssocID="{35F73DC0-FF3C-40BA-8F5D-27350626246A}" presName="parentText" presStyleLbl="node1" presStyleIdx="5" presStyleCnt="7">
        <dgm:presLayoutVars>
          <dgm:chMax val="0"/>
          <dgm:bulletEnabled val="1"/>
        </dgm:presLayoutVars>
      </dgm:prSet>
      <dgm:spPr/>
    </dgm:pt>
    <dgm:pt modelId="{1BC8EC58-F5A7-4934-9160-313F5F88603B}" type="pres">
      <dgm:prSet presAssocID="{8DFCD1B6-BE65-4C5D-961F-DCB011EBC4B8}" presName="spacer" presStyleCnt="0"/>
      <dgm:spPr/>
    </dgm:pt>
    <dgm:pt modelId="{AE7C22B8-5519-46D4-92F2-40C92D7A3D6A}" type="pres">
      <dgm:prSet presAssocID="{7BC58110-0C35-48CA-80E4-FE32B0B4D233}" presName="parentText" presStyleLbl="node1" presStyleIdx="6" presStyleCnt="7">
        <dgm:presLayoutVars>
          <dgm:chMax val="0"/>
          <dgm:bulletEnabled val="1"/>
        </dgm:presLayoutVars>
      </dgm:prSet>
      <dgm:spPr/>
    </dgm:pt>
  </dgm:ptLst>
  <dgm:cxnLst>
    <dgm:cxn modelId="{EC9BEE1D-106E-4647-AD64-5662F94F500C}" srcId="{1399302F-3153-4B40-AE68-779B0D36F5FD}" destId="{7BC58110-0C35-48CA-80E4-FE32B0B4D233}" srcOrd="6" destOrd="0" parTransId="{C8D294BC-4D82-4069-885F-F716739662E1}" sibTransId="{6E9B3348-A7A4-4A96-AF09-F96D4735AEB2}"/>
    <dgm:cxn modelId="{8A38101E-D6CF-4BFC-A358-DB4AFED32831}" type="presOf" srcId="{7BC58110-0C35-48CA-80E4-FE32B0B4D233}" destId="{AE7C22B8-5519-46D4-92F2-40C92D7A3D6A}" srcOrd="0" destOrd="0" presId="urn:microsoft.com/office/officeart/2005/8/layout/vList2"/>
    <dgm:cxn modelId="{C892F540-73E3-4524-BB59-ABFF20B63172}" type="presOf" srcId="{3D1480FE-37D6-400F-A148-E2D4E382FBF0}" destId="{FCAEC379-2E53-4416-B5FB-CCFF712FA851}" srcOrd="0" destOrd="0" presId="urn:microsoft.com/office/officeart/2005/8/layout/vList2"/>
    <dgm:cxn modelId="{8F15015D-F091-4951-B56B-532859CFBA57}" srcId="{1399302F-3153-4B40-AE68-779B0D36F5FD}" destId="{3D1480FE-37D6-400F-A148-E2D4E382FBF0}" srcOrd="4" destOrd="0" parTransId="{1DA2CBCE-4290-4E9D-A32E-B796CE2AAC74}" sibTransId="{5C68466F-669C-47AE-B8E2-35EB8B324544}"/>
    <dgm:cxn modelId="{AE539C4B-591B-442C-B6FA-F75F6595E07F}" type="presOf" srcId="{24A5BCF1-331C-4F04-B0C4-BEB05459A601}" destId="{7B950082-A519-43E0-B9F4-22D78CE0DF38}" srcOrd="0" destOrd="0" presId="urn:microsoft.com/office/officeart/2005/8/layout/vList2"/>
    <dgm:cxn modelId="{6C60BC6F-F934-4F44-B9BA-E8BB5007943D}" srcId="{1399302F-3153-4B40-AE68-779B0D36F5FD}" destId="{80775B71-F99B-4F92-AD62-05D474F89E6A}" srcOrd="0" destOrd="0" parTransId="{6AAB73BE-A899-4FC9-A386-89412A1D47C9}" sibTransId="{FFBCA2CE-8E16-4666-B87C-436A1173417F}"/>
    <dgm:cxn modelId="{2B240A7E-63BC-4C54-8316-47C819CB8186}" srcId="{1399302F-3153-4B40-AE68-779B0D36F5FD}" destId="{35F73DC0-FF3C-40BA-8F5D-27350626246A}" srcOrd="5" destOrd="0" parTransId="{B456357D-FF29-4E99-9A1F-4ECAB944F16A}" sibTransId="{8DFCD1B6-BE65-4C5D-961F-DCB011EBC4B8}"/>
    <dgm:cxn modelId="{8746C683-8C92-4E08-81F9-76E11D7AE591}" type="presOf" srcId="{68532C30-CEAB-44AD-887E-683E449FA91A}" destId="{C0F58F96-DE79-43F7-9A07-C359AB5520B5}" srcOrd="0" destOrd="0" presId="urn:microsoft.com/office/officeart/2005/8/layout/vList2"/>
    <dgm:cxn modelId="{3D49CC86-3D12-4C2E-9791-F8F538462E85}" srcId="{1399302F-3153-4B40-AE68-779B0D36F5FD}" destId="{68532C30-CEAB-44AD-887E-683E449FA91A}" srcOrd="1" destOrd="0" parTransId="{B457610B-23F5-4ACC-94DC-C90825920AD7}" sibTransId="{8F349D39-1959-410F-AF99-1D9B1CFD2ABB}"/>
    <dgm:cxn modelId="{90E56793-2D47-426D-A050-4D48CEC8DC9A}" type="presOf" srcId="{80775B71-F99B-4F92-AD62-05D474F89E6A}" destId="{0560DECE-F1F4-47FE-86C9-22BFF92B1CFF}" srcOrd="0" destOrd="0" presId="urn:microsoft.com/office/officeart/2005/8/layout/vList2"/>
    <dgm:cxn modelId="{E2A0E8AA-AE5B-4ADB-BF5F-9AA3EE2871C5}" type="presOf" srcId="{82D61E07-BBEF-40A1-BF18-D791B049F8C8}" destId="{26A9102B-5212-4EA8-B315-ED8B175A25EC}" srcOrd="0" destOrd="0" presId="urn:microsoft.com/office/officeart/2005/8/layout/vList2"/>
    <dgm:cxn modelId="{253FCADD-582F-4C32-A00C-29D800D28770}" srcId="{1399302F-3153-4B40-AE68-779B0D36F5FD}" destId="{82D61E07-BBEF-40A1-BF18-D791B049F8C8}" srcOrd="3" destOrd="0" parTransId="{AEFC7D12-9F38-46BD-B8AB-1B6D2F08C010}" sibTransId="{6C5E52FC-7FBE-4493-8118-65CD344305C8}"/>
    <dgm:cxn modelId="{181E03E5-AE2F-4A6D-83F1-70DE2E903717}" type="presOf" srcId="{1399302F-3153-4B40-AE68-779B0D36F5FD}" destId="{AD3792C4-46E5-4E24-BDA3-0EA630349737}" srcOrd="0" destOrd="0" presId="urn:microsoft.com/office/officeart/2005/8/layout/vList2"/>
    <dgm:cxn modelId="{30E87EEB-CDFF-4F58-8D45-AEC5363389D3}" srcId="{1399302F-3153-4B40-AE68-779B0D36F5FD}" destId="{24A5BCF1-331C-4F04-B0C4-BEB05459A601}" srcOrd="2" destOrd="0" parTransId="{62A2DCE9-4F88-4CCE-B4E2-83EE70B72BA6}" sibTransId="{A09B2FA8-8159-4FA5-A8DF-9F3C20A830CB}"/>
    <dgm:cxn modelId="{6369CAED-FEEF-4CB7-9D23-42AC9C5FBBAE}" type="presOf" srcId="{35F73DC0-FF3C-40BA-8F5D-27350626246A}" destId="{5B705214-F64D-43F8-9ABC-3B399D5BC186}" srcOrd="0" destOrd="0" presId="urn:microsoft.com/office/officeart/2005/8/layout/vList2"/>
    <dgm:cxn modelId="{6022BF64-A0DD-4BFC-A210-84635D27D55C}" type="presParOf" srcId="{AD3792C4-46E5-4E24-BDA3-0EA630349737}" destId="{0560DECE-F1F4-47FE-86C9-22BFF92B1CFF}" srcOrd="0" destOrd="0" presId="urn:microsoft.com/office/officeart/2005/8/layout/vList2"/>
    <dgm:cxn modelId="{4C169998-2AB0-4231-8813-8E93FC07C2D3}" type="presParOf" srcId="{AD3792C4-46E5-4E24-BDA3-0EA630349737}" destId="{8ED9B615-9E37-4C01-A945-43F11FC3CCD0}" srcOrd="1" destOrd="0" presId="urn:microsoft.com/office/officeart/2005/8/layout/vList2"/>
    <dgm:cxn modelId="{67822D2C-CA01-49DA-9458-6EAC5EA7800D}" type="presParOf" srcId="{AD3792C4-46E5-4E24-BDA3-0EA630349737}" destId="{C0F58F96-DE79-43F7-9A07-C359AB5520B5}" srcOrd="2" destOrd="0" presId="urn:microsoft.com/office/officeart/2005/8/layout/vList2"/>
    <dgm:cxn modelId="{D7BBB425-5BCA-4052-A144-32B8302E57BB}" type="presParOf" srcId="{AD3792C4-46E5-4E24-BDA3-0EA630349737}" destId="{EFCDCB70-66F9-4F42-9C19-C059D0F28846}" srcOrd="3" destOrd="0" presId="urn:microsoft.com/office/officeart/2005/8/layout/vList2"/>
    <dgm:cxn modelId="{5876210A-AE0D-440F-B282-7F00DB7C75E1}" type="presParOf" srcId="{AD3792C4-46E5-4E24-BDA3-0EA630349737}" destId="{7B950082-A519-43E0-B9F4-22D78CE0DF38}" srcOrd="4" destOrd="0" presId="urn:microsoft.com/office/officeart/2005/8/layout/vList2"/>
    <dgm:cxn modelId="{F3F012B5-FF3B-44B7-8071-373730913339}" type="presParOf" srcId="{AD3792C4-46E5-4E24-BDA3-0EA630349737}" destId="{51109BFE-E8D4-4AB5-AB26-CD4C2755E482}" srcOrd="5" destOrd="0" presId="urn:microsoft.com/office/officeart/2005/8/layout/vList2"/>
    <dgm:cxn modelId="{B30FCF00-B06A-45AB-B44E-4EBE049C2DFD}" type="presParOf" srcId="{AD3792C4-46E5-4E24-BDA3-0EA630349737}" destId="{26A9102B-5212-4EA8-B315-ED8B175A25EC}" srcOrd="6" destOrd="0" presId="urn:microsoft.com/office/officeart/2005/8/layout/vList2"/>
    <dgm:cxn modelId="{DA6D46B1-A43A-453E-B4B2-3400E8B24666}" type="presParOf" srcId="{AD3792C4-46E5-4E24-BDA3-0EA630349737}" destId="{0167ED55-AE04-47C2-AF60-7B4F2D7BF8A7}" srcOrd="7" destOrd="0" presId="urn:microsoft.com/office/officeart/2005/8/layout/vList2"/>
    <dgm:cxn modelId="{EC0783C0-F361-4963-BA26-DF738ABD7824}" type="presParOf" srcId="{AD3792C4-46E5-4E24-BDA3-0EA630349737}" destId="{FCAEC379-2E53-4416-B5FB-CCFF712FA851}" srcOrd="8" destOrd="0" presId="urn:microsoft.com/office/officeart/2005/8/layout/vList2"/>
    <dgm:cxn modelId="{9AF2483F-D90F-45B6-B9CA-E4C8EF1CBBC3}" type="presParOf" srcId="{AD3792C4-46E5-4E24-BDA3-0EA630349737}" destId="{6AEBEF90-100A-414F-962C-6FB63EBB967C}" srcOrd="9" destOrd="0" presId="urn:microsoft.com/office/officeart/2005/8/layout/vList2"/>
    <dgm:cxn modelId="{F9C7A545-950C-4D8C-91BC-6C29E58D8600}" type="presParOf" srcId="{AD3792C4-46E5-4E24-BDA3-0EA630349737}" destId="{5B705214-F64D-43F8-9ABC-3B399D5BC186}" srcOrd="10" destOrd="0" presId="urn:microsoft.com/office/officeart/2005/8/layout/vList2"/>
    <dgm:cxn modelId="{A7B7E260-988B-4A58-B060-2A6B6257BF28}" type="presParOf" srcId="{AD3792C4-46E5-4E24-BDA3-0EA630349737}" destId="{1BC8EC58-F5A7-4934-9160-313F5F88603B}" srcOrd="11" destOrd="0" presId="urn:microsoft.com/office/officeart/2005/8/layout/vList2"/>
    <dgm:cxn modelId="{8006C686-F672-46D1-8018-FBE1D82F8115}" type="presParOf" srcId="{AD3792C4-46E5-4E24-BDA3-0EA630349737}" destId="{AE7C22B8-5519-46D4-92F2-40C92D7A3D6A}" srcOrd="1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F18132CC-3703-4379-84C3-2EF13B4AEB3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C507A7DD-2DE0-4A24-822A-72EC5BB7FB49}">
      <dgm:prSet custT="1"/>
      <dgm:spPr/>
      <dgm:t>
        <a:bodyPr/>
        <a:lstStyle/>
        <a:p>
          <a:pPr rtl="0"/>
          <a:r>
            <a:rPr lang="es-CO" sz="4800" dirty="0">
              <a:solidFill>
                <a:srgbClr val="00AAA7"/>
              </a:solidFill>
              <a:latin typeface="Montserrat" panose="00000500000000000000" pitchFamily="50" charset="0"/>
            </a:rPr>
            <a:t>Diagnóstico</a:t>
          </a:r>
        </a:p>
      </dgm:t>
    </dgm:pt>
    <dgm:pt modelId="{CC21B911-16CE-4EFE-B75D-0C9EBDDB7127}" type="parTrans" cxnId="{2D61C7DD-45A3-4288-B6FF-7AFC008AD8DC}">
      <dgm:prSet/>
      <dgm:spPr/>
      <dgm:t>
        <a:bodyPr/>
        <a:lstStyle/>
        <a:p>
          <a:endParaRPr lang="es-CO" sz="1600" dirty="0">
            <a:solidFill>
              <a:srgbClr val="00AAA7"/>
            </a:solidFill>
            <a:latin typeface="Montserrat" panose="00000500000000000000" pitchFamily="50" charset="0"/>
          </a:endParaRPr>
        </a:p>
      </dgm:t>
    </dgm:pt>
    <dgm:pt modelId="{780CFD6D-2ADC-4AF2-857C-D8D7FA36BC2E}" type="sibTrans" cxnId="{2D61C7DD-45A3-4288-B6FF-7AFC008AD8DC}">
      <dgm:prSet/>
      <dgm:spPr/>
      <dgm:t>
        <a:bodyPr/>
        <a:lstStyle/>
        <a:p>
          <a:endParaRPr lang="es-CO" sz="1600" dirty="0">
            <a:solidFill>
              <a:srgbClr val="00AAA7"/>
            </a:solidFill>
            <a:latin typeface="Montserrat" panose="00000500000000000000" pitchFamily="50" charset="0"/>
          </a:endParaRPr>
        </a:p>
      </dgm:t>
    </dgm:pt>
    <dgm:pt modelId="{BF0B25DA-55E8-4B69-A5CF-9AEB7DA9C46D}" type="pres">
      <dgm:prSet presAssocID="{F18132CC-3703-4379-84C3-2EF13B4AEB3F}" presName="Name0" presStyleCnt="0">
        <dgm:presLayoutVars>
          <dgm:chMax val="7"/>
          <dgm:dir/>
          <dgm:animLvl val="lvl"/>
          <dgm:resizeHandles val="exact"/>
        </dgm:presLayoutVars>
      </dgm:prSet>
      <dgm:spPr/>
    </dgm:pt>
    <dgm:pt modelId="{19454A0A-6CCD-47C6-96AE-430CFC7DB9D0}" type="pres">
      <dgm:prSet presAssocID="{C507A7DD-2DE0-4A24-822A-72EC5BB7FB49}" presName="circle1" presStyleLbl="node1" presStyleIdx="0" presStyleCnt="1"/>
      <dgm:spPr/>
    </dgm:pt>
    <dgm:pt modelId="{F6CE3678-7C6E-44AD-8600-08EC0C89D828}" type="pres">
      <dgm:prSet presAssocID="{C507A7DD-2DE0-4A24-822A-72EC5BB7FB49}" presName="space" presStyleCnt="0"/>
      <dgm:spPr/>
    </dgm:pt>
    <dgm:pt modelId="{8F34DAD6-09F1-4B4E-B934-E2B60882F98F}" type="pres">
      <dgm:prSet presAssocID="{C507A7DD-2DE0-4A24-822A-72EC5BB7FB49}" presName="rect1" presStyleLbl="alignAcc1" presStyleIdx="0" presStyleCnt="1" custLinFactNeighborX="17283"/>
      <dgm:spPr/>
    </dgm:pt>
    <dgm:pt modelId="{3AC8557D-4E34-44B6-9F7E-E6819F50C7A7}" type="pres">
      <dgm:prSet presAssocID="{C507A7DD-2DE0-4A24-822A-72EC5BB7FB49}" presName="rect1ParTxNoCh" presStyleLbl="alignAcc1" presStyleIdx="0" presStyleCnt="1">
        <dgm:presLayoutVars>
          <dgm:chMax val="1"/>
          <dgm:bulletEnabled val="1"/>
        </dgm:presLayoutVars>
      </dgm:prSet>
      <dgm:spPr/>
    </dgm:pt>
  </dgm:ptLst>
  <dgm:cxnLst>
    <dgm:cxn modelId="{6F7A610D-3FCD-4CF3-B502-56DAFA0B096C}" type="presOf" srcId="{F18132CC-3703-4379-84C3-2EF13B4AEB3F}" destId="{BF0B25DA-55E8-4B69-A5CF-9AEB7DA9C46D}" srcOrd="0" destOrd="0" presId="urn:microsoft.com/office/officeart/2005/8/layout/target3"/>
    <dgm:cxn modelId="{C8D9E376-5B44-4C6F-8FB8-E79540C105E6}" type="presOf" srcId="{C507A7DD-2DE0-4A24-822A-72EC5BB7FB49}" destId="{3AC8557D-4E34-44B6-9F7E-E6819F50C7A7}" srcOrd="1" destOrd="0" presId="urn:microsoft.com/office/officeart/2005/8/layout/target3"/>
    <dgm:cxn modelId="{2D61C7DD-45A3-4288-B6FF-7AFC008AD8DC}" srcId="{F18132CC-3703-4379-84C3-2EF13B4AEB3F}" destId="{C507A7DD-2DE0-4A24-822A-72EC5BB7FB49}" srcOrd="0" destOrd="0" parTransId="{CC21B911-16CE-4EFE-B75D-0C9EBDDB7127}" sibTransId="{780CFD6D-2ADC-4AF2-857C-D8D7FA36BC2E}"/>
    <dgm:cxn modelId="{BD7229E5-6B47-4576-95AA-12F40317AFC6}" type="presOf" srcId="{C507A7DD-2DE0-4A24-822A-72EC5BB7FB49}" destId="{8F34DAD6-09F1-4B4E-B934-E2B60882F98F}" srcOrd="0" destOrd="0" presId="urn:microsoft.com/office/officeart/2005/8/layout/target3"/>
    <dgm:cxn modelId="{17D0E7BA-2435-423B-ABA6-24568B371B21}" type="presParOf" srcId="{BF0B25DA-55E8-4B69-A5CF-9AEB7DA9C46D}" destId="{19454A0A-6CCD-47C6-96AE-430CFC7DB9D0}" srcOrd="0" destOrd="0" presId="urn:microsoft.com/office/officeart/2005/8/layout/target3"/>
    <dgm:cxn modelId="{7D05685C-0A6C-4B8E-BC4E-780340389717}" type="presParOf" srcId="{BF0B25DA-55E8-4B69-A5CF-9AEB7DA9C46D}" destId="{F6CE3678-7C6E-44AD-8600-08EC0C89D828}" srcOrd="1" destOrd="0" presId="urn:microsoft.com/office/officeart/2005/8/layout/target3"/>
    <dgm:cxn modelId="{755D39E9-5C33-4B99-A170-70F1D99CE489}" type="presParOf" srcId="{BF0B25DA-55E8-4B69-A5CF-9AEB7DA9C46D}" destId="{8F34DAD6-09F1-4B4E-B934-E2B60882F98F}" srcOrd="2" destOrd="0" presId="urn:microsoft.com/office/officeart/2005/8/layout/target3"/>
    <dgm:cxn modelId="{3431A00D-D0B6-4AF2-A9F5-27E895CD16DA}" type="presParOf" srcId="{BF0B25DA-55E8-4B69-A5CF-9AEB7DA9C46D}" destId="{3AC8557D-4E34-44B6-9F7E-E6819F50C7A7}"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90DEA87E-C7C8-4ABF-9F19-0291C43DBEA6}"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2BF09DA4-6890-49E3-A85B-D743621886BD}">
      <dgm:prSet custT="1"/>
      <dgm:spPr/>
      <dgm:t>
        <a:bodyPr/>
        <a:lstStyle/>
        <a:p>
          <a:pPr rtl="0"/>
          <a:r>
            <a:rPr lang="es-CO" sz="2000" dirty="0">
              <a:latin typeface="Montserrat" panose="00000500000000000000" pitchFamily="50" charset="0"/>
            </a:rPr>
            <a:t>El hemograma muestra hemoconcentración (hematocrito alto), leucopenia y trombocitopenia.</a:t>
          </a:r>
        </a:p>
      </dgm:t>
    </dgm:pt>
    <dgm:pt modelId="{51B5AE7D-5DED-48B5-B7B1-6FD9DE6FA99F}" type="parTrans" cxnId="{A8C917D8-B858-4094-A290-A60FD43CA6BE}">
      <dgm:prSet/>
      <dgm:spPr/>
      <dgm:t>
        <a:bodyPr/>
        <a:lstStyle/>
        <a:p>
          <a:endParaRPr lang="es-CO" sz="1600">
            <a:solidFill>
              <a:srgbClr val="152B48"/>
            </a:solidFill>
            <a:latin typeface="Montserrat" panose="00000500000000000000" pitchFamily="50" charset="0"/>
          </a:endParaRPr>
        </a:p>
      </dgm:t>
    </dgm:pt>
    <dgm:pt modelId="{340D6928-E530-4BD9-BA17-E313E0636588}" type="sibTrans" cxnId="{A8C917D8-B858-4094-A290-A60FD43CA6BE}">
      <dgm:prSet/>
      <dgm:spPr/>
      <dgm:t>
        <a:bodyPr/>
        <a:lstStyle/>
        <a:p>
          <a:endParaRPr lang="es-CO" sz="1600">
            <a:solidFill>
              <a:srgbClr val="152B48"/>
            </a:solidFill>
            <a:latin typeface="Montserrat" panose="00000500000000000000" pitchFamily="50" charset="0"/>
          </a:endParaRPr>
        </a:p>
      </dgm:t>
    </dgm:pt>
    <dgm:pt modelId="{DBF295B5-A7A6-47C0-A626-E063E0DE68DE}">
      <dgm:prSet custT="1"/>
      <dgm:spPr/>
      <dgm:t>
        <a:bodyPr/>
        <a:lstStyle/>
        <a:p>
          <a:pPr rtl="0"/>
          <a:r>
            <a:rPr lang="es-CO" sz="2000">
              <a:latin typeface="Montserrat" panose="00000500000000000000" pitchFamily="50" charset="0"/>
            </a:rPr>
            <a:t>La IgM para dengue sólo se debe pedir después del sexto día de la enfermedad.</a:t>
          </a:r>
        </a:p>
      </dgm:t>
    </dgm:pt>
    <dgm:pt modelId="{7E4CB3F0-E4DA-452E-BEF4-D519DC9E223C}" type="parTrans" cxnId="{056A16E4-78C4-44A3-8B33-94A76B574D2B}">
      <dgm:prSet/>
      <dgm:spPr/>
      <dgm:t>
        <a:bodyPr/>
        <a:lstStyle/>
        <a:p>
          <a:endParaRPr lang="es-CO" sz="1600">
            <a:solidFill>
              <a:srgbClr val="152B48"/>
            </a:solidFill>
            <a:latin typeface="Montserrat" panose="00000500000000000000" pitchFamily="50" charset="0"/>
          </a:endParaRPr>
        </a:p>
      </dgm:t>
    </dgm:pt>
    <dgm:pt modelId="{67B590E0-E043-48FC-96D9-E123B25EBC1B}" type="sibTrans" cxnId="{056A16E4-78C4-44A3-8B33-94A76B574D2B}">
      <dgm:prSet/>
      <dgm:spPr/>
      <dgm:t>
        <a:bodyPr/>
        <a:lstStyle/>
        <a:p>
          <a:endParaRPr lang="es-CO" sz="1600">
            <a:solidFill>
              <a:srgbClr val="152B48"/>
            </a:solidFill>
            <a:latin typeface="Montserrat" panose="00000500000000000000" pitchFamily="50" charset="0"/>
          </a:endParaRPr>
        </a:p>
      </dgm:t>
    </dgm:pt>
    <dgm:pt modelId="{8B9A5859-A202-4EA2-8B75-35EEE0C96A35}">
      <dgm:prSet custT="1"/>
      <dgm:spPr/>
      <dgm:t>
        <a:bodyPr/>
        <a:lstStyle/>
        <a:p>
          <a:pPr rtl="0"/>
          <a:r>
            <a:rPr lang="es-CO" sz="2000">
              <a:latin typeface="Montserrat" panose="00000500000000000000" pitchFamily="50" charset="0"/>
            </a:rPr>
            <a:t>El diagnóstico virológico sólo se puede hacer en sangre hasta el quinto día de los síntomas.</a:t>
          </a:r>
        </a:p>
      </dgm:t>
    </dgm:pt>
    <dgm:pt modelId="{D20A73E7-B039-4959-A0FC-CEA1CB829DB3}" type="parTrans" cxnId="{9F1A7A1B-648D-48C3-A457-FD97D6514EFF}">
      <dgm:prSet/>
      <dgm:spPr/>
      <dgm:t>
        <a:bodyPr/>
        <a:lstStyle/>
        <a:p>
          <a:endParaRPr lang="es-CO" sz="1600">
            <a:solidFill>
              <a:srgbClr val="152B48"/>
            </a:solidFill>
            <a:latin typeface="Montserrat" panose="00000500000000000000" pitchFamily="50" charset="0"/>
          </a:endParaRPr>
        </a:p>
      </dgm:t>
    </dgm:pt>
    <dgm:pt modelId="{77090C8F-AF02-46A3-854C-B1862C1EBF54}" type="sibTrans" cxnId="{9F1A7A1B-648D-48C3-A457-FD97D6514EFF}">
      <dgm:prSet/>
      <dgm:spPr/>
      <dgm:t>
        <a:bodyPr/>
        <a:lstStyle/>
        <a:p>
          <a:endParaRPr lang="es-CO" sz="1600">
            <a:solidFill>
              <a:srgbClr val="152B48"/>
            </a:solidFill>
            <a:latin typeface="Montserrat" panose="00000500000000000000" pitchFamily="50" charset="0"/>
          </a:endParaRPr>
        </a:p>
      </dgm:t>
    </dgm:pt>
    <dgm:pt modelId="{78219512-3269-4CE1-91F8-FF5502680662}" type="pres">
      <dgm:prSet presAssocID="{90DEA87E-C7C8-4ABF-9F19-0291C43DBEA6}" presName="linear" presStyleCnt="0">
        <dgm:presLayoutVars>
          <dgm:animLvl val="lvl"/>
          <dgm:resizeHandles val="exact"/>
        </dgm:presLayoutVars>
      </dgm:prSet>
      <dgm:spPr/>
    </dgm:pt>
    <dgm:pt modelId="{890D1B89-1DBF-4F70-BA62-0CD68C4D9DD1}" type="pres">
      <dgm:prSet presAssocID="{2BF09DA4-6890-49E3-A85B-D743621886BD}" presName="parentText" presStyleLbl="node1" presStyleIdx="0" presStyleCnt="3" custLinFactNeighborX="11181" custLinFactNeighborY="53875">
        <dgm:presLayoutVars>
          <dgm:chMax val="0"/>
          <dgm:bulletEnabled val="1"/>
        </dgm:presLayoutVars>
      </dgm:prSet>
      <dgm:spPr/>
    </dgm:pt>
    <dgm:pt modelId="{07735309-96B3-4919-A024-33B2EB75481B}" type="pres">
      <dgm:prSet presAssocID="{340D6928-E530-4BD9-BA17-E313E0636588}" presName="spacer" presStyleCnt="0"/>
      <dgm:spPr/>
    </dgm:pt>
    <dgm:pt modelId="{8BDD215D-7A21-4C13-B17F-1C331811B1C5}" type="pres">
      <dgm:prSet presAssocID="{DBF295B5-A7A6-47C0-A626-E063E0DE68DE}" presName="parentText" presStyleLbl="node1" presStyleIdx="1" presStyleCnt="3">
        <dgm:presLayoutVars>
          <dgm:chMax val="0"/>
          <dgm:bulletEnabled val="1"/>
        </dgm:presLayoutVars>
      </dgm:prSet>
      <dgm:spPr/>
    </dgm:pt>
    <dgm:pt modelId="{20D2F6B8-AD50-46A1-947F-5CC94155BC48}" type="pres">
      <dgm:prSet presAssocID="{67B590E0-E043-48FC-96D9-E123B25EBC1B}" presName="spacer" presStyleCnt="0"/>
      <dgm:spPr/>
    </dgm:pt>
    <dgm:pt modelId="{B2349DD2-B2ED-4F96-8C5D-C0C93A5BA09A}" type="pres">
      <dgm:prSet presAssocID="{8B9A5859-A202-4EA2-8B75-35EEE0C96A35}" presName="parentText" presStyleLbl="node1" presStyleIdx="2" presStyleCnt="3">
        <dgm:presLayoutVars>
          <dgm:chMax val="0"/>
          <dgm:bulletEnabled val="1"/>
        </dgm:presLayoutVars>
      </dgm:prSet>
      <dgm:spPr/>
    </dgm:pt>
  </dgm:ptLst>
  <dgm:cxnLst>
    <dgm:cxn modelId="{9F1A7A1B-648D-48C3-A457-FD97D6514EFF}" srcId="{90DEA87E-C7C8-4ABF-9F19-0291C43DBEA6}" destId="{8B9A5859-A202-4EA2-8B75-35EEE0C96A35}" srcOrd="2" destOrd="0" parTransId="{D20A73E7-B039-4959-A0FC-CEA1CB829DB3}" sibTransId="{77090C8F-AF02-46A3-854C-B1862C1EBF54}"/>
    <dgm:cxn modelId="{364C9A91-5179-4648-BB34-8443C918F886}" type="presOf" srcId="{90DEA87E-C7C8-4ABF-9F19-0291C43DBEA6}" destId="{78219512-3269-4CE1-91F8-FF5502680662}" srcOrd="0" destOrd="0" presId="urn:microsoft.com/office/officeart/2005/8/layout/vList2"/>
    <dgm:cxn modelId="{70EB62A0-C8E4-4CF1-A707-E3D18BEDE7A8}" type="presOf" srcId="{2BF09DA4-6890-49E3-A85B-D743621886BD}" destId="{890D1B89-1DBF-4F70-BA62-0CD68C4D9DD1}" srcOrd="0" destOrd="0" presId="urn:microsoft.com/office/officeart/2005/8/layout/vList2"/>
    <dgm:cxn modelId="{DDBB34D3-E871-4E2D-83E2-9D31995DA2BF}" type="presOf" srcId="{DBF295B5-A7A6-47C0-A626-E063E0DE68DE}" destId="{8BDD215D-7A21-4C13-B17F-1C331811B1C5}" srcOrd="0" destOrd="0" presId="urn:microsoft.com/office/officeart/2005/8/layout/vList2"/>
    <dgm:cxn modelId="{A8C917D8-B858-4094-A290-A60FD43CA6BE}" srcId="{90DEA87E-C7C8-4ABF-9F19-0291C43DBEA6}" destId="{2BF09DA4-6890-49E3-A85B-D743621886BD}" srcOrd="0" destOrd="0" parTransId="{51B5AE7D-5DED-48B5-B7B1-6FD9DE6FA99F}" sibTransId="{340D6928-E530-4BD9-BA17-E313E0636588}"/>
    <dgm:cxn modelId="{39B8A1DE-A5BD-4B82-9F80-DA9EC699917B}" type="presOf" srcId="{8B9A5859-A202-4EA2-8B75-35EEE0C96A35}" destId="{B2349DD2-B2ED-4F96-8C5D-C0C93A5BA09A}" srcOrd="0" destOrd="0" presId="urn:microsoft.com/office/officeart/2005/8/layout/vList2"/>
    <dgm:cxn modelId="{056A16E4-78C4-44A3-8B33-94A76B574D2B}" srcId="{90DEA87E-C7C8-4ABF-9F19-0291C43DBEA6}" destId="{DBF295B5-A7A6-47C0-A626-E063E0DE68DE}" srcOrd="1" destOrd="0" parTransId="{7E4CB3F0-E4DA-452E-BEF4-D519DC9E223C}" sibTransId="{67B590E0-E043-48FC-96D9-E123B25EBC1B}"/>
    <dgm:cxn modelId="{FD6A2F6D-A46B-4017-8B3E-EB48F949E56C}" type="presParOf" srcId="{78219512-3269-4CE1-91F8-FF5502680662}" destId="{890D1B89-1DBF-4F70-BA62-0CD68C4D9DD1}" srcOrd="0" destOrd="0" presId="urn:microsoft.com/office/officeart/2005/8/layout/vList2"/>
    <dgm:cxn modelId="{5914F258-0F68-4BF1-837F-56E5A7CAC843}" type="presParOf" srcId="{78219512-3269-4CE1-91F8-FF5502680662}" destId="{07735309-96B3-4919-A024-33B2EB75481B}" srcOrd="1" destOrd="0" presId="urn:microsoft.com/office/officeart/2005/8/layout/vList2"/>
    <dgm:cxn modelId="{152895CC-756A-4E7F-8481-EB7C6669970F}" type="presParOf" srcId="{78219512-3269-4CE1-91F8-FF5502680662}" destId="{8BDD215D-7A21-4C13-B17F-1C331811B1C5}" srcOrd="2" destOrd="0" presId="urn:microsoft.com/office/officeart/2005/8/layout/vList2"/>
    <dgm:cxn modelId="{808AC234-FABB-4118-A889-F882C2638739}" type="presParOf" srcId="{78219512-3269-4CE1-91F8-FF5502680662}" destId="{20D2F6B8-AD50-46A1-947F-5CC94155BC48}" srcOrd="3" destOrd="0" presId="urn:microsoft.com/office/officeart/2005/8/layout/vList2"/>
    <dgm:cxn modelId="{C8427252-B97E-4D1B-83F6-58B01ECDD88D}" type="presParOf" srcId="{78219512-3269-4CE1-91F8-FF5502680662}" destId="{B2349DD2-B2ED-4F96-8C5D-C0C93A5BA09A}"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188E80E7-3324-4138-86E4-30125533EF7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B56B8C7A-3CB4-4AD1-AD7A-EDDB510DEB87}">
      <dgm:prSet custT="1"/>
      <dgm:spPr/>
      <dgm:t>
        <a:bodyPr/>
        <a:lstStyle/>
        <a:p>
          <a:pPr rtl="0"/>
          <a:r>
            <a:rPr lang="es-CO" sz="4800" b="0" dirty="0">
              <a:solidFill>
                <a:srgbClr val="00AAA7"/>
              </a:solidFill>
              <a:latin typeface="Montserrat" panose="00000500000000000000" pitchFamily="50" charset="0"/>
            </a:rPr>
            <a:t>Tratamiento</a:t>
          </a:r>
        </a:p>
      </dgm:t>
    </dgm:pt>
    <dgm:pt modelId="{316B2B6B-6A52-4304-8EA4-06236D3B235D}" type="parTrans" cxnId="{A1D52083-F60D-4136-92D8-92B6FB5B6C91}">
      <dgm:prSet/>
      <dgm:spPr/>
      <dgm:t>
        <a:bodyPr/>
        <a:lstStyle/>
        <a:p>
          <a:endParaRPr lang="es-CO"/>
        </a:p>
      </dgm:t>
    </dgm:pt>
    <dgm:pt modelId="{4AA89FF5-1232-4E63-AF4C-010EE386528D}" type="sibTrans" cxnId="{A1D52083-F60D-4136-92D8-92B6FB5B6C91}">
      <dgm:prSet/>
      <dgm:spPr/>
      <dgm:t>
        <a:bodyPr/>
        <a:lstStyle/>
        <a:p>
          <a:endParaRPr lang="es-CO"/>
        </a:p>
      </dgm:t>
    </dgm:pt>
    <dgm:pt modelId="{0F450A52-D90C-43E7-BF16-56EAAFC32821}" type="pres">
      <dgm:prSet presAssocID="{188E80E7-3324-4138-86E4-30125533EF7C}" presName="Name0" presStyleCnt="0">
        <dgm:presLayoutVars>
          <dgm:chMax val="7"/>
          <dgm:dir/>
          <dgm:animLvl val="lvl"/>
          <dgm:resizeHandles val="exact"/>
        </dgm:presLayoutVars>
      </dgm:prSet>
      <dgm:spPr/>
    </dgm:pt>
    <dgm:pt modelId="{1BCAE21B-AEAA-46FD-8F5E-8D9835C892BD}" type="pres">
      <dgm:prSet presAssocID="{B56B8C7A-3CB4-4AD1-AD7A-EDDB510DEB87}" presName="circle1" presStyleLbl="node1" presStyleIdx="0" presStyleCnt="1"/>
      <dgm:spPr/>
    </dgm:pt>
    <dgm:pt modelId="{7831FBBE-A682-466F-BB54-39BEA6318325}" type="pres">
      <dgm:prSet presAssocID="{B56B8C7A-3CB4-4AD1-AD7A-EDDB510DEB87}" presName="space" presStyleCnt="0"/>
      <dgm:spPr/>
    </dgm:pt>
    <dgm:pt modelId="{AA642D12-6B33-4DEC-844A-85EC6C8CFF19}" type="pres">
      <dgm:prSet presAssocID="{B56B8C7A-3CB4-4AD1-AD7A-EDDB510DEB87}" presName="rect1" presStyleLbl="alignAcc1" presStyleIdx="0" presStyleCnt="1" custLinFactNeighborX="-527" custLinFactNeighborY="3462"/>
      <dgm:spPr/>
    </dgm:pt>
    <dgm:pt modelId="{5AE2BF5A-BA7D-485E-8CB9-B649E8096359}" type="pres">
      <dgm:prSet presAssocID="{B56B8C7A-3CB4-4AD1-AD7A-EDDB510DEB87}" presName="rect1ParTxNoCh" presStyleLbl="alignAcc1" presStyleIdx="0" presStyleCnt="1">
        <dgm:presLayoutVars>
          <dgm:chMax val="1"/>
          <dgm:bulletEnabled val="1"/>
        </dgm:presLayoutVars>
      </dgm:prSet>
      <dgm:spPr/>
    </dgm:pt>
  </dgm:ptLst>
  <dgm:cxnLst>
    <dgm:cxn modelId="{A1D52083-F60D-4136-92D8-92B6FB5B6C91}" srcId="{188E80E7-3324-4138-86E4-30125533EF7C}" destId="{B56B8C7A-3CB4-4AD1-AD7A-EDDB510DEB87}" srcOrd="0" destOrd="0" parTransId="{316B2B6B-6A52-4304-8EA4-06236D3B235D}" sibTransId="{4AA89FF5-1232-4E63-AF4C-010EE386528D}"/>
    <dgm:cxn modelId="{B0A7829D-78A5-44FC-953F-FB800C6A981F}" type="presOf" srcId="{B56B8C7A-3CB4-4AD1-AD7A-EDDB510DEB87}" destId="{5AE2BF5A-BA7D-485E-8CB9-B649E8096359}" srcOrd="1" destOrd="0" presId="urn:microsoft.com/office/officeart/2005/8/layout/target3"/>
    <dgm:cxn modelId="{487590F7-8D16-4DFE-8723-C877FA88B874}" type="presOf" srcId="{B56B8C7A-3CB4-4AD1-AD7A-EDDB510DEB87}" destId="{AA642D12-6B33-4DEC-844A-85EC6C8CFF19}" srcOrd="0" destOrd="0" presId="urn:microsoft.com/office/officeart/2005/8/layout/target3"/>
    <dgm:cxn modelId="{3A17EBFF-F7BD-49AD-8493-5332199E71C1}" type="presOf" srcId="{188E80E7-3324-4138-86E4-30125533EF7C}" destId="{0F450A52-D90C-43E7-BF16-56EAAFC32821}" srcOrd="0" destOrd="0" presId="urn:microsoft.com/office/officeart/2005/8/layout/target3"/>
    <dgm:cxn modelId="{F7DF8DE2-746F-43B8-9CAC-588555397556}" type="presParOf" srcId="{0F450A52-D90C-43E7-BF16-56EAAFC32821}" destId="{1BCAE21B-AEAA-46FD-8F5E-8D9835C892BD}" srcOrd="0" destOrd="0" presId="urn:microsoft.com/office/officeart/2005/8/layout/target3"/>
    <dgm:cxn modelId="{AC4FE657-5D13-4F05-95FB-DF9372BC4442}" type="presParOf" srcId="{0F450A52-D90C-43E7-BF16-56EAAFC32821}" destId="{7831FBBE-A682-466F-BB54-39BEA6318325}" srcOrd="1" destOrd="0" presId="urn:microsoft.com/office/officeart/2005/8/layout/target3"/>
    <dgm:cxn modelId="{7FFDB242-3738-4A6F-A14B-56BBCA8F7EED}" type="presParOf" srcId="{0F450A52-D90C-43E7-BF16-56EAAFC32821}" destId="{AA642D12-6B33-4DEC-844A-85EC6C8CFF19}" srcOrd="2" destOrd="0" presId="urn:microsoft.com/office/officeart/2005/8/layout/target3"/>
    <dgm:cxn modelId="{61CC2858-4CAF-4FAB-AF01-565FF9CCBA40}" type="presParOf" srcId="{0F450A52-D90C-43E7-BF16-56EAAFC32821}" destId="{5AE2BF5A-BA7D-485E-8CB9-B649E809635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13632F24-4303-4671-9FE7-63469E32DD14}"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B43BC1DE-BB4B-40E2-9EBE-37F91C9FC5F9}">
      <dgm:prSet custT="1"/>
      <dgm:spPr/>
      <dgm:t>
        <a:bodyPr/>
        <a:lstStyle/>
        <a:p>
          <a:pPr rtl="0"/>
          <a:r>
            <a:rPr lang="es-CO" sz="4400" dirty="0">
              <a:solidFill>
                <a:srgbClr val="00AAA7"/>
              </a:solidFill>
              <a:latin typeface="Montserrat" panose="00000500000000000000" pitchFamily="50" charset="0"/>
            </a:rPr>
            <a:t>Criterios para transfusión de plaquetas</a:t>
          </a:r>
        </a:p>
      </dgm:t>
    </dgm:pt>
    <dgm:pt modelId="{0550BAB7-163B-4486-92F0-E67FA292E304}" type="parTrans" cxnId="{76F9FEE3-0410-48A6-8E07-23E7A5E7D840}">
      <dgm:prSet/>
      <dgm:spPr/>
      <dgm:t>
        <a:bodyPr/>
        <a:lstStyle/>
        <a:p>
          <a:endParaRPr lang="es-CO" sz="2800" dirty="0">
            <a:solidFill>
              <a:srgbClr val="00AAA7"/>
            </a:solidFill>
            <a:latin typeface="Montserrat" panose="00000500000000000000" pitchFamily="50" charset="0"/>
          </a:endParaRPr>
        </a:p>
      </dgm:t>
    </dgm:pt>
    <dgm:pt modelId="{8B9344D3-DD34-4E1D-ABB5-112E1463A14F}" type="sibTrans" cxnId="{76F9FEE3-0410-48A6-8E07-23E7A5E7D840}">
      <dgm:prSet/>
      <dgm:spPr/>
      <dgm:t>
        <a:bodyPr/>
        <a:lstStyle/>
        <a:p>
          <a:endParaRPr lang="es-CO" sz="2800" dirty="0">
            <a:solidFill>
              <a:srgbClr val="00AAA7"/>
            </a:solidFill>
            <a:latin typeface="Montserrat" panose="00000500000000000000" pitchFamily="50" charset="0"/>
          </a:endParaRPr>
        </a:p>
      </dgm:t>
    </dgm:pt>
    <dgm:pt modelId="{888E506B-DDBC-4321-9681-494B92DB4756}" type="pres">
      <dgm:prSet presAssocID="{13632F24-4303-4671-9FE7-63469E32DD14}" presName="Name0" presStyleCnt="0">
        <dgm:presLayoutVars>
          <dgm:chMax val="7"/>
          <dgm:dir/>
          <dgm:animLvl val="lvl"/>
          <dgm:resizeHandles val="exact"/>
        </dgm:presLayoutVars>
      </dgm:prSet>
      <dgm:spPr/>
    </dgm:pt>
    <dgm:pt modelId="{F828DB32-1429-4E8C-B3CD-47B0F5073A02}" type="pres">
      <dgm:prSet presAssocID="{B43BC1DE-BB4B-40E2-9EBE-37F91C9FC5F9}" presName="circle1" presStyleLbl="node1" presStyleIdx="0" presStyleCnt="1"/>
      <dgm:spPr/>
    </dgm:pt>
    <dgm:pt modelId="{BB6360CE-5807-48B0-9EE0-5C1AC5827BA8}" type="pres">
      <dgm:prSet presAssocID="{B43BC1DE-BB4B-40E2-9EBE-37F91C9FC5F9}" presName="space" presStyleCnt="0"/>
      <dgm:spPr/>
    </dgm:pt>
    <dgm:pt modelId="{8DEDCC7B-3789-4CF3-BFFD-9A51A79B9F1D}" type="pres">
      <dgm:prSet presAssocID="{B43BC1DE-BB4B-40E2-9EBE-37F91C9FC5F9}" presName="rect1" presStyleLbl="alignAcc1" presStyleIdx="0" presStyleCnt="1"/>
      <dgm:spPr/>
    </dgm:pt>
    <dgm:pt modelId="{13C9971E-6297-417B-B200-C65579C0F9C5}" type="pres">
      <dgm:prSet presAssocID="{B43BC1DE-BB4B-40E2-9EBE-37F91C9FC5F9}" presName="rect1ParTxNoCh" presStyleLbl="alignAcc1" presStyleIdx="0" presStyleCnt="1">
        <dgm:presLayoutVars>
          <dgm:chMax val="1"/>
          <dgm:bulletEnabled val="1"/>
        </dgm:presLayoutVars>
      </dgm:prSet>
      <dgm:spPr/>
    </dgm:pt>
  </dgm:ptLst>
  <dgm:cxnLst>
    <dgm:cxn modelId="{89D0390A-CEF1-4C91-97B6-6C2FC3B5E29A}" type="presOf" srcId="{B43BC1DE-BB4B-40E2-9EBE-37F91C9FC5F9}" destId="{8DEDCC7B-3789-4CF3-BFFD-9A51A79B9F1D}" srcOrd="0" destOrd="0" presId="urn:microsoft.com/office/officeart/2005/8/layout/target3"/>
    <dgm:cxn modelId="{5F2A7377-8C6F-46E4-9FEA-7EC190AC5995}" type="presOf" srcId="{13632F24-4303-4671-9FE7-63469E32DD14}" destId="{888E506B-DDBC-4321-9681-494B92DB4756}" srcOrd="0" destOrd="0" presId="urn:microsoft.com/office/officeart/2005/8/layout/target3"/>
    <dgm:cxn modelId="{CA76ADAB-8BB6-4EFB-947C-8F7E742ACECA}" type="presOf" srcId="{B43BC1DE-BB4B-40E2-9EBE-37F91C9FC5F9}" destId="{13C9971E-6297-417B-B200-C65579C0F9C5}" srcOrd="1" destOrd="0" presId="urn:microsoft.com/office/officeart/2005/8/layout/target3"/>
    <dgm:cxn modelId="{76F9FEE3-0410-48A6-8E07-23E7A5E7D840}" srcId="{13632F24-4303-4671-9FE7-63469E32DD14}" destId="{B43BC1DE-BB4B-40E2-9EBE-37F91C9FC5F9}" srcOrd="0" destOrd="0" parTransId="{0550BAB7-163B-4486-92F0-E67FA292E304}" sibTransId="{8B9344D3-DD34-4E1D-ABB5-112E1463A14F}"/>
    <dgm:cxn modelId="{14457DC7-9825-40A7-99DD-87E42B6CB57C}" type="presParOf" srcId="{888E506B-DDBC-4321-9681-494B92DB4756}" destId="{F828DB32-1429-4E8C-B3CD-47B0F5073A02}" srcOrd="0" destOrd="0" presId="urn:microsoft.com/office/officeart/2005/8/layout/target3"/>
    <dgm:cxn modelId="{1C2ABB4B-02BC-4A37-8850-C13626332136}" type="presParOf" srcId="{888E506B-DDBC-4321-9681-494B92DB4756}" destId="{BB6360CE-5807-48B0-9EE0-5C1AC5827BA8}" srcOrd="1" destOrd="0" presId="urn:microsoft.com/office/officeart/2005/8/layout/target3"/>
    <dgm:cxn modelId="{58C3BE41-745F-46F9-BB1E-DD312D4D7BAA}" type="presParOf" srcId="{888E506B-DDBC-4321-9681-494B92DB4756}" destId="{8DEDCC7B-3789-4CF3-BFFD-9A51A79B9F1D}" srcOrd="2" destOrd="0" presId="urn:microsoft.com/office/officeart/2005/8/layout/target3"/>
    <dgm:cxn modelId="{66029158-1C38-4266-A79E-8938CFC65D47}" type="presParOf" srcId="{888E506B-DDBC-4321-9681-494B92DB4756}" destId="{13C9971E-6297-417B-B200-C65579C0F9C5}"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3341B68F-5CF1-416B-B202-FAFAB8B6A465}"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C3FF88C7-97A8-4847-962A-BDE20BF2D9E2}">
      <dgm:prSet custT="1"/>
      <dgm:spPr/>
      <dgm:t>
        <a:bodyPr/>
        <a:lstStyle/>
        <a:p>
          <a:pPr rtl="0"/>
          <a:r>
            <a:rPr lang="es-CO" sz="2400" dirty="0">
              <a:latin typeface="Montserrat" panose="00000500000000000000" pitchFamily="50" charset="0"/>
            </a:rPr>
            <a:t>Plaquetas menores de 5000/mm3 o menores de 20.000/mm3 y algún factor de riesgo.</a:t>
          </a:r>
        </a:p>
      </dgm:t>
    </dgm:pt>
    <dgm:pt modelId="{B9E2F4B1-26C1-46B6-A57E-C86ECEFC6C2D}" type="parTrans" cxnId="{28FBCA66-9D34-48AD-9305-D6C9DBC72875}">
      <dgm:prSet/>
      <dgm:spPr/>
      <dgm:t>
        <a:bodyPr/>
        <a:lstStyle/>
        <a:p>
          <a:endParaRPr lang="es-CO" sz="1600">
            <a:solidFill>
              <a:srgbClr val="152B48"/>
            </a:solidFill>
            <a:latin typeface="Montserrat" panose="00000500000000000000" pitchFamily="50" charset="0"/>
          </a:endParaRPr>
        </a:p>
      </dgm:t>
    </dgm:pt>
    <dgm:pt modelId="{317229A9-3ABD-48D3-BEC0-7F60DC293AA7}" type="sibTrans" cxnId="{28FBCA66-9D34-48AD-9305-D6C9DBC72875}">
      <dgm:prSet/>
      <dgm:spPr/>
      <dgm:t>
        <a:bodyPr/>
        <a:lstStyle/>
        <a:p>
          <a:endParaRPr lang="es-CO" sz="1600">
            <a:solidFill>
              <a:srgbClr val="152B48"/>
            </a:solidFill>
            <a:latin typeface="Montserrat" panose="00000500000000000000" pitchFamily="50" charset="0"/>
          </a:endParaRPr>
        </a:p>
      </dgm:t>
    </dgm:pt>
    <dgm:pt modelId="{C0F4AEA3-BFE0-4E1F-8B88-D876B597019C}">
      <dgm:prSet custT="1"/>
      <dgm:spPr/>
      <dgm:t>
        <a:bodyPr/>
        <a:lstStyle/>
        <a:p>
          <a:pPr rtl="0"/>
          <a:r>
            <a:rPr lang="es-CO" sz="2400">
              <a:latin typeface="Montserrat" panose="00000500000000000000" pitchFamily="50" charset="0"/>
            </a:rPr>
            <a:t>Meta: 50.000/mm3.</a:t>
          </a:r>
        </a:p>
      </dgm:t>
    </dgm:pt>
    <dgm:pt modelId="{0361BD0D-7827-4008-8955-9EDAF54CD261}" type="parTrans" cxnId="{CA6C6C78-4075-4B40-B255-00F9BB44C4D8}">
      <dgm:prSet/>
      <dgm:spPr/>
      <dgm:t>
        <a:bodyPr/>
        <a:lstStyle/>
        <a:p>
          <a:endParaRPr lang="es-CO" sz="1600">
            <a:solidFill>
              <a:srgbClr val="152B48"/>
            </a:solidFill>
            <a:latin typeface="Montserrat" panose="00000500000000000000" pitchFamily="50" charset="0"/>
          </a:endParaRPr>
        </a:p>
      </dgm:t>
    </dgm:pt>
    <dgm:pt modelId="{10123399-16F8-4B00-8861-DA37E23751BB}" type="sibTrans" cxnId="{CA6C6C78-4075-4B40-B255-00F9BB44C4D8}">
      <dgm:prSet/>
      <dgm:spPr/>
      <dgm:t>
        <a:bodyPr/>
        <a:lstStyle/>
        <a:p>
          <a:endParaRPr lang="es-CO" sz="1600">
            <a:solidFill>
              <a:srgbClr val="152B48"/>
            </a:solidFill>
            <a:latin typeface="Montserrat" panose="00000500000000000000" pitchFamily="50" charset="0"/>
          </a:endParaRPr>
        </a:p>
      </dgm:t>
    </dgm:pt>
    <dgm:pt modelId="{2BDE8345-7B85-4A12-B77B-2F42DBA33A14}" type="pres">
      <dgm:prSet presAssocID="{3341B68F-5CF1-416B-B202-FAFAB8B6A465}" presName="linear" presStyleCnt="0">
        <dgm:presLayoutVars>
          <dgm:animLvl val="lvl"/>
          <dgm:resizeHandles val="exact"/>
        </dgm:presLayoutVars>
      </dgm:prSet>
      <dgm:spPr/>
    </dgm:pt>
    <dgm:pt modelId="{0AA9F7DD-A843-4F58-93A9-82C364FF8E74}" type="pres">
      <dgm:prSet presAssocID="{C3FF88C7-97A8-4847-962A-BDE20BF2D9E2}" presName="parentText" presStyleLbl="node1" presStyleIdx="0" presStyleCnt="2">
        <dgm:presLayoutVars>
          <dgm:chMax val="0"/>
          <dgm:bulletEnabled val="1"/>
        </dgm:presLayoutVars>
      </dgm:prSet>
      <dgm:spPr/>
    </dgm:pt>
    <dgm:pt modelId="{8C519A80-A5CB-46D4-B1BC-91431527A428}" type="pres">
      <dgm:prSet presAssocID="{317229A9-3ABD-48D3-BEC0-7F60DC293AA7}" presName="spacer" presStyleCnt="0"/>
      <dgm:spPr/>
    </dgm:pt>
    <dgm:pt modelId="{0813DC24-DB5B-4BAC-93E0-9290135F9CC2}" type="pres">
      <dgm:prSet presAssocID="{C0F4AEA3-BFE0-4E1F-8B88-D876B597019C}" presName="parentText" presStyleLbl="node1" presStyleIdx="1" presStyleCnt="2">
        <dgm:presLayoutVars>
          <dgm:chMax val="0"/>
          <dgm:bulletEnabled val="1"/>
        </dgm:presLayoutVars>
      </dgm:prSet>
      <dgm:spPr/>
    </dgm:pt>
  </dgm:ptLst>
  <dgm:cxnLst>
    <dgm:cxn modelId="{65D7C31A-811C-4FE7-97DD-0DF57E354550}" type="presOf" srcId="{C3FF88C7-97A8-4847-962A-BDE20BF2D9E2}" destId="{0AA9F7DD-A843-4F58-93A9-82C364FF8E74}" srcOrd="0" destOrd="0" presId="urn:microsoft.com/office/officeart/2005/8/layout/vList2"/>
    <dgm:cxn modelId="{28FBCA66-9D34-48AD-9305-D6C9DBC72875}" srcId="{3341B68F-5CF1-416B-B202-FAFAB8B6A465}" destId="{C3FF88C7-97A8-4847-962A-BDE20BF2D9E2}" srcOrd="0" destOrd="0" parTransId="{B9E2F4B1-26C1-46B6-A57E-C86ECEFC6C2D}" sibTransId="{317229A9-3ABD-48D3-BEC0-7F60DC293AA7}"/>
    <dgm:cxn modelId="{CA6C6C78-4075-4B40-B255-00F9BB44C4D8}" srcId="{3341B68F-5CF1-416B-B202-FAFAB8B6A465}" destId="{C0F4AEA3-BFE0-4E1F-8B88-D876B597019C}" srcOrd="1" destOrd="0" parTransId="{0361BD0D-7827-4008-8955-9EDAF54CD261}" sibTransId="{10123399-16F8-4B00-8861-DA37E23751BB}"/>
    <dgm:cxn modelId="{B1253DB0-3319-4863-9028-213892CD36FD}" type="presOf" srcId="{C0F4AEA3-BFE0-4E1F-8B88-D876B597019C}" destId="{0813DC24-DB5B-4BAC-93E0-9290135F9CC2}" srcOrd="0" destOrd="0" presId="urn:microsoft.com/office/officeart/2005/8/layout/vList2"/>
    <dgm:cxn modelId="{EA62FDB1-2AE3-41C3-859E-C6570DCD2340}" type="presOf" srcId="{3341B68F-5CF1-416B-B202-FAFAB8B6A465}" destId="{2BDE8345-7B85-4A12-B77B-2F42DBA33A14}" srcOrd="0" destOrd="0" presId="urn:microsoft.com/office/officeart/2005/8/layout/vList2"/>
    <dgm:cxn modelId="{9D644F30-5832-4C8B-B131-D26518669654}" type="presParOf" srcId="{2BDE8345-7B85-4A12-B77B-2F42DBA33A14}" destId="{0AA9F7DD-A843-4F58-93A9-82C364FF8E74}" srcOrd="0" destOrd="0" presId="urn:microsoft.com/office/officeart/2005/8/layout/vList2"/>
    <dgm:cxn modelId="{858460EC-BDF3-42FA-A95B-7DE2DFD464F5}" type="presParOf" srcId="{2BDE8345-7B85-4A12-B77B-2F42DBA33A14}" destId="{8C519A80-A5CB-46D4-B1BC-91431527A428}" srcOrd="1" destOrd="0" presId="urn:microsoft.com/office/officeart/2005/8/layout/vList2"/>
    <dgm:cxn modelId="{A9A47279-85FB-4E4E-A70E-B440F32ED06E}" type="presParOf" srcId="{2BDE8345-7B85-4A12-B77B-2F42DBA33A14}" destId="{0813DC24-DB5B-4BAC-93E0-9290135F9CC2}"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1FCF6255-BB7A-4A37-8693-CA19BECEEF4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32132FDD-9EC5-487E-A012-3B10910CBFE2}">
      <dgm:prSet/>
      <dgm:spPr/>
      <dgm:t>
        <a:bodyPr/>
        <a:lstStyle/>
        <a:p>
          <a:pPr rtl="0"/>
          <a:r>
            <a:rPr lang="es-CO" dirty="0">
              <a:solidFill>
                <a:srgbClr val="00AAA7"/>
              </a:solidFill>
              <a:latin typeface="Montserrat" panose="00000500000000000000" pitchFamily="50" charset="0"/>
            </a:rPr>
            <a:t>Criterios de traslado a UCI</a:t>
          </a:r>
        </a:p>
      </dgm:t>
    </dgm:pt>
    <dgm:pt modelId="{9FE0852B-BFDA-448B-9E2D-4E31D5ED5EFD}" type="sibTrans" cxnId="{58323BE7-F029-42DD-BC94-3724738BD793}">
      <dgm:prSet/>
      <dgm:spPr/>
      <dgm:t>
        <a:bodyPr/>
        <a:lstStyle/>
        <a:p>
          <a:endParaRPr lang="es-CO"/>
        </a:p>
      </dgm:t>
    </dgm:pt>
    <dgm:pt modelId="{CC08E2F0-2ADA-4D10-81BF-5526054307F5}" type="parTrans" cxnId="{58323BE7-F029-42DD-BC94-3724738BD793}">
      <dgm:prSet/>
      <dgm:spPr/>
      <dgm:t>
        <a:bodyPr/>
        <a:lstStyle/>
        <a:p>
          <a:endParaRPr lang="es-CO"/>
        </a:p>
      </dgm:t>
    </dgm:pt>
    <dgm:pt modelId="{BB0A849B-9448-49CE-A864-D67796FB84BE}" type="pres">
      <dgm:prSet presAssocID="{1FCF6255-BB7A-4A37-8693-CA19BECEEF48}" presName="Name0" presStyleCnt="0">
        <dgm:presLayoutVars>
          <dgm:chMax val="7"/>
          <dgm:dir/>
          <dgm:animLvl val="lvl"/>
          <dgm:resizeHandles val="exact"/>
        </dgm:presLayoutVars>
      </dgm:prSet>
      <dgm:spPr/>
    </dgm:pt>
    <dgm:pt modelId="{B3D99960-B9F5-486D-B031-3E1B98C25EFF}" type="pres">
      <dgm:prSet presAssocID="{32132FDD-9EC5-487E-A012-3B10910CBFE2}" presName="circle1" presStyleLbl="node1" presStyleIdx="0" presStyleCnt="1"/>
      <dgm:spPr/>
    </dgm:pt>
    <dgm:pt modelId="{233872BA-6E3B-4326-9C89-08E975AEE75C}" type="pres">
      <dgm:prSet presAssocID="{32132FDD-9EC5-487E-A012-3B10910CBFE2}" presName="space" presStyleCnt="0"/>
      <dgm:spPr/>
    </dgm:pt>
    <dgm:pt modelId="{836C66A8-57D2-434D-ADAF-52A912E1B364}" type="pres">
      <dgm:prSet presAssocID="{32132FDD-9EC5-487E-A012-3B10910CBFE2}" presName="rect1" presStyleLbl="alignAcc1" presStyleIdx="0" presStyleCnt="1" custLinFactNeighborX="19166"/>
      <dgm:spPr/>
    </dgm:pt>
    <dgm:pt modelId="{3F06CD19-07D1-4388-8538-C9B22D444BA6}" type="pres">
      <dgm:prSet presAssocID="{32132FDD-9EC5-487E-A012-3B10910CBFE2}" presName="rect1ParTxNoCh" presStyleLbl="alignAcc1" presStyleIdx="0" presStyleCnt="1">
        <dgm:presLayoutVars>
          <dgm:chMax val="1"/>
          <dgm:bulletEnabled val="1"/>
        </dgm:presLayoutVars>
      </dgm:prSet>
      <dgm:spPr/>
    </dgm:pt>
  </dgm:ptLst>
  <dgm:cxnLst>
    <dgm:cxn modelId="{33342F13-975E-4B70-AE1B-43CA81574025}" type="presOf" srcId="{1FCF6255-BB7A-4A37-8693-CA19BECEEF48}" destId="{BB0A849B-9448-49CE-A864-D67796FB84BE}" srcOrd="0" destOrd="0" presId="urn:microsoft.com/office/officeart/2005/8/layout/target3"/>
    <dgm:cxn modelId="{E9FEBE6E-7A55-4D56-8DC8-58047BE30CE8}" type="presOf" srcId="{32132FDD-9EC5-487E-A012-3B10910CBFE2}" destId="{3F06CD19-07D1-4388-8538-C9B22D444BA6}" srcOrd="1" destOrd="0" presId="urn:microsoft.com/office/officeart/2005/8/layout/target3"/>
    <dgm:cxn modelId="{1353769B-A1C0-4F9E-A417-B1FF81BA95B3}" type="presOf" srcId="{32132FDD-9EC5-487E-A012-3B10910CBFE2}" destId="{836C66A8-57D2-434D-ADAF-52A912E1B364}" srcOrd="0" destOrd="0" presId="urn:microsoft.com/office/officeart/2005/8/layout/target3"/>
    <dgm:cxn modelId="{58323BE7-F029-42DD-BC94-3724738BD793}" srcId="{1FCF6255-BB7A-4A37-8693-CA19BECEEF48}" destId="{32132FDD-9EC5-487E-A012-3B10910CBFE2}" srcOrd="0" destOrd="0" parTransId="{CC08E2F0-2ADA-4D10-81BF-5526054307F5}" sibTransId="{9FE0852B-BFDA-448B-9E2D-4E31D5ED5EFD}"/>
    <dgm:cxn modelId="{86307693-F91A-4B2B-82F1-2BA8372E9A11}" type="presParOf" srcId="{BB0A849B-9448-49CE-A864-D67796FB84BE}" destId="{B3D99960-B9F5-486D-B031-3E1B98C25EFF}" srcOrd="0" destOrd="0" presId="urn:microsoft.com/office/officeart/2005/8/layout/target3"/>
    <dgm:cxn modelId="{9039B62B-D620-47E8-B58D-306EB1648595}" type="presParOf" srcId="{BB0A849B-9448-49CE-A864-D67796FB84BE}" destId="{233872BA-6E3B-4326-9C89-08E975AEE75C}" srcOrd="1" destOrd="0" presId="urn:microsoft.com/office/officeart/2005/8/layout/target3"/>
    <dgm:cxn modelId="{977EDF8E-C03D-405B-8325-6329A0F623B6}" type="presParOf" srcId="{BB0A849B-9448-49CE-A864-D67796FB84BE}" destId="{836C66A8-57D2-434D-ADAF-52A912E1B364}" srcOrd="2" destOrd="0" presId="urn:microsoft.com/office/officeart/2005/8/layout/target3"/>
    <dgm:cxn modelId="{C2D8F513-3612-4C77-9386-7A51153BFE11}" type="presParOf" srcId="{BB0A849B-9448-49CE-A864-D67796FB84BE}" destId="{3F06CD19-07D1-4388-8538-C9B22D444BA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7808AC2E-1B28-4E4A-BB9A-D31EF07F04B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E3F43EF3-7267-45C8-A43F-3E5807EC761E}">
      <dgm:prSet custT="1"/>
      <dgm:spPr/>
      <dgm:t>
        <a:bodyPr/>
        <a:lstStyle/>
        <a:p>
          <a:pPr rtl="0"/>
          <a:r>
            <a:rPr lang="es-CO" sz="4800" dirty="0">
              <a:solidFill>
                <a:srgbClr val="00AAA7"/>
              </a:solidFill>
              <a:latin typeface="Montserrat" panose="00000500000000000000" pitchFamily="50" charset="0"/>
            </a:rPr>
            <a:t>Criterios de alta</a:t>
          </a:r>
        </a:p>
      </dgm:t>
    </dgm:pt>
    <dgm:pt modelId="{91A6A04D-4488-4C40-9552-6623475DD932}" type="parTrans" cxnId="{0BEED254-5C63-4802-9942-F3E84D95E520}">
      <dgm:prSet/>
      <dgm:spPr/>
      <dgm:t>
        <a:bodyPr/>
        <a:lstStyle/>
        <a:p>
          <a:endParaRPr lang="es-CO"/>
        </a:p>
      </dgm:t>
    </dgm:pt>
    <dgm:pt modelId="{CC8086C9-06CB-4674-8830-E0F52DB2B732}" type="sibTrans" cxnId="{0BEED254-5C63-4802-9942-F3E84D95E520}">
      <dgm:prSet/>
      <dgm:spPr/>
      <dgm:t>
        <a:bodyPr/>
        <a:lstStyle/>
        <a:p>
          <a:endParaRPr lang="es-CO"/>
        </a:p>
      </dgm:t>
    </dgm:pt>
    <dgm:pt modelId="{33B38D4C-AFB3-4D5F-873C-0CF1588EEA9F}" type="pres">
      <dgm:prSet presAssocID="{7808AC2E-1B28-4E4A-BB9A-D31EF07F04BC}" presName="Name0" presStyleCnt="0">
        <dgm:presLayoutVars>
          <dgm:chMax val="7"/>
          <dgm:dir/>
          <dgm:animLvl val="lvl"/>
          <dgm:resizeHandles val="exact"/>
        </dgm:presLayoutVars>
      </dgm:prSet>
      <dgm:spPr/>
    </dgm:pt>
    <dgm:pt modelId="{B485C037-1C3C-4101-B674-729BFD763F7F}" type="pres">
      <dgm:prSet presAssocID="{E3F43EF3-7267-45C8-A43F-3E5807EC761E}" presName="circle1" presStyleLbl="node1" presStyleIdx="0" presStyleCnt="1"/>
      <dgm:spPr/>
    </dgm:pt>
    <dgm:pt modelId="{738C355B-50F6-468B-8446-869AFE3C6278}" type="pres">
      <dgm:prSet presAssocID="{E3F43EF3-7267-45C8-A43F-3E5807EC761E}" presName="space" presStyleCnt="0"/>
      <dgm:spPr/>
    </dgm:pt>
    <dgm:pt modelId="{3318737A-908D-4F3F-9F26-CC8AC020BB4E}" type="pres">
      <dgm:prSet presAssocID="{E3F43EF3-7267-45C8-A43F-3E5807EC761E}" presName="rect1" presStyleLbl="alignAcc1" presStyleIdx="0" presStyleCnt="1" custLinFactNeighborX="13294" custLinFactNeighborY="666"/>
      <dgm:spPr/>
    </dgm:pt>
    <dgm:pt modelId="{B1E50BE8-3006-487C-B54F-1BFA778D7E5F}" type="pres">
      <dgm:prSet presAssocID="{E3F43EF3-7267-45C8-A43F-3E5807EC761E}" presName="rect1ParTxNoCh" presStyleLbl="alignAcc1" presStyleIdx="0" presStyleCnt="1">
        <dgm:presLayoutVars>
          <dgm:chMax val="1"/>
          <dgm:bulletEnabled val="1"/>
        </dgm:presLayoutVars>
      </dgm:prSet>
      <dgm:spPr/>
    </dgm:pt>
  </dgm:ptLst>
  <dgm:cxnLst>
    <dgm:cxn modelId="{7422862B-F0AC-414B-8ECF-39F6078B9DCF}" type="presOf" srcId="{E3F43EF3-7267-45C8-A43F-3E5807EC761E}" destId="{3318737A-908D-4F3F-9F26-CC8AC020BB4E}" srcOrd="0" destOrd="0" presId="urn:microsoft.com/office/officeart/2005/8/layout/target3"/>
    <dgm:cxn modelId="{01FB2949-C600-4E8A-9B71-D1E75978E106}" type="presOf" srcId="{E3F43EF3-7267-45C8-A43F-3E5807EC761E}" destId="{B1E50BE8-3006-487C-B54F-1BFA778D7E5F}" srcOrd="1" destOrd="0" presId="urn:microsoft.com/office/officeart/2005/8/layout/target3"/>
    <dgm:cxn modelId="{0BEED254-5C63-4802-9942-F3E84D95E520}" srcId="{7808AC2E-1B28-4E4A-BB9A-D31EF07F04BC}" destId="{E3F43EF3-7267-45C8-A43F-3E5807EC761E}" srcOrd="0" destOrd="0" parTransId="{91A6A04D-4488-4C40-9552-6623475DD932}" sibTransId="{CC8086C9-06CB-4674-8830-E0F52DB2B732}"/>
    <dgm:cxn modelId="{BB82BA83-B812-40EB-9FBD-8D327237A474}" type="presOf" srcId="{7808AC2E-1B28-4E4A-BB9A-D31EF07F04BC}" destId="{33B38D4C-AFB3-4D5F-873C-0CF1588EEA9F}" srcOrd="0" destOrd="0" presId="urn:microsoft.com/office/officeart/2005/8/layout/target3"/>
    <dgm:cxn modelId="{3389D319-473A-4727-A03B-E0C6A13A44C6}" type="presParOf" srcId="{33B38D4C-AFB3-4D5F-873C-0CF1588EEA9F}" destId="{B485C037-1C3C-4101-B674-729BFD763F7F}" srcOrd="0" destOrd="0" presId="urn:microsoft.com/office/officeart/2005/8/layout/target3"/>
    <dgm:cxn modelId="{25D9C253-3A8A-4017-AEEA-DB16602F0160}" type="presParOf" srcId="{33B38D4C-AFB3-4D5F-873C-0CF1588EEA9F}" destId="{738C355B-50F6-468B-8446-869AFE3C6278}" srcOrd="1" destOrd="0" presId="urn:microsoft.com/office/officeart/2005/8/layout/target3"/>
    <dgm:cxn modelId="{22DF6B36-635A-4C38-8702-0BF7FE2D855B}" type="presParOf" srcId="{33B38D4C-AFB3-4D5F-873C-0CF1588EEA9F}" destId="{3318737A-908D-4F3F-9F26-CC8AC020BB4E}" srcOrd="2" destOrd="0" presId="urn:microsoft.com/office/officeart/2005/8/layout/target3"/>
    <dgm:cxn modelId="{43C3B352-5816-44F3-8788-8A3511987566}" type="presParOf" srcId="{33B38D4C-AFB3-4D5F-873C-0CF1588EEA9F}" destId="{B1E50BE8-3006-487C-B54F-1BFA778D7E5F}"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7FCDB917-4401-40F0-9A63-54E808A76EF5}"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s-CO"/>
        </a:p>
      </dgm:t>
    </dgm:pt>
    <dgm:pt modelId="{0D3AAA90-3E00-46FA-AFC2-4D49430F77F3}">
      <dgm:prSet custT="1"/>
      <dgm:spPr/>
      <dgm:t>
        <a:bodyPr/>
        <a:lstStyle/>
        <a:p>
          <a:pPr rtl="0"/>
          <a:r>
            <a:rPr lang="es-CO" sz="1600">
              <a:latin typeface="Montserrat" panose="00000500000000000000" pitchFamily="50" charset="0"/>
            </a:rPr>
            <a:t>El paciente debe cumplir con todos los siguientes criterios para decidir darlo de alta:</a:t>
          </a:r>
        </a:p>
      </dgm:t>
    </dgm:pt>
    <dgm:pt modelId="{3E9DC696-434D-445A-934A-E5819066E303}" type="parTrans" cxnId="{EA711E71-3B1B-413D-9495-D6EE869D1E5C}">
      <dgm:prSet/>
      <dgm:spPr/>
      <dgm:t>
        <a:bodyPr/>
        <a:lstStyle/>
        <a:p>
          <a:endParaRPr lang="es-CO" sz="1800">
            <a:latin typeface="Montserrat" panose="00000500000000000000" pitchFamily="50" charset="0"/>
          </a:endParaRPr>
        </a:p>
      </dgm:t>
    </dgm:pt>
    <dgm:pt modelId="{BD0E2618-9BF3-4A97-B27E-96B64E2772C6}" type="sibTrans" cxnId="{EA711E71-3B1B-413D-9495-D6EE869D1E5C}">
      <dgm:prSet/>
      <dgm:spPr/>
      <dgm:t>
        <a:bodyPr/>
        <a:lstStyle/>
        <a:p>
          <a:endParaRPr lang="es-CO" sz="1800">
            <a:latin typeface="Montserrat" panose="00000500000000000000" pitchFamily="50" charset="0"/>
          </a:endParaRPr>
        </a:p>
      </dgm:t>
    </dgm:pt>
    <dgm:pt modelId="{2E6C3FDB-FFFF-4064-8512-CD2F3B98E0BE}">
      <dgm:prSet custT="1"/>
      <dgm:spPr/>
      <dgm:t>
        <a:bodyPr/>
        <a:lstStyle/>
        <a:p>
          <a:pPr rtl="0"/>
          <a:r>
            <a:rPr lang="es-CO" sz="1600" dirty="0">
              <a:latin typeface="Montserrat" panose="00000500000000000000" pitchFamily="50" charset="0"/>
            </a:rPr>
            <a:t>Ausencia de fiebre durante 24 a 48 horas.</a:t>
          </a:r>
        </a:p>
      </dgm:t>
    </dgm:pt>
    <dgm:pt modelId="{6006E9FD-C800-485D-854A-EFB3CB105251}" type="parTrans" cxnId="{9AB2D536-63D5-4F7A-AD41-EC52BF6B689B}">
      <dgm:prSet/>
      <dgm:spPr/>
      <dgm:t>
        <a:bodyPr/>
        <a:lstStyle/>
        <a:p>
          <a:endParaRPr lang="es-CO" sz="1800">
            <a:latin typeface="Montserrat" panose="00000500000000000000" pitchFamily="50" charset="0"/>
          </a:endParaRPr>
        </a:p>
      </dgm:t>
    </dgm:pt>
    <dgm:pt modelId="{F1DD83DF-24EB-4590-A257-632ED14B868E}" type="sibTrans" cxnId="{9AB2D536-63D5-4F7A-AD41-EC52BF6B689B}">
      <dgm:prSet/>
      <dgm:spPr/>
      <dgm:t>
        <a:bodyPr/>
        <a:lstStyle/>
        <a:p>
          <a:endParaRPr lang="es-CO" sz="1800">
            <a:latin typeface="Montserrat" panose="00000500000000000000" pitchFamily="50" charset="0"/>
          </a:endParaRPr>
        </a:p>
      </dgm:t>
    </dgm:pt>
    <dgm:pt modelId="{AD52AE33-C56F-4CD8-AC73-C92330B81325}">
      <dgm:prSet custT="1"/>
      <dgm:spPr/>
      <dgm:t>
        <a:bodyPr/>
        <a:lstStyle/>
        <a:p>
          <a:pPr rtl="0"/>
          <a:r>
            <a:rPr lang="es-CO" sz="1600" dirty="0">
              <a:latin typeface="Montserrat" panose="00000500000000000000" pitchFamily="50" charset="0"/>
            </a:rPr>
            <a:t>Mejoría del estado clínico (estado general, apetito, gasto urinario, estabilidad hemodinámica, sin signos de dificultad respiratoria).</a:t>
          </a:r>
        </a:p>
      </dgm:t>
    </dgm:pt>
    <dgm:pt modelId="{C0F17A68-D756-4338-9603-C621800393F7}" type="parTrans" cxnId="{C950D70B-7229-410B-8D16-F6E6E335C926}">
      <dgm:prSet/>
      <dgm:spPr/>
      <dgm:t>
        <a:bodyPr/>
        <a:lstStyle/>
        <a:p>
          <a:endParaRPr lang="es-CO" sz="1800">
            <a:latin typeface="Montserrat" panose="00000500000000000000" pitchFamily="50" charset="0"/>
          </a:endParaRPr>
        </a:p>
      </dgm:t>
    </dgm:pt>
    <dgm:pt modelId="{ECD95879-2AFD-405F-BF3E-27D55928171F}" type="sibTrans" cxnId="{C950D70B-7229-410B-8D16-F6E6E335C926}">
      <dgm:prSet/>
      <dgm:spPr/>
      <dgm:t>
        <a:bodyPr/>
        <a:lstStyle/>
        <a:p>
          <a:endParaRPr lang="es-CO" sz="1800">
            <a:latin typeface="Montserrat" panose="00000500000000000000" pitchFamily="50" charset="0"/>
          </a:endParaRPr>
        </a:p>
      </dgm:t>
    </dgm:pt>
    <dgm:pt modelId="{397ADB71-968A-41EC-B1F1-296558238A09}">
      <dgm:prSet custT="1"/>
      <dgm:spPr/>
      <dgm:t>
        <a:bodyPr/>
        <a:lstStyle/>
        <a:p>
          <a:pPr rtl="0"/>
          <a:r>
            <a:rPr lang="es-CO" sz="1600" dirty="0">
              <a:latin typeface="Montserrat" panose="00000500000000000000" pitchFamily="50" charset="0"/>
            </a:rPr>
            <a:t>Tendencia al incremento del número de plaquetas, usualmente precedido de aumento en los leucocitos.</a:t>
          </a:r>
        </a:p>
      </dgm:t>
    </dgm:pt>
    <dgm:pt modelId="{1A15ADAA-BE12-49A7-A946-7F381F0625B6}" type="parTrans" cxnId="{91B27DCA-A4AE-4BCF-8259-E651816CA67A}">
      <dgm:prSet/>
      <dgm:spPr/>
      <dgm:t>
        <a:bodyPr/>
        <a:lstStyle/>
        <a:p>
          <a:endParaRPr lang="es-CO" sz="1800">
            <a:latin typeface="Montserrat" panose="00000500000000000000" pitchFamily="50" charset="0"/>
          </a:endParaRPr>
        </a:p>
      </dgm:t>
    </dgm:pt>
    <dgm:pt modelId="{B576704D-668B-45C8-BB82-9D4F700D5E22}" type="sibTrans" cxnId="{91B27DCA-A4AE-4BCF-8259-E651816CA67A}">
      <dgm:prSet/>
      <dgm:spPr/>
      <dgm:t>
        <a:bodyPr/>
        <a:lstStyle/>
        <a:p>
          <a:endParaRPr lang="es-CO" sz="1800">
            <a:latin typeface="Montserrat" panose="00000500000000000000" pitchFamily="50" charset="0"/>
          </a:endParaRPr>
        </a:p>
      </dgm:t>
    </dgm:pt>
    <dgm:pt modelId="{0568ECD0-2B87-437F-93A6-E3A70FD7FE78}">
      <dgm:prSet custT="1"/>
      <dgm:spPr/>
      <dgm:t>
        <a:bodyPr/>
        <a:lstStyle/>
        <a:p>
          <a:pPr rtl="0"/>
          <a:r>
            <a:rPr lang="es-CO" sz="1600">
              <a:latin typeface="Montserrat" panose="00000500000000000000" pitchFamily="50" charset="0"/>
            </a:rPr>
            <a:t>Hematocrito estable aún sin líquidos intravenosos.</a:t>
          </a:r>
        </a:p>
      </dgm:t>
    </dgm:pt>
    <dgm:pt modelId="{53F1EB1B-D0E1-4D5A-B659-D6BC8C062C3D}" type="parTrans" cxnId="{B592A25B-F616-4D88-A3CD-CD95930C061B}">
      <dgm:prSet/>
      <dgm:spPr/>
      <dgm:t>
        <a:bodyPr/>
        <a:lstStyle/>
        <a:p>
          <a:endParaRPr lang="es-CO" sz="1800">
            <a:latin typeface="Montserrat" panose="00000500000000000000" pitchFamily="50" charset="0"/>
          </a:endParaRPr>
        </a:p>
      </dgm:t>
    </dgm:pt>
    <dgm:pt modelId="{D67F0C55-1771-4A46-BCD3-8827A533363F}" type="sibTrans" cxnId="{B592A25B-F616-4D88-A3CD-CD95930C061B}">
      <dgm:prSet/>
      <dgm:spPr/>
      <dgm:t>
        <a:bodyPr/>
        <a:lstStyle/>
        <a:p>
          <a:endParaRPr lang="es-CO" sz="1800">
            <a:latin typeface="Montserrat" panose="00000500000000000000" pitchFamily="50" charset="0"/>
          </a:endParaRPr>
        </a:p>
      </dgm:t>
    </dgm:pt>
    <dgm:pt modelId="{5A595280-0F98-4279-8A4F-32F1F49B8052}">
      <dgm:prSet custT="1"/>
      <dgm:spPr/>
      <dgm:t>
        <a:bodyPr/>
        <a:lstStyle/>
        <a:p>
          <a:pPr rtl="0"/>
          <a:r>
            <a:rPr lang="es-CO" sz="1600">
              <a:latin typeface="Montserrat" panose="00000500000000000000" pitchFamily="50" charset="0"/>
            </a:rPr>
            <a:t>Plaquetas mayores de 50.000/mm3.</a:t>
          </a:r>
        </a:p>
      </dgm:t>
    </dgm:pt>
    <dgm:pt modelId="{79006047-A23E-4F09-8BFC-B10F2DCCBA53}" type="parTrans" cxnId="{914C2D04-1BFC-4866-B741-09E67B2D005A}">
      <dgm:prSet/>
      <dgm:spPr/>
      <dgm:t>
        <a:bodyPr/>
        <a:lstStyle/>
        <a:p>
          <a:endParaRPr lang="es-CO" sz="1800">
            <a:latin typeface="Montserrat" panose="00000500000000000000" pitchFamily="50" charset="0"/>
          </a:endParaRPr>
        </a:p>
      </dgm:t>
    </dgm:pt>
    <dgm:pt modelId="{F1DAD06A-A053-46E4-8313-D182A531018F}" type="sibTrans" cxnId="{914C2D04-1BFC-4866-B741-09E67B2D005A}">
      <dgm:prSet/>
      <dgm:spPr/>
      <dgm:t>
        <a:bodyPr/>
        <a:lstStyle/>
        <a:p>
          <a:endParaRPr lang="es-CO" sz="1800">
            <a:latin typeface="Montserrat" panose="00000500000000000000" pitchFamily="50" charset="0"/>
          </a:endParaRPr>
        </a:p>
      </dgm:t>
    </dgm:pt>
    <dgm:pt modelId="{2DBA204B-405C-482A-B7D9-D9EA26815F01}" type="pres">
      <dgm:prSet presAssocID="{7FCDB917-4401-40F0-9A63-54E808A76EF5}" presName="linear" presStyleCnt="0">
        <dgm:presLayoutVars>
          <dgm:animLvl val="lvl"/>
          <dgm:resizeHandles val="exact"/>
        </dgm:presLayoutVars>
      </dgm:prSet>
      <dgm:spPr/>
    </dgm:pt>
    <dgm:pt modelId="{630187A1-2568-4D13-9082-42278F292F54}" type="pres">
      <dgm:prSet presAssocID="{0D3AAA90-3E00-46FA-AFC2-4D49430F77F3}" presName="parentText" presStyleLbl="node1" presStyleIdx="0" presStyleCnt="6">
        <dgm:presLayoutVars>
          <dgm:chMax val="0"/>
          <dgm:bulletEnabled val="1"/>
        </dgm:presLayoutVars>
      </dgm:prSet>
      <dgm:spPr/>
    </dgm:pt>
    <dgm:pt modelId="{4E468788-E2F2-4000-9E9A-B650AAB29C85}" type="pres">
      <dgm:prSet presAssocID="{BD0E2618-9BF3-4A97-B27E-96B64E2772C6}" presName="spacer" presStyleCnt="0"/>
      <dgm:spPr/>
    </dgm:pt>
    <dgm:pt modelId="{957D02BC-EC62-430E-9142-C3CA02B5EAA5}" type="pres">
      <dgm:prSet presAssocID="{2E6C3FDB-FFFF-4064-8512-CD2F3B98E0BE}" presName="parentText" presStyleLbl="node1" presStyleIdx="1" presStyleCnt="6">
        <dgm:presLayoutVars>
          <dgm:chMax val="0"/>
          <dgm:bulletEnabled val="1"/>
        </dgm:presLayoutVars>
      </dgm:prSet>
      <dgm:spPr/>
    </dgm:pt>
    <dgm:pt modelId="{9CB16A5A-155E-4537-B00D-D801129E1FFF}" type="pres">
      <dgm:prSet presAssocID="{F1DD83DF-24EB-4590-A257-632ED14B868E}" presName="spacer" presStyleCnt="0"/>
      <dgm:spPr/>
    </dgm:pt>
    <dgm:pt modelId="{63FB8AC4-95EF-4E97-8C8A-352F8842B9FC}" type="pres">
      <dgm:prSet presAssocID="{AD52AE33-C56F-4CD8-AC73-C92330B81325}" presName="parentText" presStyleLbl="node1" presStyleIdx="2" presStyleCnt="6">
        <dgm:presLayoutVars>
          <dgm:chMax val="0"/>
          <dgm:bulletEnabled val="1"/>
        </dgm:presLayoutVars>
      </dgm:prSet>
      <dgm:spPr/>
    </dgm:pt>
    <dgm:pt modelId="{A277A1AA-DC2D-43AF-908D-3C1B21BDD3C2}" type="pres">
      <dgm:prSet presAssocID="{ECD95879-2AFD-405F-BF3E-27D55928171F}" presName="spacer" presStyleCnt="0"/>
      <dgm:spPr/>
    </dgm:pt>
    <dgm:pt modelId="{BE02C3C7-9357-44C7-A9D4-0DF20CCB7A92}" type="pres">
      <dgm:prSet presAssocID="{397ADB71-968A-41EC-B1F1-296558238A09}" presName="parentText" presStyleLbl="node1" presStyleIdx="3" presStyleCnt="6">
        <dgm:presLayoutVars>
          <dgm:chMax val="0"/>
          <dgm:bulletEnabled val="1"/>
        </dgm:presLayoutVars>
      </dgm:prSet>
      <dgm:spPr/>
    </dgm:pt>
    <dgm:pt modelId="{58D005C2-418D-4CEF-B72A-FD121195B7B0}" type="pres">
      <dgm:prSet presAssocID="{B576704D-668B-45C8-BB82-9D4F700D5E22}" presName="spacer" presStyleCnt="0"/>
      <dgm:spPr/>
    </dgm:pt>
    <dgm:pt modelId="{8F1DD5DD-DACC-4723-8351-4449C8327A6D}" type="pres">
      <dgm:prSet presAssocID="{0568ECD0-2B87-437F-93A6-E3A70FD7FE78}" presName="parentText" presStyleLbl="node1" presStyleIdx="4" presStyleCnt="6">
        <dgm:presLayoutVars>
          <dgm:chMax val="0"/>
          <dgm:bulletEnabled val="1"/>
        </dgm:presLayoutVars>
      </dgm:prSet>
      <dgm:spPr/>
    </dgm:pt>
    <dgm:pt modelId="{D9AD2D0A-0048-42AC-986C-4AC5A7244347}" type="pres">
      <dgm:prSet presAssocID="{D67F0C55-1771-4A46-BCD3-8827A533363F}" presName="spacer" presStyleCnt="0"/>
      <dgm:spPr/>
    </dgm:pt>
    <dgm:pt modelId="{B8C43E11-EEC8-40AE-930C-B2756DB90155}" type="pres">
      <dgm:prSet presAssocID="{5A595280-0F98-4279-8A4F-32F1F49B8052}" presName="parentText" presStyleLbl="node1" presStyleIdx="5" presStyleCnt="6">
        <dgm:presLayoutVars>
          <dgm:chMax val="0"/>
          <dgm:bulletEnabled val="1"/>
        </dgm:presLayoutVars>
      </dgm:prSet>
      <dgm:spPr/>
    </dgm:pt>
  </dgm:ptLst>
  <dgm:cxnLst>
    <dgm:cxn modelId="{ED992803-CEB5-41FE-BF34-9DF8E243B26F}" type="presOf" srcId="{5A595280-0F98-4279-8A4F-32F1F49B8052}" destId="{B8C43E11-EEC8-40AE-930C-B2756DB90155}" srcOrd="0" destOrd="0" presId="urn:microsoft.com/office/officeart/2005/8/layout/vList2"/>
    <dgm:cxn modelId="{914C2D04-1BFC-4866-B741-09E67B2D005A}" srcId="{7FCDB917-4401-40F0-9A63-54E808A76EF5}" destId="{5A595280-0F98-4279-8A4F-32F1F49B8052}" srcOrd="5" destOrd="0" parTransId="{79006047-A23E-4F09-8BFC-B10F2DCCBA53}" sibTransId="{F1DAD06A-A053-46E4-8313-D182A531018F}"/>
    <dgm:cxn modelId="{C950D70B-7229-410B-8D16-F6E6E335C926}" srcId="{7FCDB917-4401-40F0-9A63-54E808A76EF5}" destId="{AD52AE33-C56F-4CD8-AC73-C92330B81325}" srcOrd="2" destOrd="0" parTransId="{C0F17A68-D756-4338-9603-C621800393F7}" sibTransId="{ECD95879-2AFD-405F-BF3E-27D55928171F}"/>
    <dgm:cxn modelId="{9AB2D536-63D5-4F7A-AD41-EC52BF6B689B}" srcId="{7FCDB917-4401-40F0-9A63-54E808A76EF5}" destId="{2E6C3FDB-FFFF-4064-8512-CD2F3B98E0BE}" srcOrd="1" destOrd="0" parTransId="{6006E9FD-C800-485D-854A-EFB3CB105251}" sibTransId="{F1DD83DF-24EB-4590-A257-632ED14B868E}"/>
    <dgm:cxn modelId="{B592A25B-F616-4D88-A3CD-CD95930C061B}" srcId="{7FCDB917-4401-40F0-9A63-54E808A76EF5}" destId="{0568ECD0-2B87-437F-93A6-E3A70FD7FE78}" srcOrd="4" destOrd="0" parTransId="{53F1EB1B-D0E1-4D5A-B659-D6BC8C062C3D}" sibTransId="{D67F0C55-1771-4A46-BCD3-8827A533363F}"/>
    <dgm:cxn modelId="{30838A5D-5DB9-4E64-A695-2E3204616668}" type="presOf" srcId="{AD52AE33-C56F-4CD8-AC73-C92330B81325}" destId="{63FB8AC4-95EF-4E97-8C8A-352F8842B9FC}" srcOrd="0" destOrd="0" presId="urn:microsoft.com/office/officeart/2005/8/layout/vList2"/>
    <dgm:cxn modelId="{657C1E65-B017-4CB0-BA8F-BEDE1BDC25FE}" type="presOf" srcId="{0568ECD0-2B87-437F-93A6-E3A70FD7FE78}" destId="{8F1DD5DD-DACC-4723-8351-4449C8327A6D}" srcOrd="0" destOrd="0" presId="urn:microsoft.com/office/officeart/2005/8/layout/vList2"/>
    <dgm:cxn modelId="{4AF77F67-A94A-401A-986D-3892E73DFD9C}" type="presOf" srcId="{397ADB71-968A-41EC-B1F1-296558238A09}" destId="{BE02C3C7-9357-44C7-A9D4-0DF20CCB7A92}" srcOrd="0" destOrd="0" presId="urn:microsoft.com/office/officeart/2005/8/layout/vList2"/>
    <dgm:cxn modelId="{EA711E71-3B1B-413D-9495-D6EE869D1E5C}" srcId="{7FCDB917-4401-40F0-9A63-54E808A76EF5}" destId="{0D3AAA90-3E00-46FA-AFC2-4D49430F77F3}" srcOrd="0" destOrd="0" parTransId="{3E9DC696-434D-445A-934A-E5819066E303}" sibTransId="{BD0E2618-9BF3-4A97-B27E-96B64E2772C6}"/>
    <dgm:cxn modelId="{64A6DC89-9E20-4AFC-8B05-374ABE3810AA}" type="presOf" srcId="{0D3AAA90-3E00-46FA-AFC2-4D49430F77F3}" destId="{630187A1-2568-4D13-9082-42278F292F54}" srcOrd="0" destOrd="0" presId="urn:microsoft.com/office/officeart/2005/8/layout/vList2"/>
    <dgm:cxn modelId="{91B27DCA-A4AE-4BCF-8259-E651816CA67A}" srcId="{7FCDB917-4401-40F0-9A63-54E808A76EF5}" destId="{397ADB71-968A-41EC-B1F1-296558238A09}" srcOrd="3" destOrd="0" parTransId="{1A15ADAA-BE12-49A7-A946-7F381F0625B6}" sibTransId="{B576704D-668B-45C8-BB82-9D4F700D5E22}"/>
    <dgm:cxn modelId="{458578EA-B0D2-437E-B434-32090E662B18}" type="presOf" srcId="{7FCDB917-4401-40F0-9A63-54E808A76EF5}" destId="{2DBA204B-405C-482A-B7D9-D9EA26815F01}" srcOrd="0" destOrd="0" presId="urn:microsoft.com/office/officeart/2005/8/layout/vList2"/>
    <dgm:cxn modelId="{450264F0-90D2-4A32-8458-AFA44B239DA5}" type="presOf" srcId="{2E6C3FDB-FFFF-4064-8512-CD2F3B98E0BE}" destId="{957D02BC-EC62-430E-9142-C3CA02B5EAA5}" srcOrd="0" destOrd="0" presId="urn:microsoft.com/office/officeart/2005/8/layout/vList2"/>
    <dgm:cxn modelId="{347E34B2-9880-4D73-8056-D0F85B9EA4FD}" type="presParOf" srcId="{2DBA204B-405C-482A-B7D9-D9EA26815F01}" destId="{630187A1-2568-4D13-9082-42278F292F54}" srcOrd="0" destOrd="0" presId="urn:microsoft.com/office/officeart/2005/8/layout/vList2"/>
    <dgm:cxn modelId="{EAA5D601-0FC4-47D8-B6F1-C318B57DA8A6}" type="presParOf" srcId="{2DBA204B-405C-482A-B7D9-D9EA26815F01}" destId="{4E468788-E2F2-4000-9E9A-B650AAB29C85}" srcOrd="1" destOrd="0" presId="urn:microsoft.com/office/officeart/2005/8/layout/vList2"/>
    <dgm:cxn modelId="{D1AA99FD-846D-4C05-8598-85A24C51B317}" type="presParOf" srcId="{2DBA204B-405C-482A-B7D9-D9EA26815F01}" destId="{957D02BC-EC62-430E-9142-C3CA02B5EAA5}" srcOrd="2" destOrd="0" presId="urn:microsoft.com/office/officeart/2005/8/layout/vList2"/>
    <dgm:cxn modelId="{7E6FA343-A8DF-44DD-BE23-515448259F09}" type="presParOf" srcId="{2DBA204B-405C-482A-B7D9-D9EA26815F01}" destId="{9CB16A5A-155E-4537-B00D-D801129E1FFF}" srcOrd="3" destOrd="0" presId="urn:microsoft.com/office/officeart/2005/8/layout/vList2"/>
    <dgm:cxn modelId="{A8455DD9-5D2B-4F6E-8845-0221CE8EB600}" type="presParOf" srcId="{2DBA204B-405C-482A-B7D9-D9EA26815F01}" destId="{63FB8AC4-95EF-4E97-8C8A-352F8842B9FC}" srcOrd="4" destOrd="0" presId="urn:microsoft.com/office/officeart/2005/8/layout/vList2"/>
    <dgm:cxn modelId="{3AE36B2A-7DC7-476A-8F54-D42E6E762C10}" type="presParOf" srcId="{2DBA204B-405C-482A-B7D9-D9EA26815F01}" destId="{A277A1AA-DC2D-43AF-908D-3C1B21BDD3C2}" srcOrd="5" destOrd="0" presId="urn:microsoft.com/office/officeart/2005/8/layout/vList2"/>
    <dgm:cxn modelId="{33D3C92A-28C7-45B7-8331-9A085B027FCC}" type="presParOf" srcId="{2DBA204B-405C-482A-B7D9-D9EA26815F01}" destId="{BE02C3C7-9357-44C7-A9D4-0DF20CCB7A92}" srcOrd="6" destOrd="0" presId="urn:microsoft.com/office/officeart/2005/8/layout/vList2"/>
    <dgm:cxn modelId="{D3B980AF-05FE-4D17-B969-829EAB4D7F3C}" type="presParOf" srcId="{2DBA204B-405C-482A-B7D9-D9EA26815F01}" destId="{58D005C2-418D-4CEF-B72A-FD121195B7B0}" srcOrd="7" destOrd="0" presId="urn:microsoft.com/office/officeart/2005/8/layout/vList2"/>
    <dgm:cxn modelId="{22B4EEE2-137F-4F66-B5D7-3B1C3FD3377C}" type="presParOf" srcId="{2DBA204B-405C-482A-B7D9-D9EA26815F01}" destId="{8F1DD5DD-DACC-4723-8351-4449C8327A6D}" srcOrd="8" destOrd="0" presId="urn:microsoft.com/office/officeart/2005/8/layout/vList2"/>
    <dgm:cxn modelId="{002F90E8-3C4C-486E-AA66-F7D961F32867}" type="presParOf" srcId="{2DBA204B-405C-482A-B7D9-D9EA26815F01}" destId="{D9AD2D0A-0048-42AC-986C-4AC5A7244347}" srcOrd="9" destOrd="0" presId="urn:microsoft.com/office/officeart/2005/8/layout/vList2"/>
    <dgm:cxn modelId="{EC3FD866-8E45-45A2-8AE4-946EC44B07F7}" type="presParOf" srcId="{2DBA204B-405C-482A-B7D9-D9EA26815F01}" destId="{B8C43E11-EEC8-40AE-930C-B2756DB90155}" srcOrd="1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70CC47-00B7-4107-87FE-1B95B04BAC6E}"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s-CO"/>
        </a:p>
      </dgm:t>
    </dgm:pt>
    <dgm:pt modelId="{D22B1A7D-04AD-4CE0-A6AF-9A9DA3A2D8CA}">
      <dgm:prSet/>
      <dgm:spPr>
        <a:solidFill>
          <a:schemeClr val="accent1">
            <a:lumMod val="40000"/>
            <a:lumOff val="60000"/>
          </a:schemeClr>
        </a:solidFill>
      </dgm:spPr>
      <dgm:t>
        <a:bodyPr/>
        <a:lstStyle/>
        <a:p>
          <a:pPr algn="just" rtl="0"/>
          <a:r>
            <a:rPr lang="es-CO">
              <a:latin typeface="Montserrat" panose="00000500000000000000" pitchFamily="50" charset="0"/>
            </a:rPr>
            <a:t>Los episodios paroxísticos constan de escalofríos seguidos de picos febriles de hasta 40°C, luego diaforesis profusa que induce fatiga extrema y sueño. Su periodicidad es irregular. Pueden haber ciclos de 24 horas, tercianos de 48 horas o cuartanos de 72 horas. La causa es por la secreción de FNT de los macrófagos.</a:t>
          </a:r>
          <a:endParaRPr lang="es-CO" dirty="0">
            <a:latin typeface="Montserrat" panose="00000500000000000000" pitchFamily="50" charset="0"/>
          </a:endParaRPr>
        </a:p>
      </dgm:t>
    </dgm:pt>
    <dgm:pt modelId="{C8ABCFC7-8812-4EA9-B5A4-CA5ECBF63CAD}" type="parTrans" cxnId="{6BF2B918-B571-4F02-B305-B9F728B84EED}">
      <dgm:prSet/>
      <dgm:spPr/>
      <dgm:t>
        <a:bodyPr/>
        <a:lstStyle/>
        <a:p>
          <a:endParaRPr lang="es-CO">
            <a:latin typeface="Montserrat" panose="00000500000000000000" pitchFamily="50" charset="0"/>
          </a:endParaRPr>
        </a:p>
      </dgm:t>
    </dgm:pt>
    <dgm:pt modelId="{AE555849-3B92-4AFD-9E25-D5AB0BA4E09A}" type="sibTrans" cxnId="{6BF2B918-B571-4F02-B305-B9F728B84EED}">
      <dgm:prSet/>
      <dgm:spPr/>
      <dgm:t>
        <a:bodyPr/>
        <a:lstStyle/>
        <a:p>
          <a:endParaRPr lang="es-CO">
            <a:latin typeface="Montserrat" panose="00000500000000000000" pitchFamily="50" charset="0"/>
          </a:endParaRPr>
        </a:p>
      </dgm:t>
    </dgm:pt>
    <dgm:pt modelId="{E9BE4561-237D-4F2D-BECC-597E46BF3D82}" type="pres">
      <dgm:prSet presAssocID="{ED70CC47-00B7-4107-87FE-1B95B04BAC6E}" presName="linear" presStyleCnt="0">
        <dgm:presLayoutVars>
          <dgm:animLvl val="lvl"/>
          <dgm:resizeHandles val="exact"/>
        </dgm:presLayoutVars>
      </dgm:prSet>
      <dgm:spPr/>
    </dgm:pt>
    <dgm:pt modelId="{2D8DF9DF-E0DD-41BA-87AC-EA12A4152137}" type="pres">
      <dgm:prSet presAssocID="{D22B1A7D-04AD-4CE0-A6AF-9A9DA3A2D8CA}" presName="parentText" presStyleLbl="node1" presStyleIdx="0" presStyleCnt="1" custScaleY="101140" custLinFactNeighborX="40610" custLinFactNeighborY="-872">
        <dgm:presLayoutVars>
          <dgm:chMax val="0"/>
          <dgm:bulletEnabled val="1"/>
        </dgm:presLayoutVars>
      </dgm:prSet>
      <dgm:spPr/>
    </dgm:pt>
  </dgm:ptLst>
  <dgm:cxnLst>
    <dgm:cxn modelId="{BB08E006-FD5C-4259-BD4B-52A24EB75CC2}" type="presOf" srcId="{D22B1A7D-04AD-4CE0-A6AF-9A9DA3A2D8CA}" destId="{2D8DF9DF-E0DD-41BA-87AC-EA12A4152137}" srcOrd="0" destOrd="0" presId="urn:microsoft.com/office/officeart/2005/8/layout/vList2"/>
    <dgm:cxn modelId="{6BF2B918-B571-4F02-B305-B9F728B84EED}" srcId="{ED70CC47-00B7-4107-87FE-1B95B04BAC6E}" destId="{D22B1A7D-04AD-4CE0-A6AF-9A9DA3A2D8CA}" srcOrd="0" destOrd="0" parTransId="{C8ABCFC7-8812-4EA9-B5A4-CA5ECBF63CAD}" sibTransId="{AE555849-3B92-4AFD-9E25-D5AB0BA4E09A}"/>
    <dgm:cxn modelId="{5A921ECB-3571-4190-B0DB-787B8E0B96EF}" type="presOf" srcId="{ED70CC47-00B7-4107-87FE-1B95B04BAC6E}" destId="{E9BE4561-237D-4F2D-BECC-597E46BF3D82}" srcOrd="0" destOrd="0" presId="urn:microsoft.com/office/officeart/2005/8/layout/vList2"/>
    <dgm:cxn modelId="{500F4767-58FE-4B3D-A733-8A175D65415B}" type="presParOf" srcId="{E9BE4561-237D-4F2D-BECC-597E46BF3D82}" destId="{2D8DF9DF-E0DD-41BA-87AC-EA12A415213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2A18500C-CFE1-4DDC-B462-49E9922D9A4A}"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81A6ECEA-9561-49BE-8BC1-890D463DD65F}">
      <dgm:prSet custT="1"/>
      <dgm:spPr/>
      <dgm:t>
        <a:bodyPr/>
        <a:lstStyle/>
        <a:p>
          <a:pPr rtl="0"/>
          <a:r>
            <a:rPr lang="es-CO" sz="4400" dirty="0">
              <a:solidFill>
                <a:srgbClr val="00AAA7"/>
              </a:solidFill>
              <a:latin typeface="Montserrat" panose="00000500000000000000" pitchFamily="50" charset="0"/>
            </a:rPr>
            <a:t>Clínica</a:t>
          </a:r>
        </a:p>
      </dgm:t>
    </dgm:pt>
    <dgm:pt modelId="{D0790CC3-93BD-4FE4-B805-15863A9077BF}" type="parTrans" cxnId="{696C5FE2-0C7E-4E55-975A-1B6E1D7E69A8}">
      <dgm:prSet/>
      <dgm:spPr/>
      <dgm:t>
        <a:bodyPr/>
        <a:lstStyle/>
        <a:p>
          <a:endParaRPr lang="es-CO" sz="1400" dirty="0">
            <a:solidFill>
              <a:srgbClr val="00AAA7"/>
            </a:solidFill>
            <a:latin typeface="Montserrat" panose="00000500000000000000" pitchFamily="50" charset="0"/>
          </a:endParaRPr>
        </a:p>
      </dgm:t>
    </dgm:pt>
    <dgm:pt modelId="{D5E711B1-6824-4744-9385-48525002A645}" type="sibTrans" cxnId="{696C5FE2-0C7E-4E55-975A-1B6E1D7E69A8}">
      <dgm:prSet/>
      <dgm:spPr/>
      <dgm:t>
        <a:bodyPr/>
        <a:lstStyle/>
        <a:p>
          <a:endParaRPr lang="es-CO" sz="1400" dirty="0">
            <a:solidFill>
              <a:srgbClr val="00AAA7"/>
            </a:solidFill>
            <a:latin typeface="Montserrat" panose="00000500000000000000" pitchFamily="50" charset="0"/>
          </a:endParaRPr>
        </a:p>
      </dgm:t>
    </dgm:pt>
    <dgm:pt modelId="{825658CD-E718-4396-90DA-6EB8229D35C5}" type="pres">
      <dgm:prSet presAssocID="{2A18500C-CFE1-4DDC-B462-49E9922D9A4A}" presName="Name0" presStyleCnt="0">
        <dgm:presLayoutVars>
          <dgm:chMax val="7"/>
          <dgm:dir/>
          <dgm:animLvl val="lvl"/>
          <dgm:resizeHandles val="exact"/>
        </dgm:presLayoutVars>
      </dgm:prSet>
      <dgm:spPr/>
    </dgm:pt>
    <dgm:pt modelId="{75C3E1C8-CA41-4D0F-A8AA-440144C27611}" type="pres">
      <dgm:prSet presAssocID="{81A6ECEA-9561-49BE-8BC1-890D463DD65F}" presName="circle1" presStyleLbl="node1" presStyleIdx="0" presStyleCnt="1"/>
      <dgm:spPr/>
    </dgm:pt>
    <dgm:pt modelId="{8252D6F1-31E8-4931-A4C6-22BC9580C369}" type="pres">
      <dgm:prSet presAssocID="{81A6ECEA-9561-49BE-8BC1-890D463DD65F}" presName="space" presStyleCnt="0"/>
      <dgm:spPr/>
    </dgm:pt>
    <dgm:pt modelId="{8EF6EDFC-2EC9-41D0-9006-1F24BF2FA7A1}" type="pres">
      <dgm:prSet presAssocID="{81A6ECEA-9561-49BE-8BC1-890D463DD65F}" presName="rect1" presStyleLbl="alignAcc1" presStyleIdx="0" presStyleCnt="1"/>
      <dgm:spPr/>
    </dgm:pt>
    <dgm:pt modelId="{B627BFDC-65E2-498A-95E1-3320B36301DB}" type="pres">
      <dgm:prSet presAssocID="{81A6ECEA-9561-49BE-8BC1-890D463DD65F}" presName="rect1ParTxNoCh" presStyleLbl="alignAcc1" presStyleIdx="0" presStyleCnt="1">
        <dgm:presLayoutVars>
          <dgm:chMax val="1"/>
          <dgm:bulletEnabled val="1"/>
        </dgm:presLayoutVars>
      </dgm:prSet>
      <dgm:spPr/>
    </dgm:pt>
  </dgm:ptLst>
  <dgm:cxnLst>
    <dgm:cxn modelId="{D63E8206-8EC2-42E4-94A7-569EBB188C24}" type="presOf" srcId="{81A6ECEA-9561-49BE-8BC1-890D463DD65F}" destId="{B627BFDC-65E2-498A-95E1-3320B36301DB}" srcOrd="1" destOrd="0" presId="urn:microsoft.com/office/officeart/2005/8/layout/target3"/>
    <dgm:cxn modelId="{8B8DB538-5740-456E-A2B5-257465615B6E}" type="presOf" srcId="{81A6ECEA-9561-49BE-8BC1-890D463DD65F}" destId="{8EF6EDFC-2EC9-41D0-9006-1F24BF2FA7A1}" srcOrd="0" destOrd="0" presId="urn:microsoft.com/office/officeart/2005/8/layout/target3"/>
    <dgm:cxn modelId="{5AB714DB-FBC4-48EA-8C19-EBB50AC9EBA9}" type="presOf" srcId="{2A18500C-CFE1-4DDC-B462-49E9922D9A4A}" destId="{825658CD-E718-4396-90DA-6EB8229D35C5}" srcOrd="0" destOrd="0" presId="urn:microsoft.com/office/officeart/2005/8/layout/target3"/>
    <dgm:cxn modelId="{696C5FE2-0C7E-4E55-975A-1B6E1D7E69A8}" srcId="{2A18500C-CFE1-4DDC-B462-49E9922D9A4A}" destId="{81A6ECEA-9561-49BE-8BC1-890D463DD65F}" srcOrd="0" destOrd="0" parTransId="{D0790CC3-93BD-4FE4-B805-15863A9077BF}" sibTransId="{D5E711B1-6824-4744-9385-48525002A645}"/>
    <dgm:cxn modelId="{843DCD77-661C-4550-8571-05B96E99826E}" type="presParOf" srcId="{825658CD-E718-4396-90DA-6EB8229D35C5}" destId="{75C3E1C8-CA41-4D0F-A8AA-440144C27611}" srcOrd="0" destOrd="0" presId="urn:microsoft.com/office/officeart/2005/8/layout/target3"/>
    <dgm:cxn modelId="{4BEE8C90-A4C9-4FE2-9D48-45189717D3BA}" type="presParOf" srcId="{825658CD-E718-4396-90DA-6EB8229D35C5}" destId="{8252D6F1-31E8-4931-A4C6-22BC9580C369}" srcOrd="1" destOrd="0" presId="urn:microsoft.com/office/officeart/2005/8/layout/target3"/>
    <dgm:cxn modelId="{BA8BB528-AFFE-48D0-B98D-6846405CB5E1}" type="presParOf" srcId="{825658CD-E718-4396-90DA-6EB8229D35C5}" destId="{8EF6EDFC-2EC9-41D0-9006-1F24BF2FA7A1}" srcOrd="2" destOrd="0" presId="urn:microsoft.com/office/officeart/2005/8/layout/target3"/>
    <dgm:cxn modelId="{78E71BF3-F009-4876-B10E-C2FFCD8693F2}" type="presParOf" srcId="{825658CD-E718-4396-90DA-6EB8229D35C5}" destId="{B627BFDC-65E2-498A-95E1-3320B36301DB}"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A67529CB-6638-4489-947B-5C52B2A29A31}"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FE8662EB-92EE-4E39-ADA5-E01B7F1EF172}">
      <dgm:prSet custT="1"/>
      <dgm:spPr/>
      <dgm:t>
        <a:bodyPr/>
        <a:lstStyle/>
        <a:p>
          <a:pPr algn="just" rtl="0"/>
          <a:r>
            <a:rPr lang="es-CO" sz="1600" dirty="0">
              <a:latin typeface="Montserrat" panose="00000500000000000000" pitchFamily="50" charset="0"/>
            </a:rPr>
            <a:t>Incubación de dos a cuatro días.</a:t>
          </a:r>
        </a:p>
      </dgm:t>
    </dgm:pt>
    <dgm:pt modelId="{271E2AE4-470A-4E1A-9A04-978C476A977E}" type="parTrans" cxnId="{0DCD9A4A-7335-4BEB-B3DE-080868960F2D}">
      <dgm:prSet/>
      <dgm:spPr/>
      <dgm:t>
        <a:bodyPr/>
        <a:lstStyle/>
        <a:p>
          <a:endParaRPr lang="es-CO" sz="2000">
            <a:latin typeface="Montserrat" panose="00000500000000000000" pitchFamily="50" charset="0"/>
          </a:endParaRPr>
        </a:p>
      </dgm:t>
    </dgm:pt>
    <dgm:pt modelId="{7BD3A788-19FF-4CCF-BBF8-68D356A0AA57}" type="sibTrans" cxnId="{0DCD9A4A-7335-4BEB-B3DE-080868960F2D}">
      <dgm:prSet/>
      <dgm:spPr/>
      <dgm:t>
        <a:bodyPr/>
        <a:lstStyle/>
        <a:p>
          <a:endParaRPr lang="es-CO" sz="2000">
            <a:latin typeface="Montserrat" panose="00000500000000000000" pitchFamily="50" charset="0"/>
          </a:endParaRPr>
        </a:p>
      </dgm:t>
    </dgm:pt>
    <dgm:pt modelId="{581D4152-2187-486D-BA3F-D89B875317A2}">
      <dgm:prSet custT="1"/>
      <dgm:spPr/>
      <dgm:t>
        <a:bodyPr/>
        <a:lstStyle/>
        <a:p>
          <a:pPr algn="just" rtl="0"/>
          <a:r>
            <a:rPr lang="es-CO" sz="1600" dirty="0">
              <a:latin typeface="Montserrat" panose="00000500000000000000" pitchFamily="50" charset="0"/>
            </a:rPr>
            <a:t>La fase febril de la enfermedad dura entre uno y 10 días, se caracteriza por fiebre alta (40°C), luego del segundo al quinto día inician las </a:t>
          </a:r>
          <a:r>
            <a:rPr lang="es-CO" sz="1600" dirty="0" err="1">
              <a:latin typeface="Montserrat" panose="00000500000000000000" pitchFamily="50" charset="0"/>
            </a:rPr>
            <a:t>poliartralgias</a:t>
          </a:r>
          <a:r>
            <a:rPr lang="es-CO" sz="1600" dirty="0">
              <a:latin typeface="Montserrat" panose="00000500000000000000" pitchFamily="50" charset="0"/>
            </a:rPr>
            <a:t> (de 10 o más articulaciones) en las manos, muñecas, tobillos. Son </a:t>
          </a:r>
          <a:r>
            <a:rPr lang="es-CO" sz="1600" dirty="0" err="1">
              <a:latin typeface="Montserrat" panose="00000500000000000000" pitchFamily="50" charset="0"/>
            </a:rPr>
            <a:t>poliartralgias</a:t>
          </a:r>
          <a:r>
            <a:rPr lang="es-CO" sz="1600" dirty="0">
              <a:latin typeface="Montserrat" panose="00000500000000000000" pitchFamily="50" charset="0"/>
            </a:rPr>
            <a:t> simétricas en más de la mitad de los casos.</a:t>
          </a:r>
        </a:p>
      </dgm:t>
    </dgm:pt>
    <dgm:pt modelId="{F2E04D2A-ADB6-4C6A-9ED3-B7DF5F11CA63}" type="parTrans" cxnId="{90BA7E79-D0ED-407B-B2CA-B87F0A09E653}">
      <dgm:prSet/>
      <dgm:spPr/>
      <dgm:t>
        <a:bodyPr/>
        <a:lstStyle/>
        <a:p>
          <a:endParaRPr lang="es-CO" sz="2000">
            <a:latin typeface="Montserrat" panose="00000500000000000000" pitchFamily="50" charset="0"/>
          </a:endParaRPr>
        </a:p>
      </dgm:t>
    </dgm:pt>
    <dgm:pt modelId="{AFFA5069-5F1E-4ED3-BFA3-2E0871A4C4FA}" type="sibTrans" cxnId="{90BA7E79-D0ED-407B-B2CA-B87F0A09E653}">
      <dgm:prSet/>
      <dgm:spPr/>
      <dgm:t>
        <a:bodyPr/>
        <a:lstStyle/>
        <a:p>
          <a:endParaRPr lang="es-CO" sz="2000">
            <a:latin typeface="Montserrat" panose="00000500000000000000" pitchFamily="50" charset="0"/>
          </a:endParaRPr>
        </a:p>
      </dgm:t>
    </dgm:pt>
    <dgm:pt modelId="{6CFF8C5C-549D-454F-9179-670CA4332E94}">
      <dgm:prSet custT="1"/>
      <dgm:spPr/>
      <dgm:t>
        <a:bodyPr/>
        <a:lstStyle/>
        <a:p>
          <a:pPr algn="just" rtl="0"/>
          <a:r>
            <a:rPr lang="es-CO" sz="1600" dirty="0">
              <a:latin typeface="Montserrat" panose="00000500000000000000" pitchFamily="50" charset="0"/>
            </a:rPr>
            <a:t>Se de brote macular o </a:t>
          </a:r>
          <a:r>
            <a:rPr lang="es-CO" sz="1600" dirty="0" err="1">
              <a:latin typeface="Montserrat" panose="00000500000000000000" pitchFamily="50" charset="0"/>
            </a:rPr>
            <a:t>máculo</a:t>
          </a:r>
          <a:r>
            <a:rPr lang="es-CO" sz="1600" dirty="0">
              <a:latin typeface="Montserrat" panose="00000500000000000000" pitchFamily="50" charset="0"/>
            </a:rPr>
            <a:t> </a:t>
          </a:r>
          <a:r>
            <a:rPr lang="es-CO" sz="1600" dirty="0" err="1">
              <a:latin typeface="Montserrat" panose="00000500000000000000" pitchFamily="50" charset="0"/>
            </a:rPr>
            <a:t>papular</a:t>
          </a:r>
          <a:r>
            <a:rPr lang="es-CO" sz="1600" dirty="0">
              <a:latin typeface="Montserrat" panose="00000500000000000000" pitchFamily="50" charset="0"/>
            </a:rPr>
            <a:t> (usualmente después del tercer día), inicia en extremidades y tronco y luego a cara.</a:t>
          </a:r>
        </a:p>
      </dgm:t>
    </dgm:pt>
    <dgm:pt modelId="{4B552534-A56D-4932-B3F1-A8CC880D711A}" type="parTrans" cxnId="{E7765882-55D1-4644-A569-8D82A5709B97}">
      <dgm:prSet/>
      <dgm:spPr/>
      <dgm:t>
        <a:bodyPr/>
        <a:lstStyle/>
        <a:p>
          <a:endParaRPr lang="es-CO" sz="2000">
            <a:latin typeface="Montserrat" panose="00000500000000000000" pitchFamily="50" charset="0"/>
          </a:endParaRPr>
        </a:p>
      </dgm:t>
    </dgm:pt>
    <dgm:pt modelId="{4DDAFC85-54CB-4959-92FA-6C29FAB04445}" type="sibTrans" cxnId="{E7765882-55D1-4644-A569-8D82A5709B97}">
      <dgm:prSet/>
      <dgm:spPr/>
      <dgm:t>
        <a:bodyPr/>
        <a:lstStyle/>
        <a:p>
          <a:endParaRPr lang="es-CO" sz="2000">
            <a:latin typeface="Montserrat" panose="00000500000000000000" pitchFamily="50" charset="0"/>
          </a:endParaRPr>
        </a:p>
      </dgm:t>
    </dgm:pt>
    <dgm:pt modelId="{CC1374A7-B96E-4E61-A87C-EAAFF15FEED2}" type="pres">
      <dgm:prSet presAssocID="{A67529CB-6638-4489-947B-5C52B2A29A31}" presName="linear" presStyleCnt="0">
        <dgm:presLayoutVars>
          <dgm:animLvl val="lvl"/>
          <dgm:resizeHandles val="exact"/>
        </dgm:presLayoutVars>
      </dgm:prSet>
      <dgm:spPr/>
    </dgm:pt>
    <dgm:pt modelId="{CFBDF949-D1B2-4A7A-9D5A-8CF4B8496816}" type="pres">
      <dgm:prSet presAssocID="{FE8662EB-92EE-4E39-ADA5-E01B7F1EF172}" presName="parentText" presStyleLbl="node1" presStyleIdx="0" presStyleCnt="3">
        <dgm:presLayoutVars>
          <dgm:chMax val="0"/>
          <dgm:bulletEnabled val="1"/>
        </dgm:presLayoutVars>
      </dgm:prSet>
      <dgm:spPr/>
    </dgm:pt>
    <dgm:pt modelId="{54CA7319-D1C0-4823-8D4A-B6A4E6A8E1ED}" type="pres">
      <dgm:prSet presAssocID="{7BD3A788-19FF-4CCF-BBF8-68D356A0AA57}" presName="spacer" presStyleCnt="0"/>
      <dgm:spPr/>
    </dgm:pt>
    <dgm:pt modelId="{E24A35B9-F26C-4789-836C-8524B89ADCE3}" type="pres">
      <dgm:prSet presAssocID="{581D4152-2187-486D-BA3F-D89B875317A2}" presName="parentText" presStyleLbl="node1" presStyleIdx="1" presStyleCnt="3">
        <dgm:presLayoutVars>
          <dgm:chMax val="0"/>
          <dgm:bulletEnabled val="1"/>
        </dgm:presLayoutVars>
      </dgm:prSet>
      <dgm:spPr/>
    </dgm:pt>
    <dgm:pt modelId="{D457DE12-8BC1-4501-AF66-F37DC494A496}" type="pres">
      <dgm:prSet presAssocID="{AFFA5069-5F1E-4ED3-BFA3-2E0871A4C4FA}" presName="spacer" presStyleCnt="0"/>
      <dgm:spPr/>
    </dgm:pt>
    <dgm:pt modelId="{9C2FF0E5-23C8-4B17-9786-E24DCC63D068}" type="pres">
      <dgm:prSet presAssocID="{6CFF8C5C-549D-454F-9179-670CA4332E94}" presName="parentText" presStyleLbl="node1" presStyleIdx="2" presStyleCnt="3">
        <dgm:presLayoutVars>
          <dgm:chMax val="0"/>
          <dgm:bulletEnabled val="1"/>
        </dgm:presLayoutVars>
      </dgm:prSet>
      <dgm:spPr/>
    </dgm:pt>
  </dgm:ptLst>
  <dgm:cxnLst>
    <dgm:cxn modelId="{0DCD9A4A-7335-4BEB-B3DE-080868960F2D}" srcId="{A67529CB-6638-4489-947B-5C52B2A29A31}" destId="{FE8662EB-92EE-4E39-ADA5-E01B7F1EF172}" srcOrd="0" destOrd="0" parTransId="{271E2AE4-470A-4E1A-9A04-978C476A977E}" sibTransId="{7BD3A788-19FF-4CCF-BBF8-68D356A0AA57}"/>
    <dgm:cxn modelId="{90BA7E79-D0ED-407B-B2CA-B87F0A09E653}" srcId="{A67529CB-6638-4489-947B-5C52B2A29A31}" destId="{581D4152-2187-486D-BA3F-D89B875317A2}" srcOrd="1" destOrd="0" parTransId="{F2E04D2A-ADB6-4C6A-9ED3-B7DF5F11CA63}" sibTransId="{AFFA5069-5F1E-4ED3-BFA3-2E0871A4C4FA}"/>
    <dgm:cxn modelId="{E7765882-55D1-4644-A569-8D82A5709B97}" srcId="{A67529CB-6638-4489-947B-5C52B2A29A31}" destId="{6CFF8C5C-549D-454F-9179-670CA4332E94}" srcOrd="2" destOrd="0" parTransId="{4B552534-A56D-4932-B3F1-A8CC880D711A}" sibTransId="{4DDAFC85-54CB-4959-92FA-6C29FAB04445}"/>
    <dgm:cxn modelId="{EECFA193-01F2-45F5-82D1-2204218C665E}" type="presOf" srcId="{6CFF8C5C-549D-454F-9179-670CA4332E94}" destId="{9C2FF0E5-23C8-4B17-9786-E24DCC63D068}" srcOrd="0" destOrd="0" presId="urn:microsoft.com/office/officeart/2005/8/layout/vList2"/>
    <dgm:cxn modelId="{8802D7CA-588D-45ED-A070-891CDCAC9581}" type="presOf" srcId="{581D4152-2187-486D-BA3F-D89B875317A2}" destId="{E24A35B9-F26C-4789-836C-8524B89ADCE3}" srcOrd="0" destOrd="0" presId="urn:microsoft.com/office/officeart/2005/8/layout/vList2"/>
    <dgm:cxn modelId="{5BD77ECB-4EC3-478D-9FB9-91C6CDAB09ED}" type="presOf" srcId="{FE8662EB-92EE-4E39-ADA5-E01B7F1EF172}" destId="{CFBDF949-D1B2-4A7A-9D5A-8CF4B8496816}" srcOrd="0" destOrd="0" presId="urn:microsoft.com/office/officeart/2005/8/layout/vList2"/>
    <dgm:cxn modelId="{F0FE92D9-4901-4980-BFCD-755A8B85077B}" type="presOf" srcId="{A67529CB-6638-4489-947B-5C52B2A29A31}" destId="{CC1374A7-B96E-4E61-A87C-EAAFF15FEED2}" srcOrd="0" destOrd="0" presId="urn:microsoft.com/office/officeart/2005/8/layout/vList2"/>
    <dgm:cxn modelId="{ABA9D870-0CFD-4DE0-BD7A-D8783E2DD095}" type="presParOf" srcId="{CC1374A7-B96E-4E61-A87C-EAAFF15FEED2}" destId="{CFBDF949-D1B2-4A7A-9D5A-8CF4B8496816}" srcOrd="0" destOrd="0" presId="urn:microsoft.com/office/officeart/2005/8/layout/vList2"/>
    <dgm:cxn modelId="{CD067F5E-1697-4F6B-8AC6-F03E4E4D8657}" type="presParOf" srcId="{CC1374A7-B96E-4E61-A87C-EAAFF15FEED2}" destId="{54CA7319-D1C0-4823-8D4A-B6A4E6A8E1ED}" srcOrd="1" destOrd="0" presId="urn:microsoft.com/office/officeart/2005/8/layout/vList2"/>
    <dgm:cxn modelId="{53570402-A873-4F8A-9BFB-14ED2622BEB5}" type="presParOf" srcId="{CC1374A7-B96E-4E61-A87C-EAAFF15FEED2}" destId="{E24A35B9-F26C-4789-836C-8524B89ADCE3}" srcOrd="2" destOrd="0" presId="urn:microsoft.com/office/officeart/2005/8/layout/vList2"/>
    <dgm:cxn modelId="{209DE823-E7BE-40A4-82D1-8788F7C775CD}" type="presParOf" srcId="{CC1374A7-B96E-4E61-A87C-EAAFF15FEED2}" destId="{D457DE12-8BC1-4501-AF66-F37DC494A496}" srcOrd="3" destOrd="0" presId="urn:microsoft.com/office/officeart/2005/8/layout/vList2"/>
    <dgm:cxn modelId="{2E31C842-F504-4BC1-8DB9-5904DF2BDE02}" type="presParOf" srcId="{CC1374A7-B96E-4E61-A87C-EAAFF15FEED2}" destId="{9C2FF0E5-23C8-4B17-9786-E24DCC63D068}"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2A18500C-CFE1-4DDC-B462-49E9922D9A4A}"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81A6ECEA-9561-49BE-8BC1-890D463DD65F}">
      <dgm:prSet custT="1"/>
      <dgm:spPr/>
      <dgm:t>
        <a:bodyPr/>
        <a:lstStyle/>
        <a:p>
          <a:pPr rtl="0"/>
          <a:r>
            <a:rPr lang="es-CO" sz="4400" dirty="0">
              <a:solidFill>
                <a:srgbClr val="00AAA7"/>
              </a:solidFill>
              <a:latin typeface="Montserrat" panose="00000500000000000000" pitchFamily="50" charset="0"/>
            </a:rPr>
            <a:t>Clínica</a:t>
          </a:r>
          <a:endParaRPr lang="es-CO" sz="4800" dirty="0">
            <a:solidFill>
              <a:srgbClr val="00AAA7"/>
            </a:solidFill>
            <a:latin typeface="Montserrat" panose="00000500000000000000" pitchFamily="50" charset="0"/>
          </a:endParaRPr>
        </a:p>
      </dgm:t>
    </dgm:pt>
    <dgm:pt modelId="{D0790CC3-93BD-4FE4-B805-15863A9077BF}" type="parTrans" cxnId="{696C5FE2-0C7E-4E55-975A-1B6E1D7E69A8}">
      <dgm:prSet/>
      <dgm:spPr/>
      <dgm:t>
        <a:bodyPr/>
        <a:lstStyle/>
        <a:p>
          <a:endParaRPr lang="es-CO" sz="1400" dirty="0">
            <a:solidFill>
              <a:srgbClr val="00AAA7"/>
            </a:solidFill>
            <a:latin typeface="Montserrat" panose="00000500000000000000" pitchFamily="50" charset="0"/>
          </a:endParaRPr>
        </a:p>
      </dgm:t>
    </dgm:pt>
    <dgm:pt modelId="{D5E711B1-6824-4744-9385-48525002A645}" type="sibTrans" cxnId="{696C5FE2-0C7E-4E55-975A-1B6E1D7E69A8}">
      <dgm:prSet/>
      <dgm:spPr/>
      <dgm:t>
        <a:bodyPr/>
        <a:lstStyle/>
        <a:p>
          <a:endParaRPr lang="es-CO" sz="1400" dirty="0">
            <a:solidFill>
              <a:srgbClr val="00AAA7"/>
            </a:solidFill>
            <a:latin typeface="Montserrat" panose="00000500000000000000" pitchFamily="50" charset="0"/>
          </a:endParaRPr>
        </a:p>
      </dgm:t>
    </dgm:pt>
    <dgm:pt modelId="{825658CD-E718-4396-90DA-6EB8229D35C5}" type="pres">
      <dgm:prSet presAssocID="{2A18500C-CFE1-4DDC-B462-49E9922D9A4A}" presName="Name0" presStyleCnt="0">
        <dgm:presLayoutVars>
          <dgm:chMax val="7"/>
          <dgm:dir/>
          <dgm:animLvl val="lvl"/>
          <dgm:resizeHandles val="exact"/>
        </dgm:presLayoutVars>
      </dgm:prSet>
      <dgm:spPr/>
    </dgm:pt>
    <dgm:pt modelId="{75C3E1C8-CA41-4D0F-A8AA-440144C27611}" type="pres">
      <dgm:prSet presAssocID="{81A6ECEA-9561-49BE-8BC1-890D463DD65F}" presName="circle1" presStyleLbl="node1" presStyleIdx="0" presStyleCnt="1"/>
      <dgm:spPr/>
    </dgm:pt>
    <dgm:pt modelId="{8252D6F1-31E8-4931-A4C6-22BC9580C369}" type="pres">
      <dgm:prSet presAssocID="{81A6ECEA-9561-49BE-8BC1-890D463DD65F}" presName="space" presStyleCnt="0"/>
      <dgm:spPr/>
    </dgm:pt>
    <dgm:pt modelId="{8EF6EDFC-2EC9-41D0-9006-1F24BF2FA7A1}" type="pres">
      <dgm:prSet presAssocID="{81A6ECEA-9561-49BE-8BC1-890D463DD65F}" presName="rect1" presStyleLbl="alignAcc1" presStyleIdx="0" presStyleCnt="1" custLinFactNeighborX="32031" custLinFactNeighborY="10385"/>
      <dgm:spPr/>
    </dgm:pt>
    <dgm:pt modelId="{B627BFDC-65E2-498A-95E1-3320B36301DB}" type="pres">
      <dgm:prSet presAssocID="{81A6ECEA-9561-49BE-8BC1-890D463DD65F}" presName="rect1ParTxNoCh" presStyleLbl="alignAcc1" presStyleIdx="0" presStyleCnt="1">
        <dgm:presLayoutVars>
          <dgm:chMax val="1"/>
          <dgm:bulletEnabled val="1"/>
        </dgm:presLayoutVars>
      </dgm:prSet>
      <dgm:spPr/>
    </dgm:pt>
  </dgm:ptLst>
  <dgm:cxnLst>
    <dgm:cxn modelId="{D63E8206-8EC2-42E4-94A7-569EBB188C24}" type="presOf" srcId="{81A6ECEA-9561-49BE-8BC1-890D463DD65F}" destId="{B627BFDC-65E2-498A-95E1-3320B36301DB}" srcOrd="1" destOrd="0" presId="urn:microsoft.com/office/officeart/2005/8/layout/target3"/>
    <dgm:cxn modelId="{8B8DB538-5740-456E-A2B5-257465615B6E}" type="presOf" srcId="{81A6ECEA-9561-49BE-8BC1-890D463DD65F}" destId="{8EF6EDFC-2EC9-41D0-9006-1F24BF2FA7A1}" srcOrd="0" destOrd="0" presId="urn:microsoft.com/office/officeart/2005/8/layout/target3"/>
    <dgm:cxn modelId="{5AB714DB-FBC4-48EA-8C19-EBB50AC9EBA9}" type="presOf" srcId="{2A18500C-CFE1-4DDC-B462-49E9922D9A4A}" destId="{825658CD-E718-4396-90DA-6EB8229D35C5}" srcOrd="0" destOrd="0" presId="urn:microsoft.com/office/officeart/2005/8/layout/target3"/>
    <dgm:cxn modelId="{696C5FE2-0C7E-4E55-975A-1B6E1D7E69A8}" srcId="{2A18500C-CFE1-4DDC-B462-49E9922D9A4A}" destId="{81A6ECEA-9561-49BE-8BC1-890D463DD65F}" srcOrd="0" destOrd="0" parTransId="{D0790CC3-93BD-4FE4-B805-15863A9077BF}" sibTransId="{D5E711B1-6824-4744-9385-48525002A645}"/>
    <dgm:cxn modelId="{843DCD77-661C-4550-8571-05B96E99826E}" type="presParOf" srcId="{825658CD-E718-4396-90DA-6EB8229D35C5}" destId="{75C3E1C8-CA41-4D0F-A8AA-440144C27611}" srcOrd="0" destOrd="0" presId="urn:microsoft.com/office/officeart/2005/8/layout/target3"/>
    <dgm:cxn modelId="{4BEE8C90-A4C9-4FE2-9D48-45189717D3BA}" type="presParOf" srcId="{825658CD-E718-4396-90DA-6EB8229D35C5}" destId="{8252D6F1-31E8-4931-A4C6-22BC9580C369}" srcOrd="1" destOrd="0" presId="urn:microsoft.com/office/officeart/2005/8/layout/target3"/>
    <dgm:cxn modelId="{BA8BB528-AFFE-48D0-B98D-6846405CB5E1}" type="presParOf" srcId="{825658CD-E718-4396-90DA-6EB8229D35C5}" destId="{8EF6EDFC-2EC9-41D0-9006-1F24BF2FA7A1}" srcOrd="2" destOrd="0" presId="urn:microsoft.com/office/officeart/2005/8/layout/target3"/>
    <dgm:cxn modelId="{78E71BF3-F009-4876-B10E-C2FFCD8693F2}" type="presParOf" srcId="{825658CD-E718-4396-90DA-6EB8229D35C5}" destId="{B627BFDC-65E2-498A-95E1-3320B36301DB}"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145BB192-DC9C-4FAD-88F8-68EB1B17C09E}"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FB673F58-1FD1-4940-9018-DB80D6E6BE63}">
      <dgm:prSet custT="1"/>
      <dgm:spPr/>
      <dgm:t>
        <a:bodyPr/>
        <a:lstStyle/>
        <a:p>
          <a:pPr rtl="0"/>
          <a:r>
            <a:rPr lang="es-CO" sz="1800">
              <a:latin typeface="Montserrat" panose="00000500000000000000" pitchFamily="50" charset="0"/>
            </a:rPr>
            <a:t>Prurito en 25% a 50% de los pacientes.</a:t>
          </a:r>
        </a:p>
      </dgm:t>
    </dgm:pt>
    <dgm:pt modelId="{A2ADB275-3707-4908-AB48-5BD4D7449F56}" type="parTrans" cxnId="{0985867A-7ECD-44F0-88D5-7A4E0C77499D}">
      <dgm:prSet/>
      <dgm:spPr/>
      <dgm:t>
        <a:bodyPr/>
        <a:lstStyle/>
        <a:p>
          <a:endParaRPr lang="es-CO" sz="1600">
            <a:solidFill>
              <a:srgbClr val="152B48"/>
            </a:solidFill>
            <a:latin typeface="Montserrat" panose="00000500000000000000" pitchFamily="50" charset="0"/>
          </a:endParaRPr>
        </a:p>
      </dgm:t>
    </dgm:pt>
    <dgm:pt modelId="{D6E8C811-CD25-4639-9704-8DBD1488DE5D}" type="sibTrans" cxnId="{0985867A-7ECD-44F0-88D5-7A4E0C77499D}">
      <dgm:prSet/>
      <dgm:spPr/>
      <dgm:t>
        <a:bodyPr/>
        <a:lstStyle/>
        <a:p>
          <a:endParaRPr lang="es-CO" sz="1600">
            <a:solidFill>
              <a:srgbClr val="152B48"/>
            </a:solidFill>
            <a:latin typeface="Montserrat" panose="00000500000000000000" pitchFamily="50" charset="0"/>
          </a:endParaRPr>
        </a:p>
      </dgm:t>
    </dgm:pt>
    <dgm:pt modelId="{2736B22F-C932-4247-87B3-2C2F0C275A4A}">
      <dgm:prSet custT="1"/>
      <dgm:spPr/>
      <dgm:t>
        <a:bodyPr/>
        <a:lstStyle/>
        <a:p>
          <a:pPr rtl="0"/>
          <a:r>
            <a:rPr lang="es-CO" sz="1800">
              <a:latin typeface="Montserrat" panose="00000500000000000000" pitchFamily="50" charset="0"/>
            </a:rPr>
            <a:t>Cefalea, mialgias y síntomas gastrointestinales.</a:t>
          </a:r>
        </a:p>
      </dgm:t>
    </dgm:pt>
    <dgm:pt modelId="{E7F664A4-4B89-4E4A-ACAF-4EBD33D618A8}" type="parTrans" cxnId="{A625B32D-B9BA-463D-BEB5-4254B6F4FD43}">
      <dgm:prSet/>
      <dgm:spPr/>
      <dgm:t>
        <a:bodyPr/>
        <a:lstStyle/>
        <a:p>
          <a:endParaRPr lang="es-CO" sz="1600">
            <a:solidFill>
              <a:srgbClr val="152B48"/>
            </a:solidFill>
            <a:latin typeface="Montserrat" panose="00000500000000000000" pitchFamily="50" charset="0"/>
          </a:endParaRPr>
        </a:p>
      </dgm:t>
    </dgm:pt>
    <dgm:pt modelId="{8CB58534-AAE5-4F13-9F11-4A321BE248B6}" type="sibTrans" cxnId="{A625B32D-B9BA-463D-BEB5-4254B6F4FD43}">
      <dgm:prSet/>
      <dgm:spPr/>
      <dgm:t>
        <a:bodyPr/>
        <a:lstStyle/>
        <a:p>
          <a:endParaRPr lang="es-CO" sz="1600">
            <a:solidFill>
              <a:srgbClr val="152B48"/>
            </a:solidFill>
            <a:latin typeface="Montserrat" panose="00000500000000000000" pitchFamily="50" charset="0"/>
          </a:endParaRPr>
        </a:p>
      </dgm:t>
    </dgm:pt>
    <dgm:pt modelId="{C5A9C512-274A-4BF3-8ED6-0320C963E520}">
      <dgm:prSet custT="1"/>
      <dgm:spPr/>
      <dgm:t>
        <a:bodyPr/>
        <a:lstStyle/>
        <a:p>
          <a:pPr rtl="0"/>
          <a:r>
            <a:rPr lang="es-CO" sz="1800">
              <a:latin typeface="Montserrat" panose="00000500000000000000" pitchFamily="50" charset="0"/>
            </a:rPr>
            <a:t>Al examen físico hay edema periférico, derrames articulares, linfadenopatía cervical y conjuntivitis.</a:t>
          </a:r>
        </a:p>
      </dgm:t>
    </dgm:pt>
    <dgm:pt modelId="{9C44C8B0-9555-494F-BBE6-6CC0B117D457}" type="parTrans" cxnId="{F0AAE8CB-EACE-4538-9489-860AC54292F5}">
      <dgm:prSet/>
      <dgm:spPr/>
      <dgm:t>
        <a:bodyPr/>
        <a:lstStyle/>
        <a:p>
          <a:endParaRPr lang="es-CO" sz="1600">
            <a:solidFill>
              <a:srgbClr val="152B48"/>
            </a:solidFill>
            <a:latin typeface="Montserrat" panose="00000500000000000000" pitchFamily="50" charset="0"/>
          </a:endParaRPr>
        </a:p>
      </dgm:t>
    </dgm:pt>
    <dgm:pt modelId="{9E2430B9-9458-4666-ABAC-E66A20D14354}" type="sibTrans" cxnId="{F0AAE8CB-EACE-4538-9489-860AC54292F5}">
      <dgm:prSet/>
      <dgm:spPr/>
      <dgm:t>
        <a:bodyPr/>
        <a:lstStyle/>
        <a:p>
          <a:endParaRPr lang="es-CO" sz="1600">
            <a:solidFill>
              <a:srgbClr val="152B48"/>
            </a:solidFill>
            <a:latin typeface="Montserrat" panose="00000500000000000000" pitchFamily="50" charset="0"/>
          </a:endParaRPr>
        </a:p>
      </dgm:t>
    </dgm:pt>
    <dgm:pt modelId="{90A8022D-629B-4F4A-A0FF-412CE7E5A17F}">
      <dgm:prSet custT="1"/>
      <dgm:spPr/>
      <dgm:t>
        <a:bodyPr/>
        <a:lstStyle/>
        <a:p>
          <a:pPr rtl="0"/>
          <a:r>
            <a:rPr lang="es-CO" sz="1800">
              <a:latin typeface="Montserrat" panose="00000500000000000000" pitchFamily="50" charset="0"/>
            </a:rPr>
            <a:t>El laboratorio muestra linfopenia y trombocitopenia.</a:t>
          </a:r>
        </a:p>
      </dgm:t>
    </dgm:pt>
    <dgm:pt modelId="{6C1AD1AC-4742-48BD-AA7C-25AA5C47E9A4}" type="parTrans" cxnId="{32E0F44C-4FBC-4486-BFC2-52D67A98E9A0}">
      <dgm:prSet/>
      <dgm:spPr/>
      <dgm:t>
        <a:bodyPr/>
        <a:lstStyle/>
        <a:p>
          <a:endParaRPr lang="es-CO" sz="1600">
            <a:solidFill>
              <a:srgbClr val="152B48"/>
            </a:solidFill>
            <a:latin typeface="Montserrat" panose="00000500000000000000" pitchFamily="50" charset="0"/>
          </a:endParaRPr>
        </a:p>
      </dgm:t>
    </dgm:pt>
    <dgm:pt modelId="{BE9E3368-218C-468A-B24F-D761C28FFBA2}" type="sibTrans" cxnId="{32E0F44C-4FBC-4486-BFC2-52D67A98E9A0}">
      <dgm:prSet/>
      <dgm:spPr/>
      <dgm:t>
        <a:bodyPr/>
        <a:lstStyle/>
        <a:p>
          <a:endParaRPr lang="es-CO" sz="1600">
            <a:solidFill>
              <a:srgbClr val="152B48"/>
            </a:solidFill>
            <a:latin typeface="Montserrat" panose="00000500000000000000" pitchFamily="50" charset="0"/>
          </a:endParaRPr>
        </a:p>
      </dgm:t>
    </dgm:pt>
    <dgm:pt modelId="{F33B5E64-6865-4760-A409-DEFEF8C4784B}">
      <dgm:prSet custT="1"/>
      <dgm:spPr/>
      <dgm:t>
        <a:bodyPr/>
        <a:lstStyle/>
        <a:p>
          <a:pPr rtl="0"/>
          <a:r>
            <a:rPr lang="es-CO" sz="1800">
              <a:latin typeface="Montserrat" panose="00000500000000000000" pitchFamily="50" charset="0"/>
            </a:rPr>
            <a:t>Hasta 20% de los pacientes presentan artralgias grave hasta 12 meses después de la enfermedad.</a:t>
          </a:r>
        </a:p>
      </dgm:t>
    </dgm:pt>
    <dgm:pt modelId="{5FC7EE14-FB9C-4AEA-A04D-F4E655FCB1C8}" type="parTrans" cxnId="{3C089160-2A2F-4616-BC03-B5D7C6182D50}">
      <dgm:prSet/>
      <dgm:spPr/>
      <dgm:t>
        <a:bodyPr/>
        <a:lstStyle/>
        <a:p>
          <a:endParaRPr lang="es-CO" sz="1600">
            <a:solidFill>
              <a:srgbClr val="152B48"/>
            </a:solidFill>
            <a:latin typeface="Montserrat" panose="00000500000000000000" pitchFamily="50" charset="0"/>
          </a:endParaRPr>
        </a:p>
      </dgm:t>
    </dgm:pt>
    <dgm:pt modelId="{BEF8C9CB-F36B-4E45-993C-F58EB19D283A}" type="sibTrans" cxnId="{3C089160-2A2F-4616-BC03-B5D7C6182D50}">
      <dgm:prSet/>
      <dgm:spPr/>
      <dgm:t>
        <a:bodyPr/>
        <a:lstStyle/>
        <a:p>
          <a:endParaRPr lang="es-CO" sz="1600">
            <a:solidFill>
              <a:srgbClr val="152B48"/>
            </a:solidFill>
            <a:latin typeface="Montserrat" panose="00000500000000000000" pitchFamily="50" charset="0"/>
          </a:endParaRPr>
        </a:p>
      </dgm:t>
    </dgm:pt>
    <dgm:pt modelId="{41FBEDBB-C18C-4627-94B2-64711B9DAAF9}" type="pres">
      <dgm:prSet presAssocID="{145BB192-DC9C-4FAD-88F8-68EB1B17C09E}" presName="linear" presStyleCnt="0">
        <dgm:presLayoutVars>
          <dgm:animLvl val="lvl"/>
          <dgm:resizeHandles val="exact"/>
        </dgm:presLayoutVars>
      </dgm:prSet>
      <dgm:spPr/>
    </dgm:pt>
    <dgm:pt modelId="{501F5AC3-2324-443C-A101-13C5D627C257}" type="pres">
      <dgm:prSet presAssocID="{FB673F58-1FD1-4940-9018-DB80D6E6BE63}" presName="parentText" presStyleLbl="node1" presStyleIdx="0" presStyleCnt="5">
        <dgm:presLayoutVars>
          <dgm:chMax val="0"/>
          <dgm:bulletEnabled val="1"/>
        </dgm:presLayoutVars>
      </dgm:prSet>
      <dgm:spPr/>
    </dgm:pt>
    <dgm:pt modelId="{BA87F6FB-882B-4039-ABF3-2B82A061F7FA}" type="pres">
      <dgm:prSet presAssocID="{D6E8C811-CD25-4639-9704-8DBD1488DE5D}" presName="spacer" presStyleCnt="0"/>
      <dgm:spPr/>
    </dgm:pt>
    <dgm:pt modelId="{8E948606-8FAE-4B97-B7BD-77FEEC5D33B7}" type="pres">
      <dgm:prSet presAssocID="{2736B22F-C932-4247-87B3-2C2F0C275A4A}" presName="parentText" presStyleLbl="node1" presStyleIdx="1" presStyleCnt="5">
        <dgm:presLayoutVars>
          <dgm:chMax val="0"/>
          <dgm:bulletEnabled val="1"/>
        </dgm:presLayoutVars>
      </dgm:prSet>
      <dgm:spPr/>
    </dgm:pt>
    <dgm:pt modelId="{590B8F0E-A279-4DEF-A9EB-18112FBA3DB1}" type="pres">
      <dgm:prSet presAssocID="{8CB58534-AAE5-4F13-9F11-4A321BE248B6}" presName="spacer" presStyleCnt="0"/>
      <dgm:spPr/>
    </dgm:pt>
    <dgm:pt modelId="{1B8A40EF-6A0F-459F-A882-D5F7CE795FC3}" type="pres">
      <dgm:prSet presAssocID="{C5A9C512-274A-4BF3-8ED6-0320C963E520}" presName="parentText" presStyleLbl="node1" presStyleIdx="2" presStyleCnt="5">
        <dgm:presLayoutVars>
          <dgm:chMax val="0"/>
          <dgm:bulletEnabled val="1"/>
        </dgm:presLayoutVars>
      </dgm:prSet>
      <dgm:spPr/>
    </dgm:pt>
    <dgm:pt modelId="{2D990A3D-F87C-4320-93AE-D51E03D5E775}" type="pres">
      <dgm:prSet presAssocID="{9E2430B9-9458-4666-ABAC-E66A20D14354}" presName="spacer" presStyleCnt="0"/>
      <dgm:spPr/>
    </dgm:pt>
    <dgm:pt modelId="{57EE0C6E-EE2A-4026-BAA1-49ED15D052B1}" type="pres">
      <dgm:prSet presAssocID="{90A8022D-629B-4F4A-A0FF-412CE7E5A17F}" presName="parentText" presStyleLbl="node1" presStyleIdx="3" presStyleCnt="5">
        <dgm:presLayoutVars>
          <dgm:chMax val="0"/>
          <dgm:bulletEnabled val="1"/>
        </dgm:presLayoutVars>
      </dgm:prSet>
      <dgm:spPr/>
    </dgm:pt>
    <dgm:pt modelId="{58444DB2-BB6C-4E47-A44A-C390AAB7426E}" type="pres">
      <dgm:prSet presAssocID="{BE9E3368-218C-468A-B24F-D761C28FFBA2}" presName="spacer" presStyleCnt="0"/>
      <dgm:spPr/>
    </dgm:pt>
    <dgm:pt modelId="{B8155D46-2B43-4C65-AEA4-2B3E138D8409}" type="pres">
      <dgm:prSet presAssocID="{F33B5E64-6865-4760-A409-DEFEF8C4784B}" presName="parentText" presStyleLbl="node1" presStyleIdx="4" presStyleCnt="5">
        <dgm:presLayoutVars>
          <dgm:chMax val="0"/>
          <dgm:bulletEnabled val="1"/>
        </dgm:presLayoutVars>
      </dgm:prSet>
      <dgm:spPr/>
    </dgm:pt>
  </dgm:ptLst>
  <dgm:cxnLst>
    <dgm:cxn modelId="{A625B32D-B9BA-463D-BEB5-4254B6F4FD43}" srcId="{145BB192-DC9C-4FAD-88F8-68EB1B17C09E}" destId="{2736B22F-C932-4247-87B3-2C2F0C275A4A}" srcOrd="1" destOrd="0" parTransId="{E7F664A4-4B89-4E4A-ACAF-4EBD33D618A8}" sibTransId="{8CB58534-AAE5-4F13-9F11-4A321BE248B6}"/>
    <dgm:cxn modelId="{B5D75F2E-B34C-4988-B8B0-F29DA6307D6D}" type="presOf" srcId="{2736B22F-C932-4247-87B3-2C2F0C275A4A}" destId="{8E948606-8FAE-4B97-B7BD-77FEEC5D33B7}" srcOrd="0" destOrd="0" presId="urn:microsoft.com/office/officeart/2005/8/layout/vList2"/>
    <dgm:cxn modelId="{3C089160-2A2F-4616-BC03-B5D7C6182D50}" srcId="{145BB192-DC9C-4FAD-88F8-68EB1B17C09E}" destId="{F33B5E64-6865-4760-A409-DEFEF8C4784B}" srcOrd="4" destOrd="0" parTransId="{5FC7EE14-FB9C-4AEA-A04D-F4E655FCB1C8}" sibTransId="{BEF8C9CB-F36B-4E45-993C-F58EB19D283A}"/>
    <dgm:cxn modelId="{32E0F44C-4FBC-4486-BFC2-52D67A98E9A0}" srcId="{145BB192-DC9C-4FAD-88F8-68EB1B17C09E}" destId="{90A8022D-629B-4F4A-A0FF-412CE7E5A17F}" srcOrd="3" destOrd="0" parTransId="{6C1AD1AC-4742-48BD-AA7C-25AA5C47E9A4}" sibTransId="{BE9E3368-218C-468A-B24F-D761C28FFBA2}"/>
    <dgm:cxn modelId="{F780F279-EF9A-419C-A3F5-46046E8101ED}" type="presOf" srcId="{C5A9C512-274A-4BF3-8ED6-0320C963E520}" destId="{1B8A40EF-6A0F-459F-A882-D5F7CE795FC3}" srcOrd="0" destOrd="0" presId="urn:microsoft.com/office/officeart/2005/8/layout/vList2"/>
    <dgm:cxn modelId="{0985867A-7ECD-44F0-88D5-7A4E0C77499D}" srcId="{145BB192-DC9C-4FAD-88F8-68EB1B17C09E}" destId="{FB673F58-1FD1-4940-9018-DB80D6E6BE63}" srcOrd="0" destOrd="0" parTransId="{A2ADB275-3707-4908-AB48-5BD4D7449F56}" sibTransId="{D6E8C811-CD25-4639-9704-8DBD1488DE5D}"/>
    <dgm:cxn modelId="{1A2C108B-21C1-474E-A20B-2DE8850B5649}" type="presOf" srcId="{145BB192-DC9C-4FAD-88F8-68EB1B17C09E}" destId="{41FBEDBB-C18C-4627-94B2-64711B9DAAF9}" srcOrd="0" destOrd="0" presId="urn:microsoft.com/office/officeart/2005/8/layout/vList2"/>
    <dgm:cxn modelId="{7C035B90-7FD2-466E-B736-82CB963422DD}" type="presOf" srcId="{F33B5E64-6865-4760-A409-DEFEF8C4784B}" destId="{B8155D46-2B43-4C65-AEA4-2B3E138D8409}" srcOrd="0" destOrd="0" presId="urn:microsoft.com/office/officeart/2005/8/layout/vList2"/>
    <dgm:cxn modelId="{10CC63C7-2B33-4ADC-856A-8966327E0A78}" type="presOf" srcId="{90A8022D-629B-4F4A-A0FF-412CE7E5A17F}" destId="{57EE0C6E-EE2A-4026-BAA1-49ED15D052B1}" srcOrd="0" destOrd="0" presId="urn:microsoft.com/office/officeart/2005/8/layout/vList2"/>
    <dgm:cxn modelId="{F0AAE8CB-EACE-4538-9489-860AC54292F5}" srcId="{145BB192-DC9C-4FAD-88F8-68EB1B17C09E}" destId="{C5A9C512-274A-4BF3-8ED6-0320C963E520}" srcOrd="2" destOrd="0" parTransId="{9C44C8B0-9555-494F-BBE6-6CC0B117D457}" sibTransId="{9E2430B9-9458-4666-ABAC-E66A20D14354}"/>
    <dgm:cxn modelId="{875680E3-27BD-4359-9506-6B40417C7FBB}" type="presOf" srcId="{FB673F58-1FD1-4940-9018-DB80D6E6BE63}" destId="{501F5AC3-2324-443C-A101-13C5D627C257}" srcOrd="0" destOrd="0" presId="urn:microsoft.com/office/officeart/2005/8/layout/vList2"/>
    <dgm:cxn modelId="{1E5B1C4E-89C0-4C3C-A941-8428CE1993DF}" type="presParOf" srcId="{41FBEDBB-C18C-4627-94B2-64711B9DAAF9}" destId="{501F5AC3-2324-443C-A101-13C5D627C257}" srcOrd="0" destOrd="0" presId="urn:microsoft.com/office/officeart/2005/8/layout/vList2"/>
    <dgm:cxn modelId="{D6F5DE9D-D75F-4325-A246-C4B15CF83359}" type="presParOf" srcId="{41FBEDBB-C18C-4627-94B2-64711B9DAAF9}" destId="{BA87F6FB-882B-4039-ABF3-2B82A061F7FA}" srcOrd="1" destOrd="0" presId="urn:microsoft.com/office/officeart/2005/8/layout/vList2"/>
    <dgm:cxn modelId="{5D24CFC4-0990-4131-91FB-7AAA734F2641}" type="presParOf" srcId="{41FBEDBB-C18C-4627-94B2-64711B9DAAF9}" destId="{8E948606-8FAE-4B97-B7BD-77FEEC5D33B7}" srcOrd="2" destOrd="0" presId="urn:microsoft.com/office/officeart/2005/8/layout/vList2"/>
    <dgm:cxn modelId="{CDA520C7-1B01-488A-AE44-D42198B9FE2F}" type="presParOf" srcId="{41FBEDBB-C18C-4627-94B2-64711B9DAAF9}" destId="{590B8F0E-A279-4DEF-A9EB-18112FBA3DB1}" srcOrd="3" destOrd="0" presId="urn:microsoft.com/office/officeart/2005/8/layout/vList2"/>
    <dgm:cxn modelId="{6C19C20B-4B68-4950-B4F6-97943F592CE9}" type="presParOf" srcId="{41FBEDBB-C18C-4627-94B2-64711B9DAAF9}" destId="{1B8A40EF-6A0F-459F-A882-D5F7CE795FC3}" srcOrd="4" destOrd="0" presId="urn:microsoft.com/office/officeart/2005/8/layout/vList2"/>
    <dgm:cxn modelId="{2A1C6A8C-1985-46E8-86A5-F7771501CC2D}" type="presParOf" srcId="{41FBEDBB-C18C-4627-94B2-64711B9DAAF9}" destId="{2D990A3D-F87C-4320-93AE-D51E03D5E775}" srcOrd="5" destOrd="0" presId="urn:microsoft.com/office/officeart/2005/8/layout/vList2"/>
    <dgm:cxn modelId="{361C4D6F-9660-4FA3-9751-07D9B8086AC4}" type="presParOf" srcId="{41FBEDBB-C18C-4627-94B2-64711B9DAAF9}" destId="{57EE0C6E-EE2A-4026-BAA1-49ED15D052B1}" srcOrd="6" destOrd="0" presId="urn:microsoft.com/office/officeart/2005/8/layout/vList2"/>
    <dgm:cxn modelId="{48449519-F3E1-49B0-A633-E99B60D4070B}" type="presParOf" srcId="{41FBEDBB-C18C-4627-94B2-64711B9DAAF9}" destId="{58444DB2-BB6C-4E47-A44A-C390AAB7426E}" srcOrd="7" destOrd="0" presId="urn:microsoft.com/office/officeart/2005/8/layout/vList2"/>
    <dgm:cxn modelId="{5065B682-98EB-4D3C-B3A1-3FCDD8FD5D57}" type="presParOf" srcId="{41FBEDBB-C18C-4627-94B2-64711B9DAAF9}" destId="{B8155D46-2B43-4C65-AEA4-2B3E138D8409}"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2A18500C-CFE1-4DDC-B462-49E9922D9A4A}"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81A6ECEA-9561-49BE-8BC1-890D463DD65F}">
      <dgm:prSet custT="1"/>
      <dgm:spPr/>
      <dgm:t>
        <a:bodyPr/>
        <a:lstStyle/>
        <a:p>
          <a:pPr rtl="0"/>
          <a:r>
            <a:rPr lang="es-CO" sz="4000" dirty="0">
              <a:solidFill>
                <a:srgbClr val="00AAA7"/>
              </a:solidFill>
              <a:latin typeface="Montserrat" panose="00000500000000000000" pitchFamily="50" charset="0"/>
            </a:rPr>
            <a:t>Diagnóstico y tratamiento</a:t>
          </a:r>
        </a:p>
      </dgm:t>
    </dgm:pt>
    <dgm:pt modelId="{D0790CC3-93BD-4FE4-B805-15863A9077BF}" type="parTrans" cxnId="{696C5FE2-0C7E-4E55-975A-1B6E1D7E69A8}">
      <dgm:prSet/>
      <dgm:spPr/>
      <dgm:t>
        <a:bodyPr/>
        <a:lstStyle/>
        <a:p>
          <a:endParaRPr lang="es-CO" sz="1100" dirty="0">
            <a:solidFill>
              <a:srgbClr val="00AAA7"/>
            </a:solidFill>
            <a:latin typeface="Montserrat" panose="00000500000000000000" pitchFamily="50" charset="0"/>
          </a:endParaRPr>
        </a:p>
      </dgm:t>
    </dgm:pt>
    <dgm:pt modelId="{D5E711B1-6824-4744-9385-48525002A645}" type="sibTrans" cxnId="{696C5FE2-0C7E-4E55-975A-1B6E1D7E69A8}">
      <dgm:prSet/>
      <dgm:spPr/>
      <dgm:t>
        <a:bodyPr/>
        <a:lstStyle/>
        <a:p>
          <a:endParaRPr lang="es-CO" sz="1100" dirty="0">
            <a:solidFill>
              <a:srgbClr val="00AAA7"/>
            </a:solidFill>
            <a:latin typeface="Montserrat" panose="00000500000000000000" pitchFamily="50" charset="0"/>
          </a:endParaRPr>
        </a:p>
      </dgm:t>
    </dgm:pt>
    <dgm:pt modelId="{825658CD-E718-4396-90DA-6EB8229D35C5}" type="pres">
      <dgm:prSet presAssocID="{2A18500C-CFE1-4DDC-B462-49E9922D9A4A}" presName="Name0" presStyleCnt="0">
        <dgm:presLayoutVars>
          <dgm:chMax val="7"/>
          <dgm:dir/>
          <dgm:animLvl val="lvl"/>
          <dgm:resizeHandles val="exact"/>
        </dgm:presLayoutVars>
      </dgm:prSet>
      <dgm:spPr/>
    </dgm:pt>
    <dgm:pt modelId="{75C3E1C8-CA41-4D0F-A8AA-440144C27611}" type="pres">
      <dgm:prSet presAssocID="{81A6ECEA-9561-49BE-8BC1-890D463DD65F}" presName="circle1" presStyleLbl="node1" presStyleIdx="0" presStyleCnt="1"/>
      <dgm:spPr/>
    </dgm:pt>
    <dgm:pt modelId="{8252D6F1-31E8-4931-A4C6-22BC9580C369}" type="pres">
      <dgm:prSet presAssocID="{81A6ECEA-9561-49BE-8BC1-890D463DD65F}" presName="space" presStyleCnt="0"/>
      <dgm:spPr/>
    </dgm:pt>
    <dgm:pt modelId="{8EF6EDFC-2EC9-41D0-9006-1F24BF2FA7A1}" type="pres">
      <dgm:prSet presAssocID="{81A6ECEA-9561-49BE-8BC1-890D463DD65F}" presName="rect1" presStyleLbl="alignAcc1" presStyleIdx="0" presStyleCnt="1"/>
      <dgm:spPr/>
    </dgm:pt>
    <dgm:pt modelId="{B627BFDC-65E2-498A-95E1-3320B36301DB}" type="pres">
      <dgm:prSet presAssocID="{81A6ECEA-9561-49BE-8BC1-890D463DD65F}" presName="rect1ParTxNoCh" presStyleLbl="alignAcc1" presStyleIdx="0" presStyleCnt="1">
        <dgm:presLayoutVars>
          <dgm:chMax val="1"/>
          <dgm:bulletEnabled val="1"/>
        </dgm:presLayoutVars>
      </dgm:prSet>
      <dgm:spPr/>
    </dgm:pt>
  </dgm:ptLst>
  <dgm:cxnLst>
    <dgm:cxn modelId="{D63E8206-8EC2-42E4-94A7-569EBB188C24}" type="presOf" srcId="{81A6ECEA-9561-49BE-8BC1-890D463DD65F}" destId="{B627BFDC-65E2-498A-95E1-3320B36301DB}" srcOrd="1" destOrd="0" presId="urn:microsoft.com/office/officeart/2005/8/layout/target3"/>
    <dgm:cxn modelId="{8B8DB538-5740-456E-A2B5-257465615B6E}" type="presOf" srcId="{81A6ECEA-9561-49BE-8BC1-890D463DD65F}" destId="{8EF6EDFC-2EC9-41D0-9006-1F24BF2FA7A1}" srcOrd="0" destOrd="0" presId="urn:microsoft.com/office/officeart/2005/8/layout/target3"/>
    <dgm:cxn modelId="{5AB714DB-FBC4-48EA-8C19-EBB50AC9EBA9}" type="presOf" srcId="{2A18500C-CFE1-4DDC-B462-49E9922D9A4A}" destId="{825658CD-E718-4396-90DA-6EB8229D35C5}" srcOrd="0" destOrd="0" presId="urn:microsoft.com/office/officeart/2005/8/layout/target3"/>
    <dgm:cxn modelId="{696C5FE2-0C7E-4E55-975A-1B6E1D7E69A8}" srcId="{2A18500C-CFE1-4DDC-B462-49E9922D9A4A}" destId="{81A6ECEA-9561-49BE-8BC1-890D463DD65F}" srcOrd="0" destOrd="0" parTransId="{D0790CC3-93BD-4FE4-B805-15863A9077BF}" sibTransId="{D5E711B1-6824-4744-9385-48525002A645}"/>
    <dgm:cxn modelId="{843DCD77-661C-4550-8571-05B96E99826E}" type="presParOf" srcId="{825658CD-E718-4396-90DA-6EB8229D35C5}" destId="{75C3E1C8-CA41-4D0F-A8AA-440144C27611}" srcOrd="0" destOrd="0" presId="urn:microsoft.com/office/officeart/2005/8/layout/target3"/>
    <dgm:cxn modelId="{4BEE8C90-A4C9-4FE2-9D48-45189717D3BA}" type="presParOf" srcId="{825658CD-E718-4396-90DA-6EB8229D35C5}" destId="{8252D6F1-31E8-4931-A4C6-22BC9580C369}" srcOrd="1" destOrd="0" presId="urn:microsoft.com/office/officeart/2005/8/layout/target3"/>
    <dgm:cxn modelId="{BA8BB528-AFFE-48D0-B98D-6846405CB5E1}" type="presParOf" srcId="{825658CD-E718-4396-90DA-6EB8229D35C5}" destId="{8EF6EDFC-2EC9-41D0-9006-1F24BF2FA7A1}" srcOrd="2" destOrd="0" presId="urn:microsoft.com/office/officeart/2005/8/layout/target3"/>
    <dgm:cxn modelId="{78E71BF3-F009-4876-B10E-C2FFCD8693F2}" type="presParOf" srcId="{825658CD-E718-4396-90DA-6EB8229D35C5}" destId="{B627BFDC-65E2-498A-95E1-3320B36301DB}"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605E8204-03F4-4619-82C7-483345D5C844}"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B01DB9CF-E4C9-4074-99BA-E5242A79B3FF}">
      <dgm:prSet/>
      <dgm:spPr/>
      <dgm:t>
        <a:bodyPr/>
        <a:lstStyle/>
        <a:p>
          <a:pPr algn="just" rtl="0"/>
          <a:r>
            <a:rPr lang="es-CO">
              <a:latin typeface="Montserrat" panose="00000500000000000000" pitchFamily="50" charset="0"/>
            </a:rPr>
            <a:t>ELISA puede ayudar a confirmar IgM e IgG (IgM está presente desde las tres a cinco semanas del inicio de la enfermedad y duran dos meses).</a:t>
          </a:r>
          <a:endParaRPr lang="es-CO" dirty="0">
            <a:latin typeface="Montserrat" panose="00000500000000000000" pitchFamily="50" charset="0"/>
          </a:endParaRPr>
        </a:p>
      </dgm:t>
    </dgm:pt>
    <dgm:pt modelId="{6CEBC64C-9A64-4C4D-9D4B-25A31BF6AB5A}" type="parTrans" cxnId="{79EBAF84-6BC1-4B36-9D13-F6D851A073D6}">
      <dgm:prSet/>
      <dgm:spPr/>
      <dgm:t>
        <a:bodyPr/>
        <a:lstStyle/>
        <a:p>
          <a:endParaRPr lang="es-CO">
            <a:solidFill>
              <a:srgbClr val="152B48"/>
            </a:solidFill>
            <a:latin typeface="Montserrat" panose="00000500000000000000" pitchFamily="50" charset="0"/>
          </a:endParaRPr>
        </a:p>
      </dgm:t>
    </dgm:pt>
    <dgm:pt modelId="{180CC37B-6875-4063-830F-174D0A17AB25}" type="sibTrans" cxnId="{79EBAF84-6BC1-4B36-9D13-F6D851A073D6}">
      <dgm:prSet/>
      <dgm:spPr/>
      <dgm:t>
        <a:bodyPr/>
        <a:lstStyle/>
        <a:p>
          <a:endParaRPr lang="es-CO">
            <a:solidFill>
              <a:srgbClr val="152B48"/>
            </a:solidFill>
            <a:latin typeface="Montserrat" panose="00000500000000000000" pitchFamily="50" charset="0"/>
          </a:endParaRPr>
        </a:p>
      </dgm:t>
    </dgm:pt>
    <dgm:pt modelId="{9F1476E7-709B-42AE-A6B3-54F537B41BBD}">
      <dgm:prSet/>
      <dgm:spPr/>
      <dgm:t>
        <a:bodyPr/>
        <a:lstStyle/>
        <a:p>
          <a:pPr algn="just" rtl="0"/>
          <a:r>
            <a:rPr lang="es-CO">
              <a:latin typeface="Montserrat" panose="00000500000000000000" pitchFamily="50" charset="0"/>
            </a:rPr>
            <a:t>En la primera semana se puede realizar PCR de las muestras.</a:t>
          </a:r>
          <a:endParaRPr lang="es-CO" dirty="0">
            <a:latin typeface="Montserrat" panose="00000500000000000000" pitchFamily="50" charset="0"/>
          </a:endParaRPr>
        </a:p>
      </dgm:t>
    </dgm:pt>
    <dgm:pt modelId="{0ADE5B66-314A-4268-9E7C-22EC6F3D05CE}" type="parTrans" cxnId="{BADBEDDA-5E84-40F2-AAF0-838EB275AC65}">
      <dgm:prSet/>
      <dgm:spPr/>
      <dgm:t>
        <a:bodyPr/>
        <a:lstStyle/>
        <a:p>
          <a:endParaRPr lang="es-CO">
            <a:solidFill>
              <a:srgbClr val="152B48"/>
            </a:solidFill>
            <a:latin typeface="Montserrat" panose="00000500000000000000" pitchFamily="50" charset="0"/>
          </a:endParaRPr>
        </a:p>
      </dgm:t>
    </dgm:pt>
    <dgm:pt modelId="{9DA89A7B-C8C0-448A-AF54-1275994142B9}" type="sibTrans" cxnId="{BADBEDDA-5E84-40F2-AAF0-838EB275AC65}">
      <dgm:prSet/>
      <dgm:spPr/>
      <dgm:t>
        <a:bodyPr/>
        <a:lstStyle/>
        <a:p>
          <a:endParaRPr lang="es-CO">
            <a:solidFill>
              <a:srgbClr val="152B48"/>
            </a:solidFill>
            <a:latin typeface="Montserrat" panose="00000500000000000000" pitchFamily="50" charset="0"/>
          </a:endParaRPr>
        </a:p>
      </dgm:t>
    </dgm:pt>
    <dgm:pt modelId="{7C7D85DE-749E-4AA1-B2DA-9CE84D3737E8}">
      <dgm:prSet/>
      <dgm:spPr/>
      <dgm:t>
        <a:bodyPr/>
        <a:lstStyle/>
        <a:p>
          <a:pPr algn="just" rtl="0"/>
          <a:r>
            <a:rPr lang="es-CO" dirty="0">
              <a:latin typeface="Montserrat" panose="00000500000000000000" pitchFamily="50" charset="0"/>
            </a:rPr>
            <a:t>La mortalidad no es grave, excepto en algunos grupos: 1 por 1000 pacientes.</a:t>
          </a:r>
        </a:p>
      </dgm:t>
    </dgm:pt>
    <dgm:pt modelId="{50C55C82-2B06-4BAE-9A11-0FEA4D54C407}" type="parTrans" cxnId="{CF7790E7-79F4-4311-A4FE-349659C88B44}">
      <dgm:prSet/>
      <dgm:spPr/>
      <dgm:t>
        <a:bodyPr/>
        <a:lstStyle/>
        <a:p>
          <a:endParaRPr lang="es-CO">
            <a:solidFill>
              <a:srgbClr val="152B48"/>
            </a:solidFill>
            <a:latin typeface="Montserrat" panose="00000500000000000000" pitchFamily="50" charset="0"/>
          </a:endParaRPr>
        </a:p>
      </dgm:t>
    </dgm:pt>
    <dgm:pt modelId="{93CC31CF-8845-4A40-B37B-E0B3AA6BBBE9}" type="sibTrans" cxnId="{CF7790E7-79F4-4311-A4FE-349659C88B44}">
      <dgm:prSet/>
      <dgm:spPr/>
      <dgm:t>
        <a:bodyPr/>
        <a:lstStyle/>
        <a:p>
          <a:endParaRPr lang="es-CO">
            <a:solidFill>
              <a:srgbClr val="152B48"/>
            </a:solidFill>
            <a:latin typeface="Montserrat" panose="00000500000000000000" pitchFamily="50" charset="0"/>
          </a:endParaRPr>
        </a:p>
      </dgm:t>
    </dgm:pt>
    <dgm:pt modelId="{24D4EAE6-C140-4AB1-9C4C-894096833E57}">
      <dgm:prSet/>
      <dgm:spPr/>
      <dgm:t>
        <a:bodyPr/>
        <a:lstStyle/>
        <a:p>
          <a:pPr algn="just" rtl="0"/>
          <a:r>
            <a:rPr lang="es-CO">
              <a:latin typeface="Montserrat" panose="00000500000000000000" pitchFamily="50" charset="0"/>
            </a:rPr>
            <a:t>Antipiréticos y analgésicos.</a:t>
          </a:r>
          <a:endParaRPr lang="es-CO" dirty="0">
            <a:latin typeface="Montserrat" panose="00000500000000000000" pitchFamily="50" charset="0"/>
          </a:endParaRPr>
        </a:p>
      </dgm:t>
    </dgm:pt>
    <dgm:pt modelId="{12C567BC-2B00-45BA-8D06-58F0D89162BF}" type="parTrans" cxnId="{67AE191A-D322-451E-8659-EB9397ED1020}">
      <dgm:prSet/>
      <dgm:spPr/>
      <dgm:t>
        <a:bodyPr/>
        <a:lstStyle/>
        <a:p>
          <a:endParaRPr lang="es-CO">
            <a:solidFill>
              <a:srgbClr val="152B48"/>
            </a:solidFill>
            <a:latin typeface="Montserrat" panose="00000500000000000000" pitchFamily="50" charset="0"/>
          </a:endParaRPr>
        </a:p>
      </dgm:t>
    </dgm:pt>
    <dgm:pt modelId="{C2A3DF3E-4E97-4661-907F-472F73E871FF}" type="sibTrans" cxnId="{67AE191A-D322-451E-8659-EB9397ED1020}">
      <dgm:prSet/>
      <dgm:spPr/>
      <dgm:t>
        <a:bodyPr/>
        <a:lstStyle/>
        <a:p>
          <a:endParaRPr lang="es-CO">
            <a:solidFill>
              <a:srgbClr val="152B48"/>
            </a:solidFill>
            <a:latin typeface="Montserrat" panose="00000500000000000000" pitchFamily="50" charset="0"/>
          </a:endParaRPr>
        </a:p>
      </dgm:t>
    </dgm:pt>
    <dgm:pt modelId="{3ED826C8-0D20-4A96-8681-E2086574717F}">
      <dgm:prSet/>
      <dgm:spPr/>
      <dgm:t>
        <a:bodyPr/>
        <a:lstStyle/>
        <a:p>
          <a:pPr algn="just" rtl="0"/>
          <a:r>
            <a:rPr lang="es-CO">
              <a:latin typeface="Montserrat" panose="00000500000000000000" pitchFamily="50" charset="0"/>
            </a:rPr>
            <a:t>Reposición de líquidos.</a:t>
          </a:r>
          <a:endParaRPr lang="es-CO" dirty="0">
            <a:latin typeface="Montserrat" panose="00000500000000000000" pitchFamily="50" charset="0"/>
          </a:endParaRPr>
        </a:p>
      </dgm:t>
    </dgm:pt>
    <dgm:pt modelId="{505A8AFB-EC24-48AA-805A-2137E2F46228}" type="parTrans" cxnId="{BD770573-8457-4F53-B083-F515B890AC68}">
      <dgm:prSet/>
      <dgm:spPr/>
      <dgm:t>
        <a:bodyPr/>
        <a:lstStyle/>
        <a:p>
          <a:endParaRPr lang="es-CO">
            <a:solidFill>
              <a:srgbClr val="152B48"/>
            </a:solidFill>
            <a:latin typeface="Montserrat" panose="00000500000000000000" pitchFamily="50" charset="0"/>
          </a:endParaRPr>
        </a:p>
      </dgm:t>
    </dgm:pt>
    <dgm:pt modelId="{2F1FA3B3-304D-4879-9115-BC6D02E05261}" type="sibTrans" cxnId="{BD770573-8457-4F53-B083-F515B890AC68}">
      <dgm:prSet/>
      <dgm:spPr/>
      <dgm:t>
        <a:bodyPr/>
        <a:lstStyle/>
        <a:p>
          <a:endParaRPr lang="es-CO">
            <a:solidFill>
              <a:srgbClr val="152B48"/>
            </a:solidFill>
            <a:latin typeface="Montserrat" panose="00000500000000000000" pitchFamily="50" charset="0"/>
          </a:endParaRPr>
        </a:p>
      </dgm:t>
    </dgm:pt>
    <dgm:pt modelId="{2AE6A625-15D4-4B7B-AB89-5BBA12FE0ECF}" type="pres">
      <dgm:prSet presAssocID="{605E8204-03F4-4619-82C7-483345D5C844}" presName="linear" presStyleCnt="0">
        <dgm:presLayoutVars>
          <dgm:animLvl val="lvl"/>
          <dgm:resizeHandles val="exact"/>
        </dgm:presLayoutVars>
      </dgm:prSet>
      <dgm:spPr/>
    </dgm:pt>
    <dgm:pt modelId="{D94C22E9-5E72-4977-B924-2A0E5E8C1785}" type="pres">
      <dgm:prSet presAssocID="{B01DB9CF-E4C9-4074-99BA-E5242A79B3FF}" presName="parentText" presStyleLbl="node1" presStyleIdx="0" presStyleCnt="5">
        <dgm:presLayoutVars>
          <dgm:chMax val="0"/>
          <dgm:bulletEnabled val="1"/>
        </dgm:presLayoutVars>
      </dgm:prSet>
      <dgm:spPr/>
    </dgm:pt>
    <dgm:pt modelId="{B3EC1CC7-D124-455C-9A62-9A092B15E690}" type="pres">
      <dgm:prSet presAssocID="{180CC37B-6875-4063-830F-174D0A17AB25}" presName="spacer" presStyleCnt="0"/>
      <dgm:spPr/>
    </dgm:pt>
    <dgm:pt modelId="{88D9D13A-7EB7-4955-B4F2-10DEA031FBC4}" type="pres">
      <dgm:prSet presAssocID="{9F1476E7-709B-42AE-A6B3-54F537B41BBD}" presName="parentText" presStyleLbl="node1" presStyleIdx="1" presStyleCnt="5">
        <dgm:presLayoutVars>
          <dgm:chMax val="0"/>
          <dgm:bulletEnabled val="1"/>
        </dgm:presLayoutVars>
      </dgm:prSet>
      <dgm:spPr/>
    </dgm:pt>
    <dgm:pt modelId="{5D902A34-810C-417F-9DAB-5046A432CBCD}" type="pres">
      <dgm:prSet presAssocID="{9DA89A7B-C8C0-448A-AF54-1275994142B9}" presName="spacer" presStyleCnt="0"/>
      <dgm:spPr/>
    </dgm:pt>
    <dgm:pt modelId="{81EA03A2-5711-4503-B430-BA235ED52349}" type="pres">
      <dgm:prSet presAssocID="{7C7D85DE-749E-4AA1-B2DA-9CE84D3737E8}" presName="parentText" presStyleLbl="node1" presStyleIdx="2" presStyleCnt="5">
        <dgm:presLayoutVars>
          <dgm:chMax val="0"/>
          <dgm:bulletEnabled val="1"/>
        </dgm:presLayoutVars>
      </dgm:prSet>
      <dgm:spPr/>
    </dgm:pt>
    <dgm:pt modelId="{842B186B-1C98-4EDA-BC58-2E3A6F5802CF}" type="pres">
      <dgm:prSet presAssocID="{93CC31CF-8845-4A40-B37B-E0B3AA6BBBE9}" presName="spacer" presStyleCnt="0"/>
      <dgm:spPr/>
    </dgm:pt>
    <dgm:pt modelId="{1AF955F3-EFF2-4D54-9D14-403B40908CDD}" type="pres">
      <dgm:prSet presAssocID="{24D4EAE6-C140-4AB1-9C4C-894096833E57}" presName="parentText" presStyleLbl="node1" presStyleIdx="3" presStyleCnt="5">
        <dgm:presLayoutVars>
          <dgm:chMax val="0"/>
          <dgm:bulletEnabled val="1"/>
        </dgm:presLayoutVars>
      </dgm:prSet>
      <dgm:spPr/>
    </dgm:pt>
    <dgm:pt modelId="{20CB6877-4DEE-454D-B4CA-F90D5F73FEA2}" type="pres">
      <dgm:prSet presAssocID="{C2A3DF3E-4E97-4661-907F-472F73E871FF}" presName="spacer" presStyleCnt="0"/>
      <dgm:spPr/>
    </dgm:pt>
    <dgm:pt modelId="{A81A93D4-2525-4E03-88AD-B85C1657473E}" type="pres">
      <dgm:prSet presAssocID="{3ED826C8-0D20-4A96-8681-E2086574717F}" presName="parentText" presStyleLbl="node1" presStyleIdx="4" presStyleCnt="5">
        <dgm:presLayoutVars>
          <dgm:chMax val="0"/>
          <dgm:bulletEnabled val="1"/>
        </dgm:presLayoutVars>
      </dgm:prSet>
      <dgm:spPr/>
    </dgm:pt>
  </dgm:ptLst>
  <dgm:cxnLst>
    <dgm:cxn modelId="{6A8A2C12-B316-4DB8-AEFA-A3021BC37431}" type="presOf" srcId="{9F1476E7-709B-42AE-A6B3-54F537B41BBD}" destId="{88D9D13A-7EB7-4955-B4F2-10DEA031FBC4}" srcOrd="0" destOrd="0" presId="urn:microsoft.com/office/officeart/2005/8/layout/vList2"/>
    <dgm:cxn modelId="{F3A7EC17-25FD-41AA-AB9D-09FE1367ED9D}" type="presOf" srcId="{24D4EAE6-C140-4AB1-9C4C-894096833E57}" destId="{1AF955F3-EFF2-4D54-9D14-403B40908CDD}" srcOrd="0" destOrd="0" presId="urn:microsoft.com/office/officeart/2005/8/layout/vList2"/>
    <dgm:cxn modelId="{67AE191A-D322-451E-8659-EB9397ED1020}" srcId="{605E8204-03F4-4619-82C7-483345D5C844}" destId="{24D4EAE6-C140-4AB1-9C4C-894096833E57}" srcOrd="3" destOrd="0" parTransId="{12C567BC-2B00-45BA-8D06-58F0D89162BF}" sibTransId="{C2A3DF3E-4E97-4661-907F-472F73E871FF}"/>
    <dgm:cxn modelId="{94F33A40-3E89-4C20-85EC-4F8724F41A2C}" type="presOf" srcId="{3ED826C8-0D20-4A96-8681-E2086574717F}" destId="{A81A93D4-2525-4E03-88AD-B85C1657473E}" srcOrd="0" destOrd="0" presId="urn:microsoft.com/office/officeart/2005/8/layout/vList2"/>
    <dgm:cxn modelId="{A0699766-8BCB-4DA6-B1E9-885B83C118B0}" type="presOf" srcId="{7C7D85DE-749E-4AA1-B2DA-9CE84D3737E8}" destId="{81EA03A2-5711-4503-B430-BA235ED52349}" srcOrd="0" destOrd="0" presId="urn:microsoft.com/office/officeart/2005/8/layout/vList2"/>
    <dgm:cxn modelId="{BD770573-8457-4F53-B083-F515B890AC68}" srcId="{605E8204-03F4-4619-82C7-483345D5C844}" destId="{3ED826C8-0D20-4A96-8681-E2086574717F}" srcOrd="4" destOrd="0" parTransId="{505A8AFB-EC24-48AA-805A-2137E2F46228}" sibTransId="{2F1FA3B3-304D-4879-9115-BC6D02E05261}"/>
    <dgm:cxn modelId="{2361C67F-68F1-49BA-AEEB-D812E71E965B}" type="presOf" srcId="{B01DB9CF-E4C9-4074-99BA-E5242A79B3FF}" destId="{D94C22E9-5E72-4977-B924-2A0E5E8C1785}" srcOrd="0" destOrd="0" presId="urn:microsoft.com/office/officeart/2005/8/layout/vList2"/>
    <dgm:cxn modelId="{79EBAF84-6BC1-4B36-9D13-F6D851A073D6}" srcId="{605E8204-03F4-4619-82C7-483345D5C844}" destId="{B01DB9CF-E4C9-4074-99BA-E5242A79B3FF}" srcOrd="0" destOrd="0" parTransId="{6CEBC64C-9A64-4C4D-9D4B-25A31BF6AB5A}" sibTransId="{180CC37B-6875-4063-830F-174D0A17AB25}"/>
    <dgm:cxn modelId="{1126278F-6F3D-4009-B81C-A75BC72C4028}" type="presOf" srcId="{605E8204-03F4-4619-82C7-483345D5C844}" destId="{2AE6A625-15D4-4B7B-AB89-5BBA12FE0ECF}" srcOrd="0" destOrd="0" presId="urn:microsoft.com/office/officeart/2005/8/layout/vList2"/>
    <dgm:cxn modelId="{BADBEDDA-5E84-40F2-AAF0-838EB275AC65}" srcId="{605E8204-03F4-4619-82C7-483345D5C844}" destId="{9F1476E7-709B-42AE-A6B3-54F537B41BBD}" srcOrd="1" destOrd="0" parTransId="{0ADE5B66-314A-4268-9E7C-22EC6F3D05CE}" sibTransId="{9DA89A7B-C8C0-448A-AF54-1275994142B9}"/>
    <dgm:cxn modelId="{CF7790E7-79F4-4311-A4FE-349659C88B44}" srcId="{605E8204-03F4-4619-82C7-483345D5C844}" destId="{7C7D85DE-749E-4AA1-B2DA-9CE84D3737E8}" srcOrd="2" destOrd="0" parTransId="{50C55C82-2B06-4BAE-9A11-0FEA4D54C407}" sibTransId="{93CC31CF-8845-4A40-B37B-E0B3AA6BBBE9}"/>
    <dgm:cxn modelId="{E755DC34-0FBF-4953-99EB-1152E2F29D19}" type="presParOf" srcId="{2AE6A625-15D4-4B7B-AB89-5BBA12FE0ECF}" destId="{D94C22E9-5E72-4977-B924-2A0E5E8C1785}" srcOrd="0" destOrd="0" presId="urn:microsoft.com/office/officeart/2005/8/layout/vList2"/>
    <dgm:cxn modelId="{1A76733D-4D30-4180-BA42-5C96A651B3B0}" type="presParOf" srcId="{2AE6A625-15D4-4B7B-AB89-5BBA12FE0ECF}" destId="{B3EC1CC7-D124-455C-9A62-9A092B15E690}" srcOrd="1" destOrd="0" presId="urn:microsoft.com/office/officeart/2005/8/layout/vList2"/>
    <dgm:cxn modelId="{2ECC42EB-F988-4C8C-91CC-A58562AF62AD}" type="presParOf" srcId="{2AE6A625-15D4-4B7B-AB89-5BBA12FE0ECF}" destId="{88D9D13A-7EB7-4955-B4F2-10DEA031FBC4}" srcOrd="2" destOrd="0" presId="urn:microsoft.com/office/officeart/2005/8/layout/vList2"/>
    <dgm:cxn modelId="{708A8584-31F9-40C3-95C7-7E0C3B4BAD39}" type="presParOf" srcId="{2AE6A625-15D4-4B7B-AB89-5BBA12FE0ECF}" destId="{5D902A34-810C-417F-9DAB-5046A432CBCD}" srcOrd="3" destOrd="0" presId="urn:microsoft.com/office/officeart/2005/8/layout/vList2"/>
    <dgm:cxn modelId="{CE026367-BF7D-41A9-9383-E4BCB78E486B}" type="presParOf" srcId="{2AE6A625-15D4-4B7B-AB89-5BBA12FE0ECF}" destId="{81EA03A2-5711-4503-B430-BA235ED52349}" srcOrd="4" destOrd="0" presId="urn:microsoft.com/office/officeart/2005/8/layout/vList2"/>
    <dgm:cxn modelId="{2239F9E8-9412-43FD-8821-77A8E656DFA2}" type="presParOf" srcId="{2AE6A625-15D4-4B7B-AB89-5BBA12FE0ECF}" destId="{842B186B-1C98-4EDA-BC58-2E3A6F5802CF}" srcOrd="5" destOrd="0" presId="urn:microsoft.com/office/officeart/2005/8/layout/vList2"/>
    <dgm:cxn modelId="{6DB30B5F-B78D-4917-83D1-963AA91712B5}" type="presParOf" srcId="{2AE6A625-15D4-4B7B-AB89-5BBA12FE0ECF}" destId="{1AF955F3-EFF2-4D54-9D14-403B40908CDD}" srcOrd="6" destOrd="0" presId="urn:microsoft.com/office/officeart/2005/8/layout/vList2"/>
    <dgm:cxn modelId="{34165395-9563-4377-966E-D209D0C72EA1}" type="presParOf" srcId="{2AE6A625-15D4-4B7B-AB89-5BBA12FE0ECF}" destId="{20CB6877-4DEE-454D-B4CA-F90D5F73FEA2}" srcOrd="7" destOrd="0" presId="urn:microsoft.com/office/officeart/2005/8/layout/vList2"/>
    <dgm:cxn modelId="{B2941227-BB14-4850-9437-F8C01C830969}" type="presParOf" srcId="{2AE6A625-15D4-4B7B-AB89-5BBA12FE0ECF}" destId="{A81A93D4-2525-4E03-88AD-B85C1657473E}"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24F2C728-F2D6-47E4-AAE2-FCDB6468BB1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B56964E3-EBF8-4FE9-A144-3827BBA3E9D2}">
      <dgm:prSet custT="1"/>
      <dgm:spPr/>
      <dgm:t>
        <a:bodyPr/>
        <a:lstStyle/>
        <a:p>
          <a:pPr rtl="0"/>
          <a:r>
            <a:rPr lang="es-CO" sz="4800" dirty="0">
              <a:solidFill>
                <a:srgbClr val="00AAA7"/>
              </a:solidFill>
              <a:latin typeface="Montserrat" panose="00000500000000000000" pitchFamily="50" charset="0"/>
            </a:rPr>
            <a:t>Clínica</a:t>
          </a:r>
        </a:p>
      </dgm:t>
    </dgm:pt>
    <dgm:pt modelId="{ECC237BB-CD1B-4325-8FC6-FD15C02B0A9B}" type="parTrans" cxnId="{82D89B7E-D646-4CE1-A013-28BE95FF7CD6}">
      <dgm:prSet/>
      <dgm:spPr/>
      <dgm:t>
        <a:bodyPr/>
        <a:lstStyle/>
        <a:p>
          <a:endParaRPr lang="es-CO" dirty="0">
            <a:solidFill>
              <a:srgbClr val="00AAA7"/>
            </a:solidFill>
            <a:latin typeface="Montserrat" panose="00000500000000000000" pitchFamily="50" charset="0"/>
          </a:endParaRPr>
        </a:p>
      </dgm:t>
    </dgm:pt>
    <dgm:pt modelId="{0FB53EBA-2C1B-4300-81CE-919B87E902B1}" type="sibTrans" cxnId="{82D89B7E-D646-4CE1-A013-28BE95FF7CD6}">
      <dgm:prSet/>
      <dgm:spPr/>
      <dgm:t>
        <a:bodyPr/>
        <a:lstStyle/>
        <a:p>
          <a:endParaRPr lang="es-CO" dirty="0">
            <a:solidFill>
              <a:srgbClr val="00AAA7"/>
            </a:solidFill>
            <a:latin typeface="Montserrat" panose="00000500000000000000" pitchFamily="50" charset="0"/>
          </a:endParaRPr>
        </a:p>
      </dgm:t>
    </dgm:pt>
    <dgm:pt modelId="{F2E8CFCF-40CC-4D9A-853A-52395031612D}" type="pres">
      <dgm:prSet presAssocID="{24F2C728-F2D6-47E4-AAE2-FCDB6468BB1B}" presName="Name0" presStyleCnt="0">
        <dgm:presLayoutVars>
          <dgm:chMax val="7"/>
          <dgm:dir/>
          <dgm:animLvl val="lvl"/>
          <dgm:resizeHandles val="exact"/>
        </dgm:presLayoutVars>
      </dgm:prSet>
      <dgm:spPr/>
    </dgm:pt>
    <dgm:pt modelId="{AC426814-3400-4E32-A745-F45F2F070480}" type="pres">
      <dgm:prSet presAssocID="{B56964E3-EBF8-4FE9-A144-3827BBA3E9D2}" presName="circle1" presStyleLbl="node1" presStyleIdx="0" presStyleCnt="1"/>
      <dgm:spPr/>
    </dgm:pt>
    <dgm:pt modelId="{BF7BF3D3-E5B1-407C-9317-7E79EF4C20BF}" type="pres">
      <dgm:prSet presAssocID="{B56964E3-EBF8-4FE9-A144-3827BBA3E9D2}" presName="space" presStyleCnt="0"/>
      <dgm:spPr/>
    </dgm:pt>
    <dgm:pt modelId="{9B37C4DB-3A07-4047-8C38-05860CD61651}" type="pres">
      <dgm:prSet presAssocID="{B56964E3-EBF8-4FE9-A144-3827BBA3E9D2}" presName="rect1" presStyleLbl="alignAcc1" presStyleIdx="0" presStyleCnt="1"/>
      <dgm:spPr/>
    </dgm:pt>
    <dgm:pt modelId="{FF8C5ABA-C2CB-4CCB-95DF-C9F714EAED5D}" type="pres">
      <dgm:prSet presAssocID="{B56964E3-EBF8-4FE9-A144-3827BBA3E9D2}" presName="rect1ParTxNoCh" presStyleLbl="alignAcc1" presStyleIdx="0" presStyleCnt="1">
        <dgm:presLayoutVars>
          <dgm:chMax val="1"/>
          <dgm:bulletEnabled val="1"/>
        </dgm:presLayoutVars>
      </dgm:prSet>
      <dgm:spPr/>
    </dgm:pt>
  </dgm:ptLst>
  <dgm:cxnLst>
    <dgm:cxn modelId="{5A7F1C4F-94C6-4CD4-84CF-B8A39CD99B45}" type="presOf" srcId="{B56964E3-EBF8-4FE9-A144-3827BBA3E9D2}" destId="{9B37C4DB-3A07-4047-8C38-05860CD61651}" srcOrd="0" destOrd="0" presId="urn:microsoft.com/office/officeart/2005/8/layout/target3"/>
    <dgm:cxn modelId="{82D89B7E-D646-4CE1-A013-28BE95FF7CD6}" srcId="{24F2C728-F2D6-47E4-AAE2-FCDB6468BB1B}" destId="{B56964E3-EBF8-4FE9-A144-3827BBA3E9D2}" srcOrd="0" destOrd="0" parTransId="{ECC237BB-CD1B-4325-8FC6-FD15C02B0A9B}" sibTransId="{0FB53EBA-2C1B-4300-81CE-919B87E902B1}"/>
    <dgm:cxn modelId="{8D87C2A9-0056-4B90-AC75-C53FF70379AD}" type="presOf" srcId="{B56964E3-EBF8-4FE9-A144-3827BBA3E9D2}" destId="{FF8C5ABA-C2CB-4CCB-95DF-C9F714EAED5D}" srcOrd="1" destOrd="0" presId="urn:microsoft.com/office/officeart/2005/8/layout/target3"/>
    <dgm:cxn modelId="{3D78E7CB-3D13-49D3-A746-CCB56CEA9199}" type="presOf" srcId="{24F2C728-F2D6-47E4-AAE2-FCDB6468BB1B}" destId="{F2E8CFCF-40CC-4D9A-853A-52395031612D}" srcOrd="0" destOrd="0" presId="urn:microsoft.com/office/officeart/2005/8/layout/target3"/>
    <dgm:cxn modelId="{571480C5-3DEE-4D08-BCBB-6EC3E6D741A8}" type="presParOf" srcId="{F2E8CFCF-40CC-4D9A-853A-52395031612D}" destId="{AC426814-3400-4E32-A745-F45F2F070480}" srcOrd="0" destOrd="0" presId="urn:microsoft.com/office/officeart/2005/8/layout/target3"/>
    <dgm:cxn modelId="{E03CF376-D35B-4C87-AF84-5EDEE434A137}" type="presParOf" srcId="{F2E8CFCF-40CC-4D9A-853A-52395031612D}" destId="{BF7BF3D3-E5B1-407C-9317-7E79EF4C20BF}" srcOrd="1" destOrd="0" presId="urn:microsoft.com/office/officeart/2005/8/layout/target3"/>
    <dgm:cxn modelId="{DF67D37B-DBB3-4B04-A05D-635DA6F9CF92}" type="presParOf" srcId="{F2E8CFCF-40CC-4D9A-853A-52395031612D}" destId="{9B37C4DB-3A07-4047-8C38-05860CD61651}" srcOrd="2" destOrd="0" presId="urn:microsoft.com/office/officeart/2005/8/layout/target3"/>
    <dgm:cxn modelId="{79D28DD1-4A39-4D22-A0E9-D58489C0F645}" type="presParOf" srcId="{F2E8CFCF-40CC-4D9A-853A-52395031612D}" destId="{FF8C5ABA-C2CB-4CCB-95DF-C9F714EAED5D}"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ACA10846-F943-4733-A9EE-8DC790E70788}"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268B4A84-D6E2-479D-B68D-FFA98404F3CB}">
      <dgm:prSet/>
      <dgm:spPr/>
      <dgm:t>
        <a:bodyPr/>
        <a:lstStyle/>
        <a:p>
          <a:pPr rtl="0"/>
          <a:r>
            <a:rPr lang="es-CO">
              <a:latin typeface="Montserrat" panose="00000500000000000000" pitchFamily="50" charset="0"/>
            </a:rPr>
            <a:t>Incubación de dos a 14 días.</a:t>
          </a:r>
        </a:p>
      </dgm:t>
    </dgm:pt>
    <dgm:pt modelId="{CC44814E-1D58-4E54-B89E-8C3D87F7241C}" type="parTrans" cxnId="{F838CE4A-A64C-4EBE-8BE2-544F726DDC27}">
      <dgm:prSet/>
      <dgm:spPr/>
      <dgm:t>
        <a:bodyPr/>
        <a:lstStyle/>
        <a:p>
          <a:endParaRPr lang="es-CO">
            <a:solidFill>
              <a:srgbClr val="152B48"/>
            </a:solidFill>
            <a:latin typeface="Montserrat" panose="00000500000000000000" pitchFamily="50" charset="0"/>
          </a:endParaRPr>
        </a:p>
      </dgm:t>
    </dgm:pt>
    <dgm:pt modelId="{BDC68E45-C0C1-48C8-A2C3-175DE9D5D4D9}" type="sibTrans" cxnId="{F838CE4A-A64C-4EBE-8BE2-544F726DDC27}">
      <dgm:prSet/>
      <dgm:spPr/>
      <dgm:t>
        <a:bodyPr/>
        <a:lstStyle/>
        <a:p>
          <a:endParaRPr lang="es-CO">
            <a:solidFill>
              <a:srgbClr val="152B48"/>
            </a:solidFill>
            <a:latin typeface="Montserrat" panose="00000500000000000000" pitchFamily="50" charset="0"/>
          </a:endParaRPr>
        </a:p>
      </dgm:t>
    </dgm:pt>
    <dgm:pt modelId="{E91C29C5-8CC3-47DB-8583-917F6AF3896E}">
      <dgm:prSet/>
      <dgm:spPr/>
      <dgm:t>
        <a:bodyPr/>
        <a:lstStyle/>
        <a:p>
          <a:pPr rtl="0"/>
          <a:r>
            <a:rPr lang="es-CO">
              <a:latin typeface="Montserrat" panose="00000500000000000000" pitchFamily="50" charset="0"/>
            </a:rPr>
            <a:t>Enfermedad leve y autorresolutiva que dura entre dos y siete días.</a:t>
          </a:r>
        </a:p>
      </dgm:t>
    </dgm:pt>
    <dgm:pt modelId="{EC3AFFD2-D74B-407D-B24A-E69D212A27F2}" type="parTrans" cxnId="{F7F0C2F9-95A3-4FD6-A747-64E5BE5CDBDA}">
      <dgm:prSet/>
      <dgm:spPr/>
      <dgm:t>
        <a:bodyPr/>
        <a:lstStyle/>
        <a:p>
          <a:endParaRPr lang="es-CO">
            <a:solidFill>
              <a:srgbClr val="152B48"/>
            </a:solidFill>
            <a:latin typeface="Montserrat" panose="00000500000000000000" pitchFamily="50" charset="0"/>
          </a:endParaRPr>
        </a:p>
      </dgm:t>
    </dgm:pt>
    <dgm:pt modelId="{CF1552EF-66F1-4004-9EC6-8E4EDC8F7F7C}" type="sibTrans" cxnId="{F7F0C2F9-95A3-4FD6-A747-64E5BE5CDBDA}">
      <dgm:prSet/>
      <dgm:spPr/>
      <dgm:t>
        <a:bodyPr/>
        <a:lstStyle/>
        <a:p>
          <a:endParaRPr lang="es-CO">
            <a:solidFill>
              <a:srgbClr val="152B48"/>
            </a:solidFill>
            <a:latin typeface="Montserrat" panose="00000500000000000000" pitchFamily="50" charset="0"/>
          </a:endParaRPr>
        </a:p>
      </dgm:t>
    </dgm:pt>
    <dgm:pt modelId="{FB48566D-9642-4ADE-ABB7-CC3F00975AC2}">
      <dgm:prSet/>
      <dgm:spPr/>
      <dgm:t>
        <a:bodyPr/>
        <a:lstStyle/>
        <a:p>
          <a:pPr rtl="0"/>
          <a:r>
            <a:rPr lang="es-CO">
              <a:latin typeface="Montserrat" panose="00000500000000000000" pitchFamily="50" charset="0"/>
            </a:rPr>
            <a:t>La infección genera inmunidad de por vida.</a:t>
          </a:r>
        </a:p>
      </dgm:t>
    </dgm:pt>
    <dgm:pt modelId="{119373AC-5469-43B6-88B2-69A195B6567C}" type="parTrans" cxnId="{4B633045-18BB-4950-8B20-85769799F85E}">
      <dgm:prSet/>
      <dgm:spPr/>
      <dgm:t>
        <a:bodyPr/>
        <a:lstStyle/>
        <a:p>
          <a:endParaRPr lang="es-CO">
            <a:solidFill>
              <a:srgbClr val="152B48"/>
            </a:solidFill>
            <a:latin typeface="Montserrat" panose="00000500000000000000" pitchFamily="50" charset="0"/>
          </a:endParaRPr>
        </a:p>
      </dgm:t>
    </dgm:pt>
    <dgm:pt modelId="{D885921F-CEE4-4E89-8775-8CD5716BF5BF}" type="sibTrans" cxnId="{4B633045-18BB-4950-8B20-85769799F85E}">
      <dgm:prSet/>
      <dgm:spPr/>
      <dgm:t>
        <a:bodyPr/>
        <a:lstStyle/>
        <a:p>
          <a:endParaRPr lang="es-CO">
            <a:solidFill>
              <a:srgbClr val="152B48"/>
            </a:solidFill>
            <a:latin typeface="Montserrat" panose="00000500000000000000" pitchFamily="50" charset="0"/>
          </a:endParaRPr>
        </a:p>
      </dgm:t>
    </dgm:pt>
    <dgm:pt modelId="{D70AF648-80F3-4925-90C1-E4BDE86ABB9A}">
      <dgm:prSet/>
      <dgm:spPr/>
      <dgm:t>
        <a:bodyPr/>
        <a:lstStyle/>
        <a:p>
          <a:pPr rtl="0"/>
          <a:r>
            <a:rPr lang="es-CO">
              <a:latin typeface="Montserrat" panose="00000500000000000000" pitchFamily="50" charset="0"/>
            </a:rPr>
            <a:t>Se inicia con fiebre baja (37.8°C hasta 38.5°C), rash máculo papular, artralgias de manos y pies y conjuntivitis no purulenta.</a:t>
          </a:r>
        </a:p>
      </dgm:t>
    </dgm:pt>
    <dgm:pt modelId="{F1D69BAE-3BB5-457D-ADA6-3C175B195A0C}" type="parTrans" cxnId="{14400F9C-C340-479C-BFF8-D18885E82C3F}">
      <dgm:prSet/>
      <dgm:spPr/>
      <dgm:t>
        <a:bodyPr/>
        <a:lstStyle/>
        <a:p>
          <a:endParaRPr lang="es-CO">
            <a:solidFill>
              <a:srgbClr val="152B48"/>
            </a:solidFill>
            <a:latin typeface="Montserrat" panose="00000500000000000000" pitchFamily="50" charset="0"/>
          </a:endParaRPr>
        </a:p>
      </dgm:t>
    </dgm:pt>
    <dgm:pt modelId="{5D3EEA71-18D7-4AEF-A649-822F6C684A04}" type="sibTrans" cxnId="{14400F9C-C340-479C-BFF8-D18885E82C3F}">
      <dgm:prSet/>
      <dgm:spPr/>
      <dgm:t>
        <a:bodyPr/>
        <a:lstStyle/>
        <a:p>
          <a:endParaRPr lang="es-CO">
            <a:solidFill>
              <a:srgbClr val="152B48"/>
            </a:solidFill>
            <a:latin typeface="Montserrat" panose="00000500000000000000" pitchFamily="50" charset="0"/>
          </a:endParaRPr>
        </a:p>
      </dgm:t>
    </dgm:pt>
    <dgm:pt modelId="{125456BF-CFDB-45AF-B58C-6BE330622B3D}">
      <dgm:prSet/>
      <dgm:spPr/>
      <dgm:t>
        <a:bodyPr/>
        <a:lstStyle/>
        <a:p>
          <a:pPr rtl="0"/>
          <a:r>
            <a:rPr lang="es-CO">
              <a:latin typeface="Montserrat" panose="00000500000000000000" pitchFamily="50" charset="0"/>
            </a:rPr>
            <a:t>Además cefalea, mialgias, dolor retroorbitario, astenia, a veces dolor abdominal y diarrea.</a:t>
          </a:r>
        </a:p>
      </dgm:t>
    </dgm:pt>
    <dgm:pt modelId="{8B8CB8EC-99F3-46E8-82B1-8AD5D6E78160}" type="parTrans" cxnId="{49C1051C-F05A-42B6-8395-733D2DB918BE}">
      <dgm:prSet/>
      <dgm:spPr/>
      <dgm:t>
        <a:bodyPr/>
        <a:lstStyle/>
        <a:p>
          <a:endParaRPr lang="es-CO">
            <a:solidFill>
              <a:srgbClr val="152B48"/>
            </a:solidFill>
            <a:latin typeface="Montserrat" panose="00000500000000000000" pitchFamily="50" charset="0"/>
          </a:endParaRPr>
        </a:p>
      </dgm:t>
    </dgm:pt>
    <dgm:pt modelId="{34B46816-12B1-402F-9A14-35E9F65D0842}" type="sibTrans" cxnId="{49C1051C-F05A-42B6-8395-733D2DB918BE}">
      <dgm:prSet/>
      <dgm:spPr/>
      <dgm:t>
        <a:bodyPr/>
        <a:lstStyle/>
        <a:p>
          <a:endParaRPr lang="es-CO">
            <a:solidFill>
              <a:srgbClr val="152B48"/>
            </a:solidFill>
            <a:latin typeface="Montserrat" panose="00000500000000000000" pitchFamily="50" charset="0"/>
          </a:endParaRPr>
        </a:p>
      </dgm:t>
    </dgm:pt>
    <dgm:pt modelId="{44F21202-1540-4E39-9F2A-6A5898BBC27E}">
      <dgm:prSet/>
      <dgm:spPr/>
      <dgm:t>
        <a:bodyPr/>
        <a:lstStyle/>
        <a:p>
          <a:pPr rtl="0"/>
          <a:r>
            <a:rPr lang="es-CO">
              <a:latin typeface="Montserrat" panose="00000500000000000000" pitchFamily="50" charset="0"/>
            </a:rPr>
            <a:t>Trombocitopenia ocasional.</a:t>
          </a:r>
        </a:p>
      </dgm:t>
    </dgm:pt>
    <dgm:pt modelId="{74679E28-029D-49E8-9793-4FF55BA80D64}" type="parTrans" cxnId="{2D8A0A33-48E7-401B-8EC7-70A44C5F916D}">
      <dgm:prSet/>
      <dgm:spPr/>
      <dgm:t>
        <a:bodyPr/>
        <a:lstStyle/>
        <a:p>
          <a:endParaRPr lang="es-CO">
            <a:solidFill>
              <a:srgbClr val="152B48"/>
            </a:solidFill>
            <a:latin typeface="Montserrat" panose="00000500000000000000" pitchFamily="50" charset="0"/>
          </a:endParaRPr>
        </a:p>
      </dgm:t>
    </dgm:pt>
    <dgm:pt modelId="{EDB5F8F0-D5E6-44F9-8270-949D1CDF45B4}" type="sibTrans" cxnId="{2D8A0A33-48E7-401B-8EC7-70A44C5F916D}">
      <dgm:prSet/>
      <dgm:spPr/>
      <dgm:t>
        <a:bodyPr/>
        <a:lstStyle/>
        <a:p>
          <a:endParaRPr lang="es-CO">
            <a:solidFill>
              <a:srgbClr val="152B48"/>
            </a:solidFill>
            <a:latin typeface="Montserrat" panose="00000500000000000000" pitchFamily="50" charset="0"/>
          </a:endParaRPr>
        </a:p>
      </dgm:t>
    </dgm:pt>
    <dgm:pt modelId="{389DE144-B989-479F-8E70-5D208C460831}" type="pres">
      <dgm:prSet presAssocID="{ACA10846-F943-4733-A9EE-8DC790E70788}" presName="linear" presStyleCnt="0">
        <dgm:presLayoutVars>
          <dgm:animLvl val="lvl"/>
          <dgm:resizeHandles val="exact"/>
        </dgm:presLayoutVars>
      </dgm:prSet>
      <dgm:spPr/>
    </dgm:pt>
    <dgm:pt modelId="{DA567DCA-DC15-4371-9511-72CC446402C5}" type="pres">
      <dgm:prSet presAssocID="{268B4A84-D6E2-479D-B68D-FFA98404F3CB}" presName="parentText" presStyleLbl="node1" presStyleIdx="0" presStyleCnt="6">
        <dgm:presLayoutVars>
          <dgm:chMax val="0"/>
          <dgm:bulletEnabled val="1"/>
        </dgm:presLayoutVars>
      </dgm:prSet>
      <dgm:spPr/>
    </dgm:pt>
    <dgm:pt modelId="{E67DEFA4-CD22-41B1-8BBB-A4EEAB012E74}" type="pres">
      <dgm:prSet presAssocID="{BDC68E45-C0C1-48C8-A2C3-175DE9D5D4D9}" presName="spacer" presStyleCnt="0"/>
      <dgm:spPr/>
    </dgm:pt>
    <dgm:pt modelId="{ADE55F68-0EBC-4093-8643-D6C973046C0D}" type="pres">
      <dgm:prSet presAssocID="{E91C29C5-8CC3-47DB-8583-917F6AF3896E}" presName="parentText" presStyleLbl="node1" presStyleIdx="1" presStyleCnt="6">
        <dgm:presLayoutVars>
          <dgm:chMax val="0"/>
          <dgm:bulletEnabled val="1"/>
        </dgm:presLayoutVars>
      </dgm:prSet>
      <dgm:spPr/>
    </dgm:pt>
    <dgm:pt modelId="{BA2AEFE1-3E76-49B8-9E79-C2FC9D37F773}" type="pres">
      <dgm:prSet presAssocID="{CF1552EF-66F1-4004-9EC6-8E4EDC8F7F7C}" presName="spacer" presStyleCnt="0"/>
      <dgm:spPr/>
    </dgm:pt>
    <dgm:pt modelId="{7AFAEDD6-BEF6-479C-B661-4B76FEA51666}" type="pres">
      <dgm:prSet presAssocID="{FB48566D-9642-4ADE-ABB7-CC3F00975AC2}" presName="parentText" presStyleLbl="node1" presStyleIdx="2" presStyleCnt="6">
        <dgm:presLayoutVars>
          <dgm:chMax val="0"/>
          <dgm:bulletEnabled val="1"/>
        </dgm:presLayoutVars>
      </dgm:prSet>
      <dgm:spPr/>
    </dgm:pt>
    <dgm:pt modelId="{3E134C20-9293-4EB9-80A1-0F2186AFFDE9}" type="pres">
      <dgm:prSet presAssocID="{D885921F-CEE4-4E89-8775-8CD5716BF5BF}" presName="spacer" presStyleCnt="0"/>
      <dgm:spPr/>
    </dgm:pt>
    <dgm:pt modelId="{2CC0F965-C615-41CE-AEAC-9178D9C95F4E}" type="pres">
      <dgm:prSet presAssocID="{D70AF648-80F3-4925-90C1-E4BDE86ABB9A}" presName="parentText" presStyleLbl="node1" presStyleIdx="3" presStyleCnt="6">
        <dgm:presLayoutVars>
          <dgm:chMax val="0"/>
          <dgm:bulletEnabled val="1"/>
        </dgm:presLayoutVars>
      </dgm:prSet>
      <dgm:spPr/>
    </dgm:pt>
    <dgm:pt modelId="{88413015-1D1D-4BE5-8F12-81EA776AB5A3}" type="pres">
      <dgm:prSet presAssocID="{5D3EEA71-18D7-4AEF-A649-822F6C684A04}" presName="spacer" presStyleCnt="0"/>
      <dgm:spPr/>
    </dgm:pt>
    <dgm:pt modelId="{4A90A614-6F8C-44C3-BE9C-4DCD8366C316}" type="pres">
      <dgm:prSet presAssocID="{125456BF-CFDB-45AF-B58C-6BE330622B3D}" presName="parentText" presStyleLbl="node1" presStyleIdx="4" presStyleCnt="6">
        <dgm:presLayoutVars>
          <dgm:chMax val="0"/>
          <dgm:bulletEnabled val="1"/>
        </dgm:presLayoutVars>
      </dgm:prSet>
      <dgm:spPr/>
    </dgm:pt>
    <dgm:pt modelId="{78BAD9F1-B4EE-4CDD-BB37-152B4F369810}" type="pres">
      <dgm:prSet presAssocID="{34B46816-12B1-402F-9A14-35E9F65D0842}" presName="spacer" presStyleCnt="0"/>
      <dgm:spPr/>
    </dgm:pt>
    <dgm:pt modelId="{62F25D84-10B2-4451-8711-D8B1BEB2EE17}" type="pres">
      <dgm:prSet presAssocID="{44F21202-1540-4E39-9F2A-6A5898BBC27E}" presName="parentText" presStyleLbl="node1" presStyleIdx="5" presStyleCnt="6">
        <dgm:presLayoutVars>
          <dgm:chMax val="0"/>
          <dgm:bulletEnabled val="1"/>
        </dgm:presLayoutVars>
      </dgm:prSet>
      <dgm:spPr/>
    </dgm:pt>
  </dgm:ptLst>
  <dgm:cxnLst>
    <dgm:cxn modelId="{49C1051C-F05A-42B6-8395-733D2DB918BE}" srcId="{ACA10846-F943-4733-A9EE-8DC790E70788}" destId="{125456BF-CFDB-45AF-B58C-6BE330622B3D}" srcOrd="4" destOrd="0" parTransId="{8B8CB8EC-99F3-46E8-82B1-8AD5D6E78160}" sibTransId="{34B46816-12B1-402F-9A14-35E9F65D0842}"/>
    <dgm:cxn modelId="{91D7F023-84FB-40B3-9C6A-EF89AB8E1432}" type="presOf" srcId="{D70AF648-80F3-4925-90C1-E4BDE86ABB9A}" destId="{2CC0F965-C615-41CE-AEAC-9178D9C95F4E}" srcOrd="0" destOrd="0" presId="urn:microsoft.com/office/officeart/2005/8/layout/vList2"/>
    <dgm:cxn modelId="{F452AC28-AEB3-4698-9F95-570B2F168464}" type="presOf" srcId="{FB48566D-9642-4ADE-ABB7-CC3F00975AC2}" destId="{7AFAEDD6-BEF6-479C-B661-4B76FEA51666}" srcOrd="0" destOrd="0" presId="urn:microsoft.com/office/officeart/2005/8/layout/vList2"/>
    <dgm:cxn modelId="{7147A72A-4325-407E-AA31-C9069F12B133}" type="presOf" srcId="{125456BF-CFDB-45AF-B58C-6BE330622B3D}" destId="{4A90A614-6F8C-44C3-BE9C-4DCD8366C316}" srcOrd="0" destOrd="0" presId="urn:microsoft.com/office/officeart/2005/8/layout/vList2"/>
    <dgm:cxn modelId="{2D8A0A33-48E7-401B-8EC7-70A44C5F916D}" srcId="{ACA10846-F943-4733-A9EE-8DC790E70788}" destId="{44F21202-1540-4E39-9F2A-6A5898BBC27E}" srcOrd="5" destOrd="0" parTransId="{74679E28-029D-49E8-9793-4FF55BA80D64}" sibTransId="{EDB5F8F0-D5E6-44F9-8270-949D1CDF45B4}"/>
    <dgm:cxn modelId="{4B633045-18BB-4950-8B20-85769799F85E}" srcId="{ACA10846-F943-4733-A9EE-8DC790E70788}" destId="{FB48566D-9642-4ADE-ABB7-CC3F00975AC2}" srcOrd="2" destOrd="0" parTransId="{119373AC-5469-43B6-88B2-69A195B6567C}" sibTransId="{D885921F-CEE4-4E89-8775-8CD5716BF5BF}"/>
    <dgm:cxn modelId="{F838CE4A-A64C-4EBE-8BE2-544F726DDC27}" srcId="{ACA10846-F943-4733-A9EE-8DC790E70788}" destId="{268B4A84-D6E2-479D-B68D-FFA98404F3CB}" srcOrd="0" destOrd="0" parTransId="{CC44814E-1D58-4E54-B89E-8C3D87F7241C}" sibTransId="{BDC68E45-C0C1-48C8-A2C3-175DE9D5D4D9}"/>
    <dgm:cxn modelId="{1B2CEB53-9A4D-4616-A0CF-4FDD1DA00451}" type="presOf" srcId="{ACA10846-F943-4733-A9EE-8DC790E70788}" destId="{389DE144-B989-479F-8E70-5D208C460831}" srcOrd="0" destOrd="0" presId="urn:microsoft.com/office/officeart/2005/8/layout/vList2"/>
    <dgm:cxn modelId="{14400F9C-C340-479C-BFF8-D18885E82C3F}" srcId="{ACA10846-F943-4733-A9EE-8DC790E70788}" destId="{D70AF648-80F3-4925-90C1-E4BDE86ABB9A}" srcOrd="3" destOrd="0" parTransId="{F1D69BAE-3BB5-457D-ADA6-3C175B195A0C}" sibTransId="{5D3EEA71-18D7-4AEF-A649-822F6C684A04}"/>
    <dgm:cxn modelId="{A83801A4-FBC2-4941-A416-20DEB10CC0E5}" type="presOf" srcId="{E91C29C5-8CC3-47DB-8583-917F6AF3896E}" destId="{ADE55F68-0EBC-4093-8643-D6C973046C0D}" srcOrd="0" destOrd="0" presId="urn:microsoft.com/office/officeart/2005/8/layout/vList2"/>
    <dgm:cxn modelId="{171452B2-3BE9-48F4-A5B6-020FD4098BD1}" type="presOf" srcId="{44F21202-1540-4E39-9F2A-6A5898BBC27E}" destId="{62F25D84-10B2-4451-8711-D8B1BEB2EE17}" srcOrd="0" destOrd="0" presId="urn:microsoft.com/office/officeart/2005/8/layout/vList2"/>
    <dgm:cxn modelId="{3AF4A8E1-E802-40F4-AE5C-869D8154F7A7}" type="presOf" srcId="{268B4A84-D6E2-479D-B68D-FFA98404F3CB}" destId="{DA567DCA-DC15-4371-9511-72CC446402C5}" srcOrd="0" destOrd="0" presId="urn:microsoft.com/office/officeart/2005/8/layout/vList2"/>
    <dgm:cxn modelId="{F7F0C2F9-95A3-4FD6-A747-64E5BE5CDBDA}" srcId="{ACA10846-F943-4733-A9EE-8DC790E70788}" destId="{E91C29C5-8CC3-47DB-8583-917F6AF3896E}" srcOrd="1" destOrd="0" parTransId="{EC3AFFD2-D74B-407D-B24A-E69D212A27F2}" sibTransId="{CF1552EF-66F1-4004-9EC6-8E4EDC8F7F7C}"/>
    <dgm:cxn modelId="{42D1BE41-70C9-41F9-8A5C-FFBB6E8DB1F4}" type="presParOf" srcId="{389DE144-B989-479F-8E70-5D208C460831}" destId="{DA567DCA-DC15-4371-9511-72CC446402C5}" srcOrd="0" destOrd="0" presId="urn:microsoft.com/office/officeart/2005/8/layout/vList2"/>
    <dgm:cxn modelId="{EEFE712F-DBCA-4395-BFF6-9A2453AA19E7}" type="presParOf" srcId="{389DE144-B989-479F-8E70-5D208C460831}" destId="{E67DEFA4-CD22-41B1-8BBB-A4EEAB012E74}" srcOrd="1" destOrd="0" presId="urn:microsoft.com/office/officeart/2005/8/layout/vList2"/>
    <dgm:cxn modelId="{1CC4A4A6-87FA-4E49-B842-2B7806FAD04F}" type="presParOf" srcId="{389DE144-B989-479F-8E70-5D208C460831}" destId="{ADE55F68-0EBC-4093-8643-D6C973046C0D}" srcOrd="2" destOrd="0" presId="urn:microsoft.com/office/officeart/2005/8/layout/vList2"/>
    <dgm:cxn modelId="{C6F0E311-16B7-4E1D-BC26-C90B3307823E}" type="presParOf" srcId="{389DE144-B989-479F-8E70-5D208C460831}" destId="{BA2AEFE1-3E76-49B8-9E79-C2FC9D37F773}" srcOrd="3" destOrd="0" presId="urn:microsoft.com/office/officeart/2005/8/layout/vList2"/>
    <dgm:cxn modelId="{97FE5410-B6AB-416B-B3E8-59B82C7E0E97}" type="presParOf" srcId="{389DE144-B989-479F-8E70-5D208C460831}" destId="{7AFAEDD6-BEF6-479C-B661-4B76FEA51666}" srcOrd="4" destOrd="0" presId="urn:microsoft.com/office/officeart/2005/8/layout/vList2"/>
    <dgm:cxn modelId="{05B0F585-7EE0-4A56-88C4-5AF3C5C35E0C}" type="presParOf" srcId="{389DE144-B989-479F-8E70-5D208C460831}" destId="{3E134C20-9293-4EB9-80A1-0F2186AFFDE9}" srcOrd="5" destOrd="0" presId="urn:microsoft.com/office/officeart/2005/8/layout/vList2"/>
    <dgm:cxn modelId="{B6BF00CF-7628-4BFF-A5C8-022FFBF85F52}" type="presParOf" srcId="{389DE144-B989-479F-8E70-5D208C460831}" destId="{2CC0F965-C615-41CE-AEAC-9178D9C95F4E}" srcOrd="6" destOrd="0" presId="urn:microsoft.com/office/officeart/2005/8/layout/vList2"/>
    <dgm:cxn modelId="{F319ADC1-6112-489C-AB25-173ACF1BE45F}" type="presParOf" srcId="{389DE144-B989-479F-8E70-5D208C460831}" destId="{88413015-1D1D-4BE5-8F12-81EA776AB5A3}" srcOrd="7" destOrd="0" presId="urn:microsoft.com/office/officeart/2005/8/layout/vList2"/>
    <dgm:cxn modelId="{79585577-9F97-495C-B391-43CF227F9881}" type="presParOf" srcId="{389DE144-B989-479F-8E70-5D208C460831}" destId="{4A90A614-6F8C-44C3-BE9C-4DCD8366C316}" srcOrd="8" destOrd="0" presId="urn:microsoft.com/office/officeart/2005/8/layout/vList2"/>
    <dgm:cxn modelId="{7BEE7C77-5F2D-4F0A-A8B8-6C7B830968E3}" type="presParOf" srcId="{389DE144-B989-479F-8E70-5D208C460831}" destId="{78BAD9F1-B4EE-4CDD-BB37-152B4F369810}" srcOrd="9" destOrd="0" presId="urn:microsoft.com/office/officeart/2005/8/layout/vList2"/>
    <dgm:cxn modelId="{9417A3B3-519B-495C-8484-DCFE5C0A860F}" type="presParOf" srcId="{389DE144-B989-479F-8E70-5D208C460831}" destId="{62F25D84-10B2-4451-8711-D8B1BEB2EE17}" srcOrd="1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26D54C99-D3D9-4121-837D-B2E9E964E21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FD37F9B5-8E76-44BA-928A-1BF2CCAC9051}">
      <dgm:prSet custT="1"/>
      <dgm:spPr/>
      <dgm:t>
        <a:bodyPr/>
        <a:lstStyle/>
        <a:p>
          <a:pPr rtl="0"/>
          <a:r>
            <a:rPr lang="es-CO" sz="4800" dirty="0">
              <a:solidFill>
                <a:srgbClr val="00AAA7"/>
              </a:solidFill>
              <a:latin typeface="Montserrat" panose="00000500000000000000" pitchFamily="50" charset="0"/>
            </a:rPr>
            <a:t>Complicaciones</a:t>
          </a:r>
        </a:p>
      </dgm:t>
    </dgm:pt>
    <dgm:pt modelId="{081BDD51-DCDF-49DB-A183-4DB095F72C10}" type="parTrans" cxnId="{3017DD64-A176-4A1C-AEA6-FA4AA3AB679B}">
      <dgm:prSet/>
      <dgm:spPr/>
      <dgm:t>
        <a:bodyPr/>
        <a:lstStyle/>
        <a:p>
          <a:endParaRPr lang="es-CO" sz="1400" dirty="0">
            <a:solidFill>
              <a:srgbClr val="00AAA7"/>
            </a:solidFill>
            <a:latin typeface="Montserrat" panose="00000500000000000000" pitchFamily="50" charset="0"/>
          </a:endParaRPr>
        </a:p>
      </dgm:t>
    </dgm:pt>
    <dgm:pt modelId="{6526755C-1C13-40CD-AE25-BCAD7CF350BE}" type="sibTrans" cxnId="{3017DD64-A176-4A1C-AEA6-FA4AA3AB679B}">
      <dgm:prSet/>
      <dgm:spPr/>
      <dgm:t>
        <a:bodyPr/>
        <a:lstStyle/>
        <a:p>
          <a:endParaRPr lang="es-CO" sz="1400" dirty="0">
            <a:solidFill>
              <a:srgbClr val="00AAA7"/>
            </a:solidFill>
            <a:latin typeface="Montserrat" panose="00000500000000000000" pitchFamily="50" charset="0"/>
          </a:endParaRPr>
        </a:p>
      </dgm:t>
    </dgm:pt>
    <dgm:pt modelId="{2E7EDF10-4977-4CB8-A6F4-5E9F0B0434A7}" type="pres">
      <dgm:prSet presAssocID="{26D54C99-D3D9-4121-837D-B2E9E964E21E}" presName="Name0" presStyleCnt="0">
        <dgm:presLayoutVars>
          <dgm:chMax val="7"/>
          <dgm:dir/>
          <dgm:animLvl val="lvl"/>
          <dgm:resizeHandles val="exact"/>
        </dgm:presLayoutVars>
      </dgm:prSet>
      <dgm:spPr/>
    </dgm:pt>
    <dgm:pt modelId="{211A6ACC-FC8D-4C00-B3A2-F9E6F65A5B48}" type="pres">
      <dgm:prSet presAssocID="{FD37F9B5-8E76-44BA-928A-1BF2CCAC9051}" presName="circle1" presStyleLbl="node1" presStyleIdx="0" presStyleCnt="1"/>
      <dgm:spPr/>
    </dgm:pt>
    <dgm:pt modelId="{B0611C7B-EAAB-44C2-8BA6-ECB85B2A1B4A}" type="pres">
      <dgm:prSet presAssocID="{FD37F9B5-8E76-44BA-928A-1BF2CCAC9051}" presName="space" presStyleCnt="0"/>
      <dgm:spPr/>
    </dgm:pt>
    <dgm:pt modelId="{61AAD73B-19A5-4D9C-8637-A647DC027CA2}" type="pres">
      <dgm:prSet presAssocID="{FD37F9B5-8E76-44BA-928A-1BF2CCAC9051}" presName="rect1" presStyleLbl="alignAcc1" presStyleIdx="0" presStyleCnt="1"/>
      <dgm:spPr/>
    </dgm:pt>
    <dgm:pt modelId="{36156B37-1CD3-4C3D-9FA7-B2808D0318AC}" type="pres">
      <dgm:prSet presAssocID="{FD37F9B5-8E76-44BA-928A-1BF2CCAC9051}" presName="rect1ParTxNoCh" presStyleLbl="alignAcc1" presStyleIdx="0" presStyleCnt="1">
        <dgm:presLayoutVars>
          <dgm:chMax val="1"/>
          <dgm:bulletEnabled val="1"/>
        </dgm:presLayoutVars>
      </dgm:prSet>
      <dgm:spPr/>
    </dgm:pt>
  </dgm:ptLst>
  <dgm:cxnLst>
    <dgm:cxn modelId="{3B630030-1D72-47CD-B996-F3B938BCCBDD}" type="presOf" srcId="{FD37F9B5-8E76-44BA-928A-1BF2CCAC9051}" destId="{61AAD73B-19A5-4D9C-8637-A647DC027CA2}" srcOrd="0" destOrd="0" presId="urn:microsoft.com/office/officeart/2005/8/layout/target3"/>
    <dgm:cxn modelId="{924D9A36-5FDB-4D97-8249-4DC17ED22B61}" type="presOf" srcId="{26D54C99-D3D9-4121-837D-B2E9E964E21E}" destId="{2E7EDF10-4977-4CB8-A6F4-5E9F0B0434A7}" srcOrd="0" destOrd="0" presId="urn:microsoft.com/office/officeart/2005/8/layout/target3"/>
    <dgm:cxn modelId="{FBA8D744-397F-49DC-B897-1466648C0519}" type="presOf" srcId="{FD37F9B5-8E76-44BA-928A-1BF2CCAC9051}" destId="{36156B37-1CD3-4C3D-9FA7-B2808D0318AC}" srcOrd="1" destOrd="0" presId="urn:microsoft.com/office/officeart/2005/8/layout/target3"/>
    <dgm:cxn modelId="{3017DD64-A176-4A1C-AEA6-FA4AA3AB679B}" srcId="{26D54C99-D3D9-4121-837D-B2E9E964E21E}" destId="{FD37F9B5-8E76-44BA-928A-1BF2CCAC9051}" srcOrd="0" destOrd="0" parTransId="{081BDD51-DCDF-49DB-A183-4DB095F72C10}" sibTransId="{6526755C-1C13-40CD-AE25-BCAD7CF350BE}"/>
    <dgm:cxn modelId="{83B9AE6A-91E1-42EE-BBAE-FCAEABD00330}" type="presParOf" srcId="{2E7EDF10-4977-4CB8-A6F4-5E9F0B0434A7}" destId="{211A6ACC-FC8D-4C00-B3A2-F9E6F65A5B48}" srcOrd="0" destOrd="0" presId="urn:microsoft.com/office/officeart/2005/8/layout/target3"/>
    <dgm:cxn modelId="{4DE8A070-9C39-4ACA-BB55-47E1BC89E32F}" type="presParOf" srcId="{2E7EDF10-4977-4CB8-A6F4-5E9F0B0434A7}" destId="{B0611C7B-EAAB-44C2-8BA6-ECB85B2A1B4A}" srcOrd="1" destOrd="0" presId="urn:microsoft.com/office/officeart/2005/8/layout/target3"/>
    <dgm:cxn modelId="{07A1F0BF-0821-4BA5-8DB3-713A861A3452}" type="presParOf" srcId="{2E7EDF10-4977-4CB8-A6F4-5E9F0B0434A7}" destId="{61AAD73B-19A5-4D9C-8637-A647DC027CA2}" srcOrd="2" destOrd="0" presId="urn:microsoft.com/office/officeart/2005/8/layout/target3"/>
    <dgm:cxn modelId="{4933DA9F-BA13-4D84-8269-BDD446C2A4EA}" type="presParOf" srcId="{2E7EDF10-4977-4CB8-A6F4-5E9F0B0434A7}" destId="{36156B37-1CD3-4C3D-9FA7-B2808D0318AC}"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02790A6D-FBB4-492C-A50E-693E2B85F2F7}"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283FF7D6-C9D4-4199-8DD9-C2C3A9AC568F}">
      <dgm:prSet custT="1"/>
      <dgm:spPr/>
      <dgm:t>
        <a:bodyPr/>
        <a:lstStyle/>
        <a:p>
          <a:pPr rtl="0"/>
          <a:r>
            <a:rPr lang="es-CO" sz="1400">
              <a:latin typeface="Montserrat" panose="00000500000000000000" pitchFamily="50" charset="0"/>
            </a:rPr>
            <a:t>En la infección intrauterina en el primer trimestre se genera aborto o microcefalia.</a:t>
          </a:r>
        </a:p>
      </dgm:t>
    </dgm:pt>
    <dgm:pt modelId="{AD1638C1-A654-4CB5-92D5-3D6CF75AA7B2}" type="parTrans" cxnId="{7663D977-859E-4C8A-A955-4291A3A56E8A}">
      <dgm:prSet/>
      <dgm:spPr/>
      <dgm:t>
        <a:bodyPr/>
        <a:lstStyle/>
        <a:p>
          <a:endParaRPr lang="es-CO" sz="1600">
            <a:solidFill>
              <a:srgbClr val="152B48"/>
            </a:solidFill>
            <a:latin typeface="Montserrat" panose="00000500000000000000" pitchFamily="50" charset="0"/>
          </a:endParaRPr>
        </a:p>
      </dgm:t>
    </dgm:pt>
    <dgm:pt modelId="{7959CB09-39B4-4234-AEAA-44E9F668C97C}" type="sibTrans" cxnId="{7663D977-859E-4C8A-A955-4291A3A56E8A}">
      <dgm:prSet/>
      <dgm:spPr/>
      <dgm:t>
        <a:bodyPr/>
        <a:lstStyle/>
        <a:p>
          <a:endParaRPr lang="es-CO" sz="1600">
            <a:solidFill>
              <a:srgbClr val="152B48"/>
            </a:solidFill>
            <a:latin typeface="Montserrat" panose="00000500000000000000" pitchFamily="50" charset="0"/>
          </a:endParaRPr>
        </a:p>
      </dgm:t>
    </dgm:pt>
    <dgm:pt modelId="{52DD6DD6-9514-451B-8AEF-FF02D324B4B2}">
      <dgm:prSet custT="1"/>
      <dgm:spPr/>
      <dgm:t>
        <a:bodyPr/>
        <a:lstStyle/>
        <a:p>
          <a:pPr rtl="0"/>
          <a:r>
            <a:rPr lang="es-CO" sz="1400">
              <a:latin typeface="Montserrat" panose="00000500000000000000" pitchFamily="50" charset="0"/>
            </a:rPr>
            <a:t>La microcefalia se define como perímetro cefálico al nacer menor a 32 cm. La incidencia es de 2.8 por cada 10 mil nacidos vivos).</a:t>
          </a:r>
        </a:p>
      </dgm:t>
    </dgm:pt>
    <dgm:pt modelId="{FADA996D-B57A-4EBB-8C2F-B691FE19E8F0}" type="parTrans" cxnId="{15A933DE-1040-44F3-8079-958E69EB5078}">
      <dgm:prSet/>
      <dgm:spPr/>
      <dgm:t>
        <a:bodyPr/>
        <a:lstStyle/>
        <a:p>
          <a:endParaRPr lang="es-CO" sz="1600">
            <a:solidFill>
              <a:srgbClr val="152B48"/>
            </a:solidFill>
            <a:latin typeface="Montserrat" panose="00000500000000000000" pitchFamily="50" charset="0"/>
          </a:endParaRPr>
        </a:p>
      </dgm:t>
    </dgm:pt>
    <dgm:pt modelId="{790C83C1-D8C1-471A-AA73-A65939CCEC04}" type="sibTrans" cxnId="{15A933DE-1040-44F3-8079-958E69EB5078}">
      <dgm:prSet/>
      <dgm:spPr/>
      <dgm:t>
        <a:bodyPr/>
        <a:lstStyle/>
        <a:p>
          <a:endParaRPr lang="es-CO" sz="1600">
            <a:solidFill>
              <a:srgbClr val="152B48"/>
            </a:solidFill>
            <a:latin typeface="Montserrat" panose="00000500000000000000" pitchFamily="50" charset="0"/>
          </a:endParaRPr>
        </a:p>
      </dgm:t>
    </dgm:pt>
    <dgm:pt modelId="{61A9146A-A80B-416F-91EC-9632F6F10022}">
      <dgm:prSet custT="1"/>
      <dgm:spPr/>
      <dgm:t>
        <a:bodyPr/>
        <a:lstStyle/>
        <a:p>
          <a:pPr rtl="0"/>
          <a:r>
            <a:rPr lang="es-CO" sz="1400">
              <a:latin typeface="Montserrat" panose="00000500000000000000" pitchFamily="50" charset="0"/>
            </a:rPr>
            <a:t>En el adulto puede darse el Síndrome de Guillain Barré que es una neuropatía axonal motora aguda.</a:t>
          </a:r>
        </a:p>
      </dgm:t>
    </dgm:pt>
    <dgm:pt modelId="{8F2AD40B-601E-40E1-AFFC-D2E681348516}" type="parTrans" cxnId="{A452BFDA-B53D-474A-BC3F-C6F4D26A11F0}">
      <dgm:prSet/>
      <dgm:spPr/>
      <dgm:t>
        <a:bodyPr/>
        <a:lstStyle/>
        <a:p>
          <a:endParaRPr lang="es-CO" sz="1600">
            <a:solidFill>
              <a:srgbClr val="152B48"/>
            </a:solidFill>
            <a:latin typeface="Montserrat" panose="00000500000000000000" pitchFamily="50" charset="0"/>
          </a:endParaRPr>
        </a:p>
      </dgm:t>
    </dgm:pt>
    <dgm:pt modelId="{BC25EF42-F01E-4CB0-A1FE-87CAF060E182}" type="sibTrans" cxnId="{A452BFDA-B53D-474A-BC3F-C6F4D26A11F0}">
      <dgm:prSet/>
      <dgm:spPr/>
      <dgm:t>
        <a:bodyPr/>
        <a:lstStyle/>
        <a:p>
          <a:endParaRPr lang="es-CO" sz="1600">
            <a:solidFill>
              <a:srgbClr val="152B48"/>
            </a:solidFill>
            <a:latin typeface="Montserrat" panose="00000500000000000000" pitchFamily="50" charset="0"/>
          </a:endParaRPr>
        </a:p>
      </dgm:t>
    </dgm:pt>
    <dgm:pt modelId="{5D98FD03-7296-4CE0-ACAC-68C9F7F548A8}">
      <dgm:prSet custT="1"/>
      <dgm:spPr/>
      <dgm:t>
        <a:bodyPr/>
        <a:lstStyle/>
        <a:p>
          <a:pPr rtl="0"/>
          <a:r>
            <a:rPr lang="es-CO" sz="1400">
              <a:latin typeface="Montserrat" panose="00000500000000000000" pitchFamily="50" charset="0"/>
            </a:rPr>
            <a:t>Paresia muscular flácida simétrica que inicia en miembros inferiores además de hipo o arreflexia tendinosa y parestesias.</a:t>
          </a:r>
        </a:p>
      </dgm:t>
    </dgm:pt>
    <dgm:pt modelId="{B2D2352C-9DF8-490F-A73C-F0CE2821727A}" type="parTrans" cxnId="{766F98CB-9CB3-4B11-A476-94EF216E37CC}">
      <dgm:prSet/>
      <dgm:spPr/>
      <dgm:t>
        <a:bodyPr/>
        <a:lstStyle/>
        <a:p>
          <a:endParaRPr lang="es-CO" sz="1600">
            <a:solidFill>
              <a:srgbClr val="152B48"/>
            </a:solidFill>
            <a:latin typeface="Montserrat" panose="00000500000000000000" pitchFamily="50" charset="0"/>
          </a:endParaRPr>
        </a:p>
      </dgm:t>
    </dgm:pt>
    <dgm:pt modelId="{329ACE38-C26F-48E2-948E-987BAC8AC4C4}" type="sibTrans" cxnId="{766F98CB-9CB3-4B11-A476-94EF216E37CC}">
      <dgm:prSet/>
      <dgm:spPr/>
      <dgm:t>
        <a:bodyPr/>
        <a:lstStyle/>
        <a:p>
          <a:endParaRPr lang="es-CO" sz="1600">
            <a:solidFill>
              <a:srgbClr val="152B48"/>
            </a:solidFill>
            <a:latin typeface="Montserrat" panose="00000500000000000000" pitchFamily="50" charset="0"/>
          </a:endParaRPr>
        </a:p>
      </dgm:t>
    </dgm:pt>
    <dgm:pt modelId="{C62014EA-CD87-4A9E-B758-5D88B76A388F}">
      <dgm:prSet custT="1"/>
      <dgm:spPr/>
      <dgm:t>
        <a:bodyPr/>
        <a:lstStyle/>
        <a:p>
          <a:pPr rtl="0"/>
          <a:r>
            <a:rPr lang="es-CO" sz="1400">
              <a:latin typeface="Montserrat" panose="00000500000000000000" pitchFamily="50" charset="0"/>
            </a:rPr>
            <a:t>Incidencia es de 2.4 por cada 10 mil infectados.</a:t>
          </a:r>
        </a:p>
      </dgm:t>
    </dgm:pt>
    <dgm:pt modelId="{F401B044-6E08-4C38-A7F6-267FDB3D932C}" type="parTrans" cxnId="{A50DFCEC-7AAD-4465-B9A3-5F167D929C70}">
      <dgm:prSet/>
      <dgm:spPr/>
      <dgm:t>
        <a:bodyPr/>
        <a:lstStyle/>
        <a:p>
          <a:endParaRPr lang="es-CO" sz="1600">
            <a:solidFill>
              <a:srgbClr val="152B48"/>
            </a:solidFill>
            <a:latin typeface="Montserrat" panose="00000500000000000000" pitchFamily="50" charset="0"/>
          </a:endParaRPr>
        </a:p>
      </dgm:t>
    </dgm:pt>
    <dgm:pt modelId="{E0340B04-BCCB-4CF1-BEAA-57EC374A3D87}" type="sibTrans" cxnId="{A50DFCEC-7AAD-4465-B9A3-5F167D929C70}">
      <dgm:prSet/>
      <dgm:spPr/>
      <dgm:t>
        <a:bodyPr/>
        <a:lstStyle/>
        <a:p>
          <a:endParaRPr lang="es-CO" sz="1600">
            <a:solidFill>
              <a:srgbClr val="152B48"/>
            </a:solidFill>
            <a:latin typeface="Montserrat" panose="00000500000000000000" pitchFamily="50" charset="0"/>
          </a:endParaRPr>
        </a:p>
      </dgm:t>
    </dgm:pt>
    <dgm:pt modelId="{E83C7933-C08D-416B-AB30-83A940AB1D36}" type="pres">
      <dgm:prSet presAssocID="{02790A6D-FBB4-492C-A50E-693E2B85F2F7}" presName="linear" presStyleCnt="0">
        <dgm:presLayoutVars>
          <dgm:animLvl val="lvl"/>
          <dgm:resizeHandles val="exact"/>
        </dgm:presLayoutVars>
      </dgm:prSet>
      <dgm:spPr/>
    </dgm:pt>
    <dgm:pt modelId="{9A1251B1-7A30-41E1-B71C-1BEE0AB0DDA4}" type="pres">
      <dgm:prSet presAssocID="{283FF7D6-C9D4-4199-8DD9-C2C3A9AC568F}" presName="parentText" presStyleLbl="node1" presStyleIdx="0" presStyleCnt="5">
        <dgm:presLayoutVars>
          <dgm:chMax val="0"/>
          <dgm:bulletEnabled val="1"/>
        </dgm:presLayoutVars>
      </dgm:prSet>
      <dgm:spPr/>
    </dgm:pt>
    <dgm:pt modelId="{AF549CBB-1DE9-4F9F-815E-47803221CEE8}" type="pres">
      <dgm:prSet presAssocID="{7959CB09-39B4-4234-AEAA-44E9F668C97C}" presName="spacer" presStyleCnt="0"/>
      <dgm:spPr/>
    </dgm:pt>
    <dgm:pt modelId="{1DADB8A8-8226-4E48-9F86-7F570F5698D1}" type="pres">
      <dgm:prSet presAssocID="{52DD6DD6-9514-451B-8AEF-FF02D324B4B2}" presName="parentText" presStyleLbl="node1" presStyleIdx="1" presStyleCnt="5">
        <dgm:presLayoutVars>
          <dgm:chMax val="0"/>
          <dgm:bulletEnabled val="1"/>
        </dgm:presLayoutVars>
      </dgm:prSet>
      <dgm:spPr/>
    </dgm:pt>
    <dgm:pt modelId="{B88760E1-C69E-4220-91CC-26EB0EC8A834}" type="pres">
      <dgm:prSet presAssocID="{790C83C1-D8C1-471A-AA73-A65939CCEC04}" presName="spacer" presStyleCnt="0"/>
      <dgm:spPr/>
    </dgm:pt>
    <dgm:pt modelId="{5AD6F8BF-0623-4BAC-9127-3EEA8458D827}" type="pres">
      <dgm:prSet presAssocID="{61A9146A-A80B-416F-91EC-9632F6F10022}" presName="parentText" presStyleLbl="node1" presStyleIdx="2" presStyleCnt="5">
        <dgm:presLayoutVars>
          <dgm:chMax val="0"/>
          <dgm:bulletEnabled val="1"/>
        </dgm:presLayoutVars>
      </dgm:prSet>
      <dgm:spPr/>
    </dgm:pt>
    <dgm:pt modelId="{CD064CB9-F332-424F-AAAF-48A4DBC70390}" type="pres">
      <dgm:prSet presAssocID="{BC25EF42-F01E-4CB0-A1FE-87CAF060E182}" presName="spacer" presStyleCnt="0"/>
      <dgm:spPr/>
    </dgm:pt>
    <dgm:pt modelId="{8CCE4917-F934-4456-B0EE-9175C68F0048}" type="pres">
      <dgm:prSet presAssocID="{5D98FD03-7296-4CE0-ACAC-68C9F7F548A8}" presName="parentText" presStyleLbl="node1" presStyleIdx="3" presStyleCnt="5">
        <dgm:presLayoutVars>
          <dgm:chMax val="0"/>
          <dgm:bulletEnabled val="1"/>
        </dgm:presLayoutVars>
      </dgm:prSet>
      <dgm:spPr/>
    </dgm:pt>
    <dgm:pt modelId="{E0630840-5C0C-4D85-82BF-F3B102C5DCA9}" type="pres">
      <dgm:prSet presAssocID="{329ACE38-C26F-48E2-948E-987BAC8AC4C4}" presName="spacer" presStyleCnt="0"/>
      <dgm:spPr/>
    </dgm:pt>
    <dgm:pt modelId="{08C23347-4329-473C-9982-FA49DB38F5D5}" type="pres">
      <dgm:prSet presAssocID="{C62014EA-CD87-4A9E-B758-5D88B76A388F}" presName="parentText" presStyleLbl="node1" presStyleIdx="4" presStyleCnt="5">
        <dgm:presLayoutVars>
          <dgm:chMax val="0"/>
          <dgm:bulletEnabled val="1"/>
        </dgm:presLayoutVars>
      </dgm:prSet>
      <dgm:spPr/>
    </dgm:pt>
  </dgm:ptLst>
  <dgm:cxnLst>
    <dgm:cxn modelId="{90975923-E79E-4D46-807E-9A157F146EBE}" type="presOf" srcId="{02790A6D-FBB4-492C-A50E-693E2B85F2F7}" destId="{E83C7933-C08D-416B-AB30-83A940AB1D36}" srcOrd="0" destOrd="0" presId="urn:microsoft.com/office/officeart/2005/8/layout/vList2"/>
    <dgm:cxn modelId="{14CB5131-EB7D-4E79-ACEA-8FC4C889AC37}" type="presOf" srcId="{61A9146A-A80B-416F-91EC-9632F6F10022}" destId="{5AD6F8BF-0623-4BAC-9127-3EEA8458D827}" srcOrd="0" destOrd="0" presId="urn:microsoft.com/office/officeart/2005/8/layout/vList2"/>
    <dgm:cxn modelId="{8A469937-BE8A-4A2F-AB81-000CDDD2202A}" type="presOf" srcId="{52DD6DD6-9514-451B-8AEF-FF02D324B4B2}" destId="{1DADB8A8-8226-4E48-9F86-7F570F5698D1}" srcOrd="0" destOrd="0" presId="urn:microsoft.com/office/officeart/2005/8/layout/vList2"/>
    <dgm:cxn modelId="{FA49D65D-FB18-485A-B57E-EDF45BD55EF3}" type="presOf" srcId="{C62014EA-CD87-4A9E-B758-5D88B76A388F}" destId="{08C23347-4329-473C-9982-FA49DB38F5D5}" srcOrd="0" destOrd="0" presId="urn:microsoft.com/office/officeart/2005/8/layout/vList2"/>
    <dgm:cxn modelId="{7663D977-859E-4C8A-A955-4291A3A56E8A}" srcId="{02790A6D-FBB4-492C-A50E-693E2B85F2F7}" destId="{283FF7D6-C9D4-4199-8DD9-C2C3A9AC568F}" srcOrd="0" destOrd="0" parTransId="{AD1638C1-A654-4CB5-92D5-3D6CF75AA7B2}" sibTransId="{7959CB09-39B4-4234-AEAA-44E9F668C97C}"/>
    <dgm:cxn modelId="{294DA094-77CE-4BCE-8EAD-6B323C37C905}" type="presOf" srcId="{5D98FD03-7296-4CE0-ACAC-68C9F7F548A8}" destId="{8CCE4917-F934-4456-B0EE-9175C68F0048}" srcOrd="0" destOrd="0" presId="urn:microsoft.com/office/officeart/2005/8/layout/vList2"/>
    <dgm:cxn modelId="{67FE09CA-2E50-43C1-BA3D-C4C080C1730D}" type="presOf" srcId="{283FF7D6-C9D4-4199-8DD9-C2C3A9AC568F}" destId="{9A1251B1-7A30-41E1-B71C-1BEE0AB0DDA4}" srcOrd="0" destOrd="0" presId="urn:microsoft.com/office/officeart/2005/8/layout/vList2"/>
    <dgm:cxn modelId="{766F98CB-9CB3-4B11-A476-94EF216E37CC}" srcId="{02790A6D-FBB4-492C-A50E-693E2B85F2F7}" destId="{5D98FD03-7296-4CE0-ACAC-68C9F7F548A8}" srcOrd="3" destOrd="0" parTransId="{B2D2352C-9DF8-490F-A73C-F0CE2821727A}" sibTransId="{329ACE38-C26F-48E2-948E-987BAC8AC4C4}"/>
    <dgm:cxn modelId="{A452BFDA-B53D-474A-BC3F-C6F4D26A11F0}" srcId="{02790A6D-FBB4-492C-A50E-693E2B85F2F7}" destId="{61A9146A-A80B-416F-91EC-9632F6F10022}" srcOrd="2" destOrd="0" parTransId="{8F2AD40B-601E-40E1-AFFC-D2E681348516}" sibTransId="{BC25EF42-F01E-4CB0-A1FE-87CAF060E182}"/>
    <dgm:cxn modelId="{15A933DE-1040-44F3-8079-958E69EB5078}" srcId="{02790A6D-FBB4-492C-A50E-693E2B85F2F7}" destId="{52DD6DD6-9514-451B-8AEF-FF02D324B4B2}" srcOrd="1" destOrd="0" parTransId="{FADA996D-B57A-4EBB-8C2F-B691FE19E8F0}" sibTransId="{790C83C1-D8C1-471A-AA73-A65939CCEC04}"/>
    <dgm:cxn modelId="{A50DFCEC-7AAD-4465-B9A3-5F167D929C70}" srcId="{02790A6D-FBB4-492C-A50E-693E2B85F2F7}" destId="{C62014EA-CD87-4A9E-B758-5D88B76A388F}" srcOrd="4" destOrd="0" parTransId="{F401B044-6E08-4C38-A7F6-267FDB3D932C}" sibTransId="{E0340B04-BCCB-4CF1-BEAA-57EC374A3D87}"/>
    <dgm:cxn modelId="{67069941-49B5-458E-9007-F95775881871}" type="presParOf" srcId="{E83C7933-C08D-416B-AB30-83A940AB1D36}" destId="{9A1251B1-7A30-41E1-B71C-1BEE0AB0DDA4}" srcOrd="0" destOrd="0" presId="urn:microsoft.com/office/officeart/2005/8/layout/vList2"/>
    <dgm:cxn modelId="{64F8ED94-90A7-4C56-AB54-0790C17F5272}" type="presParOf" srcId="{E83C7933-C08D-416B-AB30-83A940AB1D36}" destId="{AF549CBB-1DE9-4F9F-815E-47803221CEE8}" srcOrd="1" destOrd="0" presId="urn:microsoft.com/office/officeart/2005/8/layout/vList2"/>
    <dgm:cxn modelId="{45FB42CD-A807-4F39-8B0A-386105D2A026}" type="presParOf" srcId="{E83C7933-C08D-416B-AB30-83A940AB1D36}" destId="{1DADB8A8-8226-4E48-9F86-7F570F5698D1}" srcOrd="2" destOrd="0" presId="urn:microsoft.com/office/officeart/2005/8/layout/vList2"/>
    <dgm:cxn modelId="{3AD91EEB-5ECB-4759-AB6A-137ED27C3506}" type="presParOf" srcId="{E83C7933-C08D-416B-AB30-83A940AB1D36}" destId="{B88760E1-C69E-4220-91CC-26EB0EC8A834}" srcOrd="3" destOrd="0" presId="urn:microsoft.com/office/officeart/2005/8/layout/vList2"/>
    <dgm:cxn modelId="{C377A232-28B2-4833-940A-3EC4826E7FD5}" type="presParOf" srcId="{E83C7933-C08D-416B-AB30-83A940AB1D36}" destId="{5AD6F8BF-0623-4BAC-9127-3EEA8458D827}" srcOrd="4" destOrd="0" presId="urn:microsoft.com/office/officeart/2005/8/layout/vList2"/>
    <dgm:cxn modelId="{B290CE15-D716-4080-8A82-2B0804D39F75}" type="presParOf" srcId="{E83C7933-C08D-416B-AB30-83A940AB1D36}" destId="{CD064CB9-F332-424F-AAAF-48A4DBC70390}" srcOrd="5" destOrd="0" presId="urn:microsoft.com/office/officeart/2005/8/layout/vList2"/>
    <dgm:cxn modelId="{27F51446-2730-4287-8846-A0FBD5589F71}" type="presParOf" srcId="{E83C7933-C08D-416B-AB30-83A940AB1D36}" destId="{8CCE4917-F934-4456-B0EE-9175C68F0048}" srcOrd="6" destOrd="0" presId="urn:microsoft.com/office/officeart/2005/8/layout/vList2"/>
    <dgm:cxn modelId="{C99241CF-D70D-40A7-9157-7137CA73C641}" type="presParOf" srcId="{E83C7933-C08D-416B-AB30-83A940AB1D36}" destId="{E0630840-5C0C-4D85-82BF-F3B102C5DCA9}" srcOrd="7" destOrd="0" presId="urn:microsoft.com/office/officeart/2005/8/layout/vList2"/>
    <dgm:cxn modelId="{535EE8F0-2A59-4A60-BAD5-34EDFC786F05}" type="presParOf" srcId="{E83C7933-C08D-416B-AB30-83A940AB1D36}" destId="{08C23347-4329-473C-9982-FA49DB38F5D5}"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C2C065-A11A-4E4D-8B44-8A6AC6984588}" type="doc">
      <dgm:prSet loTypeId="urn:microsoft.com/office/officeart/2005/8/layout/target3#31" loCatId="relationship" qsTypeId="urn:microsoft.com/office/officeart/2005/8/quickstyle/simple1" qsCatId="simple" csTypeId="urn:microsoft.com/office/officeart/2005/8/colors/accent1_2" csCatId="accent1" phldr="1"/>
      <dgm:spPr/>
      <dgm:t>
        <a:bodyPr/>
        <a:lstStyle/>
        <a:p>
          <a:endParaRPr lang="es-CO"/>
        </a:p>
      </dgm:t>
    </dgm:pt>
    <dgm:pt modelId="{F5244BD4-9DDA-41D4-BF0D-A6E544312207}">
      <dgm:prSet custT="1"/>
      <dgm:spPr/>
      <dgm:t>
        <a:bodyPr/>
        <a:lstStyle/>
        <a:p>
          <a:pPr rtl="0"/>
          <a:r>
            <a:rPr lang="es-CO" sz="4000" i="1" baseline="0" dirty="0" err="1">
              <a:solidFill>
                <a:srgbClr val="00AAA7"/>
              </a:solidFill>
              <a:latin typeface="Montserrat" panose="00000500000000000000" pitchFamily="50" charset="0"/>
            </a:rPr>
            <a:t>Plasmodium</a:t>
          </a:r>
          <a:r>
            <a:rPr lang="es-CO" sz="4000" i="1" baseline="0" dirty="0">
              <a:solidFill>
                <a:srgbClr val="00AAA7"/>
              </a:solidFill>
              <a:latin typeface="Montserrat" panose="00000500000000000000" pitchFamily="50" charset="0"/>
            </a:rPr>
            <a:t> </a:t>
          </a:r>
          <a:r>
            <a:rPr lang="es-CO" sz="4000" i="1" baseline="0" dirty="0" err="1">
              <a:solidFill>
                <a:srgbClr val="00AAA7"/>
              </a:solidFill>
              <a:latin typeface="Montserrat" panose="00000500000000000000" pitchFamily="50" charset="0"/>
            </a:rPr>
            <a:t>Falciparum</a:t>
          </a:r>
          <a:endParaRPr lang="es-CO" sz="4000" dirty="0">
            <a:solidFill>
              <a:srgbClr val="00AAA7"/>
            </a:solidFill>
            <a:latin typeface="Montserrat" panose="00000500000000000000" pitchFamily="50" charset="0"/>
          </a:endParaRPr>
        </a:p>
      </dgm:t>
    </dgm:pt>
    <dgm:pt modelId="{C84C08B4-A8C7-494B-8F1C-475A0398A8D4}" type="parTrans" cxnId="{3C03FA23-2CD6-46AA-A324-C8B3803327BA}">
      <dgm:prSet/>
      <dgm:spPr/>
      <dgm:t>
        <a:bodyPr/>
        <a:lstStyle/>
        <a:p>
          <a:endParaRPr lang="es-CO"/>
        </a:p>
      </dgm:t>
    </dgm:pt>
    <dgm:pt modelId="{D0B56BDD-AB3B-434C-8016-155021E868E6}" type="sibTrans" cxnId="{3C03FA23-2CD6-46AA-A324-C8B3803327BA}">
      <dgm:prSet/>
      <dgm:spPr/>
      <dgm:t>
        <a:bodyPr/>
        <a:lstStyle/>
        <a:p>
          <a:endParaRPr lang="es-CO"/>
        </a:p>
      </dgm:t>
    </dgm:pt>
    <dgm:pt modelId="{7A6119B8-37FC-46F1-A804-D278A3672E50}" type="pres">
      <dgm:prSet presAssocID="{B8C2C065-A11A-4E4D-8B44-8A6AC6984588}" presName="Name0" presStyleCnt="0">
        <dgm:presLayoutVars>
          <dgm:chMax val="7"/>
          <dgm:dir/>
          <dgm:animLvl val="lvl"/>
          <dgm:resizeHandles val="exact"/>
        </dgm:presLayoutVars>
      </dgm:prSet>
      <dgm:spPr/>
    </dgm:pt>
    <dgm:pt modelId="{647E1E5E-833B-486E-BAFB-00F6F95D9D50}" type="pres">
      <dgm:prSet presAssocID="{F5244BD4-9DDA-41D4-BF0D-A6E544312207}" presName="circle1" presStyleLbl="node1" presStyleIdx="0" presStyleCnt="1"/>
      <dgm:spPr/>
    </dgm:pt>
    <dgm:pt modelId="{1C14E691-8B99-4E3E-B726-07ADA37CE72D}" type="pres">
      <dgm:prSet presAssocID="{F5244BD4-9DDA-41D4-BF0D-A6E544312207}" presName="space" presStyleCnt="0"/>
      <dgm:spPr/>
    </dgm:pt>
    <dgm:pt modelId="{555666CC-0C58-4B99-A6FD-792B274B6B79}" type="pres">
      <dgm:prSet presAssocID="{F5244BD4-9DDA-41D4-BF0D-A6E544312207}" presName="rect1" presStyleLbl="alignAcc1" presStyleIdx="0" presStyleCnt="1" custLinFactNeighborX="-34" custLinFactNeighborY="-630"/>
      <dgm:spPr/>
    </dgm:pt>
    <dgm:pt modelId="{A1EDA400-4FB9-40CE-9D69-6E309B57567E}" type="pres">
      <dgm:prSet presAssocID="{F5244BD4-9DDA-41D4-BF0D-A6E544312207}" presName="rect1ParTxNoCh" presStyleLbl="alignAcc1" presStyleIdx="0" presStyleCnt="1">
        <dgm:presLayoutVars>
          <dgm:chMax val="1"/>
          <dgm:bulletEnabled val="1"/>
        </dgm:presLayoutVars>
      </dgm:prSet>
      <dgm:spPr/>
    </dgm:pt>
  </dgm:ptLst>
  <dgm:cxnLst>
    <dgm:cxn modelId="{3C03FA23-2CD6-46AA-A324-C8B3803327BA}" srcId="{B8C2C065-A11A-4E4D-8B44-8A6AC6984588}" destId="{F5244BD4-9DDA-41D4-BF0D-A6E544312207}" srcOrd="0" destOrd="0" parTransId="{C84C08B4-A8C7-494B-8F1C-475A0398A8D4}" sibTransId="{D0B56BDD-AB3B-434C-8016-155021E868E6}"/>
    <dgm:cxn modelId="{09D7C639-59AD-47DA-A48F-53CDBD6808C3}" type="presOf" srcId="{B8C2C065-A11A-4E4D-8B44-8A6AC6984588}" destId="{7A6119B8-37FC-46F1-A804-D278A3672E50}" srcOrd="0" destOrd="0" presId="urn:microsoft.com/office/officeart/2005/8/layout/target3#31"/>
    <dgm:cxn modelId="{10E16E4B-AA58-4D23-A377-BFD66C1B55DB}" type="presOf" srcId="{F5244BD4-9DDA-41D4-BF0D-A6E544312207}" destId="{555666CC-0C58-4B99-A6FD-792B274B6B79}" srcOrd="0" destOrd="0" presId="urn:microsoft.com/office/officeart/2005/8/layout/target3#31"/>
    <dgm:cxn modelId="{FA1484AA-6819-4613-9F49-D19F21EA2212}" type="presOf" srcId="{F5244BD4-9DDA-41D4-BF0D-A6E544312207}" destId="{A1EDA400-4FB9-40CE-9D69-6E309B57567E}" srcOrd="1" destOrd="0" presId="urn:microsoft.com/office/officeart/2005/8/layout/target3#31"/>
    <dgm:cxn modelId="{F6180CF4-C6E7-4533-98D9-163D2DA1A6A9}" type="presParOf" srcId="{7A6119B8-37FC-46F1-A804-D278A3672E50}" destId="{647E1E5E-833B-486E-BAFB-00F6F95D9D50}" srcOrd="0" destOrd="0" presId="urn:microsoft.com/office/officeart/2005/8/layout/target3#31"/>
    <dgm:cxn modelId="{A716E00A-4A0B-4623-98AE-39D196663F67}" type="presParOf" srcId="{7A6119B8-37FC-46F1-A804-D278A3672E50}" destId="{1C14E691-8B99-4E3E-B726-07ADA37CE72D}" srcOrd="1" destOrd="0" presId="urn:microsoft.com/office/officeart/2005/8/layout/target3#31"/>
    <dgm:cxn modelId="{97442EA8-32B8-440B-BAAB-7D486EDE94E1}" type="presParOf" srcId="{7A6119B8-37FC-46F1-A804-D278A3672E50}" destId="{555666CC-0C58-4B99-A6FD-792B274B6B79}" srcOrd="2" destOrd="0" presId="urn:microsoft.com/office/officeart/2005/8/layout/target3#31"/>
    <dgm:cxn modelId="{BB5B2178-5A4F-4F44-A5A3-B77A38020CF2}" type="presParOf" srcId="{7A6119B8-37FC-46F1-A804-D278A3672E50}" destId="{A1EDA400-4FB9-40CE-9D69-6E309B57567E}" srcOrd="3" destOrd="0" presId="urn:microsoft.com/office/officeart/2005/8/layout/target3#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D1B2C44E-6B27-4F06-BB3F-0A890A69C5D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CO"/>
        </a:p>
      </dgm:t>
    </dgm:pt>
    <dgm:pt modelId="{06BFE10F-6DCE-4E1B-931D-3FC387C45661}">
      <dgm:prSet custT="1"/>
      <dgm:spPr/>
      <dgm:t>
        <a:bodyPr/>
        <a:lstStyle/>
        <a:p>
          <a:pPr rtl="0"/>
          <a:r>
            <a:rPr lang="es-CO" sz="4400" dirty="0">
              <a:solidFill>
                <a:srgbClr val="00AAA7"/>
              </a:solidFill>
              <a:latin typeface="Montserrat" panose="00000500000000000000" pitchFamily="50" charset="0"/>
            </a:rPr>
            <a:t>Diagnóstico y tratamiento</a:t>
          </a:r>
        </a:p>
      </dgm:t>
    </dgm:pt>
    <dgm:pt modelId="{B5C655FF-1EE0-4C2A-948E-71088D07F595}" type="parTrans" cxnId="{D702B642-E76E-4442-AA6B-CF5B82A740F9}">
      <dgm:prSet/>
      <dgm:spPr/>
      <dgm:t>
        <a:bodyPr/>
        <a:lstStyle/>
        <a:p>
          <a:endParaRPr lang="es-CO">
            <a:latin typeface="Montserrat" panose="00000500000000000000" pitchFamily="50" charset="0"/>
          </a:endParaRPr>
        </a:p>
      </dgm:t>
    </dgm:pt>
    <dgm:pt modelId="{A8AD5958-DA7D-41BB-B620-68B201E43E4A}" type="sibTrans" cxnId="{D702B642-E76E-4442-AA6B-CF5B82A740F9}">
      <dgm:prSet/>
      <dgm:spPr/>
      <dgm:t>
        <a:bodyPr/>
        <a:lstStyle/>
        <a:p>
          <a:endParaRPr lang="es-CO">
            <a:latin typeface="Montserrat" panose="00000500000000000000" pitchFamily="50" charset="0"/>
          </a:endParaRPr>
        </a:p>
      </dgm:t>
    </dgm:pt>
    <dgm:pt modelId="{8D8084B6-8B64-4890-8573-EC8FC6AA9BD6}" type="pres">
      <dgm:prSet presAssocID="{D1B2C44E-6B27-4F06-BB3F-0A890A69C5D1}" presName="Name0" presStyleCnt="0">
        <dgm:presLayoutVars>
          <dgm:chMax val="7"/>
          <dgm:dir/>
          <dgm:animLvl val="lvl"/>
          <dgm:resizeHandles val="exact"/>
        </dgm:presLayoutVars>
      </dgm:prSet>
      <dgm:spPr/>
    </dgm:pt>
    <dgm:pt modelId="{7BD4188F-88E5-4C9F-B281-9FE605DE982C}" type="pres">
      <dgm:prSet presAssocID="{06BFE10F-6DCE-4E1B-931D-3FC387C45661}" presName="circle1" presStyleLbl="node1" presStyleIdx="0" presStyleCnt="1"/>
      <dgm:spPr/>
    </dgm:pt>
    <dgm:pt modelId="{AA0EBC50-6C51-4126-AD5F-46BC9607B0B6}" type="pres">
      <dgm:prSet presAssocID="{06BFE10F-6DCE-4E1B-931D-3FC387C45661}" presName="space" presStyleCnt="0"/>
      <dgm:spPr/>
    </dgm:pt>
    <dgm:pt modelId="{AB060D7B-9F2B-4920-9BDA-2B489BB6B18F}" type="pres">
      <dgm:prSet presAssocID="{06BFE10F-6DCE-4E1B-931D-3FC387C45661}" presName="rect1" presStyleLbl="alignAcc1" presStyleIdx="0" presStyleCnt="1" custLinFactNeighborX="115" custLinFactNeighborY="-5637"/>
      <dgm:spPr/>
    </dgm:pt>
    <dgm:pt modelId="{CC2CACC4-74EE-48D4-B27C-1BB9E091743B}" type="pres">
      <dgm:prSet presAssocID="{06BFE10F-6DCE-4E1B-931D-3FC387C45661}" presName="rect1ParTxNoCh" presStyleLbl="alignAcc1" presStyleIdx="0" presStyleCnt="1">
        <dgm:presLayoutVars>
          <dgm:chMax val="1"/>
          <dgm:bulletEnabled val="1"/>
        </dgm:presLayoutVars>
      </dgm:prSet>
      <dgm:spPr/>
    </dgm:pt>
  </dgm:ptLst>
  <dgm:cxnLst>
    <dgm:cxn modelId="{A1160360-6A89-46E8-8C6B-EBC3FEF51307}" type="presOf" srcId="{D1B2C44E-6B27-4F06-BB3F-0A890A69C5D1}" destId="{8D8084B6-8B64-4890-8573-EC8FC6AA9BD6}" srcOrd="0" destOrd="0" presId="urn:microsoft.com/office/officeart/2005/8/layout/target3"/>
    <dgm:cxn modelId="{D702B642-E76E-4442-AA6B-CF5B82A740F9}" srcId="{D1B2C44E-6B27-4F06-BB3F-0A890A69C5D1}" destId="{06BFE10F-6DCE-4E1B-931D-3FC387C45661}" srcOrd="0" destOrd="0" parTransId="{B5C655FF-1EE0-4C2A-948E-71088D07F595}" sibTransId="{A8AD5958-DA7D-41BB-B620-68B201E43E4A}"/>
    <dgm:cxn modelId="{C743A1D6-8E19-4625-B2EC-7A833DBE5B65}" type="presOf" srcId="{06BFE10F-6DCE-4E1B-931D-3FC387C45661}" destId="{CC2CACC4-74EE-48D4-B27C-1BB9E091743B}" srcOrd="1" destOrd="0" presId="urn:microsoft.com/office/officeart/2005/8/layout/target3"/>
    <dgm:cxn modelId="{BFAB1FDE-DB22-4299-B3CC-AC8E0FC8018D}" type="presOf" srcId="{06BFE10F-6DCE-4E1B-931D-3FC387C45661}" destId="{AB060D7B-9F2B-4920-9BDA-2B489BB6B18F}" srcOrd="0" destOrd="0" presId="urn:microsoft.com/office/officeart/2005/8/layout/target3"/>
    <dgm:cxn modelId="{C46C66C0-CADC-49B4-9C77-FAD28473C7A2}" type="presParOf" srcId="{8D8084B6-8B64-4890-8573-EC8FC6AA9BD6}" destId="{7BD4188F-88E5-4C9F-B281-9FE605DE982C}" srcOrd="0" destOrd="0" presId="urn:microsoft.com/office/officeart/2005/8/layout/target3"/>
    <dgm:cxn modelId="{7037E7A8-B6FD-44D3-99A5-B3A2FE9D2BEC}" type="presParOf" srcId="{8D8084B6-8B64-4890-8573-EC8FC6AA9BD6}" destId="{AA0EBC50-6C51-4126-AD5F-46BC9607B0B6}" srcOrd="1" destOrd="0" presId="urn:microsoft.com/office/officeart/2005/8/layout/target3"/>
    <dgm:cxn modelId="{3AE4F7E5-C87C-4340-AC8E-037A7E8E90EF}" type="presParOf" srcId="{8D8084B6-8B64-4890-8573-EC8FC6AA9BD6}" destId="{AB060D7B-9F2B-4920-9BDA-2B489BB6B18F}" srcOrd="2" destOrd="0" presId="urn:microsoft.com/office/officeart/2005/8/layout/target3"/>
    <dgm:cxn modelId="{AC3F3A05-F8B7-4C97-B0F3-66A1DF518F20}" type="presParOf" srcId="{8D8084B6-8B64-4890-8573-EC8FC6AA9BD6}" destId="{CC2CACC4-74EE-48D4-B27C-1BB9E091743B}"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D27468E7-57B8-4121-95A9-906E034A9EDD}"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99626A2E-23FB-4D06-8D6A-D0E160AF5095}">
      <dgm:prSet/>
      <dgm:spPr/>
      <dgm:t>
        <a:bodyPr/>
        <a:lstStyle/>
        <a:p>
          <a:pPr rtl="0"/>
          <a:r>
            <a:rPr lang="es-CO" dirty="0">
              <a:latin typeface="Montserrat" panose="00000500000000000000" pitchFamily="50" charset="0"/>
            </a:rPr>
            <a:t>IgM para virus Zika (es positivo entre las dos y 12 semanas luego de la infección).</a:t>
          </a:r>
        </a:p>
      </dgm:t>
    </dgm:pt>
    <dgm:pt modelId="{0D85D223-E177-4A67-8B35-A173BC848203}" type="parTrans" cxnId="{E04726A7-919C-4D3F-B323-191557666010}">
      <dgm:prSet/>
      <dgm:spPr/>
      <dgm:t>
        <a:bodyPr/>
        <a:lstStyle/>
        <a:p>
          <a:endParaRPr lang="es-CO">
            <a:latin typeface="Montserrat" panose="00000500000000000000" pitchFamily="50" charset="0"/>
          </a:endParaRPr>
        </a:p>
      </dgm:t>
    </dgm:pt>
    <dgm:pt modelId="{1A034F8F-F5EC-4653-9CB5-7A606CEFF2D7}" type="sibTrans" cxnId="{E04726A7-919C-4D3F-B323-191557666010}">
      <dgm:prSet/>
      <dgm:spPr/>
      <dgm:t>
        <a:bodyPr/>
        <a:lstStyle/>
        <a:p>
          <a:endParaRPr lang="es-CO">
            <a:latin typeface="Montserrat" panose="00000500000000000000" pitchFamily="50" charset="0"/>
          </a:endParaRPr>
        </a:p>
      </dgm:t>
    </dgm:pt>
    <dgm:pt modelId="{258CEA9A-11CA-4EA5-8E22-CD63E47753F6}">
      <dgm:prSet/>
      <dgm:spPr/>
      <dgm:t>
        <a:bodyPr/>
        <a:lstStyle/>
        <a:p>
          <a:pPr rtl="0"/>
          <a:r>
            <a:rPr lang="es-CO">
              <a:latin typeface="Montserrat" panose="00000500000000000000" pitchFamily="50" charset="0"/>
            </a:rPr>
            <a:t>Aislamiento viral por PCR en la primera semana.</a:t>
          </a:r>
        </a:p>
      </dgm:t>
    </dgm:pt>
    <dgm:pt modelId="{899292CA-96AE-4E43-BA4D-A810BE4A6124}" type="parTrans" cxnId="{8BD56E2D-547A-4E3B-B270-CCF882658C8C}">
      <dgm:prSet/>
      <dgm:spPr/>
      <dgm:t>
        <a:bodyPr/>
        <a:lstStyle/>
        <a:p>
          <a:endParaRPr lang="es-CO">
            <a:latin typeface="Montserrat" panose="00000500000000000000" pitchFamily="50" charset="0"/>
          </a:endParaRPr>
        </a:p>
      </dgm:t>
    </dgm:pt>
    <dgm:pt modelId="{8397575D-059B-4490-914E-8C86A9E21E4B}" type="sibTrans" cxnId="{8BD56E2D-547A-4E3B-B270-CCF882658C8C}">
      <dgm:prSet/>
      <dgm:spPr/>
      <dgm:t>
        <a:bodyPr/>
        <a:lstStyle/>
        <a:p>
          <a:endParaRPr lang="es-CO">
            <a:latin typeface="Montserrat" panose="00000500000000000000" pitchFamily="50" charset="0"/>
          </a:endParaRPr>
        </a:p>
      </dgm:t>
    </dgm:pt>
    <dgm:pt modelId="{32C1E8EE-FC95-4306-A041-19D470BE1445}">
      <dgm:prSet/>
      <dgm:spPr/>
      <dgm:t>
        <a:bodyPr/>
        <a:lstStyle/>
        <a:p>
          <a:pPr rtl="0"/>
          <a:r>
            <a:rPr lang="es-CO">
              <a:latin typeface="Montserrat" panose="00000500000000000000" pitchFamily="50" charset="0"/>
            </a:rPr>
            <a:t>La prueba para su detección no está disponible comercialmente, es realizada por la OMS y la OPS.</a:t>
          </a:r>
        </a:p>
      </dgm:t>
    </dgm:pt>
    <dgm:pt modelId="{F89D75C0-70C2-40F6-9341-9A6FCBAEA101}" type="parTrans" cxnId="{86A10F27-C092-404D-A694-29010D1C9378}">
      <dgm:prSet/>
      <dgm:spPr/>
      <dgm:t>
        <a:bodyPr/>
        <a:lstStyle/>
        <a:p>
          <a:endParaRPr lang="es-CO">
            <a:latin typeface="Montserrat" panose="00000500000000000000" pitchFamily="50" charset="0"/>
          </a:endParaRPr>
        </a:p>
      </dgm:t>
    </dgm:pt>
    <dgm:pt modelId="{A55FE915-4D4F-47C7-9453-22013BED9C50}" type="sibTrans" cxnId="{86A10F27-C092-404D-A694-29010D1C9378}">
      <dgm:prSet/>
      <dgm:spPr/>
      <dgm:t>
        <a:bodyPr/>
        <a:lstStyle/>
        <a:p>
          <a:endParaRPr lang="es-CO">
            <a:latin typeface="Montserrat" panose="00000500000000000000" pitchFamily="50" charset="0"/>
          </a:endParaRPr>
        </a:p>
      </dgm:t>
    </dgm:pt>
    <dgm:pt modelId="{16665A9F-E64E-45CE-95F5-D20F8CA701C7}">
      <dgm:prSet/>
      <dgm:spPr/>
      <dgm:t>
        <a:bodyPr/>
        <a:lstStyle/>
        <a:p>
          <a:pPr rtl="0"/>
          <a:r>
            <a:rPr lang="es-CO">
              <a:latin typeface="Montserrat" panose="00000500000000000000" pitchFamily="50" charset="0"/>
            </a:rPr>
            <a:t>El tratamiento consiste en administrar AINES y acetaminofén.</a:t>
          </a:r>
        </a:p>
      </dgm:t>
    </dgm:pt>
    <dgm:pt modelId="{EB391DFE-7821-4882-8E12-3971B9FE6AD3}" type="parTrans" cxnId="{43D7DFB6-7FE8-426C-98AF-E9933D5E6B9D}">
      <dgm:prSet/>
      <dgm:spPr/>
      <dgm:t>
        <a:bodyPr/>
        <a:lstStyle/>
        <a:p>
          <a:endParaRPr lang="es-CO">
            <a:latin typeface="Montserrat" panose="00000500000000000000" pitchFamily="50" charset="0"/>
          </a:endParaRPr>
        </a:p>
      </dgm:t>
    </dgm:pt>
    <dgm:pt modelId="{55B11542-C255-4A65-8640-55C4BB4187FA}" type="sibTrans" cxnId="{43D7DFB6-7FE8-426C-98AF-E9933D5E6B9D}">
      <dgm:prSet/>
      <dgm:spPr/>
      <dgm:t>
        <a:bodyPr/>
        <a:lstStyle/>
        <a:p>
          <a:endParaRPr lang="es-CO">
            <a:latin typeface="Montserrat" panose="00000500000000000000" pitchFamily="50" charset="0"/>
          </a:endParaRPr>
        </a:p>
      </dgm:t>
    </dgm:pt>
    <dgm:pt modelId="{F534505F-426C-44B8-977F-C4D879EB9495}">
      <dgm:prSet/>
      <dgm:spPr/>
      <dgm:t>
        <a:bodyPr/>
        <a:lstStyle/>
        <a:p>
          <a:pPr rtl="0"/>
          <a:r>
            <a:rPr lang="es-CO">
              <a:latin typeface="Montserrat" panose="00000500000000000000" pitchFamily="50" charset="0"/>
            </a:rPr>
            <a:t>Hidratación.</a:t>
          </a:r>
        </a:p>
      </dgm:t>
    </dgm:pt>
    <dgm:pt modelId="{13A27460-DE1D-4D1C-8C04-90716AAD9216}" type="parTrans" cxnId="{2B3A48D1-E3A3-4A92-9569-E7EE150962C3}">
      <dgm:prSet/>
      <dgm:spPr/>
      <dgm:t>
        <a:bodyPr/>
        <a:lstStyle/>
        <a:p>
          <a:endParaRPr lang="es-CO">
            <a:latin typeface="Montserrat" panose="00000500000000000000" pitchFamily="50" charset="0"/>
          </a:endParaRPr>
        </a:p>
      </dgm:t>
    </dgm:pt>
    <dgm:pt modelId="{8AF68343-C838-4A5E-ACBE-4DD559646753}" type="sibTrans" cxnId="{2B3A48D1-E3A3-4A92-9569-E7EE150962C3}">
      <dgm:prSet/>
      <dgm:spPr/>
      <dgm:t>
        <a:bodyPr/>
        <a:lstStyle/>
        <a:p>
          <a:endParaRPr lang="es-CO">
            <a:latin typeface="Montserrat" panose="00000500000000000000" pitchFamily="50" charset="0"/>
          </a:endParaRPr>
        </a:p>
      </dgm:t>
    </dgm:pt>
    <dgm:pt modelId="{3F5684F3-BE6E-4D10-B859-44BD6275C796}" type="pres">
      <dgm:prSet presAssocID="{D27468E7-57B8-4121-95A9-906E034A9EDD}" presName="linear" presStyleCnt="0">
        <dgm:presLayoutVars>
          <dgm:animLvl val="lvl"/>
          <dgm:resizeHandles val="exact"/>
        </dgm:presLayoutVars>
      </dgm:prSet>
      <dgm:spPr/>
    </dgm:pt>
    <dgm:pt modelId="{C5A7547D-5D07-4796-8BC6-6B5FF2540CF4}" type="pres">
      <dgm:prSet presAssocID="{99626A2E-23FB-4D06-8D6A-D0E160AF5095}" presName="parentText" presStyleLbl="node1" presStyleIdx="0" presStyleCnt="5">
        <dgm:presLayoutVars>
          <dgm:chMax val="0"/>
          <dgm:bulletEnabled val="1"/>
        </dgm:presLayoutVars>
      </dgm:prSet>
      <dgm:spPr/>
    </dgm:pt>
    <dgm:pt modelId="{D4C3B047-528A-4343-A423-D5E85310C501}" type="pres">
      <dgm:prSet presAssocID="{1A034F8F-F5EC-4653-9CB5-7A606CEFF2D7}" presName="spacer" presStyleCnt="0"/>
      <dgm:spPr/>
    </dgm:pt>
    <dgm:pt modelId="{4B47078F-3F3B-460A-B6A1-7EFC20B79E06}" type="pres">
      <dgm:prSet presAssocID="{258CEA9A-11CA-4EA5-8E22-CD63E47753F6}" presName="parentText" presStyleLbl="node1" presStyleIdx="1" presStyleCnt="5">
        <dgm:presLayoutVars>
          <dgm:chMax val="0"/>
          <dgm:bulletEnabled val="1"/>
        </dgm:presLayoutVars>
      </dgm:prSet>
      <dgm:spPr/>
    </dgm:pt>
    <dgm:pt modelId="{8205CA68-EAF7-438A-883C-0D62B116DCE2}" type="pres">
      <dgm:prSet presAssocID="{8397575D-059B-4490-914E-8C86A9E21E4B}" presName="spacer" presStyleCnt="0"/>
      <dgm:spPr/>
    </dgm:pt>
    <dgm:pt modelId="{757310F2-7315-49DB-B15B-A6E84EFB7145}" type="pres">
      <dgm:prSet presAssocID="{32C1E8EE-FC95-4306-A041-19D470BE1445}" presName="parentText" presStyleLbl="node1" presStyleIdx="2" presStyleCnt="5">
        <dgm:presLayoutVars>
          <dgm:chMax val="0"/>
          <dgm:bulletEnabled val="1"/>
        </dgm:presLayoutVars>
      </dgm:prSet>
      <dgm:spPr/>
    </dgm:pt>
    <dgm:pt modelId="{263A3608-5ECF-48DE-BDFE-FD3CB953B2D0}" type="pres">
      <dgm:prSet presAssocID="{A55FE915-4D4F-47C7-9453-22013BED9C50}" presName="spacer" presStyleCnt="0"/>
      <dgm:spPr/>
    </dgm:pt>
    <dgm:pt modelId="{37EAB154-F383-4D00-B635-7E4C2458EB4E}" type="pres">
      <dgm:prSet presAssocID="{16665A9F-E64E-45CE-95F5-D20F8CA701C7}" presName="parentText" presStyleLbl="node1" presStyleIdx="3" presStyleCnt="5">
        <dgm:presLayoutVars>
          <dgm:chMax val="0"/>
          <dgm:bulletEnabled val="1"/>
        </dgm:presLayoutVars>
      </dgm:prSet>
      <dgm:spPr/>
    </dgm:pt>
    <dgm:pt modelId="{63481849-C371-4A62-B07B-E5AE2CBEB12F}" type="pres">
      <dgm:prSet presAssocID="{55B11542-C255-4A65-8640-55C4BB4187FA}" presName="spacer" presStyleCnt="0"/>
      <dgm:spPr/>
    </dgm:pt>
    <dgm:pt modelId="{2AB40BC0-08E1-49E8-B0EF-FC8815817A15}" type="pres">
      <dgm:prSet presAssocID="{F534505F-426C-44B8-977F-C4D879EB9495}" presName="parentText" presStyleLbl="node1" presStyleIdx="4" presStyleCnt="5">
        <dgm:presLayoutVars>
          <dgm:chMax val="0"/>
          <dgm:bulletEnabled val="1"/>
        </dgm:presLayoutVars>
      </dgm:prSet>
      <dgm:spPr/>
    </dgm:pt>
  </dgm:ptLst>
  <dgm:cxnLst>
    <dgm:cxn modelId="{86A10F27-C092-404D-A694-29010D1C9378}" srcId="{D27468E7-57B8-4121-95A9-906E034A9EDD}" destId="{32C1E8EE-FC95-4306-A041-19D470BE1445}" srcOrd="2" destOrd="0" parTransId="{F89D75C0-70C2-40F6-9341-9A6FCBAEA101}" sibTransId="{A55FE915-4D4F-47C7-9453-22013BED9C50}"/>
    <dgm:cxn modelId="{8BD56E2D-547A-4E3B-B270-CCF882658C8C}" srcId="{D27468E7-57B8-4121-95A9-906E034A9EDD}" destId="{258CEA9A-11CA-4EA5-8E22-CD63E47753F6}" srcOrd="1" destOrd="0" parTransId="{899292CA-96AE-4E43-BA4D-A810BE4A6124}" sibTransId="{8397575D-059B-4490-914E-8C86A9E21E4B}"/>
    <dgm:cxn modelId="{1DD97B5C-D511-4033-8792-C2B6B0B27AA8}" type="presOf" srcId="{D27468E7-57B8-4121-95A9-906E034A9EDD}" destId="{3F5684F3-BE6E-4D10-B859-44BD6275C796}" srcOrd="0" destOrd="0" presId="urn:microsoft.com/office/officeart/2005/8/layout/vList2"/>
    <dgm:cxn modelId="{A2A89645-384C-4498-B87D-97CEC783C808}" type="presOf" srcId="{258CEA9A-11CA-4EA5-8E22-CD63E47753F6}" destId="{4B47078F-3F3B-460A-B6A1-7EFC20B79E06}" srcOrd="0" destOrd="0" presId="urn:microsoft.com/office/officeart/2005/8/layout/vList2"/>
    <dgm:cxn modelId="{A0F6974A-0AB3-4329-93AA-EBBC694BFBCA}" type="presOf" srcId="{32C1E8EE-FC95-4306-A041-19D470BE1445}" destId="{757310F2-7315-49DB-B15B-A6E84EFB7145}" srcOrd="0" destOrd="0" presId="urn:microsoft.com/office/officeart/2005/8/layout/vList2"/>
    <dgm:cxn modelId="{97AACC76-6D44-4A51-A63A-8FF2D089FCDE}" type="presOf" srcId="{16665A9F-E64E-45CE-95F5-D20F8CA701C7}" destId="{37EAB154-F383-4D00-B635-7E4C2458EB4E}" srcOrd="0" destOrd="0" presId="urn:microsoft.com/office/officeart/2005/8/layout/vList2"/>
    <dgm:cxn modelId="{7EABF0A6-556F-4CB6-93B1-61E8BD16BD72}" type="presOf" srcId="{F534505F-426C-44B8-977F-C4D879EB9495}" destId="{2AB40BC0-08E1-49E8-B0EF-FC8815817A15}" srcOrd="0" destOrd="0" presId="urn:microsoft.com/office/officeart/2005/8/layout/vList2"/>
    <dgm:cxn modelId="{E04726A7-919C-4D3F-B323-191557666010}" srcId="{D27468E7-57B8-4121-95A9-906E034A9EDD}" destId="{99626A2E-23FB-4D06-8D6A-D0E160AF5095}" srcOrd="0" destOrd="0" parTransId="{0D85D223-E177-4A67-8B35-A173BC848203}" sibTransId="{1A034F8F-F5EC-4653-9CB5-7A606CEFF2D7}"/>
    <dgm:cxn modelId="{43D7DFB6-7FE8-426C-98AF-E9933D5E6B9D}" srcId="{D27468E7-57B8-4121-95A9-906E034A9EDD}" destId="{16665A9F-E64E-45CE-95F5-D20F8CA701C7}" srcOrd="3" destOrd="0" parTransId="{EB391DFE-7821-4882-8E12-3971B9FE6AD3}" sibTransId="{55B11542-C255-4A65-8640-55C4BB4187FA}"/>
    <dgm:cxn modelId="{2B3A48D1-E3A3-4A92-9569-E7EE150962C3}" srcId="{D27468E7-57B8-4121-95A9-906E034A9EDD}" destId="{F534505F-426C-44B8-977F-C4D879EB9495}" srcOrd="4" destOrd="0" parTransId="{13A27460-DE1D-4D1C-8C04-90716AAD9216}" sibTransId="{8AF68343-C838-4A5E-ACBE-4DD559646753}"/>
    <dgm:cxn modelId="{11B330E4-A4D9-4B1D-9C29-E167E1501FC8}" type="presOf" srcId="{99626A2E-23FB-4D06-8D6A-D0E160AF5095}" destId="{C5A7547D-5D07-4796-8BC6-6B5FF2540CF4}" srcOrd="0" destOrd="0" presId="urn:microsoft.com/office/officeart/2005/8/layout/vList2"/>
    <dgm:cxn modelId="{ECA3B439-AC50-4C39-B24D-8760E00CF369}" type="presParOf" srcId="{3F5684F3-BE6E-4D10-B859-44BD6275C796}" destId="{C5A7547D-5D07-4796-8BC6-6B5FF2540CF4}" srcOrd="0" destOrd="0" presId="urn:microsoft.com/office/officeart/2005/8/layout/vList2"/>
    <dgm:cxn modelId="{1D303D13-C0DD-43E9-868E-948C2881A884}" type="presParOf" srcId="{3F5684F3-BE6E-4D10-B859-44BD6275C796}" destId="{D4C3B047-528A-4343-A423-D5E85310C501}" srcOrd="1" destOrd="0" presId="urn:microsoft.com/office/officeart/2005/8/layout/vList2"/>
    <dgm:cxn modelId="{39A26E71-30C2-4BED-963B-64F0A7D85285}" type="presParOf" srcId="{3F5684F3-BE6E-4D10-B859-44BD6275C796}" destId="{4B47078F-3F3B-460A-B6A1-7EFC20B79E06}" srcOrd="2" destOrd="0" presId="urn:microsoft.com/office/officeart/2005/8/layout/vList2"/>
    <dgm:cxn modelId="{16F1E082-D806-4D1F-87AF-B74859B93683}" type="presParOf" srcId="{3F5684F3-BE6E-4D10-B859-44BD6275C796}" destId="{8205CA68-EAF7-438A-883C-0D62B116DCE2}" srcOrd="3" destOrd="0" presId="urn:microsoft.com/office/officeart/2005/8/layout/vList2"/>
    <dgm:cxn modelId="{BB4182A4-7EF4-4B49-A5D5-89F721383315}" type="presParOf" srcId="{3F5684F3-BE6E-4D10-B859-44BD6275C796}" destId="{757310F2-7315-49DB-B15B-A6E84EFB7145}" srcOrd="4" destOrd="0" presId="urn:microsoft.com/office/officeart/2005/8/layout/vList2"/>
    <dgm:cxn modelId="{ADEE7ACB-BC41-466C-96A5-9D1240F03ADE}" type="presParOf" srcId="{3F5684F3-BE6E-4D10-B859-44BD6275C796}" destId="{263A3608-5ECF-48DE-BDFE-FD3CB953B2D0}" srcOrd="5" destOrd="0" presId="urn:microsoft.com/office/officeart/2005/8/layout/vList2"/>
    <dgm:cxn modelId="{F6308D73-B3AC-4A1B-8125-84DE7C48DAE6}" type="presParOf" srcId="{3F5684F3-BE6E-4D10-B859-44BD6275C796}" destId="{37EAB154-F383-4D00-B635-7E4C2458EB4E}" srcOrd="6" destOrd="0" presId="urn:microsoft.com/office/officeart/2005/8/layout/vList2"/>
    <dgm:cxn modelId="{F7EB93A5-58FE-4179-A9C2-A3778649F84C}" type="presParOf" srcId="{3F5684F3-BE6E-4D10-B859-44BD6275C796}" destId="{63481849-C371-4A62-B07B-E5AE2CBEB12F}" srcOrd="7" destOrd="0" presId="urn:microsoft.com/office/officeart/2005/8/layout/vList2"/>
    <dgm:cxn modelId="{DD8A631B-C030-4150-950F-DE8FB5F4FD97}" type="presParOf" srcId="{3F5684F3-BE6E-4D10-B859-44BD6275C796}" destId="{2AB40BC0-08E1-49E8-B0EF-FC8815817A15}"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C294E1-E572-4F1B-8E99-EE4A1093ADDA}"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AED14D13-4CE6-4DE7-93E6-912873EF4093}">
      <dgm:prSet custT="1"/>
      <dgm:spPr/>
      <dgm:t>
        <a:bodyPr/>
        <a:lstStyle/>
        <a:p>
          <a:pPr rtl="0"/>
          <a:r>
            <a:rPr lang="es-CO" sz="1600">
              <a:latin typeface="Montserrat" panose="00000500000000000000" pitchFamily="50" charset="0"/>
            </a:rPr>
            <a:t>Causante de mayor mortalidad y de las más graves complicaciones.</a:t>
          </a:r>
          <a:endParaRPr lang="es-CO" sz="1600" dirty="0">
            <a:latin typeface="Montserrat" panose="00000500000000000000" pitchFamily="50" charset="0"/>
          </a:endParaRPr>
        </a:p>
      </dgm:t>
    </dgm:pt>
    <dgm:pt modelId="{30FF7068-3183-4E8A-AC16-A4710C0B8733}" type="parTrans" cxnId="{0E81867F-875B-485A-985D-0387A599118D}">
      <dgm:prSet/>
      <dgm:spPr/>
      <dgm:t>
        <a:bodyPr/>
        <a:lstStyle/>
        <a:p>
          <a:endParaRPr lang="es-CO" sz="2400">
            <a:solidFill>
              <a:srgbClr val="152B48"/>
            </a:solidFill>
            <a:latin typeface="Montserrat" panose="00000500000000000000" pitchFamily="50" charset="0"/>
          </a:endParaRPr>
        </a:p>
      </dgm:t>
    </dgm:pt>
    <dgm:pt modelId="{93C89BF5-79EC-4F0D-B7F4-D47B1574EFCF}" type="sibTrans" cxnId="{0E81867F-875B-485A-985D-0387A599118D}">
      <dgm:prSet/>
      <dgm:spPr/>
      <dgm:t>
        <a:bodyPr/>
        <a:lstStyle/>
        <a:p>
          <a:endParaRPr lang="es-CO" sz="2400">
            <a:solidFill>
              <a:srgbClr val="152B48"/>
            </a:solidFill>
            <a:latin typeface="Montserrat" panose="00000500000000000000" pitchFamily="50" charset="0"/>
          </a:endParaRPr>
        </a:p>
      </dgm:t>
    </dgm:pt>
    <dgm:pt modelId="{213D5F4B-A38C-4404-AF20-9E8A890A92E8}">
      <dgm:prSet custT="1"/>
      <dgm:spPr/>
      <dgm:t>
        <a:bodyPr/>
        <a:lstStyle/>
        <a:p>
          <a:pPr rtl="0"/>
          <a:r>
            <a:rPr lang="es-CO" sz="1400" dirty="0">
              <a:latin typeface="Montserrat" panose="00000500000000000000" pitchFamily="50" charset="0"/>
            </a:rPr>
            <a:t>El </a:t>
          </a:r>
          <a:r>
            <a:rPr lang="es-CO" sz="1400" dirty="0" err="1">
              <a:latin typeface="Montserrat" panose="00000500000000000000" pitchFamily="50" charset="0"/>
            </a:rPr>
            <a:t>trofozoito</a:t>
          </a:r>
          <a:r>
            <a:rPr lang="es-CO" sz="1400" dirty="0">
              <a:latin typeface="Montserrat" panose="00000500000000000000" pitchFamily="50" charset="0"/>
            </a:rPr>
            <a:t> y el esquizonte es capaz de causar secuestro de eritrocitos en la microvasculatura profunda (corazón, pulmones, hígado, cerebro, riñones, intestino, dermis, médula ósea y placenta).</a:t>
          </a:r>
        </a:p>
      </dgm:t>
    </dgm:pt>
    <dgm:pt modelId="{C66974E1-1552-483E-9728-BCB2EE03755B}" type="parTrans" cxnId="{20D515EE-66B6-481F-92FE-8E6C775677DC}">
      <dgm:prSet/>
      <dgm:spPr/>
      <dgm:t>
        <a:bodyPr/>
        <a:lstStyle/>
        <a:p>
          <a:endParaRPr lang="es-CO" sz="2400">
            <a:solidFill>
              <a:srgbClr val="152B48"/>
            </a:solidFill>
            <a:latin typeface="Montserrat" panose="00000500000000000000" pitchFamily="50" charset="0"/>
          </a:endParaRPr>
        </a:p>
      </dgm:t>
    </dgm:pt>
    <dgm:pt modelId="{720EC13C-36E0-45EF-9D7F-B204F67E4998}" type="sibTrans" cxnId="{20D515EE-66B6-481F-92FE-8E6C775677DC}">
      <dgm:prSet/>
      <dgm:spPr/>
      <dgm:t>
        <a:bodyPr/>
        <a:lstStyle/>
        <a:p>
          <a:endParaRPr lang="es-CO" sz="2400">
            <a:solidFill>
              <a:srgbClr val="152B48"/>
            </a:solidFill>
            <a:latin typeface="Montserrat" panose="00000500000000000000" pitchFamily="50" charset="0"/>
          </a:endParaRPr>
        </a:p>
      </dgm:t>
    </dgm:pt>
    <dgm:pt modelId="{F9C1ECDD-528F-4B92-88E4-05DA87801468}">
      <dgm:prSet custT="1"/>
      <dgm:spPr/>
      <dgm:t>
        <a:bodyPr/>
        <a:lstStyle/>
        <a:p>
          <a:pPr rtl="0"/>
          <a:r>
            <a:rPr lang="es-CO" sz="1600">
              <a:latin typeface="Montserrat" panose="00000500000000000000" pitchFamily="50" charset="0"/>
            </a:rPr>
            <a:t>Este secuestro impide el paso de los eritrocitos por el bazo y por ende su destrucción.</a:t>
          </a:r>
        </a:p>
      </dgm:t>
    </dgm:pt>
    <dgm:pt modelId="{435C3C4D-8050-41CC-9D7F-B619E0C18F6E}" type="parTrans" cxnId="{89E7912E-8234-4E3C-B451-2948A14EC97B}">
      <dgm:prSet/>
      <dgm:spPr/>
      <dgm:t>
        <a:bodyPr/>
        <a:lstStyle/>
        <a:p>
          <a:endParaRPr lang="es-CO" sz="2400">
            <a:solidFill>
              <a:srgbClr val="152B48"/>
            </a:solidFill>
            <a:latin typeface="Montserrat" panose="00000500000000000000" pitchFamily="50" charset="0"/>
          </a:endParaRPr>
        </a:p>
      </dgm:t>
    </dgm:pt>
    <dgm:pt modelId="{07E081C0-CFB9-4E5A-8538-2A1ECF9B0635}" type="sibTrans" cxnId="{89E7912E-8234-4E3C-B451-2948A14EC97B}">
      <dgm:prSet/>
      <dgm:spPr/>
      <dgm:t>
        <a:bodyPr/>
        <a:lstStyle/>
        <a:p>
          <a:endParaRPr lang="es-CO" sz="2400">
            <a:solidFill>
              <a:srgbClr val="152B48"/>
            </a:solidFill>
            <a:latin typeface="Montserrat" panose="00000500000000000000" pitchFamily="50" charset="0"/>
          </a:endParaRPr>
        </a:p>
      </dgm:t>
    </dgm:pt>
    <dgm:pt modelId="{8CA24050-A5BA-4C0B-B3DA-776BB7A58892}">
      <dgm:prSet custT="1"/>
      <dgm:spPr/>
      <dgm:t>
        <a:bodyPr/>
        <a:lstStyle/>
        <a:p>
          <a:pPr rtl="0"/>
          <a:r>
            <a:rPr lang="es-CO" sz="1600">
              <a:latin typeface="Montserrat" panose="00000500000000000000" pitchFamily="50" charset="0"/>
            </a:rPr>
            <a:t>Es capaz de infectar eritrocitos de cualquier edad.</a:t>
          </a:r>
        </a:p>
      </dgm:t>
    </dgm:pt>
    <dgm:pt modelId="{150FC043-F784-4061-8F69-50C5FB189001}" type="parTrans" cxnId="{5B57B9E4-CFA8-4E77-B22C-B4AFB084378C}">
      <dgm:prSet/>
      <dgm:spPr/>
      <dgm:t>
        <a:bodyPr/>
        <a:lstStyle/>
        <a:p>
          <a:endParaRPr lang="es-CO" sz="2400">
            <a:solidFill>
              <a:srgbClr val="152B48"/>
            </a:solidFill>
            <a:latin typeface="Montserrat" panose="00000500000000000000" pitchFamily="50" charset="0"/>
          </a:endParaRPr>
        </a:p>
      </dgm:t>
    </dgm:pt>
    <dgm:pt modelId="{45FD4A85-C6D0-4497-97E4-41CF284204A5}" type="sibTrans" cxnId="{5B57B9E4-CFA8-4E77-B22C-B4AFB084378C}">
      <dgm:prSet/>
      <dgm:spPr/>
      <dgm:t>
        <a:bodyPr/>
        <a:lstStyle/>
        <a:p>
          <a:endParaRPr lang="es-CO" sz="2400">
            <a:solidFill>
              <a:srgbClr val="152B48"/>
            </a:solidFill>
            <a:latin typeface="Montserrat" panose="00000500000000000000" pitchFamily="50" charset="0"/>
          </a:endParaRPr>
        </a:p>
      </dgm:t>
    </dgm:pt>
    <dgm:pt modelId="{F63AF675-7D45-4E33-9F9D-81ABAB37DAC7}">
      <dgm:prSet custT="1"/>
      <dgm:spPr/>
      <dgm:t>
        <a:bodyPr/>
        <a:lstStyle/>
        <a:p>
          <a:pPr rtl="0"/>
          <a:r>
            <a:rPr lang="es-CO" sz="1600">
              <a:latin typeface="Montserrat" panose="00000500000000000000" pitchFamily="50" charset="0"/>
            </a:rPr>
            <a:t>La citoadherencia y los ligandos parasitarios responsables (PfEMP-1).</a:t>
          </a:r>
        </a:p>
      </dgm:t>
    </dgm:pt>
    <dgm:pt modelId="{E27C78E1-A8AC-4A5E-BCC5-0C5AA26775EA}" type="parTrans" cxnId="{9DB931B6-17DF-409C-A95F-F3AD80ADAF2E}">
      <dgm:prSet/>
      <dgm:spPr/>
      <dgm:t>
        <a:bodyPr/>
        <a:lstStyle/>
        <a:p>
          <a:endParaRPr lang="es-CO" sz="2400">
            <a:solidFill>
              <a:srgbClr val="152B48"/>
            </a:solidFill>
            <a:latin typeface="Montserrat" panose="00000500000000000000" pitchFamily="50" charset="0"/>
          </a:endParaRPr>
        </a:p>
      </dgm:t>
    </dgm:pt>
    <dgm:pt modelId="{13830F53-9857-4BF7-81A3-6B7554753113}" type="sibTrans" cxnId="{9DB931B6-17DF-409C-A95F-F3AD80ADAF2E}">
      <dgm:prSet/>
      <dgm:spPr/>
      <dgm:t>
        <a:bodyPr/>
        <a:lstStyle/>
        <a:p>
          <a:endParaRPr lang="es-CO" sz="2400">
            <a:solidFill>
              <a:srgbClr val="152B48"/>
            </a:solidFill>
            <a:latin typeface="Montserrat" panose="00000500000000000000" pitchFamily="50" charset="0"/>
          </a:endParaRPr>
        </a:p>
      </dgm:t>
    </dgm:pt>
    <dgm:pt modelId="{12071F40-A0E8-4C9D-A36F-2298686B8BCC}" type="pres">
      <dgm:prSet presAssocID="{DAC294E1-E572-4F1B-8E99-EE4A1093ADDA}" presName="linear" presStyleCnt="0">
        <dgm:presLayoutVars>
          <dgm:animLvl val="lvl"/>
          <dgm:resizeHandles val="exact"/>
        </dgm:presLayoutVars>
      </dgm:prSet>
      <dgm:spPr/>
    </dgm:pt>
    <dgm:pt modelId="{D05035CD-A78B-494E-84E6-6731368B6A6F}" type="pres">
      <dgm:prSet presAssocID="{AED14D13-4CE6-4DE7-93E6-912873EF4093}" presName="parentText" presStyleLbl="node1" presStyleIdx="0" presStyleCnt="5" custLinFactY="-8450" custLinFactNeighborX="147" custLinFactNeighborY="-100000">
        <dgm:presLayoutVars>
          <dgm:chMax val="0"/>
          <dgm:bulletEnabled val="1"/>
        </dgm:presLayoutVars>
      </dgm:prSet>
      <dgm:spPr/>
    </dgm:pt>
    <dgm:pt modelId="{E7EE76B3-F445-46D9-B7E7-09B771AC4679}" type="pres">
      <dgm:prSet presAssocID="{93C89BF5-79EC-4F0D-B7F4-D47B1574EFCF}" presName="spacer" presStyleCnt="0"/>
      <dgm:spPr/>
    </dgm:pt>
    <dgm:pt modelId="{8FD7028A-FB16-48F2-B7E7-3B8D0048F04C}" type="pres">
      <dgm:prSet presAssocID="{213D5F4B-A38C-4404-AF20-9E8A890A92E8}" presName="parentText" presStyleLbl="node1" presStyleIdx="1" presStyleCnt="5">
        <dgm:presLayoutVars>
          <dgm:chMax val="0"/>
          <dgm:bulletEnabled val="1"/>
        </dgm:presLayoutVars>
      </dgm:prSet>
      <dgm:spPr/>
    </dgm:pt>
    <dgm:pt modelId="{93969B1C-143F-4729-ABAE-2CA7B155512D}" type="pres">
      <dgm:prSet presAssocID="{720EC13C-36E0-45EF-9D7F-B204F67E4998}" presName="spacer" presStyleCnt="0"/>
      <dgm:spPr/>
    </dgm:pt>
    <dgm:pt modelId="{C4054AB8-D905-457D-9395-911FF4051C66}" type="pres">
      <dgm:prSet presAssocID="{F9C1ECDD-528F-4B92-88E4-05DA87801468}" presName="parentText" presStyleLbl="node1" presStyleIdx="2" presStyleCnt="5">
        <dgm:presLayoutVars>
          <dgm:chMax val="0"/>
          <dgm:bulletEnabled val="1"/>
        </dgm:presLayoutVars>
      </dgm:prSet>
      <dgm:spPr/>
    </dgm:pt>
    <dgm:pt modelId="{ABFDE38F-3A0C-4E21-A66A-6DA5DC3BAC1D}" type="pres">
      <dgm:prSet presAssocID="{07E081C0-CFB9-4E5A-8538-2A1ECF9B0635}" presName="spacer" presStyleCnt="0"/>
      <dgm:spPr/>
    </dgm:pt>
    <dgm:pt modelId="{572FFA71-15EF-4716-8B00-FCE36D8181A1}" type="pres">
      <dgm:prSet presAssocID="{8CA24050-A5BA-4C0B-B3DA-776BB7A58892}" presName="parentText" presStyleLbl="node1" presStyleIdx="3" presStyleCnt="5">
        <dgm:presLayoutVars>
          <dgm:chMax val="0"/>
          <dgm:bulletEnabled val="1"/>
        </dgm:presLayoutVars>
      </dgm:prSet>
      <dgm:spPr/>
    </dgm:pt>
    <dgm:pt modelId="{61469A03-0894-4F10-BEB5-D7A771DAF8BA}" type="pres">
      <dgm:prSet presAssocID="{45FD4A85-C6D0-4497-97E4-41CF284204A5}" presName="spacer" presStyleCnt="0"/>
      <dgm:spPr/>
    </dgm:pt>
    <dgm:pt modelId="{05F20DB7-3361-4DA7-8F23-F84BBE3707BF}" type="pres">
      <dgm:prSet presAssocID="{F63AF675-7D45-4E33-9F9D-81ABAB37DAC7}" presName="parentText" presStyleLbl="node1" presStyleIdx="4" presStyleCnt="5">
        <dgm:presLayoutVars>
          <dgm:chMax val="0"/>
          <dgm:bulletEnabled val="1"/>
        </dgm:presLayoutVars>
      </dgm:prSet>
      <dgm:spPr/>
    </dgm:pt>
  </dgm:ptLst>
  <dgm:cxnLst>
    <dgm:cxn modelId="{58C59B00-F78A-4B36-A9A1-F71AA42DB4E0}" type="presOf" srcId="{8CA24050-A5BA-4C0B-B3DA-776BB7A58892}" destId="{572FFA71-15EF-4716-8B00-FCE36D8181A1}" srcOrd="0" destOrd="0" presId="urn:microsoft.com/office/officeart/2005/8/layout/vList2"/>
    <dgm:cxn modelId="{7E5D402C-723B-4D56-A4CB-1380B2C58949}" type="presOf" srcId="{AED14D13-4CE6-4DE7-93E6-912873EF4093}" destId="{D05035CD-A78B-494E-84E6-6731368B6A6F}" srcOrd="0" destOrd="0" presId="urn:microsoft.com/office/officeart/2005/8/layout/vList2"/>
    <dgm:cxn modelId="{89E7912E-8234-4E3C-B451-2948A14EC97B}" srcId="{DAC294E1-E572-4F1B-8E99-EE4A1093ADDA}" destId="{F9C1ECDD-528F-4B92-88E4-05DA87801468}" srcOrd="2" destOrd="0" parTransId="{435C3C4D-8050-41CC-9D7F-B619E0C18F6E}" sibTransId="{07E081C0-CFB9-4E5A-8538-2A1ECF9B0635}"/>
    <dgm:cxn modelId="{AABDF937-2008-41CB-B577-79876D80E9B2}" type="presOf" srcId="{213D5F4B-A38C-4404-AF20-9E8A890A92E8}" destId="{8FD7028A-FB16-48F2-B7E7-3B8D0048F04C}" srcOrd="0" destOrd="0" presId="urn:microsoft.com/office/officeart/2005/8/layout/vList2"/>
    <dgm:cxn modelId="{69E1543C-D67B-4AA0-A1E4-B35356CB696F}" type="presOf" srcId="{F63AF675-7D45-4E33-9F9D-81ABAB37DAC7}" destId="{05F20DB7-3361-4DA7-8F23-F84BBE3707BF}" srcOrd="0" destOrd="0" presId="urn:microsoft.com/office/officeart/2005/8/layout/vList2"/>
    <dgm:cxn modelId="{1243A65E-FE29-4CA9-B1B6-E3DABAF84EAB}" type="presOf" srcId="{F9C1ECDD-528F-4B92-88E4-05DA87801468}" destId="{C4054AB8-D905-457D-9395-911FF4051C66}" srcOrd="0" destOrd="0" presId="urn:microsoft.com/office/officeart/2005/8/layout/vList2"/>
    <dgm:cxn modelId="{F0265B64-F258-4267-B138-EFA0EB0BB753}" type="presOf" srcId="{DAC294E1-E572-4F1B-8E99-EE4A1093ADDA}" destId="{12071F40-A0E8-4C9D-A36F-2298686B8BCC}" srcOrd="0" destOrd="0" presId="urn:microsoft.com/office/officeart/2005/8/layout/vList2"/>
    <dgm:cxn modelId="{0E81867F-875B-485A-985D-0387A599118D}" srcId="{DAC294E1-E572-4F1B-8E99-EE4A1093ADDA}" destId="{AED14D13-4CE6-4DE7-93E6-912873EF4093}" srcOrd="0" destOrd="0" parTransId="{30FF7068-3183-4E8A-AC16-A4710C0B8733}" sibTransId="{93C89BF5-79EC-4F0D-B7F4-D47B1574EFCF}"/>
    <dgm:cxn modelId="{9DB931B6-17DF-409C-A95F-F3AD80ADAF2E}" srcId="{DAC294E1-E572-4F1B-8E99-EE4A1093ADDA}" destId="{F63AF675-7D45-4E33-9F9D-81ABAB37DAC7}" srcOrd="4" destOrd="0" parTransId="{E27C78E1-A8AC-4A5E-BCC5-0C5AA26775EA}" sibTransId="{13830F53-9857-4BF7-81A3-6B7554753113}"/>
    <dgm:cxn modelId="{5B57B9E4-CFA8-4E77-B22C-B4AFB084378C}" srcId="{DAC294E1-E572-4F1B-8E99-EE4A1093ADDA}" destId="{8CA24050-A5BA-4C0B-B3DA-776BB7A58892}" srcOrd="3" destOrd="0" parTransId="{150FC043-F784-4061-8F69-50C5FB189001}" sibTransId="{45FD4A85-C6D0-4497-97E4-41CF284204A5}"/>
    <dgm:cxn modelId="{20D515EE-66B6-481F-92FE-8E6C775677DC}" srcId="{DAC294E1-E572-4F1B-8E99-EE4A1093ADDA}" destId="{213D5F4B-A38C-4404-AF20-9E8A890A92E8}" srcOrd="1" destOrd="0" parTransId="{C66974E1-1552-483E-9728-BCB2EE03755B}" sibTransId="{720EC13C-36E0-45EF-9D7F-B204F67E4998}"/>
    <dgm:cxn modelId="{59433282-6E57-4035-A899-CE2811B16C98}" type="presParOf" srcId="{12071F40-A0E8-4C9D-A36F-2298686B8BCC}" destId="{D05035CD-A78B-494E-84E6-6731368B6A6F}" srcOrd="0" destOrd="0" presId="urn:microsoft.com/office/officeart/2005/8/layout/vList2"/>
    <dgm:cxn modelId="{7B46D233-6B3E-4B56-94F0-E868720F746B}" type="presParOf" srcId="{12071F40-A0E8-4C9D-A36F-2298686B8BCC}" destId="{E7EE76B3-F445-46D9-B7E7-09B771AC4679}" srcOrd="1" destOrd="0" presId="urn:microsoft.com/office/officeart/2005/8/layout/vList2"/>
    <dgm:cxn modelId="{A1C6BDEE-23E5-4394-8E50-EDEF65749859}" type="presParOf" srcId="{12071F40-A0E8-4C9D-A36F-2298686B8BCC}" destId="{8FD7028A-FB16-48F2-B7E7-3B8D0048F04C}" srcOrd="2" destOrd="0" presId="urn:microsoft.com/office/officeart/2005/8/layout/vList2"/>
    <dgm:cxn modelId="{7B0FCA4D-E8C7-4B3E-B583-E35D20C8F38F}" type="presParOf" srcId="{12071F40-A0E8-4C9D-A36F-2298686B8BCC}" destId="{93969B1C-143F-4729-ABAE-2CA7B155512D}" srcOrd="3" destOrd="0" presId="urn:microsoft.com/office/officeart/2005/8/layout/vList2"/>
    <dgm:cxn modelId="{1B0CEC14-0E69-4290-A5BF-C631C3874847}" type="presParOf" srcId="{12071F40-A0E8-4C9D-A36F-2298686B8BCC}" destId="{C4054AB8-D905-457D-9395-911FF4051C66}" srcOrd="4" destOrd="0" presId="urn:microsoft.com/office/officeart/2005/8/layout/vList2"/>
    <dgm:cxn modelId="{7A45536C-7E45-4804-A8C4-8ECF236BC69A}" type="presParOf" srcId="{12071F40-A0E8-4C9D-A36F-2298686B8BCC}" destId="{ABFDE38F-3A0C-4E21-A66A-6DA5DC3BAC1D}" srcOrd="5" destOrd="0" presId="urn:microsoft.com/office/officeart/2005/8/layout/vList2"/>
    <dgm:cxn modelId="{B0F20667-3241-4539-9645-DDDC6BBB49EB}" type="presParOf" srcId="{12071F40-A0E8-4C9D-A36F-2298686B8BCC}" destId="{572FFA71-15EF-4716-8B00-FCE36D8181A1}" srcOrd="6" destOrd="0" presId="urn:microsoft.com/office/officeart/2005/8/layout/vList2"/>
    <dgm:cxn modelId="{938CC697-DFF0-4497-AB11-11EA759DE154}" type="presParOf" srcId="{12071F40-A0E8-4C9D-A36F-2298686B8BCC}" destId="{61469A03-0894-4F10-BEB5-D7A771DAF8BA}" srcOrd="7" destOrd="0" presId="urn:microsoft.com/office/officeart/2005/8/layout/vList2"/>
    <dgm:cxn modelId="{C6ABCAF1-9603-48B3-8611-E70269AE38C0}" type="presParOf" srcId="{12071F40-A0E8-4C9D-A36F-2298686B8BCC}" destId="{05F20DB7-3361-4DA7-8F23-F84BBE3707BF}"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1F0DD36-9A7B-4970-B698-09E4898B6102}" type="doc">
      <dgm:prSet loTypeId="urn:microsoft.com/office/officeart/2005/8/layout/target3#38" loCatId="relationship" qsTypeId="urn:microsoft.com/office/officeart/2005/8/quickstyle/simple1" qsCatId="simple" csTypeId="urn:microsoft.com/office/officeart/2005/8/colors/accent1_2" csCatId="accent1" phldr="1"/>
      <dgm:spPr/>
      <dgm:t>
        <a:bodyPr/>
        <a:lstStyle/>
        <a:p>
          <a:endParaRPr lang="es-CO"/>
        </a:p>
      </dgm:t>
    </dgm:pt>
    <dgm:pt modelId="{239D7536-7A30-4461-A5CA-A8DC59A08ED6}">
      <dgm:prSet custT="1"/>
      <dgm:spPr/>
      <dgm:t>
        <a:bodyPr/>
        <a:lstStyle/>
        <a:p>
          <a:pPr rtl="0"/>
          <a:r>
            <a:rPr lang="es-CO" sz="4800" baseline="0" dirty="0">
              <a:solidFill>
                <a:srgbClr val="00AAA7"/>
              </a:solidFill>
              <a:latin typeface="Montserrat" panose="00000500000000000000" pitchFamily="50" charset="0"/>
            </a:rPr>
            <a:t>Clínica</a:t>
          </a:r>
          <a:endParaRPr lang="es-CO" sz="4800" dirty="0">
            <a:solidFill>
              <a:srgbClr val="00AAA7"/>
            </a:solidFill>
            <a:latin typeface="Montserrat" panose="00000500000000000000" pitchFamily="50" charset="0"/>
          </a:endParaRPr>
        </a:p>
      </dgm:t>
    </dgm:pt>
    <dgm:pt modelId="{AB29C534-E599-46E0-80FA-C68443A65155}" type="parTrans" cxnId="{B6BED53C-151A-4CCD-BDF1-2821A502251E}">
      <dgm:prSet/>
      <dgm:spPr/>
      <dgm:t>
        <a:bodyPr/>
        <a:lstStyle/>
        <a:p>
          <a:endParaRPr lang="es-CO"/>
        </a:p>
      </dgm:t>
    </dgm:pt>
    <dgm:pt modelId="{595473B8-2F8B-493B-A807-63A5C35F5AB7}" type="sibTrans" cxnId="{B6BED53C-151A-4CCD-BDF1-2821A502251E}">
      <dgm:prSet/>
      <dgm:spPr/>
      <dgm:t>
        <a:bodyPr/>
        <a:lstStyle/>
        <a:p>
          <a:endParaRPr lang="es-CO"/>
        </a:p>
      </dgm:t>
    </dgm:pt>
    <dgm:pt modelId="{930F6177-F62C-4515-8703-72A92276E510}" type="pres">
      <dgm:prSet presAssocID="{91F0DD36-9A7B-4970-B698-09E4898B6102}" presName="Name0" presStyleCnt="0">
        <dgm:presLayoutVars>
          <dgm:chMax val="7"/>
          <dgm:dir/>
          <dgm:animLvl val="lvl"/>
          <dgm:resizeHandles val="exact"/>
        </dgm:presLayoutVars>
      </dgm:prSet>
      <dgm:spPr/>
    </dgm:pt>
    <dgm:pt modelId="{F3A88837-3E65-413D-9C80-E4C4402A0DD4}" type="pres">
      <dgm:prSet presAssocID="{239D7536-7A30-4461-A5CA-A8DC59A08ED6}" presName="circle1" presStyleLbl="node1" presStyleIdx="0" presStyleCnt="1"/>
      <dgm:spPr/>
    </dgm:pt>
    <dgm:pt modelId="{6A699200-E3A8-4AAB-A32D-887F18ADDC1C}" type="pres">
      <dgm:prSet presAssocID="{239D7536-7A30-4461-A5CA-A8DC59A08ED6}" presName="space" presStyleCnt="0"/>
      <dgm:spPr/>
    </dgm:pt>
    <dgm:pt modelId="{C6E40F8A-FFA1-4970-9275-81AC40767B50}" type="pres">
      <dgm:prSet presAssocID="{239D7536-7A30-4461-A5CA-A8DC59A08ED6}" presName="rect1" presStyleLbl="alignAcc1" presStyleIdx="0" presStyleCnt="1"/>
      <dgm:spPr/>
    </dgm:pt>
    <dgm:pt modelId="{0DEC1C7C-6706-4B9B-BF54-EB67BDC6A25A}" type="pres">
      <dgm:prSet presAssocID="{239D7536-7A30-4461-A5CA-A8DC59A08ED6}" presName="rect1ParTxNoCh" presStyleLbl="alignAcc1" presStyleIdx="0" presStyleCnt="1">
        <dgm:presLayoutVars>
          <dgm:chMax val="1"/>
          <dgm:bulletEnabled val="1"/>
        </dgm:presLayoutVars>
      </dgm:prSet>
      <dgm:spPr/>
    </dgm:pt>
  </dgm:ptLst>
  <dgm:cxnLst>
    <dgm:cxn modelId="{61672409-FDC3-41ED-8401-36DFE6653ED1}" type="presOf" srcId="{239D7536-7A30-4461-A5CA-A8DC59A08ED6}" destId="{0DEC1C7C-6706-4B9B-BF54-EB67BDC6A25A}" srcOrd="1" destOrd="0" presId="urn:microsoft.com/office/officeart/2005/8/layout/target3#38"/>
    <dgm:cxn modelId="{B6BED53C-151A-4CCD-BDF1-2821A502251E}" srcId="{91F0DD36-9A7B-4970-B698-09E4898B6102}" destId="{239D7536-7A30-4461-A5CA-A8DC59A08ED6}" srcOrd="0" destOrd="0" parTransId="{AB29C534-E599-46E0-80FA-C68443A65155}" sibTransId="{595473B8-2F8B-493B-A807-63A5C35F5AB7}"/>
    <dgm:cxn modelId="{C5508E57-88F2-41C9-A770-D0E150D29669}" type="presOf" srcId="{91F0DD36-9A7B-4970-B698-09E4898B6102}" destId="{930F6177-F62C-4515-8703-72A92276E510}" srcOrd="0" destOrd="0" presId="urn:microsoft.com/office/officeart/2005/8/layout/target3#38"/>
    <dgm:cxn modelId="{060C1EBF-45A2-4F2C-9F49-127CD47242CA}" type="presOf" srcId="{239D7536-7A30-4461-A5CA-A8DC59A08ED6}" destId="{C6E40F8A-FFA1-4970-9275-81AC40767B50}" srcOrd="0" destOrd="0" presId="urn:microsoft.com/office/officeart/2005/8/layout/target3#38"/>
    <dgm:cxn modelId="{82EC1A2A-4CF7-4481-9963-D797F5313F4D}" type="presParOf" srcId="{930F6177-F62C-4515-8703-72A92276E510}" destId="{F3A88837-3E65-413D-9C80-E4C4402A0DD4}" srcOrd="0" destOrd="0" presId="urn:microsoft.com/office/officeart/2005/8/layout/target3#38"/>
    <dgm:cxn modelId="{305A038A-5CC7-40E2-9B8E-817095A6FBBB}" type="presParOf" srcId="{930F6177-F62C-4515-8703-72A92276E510}" destId="{6A699200-E3A8-4AAB-A32D-887F18ADDC1C}" srcOrd="1" destOrd="0" presId="urn:microsoft.com/office/officeart/2005/8/layout/target3#38"/>
    <dgm:cxn modelId="{1151D3E8-E264-4240-A3EB-482D6B5B7850}" type="presParOf" srcId="{930F6177-F62C-4515-8703-72A92276E510}" destId="{C6E40F8A-FFA1-4970-9275-81AC40767B50}" srcOrd="2" destOrd="0" presId="urn:microsoft.com/office/officeart/2005/8/layout/target3#38"/>
    <dgm:cxn modelId="{40CB5852-9752-44EF-9DEA-D970A241FEFD}" type="presParOf" srcId="{930F6177-F62C-4515-8703-72A92276E510}" destId="{0DEC1C7C-6706-4B9B-BF54-EB67BDC6A25A}" srcOrd="3" destOrd="0" presId="urn:microsoft.com/office/officeart/2005/8/layout/target3#3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A83E493-8535-4CF8-BE48-0D7CD7E5C6F3}"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s-CO"/>
        </a:p>
      </dgm:t>
    </dgm:pt>
    <dgm:pt modelId="{E1172019-5082-43D1-92CE-03E46E5F22E1}">
      <dgm:prSet custT="1"/>
      <dgm:spPr/>
      <dgm:t>
        <a:bodyPr/>
        <a:lstStyle/>
        <a:p>
          <a:pPr algn="just" rtl="0"/>
          <a:r>
            <a:rPr lang="es-CO" sz="1400" dirty="0">
              <a:solidFill>
                <a:srgbClr val="152B48"/>
              </a:solidFill>
              <a:latin typeface="Montserrat" panose="00000500000000000000" pitchFamily="50" charset="0"/>
            </a:rPr>
            <a:t>Incubación de 8-25 días.</a:t>
          </a:r>
        </a:p>
      </dgm:t>
    </dgm:pt>
    <dgm:pt modelId="{093CB8CF-5727-4B96-BDD8-1EAB6DC96D4A}" type="parTrans" cxnId="{30A3BCFC-BEDC-486F-998D-463674DBAC49}">
      <dgm:prSet/>
      <dgm:spPr/>
      <dgm:t>
        <a:bodyPr/>
        <a:lstStyle/>
        <a:p>
          <a:endParaRPr lang="es-CO" sz="1200">
            <a:solidFill>
              <a:srgbClr val="152B48"/>
            </a:solidFill>
            <a:latin typeface="Montserrat" panose="00000500000000000000" pitchFamily="50" charset="0"/>
          </a:endParaRPr>
        </a:p>
      </dgm:t>
    </dgm:pt>
    <dgm:pt modelId="{1B70E7B7-5B2B-4E65-8A0C-86BE69F609F6}" type="sibTrans" cxnId="{30A3BCFC-BEDC-486F-998D-463674DBAC49}">
      <dgm:prSet/>
      <dgm:spPr/>
      <dgm:t>
        <a:bodyPr/>
        <a:lstStyle/>
        <a:p>
          <a:endParaRPr lang="es-CO" sz="1200">
            <a:solidFill>
              <a:srgbClr val="152B48"/>
            </a:solidFill>
            <a:latin typeface="Montserrat" panose="00000500000000000000" pitchFamily="50" charset="0"/>
          </a:endParaRPr>
        </a:p>
      </dgm:t>
    </dgm:pt>
    <dgm:pt modelId="{9F1B8CF1-48A4-45F1-9F16-EF48450C2024}">
      <dgm:prSet custT="1"/>
      <dgm:spPr/>
      <dgm:t>
        <a:bodyPr/>
        <a:lstStyle/>
        <a:p>
          <a:pPr algn="just" rtl="0"/>
          <a:r>
            <a:rPr lang="es-CO" sz="1400" dirty="0">
              <a:solidFill>
                <a:srgbClr val="152B48"/>
              </a:solidFill>
              <a:latin typeface="Montserrat" panose="00000500000000000000" pitchFamily="50" charset="0"/>
            </a:rPr>
            <a:t>Todos los viajeros que han visitado zona endémica en los últimos tres meses y que presentan fiebre, se deben considerar con malaria hasta demostrar lo contrario.</a:t>
          </a:r>
        </a:p>
      </dgm:t>
    </dgm:pt>
    <dgm:pt modelId="{4967B390-0575-4E15-AADB-B1AF9639B84C}" type="parTrans" cxnId="{668817A8-C7C4-4BC0-BE85-C36509DCB365}">
      <dgm:prSet/>
      <dgm:spPr/>
      <dgm:t>
        <a:bodyPr/>
        <a:lstStyle/>
        <a:p>
          <a:endParaRPr lang="es-CO" sz="1200">
            <a:solidFill>
              <a:srgbClr val="152B48"/>
            </a:solidFill>
            <a:latin typeface="Montserrat" panose="00000500000000000000" pitchFamily="50" charset="0"/>
          </a:endParaRPr>
        </a:p>
      </dgm:t>
    </dgm:pt>
    <dgm:pt modelId="{CD686621-198E-4154-A4B5-3626BC17B0EC}" type="sibTrans" cxnId="{668817A8-C7C4-4BC0-BE85-C36509DCB365}">
      <dgm:prSet/>
      <dgm:spPr/>
      <dgm:t>
        <a:bodyPr/>
        <a:lstStyle/>
        <a:p>
          <a:endParaRPr lang="es-CO" sz="1200">
            <a:solidFill>
              <a:srgbClr val="152B48"/>
            </a:solidFill>
            <a:latin typeface="Montserrat" panose="00000500000000000000" pitchFamily="50" charset="0"/>
          </a:endParaRPr>
        </a:p>
      </dgm:t>
    </dgm:pt>
    <dgm:pt modelId="{28ADF85F-814C-46BD-A9EC-760AE9CBFEB3}">
      <dgm:prSet custT="1"/>
      <dgm:spPr/>
      <dgm:t>
        <a:bodyPr/>
        <a:lstStyle/>
        <a:p>
          <a:pPr algn="just" rtl="0"/>
          <a:r>
            <a:rPr lang="es-CO" sz="1400" dirty="0">
              <a:solidFill>
                <a:srgbClr val="152B48"/>
              </a:solidFill>
              <a:latin typeface="Montserrat" panose="00000500000000000000" pitchFamily="50" charset="0"/>
            </a:rPr>
            <a:t>Los episodios generados por </a:t>
          </a:r>
          <a:r>
            <a:rPr lang="es-CO" sz="1400" dirty="0" err="1">
              <a:solidFill>
                <a:srgbClr val="152B48"/>
              </a:solidFill>
              <a:latin typeface="Montserrat" panose="00000500000000000000" pitchFamily="50" charset="0"/>
            </a:rPr>
            <a:t>hipnozoitos</a:t>
          </a:r>
          <a:r>
            <a:rPr lang="es-CO" sz="1400" dirty="0">
              <a:solidFill>
                <a:srgbClr val="152B48"/>
              </a:solidFill>
              <a:latin typeface="Montserrat" panose="00000500000000000000" pitchFamily="50" charset="0"/>
            </a:rPr>
            <a:t> son frecuentes en los primeros tres años y raros después de los cinco años.</a:t>
          </a:r>
        </a:p>
      </dgm:t>
    </dgm:pt>
    <dgm:pt modelId="{113B201B-037F-4691-B25B-FB186786BB3A}" type="parTrans" cxnId="{74E0DCC7-8B30-41A4-A7FC-9EB220DA25E4}">
      <dgm:prSet/>
      <dgm:spPr/>
      <dgm:t>
        <a:bodyPr/>
        <a:lstStyle/>
        <a:p>
          <a:endParaRPr lang="es-CO" sz="1200">
            <a:solidFill>
              <a:srgbClr val="152B48"/>
            </a:solidFill>
            <a:latin typeface="Montserrat" panose="00000500000000000000" pitchFamily="50" charset="0"/>
          </a:endParaRPr>
        </a:p>
      </dgm:t>
    </dgm:pt>
    <dgm:pt modelId="{B1DAF58B-DDC7-4503-BC66-D0480E32FC51}" type="sibTrans" cxnId="{74E0DCC7-8B30-41A4-A7FC-9EB220DA25E4}">
      <dgm:prSet/>
      <dgm:spPr/>
      <dgm:t>
        <a:bodyPr/>
        <a:lstStyle/>
        <a:p>
          <a:endParaRPr lang="es-CO" sz="1200">
            <a:solidFill>
              <a:srgbClr val="152B48"/>
            </a:solidFill>
            <a:latin typeface="Montserrat" panose="00000500000000000000" pitchFamily="50" charset="0"/>
          </a:endParaRPr>
        </a:p>
      </dgm:t>
    </dgm:pt>
    <dgm:pt modelId="{D71D7E52-03CE-4455-9A1C-086FD7CE5B60}">
      <dgm:prSet custT="1"/>
      <dgm:spPr/>
      <dgm:t>
        <a:bodyPr/>
        <a:lstStyle/>
        <a:p>
          <a:pPr algn="just" rtl="0"/>
          <a:r>
            <a:rPr lang="es-CO" sz="1400" dirty="0">
              <a:solidFill>
                <a:srgbClr val="152B48"/>
              </a:solidFill>
              <a:latin typeface="Montserrat" panose="00000500000000000000" pitchFamily="50" charset="0"/>
            </a:rPr>
            <a:t>La malaria no complicada carece de signos graves o compromiso de órgano.</a:t>
          </a:r>
        </a:p>
      </dgm:t>
    </dgm:pt>
    <dgm:pt modelId="{0283DEAE-E9ED-4700-AF12-80B3335273DD}" type="parTrans" cxnId="{5D0F1704-DDAF-40B7-964E-2CDB68A37EA3}">
      <dgm:prSet/>
      <dgm:spPr/>
      <dgm:t>
        <a:bodyPr/>
        <a:lstStyle/>
        <a:p>
          <a:endParaRPr lang="es-CO" sz="1200">
            <a:solidFill>
              <a:srgbClr val="152B48"/>
            </a:solidFill>
            <a:latin typeface="Montserrat" panose="00000500000000000000" pitchFamily="50" charset="0"/>
          </a:endParaRPr>
        </a:p>
      </dgm:t>
    </dgm:pt>
    <dgm:pt modelId="{F7526AEF-D859-4200-8EF7-0E7AA7D6D63E}" type="sibTrans" cxnId="{5D0F1704-DDAF-40B7-964E-2CDB68A37EA3}">
      <dgm:prSet/>
      <dgm:spPr/>
      <dgm:t>
        <a:bodyPr/>
        <a:lstStyle/>
        <a:p>
          <a:endParaRPr lang="es-CO" sz="1200">
            <a:solidFill>
              <a:srgbClr val="152B48"/>
            </a:solidFill>
            <a:latin typeface="Montserrat" panose="00000500000000000000" pitchFamily="50" charset="0"/>
          </a:endParaRPr>
        </a:p>
      </dgm:t>
    </dgm:pt>
    <dgm:pt modelId="{52123685-37C5-416E-BCE4-28A7F155492F}">
      <dgm:prSet custT="1"/>
      <dgm:spPr/>
      <dgm:t>
        <a:bodyPr/>
        <a:lstStyle/>
        <a:p>
          <a:pPr algn="just" rtl="0"/>
          <a:r>
            <a:rPr lang="es-CO" sz="1400" dirty="0">
              <a:solidFill>
                <a:srgbClr val="152B48"/>
              </a:solidFill>
              <a:latin typeface="Montserrat" panose="00000500000000000000" pitchFamily="50" charset="0"/>
            </a:rPr>
            <a:t>Sospechar en paciente con episodios paroxísticos de fiebre, escalofríos y diaforesis. Antecedente de viaje en años o meses a región endémica.</a:t>
          </a:r>
        </a:p>
      </dgm:t>
    </dgm:pt>
    <dgm:pt modelId="{94745227-7CA8-43D2-BFAF-C0D6B7B53F41}" type="parTrans" cxnId="{1F242441-5381-46C1-B0F9-8FFA55520D18}">
      <dgm:prSet/>
      <dgm:spPr/>
      <dgm:t>
        <a:bodyPr/>
        <a:lstStyle/>
        <a:p>
          <a:endParaRPr lang="es-CO" sz="1200">
            <a:solidFill>
              <a:srgbClr val="152B48"/>
            </a:solidFill>
            <a:latin typeface="Montserrat" panose="00000500000000000000" pitchFamily="50" charset="0"/>
          </a:endParaRPr>
        </a:p>
      </dgm:t>
    </dgm:pt>
    <dgm:pt modelId="{C8CEC607-6F00-4D87-890D-8901DDB2645C}" type="sibTrans" cxnId="{1F242441-5381-46C1-B0F9-8FFA55520D18}">
      <dgm:prSet/>
      <dgm:spPr/>
      <dgm:t>
        <a:bodyPr/>
        <a:lstStyle/>
        <a:p>
          <a:endParaRPr lang="es-CO" sz="1200">
            <a:solidFill>
              <a:srgbClr val="152B48"/>
            </a:solidFill>
            <a:latin typeface="Montserrat" panose="00000500000000000000" pitchFamily="50" charset="0"/>
          </a:endParaRPr>
        </a:p>
      </dgm:t>
    </dgm:pt>
    <dgm:pt modelId="{47338399-BD9F-4B69-9160-986EF0F2B408}">
      <dgm:prSet custT="1"/>
      <dgm:spPr/>
      <dgm:t>
        <a:bodyPr/>
        <a:lstStyle/>
        <a:p>
          <a:pPr algn="just" rtl="0"/>
          <a:r>
            <a:rPr lang="es-CO" sz="1400" dirty="0">
              <a:solidFill>
                <a:srgbClr val="152B48"/>
              </a:solidFill>
              <a:latin typeface="Montserrat" panose="00000500000000000000" pitchFamily="50" charset="0"/>
            </a:rPr>
            <a:t>La ictericia, disminución del nivel de conciencia y convulsiones sugieren MALARIA COMPLICADA.</a:t>
          </a:r>
        </a:p>
      </dgm:t>
    </dgm:pt>
    <dgm:pt modelId="{7F2638D3-ACA8-4054-AC47-C4718E984CE1}" type="parTrans" cxnId="{DC27E716-EDBD-4E5B-B526-BA3E0A838314}">
      <dgm:prSet/>
      <dgm:spPr/>
      <dgm:t>
        <a:bodyPr/>
        <a:lstStyle/>
        <a:p>
          <a:endParaRPr lang="es-CO" sz="1200">
            <a:solidFill>
              <a:srgbClr val="152B48"/>
            </a:solidFill>
            <a:latin typeface="Montserrat" panose="00000500000000000000" pitchFamily="50" charset="0"/>
          </a:endParaRPr>
        </a:p>
      </dgm:t>
    </dgm:pt>
    <dgm:pt modelId="{9C965C82-1A37-4B13-9AFA-1C755CEF6D62}" type="sibTrans" cxnId="{DC27E716-EDBD-4E5B-B526-BA3E0A838314}">
      <dgm:prSet/>
      <dgm:spPr/>
      <dgm:t>
        <a:bodyPr/>
        <a:lstStyle/>
        <a:p>
          <a:endParaRPr lang="es-CO" sz="1200">
            <a:solidFill>
              <a:srgbClr val="152B48"/>
            </a:solidFill>
            <a:latin typeface="Montserrat" panose="00000500000000000000" pitchFamily="50" charset="0"/>
          </a:endParaRPr>
        </a:p>
      </dgm:t>
    </dgm:pt>
    <dgm:pt modelId="{A893384F-E73D-4A7C-A896-CB7D257F4406}" type="pres">
      <dgm:prSet presAssocID="{AA83E493-8535-4CF8-BE48-0D7CD7E5C6F3}" presName="linear" presStyleCnt="0">
        <dgm:presLayoutVars>
          <dgm:animLvl val="lvl"/>
          <dgm:resizeHandles val="exact"/>
        </dgm:presLayoutVars>
      </dgm:prSet>
      <dgm:spPr/>
    </dgm:pt>
    <dgm:pt modelId="{909478F5-4A07-474A-A6C9-42A326D0004A}" type="pres">
      <dgm:prSet presAssocID="{E1172019-5082-43D1-92CE-03E46E5F22E1}" presName="parentText" presStyleLbl="node1" presStyleIdx="0" presStyleCnt="6">
        <dgm:presLayoutVars>
          <dgm:chMax val="0"/>
          <dgm:bulletEnabled val="1"/>
        </dgm:presLayoutVars>
      </dgm:prSet>
      <dgm:spPr/>
    </dgm:pt>
    <dgm:pt modelId="{57A792A8-A8FD-4CBB-854C-5E6E41A231D3}" type="pres">
      <dgm:prSet presAssocID="{1B70E7B7-5B2B-4E65-8A0C-86BE69F609F6}" presName="spacer" presStyleCnt="0"/>
      <dgm:spPr/>
    </dgm:pt>
    <dgm:pt modelId="{B83DF86A-8ABB-4F24-9799-5F90874FE2CB}" type="pres">
      <dgm:prSet presAssocID="{9F1B8CF1-48A4-45F1-9F16-EF48450C2024}" presName="parentText" presStyleLbl="node1" presStyleIdx="1" presStyleCnt="6" custLinFactNeighborX="22494" custLinFactNeighborY="18308">
        <dgm:presLayoutVars>
          <dgm:chMax val="0"/>
          <dgm:bulletEnabled val="1"/>
        </dgm:presLayoutVars>
      </dgm:prSet>
      <dgm:spPr/>
    </dgm:pt>
    <dgm:pt modelId="{B5659C4F-8CCB-4DBF-998E-B6AE1EC6AED9}" type="pres">
      <dgm:prSet presAssocID="{CD686621-198E-4154-A4B5-3626BC17B0EC}" presName="spacer" presStyleCnt="0"/>
      <dgm:spPr/>
    </dgm:pt>
    <dgm:pt modelId="{A740C7BE-AD2A-4098-BF07-12E921E5E35F}" type="pres">
      <dgm:prSet presAssocID="{28ADF85F-814C-46BD-A9EC-760AE9CBFEB3}" presName="parentText" presStyleLbl="node1" presStyleIdx="2" presStyleCnt="6">
        <dgm:presLayoutVars>
          <dgm:chMax val="0"/>
          <dgm:bulletEnabled val="1"/>
        </dgm:presLayoutVars>
      </dgm:prSet>
      <dgm:spPr/>
    </dgm:pt>
    <dgm:pt modelId="{C0566676-B55A-4289-A356-D2997F0BC84C}" type="pres">
      <dgm:prSet presAssocID="{B1DAF58B-DDC7-4503-BC66-D0480E32FC51}" presName="spacer" presStyleCnt="0"/>
      <dgm:spPr/>
    </dgm:pt>
    <dgm:pt modelId="{3008A44B-DBD5-4F30-ACD2-2DD9955B2EDD}" type="pres">
      <dgm:prSet presAssocID="{D71D7E52-03CE-4455-9A1C-086FD7CE5B60}" presName="parentText" presStyleLbl="node1" presStyleIdx="3" presStyleCnt="6">
        <dgm:presLayoutVars>
          <dgm:chMax val="0"/>
          <dgm:bulletEnabled val="1"/>
        </dgm:presLayoutVars>
      </dgm:prSet>
      <dgm:spPr/>
    </dgm:pt>
    <dgm:pt modelId="{2EC713BB-3073-4A22-B367-7E00049F6696}" type="pres">
      <dgm:prSet presAssocID="{F7526AEF-D859-4200-8EF7-0E7AA7D6D63E}" presName="spacer" presStyleCnt="0"/>
      <dgm:spPr/>
    </dgm:pt>
    <dgm:pt modelId="{0BE795F5-26F2-40E0-A545-561E4A9DFD88}" type="pres">
      <dgm:prSet presAssocID="{52123685-37C5-416E-BCE4-28A7F155492F}" presName="parentText" presStyleLbl="node1" presStyleIdx="4" presStyleCnt="6">
        <dgm:presLayoutVars>
          <dgm:chMax val="0"/>
          <dgm:bulletEnabled val="1"/>
        </dgm:presLayoutVars>
      </dgm:prSet>
      <dgm:spPr/>
    </dgm:pt>
    <dgm:pt modelId="{4E352E6A-62DC-4AE0-B391-BBDD759750A8}" type="pres">
      <dgm:prSet presAssocID="{C8CEC607-6F00-4D87-890D-8901DDB2645C}" presName="spacer" presStyleCnt="0"/>
      <dgm:spPr/>
    </dgm:pt>
    <dgm:pt modelId="{E92D8B54-D7BD-49EC-BE82-A607DFCCF89B}" type="pres">
      <dgm:prSet presAssocID="{47338399-BD9F-4B69-9160-986EF0F2B408}" presName="parentText" presStyleLbl="node1" presStyleIdx="5" presStyleCnt="6">
        <dgm:presLayoutVars>
          <dgm:chMax val="0"/>
          <dgm:bulletEnabled val="1"/>
        </dgm:presLayoutVars>
      </dgm:prSet>
      <dgm:spPr/>
    </dgm:pt>
  </dgm:ptLst>
  <dgm:cxnLst>
    <dgm:cxn modelId="{81A8C701-8718-4A4E-9CE5-720FB310506A}" type="presOf" srcId="{D71D7E52-03CE-4455-9A1C-086FD7CE5B60}" destId="{3008A44B-DBD5-4F30-ACD2-2DD9955B2EDD}" srcOrd="0" destOrd="0" presId="urn:microsoft.com/office/officeart/2005/8/layout/vList2"/>
    <dgm:cxn modelId="{5D0F1704-DDAF-40B7-964E-2CDB68A37EA3}" srcId="{AA83E493-8535-4CF8-BE48-0D7CD7E5C6F3}" destId="{D71D7E52-03CE-4455-9A1C-086FD7CE5B60}" srcOrd="3" destOrd="0" parTransId="{0283DEAE-E9ED-4700-AF12-80B3335273DD}" sibTransId="{F7526AEF-D859-4200-8EF7-0E7AA7D6D63E}"/>
    <dgm:cxn modelId="{D4F5F90B-734D-42C4-9B3E-E18EDC53F7C3}" type="presOf" srcId="{9F1B8CF1-48A4-45F1-9F16-EF48450C2024}" destId="{B83DF86A-8ABB-4F24-9799-5F90874FE2CB}" srcOrd="0" destOrd="0" presId="urn:microsoft.com/office/officeart/2005/8/layout/vList2"/>
    <dgm:cxn modelId="{DC27E716-EDBD-4E5B-B526-BA3E0A838314}" srcId="{AA83E493-8535-4CF8-BE48-0D7CD7E5C6F3}" destId="{47338399-BD9F-4B69-9160-986EF0F2B408}" srcOrd="5" destOrd="0" parTransId="{7F2638D3-ACA8-4054-AC47-C4718E984CE1}" sibTransId="{9C965C82-1A37-4B13-9AFA-1C755CEF6D62}"/>
    <dgm:cxn modelId="{FD12CB1C-9401-4603-87BC-FCC7EE73C293}" type="presOf" srcId="{52123685-37C5-416E-BCE4-28A7F155492F}" destId="{0BE795F5-26F2-40E0-A545-561E4A9DFD88}" srcOrd="0" destOrd="0" presId="urn:microsoft.com/office/officeart/2005/8/layout/vList2"/>
    <dgm:cxn modelId="{1F242441-5381-46C1-B0F9-8FFA55520D18}" srcId="{AA83E493-8535-4CF8-BE48-0D7CD7E5C6F3}" destId="{52123685-37C5-416E-BCE4-28A7F155492F}" srcOrd="4" destOrd="0" parTransId="{94745227-7CA8-43D2-BFAF-C0D6B7B53F41}" sibTransId="{C8CEC607-6F00-4D87-890D-8901DDB2645C}"/>
    <dgm:cxn modelId="{C644C468-0183-4582-84A1-CA419A0AEE77}" type="presOf" srcId="{AA83E493-8535-4CF8-BE48-0D7CD7E5C6F3}" destId="{A893384F-E73D-4A7C-A896-CB7D257F4406}" srcOrd="0" destOrd="0" presId="urn:microsoft.com/office/officeart/2005/8/layout/vList2"/>
    <dgm:cxn modelId="{9C13BB4B-DE0C-45F5-B4E0-E82A20931640}" type="presOf" srcId="{E1172019-5082-43D1-92CE-03E46E5F22E1}" destId="{909478F5-4A07-474A-A6C9-42A326D0004A}" srcOrd="0" destOrd="0" presId="urn:microsoft.com/office/officeart/2005/8/layout/vList2"/>
    <dgm:cxn modelId="{668817A8-C7C4-4BC0-BE85-C36509DCB365}" srcId="{AA83E493-8535-4CF8-BE48-0D7CD7E5C6F3}" destId="{9F1B8CF1-48A4-45F1-9F16-EF48450C2024}" srcOrd="1" destOrd="0" parTransId="{4967B390-0575-4E15-AADB-B1AF9639B84C}" sibTransId="{CD686621-198E-4154-A4B5-3626BC17B0EC}"/>
    <dgm:cxn modelId="{E4B895BD-7216-43D4-B1B3-FC157C48CE45}" type="presOf" srcId="{47338399-BD9F-4B69-9160-986EF0F2B408}" destId="{E92D8B54-D7BD-49EC-BE82-A607DFCCF89B}" srcOrd="0" destOrd="0" presId="urn:microsoft.com/office/officeart/2005/8/layout/vList2"/>
    <dgm:cxn modelId="{74E0DCC7-8B30-41A4-A7FC-9EB220DA25E4}" srcId="{AA83E493-8535-4CF8-BE48-0D7CD7E5C6F3}" destId="{28ADF85F-814C-46BD-A9EC-760AE9CBFEB3}" srcOrd="2" destOrd="0" parTransId="{113B201B-037F-4691-B25B-FB186786BB3A}" sibTransId="{B1DAF58B-DDC7-4503-BC66-D0480E32FC51}"/>
    <dgm:cxn modelId="{037DD5ED-7FF8-4A87-85B0-4B0A9075AD1E}" type="presOf" srcId="{28ADF85F-814C-46BD-A9EC-760AE9CBFEB3}" destId="{A740C7BE-AD2A-4098-BF07-12E921E5E35F}" srcOrd="0" destOrd="0" presId="urn:microsoft.com/office/officeart/2005/8/layout/vList2"/>
    <dgm:cxn modelId="{30A3BCFC-BEDC-486F-998D-463674DBAC49}" srcId="{AA83E493-8535-4CF8-BE48-0D7CD7E5C6F3}" destId="{E1172019-5082-43D1-92CE-03E46E5F22E1}" srcOrd="0" destOrd="0" parTransId="{093CB8CF-5727-4B96-BDD8-1EAB6DC96D4A}" sibTransId="{1B70E7B7-5B2B-4E65-8A0C-86BE69F609F6}"/>
    <dgm:cxn modelId="{D94E2F9C-D1E8-4325-9B86-F1B4601718C8}" type="presParOf" srcId="{A893384F-E73D-4A7C-A896-CB7D257F4406}" destId="{909478F5-4A07-474A-A6C9-42A326D0004A}" srcOrd="0" destOrd="0" presId="urn:microsoft.com/office/officeart/2005/8/layout/vList2"/>
    <dgm:cxn modelId="{B92F696A-1FC9-458D-ABC7-0E048BCE9D0C}" type="presParOf" srcId="{A893384F-E73D-4A7C-A896-CB7D257F4406}" destId="{57A792A8-A8FD-4CBB-854C-5E6E41A231D3}" srcOrd="1" destOrd="0" presId="urn:microsoft.com/office/officeart/2005/8/layout/vList2"/>
    <dgm:cxn modelId="{B9602475-FB60-4CEE-832E-097DBF56708A}" type="presParOf" srcId="{A893384F-E73D-4A7C-A896-CB7D257F4406}" destId="{B83DF86A-8ABB-4F24-9799-5F90874FE2CB}" srcOrd="2" destOrd="0" presId="urn:microsoft.com/office/officeart/2005/8/layout/vList2"/>
    <dgm:cxn modelId="{AEE297E9-68CA-4686-A457-41ECECD99CBF}" type="presParOf" srcId="{A893384F-E73D-4A7C-A896-CB7D257F4406}" destId="{B5659C4F-8CCB-4DBF-998E-B6AE1EC6AED9}" srcOrd="3" destOrd="0" presId="urn:microsoft.com/office/officeart/2005/8/layout/vList2"/>
    <dgm:cxn modelId="{98D88C1A-3B22-42E5-9D39-FC25A3F804BB}" type="presParOf" srcId="{A893384F-E73D-4A7C-A896-CB7D257F4406}" destId="{A740C7BE-AD2A-4098-BF07-12E921E5E35F}" srcOrd="4" destOrd="0" presId="urn:microsoft.com/office/officeart/2005/8/layout/vList2"/>
    <dgm:cxn modelId="{6999EF1F-4FD3-4C9F-9890-E11CC9D7F1B8}" type="presParOf" srcId="{A893384F-E73D-4A7C-A896-CB7D257F4406}" destId="{C0566676-B55A-4289-A356-D2997F0BC84C}" srcOrd="5" destOrd="0" presId="urn:microsoft.com/office/officeart/2005/8/layout/vList2"/>
    <dgm:cxn modelId="{3DA2FC24-575E-4D82-88E1-2697ABBB483E}" type="presParOf" srcId="{A893384F-E73D-4A7C-A896-CB7D257F4406}" destId="{3008A44B-DBD5-4F30-ACD2-2DD9955B2EDD}" srcOrd="6" destOrd="0" presId="urn:microsoft.com/office/officeart/2005/8/layout/vList2"/>
    <dgm:cxn modelId="{18D9AB04-3A65-4C81-B5CE-AEC7064766B8}" type="presParOf" srcId="{A893384F-E73D-4A7C-A896-CB7D257F4406}" destId="{2EC713BB-3073-4A22-B367-7E00049F6696}" srcOrd="7" destOrd="0" presId="urn:microsoft.com/office/officeart/2005/8/layout/vList2"/>
    <dgm:cxn modelId="{653E0D10-8620-46CB-B9F9-CD2B27C026D9}" type="presParOf" srcId="{A893384F-E73D-4A7C-A896-CB7D257F4406}" destId="{0BE795F5-26F2-40E0-A545-561E4A9DFD88}" srcOrd="8" destOrd="0" presId="urn:microsoft.com/office/officeart/2005/8/layout/vList2"/>
    <dgm:cxn modelId="{048BF5E6-A2A8-49AF-A621-E68FC1617D88}" type="presParOf" srcId="{A893384F-E73D-4A7C-A896-CB7D257F4406}" destId="{4E352E6A-62DC-4AE0-B391-BBDD759750A8}" srcOrd="9" destOrd="0" presId="urn:microsoft.com/office/officeart/2005/8/layout/vList2"/>
    <dgm:cxn modelId="{D9C266B8-2E86-4ED9-B62D-DD4178DA8CDC}" type="presParOf" srcId="{A893384F-E73D-4A7C-A896-CB7D257F4406}" destId="{E92D8B54-D7BD-49EC-BE82-A607DFCCF89B}" srcOrd="1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507CA3C-7982-4A61-9494-591F52DBF88C}" type="doc">
      <dgm:prSet loTypeId="urn:microsoft.com/office/officeart/2005/8/layout/target3#39" loCatId="relationship" qsTypeId="urn:microsoft.com/office/officeart/2005/8/quickstyle/simple1" qsCatId="simple" csTypeId="urn:microsoft.com/office/officeart/2005/8/colors/accent1_2" csCatId="accent1" phldr="1"/>
      <dgm:spPr/>
      <dgm:t>
        <a:bodyPr/>
        <a:lstStyle/>
        <a:p>
          <a:endParaRPr lang="es-CO"/>
        </a:p>
      </dgm:t>
    </dgm:pt>
    <dgm:pt modelId="{9359B3FD-CFAC-4EFB-B99A-9ABE550C387A}">
      <dgm:prSet custT="1"/>
      <dgm:spPr/>
      <dgm:t>
        <a:bodyPr/>
        <a:lstStyle/>
        <a:p>
          <a:pPr rtl="0"/>
          <a:r>
            <a:rPr lang="es-CO" sz="4800" baseline="0" dirty="0">
              <a:solidFill>
                <a:srgbClr val="00AAA7"/>
              </a:solidFill>
              <a:latin typeface="Montserrat" panose="00000500000000000000" pitchFamily="50" charset="0"/>
            </a:rPr>
            <a:t>Diagnóstico</a:t>
          </a:r>
          <a:endParaRPr lang="es-CO" sz="4800" dirty="0">
            <a:solidFill>
              <a:srgbClr val="00AAA7"/>
            </a:solidFill>
            <a:latin typeface="Montserrat" panose="00000500000000000000" pitchFamily="50" charset="0"/>
          </a:endParaRPr>
        </a:p>
      </dgm:t>
    </dgm:pt>
    <dgm:pt modelId="{03F97E23-5835-45BE-8479-59060342C9D5}" type="parTrans" cxnId="{4D2A8C38-9530-4B1A-91EE-3AD14D8F771F}">
      <dgm:prSet/>
      <dgm:spPr/>
      <dgm:t>
        <a:bodyPr/>
        <a:lstStyle/>
        <a:p>
          <a:endParaRPr lang="es-CO" sz="1200" dirty="0">
            <a:solidFill>
              <a:srgbClr val="00AAA7"/>
            </a:solidFill>
            <a:latin typeface="Montserrat" panose="00000500000000000000" pitchFamily="50" charset="0"/>
          </a:endParaRPr>
        </a:p>
      </dgm:t>
    </dgm:pt>
    <dgm:pt modelId="{D7FDCEFE-CE20-43AB-91CE-DED24BB0EF60}" type="sibTrans" cxnId="{4D2A8C38-9530-4B1A-91EE-3AD14D8F771F}">
      <dgm:prSet/>
      <dgm:spPr/>
      <dgm:t>
        <a:bodyPr/>
        <a:lstStyle/>
        <a:p>
          <a:endParaRPr lang="es-CO" sz="1200" dirty="0">
            <a:solidFill>
              <a:srgbClr val="00AAA7"/>
            </a:solidFill>
            <a:latin typeface="Montserrat" panose="00000500000000000000" pitchFamily="50" charset="0"/>
          </a:endParaRPr>
        </a:p>
      </dgm:t>
    </dgm:pt>
    <dgm:pt modelId="{3F75FF6E-DE1B-40E5-A2AD-CEB24FB86439}" type="pres">
      <dgm:prSet presAssocID="{A507CA3C-7982-4A61-9494-591F52DBF88C}" presName="Name0" presStyleCnt="0">
        <dgm:presLayoutVars>
          <dgm:chMax val="7"/>
          <dgm:dir/>
          <dgm:animLvl val="lvl"/>
          <dgm:resizeHandles val="exact"/>
        </dgm:presLayoutVars>
      </dgm:prSet>
      <dgm:spPr/>
    </dgm:pt>
    <dgm:pt modelId="{9DEB8DF9-0B5D-439A-98E1-96173E189A49}" type="pres">
      <dgm:prSet presAssocID="{9359B3FD-CFAC-4EFB-B99A-9ABE550C387A}" presName="circle1" presStyleLbl="node1" presStyleIdx="0" presStyleCnt="1"/>
      <dgm:spPr/>
    </dgm:pt>
    <dgm:pt modelId="{29FD59AB-CCFF-449E-B6D4-F63E9BA34E76}" type="pres">
      <dgm:prSet presAssocID="{9359B3FD-CFAC-4EFB-B99A-9ABE550C387A}" presName="space" presStyleCnt="0"/>
      <dgm:spPr/>
    </dgm:pt>
    <dgm:pt modelId="{00F33702-CE37-498E-B340-A9F9C5C67EF6}" type="pres">
      <dgm:prSet presAssocID="{9359B3FD-CFAC-4EFB-B99A-9ABE550C387A}" presName="rect1" presStyleLbl="alignAcc1" presStyleIdx="0" presStyleCnt="1"/>
      <dgm:spPr/>
    </dgm:pt>
    <dgm:pt modelId="{2022D01C-8904-4301-ACB5-CB5B4145EB98}" type="pres">
      <dgm:prSet presAssocID="{9359B3FD-CFAC-4EFB-B99A-9ABE550C387A}" presName="rect1ParTxNoCh" presStyleLbl="alignAcc1" presStyleIdx="0" presStyleCnt="1">
        <dgm:presLayoutVars>
          <dgm:chMax val="1"/>
          <dgm:bulletEnabled val="1"/>
        </dgm:presLayoutVars>
      </dgm:prSet>
      <dgm:spPr/>
    </dgm:pt>
  </dgm:ptLst>
  <dgm:cxnLst>
    <dgm:cxn modelId="{E6C8C502-4226-4891-B174-C0B5A893AB3C}" type="presOf" srcId="{9359B3FD-CFAC-4EFB-B99A-9ABE550C387A}" destId="{2022D01C-8904-4301-ACB5-CB5B4145EB98}" srcOrd="1" destOrd="0" presId="urn:microsoft.com/office/officeart/2005/8/layout/target3#39"/>
    <dgm:cxn modelId="{DA3C5B29-5B79-412D-9EB1-9F639AD144E4}" type="presOf" srcId="{9359B3FD-CFAC-4EFB-B99A-9ABE550C387A}" destId="{00F33702-CE37-498E-B340-A9F9C5C67EF6}" srcOrd="0" destOrd="0" presId="urn:microsoft.com/office/officeart/2005/8/layout/target3#39"/>
    <dgm:cxn modelId="{4D2A8C38-9530-4B1A-91EE-3AD14D8F771F}" srcId="{A507CA3C-7982-4A61-9494-591F52DBF88C}" destId="{9359B3FD-CFAC-4EFB-B99A-9ABE550C387A}" srcOrd="0" destOrd="0" parTransId="{03F97E23-5835-45BE-8479-59060342C9D5}" sibTransId="{D7FDCEFE-CE20-43AB-91CE-DED24BB0EF60}"/>
    <dgm:cxn modelId="{B53CCD81-3A61-420B-91FE-5463D5C93499}" type="presOf" srcId="{A507CA3C-7982-4A61-9494-591F52DBF88C}" destId="{3F75FF6E-DE1B-40E5-A2AD-CEB24FB86439}" srcOrd="0" destOrd="0" presId="urn:microsoft.com/office/officeart/2005/8/layout/target3#39"/>
    <dgm:cxn modelId="{3D7BD2DC-793B-4BD9-9F9C-B992FF422C7B}" type="presParOf" srcId="{3F75FF6E-DE1B-40E5-A2AD-CEB24FB86439}" destId="{9DEB8DF9-0B5D-439A-98E1-96173E189A49}" srcOrd="0" destOrd="0" presId="urn:microsoft.com/office/officeart/2005/8/layout/target3#39"/>
    <dgm:cxn modelId="{193C2971-8E6E-4DA1-9A20-5133C9E91097}" type="presParOf" srcId="{3F75FF6E-DE1B-40E5-A2AD-CEB24FB86439}" destId="{29FD59AB-CCFF-449E-B6D4-F63E9BA34E76}" srcOrd="1" destOrd="0" presId="urn:microsoft.com/office/officeart/2005/8/layout/target3#39"/>
    <dgm:cxn modelId="{C4F2BD4E-C2EF-40EA-88FE-4452BE1C5B2F}" type="presParOf" srcId="{3F75FF6E-DE1B-40E5-A2AD-CEB24FB86439}" destId="{00F33702-CE37-498E-B340-A9F9C5C67EF6}" srcOrd="2" destOrd="0" presId="urn:microsoft.com/office/officeart/2005/8/layout/target3#39"/>
    <dgm:cxn modelId="{533364A6-EEA7-49DF-8611-736883A670DB}" type="presParOf" srcId="{3F75FF6E-DE1B-40E5-A2AD-CEB24FB86439}" destId="{2022D01C-8904-4301-ACB5-CB5B4145EB98}" srcOrd="3" destOrd="0" presId="urn:microsoft.com/office/officeart/2005/8/layout/target3#3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CF9AB-9008-4C54-B36D-49753AF7B757}">
      <dsp:nvSpPr>
        <dsp:cNvPr id="0" name=""/>
        <dsp:cNvSpPr/>
      </dsp:nvSpPr>
      <dsp:spPr>
        <a:xfrm>
          <a:off x="0" y="0"/>
          <a:ext cx="1245982" cy="1245982"/>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ED246D-C26E-499E-AA25-3227D7826C2B}">
      <dsp:nvSpPr>
        <dsp:cNvPr id="0" name=""/>
        <dsp:cNvSpPr/>
      </dsp:nvSpPr>
      <dsp:spPr>
        <a:xfrm>
          <a:off x="622991" y="0"/>
          <a:ext cx="9435408" cy="124598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s-CO" sz="4800" kern="1200" baseline="0" dirty="0">
              <a:solidFill>
                <a:srgbClr val="00AAA7"/>
              </a:solidFill>
              <a:latin typeface="Montserrat" panose="00000500000000000000" pitchFamily="50" charset="0"/>
            </a:rPr>
            <a:t>Generalidades</a:t>
          </a:r>
          <a:endParaRPr lang="es-CO" sz="4400" kern="1200" dirty="0">
            <a:solidFill>
              <a:srgbClr val="00AAA7"/>
            </a:solidFill>
            <a:latin typeface="Montserrat" panose="00000500000000000000" pitchFamily="50" charset="0"/>
          </a:endParaRPr>
        </a:p>
      </dsp:txBody>
      <dsp:txXfrm>
        <a:off x="622991" y="0"/>
        <a:ext cx="9435408" cy="124598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52411-4F14-4520-9249-F3CF89CB204A}">
      <dsp:nvSpPr>
        <dsp:cNvPr id="0" name=""/>
        <dsp:cNvSpPr/>
      </dsp:nvSpPr>
      <dsp:spPr>
        <a:xfrm>
          <a:off x="0" y="0"/>
          <a:ext cx="1450757" cy="14507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AF2166-749F-4BAC-9F62-C87937EC1BDB}">
      <dsp:nvSpPr>
        <dsp:cNvPr id="0" name=""/>
        <dsp:cNvSpPr/>
      </dsp:nvSpPr>
      <dsp:spPr>
        <a:xfrm>
          <a:off x="725378" y="0"/>
          <a:ext cx="9333021" cy="14507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s-CO" sz="4000" kern="1200" baseline="0" dirty="0">
              <a:solidFill>
                <a:srgbClr val="00AAA7"/>
              </a:solidFill>
              <a:latin typeface="Montserrat" panose="00000500000000000000" pitchFamily="50" charset="0"/>
            </a:rPr>
            <a:t>Diagnósticos diferenciales</a:t>
          </a:r>
          <a:endParaRPr lang="es-CO" sz="4000" kern="1200" dirty="0">
            <a:solidFill>
              <a:srgbClr val="00AAA7"/>
            </a:solidFill>
            <a:latin typeface="Montserrat" panose="00000500000000000000" pitchFamily="50" charset="0"/>
          </a:endParaRPr>
        </a:p>
      </dsp:txBody>
      <dsp:txXfrm>
        <a:off x="725378" y="0"/>
        <a:ext cx="9333021" cy="145075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D7787-86C9-487A-8196-BF2FB91E5264}">
      <dsp:nvSpPr>
        <dsp:cNvPr id="0" name=""/>
        <dsp:cNvSpPr/>
      </dsp:nvSpPr>
      <dsp:spPr>
        <a:xfrm>
          <a:off x="0" y="2484"/>
          <a:ext cx="7153538" cy="84240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GRIPA: hay más predominio de síntomas respiratorios superiores.</a:t>
          </a:r>
          <a:endParaRPr lang="es-CO" sz="1600" kern="1200" dirty="0">
            <a:latin typeface="Montserrat" panose="00000500000000000000" pitchFamily="50" charset="0"/>
          </a:endParaRPr>
        </a:p>
      </dsp:txBody>
      <dsp:txXfrm>
        <a:off x="41123" y="43607"/>
        <a:ext cx="7071292" cy="760154"/>
      </dsp:txXfrm>
    </dsp:sp>
    <dsp:sp modelId="{30CCC76D-5D7C-4E40-A82C-6652BE2A7230}">
      <dsp:nvSpPr>
        <dsp:cNvPr id="0" name=""/>
        <dsp:cNvSpPr/>
      </dsp:nvSpPr>
      <dsp:spPr>
        <a:xfrm>
          <a:off x="0" y="974485"/>
          <a:ext cx="7153538" cy="842400"/>
        </a:xfrm>
        <a:prstGeom prst="roundRect">
          <a:avLst/>
        </a:prstGeom>
        <a:gradFill rotWithShape="0">
          <a:gsLst>
            <a:gs pos="0">
              <a:schemeClr val="accent1">
                <a:alpha val="90000"/>
                <a:hueOff val="0"/>
                <a:satOff val="0"/>
                <a:lumOff val="0"/>
                <a:alphaOff val="-10000"/>
                <a:lumMod val="110000"/>
                <a:satMod val="105000"/>
                <a:tint val="67000"/>
              </a:schemeClr>
            </a:gs>
            <a:gs pos="50000">
              <a:schemeClr val="accent1">
                <a:alpha val="90000"/>
                <a:hueOff val="0"/>
                <a:satOff val="0"/>
                <a:lumOff val="0"/>
                <a:alphaOff val="-10000"/>
                <a:lumMod val="105000"/>
                <a:satMod val="103000"/>
                <a:tint val="73000"/>
              </a:schemeClr>
            </a:gs>
            <a:gs pos="100000">
              <a:schemeClr val="accent1">
                <a:alpha val="90000"/>
                <a:hueOff val="0"/>
                <a:satOff val="0"/>
                <a:lumOff val="0"/>
                <a:alphaOff val="-1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FIEBRE TIFOIDEA: más predominio de síntomas gastrointestinales, máculas rosadas, bradicardia.</a:t>
          </a:r>
          <a:endParaRPr lang="es-CO" sz="1600" kern="1200" dirty="0">
            <a:latin typeface="Montserrat" panose="00000500000000000000" pitchFamily="50" charset="0"/>
          </a:endParaRPr>
        </a:p>
      </dsp:txBody>
      <dsp:txXfrm>
        <a:off x="41123" y="1015608"/>
        <a:ext cx="7071292" cy="760154"/>
      </dsp:txXfrm>
    </dsp:sp>
    <dsp:sp modelId="{B1EE1204-C0C0-49FD-9D3C-67891853F3A6}">
      <dsp:nvSpPr>
        <dsp:cNvPr id="0" name=""/>
        <dsp:cNvSpPr/>
      </dsp:nvSpPr>
      <dsp:spPr>
        <a:xfrm>
          <a:off x="0" y="1946485"/>
          <a:ext cx="7153538" cy="84240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SEPSIS: no son excluyentes.</a:t>
          </a:r>
          <a:endParaRPr lang="es-CO" sz="1600" kern="1200" dirty="0">
            <a:latin typeface="Montserrat" panose="00000500000000000000" pitchFamily="50" charset="0"/>
          </a:endParaRPr>
        </a:p>
      </dsp:txBody>
      <dsp:txXfrm>
        <a:off x="41123" y="1987608"/>
        <a:ext cx="7071292" cy="760154"/>
      </dsp:txXfrm>
    </dsp:sp>
    <dsp:sp modelId="{C0E22221-FDB6-40AC-A8C3-3F4A9C2A71E7}">
      <dsp:nvSpPr>
        <dsp:cNvPr id="0" name=""/>
        <dsp:cNvSpPr/>
      </dsp:nvSpPr>
      <dsp:spPr>
        <a:xfrm>
          <a:off x="0" y="2918485"/>
          <a:ext cx="7153538" cy="842400"/>
        </a:xfrm>
        <a:prstGeom prst="roundRect">
          <a:avLst/>
        </a:prstGeom>
        <a:gradFill rotWithShape="0">
          <a:gsLst>
            <a:gs pos="0">
              <a:schemeClr val="accent1">
                <a:alpha val="90000"/>
                <a:hueOff val="0"/>
                <a:satOff val="0"/>
                <a:lumOff val="0"/>
                <a:alphaOff val="-30000"/>
                <a:lumMod val="110000"/>
                <a:satMod val="105000"/>
                <a:tint val="67000"/>
              </a:schemeClr>
            </a:gs>
            <a:gs pos="50000">
              <a:schemeClr val="accent1">
                <a:alpha val="90000"/>
                <a:hueOff val="0"/>
                <a:satOff val="0"/>
                <a:lumOff val="0"/>
                <a:alphaOff val="-30000"/>
                <a:lumMod val="105000"/>
                <a:satMod val="103000"/>
                <a:tint val="73000"/>
              </a:schemeClr>
            </a:gs>
            <a:gs pos="100000">
              <a:schemeClr val="accent1">
                <a:alpha val="90000"/>
                <a:hueOff val="0"/>
                <a:satOff val="0"/>
                <a:lumOff val="0"/>
                <a:alphaOff val="-3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DENGUE: diferente incubación, las mialgias del dengue son peores, erupción cutánea, inyección conjuntival.</a:t>
          </a:r>
          <a:endParaRPr lang="es-CO" sz="1600" kern="1200" dirty="0">
            <a:latin typeface="Montserrat" panose="00000500000000000000" pitchFamily="50" charset="0"/>
          </a:endParaRPr>
        </a:p>
      </dsp:txBody>
      <dsp:txXfrm>
        <a:off x="41123" y="2959608"/>
        <a:ext cx="7071292" cy="760154"/>
      </dsp:txXfrm>
    </dsp:sp>
    <dsp:sp modelId="{44585DDB-9BCA-484D-9C31-62493E8A3F9E}">
      <dsp:nvSpPr>
        <dsp:cNvPr id="0" name=""/>
        <dsp:cNvSpPr/>
      </dsp:nvSpPr>
      <dsp:spPr>
        <a:xfrm>
          <a:off x="0" y="3890485"/>
          <a:ext cx="7153538" cy="84240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LEPTOSPIROSIS: inyección conjuntival y brote. La hiperbilirrubinemia es más marcada en la enfermedad de Weil.</a:t>
          </a:r>
          <a:endParaRPr lang="es-CO" sz="1600" kern="1200" dirty="0">
            <a:latin typeface="Montserrat" panose="00000500000000000000" pitchFamily="50" charset="0"/>
          </a:endParaRPr>
        </a:p>
      </dsp:txBody>
      <dsp:txXfrm>
        <a:off x="41123" y="3931608"/>
        <a:ext cx="7071292" cy="76015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1BE381-F19D-417D-AE82-8E57FAB18493}">
      <dsp:nvSpPr>
        <dsp:cNvPr id="0" name=""/>
        <dsp:cNvSpPr/>
      </dsp:nvSpPr>
      <dsp:spPr>
        <a:xfrm>
          <a:off x="0" y="0"/>
          <a:ext cx="1450757" cy="14507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647BFC-BBBA-4155-AFEC-F89DC413B096}">
      <dsp:nvSpPr>
        <dsp:cNvPr id="0" name=""/>
        <dsp:cNvSpPr/>
      </dsp:nvSpPr>
      <dsp:spPr>
        <a:xfrm>
          <a:off x="725378" y="0"/>
          <a:ext cx="9333021" cy="14507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s-CO" sz="4800" kern="1200" baseline="0" dirty="0">
              <a:solidFill>
                <a:srgbClr val="00AAA7"/>
              </a:solidFill>
              <a:latin typeface="Montserrat" panose="00000500000000000000" pitchFamily="50" charset="0"/>
            </a:rPr>
            <a:t>Tratamiento</a:t>
          </a:r>
          <a:endParaRPr lang="es-CO" sz="4800" kern="1200" dirty="0">
            <a:solidFill>
              <a:srgbClr val="00AAA7"/>
            </a:solidFill>
            <a:latin typeface="Montserrat" panose="00000500000000000000" pitchFamily="50" charset="0"/>
          </a:endParaRPr>
        </a:p>
      </dsp:txBody>
      <dsp:txXfrm>
        <a:off x="725378" y="0"/>
        <a:ext cx="9333021" cy="145075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EB0231-C82A-45CF-BC0B-29AFD1FCA6A2}">
      <dsp:nvSpPr>
        <dsp:cNvPr id="0" name=""/>
        <dsp:cNvSpPr/>
      </dsp:nvSpPr>
      <dsp:spPr>
        <a:xfrm>
          <a:off x="0" y="517935"/>
          <a:ext cx="7187185" cy="872015"/>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CO" sz="2000" kern="1200" dirty="0">
              <a:latin typeface="Montserrat" panose="00000500000000000000" pitchFamily="50" charset="0"/>
            </a:rPr>
            <a:t>1. Definir si es malaria no complicada o malaria grave.</a:t>
          </a:r>
        </a:p>
      </dsp:txBody>
      <dsp:txXfrm>
        <a:off x="42568" y="560503"/>
        <a:ext cx="7102049" cy="786879"/>
      </dsp:txXfrm>
    </dsp:sp>
    <dsp:sp modelId="{2719EEDC-EF51-449E-93AA-CCF35C449BFC}">
      <dsp:nvSpPr>
        <dsp:cNvPr id="0" name=""/>
        <dsp:cNvSpPr/>
      </dsp:nvSpPr>
      <dsp:spPr>
        <a:xfrm>
          <a:off x="0" y="1447551"/>
          <a:ext cx="7187185" cy="872015"/>
        </a:xfrm>
        <a:prstGeom prst="roundRect">
          <a:avLst/>
        </a:prstGeom>
        <a:gradFill rotWithShape="0">
          <a:gsLst>
            <a:gs pos="0">
              <a:schemeClr val="accent1">
                <a:alpha val="90000"/>
                <a:hueOff val="0"/>
                <a:satOff val="0"/>
                <a:lumOff val="0"/>
                <a:alphaOff val="-13333"/>
                <a:lumMod val="110000"/>
                <a:satMod val="105000"/>
                <a:tint val="67000"/>
              </a:schemeClr>
            </a:gs>
            <a:gs pos="50000">
              <a:schemeClr val="accent1">
                <a:alpha val="90000"/>
                <a:hueOff val="0"/>
                <a:satOff val="0"/>
                <a:lumOff val="0"/>
                <a:alphaOff val="-13333"/>
                <a:lumMod val="105000"/>
                <a:satMod val="103000"/>
                <a:tint val="73000"/>
              </a:schemeClr>
            </a:gs>
            <a:gs pos="100000">
              <a:schemeClr val="accent1">
                <a:alpha val="90000"/>
                <a:hueOff val="0"/>
                <a:satOff val="0"/>
                <a:lumOff val="0"/>
                <a:alphaOff val="-13333"/>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CO" sz="2000" kern="1200">
              <a:latin typeface="Montserrat" panose="00000500000000000000" pitchFamily="50" charset="0"/>
            </a:rPr>
            <a:t>2. Identificar parásito y cuantificar parasitemia.</a:t>
          </a:r>
        </a:p>
      </dsp:txBody>
      <dsp:txXfrm>
        <a:off x="42568" y="1490119"/>
        <a:ext cx="7102049" cy="786879"/>
      </dsp:txXfrm>
    </dsp:sp>
    <dsp:sp modelId="{8D98A9E5-8F7A-4DE5-AF44-F4CBA57CA379}">
      <dsp:nvSpPr>
        <dsp:cNvPr id="0" name=""/>
        <dsp:cNvSpPr/>
      </dsp:nvSpPr>
      <dsp:spPr>
        <a:xfrm>
          <a:off x="0" y="2377167"/>
          <a:ext cx="7187185" cy="872015"/>
        </a:xfrm>
        <a:prstGeom prst="roundRect">
          <a:avLst/>
        </a:prstGeom>
        <a:gradFill rotWithShape="0">
          <a:gsLst>
            <a:gs pos="0">
              <a:schemeClr val="accent1">
                <a:alpha val="90000"/>
                <a:hueOff val="0"/>
                <a:satOff val="0"/>
                <a:lumOff val="0"/>
                <a:alphaOff val="-26667"/>
                <a:lumMod val="110000"/>
                <a:satMod val="105000"/>
                <a:tint val="67000"/>
              </a:schemeClr>
            </a:gs>
            <a:gs pos="50000">
              <a:schemeClr val="accent1">
                <a:alpha val="90000"/>
                <a:hueOff val="0"/>
                <a:satOff val="0"/>
                <a:lumOff val="0"/>
                <a:alphaOff val="-26667"/>
                <a:lumMod val="105000"/>
                <a:satMod val="103000"/>
                <a:tint val="73000"/>
              </a:schemeClr>
            </a:gs>
            <a:gs pos="100000">
              <a:schemeClr val="accent1">
                <a:alpha val="90000"/>
                <a:hueOff val="0"/>
                <a:satOff val="0"/>
                <a:lumOff val="0"/>
                <a:alphaOff val="-26667"/>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CO" sz="2000" kern="1200">
              <a:latin typeface="Montserrat" panose="00000500000000000000" pitchFamily="50" charset="0"/>
            </a:rPr>
            <a:t>3. Recordar que P. falciparum es resistente a todos los antimaláricos excepto a los derivados de artemisina.</a:t>
          </a:r>
        </a:p>
      </dsp:txBody>
      <dsp:txXfrm>
        <a:off x="42568" y="2419735"/>
        <a:ext cx="7102049" cy="786879"/>
      </dsp:txXfrm>
    </dsp:sp>
    <dsp:sp modelId="{20893A41-4961-4498-BDC5-FBDD67B1473F}">
      <dsp:nvSpPr>
        <dsp:cNvPr id="0" name=""/>
        <dsp:cNvSpPr/>
      </dsp:nvSpPr>
      <dsp:spPr>
        <a:xfrm>
          <a:off x="0" y="3306782"/>
          <a:ext cx="7187185" cy="872015"/>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CO" sz="2000" kern="1200">
              <a:latin typeface="Montserrat" panose="00000500000000000000" pitchFamily="50" charset="0"/>
            </a:rPr>
            <a:t>4. P. vivax es sensible en 100% a la cloroquina en Colombia.</a:t>
          </a:r>
        </a:p>
      </dsp:txBody>
      <dsp:txXfrm>
        <a:off x="42568" y="3349350"/>
        <a:ext cx="7102049" cy="78687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6BAD6-09BB-48F9-B6F2-E860A8952741}">
      <dsp:nvSpPr>
        <dsp:cNvPr id="0" name=""/>
        <dsp:cNvSpPr/>
      </dsp:nvSpPr>
      <dsp:spPr>
        <a:xfrm>
          <a:off x="0" y="0"/>
          <a:ext cx="1450757" cy="14507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BB63AF-2F65-48A9-8440-4E419857DB67}">
      <dsp:nvSpPr>
        <dsp:cNvPr id="0" name=""/>
        <dsp:cNvSpPr/>
      </dsp:nvSpPr>
      <dsp:spPr>
        <a:xfrm>
          <a:off x="725378" y="0"/>
          <a:ext cx="9333021" cy="14507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s-CO" sz="3600" kern="1200" baseline="0" dirty="0">
              <a:solidFill>
                <a:srgbClr val="00AAA7"/>
              </a:solidFill>
              <a:latin typeface="Montserrat" panose="00000500000000000000" pitchFamily="50" charset="0"/>
            </a:rPr>
            <a:t>Malaria no complicada por P VIVAX</a:t>
          </a:r>
          <a:endParaRPr lang="es-CO" sz="3600" kern="1200" dirty="0">
            <a:solidFill>
              <a:srgbClr val="00AAA7"/>
            </a:solidFill>
            <a:latin typeface="Montserrat" panose="00000500000000000000" pitchFamily="50" charset="0"/>
          </a:endParaRPr>
        </a:p>
      </dsp:txBody>
      <dsp:txXfrm>
        <a:off x="725378" y="0"/>
        <a:ext cx="9333021" cy="145075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610374-B502-449B-BE19-F9BDF25175A3}">
      <dsp:nvSpPr>
        <dsp:cNvPr id="0" name=""/>
        <dsp:cNvSpPr/>
      </dsp:nvSpPr>
      <dsp:spPr>
        <a:xfrm>
          <a:off x="0" y="40011"/>
          <a:ext cx="7040880" cy="89856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CO" sz="2000" kern="1200" dirty="0">
              <a:latin typeface="Montserrat" panose="00000500000000000000" pitchFamily="50" charset="0"/>
            </a:rPr>
            <a:t>Eliminación de parásitos e </a:t>
          </a:r>
          <a:r>
            <a:rPr lang="es-CO" sz="2000" kern="1200" dirty="0" err="1">
              <a:latin typeface="Montserrat" panose="00000500000000000000" pitchFamily="50" charset="0"/>
            </a:rPr>
            <a:t>hipnozoitos</a:t>
          </a:r>
          <a:r>
            <a:rPr lang="es-CO" sz="2000" kern="1200" dirty="0">
              <a:latin typeface="Montserrat" panose="00000500000000000000" pitchFamily="50" charset="0"/>
            </a:rPr>
            <a:t> (“cura radical).</a:t>
          </a:r>
        </a:p>
      </dsp:txBody>
      <dsp:txXfrm>
        <a:off x="43864" y="83875"/>
        <a:ext cx="6953152" cy="810832"/>
      </dsp:txXfrm>
    </dsp:sp>
    <dsp:sp modelId="{9893941A-F2B8-4254-AA17-D93BBE4AD7F8}">
      <dsp:nvSpPr>
        <dsp:cNvPr id="0" name=""/>
        <dsp:cNvSpPr/>
      </dsp:nvSpPr>
      <dsp:spPr>
        <a:xfrm>
          <a:off x="0" y="1076811"/>
          <a:ext cx="7040880" cy="898560"/>
        </a:xfrm>
        <a:prstGeom prst="roundRect">
          <a:avLst/>
        </a:prstGeom>
        <a:gradFill rotWithShape="0">
          <a:gsLst>
            <a:gs pos="0">
              <a:schemeClr val="accent1">
                <a:alpha val="90000"/>
                <a:hueOff val="0"/>
                <a:satOff val="0"/>
                <a:lumOff val="0"/>
                <a:alphaOff val="-13333"/>
                <a:lumMod val="110000"/>
                <a:satMod val="105000"/>
                <a:tint val="67000"/>
              </a:schemeClr>
            </a:gs>
            <a:gs pos="50000">
              <a:schemeClr val="accent1">
                <a:alpha val="90000"/>
                <a:hueOff val="0"/>
                <a:satOff val="0"/>
                <a:lumOff val="0"/>
                <a:alphaOff val="-13333"/>
                <a:lumMod val="105000"/>
                <a:satMod val="103000"/>
                <a:tint val="73000"/>
              </a:schemeClr>
            </a:gs>
            <a:gs pos="100000">
              <a:schemeClr val="accent1">
                <a:alpha val="90000"/>
                <a:hueOff val="0"/>
                <a:satOff val="0"/>
                <a:lumOff val="0"/>
                <a:alphaOff val="-13333"/>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CO" sz="2000" kern="1200" dirty="0">
              <a:latin typeface="Montserrat" panose="00000500000000000000" pitchFamily="50" charset="0"/>
            </a:rPr>
            <a:t>Esquizonticida sanguíneo: cloroquina.</a:t>
          </a:r>
        </a:p>
      </dsp:txBody>
      <dsp:txXfrm>
        <a:off x="43864" y="1120675"/>
        <a:ext cx="6953152" cy="810832"/>
      </dsp:txXfrm>
    </dsp:sp>
    <dsp:sp modelId="{A435093F-3575-458B-9318-FF471C2C8787}">
      <dsp:nvSpPr>
        <dsp:cNvPr id="0" name=""/>
        <dsp:cNvSpPr/>
      </dsp:nvSpPr>
      <dsp:spPr>
        <a:xfrm>
          <a:off x="0" y="2113612"/>
          <a:ext cx="7040880" cy="898560"/>
        </a:xfrm>
        <a:prstGeom prst="roundRect">
          <a:avLst/>
        </a:prstGeom>
        <a:gradFill rotWithShape="0">
          <a:gsLst>
            <a:gs pos="0">
              <a:schemeClr val="accent1">
                <a:alpha val="90000"/>
                <a:hueOff val="0"/>
                <a:satOff val="0"/>
                <a:lumOff val="0"/>
                <a:alphaOff val="-26667"/>
                <a:lumMod val="110000"/>
                <a:satMod val="105000"/>
                <a:tint val="67000"/>
              </a:schemeClr>
            </a:gs>
            <a:gs pos="50000">
              <a:schemeClr val="accent1">
                <a:alpha val="90000"/>
                <a:hueOff val="0"/>
                <a:satOff val="0"/>
                <a:lumOff val="0"/>
                <a:alphaOff val="-26667"/>
                <a:lumMod val="105000"/>
                <a:satMod val="103000"/>
                <a:tint val="73000"/>
              </a:schemeClr>
            </a:gs>
            <a:gs pos="100000">
              <a:schemeClr val="accent1">
                <a:alpha val="90000"/>
                <a:hueOff val="0"/>
                <a:satOff val="0"/>
                <a:lumOff val="0"/>
                <a:alphaOff val="-26667"/>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CO" sz="2000" kern="1200">
              <a:latin typeface="Montserrat" panose="00000500000000000000" pitchFamily="50" charset="0"/>
            </a:rPr>
            <a:t>Esquizonticida tisular y que elimine los hipnozoitos: Primaquina.</a:t>
          </a:r>
        </a:p>
      </dsp:txBody>
      <dsp:txXfrm>
        <a:off x="43864" y="2157476"/>
        <a:ext cx="6953152" cy="810832"/>
      </dsp:txXfrm>
    </dsp:sp>
    <dsp:sp modelId="{636BFDD9-0F0E-4BC5-97DF-77E97EE13A8B}">
      <dsp:nvSpPr>
        <dsp:cNvPr id="0" name=""/>
        <dsp:cNvSpPr/>
      </dsp:nvSpPr>
      <dsp:spPr>
        <a:xfrm>
          <a:off x="0" y="3150411"/>
          <a:ext cx="7040880" cy="89856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CO" sz="2000" kern="1200">
              <a:latin typeface="Montserrat" panose="00000500000000000000" pitchFamily="50" charset="0"/>
            </a:rPr>
            <a:t>Los medicamentos se deben consumir con alimentos.</a:t>
          </a:r>
        </a:p>
      </dsp:txBody>
      <dsp:txXfrm>
        <a:off x="43864" y="3194275"/>
        <a:ext cx="6953152" cy="8108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940B9-BD02-4ADB-A422-0D40551D53A8}">
      <dsp:nvSpPr>
        <dsp:cNvPr id="0" name=""/>
        <dsp:cNvSpPr/>
      </dsp:nvSpPr>
      <dsp:spPr>
        <a:xfrm>
          <a:off x="0" y="0"/>
          <a:ext cx="1450757" cy="14507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723749-BDBB-42A1-9FA7-B8F3FDFAFDB9}">
      <dsp:nvSpPr>
        <dsp:cNvPr id="0" name=""/>
        <dsp:cNvSpPr/>
      </dsp:nvSpPr>
      <dsp:spPr>
        <a:xfrm>
          <a:off x="725378" y="0"/>
          <a:ext cx="9333021" cy="14507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s-CO" sz="3600" kern="1200" baseline="0" dirty="0">
              <a:solidFill>
                <a:srgbClr val="00AAA7"/>
              </a:solidFill>
              <a:latin typeface="Montserrat" panose="00000500000000000000" pitchFamily="50" charset="0"/>
            </a:rPr>
            <a:t>Malaria no complicada por </a:t>
          </a:r>
          <a:r>
            <a:rPr lang="es-CO" sz="3600" kern="1200" baseline="0" dirty="0" err="1">
              <a:solidFill>
                <a:srgbClr val="00AAA7"/>
              </a:solidFill>
              <a:latin typeface="Montserrat" panose="00000500000000000000" pitchFamily="50" charset="0"/>
            </a:rPr>
            <a:t>Falciparum</a:t>
          </a:r>
          <a:endParaRPr lang="es-CO" sz="3600" kern="1200" dirty="0">
            <a:solidFill>
              <a:srgbClr val="00AAA7"/>
            </a:solidFill>
            <a:latin typeface="Montserrat" panose="00000500000000000000" pitchFamily="50" charset="0"/>
          </a:endParaRPr>
        </a:p>
      </dsp:txBody>
      <dsp:txXfrm>
        <a:off x="725378" y="0"/>
        <a:ext cx="9333021" cy="145075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9C50CA-E15D-40D3-9486-1D956CC179C6}">
      <dsp:nvSpPr>
        <dsp:cNvPr id="0" name=""/>
        <dsp:cNvSpPr/>
      </dsp:nvSpPr>
      <dsp:spPr>
        <a:xfrm>
          <a:off x="0" y="855252"/>
          <a:ext cx="7040880" cy="710775"/>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s-CO" sz="2700" kern="1200" dirty="0">
              <a:latin typeface="Montserrat" panose="00000500000000000000" pitchFamily="50" charset="0"/>
            </a:rPr>
            <a:t>PRIMERA ELECCIÓN:</a:t>
          </a:r>
        </a:p>
      </dsp:txBody>
      <dsp:txXfrm>
        <a:off x="34697" y="889949"/>
        <a:ext cx="6971486" cy="641381"/>
      </dsp:txXfrm>
    </dsp:sp>
    <dsp:sp modelId="{DA26D22C-B091-4652-A7F3-A7966C6AF611}">
      <dsp:nvSpPr>
        <dsp:cNvPr id="0" name=""/>
        <dsp:cNvSpPr/>
      </dsp:nvSpPr>
      <dsp:spPr>
        <a:xfrm>
          <a:off x="0" y="1643787"/>
          <a:ext cx="7040880" cy="710775"/>
        </a:xfrm>
        <a:prstGeom prst="roundRect">
          <a:avLst/>
        </a:prstGeom>
        <a:gradFill rotWithShape="0">
          <a:gsLst>
            <a:gs pos="0">
              <a:schemeClr val="accent1">
                <a:alpha val="90000"/>
                <a:hueOff val="0"/>
                <a:satOff val="0"/>
                <a:lumOff val="0"/>
                <a:alphaOff val="-13333"/>
                <a:lumMod val="110000"/>
                <a:satMod val="105000"/>
                <a:tint val="67000"/>
              </a:schemeClr>
            </a:gs>
            <a:gs pos="50000">
              <a:schemeClr val="accent1">
                <a:alpha val="90000"/>
                <a:hueOff val="0"/>
                <a:satOff val="0"/>
                <a:lumOff val="0"/>
                <a:alphaOff val="-13333"/>
                <a:lumMod val="105000"/>
                <a:satMod val="103000"/>
                <a:tint val="73000"/>
              </a:schemeClr>
            </a:gs>
            <a:gs pos="100000">
              <a:schemeClr val="accent1">
                <a:alpha val="90000"/>
                <a:hueOff val="0"/>
                <a:satOff val="0"/>
                <a:lumOff val="0"/>
                <a:alphaOff val="-13333"/>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s-CO" sz="2700" kern="1200">
              <a:latin typeface="Montserrat" panose="00000500000000000000" pitchFamily="50" charset="0"/>
            </a:rPr>
            <a:t>Arthemeter + lumefantrine.</a:t>
          </a:r>
        </a:p>
      </dsp:txBody>
      <dsp:txXfrm>
        <a:off x="34697" y="1678484"/>
        <a:ext cx="6971486" cy="641381"/>
      </dsp:txXfrm>
    </dsp:sp>
    <dsp:sp modelId="{2CE2D09D-2DB9-4A63-9977-483CC992B72D}">
      <dsp:nvSpPr>
        <dsp:cNvPr id="0" name=""/>
        <dsp:cNvSpPr/>
      </dsp:nvSpPr>
      <dsp:spPr>
        <a:xfrm>
          <a:off x="0" y="2432323"/>
          <a:ext cx="7040880" cy="710775"/>
        </a:xfrm>
        <a:prstGeom prst="roundRect">
          <a:avLst/>
        </a:prstGeom>
        <a:gradFill rotWithShape="0">
          <a:gsLst>
            <a:gs pos="0">
              <a:schemeClr val="accent1">
                <a:alpha val="90000"/>
                <a:hueOff val="0"/>
                <a:satOff val="0"/>
                <a:lumOff val="0"/>
                <a:alphaOff val="-26667"/>
                <a:lumMod val="110000"/>
                <a:satMod val="105000"/>
                <a:tint val="67000"/>
              </a:schemeClr>
            </a:gs>
            <a:gs pos="50000">
              <a:schemeClr val="accent1">
                <a:alpha val="90000"/>
                <a:hueOff val="0"/>
                <a:satOff val="0"/>
                <a:lumOff val="0"/>
                <a:alphaOff val="-26667"/>
                <a:lumMod val="105000"/>
                <a:satMod val="103000"/>
                <a:tint val="73000"/>
              </a:schemeClr>
            </a:gs>
            <a:gs pos="100000">
              <a:schemeClr val="accent1">
                <a:alpha val="90000"/>
                <a:hueOff val="0"/>
                <a:satOff val="0"/>
                <a:lumOff val="0"/>
                <a:alphaOff val="-26667"/>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s-CO" sz="2700" kern="1200">
              <a:latin typeface="Montserrat" panose="00000500000000000000" pitchFamily="50" charset="0"/>
            </a:rPr>
            <a:t>Duración por tres días.</a:t>
          </a:r>
        </a:p>
      </dsp:txBody>
      <dsp:txXfrm>
        <a:off x="34697" y="2467020"/>
        <a:ext cx="6971486" cy="641381"/>
      </dsp:txXfrm>
    </dsp:sp>
    <dsp:sp modelId="{BCEC9CB4-D256-41D0-9B14-481333667BA9}">
      <dsp:nvSpPr>
        <dsp:cNvPr id="0" name=""/>
        <dsp:cNvSpPr/>
      </dsp:nvSpPr>
      <dsp:spPr>
        <a:xfrm>
          <a:off x="0" y="3220857"/>
          <a:ext cx="7040880" cy="710775"/>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s-CO" sz="2700" kern="1200">
              <a:latin typeface="Montserrat" panose="00000500000000000000" pitchFamily="50" charset="0"/>
            </a:rPr>
            <a:t>Se deben comer con alimentos grasos.</a:t>
          </a:r>
        </a:p>
      </dsp:txBody>
      <dsp:txXfrm>
        <a:off x="34697" y="3255554"/>
        <a:ext cx="6971486" cy="64138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826D1A-EAFC-40B7-AC7D-6AE3A78B430B}">
      <dsp:nvSpPr>
        <dsp:cNvPr id="0" name=""/>
        <dsp:cNvSpPr/>
      </dsp:nvSpPr>
      <dsp:spPr>
        <a:xfrm>
          <a:off x="0" y="0"/>
          <a:ext cx="1450757" cy="14507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8C6BEA-A673-4D59-A717-1B4735697C10}">
      <dsp:nvSpPr>
        <dsp:cNvPr id="0" name=""/>
        <dsp:cNvSpPr/>
      </dsp:nvSpPr>
      <dsp:spPr>
        <a:xfrm>
          <a:off x="725378" y="0"/>
          <a:ext cx="9333021" cy="14507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s-CO" sz="4800" kern="1200" baseline="0" dirty="0">
              <a:solidFill>
                <a:srgbClr val="00AAA7"/>
              </a:solidFill>
              <a:latin typeface="Montserrat" panose="00000500000000000000" pitchFamily="50" charset="0"/>
            </a:rPr>
            <a:t>Seguimiento </a:t>
          </a:r>
          <a:endParaRPr lang="es-CO" sz="4800" kern="1200" dirty="0">
            <a:solidFill>
              <a:srgbClr val="00AAA7"/>
            </a:solidFill>
            <a:latin typeface="Montserrat" panose="00000500000000000000" pitchFamily="50" charset="0"/>
          </a:endParaRPr>
        </a:p>
      </dsp:txBody>
      <dsp:txXfrm>
        <a:off x="725378" y="0"/>
        <a:ext cx="9333021" cy="145075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ABE1E-9838-45D5-B4FC-1B756A60009F}">
      <dsp:nvSpPr>
        <dsp:cNvPr id="0" name=""/>
        <dsp:cNvSpPr/>
      </dsp:nvSpPr>
      <dsp:spPr>
        <a:xfrm>
          <a:off x="0" y="387777"/>
          <a:ext cx="7223760" cy="915616"/>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s-CO" sz="2100" kern="1200">
              <a:latin typeface="Montserrat" panose="00000500000000000000" pitchFamily="50" charset="0"/>
            </a:rPr>
            <a:t>Debe haber ausencia de parasitemia al cuarto día.</a:t>
          </a:r>
        </a:p>
      </dsp:txBody>
      <dsp:txXfrm>
        <a:off x="44697" y="432474"/>
        <a:ext cx="7134366" cy="826222"/>
      </dsp:txXfrm>
    </dsp:sp>
    <dsp:sp modelId="{36A99EED-4D93-49D6-9316-46744F9660F3}">
      <dsp:nvSpPr>
        <dsp:cNvPr id="0" name=""/>
        <dsp:cNvSpPr/>
      </dsp:nvSpPr>
      <dsp:spPr>
        <a:xfrm>
          <a:off x="0" y="1363873"/>
          <a:ext cx="7223760" cy="915616"/>
        </a:xfrm>
        <a:prstGeom prst="roundRect">
          <a:avLst/>
        </a:prstGeom>
        <a:gradFill rotWithShape="0">
          <a:gsLst>
            <a:gs pos="0">
              <a:schemeClr val="accent1">
                <a:alpha val="90000"/>
                <a:hueOff val="0"/>
                <a:satOff val="0"/>
                <a:lumOff val="0"/>
                <a:alphaOff val="-13333"/>
                <a:lumMod val="110000"/>
                <a:satMod val="105000"/>
                <a:tint val="67000"/>
              </a:schemeClr>
            </a:gs>
            <a:gs pos="50000">
              <a:schemeClr val="accent1">
                <a:alpha val="90000"/>
                <a:hueOff val="0"/>
                <a:satOff val="0"/>
                <a:lumOff val="0"/>
                <a:alphaOff val="-13333"/>
                <a:lumMod val="105000"/>
                <a:satMod val="103000"/>
                <a:tint val="73000"/>
              </a:schemeClr>
            </a:gs>
            <a:gs pos="100000">
              <a:schemeClr val="accent1">
                <a:alpha val="90000"/>
                <a:hueOff val="0"/>
                <a:satOff val="0"/>
                <a:lumOff val="0"/>
                <a:alphaOff val="-13333"/>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s-CO" sz="2100" kern="1200">
              <a:latin typeface="Montserrat" panose="00000500000000000000" pitchFamily="50" charset="0"/>
            </a:rPr>
            <a:t>La persistencia de la fiebre luego del tercer día debe sugerir falla terapéutica.</a:t>
          </a:r>
        </a:p>
      </dsp:txBody>
      <dsp:txXfrm>
        <a:off x="44697" y="1408570"/>
        <a:ext cx="7134366" cy="826222"/>
      </dsp:txXfrm>
    </dsp:sp>
    <dsp:sp modelId="{1CACBC34-D4F9-40F8-A204-4096CC4CC232}">
      <dsp:nvSpPr>
        <dsp:cNvPr id="0" name=""/>
        <dsp:cNvSpPr/>
      </dsp:nvSpPr>
      <dsp:spPr>
        <a:xfrm>
          <a:off x="0" y="2339970"/>
          <a:ext cx="7223760" cy="915616"/>
        </a:xfrm>
        <a:prstGeom prst="roundRect">
          <a:avLst/>
        </a:prstGeom>
        <a:gradFill rotWithShape="0">
          <a:gsLst>
            <a:gs pos="0">
              <a:schemeClr val="accent1">
                <a:alpha val="90000"/>
                <a:hueOff val="0"/>
                <a:satOff val="0"/>
                <a:lumOff val="0"/>
                <a:alphaOff val="-26667"/>
                <a:lumMod val="110000"/>
                <a:satMod val="105000"/>
                <a:tint val="67000"/>
              </a:schemeClr>
            </a:gs>
            <a:gs pos="50000">
              <a:schemeClr val="accent1">
                <a:alpha val="90000"/>
                <a:hueOff val="0"/>
                <a:satOff val="0"/>
                <a:lumOff val="0"/>
                <a:alphaOff val="-26667"/>
                <a:lumMod val="105000"/>
                <a:satMod val="103000"/>
                <a:tint val="73000"/>
              </a:schemeClr>
            </a:gs>
            <a:gs pos="100000">
              <a:schemeClr val="accent1">
                <a:alpha val="90000"/>
                <a:hueOff val="0"/>
                <a:satOff val="0"/>
                <a:lumOff val="0"/>
                <a:alphaOff val="-26667"/>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s-CO" sz="2100" kern="1200">
              <a:latin typeface="Montserrat" panose="00000500000000000000" pitchFamily="50" charset="0"/>
            </a:rPr>
            <a:t>Se debe hacer control con gota gruesa para el día tres y siete del tratamiento.</a:t>
          </a:r>
        </a:p>
      </dsp:txBody>
      <dsp:txXfrm>
        <a:off x="44697" y="2384667"/>
        <a:ext cx="7134366" cy="826222"/>
      </dsp:txXfrm>
    </dsp:sp>
    <dsp:sp modelId="{217D1834-11C1-4422-8BB3-955553DBBF53}">
      <dsp:nvSpPr>
        <dsp:cNvPr id="0" name=""/>
        <dsp:cNvSpPr/>
      </dsp:nvSpPr>
      <dsp:spPr>
        <a:xfrm>
          <a:off x="0" y="3316066"/>
          <a:ext cx="7223760" cy="915616"/>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s-CO" sz="2100" kern="1200">
              <a:latin typeface="Montserrat" panose="00000500000000000000" pitchFamily="50" charset="0"/>
            </a:rPr>
            <a:t>Se considera FALLA TERAPÉUTICA si al día siete del tratamiento hay parasitemia así no haya fiebre.</a:t>
          </a:r>
        </a:p>
      </dsp:txBody>
      <dsp:txXfrm>
        <a:off x="44697" y="3360763"/>
        <a:ext cx="7134366" cy="8262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C9FCD-803D-4EFB-8EE2-D7B87335CB25}">
      <dsp:nvSpPr>
        <dsp:cNvPr id="0" name=""/>
        <dsp:cNvSpPr/>
      </dsp:nvSpPr>
      <dsp:spPr>
        <a:xfrm>
          <a:off x="0" y="102260"/>
          <a:ext cx="7168896" cy="654011"/>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Es una enfermedad parasitaria transmitida por vectores.</a:t>
          </a:r>
        </a:p>
      </dsp:txBody>
      <dsp:txXfrm>
        <a:off x="31926" y="134186"/>
        <a:ext cx="7105044" cy="590159"/>
      </dsp:txXfrm>
    </dsp:sp>
    <dsp:sp modelId="{4EF0EF90-A381-495B-80FF-E2EE841918D6}">
      <dsp:nvSpPr>
        <dsp:cNvPr id="0" name=""/>
        <dsp:cNvSpPr/>
      </dsp:nvSpPr>
      <dsp:spPr>
        <a:xfrm>
          <a:off x="0" y="799472"/>
          <a:ext cx="7168896" cy="654011"/>
        </a:xfrm>
        <a:prstGeom prst="roundRect">
          <a:avLst/>
        </a:prstGeom>
        <a:gradFill rotWithShape="0">
          <a:gsLst>
            <a:gs pos="0">
              <a:schemeClr val="accent1">
                <a:alpha val="90000"/>
                <a:hueOff val="0"/>
                <a:satOff val="0"/>
                <a:lumOff val="0"/>
                <a:alphaOff val="-6667"/>
                <a:lumMod val="110000"/>
                <a:satMod val="105000"/>
                <a:tint val="67000"/>
              </a:schemeClr>
            </a:gs>
            <a:gs pos="50000">
              <a:schemeClr val="accent1">
                <a:alpha val="90000"/>
                <a:hueOff val="0"/>
                <a:satOff val="0"/>
                <a:lumOff val="0"/>
                <a:alphaOff val="-6667"/>
                <a:lumMod val="105000"/>
                <a:satMod val="103000"/>
                <a:tint val="73000"/>
              </a:schemeClr>
            </a:gs>
            <a:gs pos="100000">
              <a:schemeClr val="accent1">
                <a:alpha val="90000"/>
                <a:hueOff val="0"/>
                <a:satOff val="0"/>
                <a:lumOff val="0"/>
                <a:alphaOff val="-6667"/>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La hembra del mosquito del género </a:t>
          </a:r>
          <a:r>
            <a:rPr lang="es-CO" sz="1500" i="1" kern="1200">
              <a:latin typeface="Montserrat" panose="00000500000000000000" pitchFamily="50" charset="0"/>
            </a:rPr>
            <a:t>Anopheles </a:t>
          </a:r>
          <a:r>
            <a:rPr lang="es-CO" sz="1500" kern="1200">
              <a:latin typeface="Montserrat" panose="00000500000000000000" pitchFamily="50" charset="0"/>
            </a:rPr>
            <a:t>es quien transmite a los humanos (pica en las noches).</a:t>
          </a:r>
          <a:endParaRPr lang="es-CO" sz="1500" kern="1200" dirty="0">
            <a:latin typeface="Montserrat" panose="00000500000000000000" pitchFamily="50" charset="0"/>
          </a:endParaRPr>
        </a:p>
      </dsp:txBody>
      <dsp:txXfrm>
        <a:off x="31926" y="831398"/>
        <a:ext cx="7105044" cy="590159"/>
      </dsp:txXfrm>
    </dsp:sp>
    <dsp:sp modelId="{561DEEFE-A3CC-45B8-8375-C3770018FC03}">
      <dsp:nvSpPr>
        <dsp:cNvPr id="0" name=""/>
        <dsp:cNvSpPr/>
      </dsp:nvSpPr>
      <dsp:spPr>
        <a:xfrm>
          <a:off x="0" y="1496683"/>
          <a:ext cx="7168896" cy="654011"/>
        </a:xfrm>
        <a:prstGeom prst="roundRect">
          <a:avLst/>
        </a:prstGeom>
        <a:gradFill rotWithShape="0">
          <a:gsLst>
            <a:gs pos="0">
              <a:schemeClr val="accent1">
                <a:alpha val="90000"/>
                <a:hueOff val="0"/>
                <a:satOff val="0"/>
                <a:lumOff val="0"/>
                <a:alphaOff val="-13333"/>
                <a:lumMod val="110000"/>
                <a:satMod val="105000"/>
                <a:tint val="67000"/>
              </a:schemeClr>
            </a:gs>
            <a:gs pos="50000">
              <a:schemeClr val="accent1">
                <a:alpha val="90000"/>
                <a:hueOff val="0"/>
                <a:satOff val="0"/>
                <a:lumOff val="0"/>
                <a:alphaOff val="-13333"/>
                <a:lumMod val="105000"/>
                <a:satMod val="103000"/>
                <a:tint val="73000"/>
              </a:schemeClr>
            </a:gs>
            <a:gs pos="100000">
              <a:schemeClr val="accent1">
                <a:alpha val="90000"/>
                <a:hueOff val="0"/>
                <a:satOff val="0"/>
                <a:lumOff val="0"/>
                <a:alphaOff val="-13333"/>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La incidencia mundial es de 200 millones de casos anuales y 600 mil muertes.</a:t>
          </a:r>
          <a:endParaRPr lang="es-CO" sz="1500" kern="1200" dirty="0">
            <a:latin typeface="Montserrat" panose="00000500000000000000" pitchFamily="50" charset="0"/>
          </a:endParaRPr>
        </a:p>
      </dsp:txBody>
      <dsp:txXfrm>
        <a:off x="31926" y="1528609"/>
        <a:ext cx="7105044" cy="590159"/>
      </dsp:txXfrm>
    </dsp:sp>
    <dsp:sp modelId="{8E393ECC-6CAF-4DB7-97B6-90ECE7F50DE5}">
      <dsp:nvSpPr>
        <dsp:cNvPr id="0" name=""/>
        <dsp:cNvSpPr/>
      </dsp:nvSpPr>
      <dsp:spPr>
        <a:xfrm>
          <a:off x="0" y="2193895"/>
          <a:ext cx="7168896" cy="654011"/>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El 40% de la población mundial está en riesgo de contagiarse.</a:t>
          </a:r>
        </a:p>
      </dsp:txBody>
      <dsp:txXfrm>
        <a:off x="31926" y="2225821"/>
        <a:ext cx="7105044" cy="590159"/>
      </dsp:txXfrm>
    </dsp:sp>
    <dsp:sp modelId="{BC4D8829-C296-40E6-95B2-4C8CD6BE819A}">
      <dsp:nvSpPr>
        <dsp:cNvPr id="0" name=""/>
        <dsp:cNvSpPr/>
      </dsp:nvSpPr>
      <dsp:spPr>
        <a:xfrm>
          <a:off x="0" y="2891107"/>
          <a:ext cx="7168896" cy="654011"/>
        </a:xfrm>
        <a:prstGeom prst="roundRect">
          <a:avLst/>
        </a:prstGeom>
        <a:gradFill rotWithShape="0">
          <a:gsLst>
            <a:gs pos="0">
              <a:schemeClr val="accent1">
                <a:alpha val="90000"/>
                <a:hueOff val="0"/>
                <a:satOff val="0"/>
                <a:lumOff val="0"/>
                <a:alphaOff val="-26667"/>
                <a:lumMod val="110000"/>
                <a:satMod val="105000"/>
                <a:tint val="67000"/>
              </a:schemeClr>
            </a:gs>
            <a:gs pos="50000">
              <a:schemeClr val="accent1">
                <a:alpha val="90000"/>
                <a:hueOff val="0"/>
                <a:satOff val="0"/>
                <a:lumOff val="0"/>
                <a:alphaOff val="-26667"/>
                <a:lumMod val="105000"/>
                <a:satMod val="103000"/>
                <a:tint val="73000"/>
              </a:schemeClr>
            </a:gs>
            <a:gs pos="100000">
              <a:schemeClr val="accent1">
                <a:alpha val="90000"/>
                <a:hueOff val="0"/>
                <a:satOff val="0"/>
                <a:lumOff val="0"/>
                <a:alphaOff val="-26667"/>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Plasmodium pertenece al género Apicomplexa de protozoos (Incluye Babesia, Toxoplasma y Cryptosporidium).</a:t>
          </a:r>
        </a:p>
      </dsp:txBody>
      <dsp:txXfrm>
        <a:off x="31926" y="2923033"/>
        <a:ext cx="7105044" cy="590159"/>
      </dsp:txXfrm>
    </dsp:sp>
    <dsp:sp modelId="{597DF708-D811-4292-B59B-53A432ED23C6}">
      <dsp:nvSpPr>
        <dsp:cNvPr id="0" name=""/>
        <dsp:cNvSpPr/>
      </dsp:nvSpPr>
      <dsp:spPr>
        <a:xfrm>
          <a:off x="0" y="3588319"/>
          <a:ext cx="7168896" cy="654011"/>
        </a:xfrm>
        <a:prstGeom prst="roundRect">
          <a:avLst/>
        </a:prstGeom>
        <a:gradFill rotWithShape="0">
          <a:gsLst>
            <a:gs pos="0">
              <a:schemeClr val="accent1">
                <a:alpha val="90000"/>
                <a:hueOff val="0"/>
                <a:satOff val="0"/>
                <a:lumOff val="0"/>
                <a:alphaOff val="-33333"/>
                <a:lumMod val="110000"/>
                <a:satMod val="105000"/>
                <a:tint val="67000"/>
              </a:schemeClr>
            </a:gs>
            <a:gs pos="50000">
              <a:schemeClr val="accent1">
                <a:alpha val="90000"/>
                <a:hueOff val="0"/>
                <a:satOff val="0"/>
                <a:lumOff val="0"/>
                <a:alphaOff val="-33333"/>
                <a:lumMod val="105000"/>
                <a:satMod val="103000"/>
                <a:tint val="73000"/>
              </a:schemeClr>
            </a:gs>
            <a:gs pos="100000">
              <a:schemeClr val="accent1">
                <a:alpha val="90000"/>
                <a:hueOff val="0"/>
                <a:satOff val="0"/>
                <a:lumOff val="0"/>
                <a:alphaOff val="-33333"/>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Malaria humana es causada por P. falciparum, P. vivax, P. malariae, P. ovalae. El “quinto parásito de la malaria humana” es P. knowlesi (Malasia).</a:t>
          </a:r>
        </a:p>
      </dsp:txBody>
      <dsp:txXfrm>
        <a:off x="31926" y="3620245"/>
        <a:ext cx="7105044" cy="590159"/>
      </dsp:txXfrm>
    </dsp:sp>
    <dsp:sp modelId="{CE528FDE-9FA6-495F-8BEE-27B3AA7FBC38}">
      <dsp:nvSpPr>
        <dsp:cNvPr id="0" name=""/>
        <dsp:cNvSpPr/>
      </dsp:nvSpPr>
      <dsp:spPr>
        <a:xfrm>
          <a:off x="0" y="4285530"/>
          <a:ext cx="7168896" cy="654011"/>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Endémica en áreas por debajo de 1500 msnm.</a:t>
          </a:r>
        </a:p>
      </dsp:txBody>
      <dsp:txXfrm>
        <a:off x="31926" y="4317456"/>
        <a:ext cx="7105044" cy="59015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20CAB6-504C-4F04-ADCF-013730DB76CC}">
      <dsp:nvSpPr>
        <dsp:cNvPr id="0" name=""/>
        <dsp:cNvSpPr/>
      </dsp:nvSpPr>
      <dsp:spPr>
        <a:xfrm>
          <a:off x="0" y="0"/>
          <a:ext cx="1450757" cy="14507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B397E5-8E8E-4E2A-AEEE-6B5A8C8AA786}">
      <dsp:nvSpPr>
        <dsp:cNvPr id="0" name=""/>
        <dsp:cNvSpPr/>
      </dsp:nvSpPr>
      <dsp:spPr>
        <a:xfrm>
          <a:off x="725378" y="0"/>
          <a:ext cx="9333021" cy="14507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s-CO" sz="4000" kern="1200" baseline="0" dirty="0">
              <a:solidFill>
                <a:srgbClr val="00AAA7"/>
              </a:solidFill>
              <a:latin typeface="Montserrat" panose="00000500000000000000" pitchFamily="50" charset="0"/>
            </a:rPr>
            <a:t>Tratamiento de la malaria complicada</a:t>
          </a:r>
          <a:endParaRPr lang="es-CO" sz="4000" kern="1200" dirty="0">
            <a:solidFill>
              <a:srgbClr val="00AAA7"/>
            </a:solidFill>
            <a:latin typeface="Montserrat" panose="00000500000000000000" pitchFamily="50" charset="0"/>
          </a:endParaRPr>
        </a:p>
      </dsp:txBody>
      <dsp:txXfrm>
        <a:off x="725378" y="0"/>
        <a:ext cx="9333021" cy="145075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F79C8E-D2CE-49B5-9A9E-ECF9D8168FA3}">
      <dsp:nvSpPr>
        <dsp:cNvPr id="0" name=""/>
        <dsp:cNvSpPr/>
      </dsp:nvSpPr>
      <dsp:spPr>
        <a:xfrm>
          <a:off x="0" y="42238"/>
          <a:ext cx="7068312" cy="94770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rtl="0">
            <a:lnSpc>
              <a:spcPct val="90000"/>
            </a:lnSpc>
            <a:spcBef>
              <a:spcPct val="0"/>
            </a:spcBef>
            <a:spcAft>
              <a:spcPct val="35000"/>
            </a:spcAft>
            <a:buNone/>
          </a:pPr>
          <a:r>
            <a:rPr lang="es-CO" sz="1600" kern="1200">
              <a:latin typeface="Montserrat" panose="00000500000000000000" pitchFamily="50" charset="0"/>
            </a:rPr>
            <a:t>Siempre debe ser parenteral.</a:t>
          </a:r>
          <a:endParaRPr lang="es-CO" sz="1600" kern="1200" dirty="0">
            <a:latin typeface="Montserrat" panose="00000500000000000000" pitchFamily="50" charset="0"/>
          </a:endParaRPr>
        </a:p>
      </dsp:txBody>
      <dsp:txXfrm>
        <a:off x="46263" y="88501"/>
        <a:ext cx="6975786" cy="855174"/>
      </dsp:txXfrm>
    </dsp:sp>
    <dsp:sp modelId="{11E32FCD-B965-4356-BE75-BFDBA331C528}">
      <dsp:nvSpPr>
        <dsp:cNvPr id="0" name=""/>
        <dsp:cNvSpPr/>
      </dsp:nvSpPr>
      <dsp:spPr>
        <a:xfrm>
          <a:off x="0" y="1004338"/>
          <a:ext cx="7068312" cy="947700"/>
        </a:xfrm>
        <a:prstGeom prst="roundRect">
          <a:avLst/>
        </a:prstGeom>
        <a:gradFill rotWithShape="0">
          <a:gsLst>
            <a:gs pos="0">
              <a:schemeClr val="accent1">
                <a:alpha val="90000"/>
                <a:hueOff val="0"/>
                <a:satOff val="0"/>
                <a:lumOff val="0"/>
                <a:alphaOff val="-10000"/>
                <a:lumMod val="110000"/>
                <a:satMod val="105000"/>
                <a:tint val="67000"/>
              </a:schemeClr>
            </a:gs>
            <a:gs pos="50000">
              <a:schemeClr val="accent1">
                <a:alpha val="90000"/>
                <a:hueOff val="0"/>
                <a:satOff val="0"/>
                <a:lumOff val="0"/>
                <a:alphaOff val="-10000"/>
                <a:lumMod val="105000"/>
                <a:satMod val="103000"/>
                <a:tint val="73000"/>
              </a:schemeClr>
            </a:gs>
            <a:gs pos="100000">
              <a:schemeClr val="accent1">
                <a:alpha val="90000"/>
                <a:hueOff val="0"/>
                <a:satOff val="0"/>
                <a:lumOff val="0"/>
                <a:alphaOff val="-1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rtl="0">
            <a:lnSpc>
              <a:spcPct val="90000"/>
            </a:lnSpc>
            <a:spcBef>
              <a:spcPct val="0"/>
            </a:spcBef>
            <a:spcAft>
              <a:spcPct val="35000"/>
            </a:spcAft>
            <a:buNone/>
          </a:pPr>
          <a:r>
            <a:rPr lang="es-CO" sz="1600" kern="1200">
              <a:latin typeface="Montserrat" panose="00000500000000000000" pitchFamily="50" charset="0"/>
            </a:rPr>
            <a:t>Primera elección artesunato.</a:t>
          </a:r>
          <a:endParaRPr lang="es-CO" sz="1600" kern="1200" dirty="0">
            <a:latin typeface="Montserrat" panose="00000500000000000000" pitchFamily="50" charset="0"/>
          </a:endParaRPr>
        </a:p>
      </dsp:txBody>
      <dsp:txXfrm>
        <a:off x="46263" y="1050601"/>
        <a:ext cx="6975786" cy="855174"/>
      </dsp:txXfrm>
    </dsp:sp>
    <dsp:sp modelId="{A35744B8-16CC-4499-999F-66F16FA4DC1E}">
      <dsp:nvSpPr>
        <dsp:cNvPr id="0" name=""/>
        <dsp:cNvSpPr/>
      </dsp:nvSpPr>
      <dsp:spPr>
        <a:xfrm>
          <a:off x="0" y="1966438"/>
          <a:ext cx="7068312" cy="94770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rtl="0">
            <a:lnSpc>
              <a:spcPct val="90000"/>
            </a:lnSpc>
            <a:spcBef>
              <a:spcPct val="0"/>
            </a:spcBef>
            <a:spcAft>
              <a:spcPct val="35000"/>
            </a:spcAft>
            <a:buNone/>
          </a:pPr>
          <a:r>
            <a:rPr lang="es-CO" sz="1600" kern="1200">
              <a:latin typeface="Montserrat" panose="00000500000000000000" pitchFamily="50" charset="0"/>
            </a:rPr>
            <a:t>Su presentación es en polvo, se reconstituye en 1 cc de bicarbonato al 5%, luego en 5 cc de DAD al 5% y se agita. Se pasa lento en dos a tres minutos.</a:t>
          </a:r>
          <a:endParaRPr lang="es-CO" sz="1600" kern="1200" dirty="0">
            <a:latin typeface="Montserrat" panose="00000500000000000000" pitchFamily="50" charset="0"/>
          </a:endParaRPr>
        </a:p>
      </dsp:txBody>
      <dsp:txXfrm>
        <a:off x="46263" y="2012701"/>
        <a:ext cx="6975786" cy="855174"/>
      </dsp:txXfrm>
    </dsp:sp>
    <dsp:sp modelId="{D3889E0D-6EDD-42D6-8E9E-37807C7002C6}">
      <dsp:nvSpPr>
        <dsp:cNvPr id="0" name=""/>
        <dsp:cNvSpPr/>
      </dsp:nvSpPr>
      <dsp:spPr>
        <a:xfrm>
          <a:off x="0" y="2928538"/>
          <a:ext cx="7068312" cy="947700"/>
        </a:xfrm>
        <a:prstGeom prst="roundRect">
          <a:avLst/>
        </a:prstGeom>
        <a:gradFill rotWithShape="0">
          <a:gsLst>
            <a:gs pos="0">
              <a:schemeClr val="accent1">
                <a:alpha val="90000"/>
                <a:hueOff val="0"/>
                <a:satOff val="0"/>
                <a:lumOff val="0"/>
                <a:alphaOff val="-30000"/>
                <a:lumMod val="110000"/>
                <a:satMod val="105000"/>
                <a:tint val="67000"/>
              </a:schemeClr>
            </a:gs>
            <a:gs pos="50000">
              <a:schemeClr val="accent1">
                <a:alpha val="90000"/>
                <a:hueOff val="0"/>
                <a:satOff val="0"/>
                <a:lumOff val="0"/>
                <a:alphaOff val="-30000"/>
                <a:lumMod val="105000"/>
                <a:satMod val="103000"/>
                <a:tint val="73000"/>
              </a:schemeClr>
            </a:gs>
            <a:gs pos="100000">
              <a:schemeClr val="accent1">
                <a:alpha val="90000"/>
                <a:hueOff val="0"/>
                <a:satOff val="0"/>
                <a:lumOff val="0"/>
                <a:alphaOff val="-3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rtl="0">
            <a:lnSpc>
              <a:spcPct val="90000"/>
            </a:lnSpc>
            <a:spcBef>
              <a:spcPct val="0"/>
            </a:spcBef>
            <a:spcAft>
              <a:spcPct val="35000"/>
            </a:spcAft>
            <a:buNone/>
          </a:pPr>
          <a:r>
            <a:rPr lang="es-CO" sz="1600" kern="1200">
              <a:latin typeface="Montserrat" panose="00000500000000000000" pitchFamily="50" charset="0"/>
            </a:rPr>
            <a:t>Duración de tratamiento siete días.</a:t>
          </a:r>
        </a:p>
      </dsp:txBody>
      <dsp:txXfrm>
        <a:off x="46263" y="2974801"/>
        <a:ext cx="6975786" cy="855174"/>
      </dsp:txXfrm>
    </dsp:sp>
    <dsp:sp modelId="{93FF5F9F-86E8-4BC4-ADAB-ED75B3A9E241}">
      <dsp:nvSpPr>
        <dsp:cNvPr id="0" name=""/>
        <dsp:cNvSpPr/>
      </dsp:nvSpPr>
      <dsp:spPr>
        <a:xfrm>
          <a:off x="0" y="3890638"/>
          <a:ext cx="7068312" cy="815372"/>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rtl="0">
            <a:lnSpc>
              <a:spcPct val="90000"/>
            </a:lnSpc>
            <a:spcBef>
              <a:spcPct val="0"/>
            </a:spcBef>
            <a:spcAft>
              <a:spcPct val="35000"/>
            </a:spcAft>
            <a:buNone/>
          </a:pPr>
          <a:r>
            <a:rPr lang="es-CO" sz="1600" kern="1200">
              <a:latin typeface="Montserrat" panose="00000500000000000000" pitchFamily="50" charset="0"/>
            </a:rPr>
            <a:t>Puede hacerse el cambio a la presentación oral en cuanto el paciente lo tolere.</a:t>
          </a:r>
          <a:endParaRPr lang="es-CO" sz="1600" kern="1200" dirty="0">
            <a:latin typeface="Montserrat" panose="00000500000000000000" pitchFamily="50" charset="0"/>
          </a:endParaRPr>
        </a:p>
      </dsp:txBody>
      <dsp:txXfrm>
        <a:off x="39803" y="3930441"/>
        <a:ext cx="6988706" cy="73576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4A4D8-03C3-492A-9990-9A251575788C}">
      <dsp:nvSpPr>
        <dsp:cNvPr id="0" name=""/>
        <dsp:cNvSpPr/>
      </dsp:nvSpPr>
      <dsp:spPr>
        <a:xfrm>
          <a:off x="0" y="0"/>
          <a:ext cx="1450757" cy="14507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B120F1-3EB3-4ABF-9B75-A013A56EB414}">
      <dsp:nvSpPr>
        <dsp:cNvPr id="0" name=""/>
        <dsp:cNvSpPr/>
      </dsp:nvSpPr>
      <dsp:spPr>
        <a:xfrm>
          <a:off x="725378" y="0"/>
          <a:ext cx="9333021" cy="14507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s-CO" sz="4000" kern="1200" baseline="0" dirty="0">
              <a:solidFill>
                <a:srgbClr val="00AAA7"/>
              </a:solidFill>
              <a:latin typeface="Montserrat" panose="00000500000000000000" pitchFamily="50" charset="0"/>
            </a:rPr>
            <a:t>Tratamiento de la malaria complicada</a:t>
          </a:r>
          <a:endParaRPr lang="es-CO" sz="4000" kern="1200" dirty="0">
            <a:solidFill>
              <a:srgbClr val="00AAA7"/>
            </a:solidFill>
            <a:latin typeface="Montserrat" panose="00000500000000000000" pitchFamily="50" charset="0"/>
          </a:endParaRPr>
        </a:p>
      </dsp:txBody>
      <dsp:txXfrm>
        <a:off x="725378" y="0"/>
        <a:ext cx="9333021" cy="1450757"/>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37BCE2-091E-4509-825B-EFFD9C698F17}">
      <dsp:nvSpPr>
        <dsp:cNvPr id="0" name=""/>
        <dsp:cNvSpPr/>
      </dsp:nvSpPr>
      <dsp:spPr>
        <a:xfrm>
          <a:off x="0" y="829746"/>
          <a:ext cx="6739128" cy="1482974"/>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rtl="0">
            <a:lnSpc>
              <a:spcPct val="90000"/>
            </a:lnSpc>
            <a:spcBef>
              <a:spcPct val="0"/>
            </a:spcBef>
            <a:spcAft>
              <a:spcPct val="35000"/>
            </a:spcAft>
            <a:buNone/>
          </a:pPr>
          <a:r>
            <a:rPr lang="es-CO" sz="2400" kern="1200">
              <a:latin typeface="Montserrat" panose="00000500000000000000" pitchFamily="50" charset="0"/>
            </a:rPr>
            <a:t>Segunda elección:  Quinina diclorhidrato (Bolo de 20 mg/kg) en 500 cc de DAD al 5%.</a:t>
          </a:r>
          <a:endParaRPr lang="es-CO" sz="2400" kern="1200" dirty="0">
            <a:latin typeface="Montserrat" panose="00000500000000000000" pitchFamily="50" charset="0"/>
          </a:endParaRPr>
        </a:p>
      </dsp:txBody>
      <dsp:txXfrm>
        <a:off x="72393" y="902139"/>
        <a:ext cx="6594342" cy="1338188"/>
      </dsp:txXfrm>
    </dsp:sp>
    <dsp:sp modelId="{FC142329-E258-460F-8AA2-268151674C04}">
      <dsp:nvSpPr>
        <dsp:cNvPr id="0" name=""/>
        <dsp:cNvSpPr/>
      </dsp:nvSpPr>
      <dsp:spPr>
        <a:xfrm>
          <a:off x="0" y="2499921"/>
          <a:ext cx="6739128" cy="1482974"/>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rtl="0">
            <a:lnSpc>
              <a:spcPct val="90000"/>
            </a:lnSpc>
            <a:spcBef>
              <a:spcPct val="0"/>
            </a:spcBef>
            <a:spcAft>
              <a:spcPct val="35000"/>
            </a:spcAft>
            <a:buNone/>
          </a:pPr>
          <a:r>
            <a:rPr lang="es-CO" sz="2400" kern="1200">
              <a:latin typeface="Montserrat" panose="00000500000000000000" pitchFamily="50" charset="0"/>
            </a:rPr>
            <a:t>Se pasa a vía oral una vez el paciente se recupere de su complicación hasta completar siete días de tratamiento.</a:t>
          </a:r>
          <a:endParaRPr lang="es-CO" sz="2400" kern="1200" dirty="0">
            <a:latin typeface="Montserrat" panose="00000500000000000000" pitchFamily="50" charset="0"/>
          </a:endParaRPr>
        </a:p>
      </dsp:txBody>
      <dsp:txXfrm>
        <a:off x="72393" y="2572314"/>
        <a:ext cx="6594342" cy="133818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49343D-71D1-4636-AD5B-43EB108D7C2D}">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57FC43-DA3E-4E0E-8E9F-A5128B02CC73}">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s-CO" sz="4400" kern="1200" dirty="0">
              <a:solidFill>
                <a:srgbClr val="00AAA7"/>
              </a:solidFill>
              <a:latin typeface="Montserrat" panose="00000500000000000000" pitchFamily="50" charset="0"/>
            </a:rPr>
            <a:t>Introducción</a:t>
          </a:r>
        </a:p>
      </dsp:txBody>
      <dsp:txXfrm>
        <a:off x="660400" y="0"/>
        <a:ext cx="7936268" cy="132080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BACE91-8C1E-413D-BA0C-734596F2B5F0}">
      <dsp:nvSpPr>
        <dsp:cNvPr id="0" name=""/>
        <dsp:cNvSpPr/>
      </dsp:nvSpPr>
      <dsp:spPr>
        <a:xfrm>
          <a:off x="0" y="43221"/>
          <a:ext cx="7107377" cy="105417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s-CO" sz="1700" kern="1200">
              <a:latin typeface="Montserrat" panose="00000500000000000000" pitchFamily="50" charset="0"/>
            </a:rPr>
            <a:t>Las tres son enfermedades virales (ARN) transmitidas por el mismo vector, el mosquito Aedes aegypti y en ocasiones por el mosquito Aedes albopictus.</a:t>
          </a:r>
          <a:endParaRPr lang="es-CO" sz="1700" kern="1200" dirty="0">
            <a:latin typeface="Montserrat" panose="00000500000000000000" pitchFamily="50" charset="0"/>
          </a:endParaRPr>
        </a:p>
      </dsp:txBody>
      <dsp:txXfrm>
        <a:off x="51460" y="94681"/>
        <a:ext cx="7004457" cy="951250"/>
      </dsp:txXfrm>
    </dsp:sp>
    <dsp:sp modelId="{254959C3-38D1-4F21-AE93-10CD947B526D}">
      <dsp:nvSpPr>
        <dsp:cNvPr id="0" name=""/>
        <dsp:cNvSpPr/>
      </dsp:nvSpPr>
      <dsp:spPr>
        <a:xfrm>
          <a:off x="0" y="1146351"/>
          <a:ext cx="7107377" cy="1054170"/>
        </a:xfrm>
        <a:prstGeom prst="roundRect">
          <a:avLst/>
        </a:prstGeom>
        <a:gradFill rotWithShape="0">
          <a:gsLst>
            <a:gs pos="0">
              <a:schemeClr val="accent1">
                <a:alpha val="90000"/>
                <a:hueOff val="0"/>
                <a:satOff val="0"/>
                <a:lumOff val="0"/>
                <a:alphaOff val="-13333"/>
                <a:lumMod val="110000"/>
                <a:satMod val="105000"/>
                <a:tint val="67000"/>
              </a:schemeClr>
            </a:gs>
            <a:gs pos="50000">
              <a:schemeClr val="accent1">
                <a:alpha val="90000"/>
                <a:hueOff val="0"/>
                <a:satOff val="0"/>
                <a:lumOff val="0"/>
                <a:alphaOff val="-13333"/>
                <a:lumMod val="105000"/>
                <a:satMod val="103000"/>
                <a:tint val="73000"/>
              </a:schemeClr>
            </a:gs>
            <a:gs pos="100000">
              <a:schemeClr val="accent1">
                <a:alpha val="90000"/>
                <a:hueOff val="0"/>
                <a:satOff val="0"/>
                <a:lumOff val="0"/>
                <a:alphaOff val="-13333"/>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s-CO" sz="1700" kern="1200">
              <a:latin typeface="Montserrat" panose="00000500000000000000" pitchFamily="50" charset="0"/>
            </a:rPr>
            <a:t>Incidencia mundial.</a:t>
          </a:r>
        </a:p>
      </dsp:txBody>
      <dsp:txXfrm>
        <a:off x="51460" y="1197811"/>
        <a:ext cx="7004457" cy="951250"/>
      </dsp:txXfrm>
    </dsp:sp>
    <dsp:sp modelId="{0955A876-A93E-451B-B3E0-F4B4AEDB4AC8}">
      <dsp:nvSpPr>
        <dsp:cNvPr id="0" name=""/>
        <dsp:cNvSpPr/>
      </dsp:nvSpPr>
      <dsp:spPr>
        <a:xfrm>
          <a:off x="0" y="2249481"/>
          <a:ext cx="7107377" cy="1054170"/>
        </a:xfrm>
        <a:prstGeom prst="roundRect">
          <a:avLst/>
        </a:prstGeom>
        <a:gradFill rotWithShape="0">
          <a:gsLst>
            <a:gs pos="0">
              <a:schemeClr val="accent1">
                <a:alpha val="90000"/>
                <a:hueOff val="0"/>
                <a:satOff val="0"/>
                <a:lumOff val="0"/>
                <a:alphaOff val="-26667"/>
                <a:lumMod val="110000"/>
                <a:satMod val="105000"/>
                <a:tint val="67000"/>
              </a:schemeClr>
            </a:gs>
            <a:gs pos="50000">
              <a:schemeClr val="accent1">
                <a:alpha val="90000"/>
                <a:hueOff val="0"/>
                <a:satOff val="0"/>
                <a:lumOff val="0"/>
                <a:alphaOff val="-26667"/>
                <a:lumMod val="105000"/>
                <a:satMod val="103000"/>
                <a:tint val="73000"/>
              </a:schemeClr>
            </a:gs>
            <a:gs pos="100000">
              <a:schemeClr val="accent1">
                <a:alpha val="90000"/>
                <a:hueOff val="0"/>
                <a:satOff val="0"/>
                <a:lumOff val="0"/>
                <a:alphaOff val="-26667"/>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s-CO" sz="1700" kern="1200">
              <a:latin typeface="Montserrat" panose="00000500000000000000" pitchFamily="50" charset="0"/>
            </a:rPr>
            <a:t>Las tres iniciaron en África.</a:t>
          </a:r>
        </a:p>
      </dsp:txBody>
      <dsp:txXfrm>
        <a:off x="51460" y="2300941"/>
        <a:ext cx="7004457" cy="951250"/>
      </dsp:txXfrm>
    </dsp:sp>
    <dsp:sp modelId="{62D45228-3556-409C-B0FD-4F7B3DF2303D}">
      <dsp:nvSpPr>
        <dsp:cNvPr id="0" name=""/>
        <dsp:cNvSpPr/>
      </dsp:nvSpPr>
      <dsp:spPr>
        <a:xfrm>
          <a:off x="0" y="3352611"/>
          <a:ext cx="7107377" cy="105417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s-CO" sz="1700" kern="1200">
              <a:latin typeface="Montserrat" panose="00000500000000000000" pitchFamily="50" charset="0"/>
            </a:rPr>
            <a:t>Gran importancia epidemiológica por su incidencia actual.</a:t>
          </a:r>
        </a:p>
      </dsp:txBody>
      <dsp:txXfrm>
        <a:off x="51460" y="3404071"/>
        <a:ext cx="7004457" cy="95125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2968B-11BE-4F54-A221-5CB83FDA692F}">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3B3C59-E8D5-41D1-B15F-0D3E8E44741E}">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s-CO" sz="4000" kern="1200" dirty="0">
              <a:solidFill>
                <a:srgbClr val="00AAA7"/>
              </a:solidFill>
              <a:latin typeface="Montserrat" panose="00000500000000000000" pitchFamily="50" charset="0"/>
            </a:rPr>
            <a:t>El mosquito Aedes </a:t>
          </a:r>
          <a:r>
            <a:rPr lang="es-CO" sz="4000" kern="1200" dirty="0" err="1">
              <a:solidFill>
                <a:srgbClr val="00AAA7"/>
              </a:solidFill>
              <a:latin typeface="Montserrat" panose="00000500000000000000" pitchFamily="50" charset="0"/>
            </a:rPr>
            <a:t>Aegypti</a:t>
          </a:r>
          <a:endParaRPr lang="es-CO" sz="4000" kern="1200" dirty="0">
            <a:solidFill>
              <a:srgbClr val="00AAA7"/>
            </a:solidFill>
            <a:latin typeface="Montserrat" panose="00000500000000000000" pitchFamily="50" charset="0"/>
          </a:endParaRPr>
        </a:p>
      </dsp:txBody>
      <dsp:txXfrm>
        <a:off x="660400" y="0"/>
        <a:ext cx="7936268" cy="1320800"/>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608A3-1F88-4B1A-9E5A-2EA3B183F309}">
      <dsp:nvSpPr>
        <dsp:cNvPr id="0" name=""/>
        <dsp:cNvSpPr/>
      </dsp:nvSpPr>
      <dsp:spPr>
        <a:xfrm>
          <a:off x="0" y="94174"/>
          <a:ext cx="7109486" cy="828414"/>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CO" sz="1900" kern="1200">
              <a:latin typeface="Montserrat" panose="00000500000000000000" pitchFamily="50" charset="0"/>
            </a:rPr>
            <a:t>La hembra es hematófaga.</a:t>
          </a:r>
        </a:p>
      </dsp:txBody>
      <dsp:txXfrm>
        <a:off x="40440" y="134614"/>
        <a:ext cx="7028606" cy="747534"/>
      </dsp:txXfrm>
    </dsp:sp>
    <dsp:sp modelId="{26049173-248B-4477-B462-C19C7124F831}">
      <dsp:nvSpPr>
        <dsp:cNvPr id="0" name=""/>
        <dsp:cNvSpPr/>
      </dsp:nvSpPr>
      <dsp:spPr>
        <a:xfrm>
          <a:off x="0" y="977309"/>
          <a:ext cx="7109486" cy="828414"/>
        </a:xfrm>
        <a:prstGeom prst="roundRect">
          <a:avLst/>
        </a:prstGeom>
        <a:gradFill rotWithShape="0">
          <a:gsLst>
            <a:gs pos="0">
              <a:schemeClr val="accent1">
                <a:alpha val="90000"/>
                <a:hueOff val="0"/>
                <a:satOff val="0"/>
                <a:lumOff val="0"/>
                <a:alphaOff val="-10000"/>
                <a:lumMod val="110000"/>
                <a:satMod val="105000"/>
                <a:tint val="67000"/>
              </a:schemeClr>
            </a:gs>
            <a:gs pos="50000">
              <a:schemeClr val="accent1">
                <a:alpha val="90000"/>
                <a:hueOff val="0"/>
                <a:satOff val="0"/>
                <a:lumOff val="0"/>
                <a:alphaOff val="-10000"/>
                <a:lumMod val="105000"/>
                <a:satMod val="103000"/>
                <a:tint val="73000"/>
              </a:schemeClr>
            </a:gs>
            <a:gs pos="100000">
              <a:schemeClr val="accent1">
                <a:alpha val="90000"/>
                <a:hueOff val="0"/>
                <a:satOff val="0"/>
                <a:lumOff val="0"/>
                <a:alphaOff val="-1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CO" sz="1900" kern="1200">
              <a:latin typeface="Montserrat" panose="00000500000000000000" pitchFamily="50" charset="0"/>
            </a:rPr>
            <a:t>Se reproduce en aguas estancadas.</a:t>
          </a:r>
        </a:p>
      </dsp:txBody>
      <dsp:txXfrm>
        <a:off x="40440" y="1017749"/>
        <a:ext cx="7028606" cy="747534"/>
      </dsp:txXfrm>
    </dsp:sp>
    <dsp:sp modelId="{A1A4D06C-C0AE-4DC1-AA07-A32375A90BFF}">
      <dsp:nvSpPr>
        <dsp:cNvPr id="0" name=""/>
        <dsp:cNvSpPr/>
      </dsp:nvSpPr>
      <dsp:spPr>
        <a:xfrm>
          <a:off x="0" y="1860444"/>
          <a:ext cx="7109486" cy="828414"/>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CO" sz="1900" kern="1200">
              <a:latin typeface="Montserrat" panose="00000500000000000000" pitchFamily="50" charset="0"/>
            </a:rPr>
            <a:t>Pica principalmente en las primeras horas de la mañana y las últimas de la tarde.</a:t>
          </a:r>
        </a:p>
      </dsp:txBody>
      <dsp:txXfrm>
        <a:off x="40440" y="1900884"/>
        <a:ext cx="7028606" cy="747534"/>
      </dsp:txXfrm>
    </dsp:sp>
    <dsp:sp modelId="{695C9925-D449-4CD9-A054-9C2958734121}">
      <dsp:nvSpPr>
        <dsp:cNvPr id="0" name=""/>
        <dsp:cNvSpPr/>
      </dsp:nvSpPr>
      <dsp:spPr>
        <a:xfrm>
          <a:off x="0" y="2743579"/>
          <a:ext cx="7109486" cy="828414"/>
        </a:xfrm>
        <a:prstGeom prst="roundRect">
          <a:avLst/>
        </a:prstGeom>
        <a:gradFill rotWithShape="0">
          <a:gsLst>
            <a:gs pos="0">
              <a:schemeClr val="accent1">
                <a:alpha val="90000"/>
                <a:hueOff val="0"/>
                <a:satOff val="0"/>
                <a:lumOff val="0"/>
                <a:alphaOff val="-30000"/>
                <a:lumMod val="110000"/>
                <a:satMod val="105000"/>
                <a:tint val="67000"/>
              </a:schemeClr>
            </a:gs>
            <a:gs pos="50000">
              <a:schemeClr val="accent1">
                <a:alpha val="90000"/>
                <a:hueOff val="0"/>
                <a:satOff val="0"/>
                <a:lumOff val="0"/>
                <a:alphaOff val="-30000"/>
                <a:lumMod val="105000"/>
                <a:satMod val="103000"/>
                <a:tint val="73000"/>
              </a:schemeClr>
            </a:gs>
            <a:gs pos="100000">
              <a:schemeClr val="accent1">
                <a:alpha val="90000"/>
                <a:hueOff val="0"/>
                <a:satOff val="0"/>
                <a:lumOff val="0"/>
                <a:alphaOff val="-3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CO" sz="1900" kern="1200">
              <a:latin typeface="Montserrat" panose="00000500000000000000" pitchFamily="50" charset="0"/>
            </a:rPr>
            <a:t>Identificables por sus patas blancas.</a:t>
          </a:r>
        </a:p>
      </dsp:txBody>
      <dsp:txXfrm>
        <a:off x="40440" y="2784019"/>
        <a:ext cx="7028606" cy="747534"/>
      </dsp:txXfrm>
    </dsp:sp>
    <dsp:sp modelId="{07A03B03-C68A-46B4-92F1-94237D09E2C2}">
      <dsp:nvSpPr>
        <dsp:cNvPr id="0" name=""/>
        <dsp:cNvSpPr/>
      </dsp:nvSpPr>
      <dsp:spPr>
        <a:xfrm>
          <a:off x="0" y="3626714"/>
          <a:ext cx="7109486" cy="828414"/>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CO" sz="1900" kern="1200">
              <a:latin typeface="Montserrat" panose="00000500000000000000" pitchFamily="50" charset="0"/>
            </a:rPr>
            <a:t>Relativamente rara en locaciones por encima de los 1000 metros sobre el nivel del mar (msnm).</a:t>
          </a:r>
        </a:p>
      </dsp:txBody>
      <dsp:txXfrm>
        <a:off x="40440" y="3667154"/>
        <a:ext cx="7028606" cy="747534"/>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EBE28-4905-4A92-B3B6-F272A67D4BC6}">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8A7C91-A016-448E-8AB1-8B1EEC4C61BA}">
      <dsp:nvSpPr>
        <dsp:cNvPr id="0" name=""/>
        <dsp:cNvSpPr/>
      </dsp:nvSpPr>
      <dsp:spPr>
        <a:xfrm>
          <a:off x="660400" y="0"/>
          <a:ext cx="9222942"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s-CO" sz="4800" kern="1200" dirty="0">
              <a:solidFill>
                <a:srgbClr val="00AAA7"/>
              </a:solidFill>
              <a:latin typeface="Montserrat" panose="00000500000000000000" pitchFamily="50" charset="0"/>
            </a:rPr>
            <a:t>Dengue probable</a:t>
          </a:r>
        </a:p>
      </dsp:txBody>
      <dsp:txXfrm>
        <a:off x="660400" y="0"/>
        <a:ext cx="9222942" cy="1320800"/>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7D4939-038D-41DC-B660-3918863B699D}">
      <dsp:nvSpPr>
        <dsp:cNvPr id="0" name=""/>
        <dsp:cNvSpPr/>
      </dsp:nvSpPr>
      <dsp:spPr>
        <a:xfrm>
          <a:off x="0" y="13351"/>
          <a:ext cx="7131642" cy="60840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CO" sz="1400" kern="1200">
              <a:latin typeface="Montserrat" panose="00000500000000000000" pitchFamily="50" charset="0"/>
            </a:rPr>
            <a:t>Paciente que vive en área endémica de dengue o viaja a ellas. Y que tenga fiebre con dos o más de los siguientes:</a:t>
          </a:r>
        </a:p>
      </dsp:txBody>
      <dsp:txXfrm>
        <a:off x="29700" y="43051"/>
        <a:ext cx="7072242" cy="549000"/>
      </dsp:txXfrm>
    </dsp:sp>
    <dsp:sp modelId="{FFD959B9-C052-492F-ACBD-082CC482FC78}">
      <dsp:nvSpPr>
        <dsp:cNvPr id="0" name=""/>
        <dsp:cNvSpPr/>
      </dsp:nvSpPr>
      <dsp:spPr>
        <a:xfrm>
          <a:off x="0" y="679352"/>
          <a:ext cx="7131642" cy="608400"/>
        </a:xfrm>
        <a:prstGeom prst="roundRect">
          <a:avLst/>
        </a:prstGeom>
        <a:gradFill rotWithShape="0">
          <a:gsLst>
            <a:gs pos="0">
              <a:schemeClr val="accent1">
                <a:alpha val="90000"/>
                <a:hueOff val="0"/>
                <a:satOff val="0"/>
                <a:lumOff val="0"/>
                <a:alphaOff val="-6667"/>
                <a:lumMod val="110000"/>
                <a:satMod val="105000"/>
                <a:tint val="67000"/>
              </a:schemeClr>
            </a:gs>
            <a:gs pos="50000">
              <a:schemeClr val="accent1">
                <a:alpha val="90000"/>
                <a:hueOff val="0"/>
                <a:satOff val="0"/>
                <a:lumOff val="0"/>
                <a:alphaOff val="-6667"/>
                <a:lumMod val="105000"/>
                <a:satMod val="103000"/>
                <a:tint val="73000"/>
              </a:schemeClr>
            </a:gs>
            <a:gs pos="100000">
              <a:schemeClr val="accent1">
                <a:alpha val="90000"/>
                <a:hueOff val="0"/>
                <a:satOff val="0"/>
                <a:lumOff val="0"/>
                <a:alphaOff val="-6667"/>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CO" sz="1400" kern="1200">
              <a:latin typeface="Montserrat" panose="00000500000000000000" pitchFamily="50" charset="0"/>
            </a:rPr>
            <a:t>Náuseas/vómito.</a:t>
          </a:r>
        </a:p>
      </dsp:txBody>
      <dsp:txXfrm>
        <a:off x="29700" y="709052"/>
        <a:ext cx="7072242" cy="549000"/>
      </dsp:txXfrm>
    </dsp:sp>
    <dsp:sp modelId="{E5333032-D6AD-459E-B9BD-E1BDD14F3539}">
      <dsp:nvSpPr>
        <dsp:cNvPr id="0" name=""/>
        <dsp:cNvSpPr/>
      </dsp:nvSpPr>
      <dsp:spPr>
        <a:xfrm>
          <a:off x="0" y="1345352"/>
          <a:ext cx="7131642" cy="608400"/>
        </a:xfrm>
        <a:prstGeom prst="roundRect">
          <a:avLst/>
        </a:prstGeom>
        <a:gradFill rotWithShape="0">
          <a:gsLst>
            <a:gs pos="0">
              <a:schemeClr val="accent1">
                <a:alpha val="90000"/>
                <a:hueOff val="0"/>
                <a:satOff val="0"/>
                <a:lumOff val="0"/>
                <a:alphaOff val="-13333"/>
                <a:lumMod val="110000"/>
                <a:satMod val="105000"/>
                <a:tint val="67000"/>
              </a:schemeClr>
            </a:gs>
            <a:gs pos="50000">
              <a:schemeClr val="accent1">
                <a:alpha val="90000"/>
                <a:hueOff val="0"/>
                <a:satOff val="0"/>
                <a:lumOff val="0"/>
                <a:alphaOff val="-13333"/>
                <a:lumMod val="105000"/>
                <a:satMod val="103000"/>
                <a:tint val="73000"/>
              </a:schemeClr>
            </a:gs>
            <a:gs pos="100000">
              <a:schemeClr val="accent1">
                <a:alpha val="90000"/>
                <a:hueOff val="0"/>
                <a:satOff val="0"/>
                <a:lumOff val="0"/>
                <a:alphaOff val="-13333"/>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CO" sz="1400" kern="1200">
              <a:latin typeface="Montserrat" panose="00000500000000000000" pitchFamily="50" charset="0"/>
            </a:rPr>
            <a:t>Erupción cutánea.</a:t>
          </a:r>
        </a:p>
      </dsp:txBody>
      <dsp:txXfrm>
        <a:off x="29700" y="1375052"/>
        <a:ext cx="7072242" cy="549000"/>
      </dsp:txXfrm>
    </dsp:sp>
    <dsp:sp modelId="{1ABE3693-A2E9-42DD-B09D-8ABB0B1F311B}">
      <dsp:nvSpPr>
        <dsp:cNvPr id="0" name=""/>
        <dsp:cNvSpPr/>
      </dsp:nvSpPr>
      <dsp:spPr>
        <a:xfrm>
          <a:off x="0" y="2011352"/>
          <a:ext cx="7131642" cy="60840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CO" sz="1400" kern="1200">
              <a:latin typeface="Montserrat" panose="00000500000000000000" pitchFamily="50" charset="0"/>
            </a:rPr>
            <a:t>Molestias y dolores.</a:t>
          </a:r>
        </a:p>
      </dsp:txBody>
      <dsp:txXfrm>
        <a:off x="29700" y="2041052"/>
        <a:ext cx="7072242" cy="549000"/>
      </dsp:txXfrm>
    </dsp:sp>
    <dsp:sp modelId="{A0E71323-C4EC-4F69-B879-184D72B4F387}">
      <dsp:nvSpPr>
        <dsp:cNvPr id="0" name=""/>
        <dsp:cNvSpPr/>
      </dsp:nvSpPr>
      <dsp:spPr>
        <a:xfrm>
          <a:off x="0" y="2677352"/>
          <a:ext cx="7131642" cy="608400"/>
        </a:xfrm>
        <a:prstGeom prst="roundRect">
          <a:avLst/>
        </a:prstGeom>
        <a:gradFill rotWithShape="0">
          <a:gsLst>
            <a:gs pos="0">
              <a:schemeClr val="accent1">
                <a:alpha val="90000"/>
                <a:hueOff val="0"/>
                <a:satOff val="0"/>
                <a:lumOff val="0"/>
                <a:alphaOff val="-26667"/>
                <a:lumMod val="110000"/>
                <a:satMod val="105000"/>
                <a:tint val="67000"/>
              </a:schemeClr>
            </a:gs>
            <a:gs pos="50000">
              <a:schemeClr val="accent1">
                <a:alpha val="90000"/>
                <a:hueOff val="0"/>
                <a:satOff val="0"/>
                <a:lumOff val="0"/>
                <a:alphaOff val="-26667"/>
                <a:lumMod val="105000"/>
                <a:satMod val="103000"/>
                <a:tint val="73000"/>
              </a:schemeClr>
            </a:gs>
            <a:gs pos="100000">
              <a:schemeClr val="accent1">
                <a:alpha val="90000"/>
                <a:hueOff val="0"/>
                <a:satOff val="0"/>
                <a:lumOff val="0"/>
                <a:alphaOff val="-26667"/>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CO" sz="1400" kern="1200">
              <a:latin typeface="Montserrat" panose="00000500000000000000" pitchFamily="50" charset="0"/>
            </a:rPr>
            <a:t>Prueba de torniquete positiva.</a:t>
          </a:r>
        </a:p>
      </dsp:txBody>
      <dsp:txXfrm>
        <a:off x="29700" y="2707052"/>
        <a:ext cx="7072242" cy="549000"/>
      </dsp:txXfrm>
    </dsp:sp>
    <dsp:sp modelId="{AACBFC6D-B450-4897-A00F-CAF5228BAC4F}">
      <dsp:nvSpPr>
        <dsp:cNvPr id="0" name=""/>
        <dsp:cNvSpPr/>
      </dsp:nvSpPr>
      <dsp:spPr>
        <a:xfrm>
          <a:off x="0" y="3343352"/>
          <a:ext cx="7131642" cy="608400"/>
        </a:xfrm>
        <a:prstGeom prst="roundRect">
          <a:avLst/>
        </a:prstGeom>
        <a:gradFill rotWithShape="0">
          <a:gsLst>
            <a:gs pos="0">
              <a:schemeClr val="accent1">
                <a:alpha val="90000"/>
                <a:hueOff val="0"/>
                <a:satOff val="0"/>
                <a:lumOff val="0"/>
                <a:alphaOff val="-33333"/>
                <a:lumMod val="110000"/>
                <a:satMod val="105000"/>
                <a:tint val="67000"/>
              </a:schemeClr>
            </a:gs>
            <a:gs pos="50000">
              <a:schemeClr val="accent1">
                <a:alpha val="90000"/>
                <a:hueOff val="0"/>
                <a:satOff val="0"/>
                <a:lumOff val="0"/>
                <a:alphaOff val="-33333"/>
                <a:lumMod val="105000"/>
                <a:satMod val="103000"/>
                <a:tint val="73000"/>
              </a:schemeClr>
            </a:gs>
            <a:gs pos="100000">
              <a:schemeClr val="accent1">
                <a:alpha val="90000"/>
                <a:hueOff val="0"/>
                <a:satOff val="0"/>
                <a:lumOff val="0"/>
                <a:alphaOff val="-33333"/>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CO" sz="1400" kern="1200">
              <a:latin typeface="Montserrat" panose="00000500000000000000" pitchFamily="50" charset="0"/>
            </a:rPr>
            <a:t>Leucopenia.</a:t>
          </a:r>
        </a:p>
      </dsp:txBody>
      <dsp:txXfrm>
        <a:off x="29700" y="3373052"/>
        <a:ext cx="7072242" cy="549000"/>
      </dsp:txXfrm>
    </dsp:sp>
    <dsp:sp modelId="{CCEDE6F0-2831-4A34-9D0B-D6C368E5CF5F}">
      <dsp:nvSpPr>
        <dsp:cNvPr id="0" name=""/>
        <dsp:cNvSpPr/>
      </dsp:nvSpPr>
      <dsp:spPr>
        <a:xfrm>
          <a:off x="0" y="4009352"/>
          <a:ext cx="7131642" cy="60840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CO" sz="1400" kern="1200">
              <a:latin typeface="Montserrat" panose="00000500000000000000" pitchFamily="50" charset="0"/>
            </a:rPr>
            <a:t>Cualquiera de los signos de alarma.</a:t>
          </a:r>
        </a:p>
      </dsp:txBody>
      <dsp:txXfrm>
        <a:off x="29700" y="4039052"/>
        <a:ext cx="7072242" cy="549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150813-AB98-4D6C-A8C9-B480BFABA95D}">
      <dsp:nvSpPr>
        <dsp:cNvPr id="0" name=""/>
        <dsp:cNvSpPr/>
      </dsp:nvSpPr>
      <dsp:spPr>
        <a:xfrm>
          <a:off x="0" y="0"/>
          <a:ext cx="1450757" cy="14507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CC462A-A8B0-4C63-915F-A2A05978212A}">
      <dsp:nvSpPr>
        <dsp:cNvPr id="0" name=""/>
        <dsp:cNvSpPr/>
      </dsp:nvSpPr>
      <dsp:spPr>
        <a:xfrm>
          <a:off x="725378" y="0"/>
          <a:ext cx="9333021" cy="14507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s-CO" sz="4800" kern="1200" baseline="0" dirty="0">
              <a:solidFill>
                <a:srgbClr val="00AAA7"/>
              </a:solidFill>
              <a:latin typeface="Montserrat" panose="00000500000000000000" pitchFamily="50" charset="0"/>
            </a:rPr>
            <a:t>Fisiopatología</a:t>
          </a:r>
          <a:endParaRPr lang="es-CO" sz="4800" kern="1200" dirty="0">
            <a:solidFill>
              <a:srgbClr val="00AAA7"/>
            </a:solidFill>
            <a:latin typeface="Montserrat" panose="00000500000000000000" pitchFamily="50" charset="0"/>
          </a:endParaRPr>
        </a:p>
      </dsp:txBody>
      <dsp:txXfrm>
        <a:off x="725378" y="0"/>
        <a:ext cx="9333021" cy="1450757"/>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B42CDC-3A17-48BD-96CC-754F16550C82}">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9ED59D-804C-4465-A6F1-A7CB3D7A52A3}">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s-CO" sz="4000" kern="1200" dirty="0">
              <a:solidFill>
                <a:srgbClr val="00AAA7"/>
              </a:solidFill>
              <a:latin typeface="Montserrat" panose="00000500000000000000" pitchFamily="50" charset="0"/>
            </a:rPr>
            <a:t>Dengue con signos de alarma</a:t>
          </a:r>
        </a:p>
      </dsp:txBody>
      <dsp:txXfrm>
        <a:off x="660400" y="0"/>
        <a:ext cx="7936268" cy="132080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0DECE-F1F4-47FE-86C9-22BFF92B1CFF}">
      <dsp:nvSpPr>
        <dsp:cNvPr id="0" name=""/>
        <dsp:cNvSpPr/>
      </dsp:nvSpPr>
      <dsp:spPr>
        <a:xfrm>
          <a:off x="0" y="2587"/>
          <a:ext cx="7327273" cy="654011"/>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Dolor abdominal intenso o dolor a la palpación.</a:t>
          </a:r>
        </a:p>
      </dsp:txBody>
      <dsp:txXfrm>
        <a:off x="31926" y="34513"/>
        <a:ext cx="7263421" cy="590159"/>
      </dsp:txXfrm>
    </dsp:sp>
    <dsp:sp modelId="{C0F58F96-DE79-43F7-9A07-C359AB5520B5}">
      <dsp:nvSpPr>
        <dsp:cNvPr id="0" name=""/>
        <dsp:cNvSpPr/>
      </dsp:nvSpPr>
      <dsp:spPr>
        <a:xfrm>
          <a:off x="0" y="699799"/>
          <a:ext cx="7327273" cy="654011"/>
        </a:xfrm>
        <a:prstGeom prst="roundRect">
          <a:avLst/>
        </a:prstGeom>
        <a:gradFill rotWithShape="0">
          <a:gsLst>
            <a:gs pos="0">
              <a:schemeClr val="accent1">
                <a:alpha val="90000"/>
                <a:hueOff val="0"/>
                <a:satOff val="0"/>
                <a:lumOff val="0"/>
                <a:alphaOff val="-6667"/>
                <a:lumMod val="110000"/>
                <a:satMod val="105000"/>
                <a:tint val="67000"/>
              </a:schemeClr>
            </a:gs>
            <a:gs pos="50000">
              <a:schemeClr val="accent1">
                <a:alpha val="90000"/>
                <a:hueOff val="0"/>
                <a:satOff val="0"/>
                <a:lumOff val="0"/>
                <a:alphaOff val="-6667"/>
                <a:lumMod val="105000"/>
                <a:satMod val="103000"/>
                <a:tint val="73000"/>
              </a:schemeClr>
            </a:gs>
            <a:gs pos="100000">
              <a:schemeClr val="accent1">
                <a:alpha val="90000"/>
                <a:hueOff val="0"/>
                <a:satOff val="0"/>
                <a:lumOff val="0"/>
                <a:alphaOff val="-6667"/>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Vómitos persistentes.</a:t>
          </a:r>
        </a:p>
      </dsp:txBody>
      <dsp:txXfrm>
        <a:off x="31926" y="731725"/>
        <a:ext cx="7263421" cy="590159"/>
      </dsp:txXfrm>
    </dsp:sp>
    <dsp:sp modelId="{7B950082-A519-43E0-B9F4-22D78CE0DF38}">
      <dsp:nvSpPr>
        <dsp:cNvPr id="0" name=""/>
        <dsp:cNvSpPr/>
      </dsp:nvSpPr>
      <dsp:spPr>
        <a:xfrm>
          <a:off x="0" y="1397010"/>
          <a:ext cx="7327273" cy="654011"/>
        </a:xfrm>
        <a:prstGeom prst="roundRect">
          <a:avLst/>
        </a:prstGeom>
        <a:gradFill rotWithShape="0">
          <a:gsLst>
            <a:gs pos="0">
              <a:schemeClr val="accent1">
                <a:alpha val="90000"/>
                <a:hueOff val="0"/>
                <a:satOff val="0"/>
                <a:lumOff val="0"/>
                <a:alphaOff val="-13333"/>
                <a:lumMod val="110000"/>
                <a:satMod val="105000"/>
                <a:tint val="67000"/>
              </a:schemeClr>
            </a:gs>
            <a:gs pos="50000">
              <a:schemeClr val="accent1">
                <a:alpha val="90000"/>
                <a:hueOff val="0"/>
                <a:satOff val="0"/>
                <a:lumOff val="0"/>
                <a:alphaOff val="-13333"/>
                <a:lumMod val="105000"/>
                <a:satMod val="103000"/>
                <a:tint val="73000"/>
              </a:schemeClr>
            </a:gs>
            <a:gs pos="100000">
              <a:schemeClr val="accent1">
                <a:alpha val="90000"/>
                <a:hueOff val="0"/>
                <a:satOff val="0"/>
                <a:lumOff val="0"/>
                <a:alphaOff val="-13333"/>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Sangrado de mucosas.</a:t>
          </a:r>
        </a:p>
      </dsp:txBody>
      <dsp:txXfrm>
        <a:off x="31926" y="1428936"/>
        <a:ext cx="7263421" cy="590159"/>
      </dsp:txXfrm>
    </dsp:sp>
    <dsp:sp modelId="{26A9102B-5212-4EA8-B315-ED8B175A25EC}">
      <dsp:nvSpPr>
        <dsp:cNvPr id="0" name=""/>
        <dsp:cNvSpPr/>
      </dsp:nvSpPr>
      <dsp:spPr>
        <a:xfrm>
          <a:off x="0" y="2094222"/>
          <a:ext cx="7327273" cy="654011"/>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Acumulación clínica de líquidos.</a:t>
          </a:r>
        </a:p>
      </dsp:txBody>
      <dsp:txXfrm>
        <a:off x="31926" y="2126148"/>
        <a:ext cx="7263421" cy="590159"/>
      </dsp:txXfrm>
    </dsp:sp>
    <dsp:sp modelId="{FCAEC379-2E53-4416-B5FB-CCFF712FA851}">
      <dsp:nvSpPr>
        <dsp:cNvPr id="0" name=""/>
        <dsp:cNvSpPr/>
      </dsp:nvSpPr>
      <dsp:spPr>
        <a:xfrm>
          <a:off x="0" y="2791434"/>
          <a:ext cx="7327273" cy="654011"/>
        </a:xfrm>
        <a:prstGeom prst="roundRect">
          <a:avLst/>
        </a:prstGeom>
        <a:gradFill rotWithShape="0">
          <a:gsLst>
            <a:gs pos="0">
              <a:schemeClr val="accent1">
                <a:alpha val="90000"/>
                <a:hueOff val="0"/>
                <a:satOff val="0"/>
                <a:lumOff val="0"/>
                <a:alphaOff val="-26667"/>
                <a:lumMod val="110000"/>
                <a:satMod val="105000"/>
                <a:tint val="67000"/>
              </a:schemeClr>
            </a:gs>
            <a:gs pos="50000">
              <a:schemeClr val="accent1">
                <a:alpha val="90000"/>
                <a:hueOff val="0"/>
                <a:satOff val="0"/>
                <a:lumOff val="0"/>
                <a:alphaOff val="-26667"/>
                <a:lumMod val="105000"/>
                <a:satMod val="103000"/>
                <a:tint val="73000"/>
              </a:schemeClr>
            </a:gs>
            <a:gs pos="100000">
              <a:schemeClr val="accent1">
                <a:alpha val="90000"/>
                <a:hueOff val="0"/>
                <a:satOff val="0"/>
                <a:lumOff val="0"/>
                <a:alphaOff val="-26667"/>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Letargia/agitación.</a:t>
          </a:r>
        </a:p>
      </dsp:txBody>
      <dsp:txXfrm>
        <a:off x="31926" y="2823360"/>
        <a:ext cx="7263421" cy="590159"/>
      </dsp:txXfrm>
    </dsp:sp>
    <dsp:sp modelId="{5B705214-F64D-43F8-9ABC-3B399D5BC186}">
      <dsp:nvSpPr>
        <dsp:cNvPr id="0" name=""/>
        <dsp:cNvSpPr/>
      </dsp:nvSpPr>
      <dsp:spPr>
        <a:xfrm>
          <a:off x="0" y="3488646"/>
          <a:ext cx="7327273" cy="654011"/>
        </a:xfrm>
        <a:prstGeom prst="roundRect">
          <a:avLst/>
        </a:prstGeom>
        <a:gradFill rotWithShape="0">
          <a:gsLst>
            <a:gs pos="0">
              <a:schemeClr val="accent1">
                <a:alpha val="90000"/>
                <a:hueOff val="0"/>
                <a:satOff val="0"/>
                <a:lumOff val="0"/>
                <a:alphaOff val="-33333"/>
                <a:lumMod val="110000"/>
                <a:satMod val="105000"/>
                <a:tint val="67000"/>
              </a:schemeClr>
            </a:gs>
            <a:gs pos="50000">
              <a:schemeClr val="accent1">
                <a:alpha val="90000"/>
                <a:hueOff val="0"/>
                <a:satOff val="0"/>
                <a:lumOff val="0"/>
                <a:alphaOff val="-33333"/>
                <a:lumMod val="105000"/>
                <a:satMod val="103000"/>
                <a:tint val="73000"/>
              </a:schemeClr>
            </a:gs>
            <a:gs pos="100000">
              <a:schemeClr val="accent1">
                <a:alpha val="90000"/>
                <a:hueOff val="0"/>
                <a:satOff val="0"/>
                <a:lumOff val="0"/>
                <a:alphaOff val="-33333"/>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Hepatomegalia mayor de 2 cm.</a:t>
          </a:r>
          <a:endParaRPr lang="es-CO" sz="1500" kern="1200" dirty="0">
            <a:latin typeface="Montserrat" panose="00000500000000000000" pitchFamily="50" charset="0"/>
          </a:endParaRPr>
        </a:p>
      </dsp:txBody>
      <dsp:txXfrm>
        <a:off x="31926" y="3520572"/>
        <a:ext cx="7263421" cy="590159"/>
      </dsp:txXfrm>
    </dsp:sp>
    <dsp:sp modelId="{AE7C22B8-5519-46D4-92F2-40C92D7A3D6A}">
      <dsp:nvSpPr>
        <dsp:cNvPr id="0" name=""/>
        <dsp:cNvSpPr/>
      </dsp:nvSpPr>
      <dsp:spPr>
        <a:xfrm>
          <a:off x="0" y="4185857"/>
          <a:ext cx="7327273" cy="654011"/>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s-CO" sz="1500" kern="1200">
              <a:latin typeface="Montserrat" panose="00000500000000000000" pitchFamily="50" charset="0"/>
            </a:rPr>
            <a:t>Aumento del hematocrito concurrente con rápida disminución del número de plaquetas.</a:t>
          </a:r>
        </a:p>
      </dsp:txBody>
      <dsp:txXfrm>
        <a:off x="31926" y="4217783"/>
        <a:ext cx="7263421" cy="590159"/>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54A0A-6CCD-47C6-96AE-430CFC7DB9D0}">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34DAD6-09F1-4B4E-B934-E2B60882F98F}">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s-CO" sz="4800" kern="1200" dirty="0">
              <a:solidFill>
                <a:srgbClr val="00AAA7"/>
              </a:solidFill>
              <a:latin typeface="Montserrat" panose="00000500000000000000" pitchFamily="50" charset="0"/>
            </a:rPr>
            <a:t>Diagnóstico</a:t>
          </a:r>
        </a:p>
      </dsp:txBody>
      <dsp:txXfrm>
        <a:off x="660400" y="0"/>
        <a:ext cx="7936268" cy="1320800"/>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0D1B89-1DBF-4F70-BA62-0CD68C4D9DD1}">
      <dsp:nvSpPr>
        <dsp:cNvPr id="0" name=""/>
        <dsp:cNvSpPr/>
      </dsp:nvSpPr>
      <dsp:spPr>
        <a:xfrm>
          <a:off x="0" y="350226"/>
          <a:ext cx="7264333" cy="121680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CO" sz="2000" kern="1200" dirty="0">
              <a:latin typeface="Montserrat" panose="00000500000000000000" pitchFamily="50" charset="0"/>
            </a:rPr>
            <a:t>El hemograma muestra hemoconcentración (hematocrito alto), leucopenia y trombocitopenia.</a:t>
          </a:r>
        </a:p>
      </dsp:txBody>
      <dsp:txXfrm>
        <a:off x="59399" y="409625"/>
        <a:ext cx="7145535" cy="1098002"/>
      </dsp:txXfrm>
    </dsp:sp>
    <dsp:sp modelId="{8BDD215D-7A21-4C13-B17F-1C331811B1C5}">
      <dsp:nvSpPr>
        <dsp:cNvPr id="0" name=""/>
        <dsp:cNvSpPr/>
      </dsp:nvSpPr>
      <dsp:spPr>
        <a:xfrm>
          <a:off x="0" y="1653373"/>
          <a:ext cx="7264333" cy="121680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CO" sz="2000" kern="1200">
              <a:latin typeface="Montserrat" panose="00000500000000000000" pitchFamily="50" charset="0"/>
            </a:rPr>
            <a:t>La IgM para dengue sólo se debe pedir después del sexto día de la enfermedad.</a:t>
          </a:r>
        </a:p>
      </dsp:txBody>
      <dsp:txXfrm>
        <a:off x="59399" y="1712772"/>
        <a:ext cx="7145535" cy="1098002"/>
      </dsp:txXfrm>
    </dsp:sp>
    <dsp:sp modelId="{B2349DD2-B2ED-4F96-8C5D-C0C93A5BA09A}">
      <dsp:nvSpPr>
        <dsp:cNvPr id="0" name=""/>
        <dsp:cNvSpPr/>
      </dsp:nvSpPr>
      <dsp:spPr>
        <a:xfrm>
          <a:off x="0" y="3057373"/>
          <a:ext cx="7264333" cy="121680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s-CO" sz="2000" kern="1200">
              <a:latin typeface="Montserrat" panose="00000500000000000000" pitchFamily="50" charset="0"/>
            </a:rPr>
            <a:t>El diagnóstico virológico sólo se puede hacer en sangre hasta el quinto día de los síntomas.</a:t>
          </a:r>
        </a:p>
      </dsp:txBody>
      <dsp:txXfrm>
        <a:off x="59399" y="3116772"/>
        <a:ext cx="7145535" cy="1098002"/>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AE21B-AEAA-46FD-8F5E-8D9835C892BD}">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642D12-6B33-4DEC-844A-85EC6C8CFF19}">
      <dsp:nvSpPr>
        <dsp:cNvPr id="0" name=""/>
        <dsp:cNvSpPr/>
      </dsp:nvSpPr>
      <dsp:spPr>
        <a:xfrm>
          <a:off x="618575"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s-CO" sz="4800" b="0" kern="1200" dirty="0">
              <a:solidFill>
                <a:srgbClr val="00AAA7"/>
              </a:solidFill>
              <a:latin typeface="Montserrat" panose="00000500000000000000" pitchFamily="50" charset="0"/>
            </a:rPr>
            <a:t>Tratamiento</a:t>
          </a:r>
        </a:p>
      </dsp:txBody>
      <dsp:txXfrm>
        <a:off x="618575" y="0"/>
        <a:ext cx="7936268" cy="1320800"/>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28DB32-1429-4E8C-B3CD-47B0F5073A02}">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EDCC7B-3789-4CF3-BFFD-9A51A79B9F1D}">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s-CO" sz="4400" kern="1200" dirty="0">
              <a:solidFill>
                <a:srgbClr val="00AAA7"/>
              </a:solidFill>
              <a:latin typeface="Montserrat" panose="00000500000000000000" pitchFamily="50" charset="0"/>
            </a:rPr>
            <a:t>Criterios para transfusión de plaquetas</a:t>
          </a:r>
        </a:p>
      </dsp:txBody>
      <dsp:txXfrm>
        <a:off x="660400" y="0"/>
        <a:ext cx="7936268" cy="1320800"/>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9F7DD-A843-4F58-93A9-82C364FF8E74}">
      <dsp:nvSpPr>
        <dsp:cNvPr id="0" name=""/>
        <dsp:cNvSpPr/>
      </dsp:nvSpPr>
      <dsp:spPr>
        <a:xfrm>
          <a:off x="0" y="659440"/>
          <a:ext cx="6559177" cy="1482974"/>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s-CO" sz="2400" kern="1200" dirty="0">
              <a:latin typeface="Montserrat" panose="00000500000000000000" pitchFamily="50" charset="0"/>
            </a:rPr>
            <a:t>Plaquetas menores de 5000/mm3 o menores de 20.000/mm3 y algún factor de riesgo.</a:t>
          </a:r>
        </a:p>
      </dsp:txBody>
      <dsp:txXfrm>
        <a:off x="72393" y="731833"/>
        <a:ext cx="6414391" cy="1338188"/>
      </dsp:txXfrm>
    </dsp:sp>
    <dsp:sp modelId="{0813DC24-DB5B-4BAC-93E0-9290135F9CC2}">
      <dsp:nvSpPr>
        <dsp:cNvPr id="0" name=""/>
        <dsp:cNvSpPr/>
      </dsp:nvSpPr>
      <dsp:spPr>
        <a:xfrm>
          <a:off x="0" y="2329615"/>
          <a:ext cx="6559177" cy="1482974"/>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s-CO" sz="2400" kern="1200">
              <a:latin typeface="Montserrat" panose="00000500000000000000" pitchFamily="50" charset="0"/>
            </a:rPr>
            <a:t>Meta: 50.000/mm3.</a:t>
          </a:r>
        </a:p>
      </dsp:txBody>
      <dsp:txXfrm>
        <a:off x="72393" y="2402008"/>
        <a:ext cx="6414391" cy="1338188"/>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99960-B9F5-486D-B031-3E1B98C25EFF}">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6C66A8-57D2-434D-ADAF-52A912E1B364}">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rtl="0">
            <a:lnSpc>
              <a:spcPct val="90000"/>
            </a:lnSpc>
            <a:spcBef>
              <a:spcPct val="0"/>
            </a:spcBef>
            <a:spcAft>
              <a:spcPct val="35000"/>
            </a:spcAft>
            <a:buNone/>
          </a:pPr>
          <a:r>
            <a:rPr lang="es-CO" sz="4600" kern="1200" dirty="0">
              <a:solidFill>
                <a:srgbClr val="00AAA7"/>
              </a:solidFill>
              <a:latin typeface="Montserrat" panose="00000500000000000000" pitchFamily="50" charset="0"/>
            </a:rPr>
            <a:t>Criterios de traslado a UCI</a:t>
          </a:r>
        </a:p>
      </dsp:txBody>
      <dsp:txXfrm>
        <a:off x="660400" y="0"/>
        <a:ext cx="7936268" cy="1320800"/>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85C037-1C3C-4101-B674-729BFD763F7F}">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18737A-908D-4F3F-9F26-CC8AC020BB4E}">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s-CO" sz="4800" kern="1200" dirty="0">
              <a:solidFill>
                <a:srgbClr val="00AAA7"/>
              </a:solidFill>
              <a:latin typeface="Montserrat" panose="00000500000000000000" pitchFamily="50" charset="0"/>
            </a:rPr>
            <a:t>Criterios de alta</a:t>
          </a:r>
        </a:p>
      </dsp:txBody>
      <dsp:txXfrm>
        <a:off x="660400" y="0"/>
        <a:ext cx="7936268" cy="1320800"/>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187A1-2568-4D13-9082-42278F292F54}">
      <dsp:nvSpPr>
        <dsp:cNvPr id="0" name=""/>
        <dsp:cNvSpPr/>
      </dsp:nvSpPr>
      <dsp:spPr>
        <a:xfrm>
          <a:off x="0" y="18432"/>
          <a:ext cx="7115464" cy="69498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El paciente debe cumplir con todos los siguientes criterios para decidir darlo de alta:</a:t>
          </a:r>
        </a:p>
      </dsp:txBody>
      <dsp:txXfrm>
        <a:off x="33926" y="52358"/>
        <a:ext cx="7047612" cy="627128"/>
      </dsp:txXfrm>
    </dsp:sp>
    <dsp:sp modelId="{957D02BC-EC62-430E-9142-C3CA02B5EAA5}">
      <dsp:nvSpPr>
        <dsp:cNvPr id="0" name=""/>
        <dsp:cNvSpPr/>
      </dsp:nvSpPr>
      <dsp:spPr>
        <a:xfrm>
          <a:off x="0" y="776772"/>
          <a:ext cx="7115464" cy="694980"/>
        </a:xfrm>
        <a:prstGeom prst="roundRect">
          <a:avLst/>
        </a:prstGeom>
        <a:gradFill rotWithShape="0">
          <a:gsLst>
            <a:gs pos="0">
              <a:schemeClr val="accent1">
                <a:alpha val="90000"/>
                <a:hueOff val="0"/>
                <a:satOff val="0"/>
                <a:lumOff val="0"/>
                <a:alphaOff val="-8000"/>
                <a:lumMod val="110000"/>
                <a:satMod val="105000"/>
                <a:tint val="67000"/>
              </a:schemeClr>
            </a:gs>
            <a:gs pos="50000">
              <a:schemeClr val="accent1">
                <a:alpha val="90000"/>
                <a:hueOff val="0"/>
                <a:satOff val="0"/>
                <a:lumOff val="0"/>
                <a:alphaOff val="-8000"/>
                <a:lumMod val="105000"/>
                <a:satMod val="103000"/>
                <a:tint val="73000"/>
              </a:schemeClr>
            </a:gs>
            <a:gs pos="100000">
              <a:schemeClr val="accent1">
                <a:alpha val="90000"/>
                <a:hueOff val="0"/>
                <a:satOff val="0"/>
                <a:lumOff val="0"/>
                <a:alphaOff val="-8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dirty="0">
              <a:latin typeface="Montserrat" panose="00000500000000000000" pitchFamily="50" charset="0"/>
            </a:rPr>
            <a:t>Ausencia de fiebre durante 24 a 48 horas.</a:t>
          </a:r>
        </a:p>
      </dsp:txBody>
      <dsp:txXfrm>
        <a:off x="33926" y="810698"/>
        <a:ext cx="7047612" cy="627128"/>
      </dsp:txXfrm>
    </dsp:sp>
    <dsp:sp modelId="{63FB8AC4-95EF-4E97-8C8A-352F8842B9FC}">
      <dsp:nvSpPr>
        <dsp:cNvPr id="0" name=""/>
        <dsp:cNvSpPr/>
      </dsp:nvSpPr>
      <dsp:spPr>
        <a:xfrm>
          <a:off x="0" y="1535112"/>
          <a:ext cx="7115464" cy="694980"/>
        </a:xfrm>
        <a:prstGeom prst="roundRect">
          <a:avLst/>
        </a:prstGeom>
        <a:gradFill rotWithShape="0">
          <a:gsLst>
            <a:gs pos="0">
              <a:schemeClr val="accent1">
                <a:alpha val="90000"/>
                <a:hueOff val="0"/>
                <a:satOff val="0"/>
                <a:lumOff val="0"/>
                <a:alphaOff val="-16000"/>
                <a:lumMod val="110000"/>
                <a:satMod val="105000"/>
                <a:tint val="67000"/>
              </a:schemeClr>
            </a:gs>
            <a:gs pos="50000">
              <a:schemeClr val="accent1">
                <a:alpha val="90000"/>
                <a:hueOff val="0"/>
                <a:satOff val="0"/>
                <a:lumOff val="0"/>
                <a:alphaOff val="-16000"/>
                <a:lumMod val="105000"/>
                <a:satMod val="103000"/>
                <a:tint val="73000"/>
              </a:schemeClr>
            </a:gs>
            <a:gs pos="100000">
              <a:schemeClr val="accent1">
                <a:alpha val="90000"/>
                <a:hueOff val="0"/>
                <a:satOff val="0"/>
                <a:lumOff val="0"/>
                <a:alphaOff val="-16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dirty="0">
              <a:latin typeface="Montserrat" panose="00000500000000000000" pitchFamily="50" charset="0"/>
            </a:rPr>
            <a:t>Mejoría del estado clínico (estado general, apetito, gasto urinario, estabilidad hemodinámica, sin signos de dificultad respiratoria).</a:t>
          </a:r>
        </a:p>
      </dsp:txBody>
      <dsp:txXfrm>
        <a:off x="33926" y="1569038"/>
        <a:ext cx="7047612" cy="627128"/>
      </dsp:txXfrm>
    </dsp:sp>
    <dsp:sp modelId="{BE02C3C7-9357-44C7-A9D4-0DF20CCB7A92}">
      <dsp:nvSpPr>
        <dsp:cNvPr id="0" name=""/>
        <dsp:cNvSpPr/>
      </dsp:nvSpPr>
      <dsp:spPr>
        <a:xfrm>
          <a:off x="0" y="2293452"/>
          <a:ext cx="7115464" cy="694980"/>
        </a:xfrm>
        <a:prstGeom prst="roundRect">
          <a:avLst/>
        </a:prstGeom>
        <a:gradFill rotWithShape="0">
          <a:gsLst>
            <a:gs pos="0">
              <a:schemeClr val="accent1">
                <a:alpha val="90000"/>
                <a:hueOff val="0"/>
                <a:satOff val="0"/>
                <a:lumOff val="0"/>
                <a:alphaOff val="-24000"/>
                <a:lumMod val="110000"/>
                <a:satMod val="105000"/>
                <a:tint val="67000"/>
              </a:schemeClr>
            </a:gs>
            <a:gs pos="50000">
              <a:schemeClr val="accent1">
                <a:alpha val="90000"/>
                <a:hueOff val="0"/>
                <a:satOff val="0"/>
                <a:lumOff val="0"/>
                <a:alphaOff val="-24000"/>
                <a:lumMod val="105000"/>
                <a:satMod val="103000"/>
                <a:tint val="73000"/>
              </a:schemeClr>
            </a:gs>
            <a:gs pos="100000">
              <a:schemeClr val="accent1">
                <a:alpha val="90000"/>
                <a:hueOff val="0"/>
                <a:satOff val="0"/>
                <a:lumOff val="0"/>
                <a:alphaOff val="-24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dirty="0">
              <a:latin typeface="Montserrat" panose="00000500000000000000" pitchFamily="50" charset="0"/>
            </a:rPr>
            <a:t>Tendencia al incremento del número de plaquetas, usualmente precedido de aumento en los leucocitos.</a:t>
          </a:r>
        </a:p>
      </dsp:txBody>
      <dsp:txXfrm>
        <a:off x="33926" y="2327378"/>
        <a:ext cx="7047612" cy="627128"/>
      </dsp:txXfrm>
    </dsp:sp>
    <dsp:sp modelId="{8F1DD5DD-DACC-4723-8351-4449C8327A6D}">
      <dsp:nvSpPr>
        <dsp:cNvPr id="0" name=""/>
        <dsp:cNvSpPr/>
      </dsp:nvSpPr>
      <dsp:spPr>
        <a:xfrm>
          <a:off x="0" y="3051792"/>
          <a:ext cx="7115464" cy="694980"/>
        </a:xfrm>
        <a:prstGeom prst="roundRect">
          <a:avLst/>
        </a:prstGeom>
        <a:gradFill rotWithShape="0">
          <a:gsLst>
            <a:gs pos="0">
              <a:schemeClr val="accent1">
                <a:alpha val="90000"/>
                <a:hueOff val="0"/>
                <a:satOff val="0"/>
                <a:lumOff val="0"/>
                <a:alphaOff val="-32000"/>
                <a:lumMod val="110000"/>
                <a:satMod val="105000"/>
                <a:tint val="67000"/>
              </a:schemeClr>
            </a:gs>
            <a:gs pos="50000">
              <a:schemeClr val="accent1">
                <a:alpha val="90000"/>
                <a:hueOff val="0"/>
                <a:satOff val="0"/>
                <a:lumOff val="0"/>
                <a:alphaOff val="-32000"/>
                <a:lumMod val="105000"/>
                <a:satMod val="103000"/>
                <a:tint val="73000"/>
              </a:schemeClr>
            </a:gs>
            <a:gs pos="100000">
              <a:schemeClr val="accent1">
                <a:alpha val="90000"/>
                <a:hueOff val="0"/>
                <a:satOff val="0"/>
                <a:lumOff val="0"/>
                <a:alphaOff val="-32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Hematocrito estable aún sin líquidos intravenosos.</a:t>
          </a:r>
        </a:p>
      </dsp:txBody>
      <dsp:txXfrm>
        <a:off x="33926" y="3085718"/>
        <a:ext cx="7047612" cy="627128"/>
      </dsp:txXfrm>
    </dsp:sp>
    <dsp:sp modelId="{B8C43E11-EEC8-40AE-930C-B2756DB90155}">
      <dsp:nvSpPr>
        <dsp:cNvPr id="0" name=""/>
        <dsp:cNvSpPr/>
      </dsp:nvSpPr>
      <dsp:spPr>
        <a:xfrm>
          <a:off x="0" y="3810133"/>
          <a:ext cx="7115464" cy="69498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Plaquetas mayores de 50.000/mm3.</a:t>
          </a:r>
        </a:p>
      </dsp:txBody>
      <dsp:txXfrm>
        <a:off x="33926" y="3844059"/>
        <a:ext cx="7047612" cy="6271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8DF9DF-E0DD-41BA-87AC-EA12A4152137}">
      <dsp:nvSpPr>
        <dsp:cNvPr id="0" name=""/>
        <dsp:cNvSpPr/>
      </dsp:nvSpPr>
      <dsp:spPr>
        <a:xfrm>
          <a:off x="0" y="147371"/>
          <a:ext cx="6775705" cy="4260016"/>
        </a:xfrm>
        <a:prstGeom prst="roundRect">
          <a:avLst/>
        </a:prstGeom>
        <a:solidFill>
          <a:schemeClr val="accent1">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just" defTabSz="1111250" rtl="0">
            <a:lnSpc>
              <a:spcPct val="90000"/>
            </a:lnSpc>
            <a:spcBef>
              <a:spcPct val="0"/>
            </a:spcBef>
            <a:spcAft>
              <a:spcPct val="35000"/>
            </a:spcAft>
            <a:buNone/>
          </a:pPr>
          <a:r>
            <a:rPr lang="es-CO" sz="2500" kern="1200">
              <a:latin typeface="Montserrat" panose="00000500000000000000" pitchFamily="50" charset="0"/>
            </a:rPr>
            <a:t>Los episodios paroxísticos constan de escalofríos seguidos de picos febriles de hasta 40°C, luego diaforesis profusa que induce fatiga extrema y sueño. Su periodicidad es irregular. Pueden haber ciclos de 24 horas, tercianos de 48 horas o cuartanos de 72 horas. La causa es por la secreción de FNT de los macrófagos.</a:t>
          </a:r>
          <a:endParaRPr lang="es-CO" sz="2500" kern="1200" dirty="0">
            <a:latin typeface="Montserrat" panose="00000500000000000000" pitchFamily="50" charset="0"/>
          </a:endParaRPr>
        </a:p>
      </dsp:txBody>
      <dsp:txXfrm>
        <a:off x="207957" y="355328"/>
        <a:ext cx="6359791" cy="3844102"/>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3E1C8-CA41-4D0F-A8AA-440144C27611}">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F6EDFC-2EC9-41D0-9006-1F24BF2FA7A1}">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s-CO" sz="4400" kern="1200" dirty="0">
              <a:solidFill>
                <a:srgbClr val="00AAA7"/>
              </a:solidFill>
              <a:latin typeface="Montserrat" panose="00000500000000000000" pitchFamily="50" charset="0"/>
            </a:rPr>
            <a:t>Clínica</a:t>
          </a:r>
        </a:p>
      </dsp:txBody>
      <dsp:txXfrm>
        <a:off x="660400" y="0"/>
        <a:ext cx="7936268" cy="1320800"/>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BDF949-D1B2-4A7A-9D5A-8CF4B8496816}">
      <dsp:nvSpPr>
        <dsp:cNvPr id="0" name=""/>
        <dsp:cNvSpPr/>
      </dsp:nvSpPr>
      <dsp:spPr>
        <a:xfrm>
          <a:off x="0" y="1883"/>
          <a:ext cx="7311475" cy="1501604"/>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rtl="0">
            <a:lnSpc>
              <a:spcPct val="90000"/>
            </a:lnSpc>
            <a:spcBef>
              <a:spcPct val="0"/>
            </a:spcBef>
            <a:spcAft>
              <a:spcPct val="35000"/>
            </a:spcAft>
            <a:buNone/>
          </a:pPr>
          <a:r>
            <a:rPr lang="es-CO" sz="1600" kern="1200" dirty="0">
              <a:latin typeface="Montserrat" panose="00000500000000000000" pitchFamily="50" charset="0"/>
            </a:rPr>
            <a:t>Incubación de dos a cuatro días.</a:t>
          </a:r>
        </a:p>
      </dsp:txBody>
      <dsp:txXfrm>
        <a:off x="73302" y="75185"/>
        <a:ext cx="7164871" cy="1355000"/>
      </dsp:txXfrm>
    </dsp:sp>
    <dsp:sp modelId="{E24A35B9-F26C-4789-836C-8524B89ADCE3}">
      <dsp:nvSpPr>
        <dsp:cNvPr id="0" name=""/>
        <dsp:cNvSpPr/>
      </dsp:nvSpPr>
      <dsp:spPr>
        <a:xfrm>
          <a:off x="0" y="1517410"/>
          <a:ext cx="7311475" cy="1501604"/>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rtl="0">
            <a:lnSpc>
              <a:spcPct val="90000"/>
            </a:lnSpc>
            <a:spcBef>
              <a:spcPct val="0"/>
            </a:spcBef>
            <a:spcAft>
              <a:spcPct val="35000"/>
            </a:spcAft>
            <a:buNone/>
          </a:pPr>
          <a:r>
            <a:rPr lang="es-CO" sz="1600" kern="1200" dirty="0">
              <a:latin typeface="Montserrat" panose="00000500000000000000" pitchFamily="50" charset="0"/>
            </a:rPr>
            <a:t>La fase febril de la enfermedad dura entre uno y 10 días, se caracteriza por fiebre alta (40°C), luego del segundo al quinto día inician las </a:t>
          </a:r>
          <a:r>
            <a:rPr lang="es-CO" sz="1600" kern="1200" dirty="0" err="1">
              <a:latin typeface="Montserrat" panose="00000500000000000000" pitchFamily="50" charset="0"/>
            </a:rPr>
            <a:t>poliartralgias</a:t>
          </a:r>
          <a:r>
            <a:rPr lang="es-CO" sz="1600" kern="1200" dirty="0">
              <a:latin typeface="Montserrat" panose="00000500000000000000" pitchFamily="50" charset="0"/>
            </a:rPr>
            <a:t> (de 10 o más articulaciones) en las manos, muñecas, tobillos. Son </a:t>
          </a:r>
          <a:r>
            <a:rPr lang="es-CO" sz="1600" kern="1200" dirty="0" err="1">
              <a:latin typeface="Montserrat" panose="00000500000000000000" pitchFamily="50" charset="0"/>
            </a:rPr>
            <a:t>poliartralgias</a:t>
          </a:r>
          <a:r>
            <a:rPr lang="es-CO" sz="1600" kern="1200" dirty="0">
              <a:latin typeface="Montserrat" panose="00000500000000000000" pitchFamily="50" charset="0"/>
            </a:rPr>
            <a:t> simétricas en más de la mitad de los casos.</a:t>
          </a:r>
        </a:p>
      </dsp:txBody>
      <dsp:txXfrm>
        <a:off x="73302" y="1590712"/>
        <a:ext cx="7164871" cy="1355000"/>
      </dsp:txXfrm>
    </dsp:sp>
    <dsp:sp modelId="{9C2FF0E5-23C8-4B17-9786-E24DCC63D068}">
      <dsp:nvSpPr>
        <dsp:cNvPr id="0" name=""/>
        <dsp:cNvSpPr/>
      </dsp:nvSpPr>
      <dsp:spPr>
        <a:xfrm>
          <a:off x="0" y="3032936"/>
          <a:ext cx="7311475" cy="1501604"/>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rtl="0">
            <a:lnSpc>
              <a:spcPct val="90000"/>
            </a:lnSpc>
            <a:spcBef>
              <a:spcPct val="0"/>
            </a:spcBef>
            <a:spcAft>
              <a:spcPct val="35000"/>
            </a:spcAft>
            <a:buNone/>
          </a:pPr>
          <a:r>
            <a:rPr lang="es-CO" sz="1600" kern="1200" dirty="0">
              <a:latin typeface="Montserrat" panose="00000500000000000000" pitchFamily="50" charset="0"/>
            </a:rPr>
            <a:t>Se de brote macular o </a:t>
          </a:r>
          <a:r>
            <a:rPr lang="es-CO" sz="1600" kern="1200" dirty="0" err="1">
              <a:latin typeface="Montserrat" panose="00000500000000000000" pitchFamily="50" charset="0"/>
            </a:rPr>
            <a:t>máculo</a:t>
          </a:r>
          <a:r>
            <a:rPr lang="es-CO" sz="1600" kern="1200" dirty="0">
              <a:latin typeface="Montserrat" panose="00000500000000000000" pitchFamily="50" charset="0"/>
            </a:rPr>
            <a:t> </a:t>
          </a:r>
          <a:r>
            <a:rPr lang="es-CO" sz="1600" kern="1200" dirty="0" err="1">
              <a:latin typeface="Montserrat" panose="00000500000000000000" pitchFamily="50" charset="0"/>
            </a:rPr>
            <a:t>papular</a:t>
          </a:r>
          <a:r>
            <a:rPr lang="es-CO" sz="1600" kern="1200" dirty="0">
              <a:latin typeface="Montserrat" panose="00000500000000000000" pitchFamily="50" charset="0"/>
            </a:rPr>
            <a:t> (usualmente después del tercer día), inicia en extremidades y tronco y luego a cara.</a:t>
          </a:r>
        </a:p>
      </dsp:txBody>
      <dsp:txXfrm>
        <a:off x="73302" y="3106238"/>
        <a:ext cx="7164871" cy="1355000"/>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3E1C8-CA41-4D0F-A8AA-440144C27611}">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F6EDFC-2EC9-41D0-9006-1F24BF2FA7A1}">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s-CO" sz="4400" kern="1200" dirty="0">
              <a:solidFill>
                <a:srgbClr val="00AAA7"/>
              </a:solidFill>
              <a:latin typeface="Montserrat" panose="00000500000000000000" pitchFamily="50" charset="0"/>
            </a:rPr>
            <a:t>Clínica</a:t>
          </a:r>
          <a:endParaRPr lang="es-CO" sz="4800" kern="1200" dirty="0">
            <a:solidFill>
              <a:srgbClr val="00AAA7"/>
            </a:solidFill>
            <a:latin typeface="Montserrat" panose="00000500000000000000" pitchFamily="50" charset="0"/>
          </a:endParaRPr>
        </a:p>
      </dsp:txBody>
      <dsp:txXfrm>
        <a:off x="660400" y="0"/>
        <a:ext cx="7936268" cy="1320800"/>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F5AC3-2324-443C-A101-13C5D627C257}">
      <dsp:nvSpPr>
        <dsp:cNvPr id="0" name=""/>
        <dsp:cNvSpPr/>
      </dsp:nvSpPr>
      <dsp:spPr>
        <a:xfrm>
          <a:off x="0" y="27451"/>
          <a:ext cx="7085923" cy="80496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s-CO" sz="1800" kern="1200">
              <a:latin typeface="Montserrat" panose="00000500000000000000" pitchFamily="50" charset="0"/>
            </a:rPr>
            <a:t>Prurito en 25% a 50% de los pacientes.</a:t>
          </a:r>
        </a:p>
      </dsp:txBody>
      <dsp:txXfrm>
        <a:off x="39295" y="66746"/>
        <a:ext cx="7007333" cy="726370"/>
      </dsp:txXfrm>
    </dsp:sp>
    <dsp:sp modelId="{8E948606-8FAE-4B97-B7BD-77FEEC5D33B7}">
      <dsp:nvSpPr>
        <dsp:cNvPr id="0" name=""/>
        <dsp:cNvSpPr/>
      </dsp:nvSpPr>
      <dsp:spPr>
        <a:xfrm>
          <a:off x="0" y="956251"/>
          <a:ext cx="7085923" cy="804960"/>
        </a:xfrm>
        <a:prstGeom prst="roundRect">
          <a:avLst/>
        </a:prstGeom>
        <a:gradFill rotWithShape="0">
          <a:gsLst>
            <a:gs pos="0">
              <a:schemeClr val="accent1">
                <a:alpha val="90000"/>
                <a:hueOff val="0"/>
                <a:satOff val="0"/>
                <a:lumOff val="0"/>
                <a:alphaOff val="-10000"/>
                <a:lumMod val="110000"/>
                <a:satMod val="105000"/>
                <a:tint val="67000"/>
              </a:schemeClr>
            </a:gs>
            <a:gs pos="50000">
              <a:schemeClr val="accent1">
                <a:alpha val="90000"/>
                <a:hueOff val="0"/>
                <a:satOff val="0"/>
                <a:lumOff val="0"/>
                <a:alphaOff val="-10000"/>
                <a:lumMod val="105000"/>
                <a:satMod val="103000"/>
                <a:tint val="73000"/>
              </a:schemeClr>
            </a:gs>
            <a:gs pos="100000">
              <a:schemeClr val="accent1">
                <a:alpha val="90000"/>
                <a:hueOff val="0"/>
                <a:satOff val="0"/>
                <a:lumOff val="0"/>
                <a:alphaOff val="-1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s-CO" sz="1800" kern="1200">
              <a:latin typeface="Montserrat" panose="00000500000000000000" pitchFamily="50" charset="0"/>
            </a:rPr>
            <a:t>Cefalea, mialgias y síntomas gastrointestinales.</a:t>
          </a:r>
        </a:p>
      </dsp:txBody>
      <dsp:txXfrm>
        <a:off x="39295" y="995546"/>
        <a:ext cx="7007333" cy="726370"/>
      </dsp:txXfrm>
    </dsp:sp>
    <dsp:sp modelId="{1B8A40EF-6A0F-459F-A882-D5F7CE795FC3}">
      <dsp:nvSpPr>
        <dsp:cNvPr id="0" name=""/>
        <dsp:cNvSpPr/>
      </dsp:nvSpPr>
      <dsp:spPr>
        <a:xfrm>
          <a:off x="0" y="1885051"/>
          <a:ext cx="7085923" cy="80496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s-CO" sz="1800" kern="1200">
              <a:latin typeface="Montserrat" panose="00000500000000000000" pitchFamily="50" charset="0"/>
            </a:rPr>
            <a:t>Al examen físico hay edema periférico, derrames articulares, linfadenopatía cervical y conjuntivitis.</a:t>
          </a:r>
        </a:p>
      </dsp:txBody>
      <dsp:txXfrm>
        <a:off x="39295" y="1924346"/>
        <a:ext cx="7007333" cy="726370"/>
      </dsp:txXfrm>
    </dsp:sp>
    <dsp:sp modelId="{57EE0C6E-EE2A-4026-BAA1-49ED15D052B1}">
      <dsp:nvSpPr>
        <dsp:cNvPr id="0" name=""/>
        <dsp:cNvSpPr/>
      </dsp:nvSpPr>
      <dsp:spPr>
        <a:xfrm>
          <a:off x="0" y="2813850"/>
          <a:ext cx="7085923" cy="804960"/>
        </a:xfrm>
        <a:prstGeom prst="roundRect">
          <a:avLst/>
        </a:prstGeom>
        <a:gradFill rotWithShape="0">
          <a:gsLst>
            <a:gs pos="0">
              <a:schemeClr val="accent1">
                <a:alpha val="90000"/>
                <a:hueOff val="0"/>
                <a:satOff val="0"/>
                <a:lumOff val="0"/>
                <a:alphaOff val="-30000"/>
                <a:lumMod val="110000"/>
                <a:satMod val="105000"/>
                <a:tint val="67000"/>
              </a:schemeClr>
            </a:gs>
            <a:gs pos="50000">
              <a:schemeClr val="accent1">
                <a:alpha val="90000"/>
                <a:hueOff val="0"/>
                <a:satOff val="0"/>
                <a:lumOff val="0"/>
                <a:alphaOff val="-30000"/>
                <a:lumMod val="105000"/>
                <a:satMod val="103000"/>
                <a:tint val="73000"/>
              </a:schemeClr>
            </a:gs>
            <a:gs pos="100000">
              <a:schemeClr val="accent1">
                <a:alpha val="90000"/>
                <a:hueOff val="0"/>
                <a:satOff val="0"/>
                <a:lumOff val="0"/>
                <a:alphaOff val="-3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s-CO" sz="1800" kern="1200">
              <a:latin typeface="Montserrat" panose="00000500000000000000" pitchFamily="50" charset="0"/>
            </a:rPr>
            <a:t>El laboratorio muestra linfopenia y trombocitopenia.</a:t>
          </a:r>
        </a:p>
      </dsp:txBody>
      <dsp:txXfrm>
        <a:off x="39295" y="2853145"/>
        <a:ext cx="7007333" cy="726370"/>
      </dsp:txXfrm>
    </dsp:sp>
    <dsp:sp modelId="{B8155D46-2B43-4C65-AEA4-2B3E138D8409}">
      <dsp:nvSpPr>
        <dsp:cNvPr id="0" name=""/>
        <dsp:cNvSpPr/>
      </dsp:nvSpPr>
      <dsp:spPr>
        <a:xfrm>
          <a:off x="0" y="3742651"/>
          <a:ext cx="7085923" cy="80496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s-CO" sz="1800" kern="1200">
              <a:latin typeface="Montserrat" panose="00000500000000000000" pitchFamily="50" charset="0"/>
            </a:rPr>
            <a:t>Hasta 20% de los pacientes presentan artralgias grave hasta 12 meses después de la enfermedad.</a:t>
          </a:r>
        </a:p>
      </dsp:txBody>
      <dsp:txXfrm>
        <a:off x="39295" y="3781946"/>
        <a:ext cx="7007333" cy="726370"/>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3E1C8-CA41-4D0F-A8AA-440144C27611}">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F6EDFC-2EC9-41D0-9006-1F24BF2FA7A1}">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s-CO" sz="4000" kern="1200" dirty="0">
              <a:solidFill>
                <a:srgbClr val="00AAA7"/>
              </a:solidFill>
              <a:latin typeface="Montserrat" panose="00000500000000000000" pitchFamily="50" charset="0"/>
            </a:rPr>
            <a:t>Diagnóstico y tratamiento</a:t>
          </a:r>
        </a:p>
      </dsp:txBody>
      <dsp:txXfrm>
        <a:off x="660400" y="0"/>
        <a:ext cx="7936268" cy="1320800"/>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C22E9-5E72-4977-B924-2A0E5E8C1785}">
      <dsp:nvSpPr>
        <dsp:cNvPr id="0" name=""/>
        <dsp:cNvSpPr/>
      </dsp:nvSpPr>
      <dsp:spPr>
        <a:xfrm>
          <a:off x="0" y="488804"/>
          <a:ext cx="7277946" cy="66690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just" defTabSz="666750" rtl="0">
            <a:lnSpc>
              <a:spcPct val="90000"/>
            </a:lnSpc>
            <a:spcBef>
              <a:spcPct val="0"/>
            </a:spcBef>
            <a:spcAft>
              <a:spcPct val="35000"/>
            </a:spcAft>
            <a:buNone/>
          </a:pPr>
          <a:r>
            <a:rPr lang="es-CO" sz="1500" kern="1200">
              <a:latin typeface="Montserrat" panose="00000500000000000000" pitchFamily="50" charset="0"/>
            </a:rPr>
            <a:t>ELISA puede ayudar a confirmar IgM e IgG (IgM está presente desde las tres a cinco semanas del inicio de la enfermedad y duran dos meses).</a:t>
          </a:r>
          <a:endParaRPr lang="es-CO" sz="1500" kern="1200" dirty="0">
            <a:latin typeface="Montserrat" panose="00000500000000000000" pitchFamily="50" charset="0"/>
          </a:endParaRPr>
        </a:p>
      </dsp:txBody>
      <dsp:txXfrm>
        <a:off x="32555" y="521359"/>
        <a:ext cx="7212836" cy="601790"/>
      </dsp:txXfrm>
    </dsp:sp>
    <dsp:sp modelId="{88D9D13A-7EB7-4955-B4F2-10DEA031FBC4}">
      <dsp:nvSpPr>
        <dsp:cNvPr id="0" name=""/>
        <dsp:cNvSpPr/>
      </dsp:nvSpPr>
      <dsp:spPr>
        <a:xfrm>
          <a:off x="0" y="1198904"/>
          <a:ext cx="7277946" cy="666900"/>
        </a:xfrm>
        <a:prstGeom prst="roundRect">
          <a:avLst/>
        </a:prstGeom>
        <a:gradFill rotWithShape="0">
          <a:gsLst>
            <a:gs pos="0">
              <a:schemeClr val="accent1">
                <a:alpha val="90000"/>
                <a:hueOff val="0"/>
                <a:satOff val="0"/>
                <a:lumOff val="0"/>
                <a:alphaOff val="-10000"/>
                <a:lumMod val="110000"/>
                <a:satMod val="105000"/>
                <a:tint val="67000"/>
              </a:schemeClr>
            </a:gs>
            <a:gs pos="50000">
              <a:schemeClr val="accent1">
                <a:alpha val="90000"/>
                <a:hueOff val="0"/>
                <a:satOff val="0"/>
                <a:lumOff val="0"/>
                <a:alphaOff val="-10000"/>
                <a:lumMod val="105000"/>
                <a:satMod val="103000"/>
                <a:tint val="73000"/>
              </a:schemeClr>
            </a:gs>
            <a:gs pos="100000">
              <a:schemeClr val="accent1">
                <a:alpha val="90000"/>
                <a:hueOff val="0"/>
                <a:satOff val="0"/>
                <a:lumOff val="0"/>
                <a:alphaOff val="-1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just" defTabSz="666750" rtl="0">
            <a:lnSpc>
              <a:spcPct val="90000"/>
            </a:lnSpc>
            <a:spcBef>
              <a:spcPct val="0"/>
            </a:spcBef>
            <a:spcAft>
              <a:spcPct val="35000"/>
            </a:spcAft>
            <a:buNone/>
          </a:pPr>
          <a:r>
            <a:rPr lang="es-CO" sz="1500" kern="1200">
              <a:latin typeface="Montserrat" panose="00000500000000000000" pitchFamily="50" charset="0"/>
            </a:rPr>
            <a:t>En la primera semana se puede realizar PCR de las muestras.</a:t>
          </a:r>
          <a:endParaRPr lang="es-CO" sz="1500" kern="1200" dirty="0">
            <a:latin typeface="Montserrat" panose="00000500000000000000" pitchFamily="50" charset="0"/>
          </a:endParaRPr>
        </a:p>
      </dsp:txBody>
      <dsp:txXfrm>
        <a:off x="32555" y="1231459"/>
        <a:ext cx="7212836" cy="601790"/>
      </dsp:txXfrm>
    </dsp:sp>
    <dsp:sp modelId="{81EA03A2-5711-4503-B430-BA235ED52349}">
      <dsp:nvSpPr>
        <dsp:cNvPr id="0" name=""/>
        <dsp:cNvSpPr/>
      </dsp:nvSpPr>
      <dsp:spPr>
        <a:xfrm>
          <a:off x="0" y="1909004"/>
          <a:ext cx="7277946" cy="66690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just" defTabSz="666750" rtl="0">
            <a:lnSpc>
              <a:spcPct val="90000"/>
            </a:lnSpc>
            <a:spcBef>
              <a:spcPct val="0"/>
            </a:spcBef>
            <a:spcAft>
              <a:spcPct val="35000"/>
            </a:spcAft>
            <a:buNone/>
          </a:pPr>
          <a:r>
            <a:rPr lang="es-CO" sz="1500" kern="1200" dirty="0">
              <a:latin typeface="Montserrat" panose="00000500000000000000" pitchFamily="50" charset="0"/>
            </a:rPr>
            <a:t>La mortalidad no es grave, excepto en algunos grupos: 1 por 1000 pacientes.</a:t>
          </a:r>
        </a:p>
      </dsp:txBody>
      <dsp:txXfrm>
        <a:off x="32555" y="1941559"/>
        <a:ext cx="7212836" cy="601790"/>
      </dsp:txXfrm>
    </dsp:sp>
    <dsp:sp modelId="{1AF955F3-EFF2-4D54-9D14-403B40908CDD}">
      <dsp:nvSpPr>
        <dsp:cNvPr id="0" name=""/>
        <dsp:cNvSpPr/>
      </dsp:nvSpPr>
      <dsp:spPr>
        <a:xfrm>
          <a:off x="0" y="2619105"/>
          <a:ext cx="7277946" cy="666900"/>
        </a:xfrm>
        <a:prstGeom prst="roundRect">
          <a:avLst/>
        </a:prstGeom>
        <a:gradFill rotWithShape="0">
          <a:gsLst>
            <a:gs pos="0">
              <a:schemeClr val="accent1">
                <a:alpha val="90000"/>
                <a:hueOff val="0"/>
                <a:satOff val="0"/>
                <a:lumOff val="0"/>
                <a:alphaOff val="-30000"/>
                <a:lumMod val="110000"/>
                <a:satMod val="105000"/>
                <a:tint val="67000"/>
              </a:schemeClr>
            </a:gs>
            <a:gs pos="50000">
              <a:schemeClr val="accent1">
                <a:alpha val="90000"/>
                <a:hueOff val="0"/>
                <a:satOff val="0"/>
                <a:lumOff val="0"/>
                <a:alphaOff val="-30000"/>
                <a:lumMod val="105000"/>
                <a:satMod val="103000"/>
                <a:tint val="73000"/>
              </a:schemeClr>
            </a:gs>
            <a:gs pos="100000">
              <a:schemeClr val="accent1">
                <a:alpha val="90000"/>
                <a:hueOff val="0"/>
                <a:satOff val="0"/>
                <a:lumOff val="0"/>
                <a:alphaOff val="-3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just" defTabSz="666750" rtl="0">
            <a:lnSpc>
              <a:spcPct val="90000"/>
            </a:lnSpc>
            <a:spcBef>
              <a:spcPct val="0"/>
            </a:spcBef>
            <a:spcAft>
              <a:spcPct val="35000"/>
            </a:spcAft>
            <a:buNone/>
          </a:pPr>
          <a:r>
            <a:rPr lang="es-CO" sz="1500" kern="1200">
              <a:latin typeface="Montserrat" panose="00000500000000000000" pitchFamily="50" charset="0"/>
            </a:rPr>
            <a:t>Antipiréticos y analgésicos.</a:t>
          </a:r>
          <a:endParaRPr lang="es-CO" sz="1500" kern="1200" dirty="0">
            <a:latin typeface="Montserrat" panose="00000500000000000000" pitchFamily="50" charset="0"/>
          </a:endParaRPr>
        </a:p>
      </dsp:txBody>
      <dsp:txXfrm>
        <a:off x="32555" y="2651660"/>
        <a:ext cx="7212836" cy="601790"/>
      </dsp:txXfrm>
    </dsp:sp>
    <dsp:sp modelId="{A81A93D4-2525-4E03-88AD-B85C1657473E}">
      <dsp:nvSpPr>
        <dsp:cNvPr id="0" name=""/>
        <dsp:cNvSpPr/>
      </dsp:nvSpPr>
      <dsp:spPr>
        <a:xfrm>
          <a:off x="0" y="3329205"/>
          <a:ext cx="7277946" cy="66690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just" defTabSz="666750" rtl="0">
            <a:lnSpc>
              <a:spcPct val="90000"/>
            </a:lnSpc>
            <a:spcBef>
              <a:spcPct val="0"/>
            </a:spcBef>
            <a:spcAft>
              <a:spcPct val="35000"/>
            </a:spcAft>
            <a:buNone/>
          </a:pPr>
          <a:r>
            <a:rPr lang="es-CO" sz="1500" kern="1200">
              <a:latin typeface="Montserrat" panose="00000500000000000000" pitchFamily="50" charset="0"/>
            </a:rPr>
            <a:t>Reposición de líquidos.</a:t>
          </a:r>
          <a:endParaRPr lang="es-CO" sz="1500" kern="1200" dirty="0">
            <a:latin typeface="Montserrat" panose="00000500000000000000" pitchFamily="50" charset="0"/>
          </a:endParaRPr>
        </a:p>
      </dsp:txBody>
      <dsp:txXfrm>
        <a:off x="32555" y="3361760"/>
        <a:ext cx="7212836" cy="601790"/>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426814-3400-4E32-A745-F45F2F070480}">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37C4DB-3A07-4047-8C38-05860CD61651}">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s-CO" sz="4800" kern="1200" dirty="0">
              <a:solidFill>
                <a:srgbClr val="00AAA7"/>
              </a:solidFill>
              <a:latin typeface="Montserrat" panose="00000500000000000000" pitchFamily="50" charset="0"/>
            </a:rPr>
            <a:t>Clínica</a:t>
          </a:r>
        </a:p>
      </dsp:txBody>
      <dsp:txXfrm>
        <a:off x="660400" y="0"/>
        <a:ext cx="7936268" cy="1320800"/>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567DCA-DC15-4371-9511-72CC446402C5}">
      <dsp:nvSpPr>
        <dsp:cNvPr id="0" name=""/>
        <dsp:cNvSpPr/>
      </dsp:nvSpPr>
      <dsp:spPr>
        <a:xfrm>
          <a:off x="0" y="27977"/>
          <a:ext cx="7040202" cy="697612"/>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Incubación de dos a 14 días.</a:t>
          </a:r>
        </a:p>
      </dsp:txBody>
      <dsp:txXfrm>
        <a:off x="34055" y="62032"/>
        <a:ext cx="6972092" cy="629502"/>
      </dsp:txXfrm>
    </dsp:sp>
    <dsp:sp modelId="{ADE55F68-0EBC-4093-8643-D6C973046C0D}">
      <dsp:nvSpPr>
        <dsp:cNvPr id="0" name=""/>
        <dsp:cNvSpPr/>
      </dsp:nvSpPr>
      <dsp:spPr>
        <a:xfrm>
          <a:off x="0" y="771670"/>
          <a:ext cx="7040202" cy="697612"/>
        </a:xfrm>
        <a:prstGeom prst="roundRect">
          <a:avLst/>
        </a:prstGeom>
        <a:gradFill rotWithShape="0">
          <a:gsLst>
            <a:gs pos="0">
              <a:schemeClr val="accent1">
                <a:alpha val="90000"/>
                <a:hueOff val="0"/>
                <a:satOff val="0"/>
                <a:lumOff val="0"/>
                <a:alphaOff val="-8000"/>
                <a:lumMod val="110000"/>
                <a:satMod val="105000"/>
                <a:tint val="67000"/>
              </a:schemeClr>
            </a:gs>
            <a:gs pos="50000">
              <a:schemeClr val="accent1">
                <a:alpha val="90000"/>
                <a:hueOff val="0"/>
                <a:satOff val="0"/>
                <a:lumOff val="0"/>
                <a:alphaOff val="-8000"/>
                <a:lumMod val="105000"/>
                <a:satMod val="103000"/>
                <a:tint val="73000"/>
              </a:schemeClr>
            </a:gs>
            <a:gs pos="100000">
              <a:schemeClr val="accent1">
                <a:alpha val="90000"/>
                <a:hueOff val="0"/>
                <a:satOff val="0"/>
                <a:lumOff val="0"/>
                <a:alphaOff val="-8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Enfermedad leve y autorresolutiva que dura entre dos y siete días.</a:t>
          </a:r>
        </a:p>
      </dsp:txBody>
      <dsp:txXfrm>
        <a:off x="34055" y="805725"/>
        <a:ext cx="6972092" cy="629502"/>
      </dsp:txXfrm>
    </dsp:sp>
    <dsp:sp modelId="{7AFAEDD6-BEF6-479C-B661-4B76FEA51666}">
      <dsp:nvSpPr>
        <dsp:cNvPr id="0" name=""/>
        <dsp:cNvSpPr/>
      </dsp:nvSpPr>
      <dsp:spPr>
        <a:xfrm>
          <a:off x="0" y="1515363"/>
          <a:ext cx="7040202" cy="697612"/>
        </a:xfrm>
        <a:prstGeom prst="roundRect">
          <a:avLst/>
        </a:prstGeom>
        <a:gradFill rotWithShape="0">
          <a:gsLst>
            <a:gs pos="0">
              <a:schemeClr val="accent1">
                <a:alpha val="90000"/>
                <a:hueOff val="0"/>
                <a:satOff val="0"/>
                <a:lumOff val="0"/>
                <a:alphaOff val="-16000"/>
                <a:lumMod val="110000"/>
                <a:satMod val="105000"/>
                <a:tint val="67000"/>
              </a:schemeClr>
            </a:gs>
            <a:gs pos="50000">
              <a:schemeClr val="accent1">
                <a:alpha val="90000"/>
                <a:hueOff val="0"/>
                <a:satOff val="0"/>
                <a:lumOff val="0"/>
                <a:alphaOff val="-16000"/>
                <a:lumMod val="105000"/>
                <a:satMod val="103000"/>
                <a:tint val="73000"/>
              </a:schemeClr>
            </a:gs>
            <a:gs pos="100000">
              <a:schemeClr val="accent1">
                <a:alpha val="90000"/>
                <a:hueOff val="0"/>
                <a:satOff val="0"/>
                <a:lumOff val="0"/>
                <a:alphaOff val="-16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La infección genera inmunidad de por vida.</a:t>
          </a:r>
        </a:p>
      </dsp:txBody>
      <dsp:txXfrm>
        <a:off x="34055" y="1549418"/>
        <a:ext cx="6972092" cy="629502"/>
      </dsp:txXfrm>
    </dsp:sp>
    <dsp:sp modelId="{2CC0F965-C615-41CE-AEAC-9178D9C95F4E}">
      <dsp:nvSpPr>
        <dsp:cNvPr id="0" name=""/>
        <dsp:cNvSpPr/>
      </dsp:nvSpPr>
      <dsp:spPr>
        <a:xfrm>
          <a:off x="0" y="2259055"/>
          <a:ext cx="7040202" cy="697612"/>
        </a:xfrm>
        <a:prstGeom prst="roundRect">
          <a:avLst/>
        </a:prstGeom>
        <a:gradFill rotWithShape="0">
          <a:gsLst>
            <a:gs pos="0">
              <a:schemeClr val="accent1">
                <a:alpha val="90000"/>
                <a:hueOff val="0"/>
                <a:satOff val="0"/>
                <a:lumOff val="0"/>
                <a:alphaOff val="-24000"/>
                <a:lumMod val="110000"/>
                <a:satMod val="105000"/>
                <a:tint val="67000"/>
              </a:schemeClr>
            </a:gs>
            <a:gs pos="50000">
              <a:schemeClr val="accent1">
                <a:alpha val="90000"/>
                <a:hueOff val="0"/>
                <a:satOff val="0"/>
                <a:lumOff val="0"/>
                <a:alphaOff val="-24000"/>
                <a:lumMod val="105000"/>
                <a:satMod val="103000"/>
                <a:tint val="73000"/>
              </a:schemeClr>
            </a:gs>
            <a:gs pos="100000">
              <a:schemeClr val="accent1">
                <a:alpha val="90000"/>
                <a:hueOff val="0"/>
                <a:satOff val="0"/>
                <a:lumOff val="0"/>
                <a:alphaOff val="-24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Se inicia con fiebre baja (37.8°C hasta 38.5°C), rash máculo papular, artralgias de manos y pies y conjuntivitis no purulenta.</a:t>
          </a:r>
        </a:p>
      </dsp:txBody>
      <dsp:txXfrm>
        <a:off x="34055" y="2293110"/>
        <a:ext cx="6972092" cy="629502"/>
      </dsp:txXfrm>
    </dsp:sp>
    <dsp:sp modelId="{4A90A614-6F8C-44C3-BE9C-4DCD8366C316}">
      <dsp:nvSpPr>
        <dsp:cNvPr id="0" name=""/>
        <dsp:cNvSpPr/>
      </dsp:nvSpPr>
      <dsp:spPr>
        <a:xfrm>
          <a:off x="0" y="3002748"/>
          <a:ext cx="7040202" cy="697612"/>
        </a:xfrm>
        <a:prstGeom prst="roundRect">
          <a:avLst/>
        </a:prstGeom>
        <a:gradFill rotWithShape="0">
          <a:gsLst>
            <a:gs pos="0">
              <a:schemeClr val="accent1">
                <a:alpha val="90000"/>
                <a:hueOff val="0"/>
                <a:satOff val="0"/>
                <a:lumOff val="0"/>
                <a:alphaOff val="-32000"/>
                <a:lumMod val="110000"/>
                <a:satMod val="105000"/>
                <a:tint val="67000"/>
              </a:schemeClr>
            </a:gs>
            <a:gs pos="50000">
              <a:schemeClr val="accent1">
                <a:alpha val="90000"/>
                <a:hueOff val="0"/>
                <a:satOff val="0"/>
                <a:lumOff val="0"/>
                <a:alphaOff val="-32000"/>
                <a:lumMod val="105000"/>
                <a:satMod val="103000"/>
                <a:tint val="73000"/>
              </a:schemeClr>
            </a:gs>
            <a:gs pos="100000">
              <a:schemeClr val="accent1">
                <a:alpha val="90000"/>
                <a:hueOff val="0"/>
                <a:satOff val="0"/>
                <a:lumOff val="0"/>
                <a:alphaOff val="-32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Además cefalea, mialgias, dolor retroorbitario, astenia, a veces dolor abdominal y diarrea.</a:t>
          </a:r>
        </a:p>
      </dsp:txBody>
      <dsp:txXfrm>
        <a:off x="34055" y="3036803"/>
        <a:ext cx="6972092" cy="629502"/>
      </dsp:txXfrm>
    </dsp:sp>
    <dsp:sp modelId="{62F25D84-10B2-4451-8711-D8B1BEB2EE17}">
      <dsp:nvSpPr>
        <dsp:cNvPr id="0" name=""/>
        <dsp:cNvSpPr/>
      </dsp:nvSpPr>
      <dsp:spPr>
        <a:xfrm>
          <a:off x="0" y="3746440"/>
          <a:ext cx="7040202" cy="697612"/>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Trombocitopenia ocasional.</a:t>
          </a:r>
        </a:p>
      </dsp:txBody>
      <dsp:txXfrm>
        <a:off x="34055" y="3780495"/>
        <a:ext cx="6972092" cy="629502"/>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1A6ACC-FC8D-4C00-B3A2-F9E6F65A5B48}">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AAD73B-19A5-4D9C-8637-A647DC027CA2}">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s-CO" sz="4800" kern="1200" dirty="0">
              <a:solidFill>
                <a:srgbClr val="00AAA7"/>
              </a:solidFill>
              <a:latin typeface="Montserrat" panose="00000500000000000000" pitchFamily="50" charset="0"/>
            </a:rPr>
            <a:t>Complicaciones</a:t>
          </a:r>
        </a:p>
      </dsp:txBody>
      <dsp:txXfrm>
        <a:off x="660400" y="0"/>
        <a:ext cx="7936268" cy="1320800"/>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1251B1-7A30-41E1-B71C-1BEE0AB0DDA4}">
      <dsp:nvSpPr>
        <dsp:cNvPr id="0" name=""/>
        <dsp:cNvSpPr/>
      </dsp:nvSpPr>
      <dsp:spPr>
        <a:xfrm>
          <a:off x="0" y="47813"/>
          <a:ext cx="7193540" cy="78624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CO" sz="1400" kern="1200">
              <a:latin typeface="Montserrat" panose="00000500000000000000" pitchFamily="50" charset="0"/>
            </a:rPr>
            <a:t>En la infección intrauterina en el primer trimestre se genera aborto o microcefalia.</a:t>
          </a:r>
        </a:p>
      </dsp:txBody>
      <dsp:txXfrm>
        <a:off x="38381" y="86194"/>
        <a:ext cx="7116778" cy="709478"/>
      </dsp:txXfrm>
    </dsp:sp>
    <dsp:sp modelId="{1DADB8A8-8226-4E48-9F86-7F570F5698D1}">
      <dsp:nvSpPr>
        <dsp:cNvPr id="0" name=""/>
        <dsp:cNvSpPr/>
      </dsp:nvSpPr>
      <dsp:spPr>
        <a:xfrm>
          <a:off x="0" y="955013"/>
          <a:ext cx="7193540" cy="786240"/>
        </a:xfrm>
        <a:prstGeom prst="roundRect">
          <a:avLst/>
        </a:prstGeom>
        <a:gradFill rotWithShape="0">
          <a:gsLst>
            <a:gs pos="0">
              <a:schemeClr val="accent1">
                <a:alpha val="90000"/>
                <a:hueOff val="0"/>
                <a:satOff val="0"/>
                <a:lumOff val="0"/>
                <a:alphaOff val="-10000"/>
                <a:lumMod val="110000"/>
                <a:satMod val="105000"/>
                <a:tint val="67000"/>
              </a:schemeClr>
            </a:gs>
            <a:gs pos="50000">
              <a:schemeClr val="accent1">
                <a:alpha val="90000"/>
                <a:hueOff val="0"/>
                <a:satOff val="0"/>
                <a:lumOff val="0"/>
                <a:alphaOff val="-10000"/>
                <a:lumMod val="105000"/>
                <a:satMod val="103000"/>
                <a:tint val="73000"/>
              </a:schemeClr>
            </a:gs>
            <a:gs pos="100000">
              <a:schemeClr val="accent1">
                <a:alpha val="90000"/>
                <a:hueOff val="0"/>
                <a:satOff val="0"/>
                <a:lumOff val="0"/>
                <a:alphaOff val="-1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CO" sz="1400" kern="1200">
              <a:latin typeface="Montserrat" panose="00000500000000000000" pitchFamily="50" charset="0"/>
            </a:rPr>
            <a:t>La microcefalia se define como perímetro cefálico al nacer menor a 32 cm. La incidencia es de 2.8 por cada 10 mil nacidos vivos).</a:t>
          </a:r>
        </a:p>
      </dsp:txBody>
      <dsp:txXfrm>
        <a:off x="38381" y="993394"/>
        <a:ext cx="7116778" cy="709478"/>
      </dsp:txXfrm>
    </dsp:sp>
    <dsp:sp modelId="{5AD6F8BF-0623-4BAC-9127-3EEA8458D827}">
      <dsp:nvSpPr>
        <dsp:cNvPr id="0" name=""/>
        <dsp:cNvSpPr/>
      </dsp:nvSpPr>
      <dsp:spPr>
        <a:xfrm>
          <a:off x="0" y="1862213"/>
          <a:ext cx="7193540" cy="78624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CO" sz="1400" kern="1200">
              <a:latin typeface="Montserrat" panose="00000500000000000000" pitchFamily="50" charset="0"/>
            </a:rPr>
            <a:t>En el adulto puede darse el Síndrome de Guillain Barré que es una neuropatía axonal motora aguda.</a:t>
          </a:r>
        </a:p>
      </dsp:txBody>
      <dsp:txXfrm>
        <a:off x="38381" y="1900594"/>
        <a:ext cx="7116778" cy="709478"/>
      </dsp:txXfrm>
    </dsp:sp>
    <dsp:sp modelId="{8CCE4917-F934-4456-B0EE-9175C68F0048}">
      <dsp:nvSpPr>
        <dsp:cNvPr id="0" name=""/>
        <dsp:cNvSpPr/>
      </dsp:nvSpPr>
      <dsp:spPr>
        <a:xfrm>
          <a:off x="0" y="2769413"/>
          <a:ext cx="7193540" cy="786240"/>
        </a:xfrm>
        <a:prstGeom prst="roundRect">
          <a:avLst/>
        </a:prstGeom>
        <a:gradFill rotWithShape="0">
          <a:gsLst>
            <a:gs pos="0">
              <a:schemeClr val="accent1">
                <a:alpha val="90000"/>
                <a:hueOff val="0"/>
                <a:satOff val="0"/>
                <a:lumOff val="0"/>
                <a:alphaOff val="-30000"/>
                <a:lumMod val="110000"/>
                <a:satMod val="105000"/>
                <a:tint val="67000"/>
              </a:schemeClr>
            </a:gs>
            <a:gs pos="50000">
              <a:schemeClr val="accent1">
                <a:alpha val="90000"/>
                <a:hueOff val="0"/>
                <a:satOff val="0"/>
                <a:lumOff val="0"/>
                <a:alphaOff val="-30000"/>
                <a:lumMod val="105000"/>
                <a:satMod val="103000"/>
                <a:tint val="73000"/>
              </a:schemeClr>
            </a:gs>
            <a:gs pos="100000">
              <a:schemeClr val="accent1">
                <a:alpha val="90000"/>
                <a:hueOff val="0"/>
                <a:satOff val="0"/>
                <a:lumOff val="0"/>
                <a:alphaOff val="-3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CO" sz="1400" kern="1200">
              <a:latin typeface="Montserrat" panose="00000500000000000000" pitchFamily="50" charset="0"/>
            </a:rPr>
            <a:t>Paresia muscular flácida simétrica que inicia en miembros inferiores además de hipo o arreflexia tendinosa y parestesias.</a:t>
          </a:r>
        </a:p>
      </dsp:txBody>
      <dsp:txXfrm>
        <a:off x="38381" y="2807794"/>
        <a:ext cx="7116778" cy="709478"/>
      </dsp:txXfrm>
    </dsp:sp>
    <dsp:sp modelId="{08C23347-4329-473C-9982-FA49DB38F5D5}">
      <dsp:nvSpPr>
        <dsp:cNvPr id="0" name=""/>
        <dsp:cNvSpPr/>
      </dsp:nvSpPr>
      <dsp:spPr>
        <a:xfrm>
          <a:off x="0" y="3676613"/>
          <a:ext cx="7193540" cy="78624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CO" sz="1400" kern="1200">
              <a:latin typeface="Montserrat" panose="00000500000000000000" pitchFamily="50" charset="0"/>
            </a:rPr>
            <a:t>Incidencia es de 2.4 por cada 10 mil infectados.</a:t>
          </a:r>
        </a:p>
      </dsp:txBody>
      <dsp:txXfrm>
        <a:off x="38381" y="3714994"/>
        <a:ext cx="7116778" cy="7094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E1E5E-833B-486E-BAFB-00F6F95D9D50}">
      <dsp:nvSpPr>
        <dsp:cNvPr id="0" name=""/>
        <dsp:cNvSpPr/>
      </dsp:nvSpPr>
      <dsp:spPr>
        <a:xfrm>
          <a:off x="0" y="0"/>
          <a:ext cx="1277020" cy="127702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5666CC-0C58-4B99-A6FD-792B274B6B79}">
      <dsp:nvSpPr>
        <dsp:cNvPr id="0" name=""/>
        <dsp:cNvSpPr/>
      </dsp:nvSpPr>
      <dsp:spPr>
        <a:xfrm>
          <a:off x="635307" y="0"/>
          <a:ext cx="9419889" cy="127702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s-CO" sz="4000" i="1" kern="1200" baseline="0" dirty="0" err="1">
              <a:solidFill>
                <a:srgbClr val="00AAA7"/>
              </a:solidFill>
              <a:latin typeface="Montserrat" panose="00000500000000000000" pitchFamily="50" charset="0"/>
            </a:rPr>
            <a:t>Plasmodium</a:t>
          </a:r>
          <a:r>
            <a:rPr lang="es-CO" sz="4000" i="1" kern="1200" baseline="0" dirty="0">
              <a:solidFill>
                <a:srgbClr val="00AAA7"/>
              </a:solidFill>
              <a:latin typeface="Montserrat" panose="00000500000000000000" pitchFamily="50" charset="0"/>
            </a:rPr>
            <a:t> </a:t>
          </a:r>
          <a:r>
            <a:rPr lang="es-CO" sz="4000" i="1" kern="1200" baseline="0" dirty="0" err="1">
              <a:solidFill>
                <a:srgbClr val="00AAA7"/>
              </a:solidFill>
              <a:latin typeface="Montserrat" panose="00000500000000000000" pitchFamily="50" charset="0"/>
            </a:rPr>
            <a:t>Falciparum</a:t>
          </a:r>
          <a:endParaRPr lang="es-CO" sz="4000" kern="1200" dirty="0">
            <a:solidFill>
              <a:srgbClr val="00AAA7"/>
            </a:solidFill>
            <a:latin typeface="Montserrat" panose="00000500000000000000" pitchFamily="50" charset="0"/>
          </a:endParaRPr>
        </a:p>
      </dsp:txBody>
      <dsp:txXfrm>
        <a:off x="635307" y="0"/>
        <a:ext cx="9419889" cy="1277020"/>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D4188F-88E5-4C9F-B281-9FE605DE982C}">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060D7B-9F2B-4920-9BDA-2B489BB6B18F}">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s-CO" sz="4400" kern="1200" dirty="0">
              <a:solidFill>
                <a:srgbClr val="00AAA7"/>
              </a:solidFill>
              <a:latin typeface="Montserrat" panose="00000500000000000000" pitchFamily="50" charset="0"/>
            </a:rPr>
            <a:t>Diagnóstico y tratamiento</a:t>
          </a:r>
        </a:p>
      </dsp:txBody>
      <dsp:txXfrm>
        <a:off x="660400" y="0"/>
        <a:ext cx="7936268" cy="1320800"/>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7547D-5D07-4796-8BC6-6B5FF2540CF4}">
      <dsp:nvSpPr>
        <dsp:cNvPr id="0" name=""/>
        <dsp:cNvSpPr/>
      </dsp:nvSpPr>
      <dsp:spPr>
        <a:xfrm>
          <a:off x="0" y="14725"/>
          <a:ext cx="7044775" cy="84474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CO" sz="1900" kern="1200" dirty="0">
              <a:latin typeface="Montserrat" panose="00000500000000000000" pitchFamily="50" charset="0"/>
            </a:rPr>
            <a:t>IgM para virus Zika (es positivo entre las dos y 12 semanas luego de la infección).</a:t>
          </a:r>
        </a:p>
      </dsp:txBody>
      <dsp:txXfrm>
        <a:off x="41237" y="55962"/>
        <a:ext cx="6962301" cy="762266"/>
      </dsp:txXfrm>
    </dsp:sp>
    <dsp:sp modelId="{4B47078F-3F3B-460A-B6A1-7EFC20B79E06}">
      <dsp:nvSpPr>
        <dsp:cNvPr id="0" name=""/>
        <dsp:cNvSpPr/>
      </dsp:nvSpPr>
      <dsp:spPr>
        <a:xfrm>
          <a:off x="0" y="914185"/>
          <a:ext cx="7044775" cy="844740"/>
        </a:xfrm>
        <a:prstGeom prst="roundRect">
          <a:avLst/>
        </a:prstGeom>
        <a:gradFill rotWithShape="0">
          <a:gsLst>
            <a:gs pos="0">
              <a:schemeClr val="accent1">
                <a:alpha val="90000"/>
                <a:hueOff val="0"/>
                <a:satOff val="0"/>
                <a:lumOff val="0"/>
                <a:alphaOff val="-10000"/>
                <a:lumMod val="110000"/>
                <a:satMod val="105000"/>
                <a:tint val="67000"/>
              </a:schemeClr>
            </a:gs>
            <a:gs pos="50000">
              <a:schemeClr val="accent1">
                <a:alpha val="90000"/>
                <a:hueOff val="0"/>
                <a:satOff val="0"/>
                <a:lumOff val="0"/>
                <a:alphaOff val="-10000"/>
                <a:lumMod val="105000"/>
                <a:satMod val="103000"/>
                <a:tint val="73000"/>
              </a:schemeClr>
            </a:gs>
            <a:gs pos="100000">
              <a:schemeClr val="accent1">
                <a:alpha val="90000"/>
                <a:hueOff val="0"/>
                <a:satOff val="0"/>
                <a:lumOff val="0"/>
                <a:alphaOff val="-1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CO" sz="1900" kern="1200">
              <a:latin typeface="Montserrat" panose="00000500000000000000" pitchFamily="50" charset="0"/>
            </a:rPr>
            <a:t>Aislamiento viral por PCR en la primera semana.</a:t>
          </a:r>
        </a:p>
      </dsp:txBody>
      <dsp:txXfrm>
        <a:off x="41237" y="955422"/>
        <a:ext cx="6962301" cy="762266"/>
      </dsp:txXfrm>
    </dsp:sp>
    <dsp:sp modelId="{757310F2-7315-49DB-B15B-A6E84EFB7145}">
      <dsp:nvSpPr>
        <dsp:cNvPr id="0" name=""/>
        <dsp:cNvSpPr/>
      </dsp:nvSpPr>
      <dsp:spPr>
        <a:xfrm>
          <a:off x="0" y="1813645"/>
          <a:ext cx="7044775" cy="84474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CO" sz="1900" kern="1200">
              <a:latin typeface="Montserrat" panose="00000500000000000000" pitchFamily="50" charset="0"/>
            </a:rPr>
            <a:t>La prueba para su detección no está disponible comercialmente, es realizada por la OMS y la OPS.</a:t>
          </a:r>
        </a:p>
      </dsp:txBody>
      <dsp:txXfrm>
        <a:off x="41237" y="1854882"/>
        <a:ext cx="6962301" cy="762266"/>
      </dsp:txXfrm>
    </dsp:sp>
    <dsp:sp modelId="{37EAB154-F383-4D00-B635-7E4C2458EB4E}">
      <dsp:nvSpPr>
        <dsp:cNvPr id="0" name=""/>
        <dsp:cNvSpPr/>
      </dsp:nvSpPr>
      <dsp:spPr>
        <a:xfrm>
          <a:off x="0" y="2713105"/>
          <a:ext cx="7044775" cy="844740"/>
        </a:xfrm>
        <a:prstGeom prst="roundRect">
          <a:avLst/>
        </a:prstGeom>
        <a:gradFill rotWithShape="0">
          <a:gsLst>
            <a:gs pos="0">
              <a:schemeClr val="accent1">
                <a:alpha val="90000"/>
                <a:hueOff val="0"/>
                <a:satOff val="0"/>
                <a:lumOff val="0"/>
                <a:alphaOff val="-30000"/>
                <a:lumMod val="110000"/>
                <a:satMod val="105000"/>
                <a:tint val="67000"/>
              </a:schemeClr>
            </a:gs>
            <a:gs pos="50000">
              <a:schemeClr val="accent1">
                <a:alpha val="90000"/>
                <a:hueOff val="0"/>
                <a:satOff val="0"/>
                <a:lumOff val="0"/>
                <a:alphaOff val="-30000"/>
                <a:lumMod val="105000"/>
                <a:satMod val="103000"/>
                <a:tint val="73000"/>
              </a:schemeClr>
            </a:gs>
            <a:gs pos="100000">
              <a:schemeClr val="accent1">
                <a:alpha val="90000"/>
                <a:hueOff val="0"/>
                <a:satOff val="0"/>
                <a:lumOff val="0"/>
                <a:alphaOff val="-3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CO" sz="1900" kern="1200">
              <a:latin typeface="Montserrat" panose="00000500000000000000" pitchFamily="50" charset="0"/>
            </a:rPr>
            <a:t>El tratamiento consiste en administrar AINES y acetaminofén.</a:t>
          </a:r>
        </a:p>
      </dsp:txBody>
      <dsp:txXfrm>
        <a:off x="41237" y="2754342"/>
        <a:ext cx="6962301" cy="762266"/>
      </dsp:txXfrm>
    </dsp:sp>
    <dsp:sp modelId="{2AB40BC0-08E1-49E8-B0EF-FC8815817A15}">
      <dsp:nvSpPr>
        <dsp:cNvPr id="0" name=""/>
        <dsp:cNvSpPr/>
      </dsp:nvSpPr>
      <dsp:spPr>
        <a:xfrm>
          <a:off x="0" y="3612565"/>
          <a:ext cx="7044775" cy="84474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s-CO" sz="1900" kern="1200">
              <a:latin typeface="Montserrat" panose="00000500000000000000" pitchFamily="50" charset="0"/>
            </a:rPr>
            <a:t>Hidratación.</a:t>
          </a:r>
        </a:p>
      </dsp:txBody>
      <dsp:txXfrm>
        <a:off x="41237" y="3653802"/>
        <a:ext cx="6962301" cy="7622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5035CD-A78B-494E-84E6-6731368B6A6F}">
      <dsp:nvSpPr>
        <dsp:cNvPr id="0" name=""/>
        <dsp:cNvSpPr/>
      </dsp:nvSpPr>
      <dsp:spPr>
        <a:xfrm>
          <a:off x="0" y="0"/>
          <a:ext cx="6903720" cy="858414"/>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Causante de mayor mortalidad y de las más graves complicaciones.</a:t>
          </a:r>
          <a:endParaRPr lang="es-CO" sz="1600" kern="1200" dirty="0">
            <a:latin typeface="Montserrat" panose="00000500000000000000" pitchFamily="50" charset="0"/>
          </a:endParaRPr>
        </a:p>
      </dsp:txBody>
      <dsp:txXfrm>
        <a:off x="41904" y="41904"/>
        <a:ext cx="6819912" cy="774606"/>
      </dsp:txXfrm>
    </dsp:sp>
    <dsp:sp modelId="{8FD7028A-FB16-48F2-B7E7-3B8D0048F04C}">
      <dsp:nvSpPr>
        <dsp:cNvPr id="0" name=""/>
        <dsp:cNvSpPr/>
      </dsp:nvSpPr>
      <dsp:spPr>
        <a:xfrm>
          <a:off x="0" y="945847"/>
          <a:ext cx="6903720" cy="858414"/>
        </a:xfrm>
        <a:prstGeom prst="roundRect">
          <a:avLst/>
        </a:prstGeom>
        <a:gradFill rotWithShape="0">
          <a:gsLst>
            <a:gs pos="0">
              <a:schemeClr val="accent1">
                <a:alpha val="90000"/>
                <a:hueOff val="0"/>
                <a:satOff val="0"/>
                <a:lumOff val="0"/>
                <a:alphaOff val="-10000"/>
                <a:lumMod val="110000"/>
                <a:satMod val="105000"/>
                <a:tint val="67000"/>
              </a:schemeClr>
            </a:gs>
            <a:gs pos="50000">
              <a:schemeClr val="accent1">
                <a:alpha val="90000"/>
                <a:hueOff val="0"/>
                <a:satOff val="0"/>
                <a:lumOff val="0"/>
                <a:alphaOff val="-10000"/>
                <a:lumMod val="105000"/>
                <a:satMod val="103000"/>
                <a:tint val="73000"/>
              </a:schemeClr>
            </a:gs>
            <a:gs pos="100000">
              <a:schemeClr val="accent1">
                <a:alpha val="90000"/>
                <a:hueOff val="0"/>
                <a:satOff val="0"/>
                <a:lumOff val="0"/>
                <a:alphaOff val="-1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s-CO" sz="1400" kern="1200" dirty="0">
              <a:latin typeface="Montserrat" panose="00000500000000000000" pitchFamily="50" charset="0"/>
            </a:rPr>
            <a:t>El </a:t>
          </a:r>
          <a:r>
            <a:rPr lang="es-CO" sz="1400" kern="1200" dirty="0" err="1">
              <a:latin typeface="Montserrat" panose="00000500000000000000" pitchFamily="50" charset="0"/>
            </a:rPr>
            <a:t>trofozoito</a:t>
          </a:r>
          <a:r>
            <a:rPr lang="es-CO" sz="1400" kern="1200" dirty="0">
              <a:latin typeface="Montserrat" panose="00000500000000000000" pitchFamily="50" charset="0"/>
            </a:rPr>
            <a:t> y el esquizonte es capaz de causar secuestro de eritrocitos en la microvasculatura profunda (corazón, pulmones, hígado, cerebro, riñones, intestino, dermis, médula ósea y placenta).</a:t>
          </a:r>
        </a:p>
      </dsp:txBody>
      <dsp:txXfrm>
        <a:off x="41904" y="987751"/>
        <a:ext cx="6819912" cy="774606"/>
      </dsp:txXfrm>
    </dsp:sp>
    <dsp:sp modelId="{C4054AB8-D905-457D-9395-911FF4051C66}">
      <dsp:nvSpPr>
        <dsp:cNvPr id="0" name=""/>
        <dsp:cNvSpPr/>
      </dsp:nvSpPr>
      <dsp:spPr>
        <a:xfrm>
          <a:off x="0" y="1884902"/>
          <a:ext cx="6903720" cy="858414"/>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Este secuestro impide el paso de los eritrocitos por el bazo y por ende su destrucción.</a:t>
          </a:r>
        </a:p>
      </dsp:txBody>
      <dsp:txXfrm>
        <a:off x="41904" y="1926806"/>
        <a:ext cx="6819912" cy="774606"/>
      </dsp:txXfrm>
    </dsp:sp>
    <dsp:sp modelId="{572FFA71-15EF-4716-8B00-FCE36D8181A1}">
      <dsp:nvSpPr>
        <dsp:cNvPr id="0" name=""/>
        <dsp:cNvSpPr/>
      </dsp:nvSpPr>
      <dsp:spPr>
        <a:xfrm>
          <a:off x="0" y="2823956"/>
          <a:ext cx="6903720" cy="858414"/>
        </a:xfrm>
        <a:prstGeom prst="roundRect">
          <a:avLst/>
        </a:prstGeom>
        <a:gradFill rotWithShape="0">
          <a:gsLst>
            <a:gs pos="0">
              <a:schemeClr val="accent1">
                <a:alpha val="90000"/>
                <a:hueOff val="0"/>
                <a:satOff val="0"/>
                <a:lumOff val="0"/>
                <a:alphaOff val="-30000"/>
                <a:lumMod val="110000"/>
                <a:satMod val="105000"/>
                <a:tint val="67000"/>
              </a:schemeClr>
            </a:gs>
            <a:gs pos="50000">
              <a:schemeClr val="accent1">
                <a:alpha val="90000"/>
                <a:hueOff val="0"/>
                <a:satOff val="0"/>
                <a:lumOff val="0"/>
                <a:alphaOff val="-30000"/>
                <a:lumMod val="105000"/>
                <a:satMod val="103000"/>
                <a:tint val="73000"/>
              </a:schemeClr>
            </a:gs>
            <a:gs pos="100000">
              <a:schemeClr val="accent1">
                <a:alpha val="90000"/>
                <a:hueOff val="0"/>
                <a:satOff val="0"/>
                <a:lumOff val="0"/>
                <a:alphaOff val="-3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Es capaz de infectar eritrocitos de cualquier edad.</a:t>
          </a:r>
        </a:p>
      </dsp:txBody>
      <dsp:txXfrm>
        <a:off x="41904" y="2865860"/>
        <a:ext cx="6819912" cy="774606"/>
      </dsp:txXfrm>
    </dsp:sp>
    <dsp:sp modelId="{05F20DB7-3361-4DA7-8F23-F84BBE3707BF}">
      <dsp:nvSpPr>
        <dsp:cNvPr id="0" name=""/>
        <dsp:cNvSpPr/>
      </dsp:nvSpPr>
      <dsp:spPr>
        <a:xfrm>
          <a:off x="0" y="3763011"/>
          <a:ext cx="6903720" cy="858414"/>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s-CO" sz="1600" kern="1200">
              <a:latin typeface="Montserrat" panose="00000500000000000000" pitchFamily="50" charset="0"/>
            </a:rPr>
            <a:t>La citoadherencia y los ligandos parasitarios responsables (PfEMP-1).</a:t>
          </a:r>
        </a:p>
      </dsp:txBody>
      <dsp:txXfrm>
        <a:off x="41904" y="3804915"/>
        <a:ext cx="6819912" cy="7746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A88837-3E65-413D-9C80-E4C4402A0DD4}">
      <dsp:nvSpPr>
        <dsp:cNvPr id="0" name=""/>
        <dsp:cNvSpPr/>
      </dsp:nvSpPr>
      <dsp:spPr>
        <a:xfrm>
          <a:off x="0" y="0"/>
          <a:ext cx="1450757" cy="14507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E40F8A-FFA1-4970-9275-81AC40767B50}">
      <dsp:nvSpPr>
        <dsp:cNvPr id="0" name=""/>
        <dsp:cNvSpPr/>
      </dsp:nvSpPr>
      <dsp:spPr>
        <a:xfrm>
          <a:off x="725378" y="0"/>
          <a:ext cx="9333021" cy="14507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s-CO" sz="4800" kern="1200" baseline="0" dirty="0">
              <a:solidFill>
                <a:srgbClr val="00AAA7"/>
              </a:solidFill>
              <a:latin typeface="Montserrat" panose="00000500000000000000" pitchFamily="50" charset="0"/>
            </a:rPr>
            <a:t>Clínica</a:t>
          </a:r>
          <a:endParaRPr lang="es-CO" sz="4800" kern="1200" dirty="0">
            <a:solidFill>
              <a:srgbClr val="00AAA7"/>
            </a:solidFill>
            <a:latin typeface="Montserrat" panose="00000500000000000000" pitchFamily="50" charset="0"/>
          </a:endParaRPr>
        </a:p>
      </dsp:txBody>
      <dsp:txXfrm>
        <a:off x="725378" y="0"/>
        <a:ext cx="9333021" cy="14507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478F5-4A07-474A-A6C9-42A326D0004A}">
      <dsp:nvSpPr>
        <dsp:cNvPr id="0" name=""/>
        <dsp:cNvSpPr/>
      </dsp:nvSpPr>
      <dsp:spPr>
        <a:xfrm>
          <a:off x="0" y="2471"/>
          <a:ext cx="7171826" cy="796507"/>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rtl="0">
            <a:lnSpc>
              <a:spcPct val="90000"/>
            </a:lnSpc>
            <a:spcBef>
              <a:spcPct val="0"/>
            </a:spcBef>
            <a:spcAft>
              <a:spcPct val="35000"/>
            </a:spcAft>
            <a:buNone/>
          </a:pPr>
          <a:r>
            <a:rPr lang="es-CO" sz="1400" kern="1200" dirty="0">
              <a:solidFill>
                <a:srgbClr val="152B48"/>
              </a:solidFill>
              <a:latin typeface="Montserrat" panose="00000500000000000000" pitchFamily="50" charset="0"/>
            </a:rPr>
            <a:t>Incubación de 8-25 días.</a:t>
          </a:r>
        </a:p>
      </dsp:txBody>
      <dsp:txXfrm>
        <a:off x="38882" y="41353"/>
        <a:ext cx="7094062" cy="718743"/>
      </dsp:txXfrm>
    </dsp:sp>
    <dsp:sp modelId="{B83DF86A-8ABB-4F24-9799-5F90874FE2CB}">
      <dsp:nvSpPr>
        <dsp:cNvPr id="0" name=""/>
        <dsp:cNvSpPr/>
      </dsp:nvSpPr>
      <dsp:spPr>
        <a:xfrm>
          <a:off x="0" y="814901"/>
          <a:ext cx="7171826" cy="796507"/>
        </a:xfrm>
        <a:prstGeom prst="roundRect">
          <a:avLst/>
        </a:prstGeom>
        <a:gradFill rotWithShape="0">
          <a:gsLst>
            <a:gs pos="0">
              <a:schemeClr val="accent1">
                <a:alpha val="90000"/>
                <a:hueOff val="0"/>
                <a:satOff val="0"/>
                <a:lumOff val="0"/>
                <a:alphaOff val="-8000"/>
                <a:lumMod val="110000"/>
                <a:satMod val="105000"/>
                <a:tint val="67000"/>
              </a:schemeClr>
            </a:gs>
            <a:gs pos="50000">
              <a:schemeClr val="accent1">
                <a:alpha val="90000"/>
                <a:hueOff val="0"/>
                <a:satOff val="0"/>
                <a:lumOff val="0"/>
                <a:alphaOff val="-8000"/>
                <a:lumMod val="105000"/>
                <a:satMod val="103000"/>
                <a:tint val="73000"/>
              </a:schemeClr>
            </a:gs>
            <a:gs pos="100000">
              <a:schemeClr val="accent1">
                <a:alpha val="90000"/>
                <a:hueOff val="0"/>
                <a:satOff val="0"/>
                <a:lumOff val="0"/>
                <a:alphaOff val="-8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rtl="0">
            <a:lnSpc>
              <a:spcPct val="90000"/>
            </a:lnSpc>
            <a:spcBef>
              <a:spcPct val="0"/>
            </a:spcBef>
            <a:spcAft>
              <a:spcPct val="35000"/>
            </a:spcAft>
            <a:buNone/>
          </a:pPr>
          <a:r>
            <a:rPr lang="es-CO" sz="1400" kern="1200" dirty="0">
              <a:solidFill>
                <a:srgbClr val="152B48"/>
              </a:solidFill>
              <a:latin typeface="Montserrat" panose="00000500000000000000" pitchFamily="50" charset="0"/>
            </a:rPr>
            <a:t>Todos los viajeros que han visitado zona endémica en los últimos tres meses y que presentan fiebre, se deben considerar con malaria hasta demostrar lo contrario.</a:t>
          </a:r>
        </a:p>
      </dsp:txBody>
      <dsp:txXfrm>
        <a:off x="38882" y="853783"/>
        <a:ext cx="7094062" cy="718743"/>
      </dsp:txXfrm>
    </dsp:sp>
    <dsp:sp modelId="{A740C7BE-AD2A-4098-BF07-12E921E5E35F}">
      <dsp:nvSpPr>
        <dsp:cNvPr id="0" name=""/>
        <dsp:cNvSpPr/>
      </dsp:nvSpPr>
      <dsp:spPr>
        <a:xfrm>
          <a:off x="0" y="1622403"/>
          <a:ext cx="7171826" cy="796507"/>
        </a:xfrm>
        <a:prstGeom prst="roundRect">
          <a:avLst/>
        </a:prstGeom>
        <a:gradFill rotWithShape="0">
          <a:gsLst>
            <a:gs pos="0">
              <a:schemeClr val="accent1">
                <a:alpha val="90000"/>
                <a:hueOff val="0"/>
                <a:satOff val="0"/>
                <a:lumOff val="0"/>
                <a:alphaOff val="-16000"/>
                <a:lumMod val="110000"/>
                <a:satMod val="105000"/>
                <a:tint val="67000"/>
              </a:schemeClr>
            </a:gs>
            <a:gs pos="50000">
              <a:schemeClr val="accent1">
                <a:alpha val="90000"/>
                <a:hueOff val="0"/>
                <a:satOff val="0"/>
                <a:lumOff val="0"/>
                <a:alphaOff val="-16000"/>
                <a:lumMod val="105000"/>
                <a:satMod val="103000"/>
                <a:tint val="73000"/>
              </a:schemeClr>
            </a:gs>
            <a:gs pos="100000">
              <a:schemeClr val="accent1">
                <a:alpha val="90000"/>
                <a:hueOff val="0"/>
                <a:satOff val="0"/>
                <a:lumOff val="0"/>
                <a:alphaOff val="-16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rtl="0">
            <a:lnSpc>
              <a:spcPct val="90000"/>
            </a:lnSpc>
            <a:spcBef>
              <a:spcPct val="0"/>
            </a:spcBef>
            <a:spcAft>
              <a:spcPct val="35000"/>
            </a:spcAft>
            <a:buNone/>
          </a:pPr>
          <a:r>
            <a:rPr lang="es-CO" sz="1400" kern="1200" dirty="0">
              <a:solidFill>
                <a:srgbClr val="152B48"/>
              </a:solidFill>
              <a:latin typeface="Montserrat" panose="00000500000000000000" pitchFamily="50" charset="0"/>
            </a:rPr>
            <a:t>Los episodios generados por </a:t>
          </a:r>
          <a:r>
            <a:rPr lang="es-CO" sz="1400" kern="1200" dirty="0" err="1">
              <a:solidFill>
                <a:srgbClr val="152B48"/>
              </a:solidFill>
              <a:latin typeface="Montserrat" panose="00000500000000000000" pitchFamily="50" charset="0"/>
            </a:rPr>
            <a:t>hipnozoitos</a:t>
          </a:r>
          <a:r>
            <a:rPr lang="es-CO" sz="1400" kern="1200" dirty="0">
              <a:solidFill>
                <a:srgbClr val="152B48"/>
              </a:solidFill>
              <a:latin typeface="Montserrat" panose="00000500000000000000" pitchFamily="50" charset="0"/>
            </a:rPr>
            <a:t> son frecuentes en los primeros tres años y raros después de los cinco años.</a:t>
          </a:r>
        </a:p>
      </dsp:txBody>
      <dsp:txXfrm>
        <a:off x="38882" y="1661285"/>
        <a:ext cx="7094062" cy="718743"/>
      </dsp:txXfrm>
    </dsp:sp>
    <dsp:sp modelId="{3008A44B-DBD5-4F30-ACD2-2DD9955B2EDD}">
      <dsp:nvSpPr>
        <dsp:cNvPr id="0" name=""/>
        <dsp:cNvSpPr/>
      </dsp:nvSpPr>
      <dsp:spPr>
        <a:xfrm>
          <a:off x="0" y="2432368"/>
          <a:ext cx="7171826" cy="796507"/>
        </a:xfrm>
        <a:prstGeom prst="roundRect">
          <a:avLst/>
        </a:prstGeom>
        <a:gradFill rotWithShape="0">
          <a:gsLst>
            <a:gs pos="0">
              <a:schemeClr val="accent1">
                <a:alpha val="90000"/>
                <a:hueOff val="0"/>
                <a:satOff val="0"/>
                <a:lumOff val="0"/>
                <a:alphaOff val="-24000"/>
                <a:lumMod val="110000"/>
                <a:satMod val="105000"/>
                <a:tint val="67000"/>
              </a:schemeClr>
            </a:gs>
            <a:gs pos="50000">
              <a:schemeClr val="accent1">
                <a:alpha val="90000"/>
                <a:hueOff val="0"/>
                <a:satOff val="0"/>
                <a:lumOff val="0"/>
                <a:alphaOff val="-24000"/>
                <a:lumMod val="105000"/>
                <a:satMod val="103000"/>
                <a:tint val="73000"/>
              </a:schemeClr>
            </a:gs>
            <a:gs pos="100000">
              <a:schemeClr val="accent1">
                <a:alpha val="90000"/>
                <a:hueOff val="0"/>
                <a:satOff val="0"/>
                <a:lumOff val="0"/>
                <a:alphaOff val="-24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rtl="0">
            <a:lnSpc>
              <a:spcPct val="90000"/>
            </a:lnSpc>
            <a:spcBef>
              <a:spcPct val="0"/>
            </a:spcBef>
            <a:spcAft>
              <a:spcPct val="35000"/>
            </a:spcAft>
            <a:buNone/>
          </a:pPr>
          <a:r>
            <a:rPr lang="es-CO" sz="1400" kern="1200" dirty="0">
              <a:solidFill>
                <a:srgbClr val="152B48"/>
              </a:solidFill>
              <a:latin typeface="Montserrat" panose="00000500000000000000" pitchFamily="50" charset="0"/>
            </a:rPr>
            <a:t>La malaria no complicada carece de signos graves o compromiso de órgano.</a:t>
          </a:r>
        </a:p>
      </dsp:txBody>
      <dsp:txXfrm>
        <a:off x="38882" y="2471250"/>
        <a:ext cx="7094062" cy="718743"/>
      </dsp:txXfrm>
    </dsp:sp>
    <dsp:sp modelId="{0BE795F5-26F2-40E0-A545-561E4A9DFD88}">
      <dsp:nvSpPr>
        <dsp:cNvPr id="0" name=""/>
        <dsp:cNvSpPr/>
      </dsp:nvSpPr>
      <dsp:spPr>
        <a:xfrm>
          <a:off x="0" y="3242334"/>
          <a:ext cx="7171826" cy="796507"/>
        </a:xfrm>
        <a:prstGeom prst="roundRect">
          <a:avLst/>
        </a:prstGeom>
        <a:gradFill rotWithShape="0">
          <a:gsLst>
            <a:gs pos="0">
              <a:schemeClr val="accent1">
                <a:alpha val="90000"/>
                <a:hueOff val="0"/>
                <a:satOff val="0"/>
                <a:lumOff val="0"/>
                <a:alphaOff val="-32000"/>
                <a:lumMod val="110000"/>
                <a:satMod val="105000"/>
                <a:tint val="67000"/>
              </a:schemeClr>
            </a:gs>
            <a:gs pos="50000">
              <a:schemeClr val="accent1">
                <a:alpha val="90000"/>
                <a:hueOff val="0"/>
                <a:satOff val="0"/>
                <a:lumOff val="0"/>
                <a:alphaOff val="-32000"/>
                <a:lumMod val="105000"/>
                <a:satMod val="103000"/>
                <a:tint val="73000"/>
              </a:schemeClr>
            </a:gs>
            <a:gs pos="100000">
              <a:schemeClr val="accent1">
                <a:alpha val="90000"/>
                <a:hueOff val="0"/>
                <a:satOff val="0"/>
                <a:lumOff val="0"/>
                <a:alphaOff val="-32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rtl="0">
            <a:lnSpc>
              <a:spcPct val="90000"/>
            </a:lnSpc>
            <a:spcBef>
              <a:spcPct val="0"/>
            </a:spcBef>
            <a:spcAft>
              <a:spcPct val="35000"/>
            </a:spcAft>
            <a:buNone/>
          </a:pPr>
          <a:r>
            <a:rPr lang="es-CO" sz="1400" kern="1200" dirty="0">
              <a:solidFill>
                <a:srgbClr val="152B48"/>
              </a:solidFill>
              <a:latin typeface="Montserrat" panose="00000500000000000000" pitchFamily="50" charset="0"/>
            </a:rPr>
            <a:t>Sospechar en paciente con episodios paroxísticos de fiebre, escalofríos y diaforesis. Antecedente de viaje en años o meses a región endémica.</a:t>
          </a:r>
        </a:p>
      </dsp:txBody>
      <dsp:txXfrm>
        <a:off x="38882" y="3281216"/>
        <a:ext cx="7094062" cy="718743"/>
      </dsp:txXfrm>
    </dsp:sp>
    <dsp:sp modelId="{E92D8B54-D7BD-49EC-BE82-A607DFCCF89B}">
      <dsp:nvSpPr>
        <dsp:cNvPr id="0" name=""/>
        <dsp:cNvSpPr/>
      </dsp:nvSpPr>
      <dsp:spPr>
        <a:xfrm>
          <a:off x="0" y="4052300"/>
          <a:ext cx="7171826" cy="796507"/>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rtl="0">
            <a:lnSpc>
              <a:spcPct val="90000"/>
            </a:lnSpc>
            <a:spcBef>
              <a:spcPct val="0"/>
            </a:spcBef>
            <a:spcAft>
              <a:spcPct val="35000"/>
            </a:spcAft>
            <a:buNone/>
          </a:pPr>
          <a:r>
            <a:rPr lang="es-CO" sz="1400" kern="1200" dirty="0">
              <a:solidFill>
                <a:srgbClr val="152B48"/>
              </a:solidFill>
              <a:latin typeface="Montserrat" panose="00000500000000000000" pitchFamily="50" charset="0"/>
            </a:rPr>
            <a:t>La ictericia, disminución del nivel de conciencia y convulsiones sugieren MALARIA COMPLICADA.</a:t>
          </a:r>
        </a:p>
      </dsp:txBody>
      <dsp:txXfrm>
        <a:off x="38882" y="4091182"/>
        <a:ext cx="7094062" cy="71874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B8DF9-0B5D-439A-98E1-96173E189A49}">
      <dsp:nvSpPr>
        <dsp:cNvPr id="0" name=""/>
        <dsp:cNvSpPr/>
      </dsp:nvSpPr>
      <dsp:spPr>
        <a:xfrm>
          <a:off x="0" y="0"/>
          <a:ext cx="1450757" cy="14507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F33702-CE37-498E-B340-A9F9C5C67EF6}">
      <dsp:nvSpPr>
        <dsp:cNvPr id="0" name=""/>
        <dsp:cNvSpPr/>
      </dsp:nvSpPr>
      <dsp:spPr>
        <a:xfrm>
          <a:off x="725378" y="0"/>
          <a:ext cx="9333021" cy="14507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rtl="0">
            <a:lnSpc>
              <a:spcPct val="90000"/>
            </a:lnSpc>
            <a:spcBef>
              <a:spcPct val="0"/>
            </a:spcBef>
            <a:spcAft>
              <a:spcPct val="35000"/>
            </a:spcAft>
            <a:buNone/>
          </a:pPr>
          <a:r>
            <a:rPr lang="es-CO" sz="4800" kern="1200" baseline="0" dirty="0">
              <a:solidFill>
                <a:srgbClr val="00AAA7"/>
              </a:solidFill>
              <a:latin typeface="Montserrat" panose="00000500000000000000" pitchFamily="50" charset="0"/>
            </a:rPr>
            <a:t>Diagnóstico</a:t>
          </a:r>
          <a:endParaRPr lang="es-CO" sz="4800" kern="1200" dirty="0">
            <a:solidFill>
              <a:srgbClr val="00AAA7"/>
            </a:solidFill>
            <a:latin typeface="Montserrat" panose="00000500000000000000" pitchFamily="50" charset="0"/>
          </a:endParaRPr>
        </a:p>
      </dsp:txBody>
      <dsp:txXfrm>
        <a:off x="725378" y="0"/>
        <a:ext cx="9333021" cy="1450757"/>
      </dsp:txXfrm>
    </dsp:sp>
  </dsp:spTree>
</dsp:drawing>
</file>

<file path=ppt/diagrams/layout1.xml><?xml version="1.0" encoding="utf-8"?>
<dgm:layoutDef xmlns:dgm="http://schemas.openxmlformats.org/drawingml/2006/diagram" xmlns:a="http://schemas.openxmlformats.org/drawingml/2006/main" uniqueId="urn:microsoft.com/office/officeart/2005/8/layout/target3#27">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43">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44">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47">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46">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target3#48">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target3#49">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target3#50">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30">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31">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38">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39">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CF8252-873B-4BB0-9797-BD61EC398562}" type="datetimeFigureOut">
              <a:rPr lang="es-CO" smtClean="0"/>
              <a:t>27/02/2021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355C58-7B18-445B-9FAA-502BA6768920}" type="slidenum">
              <a:rPr lang="es-CO" smtClean="0"/>
              <a:t>‹#›</a:t>
            </a:fld>
            <a:endParaRPr lang="es-CO"/>
          </a:p>
        </p:txBody>
      </p:sp>
    </p:spTree>
    <p:extLst>
      <p:ext uri="{BB962C8B-B14F-4D97-AF65-F5344CB8AC3E}">
        <p14:creationId xmlns:p14="http://schemas.microsoft.com/office/powerpoint/2010/main" val="529681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Para considerar el </a:t>
            </a:r>
            <a:r>
              <a:rPr lang="es-CO" dirty="0" err="1"/>
              <a:t>exámen</a:t>
            </a:r>
            <a:r>
              <a:rPr lang="es-CO" dirty="0"/>
              <a:t> de gota gruesa como negativo, es necesario que hayan sido leídos, al menos 200 campos microscópicos. En general se recomienda que ante un caso probable de malaria con gota gruesa negativa, el </a:t>
            </a:r>
            <a:r>
              <a:rPr lang="es-CO" dirty="0" err="1"/>
              <a:t>exámen</a:t>
            </a:r>
            <a:r>
              <a:rPr lang="es-CO" dirty="0"/>
              <a:t> debe ser repetido dentro de las siguientes 24 horas. Esto es especialmente importante en situaciones donde pueda tratarse de infección por P. </a:t>
            </a:r>
            <a:r>
              <a:rPr lang="es-CO" dirty="0" err="1"/>
              <a:t>falciparum</a:t>
            </a:r>
            <a:r>
              <a:rPr lang="es-CO" dirty="0"/>
              <a:t>, donde los parásitos son secuestrados en los capilares en un 50% del ciclo </a:t>
            </a:r>
            <a:r>
              <a:rPr lang="es-CO" dirty="0" err="1"/>
              <a:t>eritrocítico</a:t>
            </a:r>
            <a:r>
              <a:rPr lang="es-CO" dirty="0"/>
              <a:t> y por lo tanto no siempre están presentes en la sangre periférica23 . Otras razones frecuentes para no encontrar parásitos (cuando el cuadro clínico es sugestivo de malaria) son que el paciente haya tomado </a:t>
            </a:r>
            <a:r>
              <a:rPr lang="es-CO" dirty="0" err="1"/>
              <a:t>antimaláricos</a:t>
            </a:r>
            <a:r>
              <a:rPr lang="es-CO" dirty="0"/>
              <a:t> o que los parásitos sean escasos como para ser detectados en sangre periférica. </a:t>
            </a:r>
          </a:p>
          <a:p>
            <a:endParaRPr lang="es-CO" dirty="0"/>
          </a:p>
          <a:p>
            <a:r>
              <a:rPr lang="es-CO" dirty="0"/>
              <a:t>El hallazgo de muy escasas formas compatibles con parásitos debe ser debidamente explicado por escrito en el reporte de laboratorio. El diagnóstico basado en el hallazgo de </a:t>
            </a:r>
            <a:r>
              <a:rPr lang="es-CO" dirty="0" err="1"/>
              <a:t>parasitemias</a:t>
            </a:r>
            <a:r>
              <a:rPr lang="es-CO" dirty="0"/>
              <a:t> muy bajas debe ser confirmado. Cuando se detecten menos de 100 parásitos por µL ,es decir equivalente a 2-3 </a:t>
            </a:r>
            <a:r>
              <a:rPr lang="es-CO" dirty="0" err="1"/>
              <a:t>parasitos</a:t>
            </a:r>
            <a:r>
              <a:rPr lang="es-CO" dirty="0"/>
              <a:t> en toda la placa debe repetirse la lámina en un periodo de 8 a 12 horas. En tales circunstancias reportar una lámina como positiva sin informar el reducido número de forma parasitarias que fueron observadas, puede llevar a un médico no familiarizado con la malaria a desconocer otros diagnósticos diferenciales (3.3) y retardar el adecuado manejo de otra patología, lo que puede tener consecuencias lamentables. </a:t>
            </a:r>
          </a:p>
        </p:txBody>
      </p:sp>
      <p:sp>
        <p:nvSpPr>
          <p:cNvPr id="4" name="Marcador de número de diapositiva 3"/>
          <p:cNvSpPr>
            <a:spLocks noGrp="1"/>
          </p:cNvSpPr>
          <p:nvPr>
            <p:ph type="sldNum" sz="quarter" idx="10"/>
          </p:nvPr>
        </p:nvSpPr>
        <p:spPr/>
        <p:txBody>
          <a:bodyPr/>
          <a:lstStyle/>
          <a:p>
            <a:fld id="{FF355C58-7B18-445B-9FAA-502BA6768920}" type="slidenum">
              <a:rPr lang="es-CO" smtClean="0"/>
              <a:t>7</a:t>
            </a:fld>
            <a:endParaRPr lang="es-CO"/>
          </a:p>
        </p:txBody>
      </p:sp>
    </p:spTree>
    <p:extLst>
      <p:ext uri="{BB962C8B-B14F-4D97-AF65-F5344CB8AC3E}">
        <p14:creationId xmlns:p14="http://schemas.microsoft.com/office/powerpoint/2010/main" val="2461012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FF355C58-7B18-445B-9FAA-502BA6768920}" type="slidenum">
              <a:rPr lang="es-CO" smtClean="0"/>
              <a:t>8</a:t>
            </a:fld>
            <a:endParaRPr lang="es-CO"/>
          </a:p>
        </p:txBody>
      </p:sp>
    </p:spTree>
    <p:extLst>
      <p:ext uri="{BB962C8B-B14F-4D97-AF65-F5344CB8AC3E}">
        <p14:creationId xmlns:p14="http://schemas.microsoft.com/office/powerpoint/2010/main" val="936903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27/02/2021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27/02/2021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27/02/2021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756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27/02/2021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27/02/2021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27/02/2021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27/02/2021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27/02/2021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27/02/2021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27/02/2021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27/02/2021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27/02/2021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a:t>
            </a:fld>
            <a:endParaRPr lang="es-CO"/>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1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1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1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1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12.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27.xml"/><Relationship Id="rId3" Type="http://schemas.openxmlformats.org/officeDocument/2006/relationships/diagramLayout" Target="../diagrams/layout26.xml"/><Relationship Id="rId7" Type="http://schemas.openxmlformats.org/officeDocument/2006/relationships/diagramData" Target="../diagrams/data27.xml"/><Relationship Id="rId2" Type="http://schemas.openxmlformats.org/officeDocument/2006/relationships/diagramData" Target="../diagrams/data26.xml"/><Relationship Id="rId1" Type="http://schemas.openxmlformats.org/officeDocument/2006/relationships/slideLayout" Target="../slideLayouts/slideLayout12.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s>
</file>

<file path=ppt/slides/_rels/slide26.xml.rels><?xml version="1.0" encoding="UTF-8" standalone="yes" ?><Relationships xmlns="http://schemas.openxmlformats.org/package/2006/relationships"><Relationship Id="rId2" Target="../media/image13.jpeg" Type="http://schemas.openxmlformats.org/officeDocument/2006/relationships/image"/><Relationship Id="rId1" Target="../slideLayouts/slideLayout7.xml" Type="http://schemas.openxmlformats.org/officeDocument/2006/relationships/slideLayout"/></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29.xml"/><Relationship Id="rId3" Type="http://schemas.openxmlformats.org/officeDocument/2006/relationships/diagramLayout" Target="../diagrams/layout28.xml"/><Relationship Id="rId7" Type="http://schemas.openxmlformats.org/officeDocument/2006/relationships/diagramData" Target="../diagrams/data29.xml"/><Relationship Id="rId2" Type="http://schemas.openxmlformats.org/officeDocument/2006/relationships/diagramData" Target="../diagrams/data28.xml"/><Relationship Id="rId1" Type="http://schemas.openxmlformats.org/officeDocument/2006/relationships/slideLayout" Target="../slideLayouts/slideLayout12.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0" Type="http://schemas.openxmlformats.org/officeDocument/2006/relationships/diagramColors" Target="../diagrams/colors29.xml"/><Relationship Id="rId4" Type="http://schemas.openxmlformats.org/officeDocument/2006/relationships/diagramQuickStyle" Target="../diagrams/quickStyle28.xml"/><Relationship Id="rId9" Type="http://schemas.openxmlformats.org/officeDocument/2006/relationships/diagramQuickStyle" Target="../diagrams/quickStyle29.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31.xml"/><Relationship Id="rId3" Type="http://schemas.openxmlformats.org/officeDocument/2006/relationships/diagramLayout" Target="../diagrams/layout30.xml"/><Relationship Id="rId7" Type="http://schemas.openxmlformats.org/officeDocument/2006/relationships/diagramData" Target="../diagrams/data31.xml"/><Relationship Id="rId2" Type="http://schemas.openxmlformats.org/officeDocument/2006/relationships/diagramData" Target="../diagrams/data30.xml"/><Relationship Id="rId1" Type="http://schemas.openxmlformats.org/officeDocument/2006/relationships/slideLayout" Target="../slideLayouts/slideLayout12.xml"/><Relationship Id="rId6" Type="http://schemas.microsoft.com/office/2007/relationships/diagramDrawing" Target="../diagrams/drawing30.xml"/><Relationship Id="rId11" Type="http://schemas.microsoft.com/office/2007/relationships/diagramDrawing" Target="../diagrams/drawing31.xml"/><Relationship Id="rId5" Type="http://schemas.openxmlformats.org/officeDocument/2006/relationships/diagramColors" Target="../diagrams/colors30.xml"/><Relationship Id="rId10" Type="http://schemas.openxmlformats.org/officeDocument/2006/relationships/diagramColors" Target="../diagrams/colors31.xml"/><Relationship Id="rId4" Type="http://schemas.openxmlformats.org/officeDocument/2006/relationships/diagramQuickStyle" Target="../diagrams/quickStyle30.xml"/><Relationship Id="rId9" Type="http://schemas.openxmlformats.org/officeDocument/2006/relationships/diagramQuickStyle" Target="../diagrams/quickStyle3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diagramLayout" Target="../diagrams/layout33.xml"/><Relationship Id="rId3" Type="http://schemas.openxmlformats.org/officeDocument/2006/relationships/diagramLayout" Target="../diagrams/layout32.xml"/><Relationship Id="rId7" Type="http://schemas.openxmlformats.org/officeDocument/2006/relationships/diagramData" Target="../diagrams/data33.xml"/><Relationship Id="rId2" Type="http://schemas.openxmlformats.org/officeDocument/2006/relationships/diagramData" Target="../diagrams/data32.xml"/><Relationship Id="rId1" Type="http://schemas.openxmlformats.org/officeDocument/2006/relationships/slideLayout" Target="../slideLayouts/slideLayout12.xml"/><Relationship Id="rId6" Type="http://schemas.microsoft.com/office/2007/relationships/diagramDrawing" Target="../diagrams/drawing32.xml"/><Relationship Id="rId11" Type="http://schemas.microsoft.com/office/2007/relationships/diagramDrawing" Target="../diagrams/drawing33.xml"/><Relationship Id="rId5" Type="http://schemas.openxmlformats.org/officeDocument/2006/relationships/diagramColors" Target="../diagrams/colors32.xml"/><Relationship Id="rId10" Type="http://schemas.openxmlformats.org/officeDocument/2006/relationships/diagramColors" Target="../diagrams/colors33.xml"/><Relationship Id="rId4" Type="http://schemas.openxmlformats.org/officeDocument/2006/relationships/diagramQuickStyle" Target="../diagrams/quickStyle32.xml"/><Relationship Id="rId9" Type="http://schemas.openxmlformats.org/officeDocument/2006/relationships/diagramQuickStyle" Target="../diagrams/quickStyle33.xml"/></Relationships>
</file>

<file path=ppt/slides/_rels/slide32.xml.rels><?xml version="1.0" encoding="UTF-8" standalone="yes" ?><Relationships xmlns="http://schemas.openxmlformats.org/package/2006/relationships"><Relationship Id="rId2" Target="../media/image15.jpeg" Type="http://schemas.openxmlformats.org/officeDocument/2006/relationships/image"/><Relationship Id="rId1" Target="../slideLayouts/slideLayout7.xml" Type="http://schemas.openxmlformats.org/officeDocument/2006/relationships/slideLayout"/></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4.xml"/><Relationship Id="rId7" Type="http://schemas.openxmlformats.org/officeDocument/2006/relationships/image" Target="../media/image16.png"/><Relationship Id="rId2" Type="http://schemas.openxmlformats.org/officeDocument/2006/relationships/diagramData" Target="../diagrams/data34.xml"/><Relationship Id="rId1" Type="http://schemas.openxmlformats.org/officeDocument/2006/relationships/slideLayout" Target="../slideLayouts/slideLayout1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36.xml"/><Relationship Id="rId3" Type="http://schemas.openxmlformats.org/officeDocument/2006/relationships/diagramLayout" Target="../diagrams/layout35.xml"/><Relationship Id="rId7" Type="http://schemas.openxmlformats.org/officeDocument/2006/relationships/diagramData" Target="../diagrams/data36.xml"/><Relationship Id="rId2" Type="http://schemas.openxmlformats.org/officeDocument/2006/relationships/diagramData" Target="../diagrams/data35.xml"/><Relationship Id="rId1" Type="http://schemas.openxmlformats.org/officeDocument/2006/relationships/slideLayout" Target="../slideLayouts/slideLayout12.xml"/><Relationship Id="rId6" Type="http://schemas.microsoft.com/office/2007/relationships/diagramDrawing" Target="../diagrams/drawing35.xml"/><Relationship Id="rId11" Type="http://schemas.microsoft.com/office/2007/relationships/diagramDrawing" Target="../diagrams/drawing36.xml"/><Relationship Id="rId5" Type="http://schemas.openxmlformats.org/officeDocument/2006/relationships/diagramColors" Target="../diagrams/colors35.xml"/><Relationship Id="rId10" Type="http://schemas.openxmlformats.org/officeDocument/2006/relationships/diagramColors" Target="../diagrams/colors36.xml"/><Relationship Id="rId4" Type="http://schemas.openxmlformats.org/officeDocument/2006/relationships/diagramQuickStyle" Target="../diagrams/quickStyle35.xml"/><Relationship Id="rId9" Type="http://schemas.openxmlformats.org/officeDocument/2006/relationships/diagramQuickStyle" Target="../diagrams/quickStyle36.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1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36.xml.rels><?xml version="1.0" encoding="UTF-8" standalone="yes"?>
<Relationships xmlns="http://schemas.openxmlformats.org/package/2006/relationships"><Relationship Id="rId8" Type="http://schemas.openxmlformats.org/officeDocument/2006/relationships/diagramLayout" Target="../diagrams/layout39.xml"/><Relationship Id="rId3" Type="http://schemas.openxmlformats.org/officeDocument/2006/relationships/diagramLayout" Target="../diagrams/layout38.xml"/><Relationship Id="rId7" Type="http://schemas.openxmlformats.org/officeDocument/2006/relationships/diagramData" Target="../diagrams/data39.xml"/><Relationship Id="rId2" Type="http://schemas.openxmlformats.org/officeDocument/2006/relationships/diagramData" Target="../diagrams/data38.xml"/><Relationship Id="rId1" Type="http://schemas.openxmlformats.org/officeDocument/2006/relationships/slideLayout" Target="../slideLayouts/slideLayout12.xml"/><Relationship Id="rId6" Type="http://schemas.microsoft.com/office/2007/relationships/diagramDrawing" Target="../diagrams/drawing38.xml"/><Relationship Id="rId11" Type="http://schemas.microsoft.com/office/2007/relationships/diagramDrawing" Target="../diagrams/drawing39.xml"/><Relationship Id="rId5" Type="http://schemas.openxmlformats.org/officeDocument/2006/relationships/diagramColors" Target="../diagrams/colors38.xml"/><Relationship Id="rId10" Type="http://schemas.openxmlformats.org/officeDocument/2006/relationships/diagramColors" Target="../diagrams/colors39.xml"/><Relationship Id="rId4" Type="http://schemas.openxmlformats.org/officeDocument/2006/relationships/diagramQuickStyle" Target="../diagrams/quickStyle38.xml"/><Relationship Id="rId9" Type="http://schemas.openxmlformats.org/officeDocument/2006/relationships/diagramQuickStyle" Target="../diagrams/quickStyle3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8" Type="http://schemas.openxmlformats.org/officeDocument/2006/relationships/diagramLayout" Target="../diagrams/layout41.xml"/><Relationship Id="rId3" Type="http://schemas.openxmlformats.org/officeDocument/2006/relationships/diagramLayout" Target="../diagrams/layout40.xml"/><Relationship Id="rId7" Type="http://schemas.openxmlformats.org/officeDocument/2006/relationships/diagramData" Target="../diagrams/data41.xml"/><Relationship Id="rId2" Type="http://schemas.openxmlformats.org/officeDocument/2006/relationships/diagramData" Target="../diagrams/data40.xml"/><Relationship Id="rId1" Type="http://schemas.openxmlformats.org/officeDocument/2006/relationships/slideLayout" Target="../slideLayouts/slideLayout12.xml"/><Relationship Id="rId6" Type="http://schemas.microsoft.com/office/2007/relationships/diagramDrawing" Target="../diagrams/drawing40.xml"/><Relationship Id="rId11" Type="http://schemas.microsoft.com/office/2007/relationships/diagramDrawing" Target="../diagrams/drawing41.xml"/><Relationship Id="rId5" Type="http://schemas.openxmlformats.org/officeDocument/2006/relationships/diagramColors" Target="../diagrams/colors40.xml"/><Relationship Id="rId10" Type="http://schemas.openxmlformats.org/officeDocument/2006/relationships/diagramColors" Target="../diagrams/colors41.xml"/><Relationship Id="rId4" Type="http://schemas.openxmlformats.org/officeDocument/2006/relationships/diagramQuickStyle" Target="../diagrams/quickStyle40.xml"/><Relationship Id="rId9" Type="http://schemas.openxmlformats.org/officeDocument/2006/relationships/diagramQuickStyle" Target="../diagrams/quickStyle41.xml"/></Relationships>
</file>

<file path=ppt/slides/_rels/slide39.xml.rels><?xml version="1.0" encoding="UTF-8" standalone="yes"?>
<Relationships xmlns="http://schemas.openxmlformats.org/package/2006/relationships"><Relationship Id="rId8" Type="http://schemas.openxmlformats.org/officeDocument/2006/relationships/diagramLayout" Target="../diagrams/layout43.xml"/><Relationship Id="rId3" Type="http://schemas.openxmlformats.org/officeDocument/2006/relationships/diagramLayout" Target="../diagrams/layout42.xml"/><Relationship Id="rId7" Type="http://schemas.openxmlformats.org/officeDocument/2006/relationships/diagramData" Target="../diagrams/data43.xml"/><Relationship Id="rId2" Type="http://schemas.openxmlformats.org/officeDocument/2006/relationships/diagramData" Target="../diagrams/data42.xml"/><Relationship Id="rId1" Type="http://schemas.openxmlformats.org/officeDocument/2006/relationships/slideLayout" Target="../slideLayouts/slideLayout12.xml"/><Relationship Id="rId6" Type="http://schemas.microsoft.com/office/2007/relationships/diagramDrawing" Target="../diagrams/drawing42.xml"/><Relationship Id="rId11" Type="http://schemas.microsoft.com/office/2007/relationships/diagramDrawing" Target="../diagrams/drawing43.xml"/><Relationship Id="rId5" Type="http://schemas.openxmlformats.org/officeDocument/2006/relationships/diagramColors" Target="../diagrams/colors42.xml"/><Relationship Id="rId10" Type="http://schemas.openxmlformats.org/officeDocument/2006/relationships/diagramColors" Target="../diagrams/colors43.xml"/><Relationship Id="rId4" Type="http://schemas.openxmlformats.org/officeDocument/2006/relationships/diagramQuickStyle" Target="../diagrams/quickStyle42.xml"/><Relationship Id="rId9" Type="http://schemas.openxmlformats.org/officeDocument/2006/relationships/diagramQuickStyle" Target="../diagrams/quickStyle43.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0.xml.rels><?xml version="1.0" encoding="UTF-8" standalone="yes"?>
<Relationships xmlns="http://schemas.openxmlformats.org/package/2006/relationships"><Relationship Id="rId8" Type="http://schemas.openxmlformats.org/officeDocument/2006/relationships/diagramLayout" Target="../diagrams/layout45.xml"/><Relationship Id="rId3" Type="http://schemas.openxmlformats.org/officeDocument/2006/relationships/diagramLayout" Target="../diagrams/layout44.xml"/><Relationship Id="rId7" Type="http://schemas.openxmlformats.org/officeDocument/2006/relationships/diagramData" Target="../diagrams/data45.xml"/><Relationship Id="rId2" Type="http://schemas.openxmlformats.org/officeDocument/2006/relationships/diagramData" Target="../diagrams/data44.xml"/><Relationship Id="rId1" Type="http://schemas.openxmlformats.org/officeDocument/2006/relationships/slideLayout" Target="../slideLayouts/slideLayout12.xml"/><Relationship Id="rId6" Type="http://schemas.microsoft.com/office/2007/relationships/diagramDrawing" Target="../diagrams/drawing44.xml"/><Relationship Id="rId11" Type="http://schemas.microsoft.com/office/2007/relationships/diagramDrawing" Target="../diagrams/drawing45.xml"/><Relationship Id="rId5" Type="http://schemas.openxmlformats.org/officeDocument/2006/relationships/diagramColors" Target="../diagrams/colors44.xml"/><Relationship Id="rId10" Type="http://schemas.openxmlformats.org/officeDocument/2006/relationships/diagramColors" Target="../diagrams/colors45.xml"/><Relationship Id="rId4" Type="http://schemas.openxmlformats.org/officeDocument/2006/relationships/diagramQuickStyle" Target="../diagrams/quickStyle44.xml"/><Relationship Id="rId9" Type="http://schemas.openxmlformats.org/officeDocument/2006/relationships/diagramQuickStyle" Target="../diagrams/quickStyle4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8" Type="http://schemas.openxmlformats.org/officeDocument/2006/relationships/diagramLayout" Target="../diagrams/layout47.xml"/><Relationship Id="rId3" Type="http://schemas.openxmlformats.org/officeDocument/2006/relationships/diagramLayout" Target="../diagrams/layout46.xml"/><Relationship Id="rId7" Type="http://schemas.openxmlformats.org/officeDocument/2006/relationships/diagramData" Target="../diagrams/data47.xml"/><Relationship Id="rId2" Type="http://schemas.openxmlformats.org/officeDocument/2006/relationships/diagramData" Target="../diagrams/data46.xml"/><Relationship Id="rId1" Type="http://schemas.openxmlformats.org/officeDocument/2006/relationships/slideLayout" Target="../slideLayouts/slideLayout12.xml"/><Relationship Id="rId6" Type="http://schemas.microsoft.com/office/2007/relationships/diagramDrawing" Target="../diagrams/drawing46.xml"/><Relationship Id="rId11" Type="http://schemas.microsoft.com/office/2007/relationships/diagramDrawing" Target="../diagrams/drawing47.xml"/><Relationship Id="rId5" Type="http://schemas.openxmlformats.org/officeDocument/2006/relationships/diagramColors" Target="../diagrams/colors46.xml"/><Relationship Id="rId10" Type="http://schemas.openxmlformats.org/officeDocument/2006/relationships/diagramColors" Target="../diagrams/colors47.xml"/><Relationship Id="rId4" Type="http://schemas.openxmlformats.org/officeDocument/2006/relationships/diagramQuickStyle" Target="../diagrams/quickStyle46.xml"/><Relationship Id="rId9" Type="http://schemas.openxmlformats.org/officeDocument/2006/relationships/diagramQuickStyle" Target="../diagrams/quickStyle47.xml"/></Relationships>
</file>

<file path=ppt/slides/_rels/slide43.xml.rels><?xml version="1.0" encoding="UTF-8" standalone="yes"?>
<Relationships xmlns="http://schemas.openxmlformats.org/package/2006/relationships"><Relationship Id="rId8" Type="http://schemas.openxmlformats.org/officeDocument/2006/relationships/diagramLayout" Target="../diagrams/layout49.xml"/><Relationship Id="rId3" Type="http://schemas.openxmlformats.org/officeDocument/2006/relationships/diagramLayout" Target="../diagrams/layout48.xml"/><Relationship Id="rId7" Type="http://schemas.openxmlformats.org/officeDocument/2006/relationships/diagramData" Target="../diagrams/data49.xml"/><Relationship Id="rId2" Type="http://schemas.openxmlformats.org/officeDocument/2006/relationships/diagramData" Target="../diagrams/data48.xml"/><Relationship Id="rId1" Type="http://schemas.openxmlformats.org/officeDocument/2006/relationships/slideLayout" Target="../slideLayouts/slideLayout12.xml"/><Relationship Id="rId6" Type="http://schemas.microsoft.com/office/2007/relationships/diagramDrawing" Target="../diagrams/drawing48.xml"/><Relationship Id="rId11" Type="http://schemas.microsoft.com/office/2007/relationships/diagramDrawing" Target="../diagrams/drawing49.xml"/><Relationship Id="rId5" Type="http://schemas.openxmlformats.org/officeDocument/2006/relationships/diagramColors" Target="../diagrams/colors48.xml"/><Relationship Id="rId10" Type="http://schemas.openxmlformats.org/officeDocument/2006/relationships/diagramColors" Target="../diagrams/colors49.xml"/><Relationship Id="rId4" Type="http://schemas.openxmlformats.org/officeDocument/2006/relationships/diagramQuickStyle" Target="../diagrams/quickStyle48.xml"/><Relationship Id="rId9" Type="http://schemas.openxmlformats.org/officeDocument/2006/relationships/diagramQuickStyle" Target="../diagrams/quickStyle49.xml"/></Relationships>
</file>

<file path=ppt/slides/_rels/slide44.xml.rels><?xml version="1.0" encoding="UTF-8" standalone="yes"?>
<Relationships xmlns="http://schemas.openxmlformats.org/package/2006/relationships"><Relationship Id="rId8" Type="http://schemas.openxmlformats.org/officeDocument/2006/relationships/diagramLayout" Target="../diagrams/layout51.xml"/><Relationship Id="rId3" Type="http://schemas.openxmlformats.org/officeDocument/2006/relationships/diagramLayout" Target="../diagrams/layout50.xml"/><Relationship Id="rId7" Type="http://schemas.openxmlformats.org/officeDocument/2006/relationships/diagramData" Target="../diagrams/data51.xml"/><Relationship Id="rId2" Type="http://schemas.openxmlformats.org/officeDocument/2006/relationships/diagramData" Target="../diagrams/data50.xml"/><Relationship Id="rId1" Type="http://schemas.openxmlformats.org/officeDocument/2006/relationships/slideLayout" Target="../slideLayouts/slideLayout12.xml"/><Relationship Id="rId6" Type="http://schemas.microsoft.com/office/2007/relationships/diagramDrawing" Target="../diagrams/drawing50.xml"/><Relationship Id="rId11" Type="http://schemas.microsoft.com/office/2007/relationships/diagramDrawing" Target="../diagrams/drawing51.xml"/><Relationship Id="rId5" Type="http://schemas.openxmlformats.org/officeDocument/2006/relationships/diagramColors" Target="../diagrams/colors50.xml"/><Relationship Id="rId10" Type="http://schemas.openxmlformats.org/officeDocument/2006/relationships/diagramColors" Target="../diagrams/colors51.xml"/><Relationship Id="rId4" Type="http://schemas.openxmlformats.org/officeDocument/2006/relationships/diagramQuickStyle" Target="../diagrams/quickStyle50.xml"/><Relationship Id="rId9" Type="http://schemas.openxmlformats.org/officeDocument/2006/relationships/diagramQuickStyle" Target="../diagrams/quickStyle51.xml"/></Relationships>
</file>

<file path=ppt/slides/_rels/slide4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8.xml.rels><?xml version="1.0" encoding="UTF-8" standalone="yes" ?><Relationships xmlns="http://schemas.openxmlformats.org/package/2006/relationships"><Relationship Id="rId3" Target="../media/image5.jpeg" Type="http://schemas.openxmlformats.org/officeDocument/2006/relationships/image"/><Relationship Id="rId2" Target="../notesSlides/notesSlide2.xml" Type="http://schemas.openxmlformats.org/officeDocument/2006/relationships/notesSlide"/><Relationship Id="rId1" Target="../slideLayouts/slideLayout12.xml" Type="http://schemas.openxmlformats.org/officeDocument/2006/relationships/slideLayout"/><Relationship Id="rId4" Target="../media/image6.jpeg" Type="http://schemas.openxmlformats.org/officeDocument/2006/relationships/image"/></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191422" y="4067624"/>
            <a:ext cx="4211713" cy="1263768"/>
          </a:xfrm>
        </p:spPr>
        <p:txBody>
          <a:bodyPr>
            <a:normAutofit/>
          </a:bodyPr>
          <a:lstStyle/>
          <a:p>
            <a:r>
              <a:rPr lang="es-CO" sz="7200" b="0" dirty="0"/>
              <a:t>Malaria</a:t>
            </a:r>
          </a:p>
        </p:txBody>
      </p:sp>
      <p:sp>
        <p:nvSpPr>
          <p:cNvPr id="3" name="Subtítulo 2"/>
          <p:cNvSpPr>
            <a:spLocks noGrp="1"/>
          </p:cNvSpPr>
          <p:nvPr>
            <p:ph type="subTitle" idx="1"/>
          </p:nvPr>
        </p:nvSpPr>
        <p:spPr>
          <a:xfrm>
            <a:off x="5228289" y="5331392"/>
            <a:ext cx="6137980" cy="1764406"/>
          </a:xfrm>
        </p:spPr>
        <p:txBody>
          <a:bodyPr>
            <a:normAutofit/>
          </a:bodyPr>
          <a:lstStyle/>
          <a:p>
            <a:r>
              <a:rPr lang="es-CO" sz="2000" dirty="0"/>
              <a:t>José Carlos Álvarez Payares </a:t>
            </a:r>
          </a:p>
          <a:p>
            <a:r>
              <a:rPr lang="es-CO" sz="2000" dirty="0"/>
              <a:t>Residente De Medicina Interna </a:t>
            </a:r>
          </a:p>
          <a:p>
            <a:r>
              <a:rPr lang="es-CO" sz="2000" dirty="0"/>
              <a:t>UdeA</a:t>
            </a:r>
          </a:p>
        </p:txBody>
      </p:sp>
      <p:pic>
        <p:nvPicPr>
          <p:cNvPr id="4" name="Picture 2" descr="https://upload.wikimedia.org/wikipedia/commons/7/7e/Anopheles_stephensi.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98657" y="541158"/>
            <a:ext cx="5397245" cy="3377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4461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579045897"/>
              </p:ext>
            </p:extLst>
          </p:nvPr>
        </p:nvGraphicFramePr>
        <p:xfrm>
          <a:off x="1097280" y="286603"/>
          <a:ext cx="10058400" cy="1450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338493162"/>
              </p:ext>
            </p:extLst>
          </p:nvPr>
        </p:nvGraphicFramePr>
        <p:xfrm>
          <a:off x="4864607" y="2010326"/>
          <a:ext cx="7187185" cy="469673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97935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864336111"/>
              </p:ext>
            </p:extLst>
          </p:nvPr>
        </p:nvGraphicFramePr>
        <p:xfrm>
          <a:off x="1097280" y="286603"/>
          <a:ext cx="10058400" cy="1450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452203100"/>
              </p:ext>
            </p:extLst>
          </p:nvPr>
        </p:nvGraphicFramePr>
        <p:xfrm>
          <a:off x="4855464" y="2258568"/>
          <a:ext cx="7040880" cy="40889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54013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669654" y="1591765"/>
            <a:ext cx="7397851" cy="3750245"/>
          </a:xfrm>
          <a:prstGeom prst="rect">
            <a:avLst/>
          </a:prstGeom>
        </p:spPr>
      </p:pic>
    </p:spTree>
    <p:extLst>
      <p:ext uri="{BB962C8B-B14F-4D97-AF65-F5344CB8AC3E}">
        <p14:creationId xmlns:p14="http://schemas.microsoft.com/office/powerpoint/2010/main" val="782783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4762029" y="1422308"/>
            <a:ext cx="7329411" cy="3771483"/>
          </a:xfrm>
          <a:prstGeom prst="rect">
            <a:avLst/>
          </a:prstGeom>
        </p:spPr>
      </p:pic>
    </p:spTree>
    <p:extLst>
      <p:ext uri="{BB962C8B-B14F-4D97-AF65-F5344CB8AC3E}">
        <p14:creationId xmlns:p14="http://schemas.microsoft.com/office/powerpoint/2010/main" val="3026183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a 7"/>
          <p:cNvGraphicFramePr/>
          <p:nvPr>
            <p:extLst>
              <p:ext uri="{D42A27DB-BD31-4B8C-83A1-F6EECF244321}">
                <p14:modId xmlns:p14="http://schemas.microsoft.com/office/powerpoint/2010/main" val="989343976"/>
              </p:ext>
            </p:extLst>
          </p:nvPr>
        </p:nvGraphicFramePr>
        <p:xfrm>
          <a:off x="1097280" y="286603"/>
          <a:ext cx="10058400" cy="1450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Marcador de contenido 8"/>
          <p:cNvGraphicFramePr>
            <a:graphicFrameLocks noGrp="1"/>
          </p:cNvGraphicFramePr>
          <p:nvPr>
            <p:ph idx="1"/>
            <p:extLst>
              <p:ext uri="{D42A27DB-BD31-4B8C-83A1-F6EECF244321}">
                <p14:modId xmlns:p14="http://schemas.microsoft.com/office/powerpoint/2010/main" val="3523659950"/>
              </p:ext>
            </p:extLst>
          </p:nvPr>
        </p:nvGraphicFramePr>
        <p:xfrm>
          <a:off x="4873752" y="1854878"/>
          <a:ext cx="7040880" cy="478688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22317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380731" y="1695247"/>
            <a:ext cx="7811269" cy="3836873"/>
          </a:xfrm>
          <a:prstGeom prst="rect">
            <a:avLst/>
          </a:prstGeom>
        </p:spPr>
      </p:pic>
    </p:spTree>
    <p:extLst>
      <p:ext uri="{BB962C8B-B14F-4D97-AF65-F5344CB8AC3E}">
        <p14:creationId xmlns:p14="http://schemas.microsoft.com/office/powerpoint/2010/main" val="3707525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732837035"/>
              </p:ext>
            </p:extLst>
          </p:nvPr>
        </p:nvGraphicFramePr>
        <p:xfrm>
          <a:off x="1097280" y="286603"/>
          <a:ext cx="10058400" cy="1450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2804520345"/>
              </p:ext>
            </p:extLst>
          </p:nvPr>
        </p:nvGraphicFramePr>
        <p:xfrm>
          <a:off x="4828032" y="1951937"/>
          <a:ext cx="7223760" cy="46194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32795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850888803"/>
              </p:ext>
            </p:extLst>
          </p:nvPr>
        </p:nvGraphicFramePr>
        <p:xfrm>
          <a:off x="1097280" y="286603"/>
          <a:ext cx="10058400" cy="1450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2624707336"/>
              </p:ext>
            </p:extLst>
          </p:nvPr>
        </p:nvGraphicFramePr>
        <p:xfrm>
          <a:off x="4892040" y="1937173"/>
          <a:ext cx="7068312" cy="47482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58238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669654" y="1453967"/>
            <a:ext cx="7469360" cy="3950065"/>
          </a:xfrm>
          <a:prstGeom prst="rect">
            <a:avLst/>
          </a:prstGeom>
        </p:spPr>
      </p:pic>
    </p:spTree>
    <p:extLst>
      <p:ext uri="{BB962C8B-B14F-4D97-AF65-F5344CB8AC3E}">
        <p14:creationId xmlns:p14="http://schemas.microsoft.com/office/powerpoint/2010/main" val="1694334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3206577970"/>
              </p:ext>
            </p:extLst>
          </p:nvPr>
        </p:nvGraphicFramePr>
        <p:xfrm>
          <a:off x="1097280" y="286603"/>
          <a:ext cx="10058400" cy="1450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Marcador de contenido 6"/>
          <p:cNvGraphicFramePr>
            <a:graphicFrameLocks noGrp="1"/>
          </p:cNvGraphicFramePr>
          <p:nvPr>
            <p:ph idx="1"/>
            <p:extLst>
              <p:ext uri="{D42A27DB-BD31-4B8C-83A1-F6EECF244321}">
                <p14:modId xmlns:p14="http://schemas.microsoft.com/office/powerpoint/2010/main" val="2935453095"/>
              </p:ext>
            </p:extLst>
          </p:nvPr>
        </p:nvGraphicFramePr>
        <p:xfrm>
          <a:off x="5056632" y="1758754"/>
          <a:ext cx="6739128" cy="48126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79393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1879636170"/>
              </p:ext>
            </p:extLst>
          </p:nvPr>
        </p:nvGraphicFramePr>
        <p:xfrm>
          <a:off x="1097280" y="286603"/>
          <a:ext cx="10058400" cy="1245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Marcador de contenido 3"/>
          <p:cNvGraphicFramePr>
            <a:graphicFrameLocks noGrp="1"/>
          </p:cNvGraphicFramePr>
          <p:nvPr>
            <p:ph idx="1"/>
            <p:extLst>
              <p:ext uri="{D42A27DB-BD31-4B8C-83A1-F6EECF244321}">
                <p14:modId xmlns:p14="http://schemas.microsoft.com/office/powerpoint/2010/main" val="2070171167"/>
              </p:ext>
            </p:extLst>
          </p:nvPr>
        </p:nvGraphicFramePr>
        <p:xfrm>
          <a:off x="4809744" y="1706468"/>
          <a:ext cx="7168896" cy="50418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11443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b="0" dirty="0"/>
              <a:t>Grupos especiales </a:t>
            </a:r>
          </a:p>
        </p:txBody>
      </p:sp>
      <p:pic>
        <p:nvPicPr>
          <p:cNvPr id="4" name="Imagen 3"/>
          <p:cNvPicPr>
            <a:picLocks noChangeAspect="1"/>
          </p:cNvPicPr>
          <p:nvPr/>
        </p:nvPicPr>
        <p:blipFill>
          <a:blip r:embed="rId2"/>
          <a:stretch>
            <a:fillRect/>
          </a:stretch>
        </p:blipFill>
        <p:spPr>
          <a:xfrm>
            <a:off x="5301554" y="1891856"/>
            <a:ext cx="6325483" cy="4744112"/>
          </a:xfrm>
          <a:prstGeom prst="rect">
            <a:avLst/>
          </a:prstGeom>
        </p:spPr>
      </p:pic>
    </p:spTree>
    <p:extLst>
      <p:ext uri="{BB962C8B-B14F-4D97-AF65-F5344CB8AC3E}">
        <p14:creationId xmlns:p14="http://schemas.microsoft.com/office/powerpoint/2010/main" val="2713300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5196186" y="2368021"/>
            <a:ext cx="6639852" cy="3244733"/>
          </a:xfrm>
          <a:prstGeom prst="rect">
            <a:avLst/>
          </a:prstGeom>
        </p:spPr>
      </p:pic>
      <p:sp>
        <p:nvSpPr>
          <p:cNvPr id="5" name="Título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b="0" dirty="0"/>
              <a:t>Grupos especiales </a:t>
            </a:r>
          </a:p>
        </p:txBody>
      </p:sp>
    </p:spTree>
    <p:extLst>
      <p:ext uri="{BB962C8B-B14F-4D97-AF65-F5344CB8AC3E}">
        <p14:creationId xmlns:p14="http://schemas.microsoft.com/office/powerpoint/2010/main" val="1615998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es-CO" sz="7200" b="0" dirty="0"/>
              <a:t>Gracias</a:t>
            </a:r>
          </a:p>
        </p:txBody>
      </p:sp>
    </p:spTree>
    <p:extLst>
      <p:ext uri="{BB962C8B-B14F-4D97-AF65-F5344CB8AC3E}">
        <p14:creationId xmlns:p14="http://schemas.microsoft.com/office/powerpoint/2010/main" val="1423483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65163"/>
            <a:ext cx="9144000" cy="2387600"/>
          </a:xfrm>
        </p:spPr>
        <p:txBody>
          <a:bodyPr/>
          <a:lstStyle/>
          <a:p>
            <a:r>
              <a:rPr lang="es-CO" b="0" dirty="0"/>
              <a:t>Dengue, </a:t>
            </a:r>
            <a:br>
              <a:rPr lang="es-CO" b="0" dirty="0"/>
            </a:br>
            <a:r>
              <a:rPr lang="es-CO" b="0" dirty="0" err="1"/>
              <a:t>Chikungunya</a:t>
            </a:r>
            <a:r>
              <a:rPr lang="es-CO" b="0" dirty="0"/>
              <a:t> y Zika</a:t>
            </a:r>
          </a:p>
        </p:txBody>
      </p:sp>
      <p:sp>
        <p:nvSpPr>
          <p:cNvPr id="3" name="Subtítulo 2"/>
          <p:cNvSpPr>
            <a:spLocks noGrp="1"/>
          </p:cNvSpPr>
          <p:nvPr>
            <p:ph type="subTitle" idx="1"/>
          </p:nvPr>
        </p:nvSpPr>
        <p:spPr>
          <a:xfrm>
            <a:off x="2212532" y="3370464"/>
            <a:ext cx="7766936" cy="2543150"/>
          </a:xfrm>
        </p:spPr>
        <p:txBody>
          <a:bodyPr>
            <a:normAutofit/>
          </a:bodyPr>
          <a:lstStyle/>
          <a:p>
            <a:r>
              <a:rPr lang="es-CO" dirty="0"/>
              <a:t>José Carlos Álvarez Payares</a:t>
            </a:r>
          </a:p>
          <a:p>
            <a:r>
              <a:rPr lang="es-CO" dirty="0"/>
              <a:t>Residente de Medicina Interna </a:t>
            </a:r>
          </a:p>
          <a:p>
            <a:r>
              <a:rPr lang="es-CO" dirty="0"/>
              <a:t>UdeA</a:t>
            </a:r>
          </a:p>
        </p:txBody>
      </p:sp>
    </p:spTree>
    <p:extLst>
      <p:ext uri="{BB962C8B-B14F-4D97-AF65-F5344CB8AC3E}">
        <p14:creationId xmlns:p14="http://schemas.microsoft.com/office/powerpoint/2010/main" val="2558100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306346574"/>
              </p:ext>
            </p:extLst>
          </p:nvPr>
        </p:nvGraphicFramePr>
        <p:xfrm>
          <a:off x="1797666" y="498113"/>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4217074161"/>
              </p:ext>
            </p:extLst>
          </p:nvPr>
        </p:nvGraphicFramePr>
        <p:xfrm>
          <a:off x="4834687" y="2267711"/>
          <a:ext cx="7107377" cy="44500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89795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964354355"/>
              </p:ext>
            </p:extLst>
          </p:nvPr>
        </p:nvGraphicFramePr>
        <p:xfrm>
          <a:off x="1639546" y="592015"/>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10511561"/>
              </p:ext>
            </p:extLst>
          </p:nvPr>
        </p:nvGraphicFramePr>
        <p:xfrm>
          <a:off x="4832579" y="2192945"/>
          <a:ext cx="7109486" cy="45493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53033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vectorbase.org/sites/default/files/ftp/a_aegypti_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9472" y="1441522"/>
            <a:ext cx="6934200" cy="3900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731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es-CO" sz="6600" b="0" dirty="0"/>
              <a:t>Dengue</a:t>
            </a:r>
          </a:p>
        </p:txBody>
      </p:sp>
    </p:spTree>
    <p:extLst>
      <p:ext uri="{BB962C8B-B14F-4D97-AF65-F5344CB8AC3E}">
        <p14:creationId xmlns:p14="http://schemas.microsoft.com/office/powerpoint/2010/main" val="3331222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464396979"/>
              </p:ext>
            </p:extLst>
          </p:nvPr>
        </p:nvGraphicFramePr>
        <p:xfrm>
          <a:off x="1154329" y="238259"/>
          <a:ext cx="9883342"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338548623"/>
              </p:ext>
            </p:extLst>
          </p:nvPr>
        </p:nvGraphicFramePr>
        <p:xfrm>
          <a:off x="4746414" y="1901952"/>
          <a:ext cx="7131642" cy="46311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55221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696159347"/>
              </p:ext>
            </p:extLst>
          </p:nvPr>
        </p:nvGraphicFramePr>
        <p:xfrm>
          <a:off x="1797666" y="326136"/>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2619043548"/>
              </p:ext>
            </p:extLst>
          </p:nvPr>
        </p:nvGraphicFramePr>
        <p:xfrm>
          <a:off x="4770238" y="1848762"/>
          <a:ext cx="7327273" cy="48424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226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4846319" y="1021244"/>
            <a:ext cx="6861365" cy="4815511"/>
          </a:xfrm>
          <a:prstGeom prst="rect">
            <a:avLst/>
          </a:prstGeom>
        </p:spPr>
      </p:pic>
    </p:spTree>
    <p:extLst>
      <p:ext uri="{BB962C8B-B14F-4D97-AF65-F5344CB8AC3E}">
        <p14:creationId xmlns:p14="http://schemas.microsoft.com/office/powerpoint/2010/main" val="3020858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3063" y="1106174"/>
            <a:ext cx="8258937" cy="464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Grupo 2">
            <a:extLst>
              <a:ext uri="{FF2B5EF4-FFF2-40B4-BE49-F238E27FC236}">
                <a16:creationId xmlns:a16="http://schemas.microsoft.com/office/drawing/2014/main" id="{36555AF8-102C-4E43-ABA0-A71CE3697DD6}"/>
              </a:ext>
            </a:extLst>
          </p:cNvPr>
          <p:cNvGrpSpPr/>
          <p:nvPr/>
        </p:nvGrpSpPr>
        <p:grpSpPr>
          <a:xfrm>
            <a:off x="9697768" y="2967986"/>
            <a:ext cx="2245360" cy="507999"/>
            <a:chOff x="0" y="2189063"/>
            <a:chExt cx="8968942" cy="719549"/>
          </a:xfrm>
          <a:solidFill>
            <a:schemeClr val="accent1">
              <a:lumMod val="40000"/>
              <a:lumOff val="60000"/>
            </a:schemeClr>
          </a:solidFill>
          <a:scene3d>
            <a:camera prst="orthographicFront"/>
            <a:lightRig rig="flat" dir="t"/>
          </a:scene3d>
        </p:grpSpPr>
        <p:sp>
          <p:nvSpPr>
            <p:cNvPr id="5" name="Rectángulo: esquinas redondeadas 4">
              <a:extLst>
                <a:ext uri="{FF2B5EF4-FFF2-40B4-BE49-F238E27FC236}">
                  <a16:creationId xmlns:a16="http://schemas.microsoft.com/office/drawing/2014/main" id="{3BE236B5-18C1-4490-853D-BF72604DE326}"/>
                </a:ext>
              </a:extLst>
            </p:cNvPr>
            <p:cNvSpPr/>
            <p:nvPr/>
          </p:nvSpPr>
          <p:spPr>
            <a:xfrm>
              <a:off x="0" y="2189063"/>
              <a:ext cx="8968942" cy="719549"/>
            </a:xfrm>
            <a:prstGeom prst="roundRect">
              <a:avLst/>
            </a:prstGeom>
            <a:grpFill/>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6" name="Rectángulo: esquinas redondeadas 4">
              <a:extLst>
                <a:ext uri="{FF2B5EF4-FFF2-40B4-BE49-F238E27FC236}">
                  <a16:creationId xmlns:a16="http://schemas.microsoft.com/office/drawing/2014/main" id="{599B0B18-17A8-4767-A0F3-04E44995FC3D}"/>
                </a:ext>
              </a:extLst>
            </p:cNvPr>
            <p:cNvSpPr txBox="1"/>
            <p:nvPr/>
          </p:nvSpPr>
          <p:spPr>
            <a:xfrm>
              <a:off x="577369" y="2302598"/>
              <a:ext cx="8391573" cy="492478"/>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lang="es-CO" sz="1100" b="1" kern="1200" dirty="0">
                  <a:solidFill>
                    <a:srgbClr val="152B48"/>
                  </a:solidFill>
                  <a:latin typeface="Montserrat" panose="00000500000000000000" pitchFamily="50" charset="0"/>
                </a:rPr>
                <a:t>Erupción de “islas blancas en un mar rojo”.</a:t>
              </a:r>
            </a:p>
          </p:txBody>
        </p:sp>
      </p:grpSp>
    </p:spTree>
    <p:extLst>
      <p:ext uri="{BB962C8B-B14F-4D97-AF65-F5344CB8AC3E}">
        <p14:creationId xmlns:p14="http://schemas.microsoft.com/office/powerpoint/2010/main" val="1944817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212586880"/>
              </p:ext>
            </p:extLst>
          </p:nvPr>
        </p:nvGraphicFramePr>
        <p:xfrm>
          <a:off x="1797666" y="481232"/>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442397778"/>
              </p:ext>
            </p:extLst>
          </p:nvPr>
        </p:nvGraphicFramePr>
        <p:xfrm>
          <a:off x="4760027" y="2189428"/>
          <a:ext cx="7264333" cy="452354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09562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84" r="2831"/>
          <a:stretch/>
        </p:blipFill>
        <p:spPr bwMode="auto">
          <a:xfrm>
            <a:off x="3725779" y="953016"/>
            <a:ext cx="8344301" cy="495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2003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585178902"/>
              </p:ext>
            </p:extLst>
          </p:nvPr>
        </p:nvGraphicFramePr>
        <p:xfrm>
          <a:off x="1797666" y="399288"/>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5536" y="2192138"/>
            <a:ext cx="8235998" cy="4157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63267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545041212"/>
              </p:ext>
            </p:extLst>
          </p:nvPr>
        </p:nvGraphicFramePr>
        <p:xfrm>
          <a:off x="1797666" y="583223"/>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4090020864"/>
              </p:ext>
            </p:extLst>
          </p:nvPr>
        </p:nvGraphicFramePr>
        <p:xfrm>
          <a:off x="5145143" y="2197165"/>
          <a:ext cx="6559177" cy="44720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46509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721242551"/>
              </p:ext>
            </p:extLst>
          </p:nvPr>
        </p:nvGraphicFramePr>
        <p:xfrm>
          <a:off x="1778755" y="609600"/>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o 5">
            <a:extLst>
              <a:ext uri="{FF2B5EF4-FFF2-40B4-BE49-F238E27FC236}">
                <a16:creationId xmlns:a16="http://schemas.microsoft.com/office/drawing/2014/main" id="{0E31969A-8C91-44FA-B487-F8F9F509C5EF}"/>
              </a:ext>
            </a:extLst>
          </p:cNvPr>
          <p:cNvGrpSpPr/>
          <p:nvPr/>
        </p:nvGrpSpPr>
        <p:grpSpPr>
          <a:xfrm>
            <a:off x="4953118" y="2861418"/>
            <a:ext cx="7010820" cy="2480592"/>
            <a:chOff x="0" y="71252"/>
            <a:chExt cx="8596668" cy="3809520"/>
          </a:xfrm>
          <a:solidFill>
            <a:schemeClr val="accent1">
              <a:lumMod val="40000"/>
              <a:lumOff val="60000"/>
            </a:schemeClr>
          </a:solidFill>
          <a:scene3d>
            <a:camera prst="orthographicFront"/>
            <a:lightRig rig="flat" dir="t"/>
          </a:scene3d>
        </p:grpSpPr>
        <p:sp>
          <p:nvSpPr>
            <p:cNvPr id="7" name="Rectángulo: esquinas redondeadas 6">
              <a:extLst>
                <a:ext uri="{FF2B5EF4-FFF2-40B4-BE49-F238E27FC236}">
                  <a16:creationId xmlns:a16="http://schemas.microsoft.com/office/drawing/2014/main" id="{348061F3-43A3-42E7-8FB6-9E29611E4044}"/>
                </a:ext>
              </a:extLst>
            </p:cNvPr>
            <p:cNvSpPr/>
            <p:nvPr/>
          </p:nvSpPr>
          <p:spPr>
            <a:xfrm>
              <a:off x="0" y="71252"/>
              <a:ext cx="8596668" cy="3809520"/>
            </a:xfrm>
            <a:prstGeom prst="roundRect">
              <a:avLst/>
            </a:prstGeom>
            <a:grpFill/>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ectángulo: esquinas redondeadas 4">
              <a:extLst>
                <a:ext uri="{FF2B5EF4-FFF2-40B4-BE49-F238E27FC236}">
                  <a16:creationId xmlns:a16="http://schemas.microsoft.com/office/drawing/2014/main" id="{8EFD418D-E26C-4A7E-9761-0E197D857F87}"/>
                </a:ext>
              </a:extLst>
            </p:cNvPr>
            <p:cNvSpPr txBox="1"/>
            <p:nvPr/>
          </p:nvSpPr>
          <p:spPr>
            <a:xfrm>
              <a:off x="185965" y="257217"/>
              <a:ext cx="8224738" cy="3437590"/>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s-CO" sz="3200" kern="1200" dirty="0">
                  <a:solidFill>
                    <a:srgbClr val="152B48"/>
                  </a:solidFill>
                  <a:latin typeface="Montserrat" panose="00000500000000000000" pitchFamily="50" charset="0"/>
                </a:rPr>
                <a:t>Choque o inestabilidad hemodinámica con Acidosis metabólica grave (pH menor de 7.2 y bicarbonato menor de 10 </a:t>
              </a:r>
              <a:r>
                <a:rPr lang="es-CO" sz="3200" kern="1200" dirty="0" err="1">
                  <a:solidFill>
                    <a:srgbClr val="152B48"/>
                  </a:solidFill>
                  <a:latin typeface="Montserrat" panose="00000500000000000000" pitchFamily="50" charset="0"/>
                </a:rPr>
                <a:t>mEq</a:t>
              </a:r>
              <a:r>
                <a:rPr lang="es-CO" sz="3200" kern="1200" dirty="0">
                  <a:solidFill>
                    <a:srgbClr val="152B48"/>
                  </a:solidFill>
                  <a:latin typeface="Montserrat" panose="00000500000000000000" pitchFamily="50" charset="0"/>
                </a:rPr>
                <a:t>/L).</a:t>
              </a:r>
            </a:p>
          </p:txBody>
        </p:sp>
      </p:grpSp>
    </p:spTree>
    <p:extLst>
      <p:ext uri="{BB962C8B-B14F-4D97-AF65-F5344CB8AC3E}">
        <p14:creationId xmlns:p14="http://schemas.microsoft.com/office/powerpoint/2010/main" val="22340381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684432031"/>
              </p:ext>
            </p:extLst>
          </p:nvPr>
        </p:nvGraphicFramePr>
        <p:xfrm>
          <a:off x="1949756" y="428405"/>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256520817"/>
              </p:ext>
            </p:extLst>
          </p:nvPr>
        </p:nvGraphicFramePr>
        <p:xfrm>
          <a:off x="4844888" y="2045938"/>
          <a:ext cx="7115464" cy="452354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448251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es-CO" sz="6600" b="0" dirty="0" err="1"/>
              <a:t>Chikungunya</a:t>
            </a:r>
            <a:endParaRPr lang="es-CO" b="0" dirty="0"/>
          </a:p>
        </p:txBody>
      </p:sp>
    </p:spTree>
    <p:extLst>
      <p:ext uri="{BB962C8B-B14F-4D97-AF65-F5344CB8AC3E}">
        <p14:creationId xmlns:p14="http://schemas.microsoft.com/office/powerpoint/2010/main" val="38086965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44101576"/>
              </p:ext>
            </p:extLst>
          </p:nvPr>
        </p:nvGraphicFramePr>
        <p:xfrm>
          <a:off x="1582590" y="463296"/>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431710508"/>
              </p:ext>
            </p:extLst>
          </p:nvPr>
        </p:nvGraphicFramePr>
        <p:xfrm>
          <a:off x="4758605" y="2087437"/>
          <a:ext cx="7311475" cy="45364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560541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883288894"/>
              </p:ext>
            </p:extLst>
          </p:nvPr>
        </p:nvGraphicFramePr>
        <p:xfrm>
          <a:off x="1582590" y="463296"/>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4">
            <a:extLst>
              <a:ext uri="{FF2B5EF4-FFF2-40B4-BE49-F238E27FC236}">
                <a16:creationId xmlns:a16="http://schemas.microsoft.com/office/drawing/2014/main" id="{ECD366E2-405F-4CC0-AFED-8E45833C5699}"/>
              </a:ext>
            </a:extLst>
          </p:cNvPr>
          <p:cNvGraphicFramePr>
            <a:graphicFrameLocks noGrp="1"/>
          </p:cNvGraphicFramePr>
          <p:nvPr>
            <p:ph idx="1"/>
            <p:extLst>
              <p:ext uri="{D42A27DB-BD31-4B8C-83A1-F6EECF244321}">
                <p14:modId xmlns:p14="http://schemas.microsoft.com/office/powerpoint/2010/main" val="3522628384"/>
              </p:ext>
            </p:extLst>
          </p:nvPr>
        </p:nvGraphicFramePr>
        <p:xfrm>
          <a:off x="4911005" y="2169733"/>
          <a:ext cx="7085923" cy="45750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1421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794472830"/>
              </p:ext>
            </p:extLst>
          </p:nvPr>
        </p:nvGraphicFramePr>
        <p:xfrm>
          <a:off x="1097280" y="286603"/>
          <a:ext cx="10058400" cy="1450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1566730597"/>
              </p:ext>
            </p:extLst>
          </p:nvPr>
        </p:nvGraphicFramePr>
        <p:xfrm>
          <a:off x="4983479" y="1943179"/>
          <a:ext cx="6775705" cy="462821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883618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427926999"/>
              </p:ext>
            </p:extLst>
          </p:nvPr>
        </p:nvGraphicFramePr>
        <p:xfrm>
          <a:off x="1582590" y="463296"/>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Marcador de contenido 4">
            <a:extLst>
              <a:ext uri="{FF2B5EF4-FFF2-40B4-BE49-F238E27FC236}">
                <a16:creationId xmlns:a16="http://schemas.microsoft.com/office/drawing/2014/main" id="{6314B8A4-514E-40A3-A7BF-DDE0D0E58F5F}"/>
              </a:ext>
            </a:extLst>
          </p:cNvPr>
          <p:cNvGraphicFramePr>
            <a:graphicFrameLocks/>
          </p:cNvGraphicFramePr>
          <p:nvPr>
            <p:extLst>
              <p:ext uri="{D42A27DB-BD31-4B8C-83A1-F6EECF244321}">
                <p14:modId xmlns:p14="http://schemas.microsoft.com/office/powerpoint/2010/main" val="3988541307"/>
              </p:ext>
            </p:extLst>
          </p:nvPr>
        </p:nvGraphicFramePr>
        <p:xfrm>
          <a:off x="4764702" y="2124013"/>
          <a:ext cx="7277946" cy="448491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8133745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es-CO" sz="6600" b="0" dirty="0"/>
              <a:t>Zika</a:t>
            </a:r>
            <a:endParaRPr lang="es-CO" sz="8000" b="0" dirty="0"/>
          </a:p>
        </p:txBody>
      </p:sp>
    </p:spTree>
    <p:extLst>
      <p:ext uri="{BB962C8B-B14F-4D97-AF65-F5344CB8AC3E}">
        <p14:creationId xmlns:p14="http://schemas.microsoft.com/office/powerpoint/2010/main" val="2355436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739751263"/>
              </p:ext>
            </p:extLst>
          </p:nvPr>
        </p:nvGraphicFramePr>
        <p:xfrm>
          <a:off x="1797666" y="399288"/>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1254502673"/>
              </p:ext>
            </p:extLst>
          </p:nvPr>
        </p:nvGraphicFramePr>
        <p:xfrm>
          <a:off x="4846998" y="2060005"/>
          <a:ext cx="7040202" cy="44720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40724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211942264"/>
              </p:ext>
            </p:extLst>
          </p:nvPr>
        </p:nvGraphicFramePr>
        <p:xfrm>
          <a:off x="1714826" y="583223"/>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1972960244"/>
              </p:ext>
            </p:extLst>
          </p:nvPr>
        </p:nvGraphicFramePr>
        <p:xfrm>
          <a:off x="4821676" y="2106429"/>
          <a:ext cx="7193540" cy="4510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98220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121335095"/>
              </p:ext>
            </p:extLst>
          </p:nvPr>
        </p:nvGraphicFramePr>
        <p:xfrm>
          <a:off x="1797666" y="418279"/>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1192989560"/>
              </p:ext>
            </p:extLst>
          </p:nvPr>
        </p:nvGraphicFramePr>
        <p:xfrm>
          <a:off x="4888145" y="1967690"/>
          <a:ext cx="7044775" cy="44720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30840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B1BBDDB9-AD46-498C-A026-393A67A013B1}"/>
              </a:ext>
            </a:extLst>
          </p:cNvPr>
          <p:cNvPicPr>
            <a:picLocks noChangeAspect="1"/>
          </p:cNvPicPr>
          <p:nvPr/>
        </p:nvPicPr>
        <p:blipFill>
          <a:blip r:embed="rId2"/>
          <a:stretch>
            <a:fillRect/>
          </a:stretch>
        </p:blipFill>
        <p:spPr>
          <a:xfrm>
            <a:off x="556172" y="0"/>
            <a:ext cx="11079656" cy="4446595"/>
          </a:xfrm>
          <a:prstGeom prst="rect">
            <a:avLst/>
          </a:prstGeom>
        </p:spPr>
      </p:pic>
    </p:spTree>
    <p:extLst>
      <p:ext uri="{BB962C8B-B14F-4D97-AF65-F5344CB8AC3E}">
        <p14:creationId xmlns:p14="http://schemas.microsoft.com/office/powerpoint/2010/main" val="19331275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es-CO" sz="7200" b="0" dirty="0"/>
              <a:t>¡Gracias!</a:t>
            </a:r>
          </a:p>
        </p:txBody>
      </p:sp>
    </p:spTree>
    <p:extLst>
      <p:ext uri="{BB962C8B-B14F-4D97-AF65-F5344CB8AC3E}">
        <p14:creationId xmlns:p14="http://schemas.microsoft.com/office/powerpoint/2010/main" val="2591751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87277560"/>
              </p:ext>
            </p:extLst>
          </p:nvPr>
        </p:nvGraphicFramePr>
        <p:xfrm>
          <a:off x="1097280" y="286603"/>
          <a:ext cx="10058400" cy="12770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1725110136"/>
              </p:ext>
            </p:extLst>
          </p:nvPr>
        </p:nvGraphicFramePr>
        <p:xfrm>
          <a:off x="4892040" y="1943178"/>
          <a:ext cx="6903720" cy="462821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88711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790725923"/>
              </p:ext>
            </p:extLst>
          </p:nvPr>
        </p:nvGraphicFramePr>
        <p:xfrm>
          <a:off x="1097280" y="286603"/>
          <a:ext cx="10058400" cy="1450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57945158"/>
              </p:ext>
            </p:extLst>
          </p:nvPr>
        </p:nvGraphicFramePr>
        <p:xfrm>
          <a:off x="4806814" y="1918886"/>
          <a:ext cx="7171826" cy="48512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29705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288643561"/>
              </p:ext>
            </p:extLst>
          </p:nvPr>
        </p:nvGraphicFramePr>
        <p:xfrm>
          <a:off x="1097280" y="286603"/>
          <a:ext cx="10058400" cy="1450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a:stretch>
            <a:fillRect/>
          </a:stretch>
        </p:blipFill>
        <p:spPr>
          <a:xfrm>
            <a:off x="4945658" y="2233495"/>
            <a:ext cx="7116485" cy="3140336"/>
          </a:xfrm>
          <a:prstGeom prst="rect">
            <a:avLst/>
          </a:prstGeom>
        </p:spPr>
      </p:pic>
    </p:spTree>
    <p:extLst>
      <p:ext uri="{BB962C8B-B14F-4D97-AF65-F5344CB8AC3E}">
        <p14:creationId xmlns:p14="http://schemas.microsoft.com/office/powerpoint/2010/main" val="741107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79800" y="4836809"/>
            <a:ext cx="10515600" cy="1325563"/>
          </a:xfrm>
        </p:spPr>
        <p:txBody>
          <a:bodyPr/>
          <a:lstStyle/>
          <a:p>
            <a:pPr algn="ctr"/>
            <a:r>
              <a:rPr lang="es-CO" b="0" dirty="0"/>
              <a:t>Malaria complicada  </a:t>
            </a:r>
          </a:p>
        </p:txBody>
      </p:sp>
      <p:pic>
        <p:nvPicPr>
          <p:cNvPr id="6" name="Imagen 5"/>
          <p:cNvPicPr>
            <a:picLocks noChangeAspect="1"/>
          </p:cNvPicPr>
          <p:nvPr/>
        </p:nvPicPr>
        <p:blipFill>
          <a:blip r:embed="rId3"/>
          <a:stretch>
            <a:fillRect/>
          </a:stretch>
        </p:blipFill>
        <p:spPr>
          <a:xfrm>
            <a:off x="1206647" y="85409"/>
            <a:ext cx="5282180" cy="4496752"/>
          </a:xfrm>
          <a:prstGeom prst="rect">
            <a:avLst/>
          </a:prstGeom>
        </p:spPr>
      </p:pic>
      <p:pic>
        <p:nvPicPr>
          <p:cNvPr id="7" name="Imagen 6"/>
          <p:cNvPicPr>
            <a:picLocks noChangeAspect="1"/>
          </p:cNvPicPr>
          <p:nvPr/>
        </p:nvPicPr>
        <p:blipFill>
          <a:blip r:embed="rId4"/>
          <a:stretch>
            <a:fillRect/>
          </a:stretch>
        </p:blipFill>
        <p:spPr>
          <a:xfrm>
            <a:off x="6339890" y="1002839"/>
            <a:ext cx="5282181" cy="3105322"/>
          </a:xfrm>
          <a:prstGeom prst="rect">
            <a:avLst/>
          </a:prstGeom>
        </p:spPr>
      </p:pic>
    </p:spTree>
    <p:extLst>
      <p:ext uri="{BB962C8B-B14F-4D97-AF65-F5344CB8AC3E}">
        <p14:creationId xmlns:p14="http://schemas.microsoft.com/office/powerpoint/2010/main" val="1257867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548680272"/>
              </p:ext>
            </p:extLst>
          </p:nvPr>
        </p:nvGraphicFramePr>
        <p:xfrm>
          <a:off x="1097280" y="286603"/>
          <a:ext cx="10058400" cy="1450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829832193"/>
              </p:ext>
            </p:extLst>
          </p:nvPr>
        </p:nvGraphicFramePr>
        <p:xfrm>
          <a:off x="4806814" y="1982331"/>
          <a:ext cx="7153538" cy="473537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505702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1075</TotalTime>
  <Words>1859</Words>
  <Application>Microsoft Office PowerPoint</Application>
  <PresentationFormat>Widescreen</PresentationFormat>
  <Paragraphs>160</Paragraphs>
  <Slides>46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Montserrat</vt:lpstr>
      <vt:lpstr>Tema de Office</vt:lpstr>
      <vt:lpstr>Malaria</vt:lpstr>
      <vt:lpstr>PowerPoint Presentation</vt:lpstr>
      <vt:lpstr>PowerPoint Presentation</vt:lpstr>
      <vt:lpstr>PowerPoint Presentation</vt:lpstr>
      <vt:lpstr>PowerPoint Presentation</vt:lpstr>
      <vt:lpstr>PowerPoint Presentation</vt:lpstr>
      <vt:lpstr>PowerPoint Presentation</vt:lpstr>
      <vt:lpstr>Malaria complicada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Grupos especiales </vt:lpstr>
      <vt:lpstr>PowerPoint Presentation</vt:lpstr>
      <vt:lpstr>Gracias</vt:lpstr>
      <vt:lpstr>Dengue,  Chikungunya y Zika</vt:lpstr>
      <vt:lpstr>PowerPoint Presentation</vt:lpstr>
      <vt:lpstr>PowerPoint Presentation</vt:lpstr>
      <vt:lpstr>PowerPoint Presentation</vt:lpstr>
      <vt:lpstr>Dengue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Chikungunya</vt:lpstr>
      <vt:lpstr>PowerPoint Presentation</vt:lpstr>
      <vt:lpstr>PowerPoint Presentation</vt:lpstr>
      <vt:lpstr>PowerPoint Presentation</vt:lpstr>
      <vt:lpstr>Zika</vt:lpstr>
      <vt:lpstr>PowerPoint Presentation</vt:lpstr>
      <vt:lpstr>PowerPoint Presentation</vt:lpstr>
      <vt:lpstr>PowerPoint Presentation</vt:lpstr>
      <vt:lpstr>PowerPoint Presentation</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MALARIA</dc:title>
  <dc:creator>usuario</dc:creator>
  <cp:lastModifiedBy>ana.cardonaga@outlook.es</cp:lastModifiedBy>
  <cp:revision>20</cp:revision>
  <dcterms:created xsi:type="dcterms:W3CDTF">2021-02-25T00:52:49Z</dcterms:created>
  <dcterms:modified xsi:type="dcterms:W3CDTF">2021-02-27T11:12:11Z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1034903</vt:lpwstr>
  </property>
  <property fmtid="{D5CDD505-2E9C-101B-9397-08002B2CF9AE}" name="NXPowerLiteSettings" pid="3">
    <vt:lpwstr>C7000400038000</vt:lpwstr>
  </property>
  <property fmtid="{D5CDD505-2E9C-101B-9397-08002B2CF9AE}" name="NXPowerLiteVersion" pid="4">
    <vt:lpwstr>S9.0.3</vt:lpwstr>
  </property>
</Properties>
</file>