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5" r:id="rId7"/>
    <p:sldId id="263" r:id="rId8"/>
    <p:sldId id="262" r:id="rId9"/>
    <p:sldId id="264" r:id="rId10"/>
    <p:sldId id="259" r:id="rId11"/>
    <p:sldId id="266" r:id="rId12"/>
    <p:sldId id="267" r:id="rId13"/>
    <p:sldId id="268" r:id="rId14"/>
    <p:sldId id="269" r:id="rId15"/>
    <p:sldId id="283" r:id="rId16"/>
    <p:sldId id="284" r:id="rId17"/>
    <p:sldId id="270" r:id="rId18"/>
    <p:sldId id="271" r:id="rId19"/>
    <p:sldId id="272" r:id="rId20"/>
    <p:sldId id="295" r:id="rId21"/>
    <p:sldId id="285" r:id="rId22"/>
    <p:sldId id="273" r:id="rId23"/>
    <p:sldId id="274" r:id="rId24"/>
    <p:sldId id="275" r:id="rId25"/>
    <p:sldId id="277" r:id="rId26"/>
    <p:sldId id="278" r:id="rId27"/>
    <p:sldId id="279" r:id="rId28"/>
    <p:sldId id="288" r:id="rId29"/>
    <p:sldId id="280" r:id="rId30"/>
    <p:sldId id="282" r:id="rId31"/>
    <p:sldId id="289" r:id="rId32"/>
    <p:sldId id="281" r:id="rId33"/>
    <p:sldId id="286" r:id="rId34"/>
    <p:sldId id="291" r:id="rId35"/>
    <p:sldId id="287" r:id="rId36"/>
    <p:sldId id="290" r:id="rId37"/>
    <p:sldId id="292" r:id="rId38"/>
    <p:sldId id="294" r:id="rId39"/>
    <p:sldId id="296" r:id="rId40"/>
    <p:sldId id="293" r:id="rId41"/>
    <p:sldId id="299" r:id="rId42"/>
    <p:sldId id="297" r:id="rId43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2B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36" autoAdjust="0"/>
    <p:restoredTop sz="94660"/>
  </p:normalViewPr>
  <p:slideViewPr>
    <p:cSldViewPr snapToGrid="0">
      <p:cViewPr varScale="1">
        <p:scale>
          <a:sx n="86" d="100"/>
          <a:sy n="86" d="100"/>
        </p:scale>
        <p:origin x="62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085D07-87A2-418A-8EE8-1412B86F8E30}" type="doc">
      <dgm:prSet loTypeId="urn:microsoft.com/office/officeart/2005/8/layout/venn2" loCatId="relationship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54EBBA51-C1D1-4128-8C25-2EE4794B3436}">
      <dgm:prSet phldrT="[Texto]"/>
      <dgm:spPr/>
      <dgm:t>
        <a:bodyPr/>
        <a:lstStyle/>
        <a:p>
          <a:r>
            <a:rPr lang="es-MX" b="1" dirty="0">
              <a:latin typeface="Montserrat" pitchFamily="2" charset="77"/>
            </a:rPr>
            <a:t>Salud mental</a:t>
          </a:r>
          <a:endParaRPr lang="es-CO" b="1" dirty="0">
            <a:latin typeface="Montserrat" pitchFamily="2" charset="77"/>
          </a:endParaRPr>
        </a:p>
      </dgm:t>
    </dgm:pt>
    <dgm:pt modelId="{E280D434-0718-4D69-AD06-D020E860E648}" type="parTrans" cxnId="{3DDD165D-DF36-4890-80BC-610F73A662D1}">
      <dgm:prSet/>
      <dgm:spPr/>
      <dgm:t>
        <a:bodyPr/>
        <a:lstStyle/>
        <a:p>
          <a:endParaRPr lang="es-CO" b="1">
            <a:latin typeface="Montserrat" pitchFamily="2" charset="77"/>
          </a:endParaRPr>
        </a:p>
      </dgm:t>
    </dgm:pt>
    <dgm:pt modelId="{123FE2A1-8201-4AAA-92FD-CBFC6F7B14C7}" type="sibTrans" cxnId="{3DDD165D-DF36-4890-80BC-610F73A662D1}">
      <dgm:prSet/>
      <dgm:spPr/>
      <dgm:t>
        <a:bodyPr/>
        <a:lstStyle/>
        <a:p>
          <a:endParaRPr lang="es-CO" b="1">
            <a:latin typeface="Montserrat" pitchFamily="2" charset="77"/>
          </a:endParaRPr>
        </a:p>
      </dgm:t>
    </dgm:pt>
    <dgm:pt modelId="{227BC5E6-422A-4759-BEB4-03F81137CFFB}">
      <dgm:prSet phldrT="[Texto]"/>
      <dgm:spPr/>
      <dgm:t>
        <a:bodyPr/>
        <a:lstStyle/>
        <a:p>
          <a:r>
            <a:rPr lang="es-MX" b="1" dirty="0">
              <a:latin typeface="Montserrat" pitchFamily="2" charset="77"/>
            </a:rPr>
            <a:t>Psiquiatría</a:t>
          </a:r>
          <a:endParaRPr lang="es-CO" b="1" dirty="0">
            <a:latin typeface="Montserrat" pitchFamily="2" charset="77"/>
          </a:endParaRPr>
        </a:p>
      </dgm:t>
    </dgm:pt>
    <dgm:pt modelId="{533CB4BD-2A4A-4EE9-BD9F-76C354C09169}" type="parTrans" cxnId="{512AAD79-3449-402C-8EFB-7E4D0C57BE62}">
      <dgm:prSet/>
      <dgm:spPr/>
      <dgm:t>
        <a:bodyPr/>
        <a:lstStyle/>
        <a:p>
          <a:endParaRPr lang="es-CO" b="1">
            <a:latin typeface="Montserrat" pitchFamily="2" charset="77"/>
          </a:endParaRPr>
        </a:p>
      </dgm:t>
    </dgm:pt>
    <dgm:pt modelId="{2500B3B8-CA53-4B82-A8EA-64A3B81FEF89}" type="sibTrans" cxnId="{512AAD79-3449-402C-8EFB-7E4D0C57BE62}">
      <dgm:prSet/>
      <dgm:spPr/>
      <dgm:t>
        <a:bodyPr/>
        <a:lstStyle/>
        <a:p>
          <a:endParaRPr lang="es-CO" b="1">
            <a:latin typeface="Montserrat" pitchFamily="2" charset="77"/>
          </a:endParaRPr>
        </a:p>
      </dgm:t>
    </dgm:pt>
    <dgm:pt modelId="{C58F78A5-9B33-4B70-942D-FBFD74415E72}">
      <dgm:prSet phldrT="[Texto]"/>
      <dgm:spPr/>
      <dgm:t>
        <a:bodyPr/>
        <a:lstStyle/>
        <a:p>
          <a:r>
            <a:rPr lang="es-MX" b="1" dirty="0">
              <a:latin typeface="Montserrat" pitchFamily="2" charset="77"/>
            </a:rPr>
            <a:t>Niños y adolescentes</a:t>
          </a:r>
          <a:endParaRPr lang="es-CO" b="1" dirty="0">
            <a:latin typeface="Montserrat" pitchFamily="2" charset="77"/>
          </a:endParaRPr>
        </a:p>
      </dgm:t>
    </dgm:pt>
    <dgm:pt modelId="{449BA26A-51DD-4EA9-BE58-6D1405569955}" type="parTrans" cxnId="{7ACF469D-8AD7-46FA-A842-45944DCA8CC1}">
      <dgm:prSet/>
      <dgm:spPr/>
      <dgm:t>
        <a:bodyPr/>
        <a:lstStyle/>
        <a:p>
          <a:endParaRPr lang="es-CO" b="1">
            <a:latin typeface="Montserrat" pitchFamily="2" charset="77"/>
          </a:endParaRPr>
        </a:p>
      </dgm:t>
    </dgm:pt>
    <dgm:pt modelId="{A4460AA6-F230-4F9B-8837-C5A109BD873B}" type="sibTrans" cxnId="{7ACF469D-8AD7-46FA-A842-45944DCA8CC1}">
      <dgm:prSet/>
      <dgm:spPr/>
      <dgm:t>
        <a:bodyPr/>
        <a:lstStyle/>
        <a:p>
          <a:endParaRPr lang="es-CO" b="1">
            <a:latin typeface="Montserrat" pitchFamily="2" charset="77"/>
          </a:endParaRPr>
        </a:p>
      </dgm:t>
    </dgm:pt>
    <dgm:pt modelId="{DA76A250-6333-491F-AC26-C83AF09C7146}">
      <dgm:prSet phldrT="[Texto]"/>
      <dgm:spPr/>
      <dgm:t>
        <a:bodyPr/>
        <a:lstStyle/>
        <a:p>
          <a:r>
            <a:rPr lang="es-MX" b="1" dirty="0">
              <a:latin typeface="Montserrat" pitchFamily="2" charset="77"/>
            </a:rPr>
            <a:t>Características ajustadas a nivel de desarrollo</a:t>
          </a:r>
          <a:endParaRPr lang="es-CO" b="1" dirty="0">
            <a:latin typeface="Montserrat" pitchFamily="2" charset="77"/>
          </a:endParaRPr>
        </a:p>
      </dgm:t>
    </dgm:pt>
    <dgm:pt modelId="{4F04A8C4-AE3A-43B4-8B50-E076EE4014E1}" type="parTrans" cxnId="{45CAEF26-CBF8-4DBB-B045-533ED1D51381}">
      <dgm:prSet/>
      <dgm:spPr/>
      <dgm:t>
        <a:bodyPr/>
        <a:lstStyle/>
        <a:p>
          <a:endParaRPr lang="es-CO" b="1">
            <a:latin typeface="Montserrat" pitchFamily="2" charset="77"/>
          </a:endParaRPr>
        </a:p>
      </dgm:t>
    </dgm:pt>
    <dgm:pt modelId="{5D7EC65F-342C-4339-B4B4-4DE7B7E3C2A9}" type="sibTrans" cxnId="{45CAEF26-CBF8-4DBB-B045-533ED1D51381}">
      <dgm:prSet/>
      <dgm:spPr/>
      <dgm:t>
        <a:bodyPr/>
        <a:lstStyle/>
        <a:p>
          <a:endParaRPr lang="es-CO" b="1">
            <a:latin typeface="Montserrat" pitchFamily="2" charset="77"/>
          </a:endParaRPr>
        </a:p>
      </dgm:t>
    </dgm:pt>
    <dgm:pt modelId="{521D58F9-8C9A-40C8-9141-AA74D53CDFEB}" type="pres">
      <dgm:prSet presAssocID="{D3085D07-87A2-418A-8EE8-1412B86F8E30}" presName="Name0" presStyleCnt="0">
        <dgm:presLayoutVars>
          <dgm:chMax val="7"/>
          <dgm:resizeHandles val="exact"/>
        </dgm:presLayoutVars>
      </dgm:prSet>
      <dgm:spPr/>
    </dgm:pt>
    <dgm:pt modelId="{580516CC-13D7-4D0B-ACE5-53EF30DBC3BD}" type="pres">
      <dgm:prSet presAssocID="{D3085D07-87A2-418A-8EE8-1412B86F8E30}" presName="comp1" presStyleCnt="0"/>
      <dgm:spPr/>
    </dgm:pt>
    <dgm:pt modelId="{93075F81-0AF7-48C6-80DC-44856386723A}" type="pres">
      <dgm:prSet presAssocID="{D3085D07-87A2-418A-8EE8-1412B86F8E30}" presName="circle1" presStyleLbl="node1" presStyleIdx="0" presStyleCnt="4"/>
      <dgm:spPr/>
    </dgm:pt>
    <dgm:pt modelId="{14D5BC35-0C74-44E0-AD89-824433C0F3D4}" type="pres">
      <dgm:prSet presAssocID="{D3085D07-87A2-418A-8EE8-1412B86F8E30}" presName="c1text" presStyleLbl="node1" presStyleIdx="0" presStyleCnt="4">
        <dgm:presLayoutVars>
          <dgm:bulletEnabled val="1"/>
        </dgm:presLayoutVars>
      </dgm:prSet>
      <dgm:spPr/>
    </dgm:pt>
    <dgm:pt modelId="{FBFBBFD4-F643-4D08-BEF3-0FE09BC2700B}" type="pres">
      <dgm:prSet presAssocID="{D3085D07-87A2-418A-8EE8-1412B86F8E30}" presName="comp2" presStyleCnt="0"/>
      <dgm:spPr/>
    </dgm:pt>
    <dgm:pt modelId="{AEFFA48C-C512-4452-B74C-4AE108DE0A47}" type="pres">
      <dgm:prSet presAssocID="{D3085D07-87A2-418A-8EE8-1412B86F8E30}" presName="circle2" presStyleLbl="node1" presStyleIdx="1" presStyleCnt="4"/>
      <dgm:spPr/>
    </dgm:pt>
    <dgm:pt modelId="{F568CB80-8584-4FF5-B5B6-971CF450E93F}" type="pres">
      <dgm:prSet presAssocID="{D3085D07-87A2-418A-8EE8-1412B86F8E30}" presName="c2text" presStyleLbl="node1" presStyleIdx="1" presStyleCnt="4">
        <dgm:presLayoutVars>
          <dgm:bulletEnabled val="1"/>
        </dgm:presLayoutVars>
      </dgm:prSet>
      <dgm:spPr/>
    </dgm:pt>
    <dgm:pt modelId="{BC7B1D3E-4B77-4EDC-822D-61167D49B336}" type="pres">
      <dgm:prSet presAssocID="{D3085D07-87A2-418A-8EE8-1412B86F8E30}" presName="comp3" presStyleCnt="0"/>
      <dgm:spPr/>
    </dgm:pt>
    <dgm:pt modelId="{853D594F-3740-49CE-9934-5696A06065EB}" type="pres">
      <dgm:prSet presAssocID="{D3085D07-87A2-418A-8EE8-1412B86F8E30}" presName="circle3" presStyleLbl="node1" presStyleIdx="2" presStyleCnt="4"/>
      <dgm:spPr/>
    </dgm:pt>
    <dgm:pt modelId="{C838FE3F-BA3C-4EA3-8E43-7490AFAA0058}" type="pres">
      <dgm:prSet presAssocID="{D3085D07-87A2-418A-8EE8-1412B86F8E30}" presName="c3text" presStyleLbl="node1" presStyleIdx="2" presStyleCnt="4">
        <dgm:presLayoutVars>
          <dgm:bulletEnabled val="1"/>
        </dgm:presLayoutVars>
      </dgm:prSet>
      <dgm:spPr/>
    </dgm:pt>
    <dgm:pt modelId="{183637CD-13F8-4AE4-8673-6929A2848A62}" type="pres">
      <dgm:prSet presAssocID="{D3085D07-87A2-418A-8EE8-1412B86F8E30}" presName="comp4" presStyleCnt="0"/>
      <dgm:spPr/>
    </dgm:pt>
    <dgm:pt modelId="{E649BC15-2077-4478-9D2E-6E8F9CCBF95B}" type="pres">
      <dgm:prSet presAssocID="{D3085D07-87A2-418A-8EE8-1412B86F8E30}" presName="circle4" presStyleLbl="node1" presStyleIdx="3" presStyleCnt="4"/>
      <dgm:spPr/>
    </dgm:pt>
    <dgm:pt modelId="{40AF04FB-68F7-4FA2-80B2-0691885F6B8C}" type="pres">
      <dgm:prSet presAssocID="{D3085D07-87A2-418A-8EE8-1412B86F8E30}" presName="c4text" presStyleLbl="node1" presStyleIdx="3" presStyleCnt="4">
        <dgm:presLayoutVars>
          <dgm:bulletEnabled val="1"/>
        </dgm:presLayoutVars>
      </dgm:prSet>
      <dgm:spPr/>
    </dgm:pt>
  </dgm:ptLst>
  <dgm:cxnLst>
    <dgm:cxn modelId="{45CAEF26-CBF8-4DBB-B045-533ED1D51381}" srcId="{D3085D07-87A2-418A-8EE8-1412B86F8E30}" destId="{DA76A250-6333-491F-AC26-C83AF09C7146}" srcOrd="3" destOrd="0" parTransId="{4F04A8C4-AE3A-43B4-8B50-E076EE4014E1}" sibTransId="{5D7EC65F-342C-4339-B4B4-4DE7B7E3C2A9}"/>
    <dgm:cxn modelId="{23452D37-8183-44D6-893B-7DCF918A2111}" type="presOf" srcId="{DA76A250-6333-491F-AC26-C83AF09C7146}" destId="{40AF04FB-68F7-4FA2-80B2-0691885F6B8C}" srcOrd="1" destOrd="0" presId="urn:microsoft.com/office/officeart/2005/8/layout/venn2"/>
    <dgm:cxn modelId="{3DDD165D-DF36-4890-80BC-610F73A662D1}" srcId="{D3085D07-87A2-418A-8EE8-1412B86F8E30}" destId="{54EBBA51-C1D1-4128-8C25-2EE4794B3436}" srcOrd="0" destOrd="0" parTransId="{E280D434-0718-4D69-AD06-D020E860E648}" sibTransId="{123FE2A1-8201-4AAA-92FD-CBFC6F7B14C7}"/>
    <dgm:cxn modelId="{0811CC54-5AEF-4130-A1B7-0CE433F03604}" type="presOf" srcId="{D3085D07-87A2-418A-8EE8-1412B86F8E30}" destId="{521D58F9-8C9A-40C8-9141-AA74D53CDFEB}" srcOrd="0" destOrd="0" presId="urn:microsoft.com/office/officeart/2005/8/layout/venn2"/>
    <dgm:cxn modelId="{512AAD79-3449-402C-8EFB-7E4D0C57BE62}" srcId="{D3085D07-87A2-418A-8EE8-1412B86F8E30}" destId="{227BC5E6-422A-4759-BEB4-03F81137CFFB}" srcOrd="1" destOrd="0" parTransId="{533CB4BD-2A4A-4EE9-BD9F-76C354C09169}" sibTransId="{2500B3B8-CA53-4B82-A8EA-64A3B81FEF89}"/>
    <dgm:cxn modelId="{CDB1B480-220D-48AB-AD94-E2C90E43BB52}" type="presOf" srcId="{C58F78A5-9B33-4B70-942D-FBFD74415E72}" destId="{853D594F-3740-49CE-9934-5696A06065EB}" srcOrd="0" destOrd="0" presId="urn:microsoft.com/office/officeart/2005/8/layout/venn2"/>
    <dgm:cxn modelId="{7ACF469D-8AD7-46FA-A842-45944DCA8CC1}" srcId="{D3085D07-87A2-418A-8EE8-1412B86F8E30}" destId="{C58F78A5-9B33-4B70-942D-FBFD74415E72}" srcOrd="2" destOrd="0" parTransId="{449BA26A-51DD-4EA9-BE58-6D1405569955}" sibTransId="{A4460AA6-F230-4F9B-8837-C5A109BD873B}"/>
    <dgm:cxn modelId="{A4F5F0A7-2CA5-445B-AF0B-606E253F1405}" type="presOf" srcId="{C58F78A5-9B33-4B70-942D-FBFD74415E72}" destId="{C838FE3F-BA3C-4EA3-8E43-7490AFAA0058}" srcOrd="1" destOrd="0" presId="urn:microsoft.com/office/officeart/2005/8/layout/venn2"/>
    <dgm:cxn modelId="{DDB9CEB6-E0BF-4627-8D6F-A35D0822D015}" type="presOf" srcId="{227BC5E6-422A-4759-BEB4-03F81137CFFB}" destId="{AEFFA48C-C512-4452-B74C-4AE108DE0A47}" srcOrd="0" destOrd="0" presId="urn:microsoft.com/office/officeart/2005/8/layout/venn2"/>
    <dgm:cxn modelId="{7B6AA0BA-DDDF-4385-830D-DBDA04388EC6}" type="presOf" srcId="{54EBBA51-C1D1-4128-8C25-2EE4794B3436}" destId="{93075F81-0AF7-48C6-80DC-44856386723A}" srcOrd="0" destOrd="0" presId="urn:microsoft.com/office/officeart/2005/8/layout/venn2"/>
    <dgm:cxn modelId="{CC4DEBD4-0D9C-40D6-BA20-3DCF3312D4AB}" type="presOf" srcId="{54EBBA51-C1D1-4128-8C25-2EE4794B3436}" destId="{14D5BC35-0C74-44E0-AD89-824433C0F3D4}" srcOrd="1" destOrd="0" presId="urn:microsoft.com/office/officeart/2005/8/layout/venn2"/>
    <dgm:cxn modelId="{126BE5DC-E728-4C61-AECF-8DD1CBE28723}" type="presOf" srcId="{227BC5E6-422A-4759-BEB4-03F81137CFFB}" destId="{F568CB80-8584-4FF5-B5B6-971CF450E93F}" srcOrd="1" destOrd="0" presId="urn:microsoft.com/office/officeart/2005/8/layout/venn2"/>
    <dgm:cxn modelId="{716C45F8-7BA2-4CC4-84CC-65559CF54078}" type="presOf" srcId="{DA76A250-6333-491F-AC26-C83AF09C7146}" destId="{E649BC15-2077-4478-9D2E-6E8F9CCBF95B}" srcOrd="0" destOrd="0" presId="urn:microsoft.com/office/officeart/2005/8/layout/venn2"/>
    <dgm:cxn modelId="{CBF4BCC0-BB64-4180-B1B8-6114F5F38134}" type="presParOf" srcId="{521D58F9-8C9A-40C8-9141-AA74D53CDFEB}" destId="{580516CC-13D7-4D0B-ACE5-53EF30DBC3BD}" srcOrd="0" destOrd="0" presId="urn:microsoft.com/office/officeart/2005/8/layout/venn2"/>
    <dgm:cxn modelId="{8EB80AAA-172A-4B18-999C-DC4F719A1EB6}" type="presParOf" srcId="{580516CC-13D7-4D0B-ACE5-53EF30DBC3BD}" destId="{93075F81-0AF7-48C6-80DC-44856386723A}" srcOrd="0" destOrd="0" presId="urn:microsoft.com/office/officeart/2005/8/layout/venn2"/>
    <dgm:cxn modelId="{042CDFCB-7C74-4FA2-868E-E2F3609A382A}" type="presParOf" srcId="{580516CC-13D7-4D0B-ACE5-53EF30DBC3BD}" destId="{14D5BC35-0C74-44E0-AD89-824433C0F3D4}" srcOrd="1" destOrd="0" presId="urn:microsoft.com/office/officeart/2005/8/layout/venn2"/>
    <dgm:cxn modelId="{C1849410-2428-49BB-BA7D-477A171AF6D4}" type="presParOf" srcId="{521D58F9-8C9A-40C8-9141-AA74D53CDFEB}" destId="{FBFBBFD4-F643-4D08-BEF3-0FE09BC2700B}" srcOrd="1" destOrd="0" presId="urn:microsoft.com/office/officeart/2005/8/layout/venn2"/>
    <dgm:cxn modelId="{D9ACAE87-470F-4E9F-82D8-894C8E1F0F89}" type="presParOf" srcId="{FBFBBFD4-F643-4D08-BEF3-0FE09BC2700B}" destId="{AEFFA48C-C512-4452-B74C-4AE108DE0A47}" srcOrd="0" destOrd="0" presId="urn:microsoft.com/office/officeart/2005/8/layout/venn2"/>
    <dgm:cxn modelId="{ECDFA1D1-966F-451B-9733-2CF04164D2A6}" type="presParOf" srcId="{FBFBBFD4-F643-4D08-BEF3-0FE09BC2700B}" destId="{F568CB80-8584-4FF5-B5B6-971CF450E93F}" srcOrd="1" destOrd="0" presId="urn:microsoft.com/office/officeart/2005/8/layout/venn2"/>
    <dgm:cxn modelId="{D58983D1-D2CF-42A9-9183-77F09D7BE0B3}" type="presParOf" srcId="{521D58F9-8C9A-40C8-9141-AA74D53CDFEB}" destId="{BC7B1D3E-4B77-4EDC-822D-61167D49B336}" srcOrd="2" destOrd="0" presId="urn:microsoft.com/office/officeart/2005/8/layout/venn2"/>
    <dgm:cxn modelId="{01BE753D-7DE9-4E17-A49A-52275AF52DDE}" type="presParOf" srcId="{BC7B1D3E-4B77-4EDC-822D-61167D49B336}" destId="{853D594F-3740-49CE-9934-5696A06065EB}" srcOrd="0" destOrd="0" presId="urn:microsoft.com/office/officeart/2005/8/layout/venn2"/>
    <dgm:cxn modelId="{7A9F43D4-A6E4-4625-BF89-F371F509998A}" type="presParOf" srcId="{BC7B1D3E-4B77-4EDC-822D-61167D49B336}" destId="{C838FE3F-BA3C-4EA3-8E43-7490AFAA0058}" srcOrd="1" destOrd="0" presId="urn:microsoft.com/office/officeart/2005/8/layout/venn2"/>
    <dgm:cxn modelId="{9B6D0890-1FE5-4816-BE40-C00FAF3C6620}" type="presParOf" srcId="{521D58F9-8C9A-40C8-9141-AA74D53CDFEB}" destId="{183637CD-13F8-4AE4-8673-6929A2848A62}" srcOrd="3" destOrd="0" presId="urn:microsoft.com/office/officeart/2005/8/layout/venn2"/>
    <dgm:cxn modelId="{3B6E9116-9858-45D7-BB3E-2B44C4FC0A2D}" type="presParOf" srcId="{183637CD-13F8-4AE4-8673-6929A2848A62}" destId="{E649BC15-2077-4478-9D2E-6E8F9CCBF95B}" srcOrd="0" destOrd="0" presId="urn:microsoft.com/office/officeart/2005/8/layout/venn2"/>
    <dgm:cxn modelId="{BF926C28-A9A9-4BFE-9719-611B8CA3817A}" type="presParOf" srcId="{183637CD-13F8-4AE4-8673-6929A2848A62}" destId="{40AF04FB-68F7-4FA2-80B2-0691885F6B8C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2C023AE-BC1E-43B5-9F93-DADCAFD94164}" type="doc">
      <dgm:prSet loTypeId="urn:microsoft.com/office/officeart/2005/8/layout/radial3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CO"/>
        </a:p>
      </dgm:t>
    </dgm:pt>
    <dgm:pt modelId="{CF2BABEB-F9FA-4633-880E-5D92680CC063}">
      <dgm:prSet phldrT="[Texto]"/>
      <dgm:spPr/>
      <dgm:t>
        <a:bodyPr/>
        <a:lstStyle/>
        <a:p>
          <a:r>
            <a:rPr lang="es-MX" b="1" dirty="0">
              <a:solidFill>
                <a:srgbClr val="142B48"/>
              </a:solidFill>
              <a:latin typeface="Montserrat" panose="00000500000000000000" pitchFamily="2" charset="0"/>
            </a:rPr>
            <a:t>Problema</a:t>
          </a:r>
          <a:endParaRPr lang="es-CO" b="1" dirty="0">
            <a:solidFill>
              <a:srgbClr val="142B48"/>
            </a:solidFill>
            <a:latin typeface="Montserrat" panose="00000500000000000000" pitchFamily="2" charset="0"/>
          </a:endParaRPr>
        </a:p>
      </dgm:t>
    </dgm:pt>
    <dgm:pt modelId="{48C1EE4D-9CFA-480C-BC1C-B7EF16BC9042}" type="parTrans" cxnId="{F589DC6F-04B4-4556-8736-4E34B626565D}">
      <dgm:prSet/>
      <dgm:spPr/>
      <dgm:t>
        <a:bodyPr/>
        <a:lstStyle/>
        <a:p>
          <a:endParaRPr lang="es-CO" b="1">
            <a:solidFill>
              <a:srgbClr val="142B48"/>
            </a:solidFill>
            <a:latin typeface="Montserrat" panose="00000500000000000000" pitchFamily="2" charset="0"/>
          </a:endParaRPr>
        </a:p>
      </dgm:t>
    </dgm:pt>
    <dgm:pt modelId="{66AF7EF2-3BE3-4630-B5BA-80FFB8BE7650}" type="sibTrans" cxnId="{F589DC6F-04B4-4556-8736-4E34B626565D}">
      <dgm:prSet/>
      <dgm:spPr/>
      <dgm:t>
        <a:bodyPr/>
        <a:lstStyle/>
        <a:p>
          <a:endParaRPr lang="es-CO" b="1">
            <a:solidFill>
              <a:srgbClr val="142B48"/>
            </a:solidFill>
            <a:latin typeface="Montserrat" panose="00000500000000000000" pitchFamily="2" charset="0"/>
          </a:endParaRPr>
        </a:p>
      </dgm:t>
    </dgm:pt>
    <dgm:pt modelId="{73AA2414-3112-410D-B883-89B786ACEE1D}">
      <dgm:prSet phldrT="[Texto]"/>
      <dgm:spPr/>
      <dgm:t>
        <a:bodyPr/>
        <a:lstStyle/>
        <a:p>
          <a:r>
            <a:rPr lang="es-MX" b="1" dirty="0">
              <a:solidFill>
                <a:srgbClr val="142B48"/>
              </a:solidFill>
              <a:latin typeface="Montserrat" panose="00000500000000000000" pitchFamily="2" charset="0"/>
            </a:rPr>
            <a:t>Función familiar</a:t>
          </a:r>
          <a:endParaRPr lang="es-CO" b="1" dirty="0">
            <a:solidFill>
              <a:srgbClr val="142B48"/>
            </a:solidFill>
            <a:latin typeface="Montserrat" panose="00000500000000000000" pitchFamily="2" charset="0"/>
          </a:endParaRPr>
        </a:p>
      </dgm:t>
    </dgm:pt>
    <dgm:pt modelId="{CBE540A3-B9B0-43C9-929D-ED13B1BC4CFE}" type="parTrans" cxnId="{00A91DFA-6AEF-4B9D-9F59-2CF162386809}">
      <dgm:prSet/>
      <dgm:spPr/>
      <dgm:t>
        <a:bodyPr/>
        <a:lstStyle/>
        <a:p>
          <a:endParaRPr lang="es-CO" b="1">
            <a:solidFill>
              <a:srgbClr val="142B48"/>
            </a:solidFill>
            <a:latin typeface="Montserrat" panose="00000500000000000000" pitchFamily="2" charset="0"/>
          </a:endParaRPr>
        </a:p>
      </dgm:t>
    </dgm:pt>
    <dgm:pt modelId="{B8A623CB-C791-44CC-95D7-D64E0278C8F7}" type="sibTrans" cxnId="{00A91DFA-6AEF-4B9D-9F59-2CF162386809}">
      <dgm:prSet/>
      <dgm:spPr/>
      <dgm:t>
        <a:bodyPr/>
        <a:lstStyle/>
        <a:p>
          <a:endParaRPr lang="es-CO" b="1">
            <a:solidFill>
              <a:srgbClr val="142B48"/>
            </a:solidFill>
            <a:latin typeface="Montserrat" panose="00000500000000000000" pitchFamily="2" charset="0"/>
          </a:endParaRPr>
        </a:p>
      </dgm:t>
    </dgm:pt>
    <dgm:pt modelId="{79547466-EDA9-4A6D-AA5B-07F53FE6AD58}">
      <dgm:prSet phldrT="[Texto]"/>
      <dgm:spPr/>
      <dgm:t>
        <a:bodyPr/>
        <a:lstStyle/>
        <a:p>
          <a:r>
            <a:rPr lang="es-MX" b="1" dirty="0">
              <a:solidFill>
                <a:srgbClr val="142B48"/>
              </a:solidFill>
              <a:latin typeface="Montserrat" panose="00000500000000000000" pitchFamily="2" charset="0"/>
            </a:rPr>
            <a:t>Otros médicos</a:t>
          </a:r>
          <a:endParaRPr lang="es-CO" b="1" dirty="0">
            <a:solidFill>
              <a:srgbClr val="142B48"/>
            </a:solidFill>
            <a:latin typeface="Montserrat" panose="00000500000000000000" pitchFamily="2" charset="0"/>
          </a:endParaRPr>
        </a:p>
      </dgm:t>
    </dgm:pt>
    <dgm:pt modelId="{173C2502-96D2-44FA-A3CA-A6B499D5E673}" type="parTrans" cxnId="{7CDF6BE8-8F23-4416-BDDE-476310C67677}">
      <dgm:prSet/>
      <dgm:spPr/>
      <dgm:t>
        <a:bodyPr/>
        <a:lstStyle/>
        <a:p>
          <a:endParaRPr lang="es-CO" b="1">
            <a:solidFill>
              <a:srgbClr val="142B48"/>
            </a:solidFill>
            <a:latin typeface="Montserrat" panose="00000500000000000000" pitchFamily="2" charset="0"/>
          </a:endParaRPr>
        </a:p>
      </dgm:t>
    </dgm:pt>
    <dgm:pt modelId="{7B885C78-0413-4905-B4D0-A30A40542D37}" type="sibTrans" cxnId="{7CDF6BE8-8F23-4416-BDDE-476310C67677}">
      <dgm:prSet/>
      <dgm:spPr/>
      <dgm:t>
        <a:bodyPr/>
        <a:lstStyle/>
        <a:p>
          <a:endParaRPr lang="es-CO" b="1">
            <a:solidFill>
              <a:srgbClr val="142B48"/>
            </a:solidFill>
            <a:latin typeface="Montserrat" panose="00000500000000000000" pitchFamily="2" charset="0"/>
          </a:endParaRPr>
        </a:p>
      </dgm:t>
    </dgm:pt>
    <dgm:pt modelId="{69D142EF-CEE0-4E1D-8C2E-0764D37A975D}">
      <dgm:prSet phldrT="[Texto]"/>
      <dgm:spPr/>
      <dgm:t>
        <a:bodyPr/>
        <a:lstStyle/>
        <a:p>
          <a:r>
            <a:rPr lang="es-MX" b="1" dirty="0">
              <a:solidFill>
                <a:srgbClr val="142B48"/>
              </a:solidFill>
              <a:latin typeface="Montserrat" panose="00000500000000000000" pitchFamily="2" charset="0"/>
            </a:rPr>
            <a:t>Profesores</a:t>
          </a:r>
          <a:endParaRPr lang="es-CO" b="1" dirty="0">
            <a:solidFill>
              <a:srgbClr val="142B48"/>
            </a:solidFill>
            <a:latin typeface="Montserrat" panose="00000500000000000000" pitchFamily="2" charset="0"/>
          </a:endParaRPr>
        </a:p>
      </dgm:t>
    </dgm:pt>
    <dgm:pt modelId="{A59F11AA-C4DC-4CE7-B090-09732BBD6BEB}" type="parTrans" cxnId="{00A14333-C6FD-4AD2-8D43-CE0894B417EB}">
      <dgm:prSet/>
      <dgm:spPr/>
      <dgm:t>
        <a:bodyPr/>
        <a:lstStyle/>
        <a:p>
          <a:endParaRPr lang="es-CO" b="1">
            <a:solidFill>
              <a:srgbClr val="142B48"/>
            </a:solidFill>
            <a:latin typeface="Montserrat" panose="00000500000000000000" pitchFamily="2" charset="0"/>
          </a:endParaRPr>
        </a:p>
      </dgm:t>
    </dgm:pt>
    <dgm:pt modelId="{81D3B53B-C4CB-4892-9E75-C970B97664E8}" type="sibTrans" cxnId="{00A14333-C6FD-4AD2-8D43-CE0894B417EB}">
      <dgm:prSet/>
      <dgm:spPr/>
      <dgm:t>
        <a:bodyPr/>
        <a:lstStyle/>
        <a:p>
          <a:endParaRPr lang="es-CO" b="1">
            <a:solidFill>
              <a:srgbClr val="142B48"/>
            </a:solidFill>
            <a:latin typeface="Montserrat" panose="00000500000000000000" pitchFamily="2" charset="0"/>
          </a:endParaRPr>
        </a:p>
      </dgm:t>
    </dgm:pt>
    <dgm:pt modelId="{22A933F8-8210-4411-97A0-F43A0D858B3B}">
      <dgm:prSet phldrT="[Texto]"/>
      <dgm:spPr/>
      <dgm:t>
        <a:bodyPr/>
        <a:lstStyle/>
        <a:p>
          <a:r>
            <a:rPr lang="es-MX" b="1" dirty="0">
              <a:solidFill>
                <a:srgbClr val="142B48"/>
              </a:solidFill>
              <a:latin typeface="Montserrat" panose="00000500000000000000" pitchFamily="2" charset="0"/>
            </a:rPr>
            <a:t>Expectativas con el niño</a:t>
          </a:r>
          <a:endParaRPr lang="es-CO" b="1" dirty="0">
            <a:solidFill>
              <a:srgbClr val="142B48"/>
            </a:solidFill>
            <a:latin typeface="Montserrat" panose="00000500000000000000" pitchFamily="2" charset="0"/>
          </a:endParaRPr>
        </a:p>
      </dgm:t>
    </dgm:pt>
    <dgm:pt modelId="{EA0730F8-9FA6-4C50-AC96-8A7385C739D1}" type="parTrans" cxnId="{95C71AF4-D041-415B-9F85-AF4431BF9388}">
      <dgm:prSet/>
      <dgm:spPr/>
      <dgm:t>
        <a:bodyPr/>
        <a:lstStyle/>
        <a:p>
          <a:endParaRPr lang="es-CO" b="1">
            <a:solidFill>
              <a:srgbClr val="142B48"/>
            </a:solidFill>
            <a:latin typeface="Montserrat" panose="00000500000000000000" pitchFamily="2" charset="0"/>
          </a:endParaRPr>
        </a:p>
      </dgm:t>
    </dgm:pt>
    <dgm:pt modelId="{8875B729-850B-4F02-A943-77A3DAF96AA0}" type="sibTrans" cxnId="{95C71AF4-D041-415B-9F85-AF4431BF9388}">
      <dgm:prSet/>
      <dgm:spPr/>
      <dgm:t>
        <a:bodyPr/>
        <a:lstStyle/>
        <a:p>
          <a:endParaRPr lang="es-CO" b="1">
            <a:solidFill>
              <a:srgbClr val="142B48"/>
            </a:solidFill>
            <a:latin typeface="Montserrat" panose="00000500000000000000" pitchFamily="2" charset="0"/>
          </a:endParaRPr>
        </a:p>
      </dgm:t>
    </dgm:pt>
    <dgm:pt modelId="{567943DF-667D-4A94-8528-E394BA5E166C}" type="pres">
      <dgm:prSet presAssocID="{F2C023AE-BC1E-43B5-9F93-DADCAFD94164}" presName="composite" presStyleCnt="0">
        <dgm:presLayoutVars>
          <dgm:chMax val="1"/>
          <dgm:dir/>
          <dgm:resizeHandles val="exact"/>
        </dgm:presLayoutVars>
      </dgm:prSet>
      <dgm:spPr/>
    </dgm:pt>
    <dgm:pt modelId="{83FE9012-62C6-44A0-9897-54F33A89F250}" type="pres">
      <dgm:prSet presAssocID="{F2C023AE-BC1E-43B5-9F93-DADCAFD94164}" presName="radial" presStyleCnt="0">
        <dgm:presLayoutVars>
          <dgm:animLvl val="ctr"/>
        </dgm:presLayoutVars>
      </dgm:prSet>
      <dgm:spPr/>
    </dgm:pt>
    <dgm:pt modelId="{A7E9F262-FDE4-4A29-A3A8-37C13A531330}" type="pres">
      <dgm:prSet presAssocID="{CF2BABEB-F9FA-4633-880E-5D92680CC063}" presName="centerShape" presStyleLbl="vennNode1" presStyleIdx="0" presStyleCnt="5"/>
      <dgm:spPr/>
    </dgm:pt>
    <dgm:pt modelId="{8D24220F-16FC-4AE2-8602-635AA5B01ADA}" type="pres">
      <dgm:prSet presAssocID="{73AA2414-3112-410D-B883-89B786ACEE1D}" presName="node" presStyleLbl="vennNode1" presStyleIdx="1" presStyleCnt="5">
        <dgm:presLayoutVars>
          <dgm:bulletEnabled val="1"/>
        </dgm:presLayoutVars>
      </dgm:prSet>
      <dgm:spPr/>
    </dgm:pt>
    <dgm:pt modelId="{A091CCBF-803D-4209-A462-30574D14CF9E}" type="pres">
      <dgm:prSet presAssocID="{79547466-EDA9-4A6D-AA5B-07F53FE6AD58}" presName="node" presStyleLbl="vennNode1" presStyleIdx="2" presStyleCnt="5">
        <dgm:presLayoutVars>
          <dgm:bulletEnabled val="1"/>
        </dgm:presLayoutVars>
      </dgm:prSet>
      <dgm:spPr/>
    </dgm:pt>
    <dgm:pt modelId="{DD32DD8F-C6E3-4A3E-992B-144AB8C7FAA8}" type="pres">
      <dgm:prSet presAssocID="{69D142EF-CEE0-4E1D-8C2E-0764D37A975D}" presName="node" presStyleLbl="vennNode1" presStyleIdx="3" presStyleCnt="5">
        <dgm:presLayoutVars>
          <dgm:bulletEnabled val="1"/>
        </dgm:presLayoutVars>
      </dgm:prSet>
      <dgm:spPr/>
    </dgm:pt>
    <dgm:pt modelId="{59650DD7-CB99-4A53-B8B4-01D85C298D87}" type="pres">
      <dgm:prSet presAssocID="{22A933F8-8210-4411-97A0-F43A0D858B3B}" presName="node" presStyleLbl="vennNode1" presStyleIdx="4" presStyleCnt="5">
        <dgm:presLayoutVars>
          <dgm:bulletEnabled val="1"/>
        </dgm:presLayoutVars>
      </dgm:prSet>
      <dgm:spPr/>
    </dgm:pt>
  </dgm:ptLst>
  <dgm:cxnLst>
    <dgm:cxn modelId="{C0C23F14-DC9A-490C-B20C-53994711BEA0}" type="presOf" srcId="{F2C023AE-BC1E-43B5-9F93-DADCAFD94164}" destId="{567943DF-667D-4A94-8528-E394BA5E166C}" srcOrd="0" destOrd="0" presId="urn:microsoft.com/office/officeart/2005/8/layout/radial3"/>
    <dgm:cxn modelId="{64EF6614-CCB4-4106-9DDC-413722CA5CBC}" type="presOf" srcId="{79547466-EDA9-4A6D-AA5B-07F53FE6AD58}" destId="{A091CCBF-803D-4209-A462-30574D14CF9E}" srcOrd="0" destOrd="0" presId="urn:microsoft.com/office/officeart/2005/8/layout/radial3"/>
    <dgm:cxn modelId="{00A14333-C6FD-4AD2-8D43-CE0894B417EB}" srcId="{CF2BABEB-F9FA-4633-880E-5D92680CC063}" destId="{69D142EF-CEE0-4E1D-8C2E-0764D37A975D}" srcOrd="2" destOrd="0" parTransId="{A59F11AA-C4DC-4CE7-B090-09732BBD6BEB}" sibTransId="{81D3B53B-C4CB-4892-9E75-C970B97664E8}"/>
    <dgm:cxn modelId="{D7F3CF3D-FCF4-4846-AB96-F0B337445DD9}" type="presOf" srcId="{73AA2414-3112-410D-B883-89B786ACEE1D}" destId="{8D24220F-16FC-4AE2-8602-635AA5B01ADA}" srcOrd="0" destOrd="0" presId="urn:microsoft.com/office/officeart/2005/8/layout/radial3"/>
    <dgm:cxn modelId="{F589DC6F-04B4-4556-8736-4E34B626565D}" srcId="{F2C023AE-BC1E-43B5-9F93-DADCAFD94164}" destId="{CF2BABEB-F9FA-4633-880E-5D92680CC063}" srcOrd="0" destOrd="0" parTransId="{48C1EE4D-9CFA-480C-BC1C-B7EF16BC9042}" sibTransId="{66AF7EF2-3BE3-4630-B5BA-80FFB8BE7650}"/>
    <dgm:cxn modelId="{84039752-EE47-4C8A-BABF-7811035000D6}" type="presOf" srcId="{22A933F8-8210-4411-97A0-F43A0D858B3B}" destId="{59650DD7-CB99-4A53-B8B4-01D85C298D87}" srcOrd="0" destOrd="0" presId="urn:microsoft.com/office/officeart/2005/8/layout/radial3"/>
    <dgm:cxn modelId="{43F54FB2-4AB3-4E38-BFBE-0F522B12CA04}" type="presOf" srcId="{CF2BABEB-F9FA-4633-880E-5D92680CC063}" destId="{A7E9F262-FDE4-4A29-A3A8-37C13A531330}" srcOrd="0" destOrd="0" presId="urn:microsoft.com/office/officeart/2005/8/layout/radial3"/>
    <dgm:cxn modelId="{7CDF6BE8-8F23-4416-BDDE-476310C67677}" srcId="{CF2BABEB-F9FA-4633-880E-5D92680CC063}" destId="{79547466-EDA9-4A6D-AA5B-07F53FE6AD58}" srcOrd="1" destOrd="0" parTransId="{173C2502-96D2-44FA-A3CA-A6B499D5E673}" sibTransId="{7B885C78-0413-4905-B4D0-A30A40542D37}"/>
    <dgm:cxn modelId="{CA2DB1E8-8E95-4D7D-B1F0-310E283DC6C9}" type="presOf" srcId="{69D142EF-CEE0-4E1D-8C2E-0764D37A975D}" destId="{DD32DD8F-C6E3-4A3E-992B-144AB8C7FAA8}" srcOrd="0" destOrd="0" presId="urn:microsoft.com/office/officeart/2005/8/layout/radial3"/>
    <dgm:cxn modelId="{95C71AF4-D041-415B-9F85-AF4431BF9388}" srcId="{CF2BABEB-F9FA-4633-880E-5D92680CC063}" destId="{22A933F8-8210-4411-97A0-F43A0D858B3B}" srcOrd="3" destOrd="0" parTransId="{EA0730F8-9FA6-4C50-AC96-8A7385C739D1}" sibTransId="{8875B729-850B-4F02-A943-77A3DAF96AA0}"/>
    <dgm:cxn modelId="{00A91DFA-6AEF-4B9D-9F59-2CF162386809}" srcId="{CF2BABEB-F9FA-4633-880E-5D92680CC063}" destId="{73AA2414-3112-410D-B883-89B786ACEE1D}" srcOrd="0" destOrd="0" parTransId="{CBE540A3-B9B0-43C9-929D-ED13B1BC4CFE}" sibTransId="{B8A623CB-C791-44CC-95D7-D64E0278C8F7}"/>
    <dgm:cxn modelId="{077F736B-DE25-4101-8901-C9F956AF0D72}" type="presParOf" srcId="{567943DF-667D-4A94-8528-E394BA5E166C}" destId="{83FE9012-62C6-44A0-9897-54F33A89F250}" srcOrd="0" destOrd="0" presId="urn:microsoft.com/office/officeart/2005/8/layout/radial3"/>
    <dgm:cxn modelId="{C28CEDE2-2B75-44C1-84C9-F53C373584AD}" type="presParOf" srcId="{83FE9012-62C6-44A0-9897-54F33A89F250}" destId="{A7E9F262-FDE4-4A29-A3A8-37C13A531330}" srcOrd="0" destOrd="0" presId="urn:microsoft.com/office/officeart/2005/8/layout/radial3"/>
    <dgm:cxn modelId="{BF9034BF-43C2-4519-885A-50A1EE2AE618}" type="presParOf" srcId="{83FE9012-62C6-44A0-9897-54F33A89F250}" destId="{8D24220F-16FC-4AE2-8602-635AA5B01ADA}" srcOrd="1" destOrd="0" presId="urn:microsoft.com/office/officeart/2005/8/layout/radial3"/>
    <dgm:cxn modelId="{43179930-4898-4385-BB47-5BCBC81A5E44}" type="presParOf" srcId="{83FE9012-62C6-44A0-9897-54F33A89F250}" destId="{A091CCBF-803D-4209-A462-30574D14CF9E}" srcOrd="2" destOrd="0" presId="urn:microsoft.com/office/officeart/2005/8/layout/radial3"/>
    <dgm:cxn modelId="{EEDFB879-C6E1-4843-88DF-CB06C5011A2E}" type="presParOf" srcId="{83FE9012-62C6-44A0-9897-54F33A89F250}" destId="{DD32DD8F-C6E3-4A3E-992B-144AB8C7FAA8}" srcOrd="3" destOrd="0" presId="urn:microsoft.com/office/officeart/2005/8/layout/radial3"/>
    <dgm:cxn modelId="{AD950E19-A053-481C-9B99-7972BB558C85}" type="presParOf" srcId="{83FE9012-62C6-44A0-9897-54F33A89F250}" destId="{59650DD7-CB99-4A53-B8B4-01D85C298D87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A2D1CFE-D53F-4B7D-8CD3-114AF1C101C5}" type="doc">
      <dgm:prSet loTypeId="urn:microsoft.com/office/officeart/2005/8/layout/h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F5C9EB36-869B-404C-8C63-4EE55C3C5CD4}">
      <dgm:prSet phldrT="[Texto]" custT="1"/>
      <dgm:spPr/>
      <dgm:t>
        <a:bodyPr/>
        <a:lstStyle/>
        <a:p>
          <a:pPr>
            <a:lnSpc>
              <a:spcPct val="100000"/>
            </a:lnSpc>
          </a:pPr>
          <a:r>
            <a:rPr lang="es-MX" sz="2200" b="1" dirty="0">
              <a:latin typeface="Montserrat" panose="00000500000000000000" pitchFamily="2" charset="0"/>
            </a:rPr>
            <a:t>Externalizantes</a:t>
          </a:r>
          <a:endParaRPr lang="es-CO" sz="2200" b="1" dirty="0">
            <a:latin typeface="Montserrat" panose="00000500000000000000" pitchFamily="2" charset="0"/>
          </a:endParaRPr>
        </a:p>
      </dgm:t>
    </dgm:pt>
    <dgm:pt modelId="{8BC98F01-1949-455D-987F-40DB65FB74F9}" type="parTrans" cxnId="{4FB4D1E3-A2CE-4BEE-B271-5CB7C890F342}">
      <dgm:prSet/>
      <dgm:spPr/>
      <dgm:t>
        <a:bodyPr/>
        <a:lstStyle/>
        <a:p>
          <a:pPr>
            <a:lnSpc>
              <a:spcPct val="100000"/>
            </a:lnSpc>
          </a:pPr>
          <a:endParaRPr lang="es-CO">
            <a:latin typeface="Montserrat" panose="00000500000000000000" pitchFamily="2" charset="0"/>
          </a:endParaRPr>
        </a:p>
      </dgm:t>
    </dgm:pt>
    <dgm:pt modelId="{0D6EE9DE-506B-4742-8F9F-A57DEFD29F3B}" type="sibTrans" cxnId="{4FB4D1E3-A2CE-4BEE-B271-5CB7C890F342}">
      <dgm:prSet/>
      <dgm:spPr/>
      <dgm:t>
        <a:bodyPr/>
        <a:lstStyle/>
        <a:p>
          <a:pPr>
            <a:lnSpc>
              <a:spcPct val="100000"/>
            </a:lnSpc>
          </a:pPr>
          <a:endParaRPr lang="es-CO">
            <a:latin typeface="Montserrat" panose="00000500000000000000" pitchFamily="2" charset="0"/>
          </a:endParaRPr>
        </a:p>
      </dgm:t>
    </dgm:pt>
    <dgm:pt modelId="{50587FF4-C46E-428B-9117-78B57369812D}">
      <dgm:prSet phldrT="[Texto]" custT="1"/>
      <dgm:spPr/>
      <dgm:t>
        <a:bodyPr/>
        <a:lstStyle/>
        <a:p>
          <a:pPr>
            <a:lnSpc>
              <a:spcPct val="100000"/>
            </a:lnSpc>
          </a:pPr>
          <a:r>
            <a:rPr lang="es-MX" sz="2000" dirty="0">
              <a:solidFill>
                <a:srgbClr val="142B48"/>
              </a:solidFill>
              <a:latin typeface="Montserrat" panose="00000500000000000000" pitchFamily="2" charset="0"/>
            </a:rPr>
            <a:t>Más claros.</a:t>
          </a:r>
          <a:endParaRPr lang="es-CO" sz="2000" dirty="0">
            <a:solidFill>
              <a:srgbClr val="142B48"/>
            </a:solidFill>
            <a:latin typeface="Montserrat" panose="00000500000000000000" pitchFamily="2" charset="0"/>
          </a:endParaRPr>
        </a:p>
      </dgm:t>
    </dgm:pt>
    <dgm:pt modelId="{C0EBF103-EAA7-4F96-857E-E5FA171D1536}" type="parTrans" cxnId="{337BFDCE-35A9-4692-B5D7-BDD2FA760602}">
      <dgm:prSet/>
      <dgm:spPr/>
      <dgm:t>
        <a:bodyPr/>
        <a:lstStyle/>
        <a:p>
          <a:pPr>
            <a:lnSpc>
              <a:spcPct val="100000"/>
            </a:lnSpc>
          </a:pPr>
          <a:endParaRPr lang="es-CO">
            <a:latin typeface="Montserrat" panose="00000500000000000000" pitchFamily="2" charset="0"/>
          </a:endParaRPr>
        </a:p>
      </dgm:t>
    </dgm:pt>
    <dgm:pt modelId="{AEB6FF00-D817-4A82-9164-3EAC44055028}" type="sibTrans" cxnId="{337BFDCE-35A9-4692-B5D7-BDD2FA760602}">
      <dgm:prSet/>
      <dgm:spPr/>
      <dgm:t>
        <a:bodyPr/>
        <a:lstStyle/>
        <a:p>
          <a:pPr>
            <a:lnSpc>
              <a:spcPct val="100000"/>
            </a:lnSpc>
          </a:pPr>
          <a:endParaRPr lang="es-CO">
            <a:latin typeface="Montserrat" panose="00000500000000000000" pitchFamily="2" charset="0"/>
          </a:endParaRPr>
        </a:p>
      </dgm:t>
    </dgm:pt>
    <dgm:pt modelId="{2F1D5475-ED7A-4F4E-AA29-894B79E78028}">
      <dgm:prSet phldrT="[Texto]" custT="1"/>
      <dgm:spPr/>
      <dgm:t>
        <a:bodyPr/>
        <a:lstStyle/>
        <a:p>
          <a:pPr>
            <a:lnSpc>
              <a:spcPct val="100000"/>
            </a:lnSpc>
          </a:pPr>
          <a:r>
            <a:rPr lang="es-MX" sz="2200" b="1" dirty="0" err="1">
              <a:latin typeface="Montserrat" panose="00000500000000000000" pitchFamily="2" charset="0"/>
            </a:rPr>
            <a:t>Internalizantes</a:t>
          </a:r>
          <a:endParaRPr lang="es-CO" sz="2200" b="1" dirty="0">
            <a:latin typeface="Montserrat" panose="00000500000000000000" pitchFamily="2" charset="0"/>
          </a:endParaRPr>
        </a:p>
      </dgm:t>
    </dgm:pt>
    <dgm:pt modelId="{B363CAE4-0456-4186-8CDB-B7E3907F8F75}" type="parTrans" cxnId="{720BA689-0D48-4F38-8380-43964E1B4ACB}">
      <dgm:prSet/>
      <dgm:spPr/>
      <dgm:t>
        <a:bodyPr/>
        <a:lstStyle/>
        <a:p>
          <a:pPr>
            <a:lnSpc>
              <a:spcPct val="100000"/>
            </a:lnSpc>
          </a:pPr>
          <a:endParaRPr lang="es-CO">
            <a:latin typeface="Montserrat" panose="00000500000000000000" pitchFamily="2" charset="0"/>
          </a:endParaRPr>
        </a:p>
      </dgm:t>
    </dgm:pt>
    <dgm:pt modelId="{9228F813-E69C-41F6-ADE2-0DA6C019624A}" type="sibTrans" cxnId="{720BA689-0D48-4F38-8380-43964E1B4ACB}">
      <dgm:prSet/>
      <dgm:spPr/>
      <dgm:t>
        <a:bodyPr/>
        <a:lstStyle/>
        <a:p>
          <a:pPr>
            <a:lnSpc>
              <a:spcPct val="100000"/>
            </a:lnSpc>
          </a:pPr>
          <a:endParaRPr lang="es-CO">
            <a:latin typeface="Montserrat" panose="00000500000000000000" pitchFamily="2" charset="0"/>
          </a:endParaRPr>
        </a:p>
      </dgm:t>
    </dgm:pt>
    <dgm:pt modelId="{670BCE71-0E56-4B89-8E88-92415A06E2C1}">
      <dgm:prSet phldrT="[Texto]"/>
      <dgm:spPr/>
      <dgm:t>
        <a:bodyPr/>
        <a:lstStyle/>
        <a:p>
          <a:pPr>
            <a:lnSpc>
              <a:spcPct val="100000"/>
            </a:lnSpc>
          </a:pPr>
          <a:r>
            <a:rPr lang="es-MX" dirty="0">
              <a:solidFill>
                <a:srgbClr val="142B48"/>
              </a:solidFill>
              <a:latin typeface="Montserrat" panose="00000500000000000000" pitchFamily="2" charset="0"/>
            </a:rPr>
            <a:t>Menos “problemáticos”.</a:t>
          </a:r>
          <a:endParaRPr lang="es-CO" dirty="0">
            <a:solidFill>
              <a:srgbClr val="142B48"/>
            </a:solidFill>
            <a:latin typeface="Montserrat" panose="00000500000000000000" pitchFamily="2" charset="0"/>
          </a:endParaRPr>
        </a:p>
      </dgm:t>
    </dgm:pt>
    <dgm:pt modelId="{31B949B6-87E2-40D4-85F6-AB9527A51475}" type="parTrans" cxnId="{E140AB5F-59DE-4A42-903E-BEDC57C9BFAC}">
      <dgm:prSet/>
      <dgm:spPr/>
      <dgm:t>
        <a:bodyPr/>
        <a:lstStyle/>
        <a:p>
          <a:pPr>
            <a:lnSpc>
              <a:spcPct val="100000"/>
            </a:lnSpc>
          </a:pPr>
          <a:endParaRPr lang="es-CO">
            <a:latin typeface="Montserrat" panose="00000500000000000000" pitchFamily="2" charset="0"/>
          </a:endParaRPr>
        </a:p>
      </dgm:t>
    </dgm:pt>
    <dgm:pt modelId="{9D53089D-4E3B-4231-91FC-68978884A62C}" type="sibTrans" cxnId="{E140AB5F-59DE-4A42-903E-BEDC57C9BFAC}">
      <dgm:prSet/>
      <dgm:spPr/>
      <dgm:t>
        <a:bodyPr/>
        <a:lstStyle/>
        <a:p>
          <a:pPr>
            <a:lnSpc>
              <a:spcPct val="100000"/>
            </a:lnSpc>
          </a:pPr>
          <a:endParaRPr lang="es-CO">
            <a:latin typeface="Montserrat" panose="00000500000000000000" pitchFamily="2" charset="0"/>
          </a:endParaRPr>
        </a:p>
      </dgm:t>
    </dgm:pt>
    <dgm:pt modelId="{65F7D4F0-FEEB-4E67-BDA0-F0225241C63A}">
      <dgm:prSet phldrT="[Texto]"/>
      <dgm:spPr/>
      <dgm:t>
        <a:bodyPr/>
        <a:lstStyle/>
        <a:p>
          <a:pPr>
            <a:lnSpc>
              <a:spcPct val="100000"/>
            </a:lnSpc>
          </a:pPr>
          <a:r>
            <a:rPr lang="es-MX" dirty="0">
              <a:solidFill>
                <a:srgbClr val="142B48"/>
              </a:solidFill>
              <a:latin typeface="Montserrat" panose="00000500000000000000" pitchFamily="2" charset="0"/>
            </a:rPr>
            <a:t>Más difíciles de entender.</a:t>
          </a:r>
          <a:endParaRPr lang="es-CO" dirty="0">
            <a:solidFill>
              <a:srgbClr val="142B48"/>
            </a:solidFill>
            <a:latin typeface="Montserrat" panose="00000500000000000000" pitchFamily="2" charset="0"/>
          </a:endParaRPr>
        </a:p>
      </dgm:t>
    </dgm:pt>
    <dgm:pt modelId="{130C09D9-E249-4C4F-B0C5-EA542B3D0837}" type="parTrans" cxnId="{EA7EA1AC-EC21-4A32-A043-BF6F582D4727}">
      <dgm:prSet/>
      <dgm:spPr/>
      <dgm:t>
        <a:bodyPr/>
        <a:lstStyle/>
        <a:p>
          <a:pPr>
            <a:lnSpc>
              <a:spcPct val="100000"/>
            </a:lnSpc>
          </a:pPr>
          <a:endParaRPr lang="es-CO">
            <a:latin typeface="Montserrat" panose="00000500000000000000" pitchFamily="2" charset="0"/>
          </a:endParaRPr>
        </a:p>
      </dgm:t>
    </dgm:pt>
    <dgm:pt modelId="{F93DAEC3-4A7C-412E-A59D-F129E6524B46}" type="sibTrans" cxnId="{EA7EA1AC-EC21-4A32-A043-BF6F582D4727}">
      <dgm:prSet/>
      <dgm:spPr/>
      <dgm:t>
        <a:bodyPr/>
        <a:lstStyle/>
        <a:p>
          <a:pPr>
            <a:lnSpc>
              <a:spcPct val="100000"/>
            </a:lnSpc>
          </a:pPr>
          <a:endParaRPr lang="es-CO">
            <a:latin typeface="Montserrat" panose="00000500000000000000" pitchFamily="2" charset="0"/>
          </a:endParaRPr>
        </a:p>
      </dgm:t>
    </dgm:pt>
    <dgm:pt modelId="{3B4177AF-0986-42AC-96B5-9A43292FC17E}">
      <dgm:prSet phldrT="[Texto]" custT="1"/>
      <dgm:spPr/>
      <dgm:t>
        <a:bodyPr/>
        <a:lstStyle/>
        <a:p>
          <a:pPr>
            <a:lnSpc>
              <a:spcPct val="100000"/>
            </a:lnSpc>
          </a:pPr>
          <a:r>
            <a:rPr lang="es-MX" sz="2000" dirty="0">
              <a:solidFill>
                <a:srgbClr val="142B48"/>
              </a:solidFill>
              <a:latin typeface="Montserrat" panose="00000500000000000000" pitchFamily="2" charset="0"/>
            </a:rPr>
            <a:t>Dificultades del comportamiento.</a:t>
          </a:r>
          <a:endParaRPr lang="es-CO" sz="2000" dirty="0">
            <a:solidFill>
              <a:srgbClr val="142B48"/>
            </a:solidFill>
            <a:latin typeface="Montserrat" panose="00000500000000000000" pitchFamily="2" charset="0"/>
          </a:endParaRPr>
        </a:p>
      </dgm:t>
    </dgm:pt>
    <dgm:pt modelId="{51DD1A95-F46B-466C-8EB6-55966132B769}" type="parTrans" cxnId="{0D0A18F3-E0E9-401E-86A6-9E2166A6A5E5}">
      <dgm:prSet/>
      <dgm:spPr/>
      <dgm:t>
        <a:bodyPr/>
        <a:lstStyle/>
        <a:p>
          <a:pPr>
            <a:lnSpc>
              <a:spcPct val="100000"/>
            </a:lnSpc>
          </a:pPr>
          <a:endParaRPr lang="es-CO"/>
        </a:p>
      </dgm:t>
    </dgm:pt>
    <dgm:pt modelId="{92812BDA-9A3F-4C50-A254-6247D27C9926}" type="sibTrans" cxnId="{0D0A18F3-E0E9-401E-86A6-9E2166A6A5E5}">
      <dgm:prSet/>
      <dgm:spPr/>
      <dgm:t>
        <a:bodyPr/>
        <a:lstStyle/>
        <a:p>
          <a:pPr>
            <a:lnSpc>
              <a:spcPct val="100000"/>
            </a:lnSpc>
          </a:pPr>
          <a:endParaRPr lang="es-CO"/>
        </a:p>
      </dgm:t>
    </dgm:pt>
    <dgm:pt modelId="{E557A76D-E7EE-4805-821F-3E2B69653DC1}">
      <dgm:prSet phldrT="[Texto]" custT="1"/>
      <dgm:spPr/>
      <dgm:t>
        <a:bodyPr/>
        <a:lstStyle/>
        <a:p>
          <a:pPr>
            <a:lnSpc>
              <a:spcPct val="100000"/>
            </a:lnSpc>
          </a:pPr>
          <a:r>
            <a:rPr lang="es-MX" sz="2000" dirty="0">
              <a:solidFill>
                <a:srgbClr val="142B48"/>
              </a:solidFill>
              <a:latin typeface="Montserrat" panose="00000500000000000000" pitchFamily="2" charset="0"/>
            </a:rPr>
            <a:t>“Ruidosos”.</a:t>
          </a:r>
          <a:endParaRPr lang="es-CO" sz="2000" dirty="0">
            <a:solidFill>
              <a:srgbClr val="142B48"/>
            </a:solidFill>
            <a:latin typeface="Montserrat" panose="00000500000000000000" pitchFamily="2" charset="0"/>
          </a:endParaRPr>
        </a:p>
      </dgm:t>
    </dgm:pt>
    <dgm:pt modelId="{37192BF3-90C7-4F7D-985D-C110017FAB52}" type="parTrans" cxnId="{687622B5-276A-412B-9874-58D0B39FAF5C}">
      <dgm:prSet/>
      <dgm:spPr/>
      <dgm:t>
        <a:bodyPr/>
        <a:lstStyle/>
        <a:p>
          <a:pPr>
            <a:lnSpc>
              <a:spcPct val="100000"/>
            </a:lnSpc>
          </a:pPr>
          <a:endParaRPr lang="es-CO"/>
        </a:p>
      </dgm:t>
    </dgm:pt>
    <dgm:pt modelId="{0778C833-C4D3-4E1A-AE3D-53EF6C2977D6}" type="sibTrans" cxnId="{687622B5-276A-412B-9874-58D0B39FAF5C}">
      <dgm:prSet/>
      <dgm:spPr/>
      <dgm:t>
        <a:bodyPr/>
        <a:lstStyle/>
        <a:p>
          <a:pPr>
            <a:lnSpc>
              <a:spcPct val="100000"/>
            </a:lnSpc>
          </a:pPr>
          <a:endParaRPr lang="es-CO"/>
        </a:p>
      </dgm:t>
    </dgm:pt>
    <dgm:pt modelId="{B1F89F89-C192-49B0-9E98-FCA1DCC28E34}">
      <dgm:prSet phldrT="[Texto]" custT="1"/>
      <dgm:spPr/>
      <dgm:t>
        <a:bodyPr/>
        <a:lstStyle/>
        <a:p>
          <a:pPr>
            <a:lnSpc>
              <a:spcPct val="100000"/>
            </a:lnSpc>
          </a:pPr>
          <a:r>
            <a:rPr lang="es-MX" sz="2000" dirty="0">
              <a:solidFill>
                <a:srgbClr val="142B48"/>
              </a:solidFill>
              <a:latin typeface="Montserrat" panose="00000500000000000000" pitchFamily="2" charset="0"/>
            </a:rPr>
            <a:t>TDAH, trastornos de conducta.</a:t>
          </a:r>
          <a:endParaRPr lang="es-CO" sz="2000" dirty="0">
            <a:solidFill>
              <a:srgbClr val="142B48"/>
            </a:solidFill>
            <a:latin typeface="Montserrat" panose="00000500000000000000" pitchFamily="2" charset="0"/>
          </a:endParaRPr>
        </a:p>
      </dgm:t>
    </dgm:pt>
    <dgm:pt modelId="{82C71B77-C7D8-4D44-A204-8FC7DBDE8A40}" type="parTrans" cxnId="{DF4F77D2-AA23-454C-BB6A-91C358E98884}">
      <dgm:prSet/>
      <dgm:spPr/>
      <dgm:t>
        <a:bodyPr/>
        <a:lstStyle/>
        <a:p>
          <a:pPr>
            <a:lnSpc>
              <a:spcPct val="100000"/>
            </a:lnSpc>
          </a:pPr>
          <a:endParaRPr lang="es-CO"/>
        </a:p>
      </dgm:t>
    </dgm:pt>
    <dgm:pt modelId="{9320956B-98E8-483A-B723-AB83633F83BD}" type="sibTrans" cxnId="{DF4F77D2-AA23-454C-BB6A-91C358E98884}">
      <dgm:prSet/>
      <dgm:spPr/>
      <dgm:t>
        <a:bodyPr/>
        <a:lstStyle/>
        <a:p>
          <a:pPr>
            <a:lnSpc>
              <a:spcPct val="100000"/>
            </a:lnSpc>
          </a:pPr>
          <a:endParaRPr lang="es-CO"/>
        </a:p>
      </dgm:t>
    </dgm:pt>
    <dgm:pt modelId="{0FA040CC-4BCD-4D67-A4A6-B40C81C21479}">
      <dgm:prSet phldrT="[Texto]"/>
      <dgm:spPr/>
      <dgm:t>
        <a:bodyPr/>
        <a:lstStyle/>
        <a:p>
          <a:pPr>
            <a:lnSpc>
              <a:spcPct val="100000"/>
            </a:lnSpc>
          </a:pPr>
          <a:r>
            <a:rPr lang="es-MX" dirty="0">
              <a:solidFill>
                <a:srgbClr val="142B48"/>
              </a:solidFill>
              <a:latin typeface="Montserrat" panose="00000500000000000000" pitchFamily="2" charset="0"/>
            </a:rPr>
            <a:t>“Cambios” sutiles en el comportamiento.</a:t>
          </a:r>
          <a:endParaRPr lang="es-CO" dirty="0">
            <a:solidFill>
              <a:srgbClr val="142B48"/>
            </a:solidFill>
            <a:latin typeface="Montserrat" panose="00000500000000000000" pitchFamily="2" charset="0"/>
          </a:endParaRPr>
        </a:p>
      </dgm:t>
    </dgm:pt>
    <dgm:pt modelId="{F6527E7D-7FFC-4174-B318-A1C35083C63F}" type="parTrans" cxnId="{8C53C7C6-E90E-4F61-8E15-726CAF13C51C}">
      <dgm:prSet/>
      <dgm:spPr/>
      <dgm:t>
        <a:bodyPr/>
        <a:lstStyle/>
        <a:p>
          <a:pPr>
            <a:lnSpc>
              <a:spcPct val="100000"/>
            </a:lnSpc>
          </a:pPr>
          <a:endParaRPr lang="es-CO"/>
        </a:p>
      </dgm:t>
    </dgm:pt>
    <dgm:pt modelId="{950511A6-1102-46C5-BA3F-F6D732605085}" type="sibTrans" cxnId="{8C53C7C6-E90E-4F61-8E15-726CAF13C51C}">
      <dgm:prSet/>
      <dgm:spPr/>
      <dgm:t>
        <a:bodyPr/>
        <a:lstStyle/>
        <a:p>
          <a:pPr>
            <a:lnSpc>
              <a:spcPct val="100000"/>
            </a:lnSpc>
          </a:pPr>
          <a:endParaRPr lang="es-CO"/>
        </a:p>
      </dgm:t>
    </dgm:pt>
    <dgm:pt modelId="{E0C4F4B7-BB0B-43F9-97EA-70F79BB20C04}">
      <dgm:prSet phldrT="[Texto]"/>
      <dgm:spPr/>
      <dgm:t>
        <a:bodyPr/>
        <a:lstStyle/>
        <a:p>
          <a:pPr>
            <a:lnSpc>
              <a:spcPct val="100000"/>
            </a:lnSpc>
          </a:pPr>
          <a:r>
            <a:rPr lang="es-MX" dirty="0">
              <a:solidFill>
                <a:srgbClr val="142B48"/>
              </a:solidFill>
              <a:latin typeface="Montserrat" panose="00000500000000000000" pitchFamily="2" charset="0"/>
            </a:rPr>
            <a:t>Se “sufren” adentro.</a:t>
          </a:r>
          <a:endParaRPr lang="es-CO" dirty="0">
            <a:solidFill>
              <a:srgbClr val="142B48"/>
            </a:solidFill>
            <a:latin typeface="Montserrat" panose="00000500000000000000" pitchFamily="2" charset="0"/>
          </a:endParaRPr>
        </a:p>
      </dgm:t>
    </dgm:pt>
    <dgm:pt modelId="{34DC4673-99C5-4F1C-AC1B-7FFB4A36E426}" type="parTrans" cxnId="{699FC4CC-6E7E-44E2-8064-2CEA9EB42C8F}">
      <dgm:prSet/>
      <dgm:spPr/>
      <dgm:t>
        <a:bodyPr/>
        <a:lstStyle/>
        <a:p>
          <a:pPr>
            <a:lnSpc>
              <a:spcPct val="100000"/>
            </a:lnSpc>
          </a:pPr>
          <a:endParaRPr lang="es-CO"/>
        </a:p>
      </dgm:t>
    </dgm:pt>
    <dgm:pt modelId="{21380FDA-99BD-4032-9F3B-7ADD0F70A7A4}" type="sibTrans" cxnId="{699FC4CC-6E7E-44E2-8064-2CEA9EB42C8F}">
      <dgm:prSet/>
      <dgm:spPr/>
      <dgm:t>
        <a:bodyPr/>
        <a:lstStyle/>
        <a:p>
          <a:pPr>
            <a:lnSpc>
              <a:spcPct val="100000"/>
            </a:lnSpc>
          </a:pPr>
          <a:endParaRPr lang="es-CO"/>
        </a:p>
      </dgm:t>
    </dgm:pt>
    <dgm:pt modelId="{E1CF0B26-DDAF-49D8-AC8E-C843EF1E63F2}">
      <dgm:prSet phldrT="[Texto]"/>
      <dgm:spPr/>
      <dgm:t>
        <a:bodyPr/>
        <a:lstStyle/>
        <a:p>
          <a:pPr>
            <a:lnSpc>
              <a:spcPct val="100000"/>
            </a:lnSpc>
          </a:pPr>
          <a:r>
            <a:rPr lang="es-MX" dirty="0">
              <a:solidFill>
                <a:srgbClr val="142B48"/>
              </a:solidFill>
              <a:latin typeface="Montserrat" panose="00000500000000000000" pitchFamily="2" charset="0"/>
            </a:rPr>
            <a:t>Ansiedad, depresión.</a:t>
          </a:r>
          <a:endParaRPr lang="es-CO" dirty="0">
            <a:solidFill>
              <a:srgbClr val="142B48"/>
            </a:solidFill>
            <a:latin typeface="Montserrat" panose="00000500000000000000" pitchFamily="2" charset="0"/>
          </a:endParaRPr>
        </a:p>
      </dgm:t>
    </dgm:pt>
    <dgm:pt modelId="{CE290DC2-5C09-4BB3-A37B-68A20665F4EC}" type="parTrans" cxnId="{90A3F907-D6B0-445E-AC1F-65879DC5E8FB}">
      <dgm:prSet/>
      <dgm:spPr/>
      <dgm:t>
        <a:bodyPr/>
        <a:lstStyle/>
        <a:p>
          <a:pPr>
            <a:lnSpc>
              <a:spcPct val="100000"/>
            </a:lnSpc>
          </a:pPr>
          <a:endParaRPr lang="es-CO"/>
        </a:p>
      </dgm:t>
    </dgm:pt>
    <dgm:pt modelId="{78271F3A-F643-4ADF-9D29-62DE9E3AB226}" type="sibTrans" cxnId="{90A3F907-D6B0-445E-AC1F-65879DC5E8FB}">
      <dgm:prSet/>
      <dgm:spPr/>
      <dgm:t>
        <a:bodyPr/>
        <a:lstStyle/>
        <a:p>
          <a:pPr>
            <a:lnSpc>
              <a:spcPct val="100000"/>
            </a:lnSpc>
          </a:pPr>
          <a:endParaRPr lang="es-CO"/>
        </a:p>
      </dgm:t>
    </dgm:pt>
    <dgm:pt modelId="{2D80665D-CEB9-4703-BE54-84FE5A72803C}" type="pres">
      <dgm:prSet presAssocID="{0A2D1CFE-D53F-4B7D-8CD3-114AF1C101C5}" presName="Name0" presStyleCnt="0">
        <dgm:presLayoutVars>
          <dgm:dir/>
          <dgm:animLvl val="lvl"/>
          <dgm:resizeHandles val="exact"/>
        </dgm:presLayoutVars>
      </dgm:prSet>
      <dgm:spPr/>
    </dgm:pt>
    <dgm:pt modelId="{431C1208-38FC-465A-86FB-A864D8CC77F3}" type="pres">
      <dgm:prSet presAssocID="{F5C9EB36-869B-404C-8C63-4EE55C3C5CD4}" presName="composite" presStyleCnt="0"/>
      <dgm:spPr/>
    </dgm:pt>
    <dgm:pt modelId="{A51F0821-8D9F-4B20-B1F4-CDE4A3926C71}" type="pres">
      <dgm:prSet presAssocID="{F5C9EB36-869B-404C-8C63-4EE55C3C5CD4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87E01F2A-1230-4F14-8BC8-C69D0FB83B92}" type="pres">
      <dgm:prSet presAssocID="{F5C9EB36-869B-404C-8C63-4EE55C3C5CD4}" presName="desTx" presStyleLbl="alignAccFollowNode1" presStyleIdx="0" presStyleCnt="2">
        <dgm:presLayoutVars>
          <dgm:bulletEnabled val="1"/>
        </dgm:presLayoutVars>
      </dgm:prSet>
      <dgm:spPr/>
    </dgm:pt>
    <dgm:pt modelId="{037F5AB7-3F57-47F1-892A-18F287A80CA6}" type="pres">
      <dgm:prSet presAssocID="{0D6EE9DE-506B-4742-8F9F-A57DEFD29F3B}" presName="space" presStyleCnt="0"/>
      <dgm:spPr/>
    </dgm:pt>
    <dgm:pt modelId="{B4190FCB-E0F1-49A2-B812-99B85C6B53CD}" type="pres">
      <dgm:prSet presAssocID="{2F1D5475-ED7A-4F4E-AA29-894B79E78028}" presName="composite" presStyleCnt="0"/>
      <dgm:spPr/>
    </dgm:pt>
    <dgm:pt modelId="{1F76538C-00FF-4A07-9B2E-2BCEA2D7764E}" type="pres">
      <dgm:prSet presAssocID="{2F1D5475-ED7A-4F4E-AA29-894B79E78028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76F98899-F213-4DF6-AFEC-A30B619AB832}" type="pres">
      <dgm:prSet presAssocID="{2F1D5475-ED7A-4F4E-AA29-894B79E78028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90A3F907-D6B0-445E-AC1F-65879DC5E8FB}" srcId="{2F1D5475-ED7A-4F4E-AA29-894B79E78028}" destId="{E1CF0B26-DDAF-49D8-AC8E-C843EF1E63F2}" srcOrd="4" destOrd="0" parTransId="{CE290DC2-5C09-4BB3-A37B-68A20665F4EC}" sibTransId="{78271F3A-F643-4ADF-9D29-62DE9E3AB226}"/>
    <dgm:cxn modelId="{622E7828-38FE-429C-BC4D-8A963FBB6EBF}" type="presOf" srcId="{50587FF4-C46E-428B-9117-78B57369812D}" destId="{87E01F2A-1230-4F14-8BC8-C69D0FB83B92}" srcOrd="0" destOrd="0" presId="urn:microsoft.com/office/officeart/2005/8/layout/hList1"/>
    <dgm:cxn modelId="{D24AE128-1C74-4E3C-B013-4593397FE886}" type="presOf" srcId="{0A2D1CFE-D53F-4B7D-8CD3-114AF1C101C5}" destId="{2D80665D-CEB9-4703-BE54-84FE5A72803C}" srcOrd="0" destOrd="0" presId="urn:microsoft.com/office/officeart/2005/8/layout/hList1"/>
    <dgm:cxn modelId="{40371540-8485-4925-A976-E18FEC51DF28}" type="presOf" srcId="{E0C4F4B7-BB0B-43F9-97EA-70F79BB20C04}" destId="{76F98899-F213-4DF6-AFEC-A30B619AB832}" srcOrd="0" destOrd="3" presId="urn:microsoft.com/office/officeart/2005/8/layout/hList1"/>
    <dgm:cxn modelId="{E140AB5F-59DE-4A42-903E-BEDC57C9BFAC}" srcId="{2F1D5475-ED7A-4F4E-AA29-894B79E78028}" destId="{670BCE71-0E56-4B89-8E88-92415A06E2C1}" srcOrd="0" destOrd="0" parTransId="{31B949B6-87E2-40D4-85F6-AB9527A51475}" sibTransId="{9D53089D-4E3B-4231-91FC-68978884A62C}"/>
    <dgm:cxn modelId="{CAA75943-A916-410C-81BC-3AB2228CCEDC}" type="presOf" srcId="{F5C9EB36-869B-404C-8C63-4EE55C3C5CD4}" destId="{A51F0821-8D9F-4B20-B1F4-CDE4A3926C71}" srcOrd="0" destOrd="0" presId="urn:microsoft.com/office/officeart/2005/8/layout/hList1"/>
    <dgm:cxn modelId="{720BA689-0D48-4F38-8380-43964E1B4ACB}" srcId="{0A2D1CFE-D53F-4B7D-8CD3-114AF1C101C5}" destId="{2F1D5475-ED7A-4F4E-AA29-894B79E78028}" srcOrd="1" destOrd="0" parTransId="{B363CAE4-0456-4186-8CDB-B7E3907F8F75}" sibTransId="{9228F813-E69C-41F6-ADE2-0DA6C019624A}"/>
    <dgm:cxn modelId="{8045E994-D1B9-4B90-BF0F-910F925833AA}" type="presOf" srcId="{E1CF0B26-DDAF-49D8-AC8E-C843EF1E63F2}" destId="{76F98899-F213-4DF6-AFEC-A30B619AB832}" srcOrd="0" destOrd="4" presId="urn:microsoft.com/office/officeart/2005/8/layout/hList1"/>
    <dgm:cxn modelId="{9B7418A2-50BC-4B39-BE1B-A25C2254C02D}" type="presOf" srcId="{3B4177AF-0986-42AC-96B5-9A43292FC17E}" destId="{87E01F2A-1230-4F14-8BC8-C69D0FB83B92}" srcOrd="0" destOrd="1" presId="urn:microsoft.com/office/officeart/2005/8/layout/hList1"/>
    <dgm:cxn modelId="{EA7EA1AC-EC21-4A32-A043-BF6F582D4727}" srcId="{2F1D5475-ED7A-4F4E-AA29-894B79E78028}" destId="{65F7D4F0-FEEB-4E67-BDA0-F0225241C63A}" srcOrd="1" destOrd="0" parTransId="{130C09D9-E249-4C4F-B0C5-EA542B3D0837}" sibTransId="{F93DAEC3-4A7C-412E-A59D-F129E6524B46}"/>
    <dgm:cxn modelId="{7EC370AF-E3E5-4AB3-8307-C4FC17878C72}" type="presOf" srcId="{65F7D4F0-FEEB-4E67-BDA0-F0225241C63A}" destId="{76F98899-F213-4DF6-AFEC-A30B619AB832}" srcOrd="0" destOrd="1" presId="urn:microsoft.com/office/officeart/2005/8/layout/hList1"/>
    <dgm:cxn modelId="{687622B5-276A-412B-9874-58D0B39FAF5C}" srcId="{F5C9EB36-869B-404C-8C63-4EE55C3C5CD4}" destId="{E557A76D-E7EE-4805-821F-3E2B69653DC1}" srcOrd="2" destOrd="0" parTransId="{37192BF3-90C7-4F7D-985D-C110017FAB52}" sibTransId="{0778C833-C4D3-4E1A-AE3D-53EF6C2977D6}"/>
    <dgm:cxn modelId="{37ED12B8-1BE5-4A27-AB31-D5BA0EAA310B}" type="presOf" srcId="{B1F89F89-C192-49B0-9E98-FCA1DCC28E34}" destId="{87E01F2A-1230-4F14-8BC8-C69D0FB83B92}" srcOrd="0" destOrd="3" presId="urn:microsoft.com/office/officeart/2005/8/layout/hList1"/>
    <dgm:cxn modelId="{A6C795C0-B060-4FF4-93BB-72BEB67C0CEB}" type="presOf" srcId="{0FA040CC-4BCD-4D67-A4A6-B40C81C21479}" destId="{76F98899-F213-4DF6-AFEC-A30B619AB832}" srcOrd="0" destOrd="2" presId="urn:microsoft.com/office/officeart/2005/8/layout/hList1"/>
    <dgm:cxn modelId="{8C53C7C6-E90E-4F61-8E15-726CAF13C51C}" srcId="{2F1D5475-ED7A-4F4E-AA29-894B79E78028}" destId="{0FA040CC-4BCD-4D67-A4A6-B40C81C21479}" srcOrd="2" destOrd="0" parTransId="{F6527E7D-7FFC-4174-B318-A1C35083C63F}" sibTransId="{950511A6-1102-46C5-BA3F-F6D732605085}"/>
    <dgm:cxn modelId="{699FC4CC-6E7E-44E2-8064-2CEA9EB42C8F}" srcId="{2F1D5475-ED7A-4F4E-AA29-894B79E78028}" destId="{E0C4F4B7-BB0B-43F9-97EA-70F79BB20C04}" srcOrd="3" destOrd="0" parTransId="{34DC4673-99C5-4F1C-AC1B-7FFB4A36E426}" sibTransId="{21380FDA-99BD-4032-9F3B-7ADD0F70A7A4}"/>
    <dgm:cxn modelId="{337BFDCE-35A9-4692-B5D7-BDD2FA760602}" srcId="{F5C9EB36-869B-404C-8C63-4EE55C3C5CD4}" destId="{50587FF4-C46E-428B-9117-78B57369812D}" srcOrd="0" destOrd="0" parTransId="{C0EBF103-EAA7-4F96-857E-E5FA171D1536}" sibTransId="{AEB6FF00-D817-4A82-9164-3EAC44055028}"/>
    <dgm:cxn modelId="{DF4F77D2-AA23-454C-BB6A-91C358E98884}" srcId="{F5C9EB36-869B-404C-8C63-4EE55C3C5CD4}" destId="{B1F89F89-C192-49B0-9E98-FCA1DCC28E34}" srcOrd="3" destOrd="0" parTransId="{82C71B77-C7D8-4D44-A204-8FC7DBDE8A40}" sibTransId="{9320956B-98E8-483A-B723-AB83633F83BD}"/>
    <dgm:cxn modelId="{D0FF2CE1-5801-4DD6-9569-B6E019A4DDB8}" type="presOf" srcId="{E557A76D-E7EE-4805-821F-3E2B69653DC1}" destId="{87E01F2A-1230-4F14-8BC8-C69D0FB83B92}" srcOrd="0" destOrd="2" presId="urn:microsoft.com/office/officeart/2005/8/layout/hList1"/>
    <dgm:cxn modelId="{837DC8E3-B707-4C0E-BEFB-376195647389}" type="presOf" srcId="{2F1D5475-ED7A-4F4E-AA29-894B79E78028}" destId="{1F76538C-00FF-4A07-9B2E-2BCEA2D7764E}" srcOrd="0" destOrd="0" presId="urn:microsoft.com/office/officeart/2005/8/layout/hList1"/>
    <dgm:cxn modelId="{4FB4D1E3-A2CE-4BEE-B271-5CB7C890F342}" srcId="{0A2D1CFE-D53F-4B7D-8CD3-114AF1C101C5}" destId="{F5C9EB36-869B-404C-8C63-4EE55C3C5CD4}" srcOrd="0" destOrd="0" parTransId="{8BC98F01-1949-455D-987F-40DB65FB74F9}" sibTransId="{0D6EE9DE-506B-4742-8F9F-A57DEFD29F3B}"/>
    <dgm:cxn modelId="{9D6B91F2-7FE7-4529-AADF-5A53F9847F7B}" type="presOf" srcId="{670BCE71-0E56-4B89-8E88-92415A06E2C1}" destId="{76F98899-F213-4DF6-AFEC-A30B619AB832}" srcOrd="0" destOrd="0" presId="urn:microsoft.com/office/officeart/2005/8/layout/hList1"/>
    <dgm:cxn modelId="{0D0A18F3-E0E9-401E-86A6-9E2166A6A5E5}" srcId="{F5C9EB36-869B-404C-8C63-4EE55C3C5CD4}" destId="{3B4177AF-0986-42AC-96B5-9A43292FC17E}" srcOrd="1" destOrd="0" parTransId="{51DD1A95-F46B-466C-8EB6-55966132B769}" sibTransId="{92812BDA-9A3F-4C50-A254-6247D27C9926}"/>
    <dgm:cxn modelId="{6E8BED2B-377B-41D2-9636-DDEE9B9778A8}" type="presParOf" srcId="{2D80665D-CEB9-4703-BE54-84FE5A72803C}" destId="{431C1208-38FC-465A-86FB-A864D8CC77F3}" srcOrd="0" destOrd="0" presId="urn:microsoft.com/office/officeart/2005/8/layout/hList1"/>
    <dgm:cxn modelId="{817EAD6E-7858-41D6-9E1D-FC69D5C08C97}" type="presParOf" srcId="{431C1208-38FC-465A-86FB-A864D8CC77F3}" destId="{A51F0821-8D9F-4B20-B1F4-CDE4A3926C71}" srcOrd="0" destOrd="0" presId="urn:microsoft.com/office/officeart/2005/8/layout/hList1"/>
    <dgm:cxn modelId="{95E21FFB-0B95-4CC6-A341-0CD113F4413A}" type="presParOf" srcId="{431C1208-38FC-465A-86FB-A864D8CC77F3}" destId="{87E01F2A-1230-4F14-8BC8-C69D0FB83B92}" srcOrd="1" destOrd="0" presId="urn:microsoft.com/office/officeart/2005/8/layout/hList1"/>
    <dgm:cxn modelId="{E60B1498-535A-4C46-8AF4-1A34B7A54667}" type="presParOf" srcId="{2D80665D-CEB9-4703-BE54-84FE5A72803C}" destId="{037F5AB7-3F57-47F1-892A-18F287A80CA6}" srcOrd="1" destOrd="0" presId="urn:microsoft.com/office/officeart/2005/8/layout/hList1"/>
    <dgm:cxn modelId="{8AF43743-E4C8-4EF0-849F-75F7383CC089}" type="presParOf" srcId="{2D80665D-CEB9-4703-BE54-84FE5A72803C}" destId="{B4190FCB-E0F1-49A2-B812-99B85C6B53CD}" srcOrd="2" destOrd="0" presId="urn:microsoft.com/office/officeart/2005/8/layout/hList1"/>
    <dgm:cxn modelId="{DF4C8E73-DD45-4D30-B4C8-60A0A542AAA4}" type="presParOf" srcId="{B4190FCB-E0F1-49A2-B812-99B85C6B53CD}" destId="{1F76538C-00FF-4A07-9B2E-2BCEA2D7764E}" srcOrd="0" destOrd="0" presId="urn:microsoft.com/office/officeart/2005/8/layout/hList1"/>
    <dgm:cxn modelId="{9CF4C217-32B0-4B8E-B99B-82D4A004E863}" type="presParOf" srcId="{B4190FCB-E0F1-49A2-B812-99B85C6B53CD}" destId="{76F98899-F213-4DF6-AFEC-A30B619AB83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D5A258E-701E-4D7A-8BE0-A841C35CBE22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0FB87223-F5D4-4DC4-A943-DC13D1B0BD4F}">
      <dgm:prSet phldrT="[Texto]"/>
      <dgm:spPr/>
      <dgm:t>
        <a:bodyPr/>
        <a:lstStyle/>
        <a:p>
          <a:r>
            <a:rPr lang="es-MX" dirty="0">
              <a:latin typeface="Montserrat" pitchFamily="2" charset="77"/>
            </a:rPr>
            <a:t>SÍNTOMAS.</a:t>
          </a:r>
          <a:endParaRPr lang="es-CO" dirty="0">
            <a:latin typeface="Montserrat" pitchFamily="2" charset="77"/>
          </a:endParaRPr>
        </a:p>
      </dgm:t>
    </dgm:pt>
    <dgm:pt modelId="{B2CF1B67-B9B1-45DF-9224-3BF6B4066070}" type="parTrans" cxnId="{E722FC25-61F6-48C7-8058-1FA4D6530C71}">
      <dgm:prSet/>
      <dgm:spPr/>
      <dgm:t>
        <a:bodyPr/>
        <a:lstStyle/>
        <a:p>
          <a:endParaRPr lang="es-CO">
            <a:latin typeface="Montserrat" pitchFamily="2" charset="77"/>
          </a:endParaRPr>
        </a:p>
      </dgm:t>
    </dgm:pt>
    <dgm:pt modelId="{33FB5169-6A18-42E9-9099-C7B008A3F486}" type="sibTrans" cxnId="{E722FC25-61F6-48C7-8058-1FA4D6530C71}">
      <dgm:prSet/>
      <dgm:spPr/>
      <dgm:t>
        <a:bodyPr/>
        <a:lstStyle/>
        <a:p>
          <a:endParaRPr lang="es-CO">
            <a:latin typeface="Montserrat" pitchFamily="2" charset="77"/>
          </a:endParaRPr>
        </a:p>
      </dgm:t>
    </dgm:pt>
    <dgm:pt modelId="{3BC4FBDB-0DAF-4621-945C-6F334ADF47C0}">
      <dgm:prSet phldrT="[Texto]"/>
      <dgm:spPr/>
      <dgm:t>
        <a:bodyPr/>
        <a:lstStyle/>
        <a:p>
          <a:r>
            <a:rPr lang="es-MX" dirty="0">
              <a:latin typeface="Montserrat" pitchFamily="2" charset="77"/>
            </a:rPr>
            <a:t>IMPACTO.</a:t>
          </a:r>
          <a:endParaRPr lang="es-CO" dirty="0">
            <a:latin typeface="Montserrat" pitchFamily="2" charset="77"/>
          </a:endParaRPr>
        </a:p>
      </dgm:t>
    </dgm:pt>
    <dgm:pt modelId="{7F0DCC69-9901-4454-9D2F-3F8428B2EF38}" type="parTrans" cxnId="{6A6EE425-EC2A-427B-A3B3-131004BD4575}">
      <dgm:prSet/>
      <dgm:spPr/>
      <dgm:t>
        <a:bodyPr/>
        <a:lstStyle/>
        <a:p>
          <a:endParaRPr lang="es-CO">
            <a:latin typeface="Montserrat" pitchFamily="2" charset="77"/>
          </a:endParaRPr>
        </a:p>
      </dgm:t>
    </dgm:pt>
    <dgm:pt modelId="{152C2642-22F1-4352-AD0A-162536112C7C}" type="sibTrans" cxnId="{6A6EE425-EC2A-427B-A3B3-131004BD4575}">
      <dgm:prSet/>
      <dgm:spPr/>
      <dgm:t>
        <a:bodyPr/>
        <a:lstStyle/>
        <a:p>
          <a:endParaRPr lang="es-CO">
            <a:latin typeface="Montserrat" pitchFamily="2" charset="77"/>
          </a:endParaRPr>
        </a:p>
      </dgm:t>
    </dgm:pt>
    <dgm:pt modelId="{6297CED6-57D5-4390-8078-672108D98719}">
      <dgm:prSet phldrT="[Texto]"/>
      <dgm:spPr/>
      <dgm:t>
        <a:bodyPr/>
        <a:lstStyle/>
        <a:p>
          <a:r>
            <a:rPr lang="es-MX" dirty="0">
              <a:latin typeface="Montserrat" pitchFamily="2" charset="77"/>
            </a:rPr>
            <a:t>FACTORES DE RIESGO.</a:t>
          </a:r>
          <a:endParaRPr lang="es-CO" dirty="0">
            <a:latin typeface="Montserrat" pitchFamily="2" charset="77"/>
          </a:endParaRPr>
        </a:p>
      </dgm:t>
    </dgm:pt>
    <dgm:pt modelId="{FD56330F-A658-4610-AE11-4EB16E4D6A7D}" type="parTrans" cxnId="{2C2F6542-E5FC-4C9E-A1CD-3D64D3F20940}">
      <dgm:prSet/>
      <dgm:spPr/>
      <dgm:t>
        <a:bodyPr/>
        <a:lstStyle/>
        <a:p>
          <a:endParaRPr lang="es-CO">
            <a:latin typeface="Montserrat" pitchFamily="2" charset="77"/>
          </a:endParaRPr>
        </a:p>
      </dgm:t>
    </dgm:pt>
    <dgm:pt modelId="{C27F5451-32DD-439D-8C06-4F56A3A53610}" type="sibTrans" cxnId="{2C2F6542-E5FC-4C9E-A1CD-3D64D3F20940}">
      <dgm:prSet/>
      <dgm:spPr/>
      <dgm:t>
        <a:bodyPr/>
        <a:lstStyle/>
        <a:p>
          <a:endParaRPr lang="es-CO">
            <a:latin typeface="Montserrat" pitchFamily="2" charset="77"/>
          </a:endParaRPr>
        </a:p>
      </dgm:t>
    </dgm:pt>
    <dgm:pt modelId="{B71964F3-092F-44A8-967A-C54FC707F635}">
      <dgm:prSet phldrT="[Texto]"/>
      <dgm:spPr/>
      <dgm:t>
        <a:bodyPr/>
        <a:lstStyle/>
        <a:p>
          <a:r>
            <a:rPr lang="es-MX" dirty="0">
              <a:latin typeface="Montserrat" pitchFamily="2" charset="77"/>
            </a:rPr>
            <a:t>FORTALEZAS.</a:t>
          </a:r>
          <a:endParaRPr lang="es-CO" dirty="0">
            <a:latin typeface="Montserrat" pitchFamily="2" charset="77"/>
          </a:endParaRPr>
        </a:p>
      </dgm:t>
    </dgm:pt>
    <dgm:pt modelId="{4E30C9FD-6F1A-4348-A648-17147B45BF9F}" type="parTrans" cxnId="{30235B33-123D-4EAC-A5DE-C17876E169DA}">
      <dgm:prSet/>
      <dgm:spPr/>
      <dgm:t>
        <a:bodyPr/>
        <a:lstStyle/>
        <a:p>
          <a:endParaRPr lang="es-CO">
            <a:latin typeface="Montserrat" pitchFamily="2" charset="77"/>
          </a:endParaRPr>
        </a:p>
      </dgm:t>
    </dgm:pt>
    <dgm:pt modelId="{E030CB45-C528-42CA-BE81-66FA779B85BC}" type="sibTrans" cxnId="{30235B33-123D-4EAC-A5DE-C17876E169DA}">
      <dgm:prSet/>
      <dgm:spPr/>
      <dgm:t>
        <a:bodyPr/>
        <a:lstStyle/>
        <a:p>
          <a:endParaRPr lang="es-CO">
            <a:latin typeface="Montserrat" pitchFamily="2" charset="77"/>
          </a:endParaRPr>
        </a:p>
      </dgm:t>
    </dgm:pt>
    <dgm:pt modelId="{47D7B69F-95FE-46EF-A11A-2EFD1C24F8F7}" type="pres">
      <dgm:prSet presAssocID="{9D5A258E-701E-4D7A-8BE0-A841C35CBE22}" presName="linear" presStyleCnt="0">
        <dgm:presLayoutVars>
          <dgm:animLvl val="lvl"/>
          <dgm:resizeHandles val="exact"/>
        </dgm:presLayoutVars>
      </dgm:prSet>
      <dgm:spPr/>
    </dgm:pt>
    <dgm:pt modelId="{A25C08E8-7C71-44EA-934E-8BB2AC2F220A}" type="pres">
      <dgm:prSet presAssocID="{0FB87223-F5D4-4DC4-A943-DC13D1B0BD4F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22FD38F6-3CBE-4937-A9C6-8DA792EB4587}" type="pres">
      <dgm:prSet presAssocID="{33FB5169-6A18-42E9-9099-C7B008A3F486}" presName="spacer" presStyleCnt="0"/>
      <dgm:spPr/>
    </dgm:pt>
    <dgm:pt modelId="{AE43614A-43E6-4222-A8BC-BF6098C73990}" type="pres">
      <dgm:prSet presAssocID="{3BC4FBDB-0DAF-4621-945C-6F334ADF47C0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204372B2-FDF8-4604-86B9-FD0C2825AEF7}" type="pres">
      <dgm:prSet presAssocID="{152C2642-22F1-4352-AD0A-162536112C7C}" presName="spacer" presStyleCnt="0"/>
      <dgm:spPr/>
    </dgm:pt>
    <dgm:pt modelId="{2037109C-031D-4654-A0E3-032EA3FFA9B8}" type="pres">
      <dgm:prSet presAssocID="{6297CED6-57D5-4390-8078-672108D98719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785D86FB-D487-4E43-A575-29DA3A4136EA}" type="pres">
      <dgm:prSet presAssocID="{C27F5451-32DD-439D-8C06-4F56A3A53610}" presName="spacer" presStyleCnt="0"/>
      <dgm:spPr/>
    </dgm:pt>
    <dgm:pt modelId="{FFF4DEDF-214B-43E5-A170-0398DA50D324}" type="pres">
      <dgm:prSet presAssocID="{B71964F3-092F-44A8-967A-C54FC707F635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6A6EE425-EC2A-427B-A3B3-131004BD4575}" srcId="{9D5A258E-701E-4D7A-8BE0-A841C35CBE22}" destId="{3BC4FBDB-0DAF-4621-945C-6F334ADF47C0}" srcOrd="1" destOrd="0" parTransId="{7F0DCC69-9901-4454-9D2F-3F8428B2EF38}" sibTransId="{152C2642-22F1-4352-AD0A-162536112C7C}"/>
    <dgm:cxn modelId="{E722FC25-61F6-48C7-8058-1FA4D6530C71}" srcId="{9D5A258E-701E-4D7A-8BE0-A841C35CBE22}" destId="{0FB87223-F5D4-4DC4-A943-DC13D1B0BD4F}" srcOrd="0" destOrd="0" parTransId="{B2CF1B67-B9B1-45DF-9224-3BF6B4066070}" sibTransId="{33FB5169-6A18-42E9-9099-C7B008A3F486}"/>
    <dgm:cxn modelId="{30235B33-123D-4EAC-A5DE-C17876E169DA}" srcId="{9D5A258E-701E-4D7A-8BE0-A841C35CBE22}" destId="{B71964F3-092F-44A8-967A-C54FC707F635}" srcOrd="3" destOrd="0" parTransId="{4E30C9FD-6F1A-4348-A648-17147B45BF9F}" sibTransId="{E030CB45-C528-42CA-BE81-66FA779B85BC}"/>
    <dgm:cxn modelId="{EE190234-356E-41B5-85B2-B1F9D67458CA}" type="presOf" srcId="{B71964F3-092F-44A8-967A-C54FC707F635}" destId="{FFF4DEDF-214B-43E5-A170-0398DA50D324}" srcOrd="0" destOrd="0" presId="urn:microsoft.com/office/officeart/2005/8/layout/vList2"/>
    <dgm:cxn modelId="{2C2F6542-E5FC-4C9E-A1CD-3D64D3F20940}" srcId="{9D5A258E-701E-4D7A-8BE0-A841C35CBE22}" destId="{6297CED6-57D5-4390-8078-672108D98719}" srcOrd="2" destOrd="0" parTransId="{FD56330F-A658-4610-AE11-4EB16E4D6A7D}" sibTransId="{C27F5451-32DD-439D-8C06-4F56A3A53610}"/>
    <dgm:cxn modelId="{81E7B246-59F7-4125-BA2B-29B490D9F1E6}" type="presOf" srcId="{0FB87223-F5D4-4DC4-A943-DC13D1B0BD4F}" destId="{A25C08E8-7C71-44EA-934E-8BB2AC2F220A}" srcOrd="0" destOrd="0" presId="urn:microsoft.com/office/officeart/2005/8/layout/vList2"/>
    <dgm:cxn modelId="{151141AD-9176-43A9-A586-1BD95729F55F}" type="presOf" srcId="{9D5A258E-701E-4D7A-8BE0-A841C35CBE22}" destId="{47D7B69F-95FE-46EF-A11A-2EFD1C24F8F7}" srcOrd="0" destOrd="0" presId="urn:microsoft.com/office/officeart/2005/8/layout/vList2"/>
    <dgm:cxn modelId="{9B3C77BA-CAE9-4157-A18A-0D44A4C65EF6}" type="presOf" srcId="{3BC4FBDB-0DAF-4621-945C-6F334ADF47C0}" destId="{AE43614A-43E6-4222-A8BC-BF6098C73990}" srcOrd="0" destOrd="0" presId="urn:microsoft.com/office/officeart/2005/8/layout/vList2"/>
    <dgm:cxn modelId="{5DADF5BB-8CFF-4850-A4A4-1A6E94B889F0}" type="presOf" srcId="{6297CED6-57D5-4390-8078-672108D98719}" destId="{2037109C-031D-4654-A0E3-032EA3FFA9B8}" srcOrd="0" destOrd="0" presId="urn:microsoft.com/office/officeart/2005/8/layout/vList2"/>
    <dgm:cxn modelId="{AD61579C-8EB4-4FBF-A458-DAC6692909E0}" type="presParOf" srcId="{47D7B69F-95FE-46EF-A11A-2EFD1C24F8F7}" destId="{A25C08E8-7C71-44EA-934E-8BB2AC2F220A}" srcOrd="0" destOrd="0" presId="urn:microsoft.com/office/officeart/2005/8/layout/vList2"/>
    <dgm:cxn modelId="{E7F0DB00-796F-458A-85FA-687C3BDDF884}" type="presParOf" srcId="{47D7B69F-95FE-46EF-A11A-2EFD1C24F8F7}" destId="{22FD38F6-3CBE-4937-A9C6-8DA792EB4587}" srcOrd="1" destOrd="0" presId="urn:microsoft.com/office/officeart/2005/8/layout/vList2"/>
    <dgm:cxn modelId="{117A1C15-90C2-44E5-8F81-626C44F8EF78}" type="presParOf" srcId="{47D7B69F-95FE-46EF-A11A-2EFD1C24F8F7}" destId="{AE43614A-43E6-4222-A8BC-BF6098C73990}" srcOrd="2" destOrd="0" presId="urn:microsoft.com/office/officeart/2005/8/layout/vList2"/>
    <dgm:cxn modelId="{B3F6D7D2-6380-475B-A531-FDA633F732E0}" type="presParOf" srcId="{47D7B69F-95FE-46EF-A11A-2EFD1C24F8F7}" destId="{204372B2-FDF8-4604-86B9-FD0C2825AEF7}" srcOrd="3" destOrd="0" presId="urn:microsoft.com/office/officeart/2005/8/layout/vList2"/>
    <dgm:cxn modelId="{2FA41333-1856-4743-AA0C-061F3FF5B6F7}" type="presParOf" srcId="{47D7B69F-95FE-46EF-A11A-2EFD1C24F8F7}" destId="{2037109C-031D-4654-A0E3-032EA3FFA9B8}" srcOrd="4" destOrd="0" presId="urn:microsoft.com/office/officeart/2005/8/layout/vList2"/>
    <dgm:cxn modelId="{661D153E-5678-4615-A768-EBBBA4A23E5D}" type="presParOf" srcId="{47D7B69F-95FE-46EF-A11A-2EFD1C24F8F7}" destId="{785D86FB-D487-4E43-A575-29DA3A4136EA}" srcOrd="5" destOrd="0" presId="urn:microsoft.com/office/officeart/2005/8/layout/vList2"/>
    <dgm:cxn modelId="{428DA3EC-0D86-41F7-805D-F9CD55F5BC13}" type="presParOf" srcId="{47D7B69F-95FE-46EF-A11A-2EFD1C24F8F7}" destId="{FFF4DEDF-214B-43E5-A170-0398DA50D324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884C770-1927-421F-BE3F-ACA2BD2EF31E}" type="doc">
      <dgm:prSet loTypeId="urn:microsoft.com/office/officeart/2005/8/layout/venn1" loCatId="relationship" qsTypeId="urn:microsoft.com/office/officeart/2005/8/quickstyle/simple1" qsCatId="simple" csTypeId="urn:microsoft.com/office/officeart/2005/8/colors/colorful4" csCatId="colorful"/>
      <dgm:spPr/>
      <dgm:t>
        <a:bodyPr/>
        <a:lstStyle/>
        <a:p>
          <a:endParaRPr lang="es-CO"/>
        </a:p>
      </dgm:t>
    </dgm:pt>
    <dgm:pt modelId="{54EF2DA2-91A8-482B-B1E2-A918B7250422}">
      <dgm:prSet/>
      <dgm:spPr/>
      <dgm:t>
        <a:bodyPr/>
        <a:lstStyle/>
        <a:p>
          <a:r>
            <a:rPr lang="es-MX">
              <a:solidFill>
                <a:srgbClr val="142B48"/>
              </a:solidFill>
              <a:latin typeface="Montserrat" panose="00000500000000000000" pitchFamily="2" charset="0"/>
            </a:rPr>
            <a:t>Frecuencia</a:t>
          </a:r>
          <a:endParaRPr lang="es-CO">
            <a:solidFill>
              <a:srgbClr val="142B48"/>
            </a:solidFill>
            <a:latin typeface="Montserrat" panose="00000500000000000000" pitchFamily="2" charset="0"/>
          </a:endParaRPr>
        </a:p>
      </dgm:t>
    </dgm:pt>
    <dgm:pt modelId="{70D13766-98D6-4F8B-9723-AA377EB38218}" type="parTrans" cxnId="{EDEA46C1-1F53-4512-BA9F-E7AFF4EBC8D4}">
      <dgm:prSet/>
      <dgm:spPr/>
      <dgm:t>
        <a:bodyPr/>
        <a:lstStyle/>
        <a:p>
          <a:endParaRPr lang="es-CO">
            <a:solidFill>
              <a:srgbClr val="142B48"/>
            </a:solidFill>
            <a:latin typeface="Montserrat" panose="00000500000000000000" pitchFamily="2" charset="0"/>
          </a:endParaRPr>
        </a:p>
      </dgm:t>
    </dgm:pt>
    <dgm:pt modelId="{92546573-F31E-4A0F-BA05-4BBC5E77D718}" type="sibTrans" cxnId="{EDEA46C1-1F53-4512-BA9F-E7AFF4EBC8D4}">
      <dgm:prSet/>
      <dgm:spPr/>
      <dgm:t>
        <a:bodyPr/>
        <a:lstStyle/>
        <a:p>
          <a:endParaRPr lang="es-CO">
            <a:solidFill>
              <a:srgbClr val="142B48"/>
            </a:solidFill>
            <a:latin typeface="Montserrat" panose="00000500000000000000" pitchFamily="2" charset="0"/>
          </a:endParaRPr>
        </a:p>
      </dgm:t>
    </dgm:pt>
    <dgm:pt modelId="{2EFBA51F-E4C3-4853-8BC0-AF6D2B24819D}">
      <dgm:prSet/>
      <dgm:spPr/>
      <dgm:t>
        <a:bodyPr/>
        <a:lstStyle/>
        <a:p>
          <a:r>
            <a:rPr lang="es-MX">
              <a:solidFill>
                <a:srgbClr val="142B48"/>
              </a:solidFill>
              <a:latin typeface="Montserrat" panose="00000500000000000000" pitchFamily="2" charset="0"/>
            </a:rPr>
            <a:t>Intensidad</a:t>
          </a:r>
          <a:endParaRPr lang="es-CO">
            <a:solidFill>
              <a:srgbClr val="142B48"/>
            </a:solidFill>
            <a:latin typeface="Montserrat" panose="00000500000000000000" pitchFamily="2" charset="0"/>
          </a:endParaRPr>
        </a:p>
      </dgm:t>
    </dgm:pt>
    <dgm:pt modelId="{7FA80959-4973-490E-9D01-F7D7E8058F62}" type="parTrans" cxnId="{047280AA-7B4F-4C2E-B62A-BD24DF12DD51}">
      <dgm:prSet/>
      <dgm:spPr/>
      <dgm:t>
        <a:bodyPr/>
        <a:lstStyle/>
        <a:p>
          <a:endParaRPr lang="es-CO">
            <a:solidFill>
              <a:srgbClr val="142B48"/>
            </a:solidFill>
            <a:latin typeface="Montserrat" panose="00000500000000000000" pitchFamily="2" charset="0"/>
          </a:endParaRPr>
        </a:p>
      </dgm:t>
    </dgm:pt>
    <dgm:pt modelId="{33E57D68-E732-4203-A991-BF84FF45E713}" type="sibTrans" cxnId="{047280AA-7B4F-4C2E-B62A-BD24DF12DD51}">
      <dgm:prSet/>
      <dgm:spPr/>
      <dgm:t>
        <a:bodyPr/>
        <a:lstStyle/>
        <a:p>
          <a:endParaRPr lang="es-CO">
            <a:solidFill>
              <a:srgbClr val="142B48"/>
            </a:solidFill>
            <a:latin typeface="Montserrat" panose="00000500000000000000" pitchFamily="2" charset="0"/>
          </a:endParaRPr>
        </a:p>
      </dgm:t>
    </dgm:pt>
    <dgm:pt modelId="{9749C072-3830-401C-ADDB-979A02AD31EA}">
      <dgm:prSet/>
      <dgm:spPr/>
      <dgm:t>
        <a:bodyPr/>
        <a:lstStyle/>
        <a:p>
          <a:r>
            <a:rPr lang="es-MX">
              <a:solidFill>
                <a:srgbClr val="142B48"/>
              </a:solidFill>
              <a:latin typeface="Montserrat" panose="00000500000000000000" pitchFamily="2" charset="0"/>
            </a:rPr>
            <a:t>Duración</a:t>
          </a:r>
          <a:endParaRPr lang="es-CO">
            <a:solidFill>
              <a:srgbClr val="142B48"/>
            </a:solidFill>
            <a:latin typeface="Montserrat" panose="00000500000000000000" pitchFamily="2" charset="0"/>
          </a:endParaRPr>
        </a:p>
      </dgm:t>
    </dgm:pt>
    <dgm:pt modelId="{FC2615C3-7560-463B-B66D-9CD8CF5C492F}" type="parTrans" cxnId="{89527A02-E4CA-400D-A799-E3C8F392CB5D}">
      <dgm:prSet/>
      <dgm:spPr/>
      <dgm:t>
        <a:bodyPr/>
        <a:lstStyle/>
        <a:p>
          <a:endParaRPr lang="es-CO">
            <a:solidFill>
              <a:srgbClr val="142B48"/>
            </a:solidFill>
            <a:latin typeface="Montserrat" panose="00000500000000000000" pitchFamily="2" charset="0"/>
          </a:endParaRPr>
        </a:p>
      </dgm:t>
    </dgm:pt>
    <dgm:pt modelId="{EB2B1964-45A8-4048-8CF6-F7B90A86A3BC}" type="sibTrans" cxnId="{89527A02-E4CA-400D-A799-E3C8F392CB5D}">
      <dgm:prSet/>
      <dgm:spPr/>
      <dgm:t>
        <a:bodyPr/>
        <a:lstStyle/>
        <a:p>
          <a:endParaRPr lang="es-CO">
            <a:solidFill>
              <a:srgbClr val="142B48"/>
            </a:solidFill>
            <a:latin typeface="Montserrat" panose="00000500000000000000" pitchFamily="2" charset="0"/>
          </a:endParaRPr>
        </a:p>
      </dgm:t>
    </dgm:pt>
    <dgm:pt modelId="{0A020B65-E069-4AEC-A181-86E246500031}">
      <dgm:prSet/>
      <dgm:spPr/>
      <dgm:t>
        <a:bodyPr/>
        <a:lstStyle/>
        <a:p>
          <a:r>
            <a:rPr lang="es-MX">
              <a:solidFill>
                <a:srgbClr val="142B48"/>
              </a:solidFill>
              <a:latin typeface="Montserrat" panose="00000500000000000000" pitchFamily="2" charset="0"/>
            </a:rPr>
            <a:t>Contexto</a:t>
          </a:r>
          <a:endParaRPr lang="es-CO">
            <a:solidFill>
              <a:srgbClr val="142B48"/>
            </a:solidFill>
            <a:latin typeface="Montserrat" panose="00000500000000000000" pitchFamily="2" charset="0"/>
          </a:endParaRPr>
        </a:p>
      </dgm:t>
    </dgm:pt>
    <dgm:pt modelId="{A8FAE1A2-28F0-41FE-B9D2-86B482576581}" type="parTrans" cxnId="{9244C7FE-05B5-462A-BB63-1F1D5AD55C26}">
      <dgm:prSet/>
      <dgm:spPr/>
      <dgm:t>
        <a:bodyPr/>
        <a:lstStyle/>
        <a:p>
          <a:endParaRPr lang="es-CO">
            <a:solidFill>
              <a:srgbClr val="142B48"/>
            </a:solidFill>
            <a:latin typeface="Montserrat" panose="00000500000000000000" pitchFamily="2" charset="0"/>
          </a:endParaRPr>
        </a:p>
      </dgm:t>
    </dgm:pt>
    <dgm:pt modelId="{216540E6-0CF5-4FA8-91B2-E74188D7AAAA}" type="sibTrans" cxnId="{9244C7FE-05B5-462A-BB63-1F1D5AD55C26}">
      <dgm:prSet/>
      <dgm:spPr/>
      <dgm:t>
        <a:bodyPr/>
        <a:lstStyle/>
        <a:p>
          <a:endParaRPr lang="es-CO">
            <a:solidFill>
              <a:srgbClr val="142B48"/>
            </a:solidFill>
            <a:latin typeface="Montserrat" panose="00000500000000000000" pitchFamily="2" charset="0"/>
          </a:endParaRPr>
        </a:p>
      </dgm:t>
    </dgm:pt>
    <dgm:pt modelId="{CC2FD1A4-3035-4A0C-A30D-B8E860C75FEE}">
      <dgm:prSet/>
      <dgm:spPr/>
      <dgm:t>
        <a:bodyPr/>
        <a:lstStyle/>
        <a:p>
          <a:r>
            <a:rPr lang="es-MX">
              <a:solidFill>
                <a:srgbClr val="142B48"/>
              </a:solidFill>
              <a:latin typeface="Montserrat" panose="00000500000000000000" pitchFamily="2" charset="0"/>
            </a:rPr>
            <a:t>Evolución</a:t>
          </a:r>
          <a:endParaRPr lang="es-CO">
            <a:solidFill>
              <a:srgbClr val="142B48"/>
            </a:solidFill>
            <a:latin typeface="Montserrat" panose="00000500000000000000" pitchFamily="2" charset="0"/>
          </a:endParaRPr>
        </a:p>
      </dgm:t>
    </dgm:pt>
    <dgm:pt modelId="{1D99BBDD-25FF-495D-BF91-09EBAF1EED25}" type="parTrans" cxnId="{50F8AA57-120A-433F-AF2A-AA085FBCAA54}">
      <dgm:prSet/>
      <dgm:spPr/>
      <dgm:t>
        <a:bodyPr/>
        <a:lstStyle/>
        <a:p>
          <a:endParaRPr lang="es-CO">
            <a:solidFill>
              <a:srgbClr val="142B48"/>
            </a:solidFill>
            <a:latin typeface="Montserrat" panose="00000500000000000000" pitchFamily="2" charset="0"/>
          </a:endParaRPr>
        </a:p>
      </dgm:t>
    </dgm:pt>
    <dgm:pt modelId="{626CC8A0-E7DC-4218-9BDA-6BF22A530388}" type="sibTrans" cxnId="{50F8AA57-120A-433F-AF2A-AA085FBCAA54}">
      <dgm:prSet/>
      <dgm:spPr/>
      <dgm:t>
        <a:bodyPr/>
        <a:lstStyle/>
        <a:p>
          <a:endParaRPr lang="es-CO">
            <a:solidFill>
              <a:srgbClr val="142B48"/>
            </a:solidFill>
            <a:latin typeface="Montserrat" panose="00000500000000000000" pitchFamily="2" charset="0"/>
          </a:endParaRPr>
        </a:p>
      </dgm:t>
    </dgm:pt>
    <dgm:pt modelId="{7016F870-4946-44CD-B2CB-1A542C518491}" type="pres">
      <dgm:prSet presAssocID="{7884C770-1927-421F-BE3F-ACA2BD2EF31E}" presName="compositeShape" presStyleCnt="0">
        <dgm:presLayoutVars>
          <dgm:chMax val="7"/>
          <dgm:dir/>
          <dgm:resizeHandles val="exact"/>
        </dgm:presLayoutVars>
      </dgm:prSet>
      <dgm:spPr/>
    </dgm:pt>
    <dgm:pt modelId="{C88A332B-22D6-4DA6-916F-070AF339A18B}" type="pres">
      <dgm:prSet presAssocID="{54EF2DA2-91A8-482B-B1E2-A918B7250422}" presName="circ1" presStyleLbl="vennNode1" presStyleIdx="0" presStyleCnt="5"/>
      <dgm:spPr/>
    </dgm:pt>
    <dgm:pt modelId="{47C16296-EBE8-4056-9D3B-286C550A3A38}" type="pres">
      <dgm:prSet presAssocID="{54EF2DA2-91A8-482B-B1E2-A918B7250422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605EEF59-2B3C-40E9-B004-81B8E3F8EAAD}" type="pres">
      <dgm:prSet presAssocID="{2EFBA51F-E4C3-4853-8BC0-AF6D2B24819D}" presName="circ2" presStyleLbl="vennNode1" presStyleIdx="1" presStyleCnt="5"/>
      <dgm:spPr/>
    </dgm:pt>
    <dgm:pt modelId="{EAD309E1-F50D-42BD-B42E-C74EE02D1C01}" type="pres">
      <dgm:prSet presAssocID="{2EFBA51F-E4C3-4853-8BC0-AF6D2B24819D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F11B545E-0AE0-47B8-815B-A8827E479AD3}" type="pres">
      <dgm:prSet presAssocID="{9749C072-3830-401C-ADDB-979A02AD31EA}" presName="circ3" presStyleLbl="vennNode1" presStyleIdx="2" presStyleCnt="5"/>
      <dgm:spPr/>
    </dgm:pt>
    <dgm:pt modelId="{991A81E8-D040-47C8-9A80-FCE2EB397953}" type="pres">
      <dgm:prSet presAssocID="{9749C072-3830-401C-ADDB-979A02AD31EA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6E89A5CC-BB37-4B06-B9FC-DCDF09620CFB}" type="pres">
      <dgm:prSet presAssocID="{0A020B65-E069-4AEC-A181-86E246500031}" presName="circ4" presStyleLbl="vennNode1" presStyleIdx="3" presStyleCnt="5"/>
      <dgm:spPr/>
    </dgm:pt>
    <dgm:pt modelId="{AFADD997-6572-4080-9C42-6B8AAA3F53AC}" type="pres">
      <dgm:prSet presAssocID="{0A020B65-E069-4AEC-A181-86E246500031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C060B5F2-777A-4BD3-90B2-4D635BDAA3BA}" type="pres">
      <dgm:prSet presAssocID="{CC2FD1A4-3035-4A0C-A30D-B8E860C75FEE}" presName="circ5" presStyleLbl="vennNode1" presStyleIdx="4" presStyleCnt="5"/>
      <dgm:spPr/>
    </dgm:pt>
    <dgm:pt modelId="{63EF8EB6-8591-403E-B909-C77533127C4C}" type="pres">
      <dgm:prSet presAssocID="{CC2FD1A4-3035-4A0C-A30D-B8E860C75FEE}" presName="circ5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89527A02-E4CA-400D-A799-E3C8F392CB5D}" srcId="{7884C770-1927-421F-BE3F-ACA2BD2EF31E}" destId="{9749C072-3830-401C-ADDB-979A02AD31EA}" srcOrd="2" destOrd="0" parTransId="{FC2615C3-7560-463B-B66D-9CD8CF5C492F}" sibTransId="{EB2B1964-45A8-4048-8CF6-F7B90A86A3BC}"/>
    <dgm:cxn modelId="{6B787E68-C10F-4114-8B84-26944255939D}" type="presOf" srcId="{0A020B65-E069-4AEC-A181-86E246500031}" destId="{AFADD997-6572-4080-9C42-6B8AAA3F53AC}" srcOrd="0" destOrd="0" presId="urn:microsoft.com/office/officeart/2005/8/layout/venn1"/>
    <dgm:cxn modelId="{573D6675-D4D4-4429-9737-C58FB6B4F87E}" type="presOf" srcId="{2EFBA51F-E4C3-4853-8BC0-AF6D2B24819D}" destId="{EAD309E1-F50D-42BD-B42E-C74EE02D1C01}" srcOrd="0" destOrd="0" presId="urn:microsoft.com/office/officeart/2005/8/layout/venn1"/>
    <dgm:cxn modelId="{50F8AA57-120A-433F-AF2A-AA085FBCAA54}" srcId="{7884C770-1927-421F-BE3F-ACA2BD2EF31E}" destId="{CC2FD1A4-3035-4A0C-A30D-B8E860C75FEE}" srcOrd="4" destOrd="0" parTransId="{1D99BBDD-25FF-495D-BF91-09EBAF1EED25}" sibTransId="{626CC8A0-E7DC-4218-9BDA-6BF22A530388}"/>
    <dgm:cxn modelId="{6B7D1078-3DD2-4EF0-8B64-F91614218DC2}" type="presOf" srcId="{7884C770-1927-421F-BE3F-ACA2BD2EF31E}" destId="{7016F870-4946-44CD-B2CB-1A542C518491}" srcOrd="0" destOrd="0" presId="urn:microsoft.com/office/officeart/2005/8/layout/venn1"/>
    <dgm:cxn modelId="{033B3099-01D8-450B-BFCC-EFB45304BE48}" type="presOf" srcId="{CC2FD1A4-3035-4A0C-A30D-B8E860C75FEE}" destId="{63EF8EB6-8591-403E-B909-C77533127C4C}" srcOrd="0" destOrd="0" presId="urn:microsoft.com/office/officeart/2005/8/layout/venn1"/>
    <dgm:cxn modelId="{047280AA-7B4F-4C2E-B62A-BD24DF12DD51}" srcId="{7884C770-1927-421F-BE3F-ACA2BD2EF31E}" destId="{2EFBA51F-E4C3-4853-8BC0-AF6D2B24819D}" srcOrd="1" destOrd="0" parTransId="{7FA80959-4973-490E-9D01-F7D7E8058F62}" sibTransId="{33E57D68-E732-4203-A991-BF84FF45E713}"/>
    <dgm:cxn modelId="{225DE5B4-558D-4615-A0FC-F46E7D0E1710}" type="presOf" srcId="{9749C072-3830-401C-ADDB-979A02AD31EA}" destId="{991A81E8-D040-47C8-9A80-FCE2EB397953}" srcOrd="0" destOrd="0" presId="urn:microsoft.com/office/officeart/2005/8/layout/venn1"/>
    <dgm:cxn modelId="{EDEA46C1-1F53-4512-BA9F-E7AFF4EBC8D4}" srcId="{7884C770-1927-421F-BE3F-ACA2BD2EF31E}" destId="{54EF2DA2-91A8-482B-B1E2-A918B7250422}" srcOrd="0" destOrd="0" parTransId="{70D13766-98D6-4F8B-9723-AA377EB38218}" sibTransId="{92546573-F31E-4A0F-BA05-4BBC5E77D718}"/>
    <dgm:cxn modelId="{E5760FEE-9D32-4C9B-AE05-697CBB6ABDFC}" type="presOf" srcId="{54EF2DA2-91A8-482B-B1E2-A918B7250422}" destId="{47C16296-EBE8-4056-9D3B-286C550A3A38}" srcOrd="0" destOrd="0" presId="urn:microsoft.com/office/officeart/2005/8/layout/venn1"/>
    <dgm:cxn modelId="{9244C7FE-05B5-462A-BB63-1F1D5AD55C26}" srcId="{7884C770-1927-421F-BE3F-ACA2BD2EF31E}" destId="{0A020B65-E069-4AEC-A181-86E246500031}" srcOrd="3" destOrd="0" parTransId="{A8FAE1A2-28F0-41FE-B9D2-86B482576581}" sibTransId="{216540E6-0CF5-4FA8-91B2-E74188D7AAAA}"/>
    <dgm:cxn modelId="{383C9541-F8B8-4C4C-B2D6-74EB4569AC72}" type="presParOf" srcId="{7016F870-4946-44CD-B2CB-1A542C518491}" destId="{C88A332B-22D6-4DA6-916F-070AF339A18B}" srcOrd="0" destOrd="0" presId="urn:microsoft.com/office/officeart/2005/8/layout/venn1"/>
    <dgm:cxn modelId="{CE52F7A2-F905-447F-9764-1334D26C8EE4}" type="presParOf" srcId="{7016F870-4946-44CD-B2CB-1A542C518491}" destId="{47C16296-EBE8-4056-9D3B-286C550A3A38}" srcOrd="1" destOrd="0" presId="urn:microsoft.com/office/officeart/2005/8/layout/venn1"/>
    <dgm:cxn modelId="{44DCB507-D2F2-4F13-BF6E-29B570C05504}" type="presParOf" srcId="{7016F870-4946-44CD-B2CB-1A542C518491}" destId="{605EEF59-2B3C-40E9-B004-81B8E3F8EAAD}" srcOrd="2" destOrd="0" presId="urn:microsoft.com/office/officeart/2005/8/layout/venn1"/>
    <dgm:cxn modelId="{B2512EF1-4CE8-4F92-A788-4226BFA69CA9}" type="presParOf" srcId="{7016F870-4946-44CD-B2CB-1A542C518491}" destId="{EAD309E1-F50D-42BD-B42E-C74EE02D1C01}" srcOrd="3" destOrd="0" presId="urn:microsoft.com/office/officeart/2005/8/layout/venn1"/>
    <dgm:cxn modelId="{F36AFDD8-BA87-4C64-B66D-66E59F86E629}" type="presParOf" srcId="{7016F870-4946-44CD-B2CB-1A542C518491}" destId="{F11B545E-0AE0-47B8-815B-A8827E479AD3}" srcOrd="4" destOrd="0" presId="urn:microsoft.com/office/officeart/2005/8/layout/venn1"/>
    <dgm:cxn modelId="{6B9E82FD-3E20-4AD7-9D7D-42EC2396B56C}" type="presParOf" srcId="{7016F870-4946-44CD-B2CB-1A542C518491}" destId="{991A81E8-D040-47C8-9A80-FCE2EB397953}" srcOrd="5" destOrd="0" presId="urn:microsoft.com/office/officeart/2005/8/layout/venn1"/>
    <dgm:cxn modelId="{0C9D51CC-CDAF-42E9-BF63-3A603BB5DD42}" type="presParOf" srcId="{7016F870-4946-44CD-B2CB-1A542C518491}" destId="{6E89A5CC-BB37-4B06-B9FC-DCDF09620CFB}" srcOrd="6" destOrd="0" presId="urn:microsoft.com/office/officeart/2005/8/layout/venn1"/>
    <dgm:cxn modelId="{9B92820F-89F1-42E3-9F2B-96933A23274B}" type="presParOf" srcId="{7016F870-4946-44CD-B2CB-1A542C518491}" destId="{AFADD997-6572-4080-9C42-6B8AAA3F53AC}" srcOrd="7" destOrd="0" presId="urn:microsoft.com/office/officeart/2005/8/layout/venn1"/>
    <dgm:cxn modelId="{E18C5C58-7FE1-459B-8F7C-55E7CFC1AE33}" type="presParOf" srcId="{7016F870-4946-44CD-B2CB-1A542C518491}" destId="{C060B5F2-777A-4BD3-90B2-4D635BDAA3BA}" srcOrd="8" destOrd="0" presId="urn:microsoft.com/office/officeart/2005/8/layout/venn1"/>
    <dgm:cxn modelId="{655A1955-43E7-4EB8-98ED-D0EB9074760A}" type="presParOf" srcId="{7016F870-4946-44CD-B2CB-1A542C518491}" destId="{63EF8EB6-8591-403E-B909-C77533127C4C}" srcOrd="9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4467EB9-30EE-41CA-B2DE-53AF005F57D1}" type="doc">
      <dgm:prSet loTypeId="urn:microsoft.com/office/officeart/2005/8/layout/venn1" loCatId="relationship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s-CO"/>
        </a:p>
      </dgm:t>
    </dgm:pt>
    <dgm:pt modelId="{28E1059E-8505-4EF2-85EA-161587FBA1C7}">
      <dgm:prSet/>
      <dgm:spPr/>
      <dgm:t>
        <a:bodyPr/>
        <a:lstStyle/>
        <a:p>
          <a:r>
            <a:rPr lang="es-MX" b="1">
              <a:solidFill>
                <a:srgbClr val="142B48"/>
              </a:solidFill>
              <a:latin typeface="Montserrat" panose="00000500000000000000" pitchFamily="2" charset="0"/>
            </a:rPr>
            <a:t>Genéticos</a:t>
          </a:r>
          <a:endParaRPr lang="es-CO" b="1">
            <a:solidFill>
              <a:srgbClr val="142B48"/>
            </a:solidFill>
            <a:latin typeface="Montserrat" panose="00000500000000000000" pitchFamily="2" charset="0"/>
          </a:endParaRPr>
        </a:p>
      </dgm:t>
    </dgm:pt>
    <dgm:pt modelId="{850BF9A3-09AA-4A27-BB23-C8DD6AC64A83}" type="parTrans" cxnId="{498DC77D-4D01-4973-A4EF-A9CE995B04DF}">
      <dgm:prSet/>
      <dgm:spPr/>
      <dgm:t>
        <a:bodyPr/>
        <a:lstStyle/>
        <a:p>
          <a:endParaRPr lang="es-CO" b="1">
            <a:solidFill>
              <a:srgbClr val="142B48"/>
            </a:solidFill>
            <a:latin typeface="Montserrat" panose="00000500000000000000" pitchFamily="2" charset="0"/>
          </a:endParaRPr>
        </a:p>
      </dgm:t>
    </dgm:pt>
    <dgm:pt modelId="{3C54534F-E86F-43B6-874C-8B28146F0095}" type="sibTrans" cxnId="{498DC77D-4D01-4973-A4EF-A9CE995B04DF}">
      <dgm:prSet/>
      <dgm:spPr/>
      <dgm:t>
        <a:bodyPr/>
        <a:lstStyle/>
        <a:p>
          <a:endParaRPr lang="es-CO" b="1">
            <a:solidFill>
              <a:srgbClr val="142B48"/>
            </a:solidFill>
            <a:latin typeface="Montserrat" panose="00000500000000000000" pitchFamily="2" charset="0"/>
          </a:endParaRPr>
        </a:p>
      </dgm:t>
    </dgm:pt>
    <dgm:pt modelId="{B7C56571-26D7-4CBB-8F57-79579A4D4366}">
      <dgm:prSet/>
      <dgm:spPr/>
      <dgm:t>
        <a:bodyPr/>
        <a:lstStyle/>
        <a:p>
          <a:r>
            <a:rPr lang="es-MX" b="1">
              <a:solidFill>
                <a:srgbClr val="142B48"/>
              </a:solidFill>
              <a:latin typeface="Montserrat" panose="00000500000000000000" pitchFamily="2" charset="0"/>
            </a:rPr>
            <a:t>Del desarrollo</a:t>
          </a:r>
          <a:endParaRPr lang="es-CO" b="1">
            <a:solidFill>
              <a:srgbClr val="142B48"/>
            </a:solidFill>
            <a:latin typeface="Montserrat" panose="00000500000000000000" pitchFamily="2" charset="0"/>
          </a:endParaRPr>
        </a:p>
      </dgm:t>
    </dgm:pt>
    <dgm:pt modelId="{1C8151B8-2FBE-4D7C-ACA5-AE436A94BEBE}" type="parTrans" cxnId="{011C9FBE-9C0F-46D7-9C29-9A81D62924A3}">
      <dgm:prSet/>
      <dgm:spPr/>
      <dgm:t>
        <a:bodyPr/>
        <a:lstStyle/>
        <a:p>
          <a:endParaRPr lang="es-CO" b="1">
            <a:solidFill>
              <a:srgbClr val="142B48"/>
            </a:solidFill>
            <a:latin typeface="Montserrat" panose="00000500000000000000" pitchFamily="2" charset="0"/>
          </a:endParaRPr>
        </a:p>
      </dgm:t>
    </dgm:pt>
    <dgm:pt modelId="{E01B3D42-4191-4813-9560-71EF2695D368}" type="sibTrans" cxnId="{011C9FBE-9C0F-46D7-9C29-9A81D62924A3}">
      <dgm:prSet/>
      <dgm:spPr/>
      <dgm:t>
        <a:bodyPr/>
        <a:lstStyle/>
        <a:p>
          <a:endParaRPr lang="es-CO" b="1">
            <a:solidFill>
              <a:srgbClr val="142B48"/>
            </a:solidFill>
            <a:latin typeface="Montserrat" panose="00000500000000000000" pitchFamily="2" charset="0"/>
          </a:endParaRPr>
        </a:p>
      </dgm:t>
    </dgm:pt>
    <dgm:pt modelId="{A5BDFAC9-932C-419C-BCFB-87A732EE70EF}">
      <dgm:prSet/>
      <dgm:spPr/>
      <dgm:t>
        <a:bodyPr/>
        <a:lstStyle/>
        <a:p>
          <a:r>
            <a:rPr lang="es-MX" b="1">
              <a:solidFill>
                <a:srgbClr val="142B48"/>
              </a:solidFill>
              <a:latin typeface="Montserrat" panose="00000500000000000000" pitchFamily="2" charset="0"/>
            </a:rPr>
            <a:t>Familiares</a:t>
          </a:r>
          <a:endParaRPr lang="es-CO" b="1">
            <a:solidFill>
              <a:srgbClr val="142B48"/>
            </a:solidFill>
            <a:latin typeface="Montserrat" panose="00000500000000000000" pitchFamily="2" charset="0"/>
          </a:endParaRPr>
        </a:p>
      </dgm:t>
    </dgm:pt>
    <dgm:pt modelId="{8C531FCA-4E39-4710-A7C3-013980D56A98}" type="parTrans" cxnId="{76FE4970-F1B2-47CC-99A6-6D1E251E4080}">
      <dgm:prSet/>
      <dgm:spPr/>
      <dgm:t>
        <a:bodyPr/>
        <a:lstStyle/>
        <a:p>
          <a:endParaRPr lang="es-CO" b="1">
            <a:solidFill>
              <a:srgbClr val="142B48"/>
            </a:solidFill>
            <a:latin typeface="Montserrat" panose="00000500000000000000" pitchFamily="2" charset="0"/>
          </a:endParaRPr>
        </a:p>
      </dgm:t>
    </dgm:pt>
    <dgm:pt modelId="{72768D3B-6B3B-49DF-84F8-0445A8D9922D}" type="sibTrans" cxnId="{76FE4970-F1B2-47CC-99A6-6D1E251E4080}">
      <dgm:prSet/>
      <dgm:spPr/>
      <dgm:t>
        <a:bodyPr/>
        <a:lstStyle/>
        <a:p>
          <a:endParaRPr lang="es-CO" b="1">
            <a:solidFill>
              <a:srgbClr val="142B48"/>
            </a:solidFill>
            <a:latin typeface="Montserrat" panose="00000500000000000000" pitchFamily="2" charset="0"/>
          </a:endParaRPr>
        </a:p>
      </dgm:t>
    </dgm:pt>
    <dgm:pt modelId="{E3902440-71C7-4452-9249-B03AFD401B39}">
      <dgm:prSet/>
      <dgm:spPr/>
      <dgm:t>
        <a:bodyPr/>
        <a:lstStyle/>
        <a:p>
          <a:r>
            <a:rPr lang="es-MX" b="1">
              <a:solidFill>
                <a:srgbClr val="142B48"/>
              </a:solidFill>
              <a:latin typeface="Montserrat" panose="00000500000000000000" pitchFamily="2" charset="0"/>
            </a:rPr>
            <a:t>Sociales</a:t>
          </a:r>
          <a:endParaRPr lang="es-CO" b="1">
            <a:solidFill>
              <a:srgbClr val="142B48"/>
            </a:solidFill>
            <a:latin typeface="Montserrat" panose="00000500000000000000" pitchFamily="2" charset="0"/>
          </a:endParaRPr>
        </a:p>
      </dgm:t>
    </dgm:pt>
    <dgm:pt modelId="{3932E8E4-F4B5-4BAD-AFDC-0FB7D46330ED}" type="parTrans" cxnId="{624A086E-FA43-4141-B599-8B6C6702F61A}">
      <dgm:prSet/>
      <dgm:spPr/>
      <dgm:t>
        <a:bodyPr/>
        <a:lstStyle/>
        <a:p>
          <a:endParaRPr lang="es-CO" b="1">
            <a:solidFill>
              <a:srgbClr val="142B48"/>
            </a:solidFill>
            <a:latin typeface="Montserrat" panose="00000500000000000000" pitchFamily="2" charset="0"/>
          </a:endParaRPr>
        </a:p>
      </dgm:t>
    </dgm:pt>
    <dgm:pt modelId="{8FF02A7E-6FA7-4528-82A2-4F6BE3D2883F}" type="sibTrans" cxnId="{624A086E-FA43-4141-B599-8B6C6702F61A}">
      <dgm:prSet/>
      <dgm:spPr/>
      <dgm:t>
        <a:bodyPr/>
        <a:lstStyle/>
        <a:p>
          <a:endParaRPr lang="es-CO" b="1">
            <a:solidFill>
              <a:srgbClr val="142B48"/>
            </a:solidFill>
            <a:latin typeface="Montserrat" panose="00000500000000000000" pitchFamily="2" charset="0"/>
          </a:endParaRPr>
        </a:p>
      </dgm:t>
    </dgm:pt>
    <dgm:pt modelId="{4BC49AB9-2246-4138-B93F-A7EBFCC3A8D8}" type="pres">
      <dgm:prSet presAssocID="{94467EB9-30EE-41CA-B2DE-53AF005F57D1}" presName="compositeShape" presStyleCnt="0">
        <dgm:presLayoutVars>
          <dgm:chMax val="7"/>
          <dgm:dir/>
          <dgm:resizeHandles val="exact"/>
        </dgm:presLayoutVars>
      </dgm:prSet>
      <dgm:spPr/>
    </dgm:pt>
    <dgm:pt modelId="{7396AE0F-BD71-4C99-B272-7D1A68349E5B}" type="pres">
      <dgm:prSet presAssocID="{28E1059E-8505-4EF2-85EA-161587FBA1C7}" presName="circ1" presStyleLbl="vennNode1" presStyleIdx="0" presStyleCnt="4"/>
      <dgm:spPr/>
    </dgm:pt>
    <dgm:pt modelId="{6181C7D8-0DA8-4576-8BC1-E0D4B94AC1C6}" type="pres">
      <dgm:prSet presAssocID="{28E1059E-8505-4EF2-85EA-161587FBA1C7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3CCFE437-6A76-40A0-B6C7-1A15E5C7AA21}" type="pres">
      <dgm:prSet presAssocID="{B7C56571-26D7-4CBB-8F57-79579A4D4366}" presName="circ2" presStyleLbl="vennNode1" presStyleIdx="1" presStyleCnt="4"/>
      <dgm:spPr/>
    </dgm:pt>
    <dgm:pt modelId="{EDD8C8F1-5474-4250-B205-C22C5A5DB937}" type="pres">
      <dgm:prSet presAssocID="{B7C56571-26D7-4CBB-8F57-79579A4D4366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6CF623D1-467C-4E50-B7B1-D11C051BFA72}" type="pres">
      <dgm:prSet presAssocID="{A5BDFAC9-932C-419C-BCFB-87A732EE70EF}" presName="circ3" presStyleLbl="vennNode1" presStyleIdx="2" presStyleCnt="4"/>
      <dgm:spPr/>
    </dgm:pt>
    <dgm:pt modelId="{0D2BACB8-1030-48A2-9289-E344364EE28A}" type="pres">
      <dgm:prSet presAssocID="{A5BDFAC9-932C-419C-BCFB-87A732EE70EF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389A4817-2B06-4427-ADF0-4999816275C6}" type="pres">
      <dgm:prSet presAssocID="{E3902440-71C7-4452-9249-B03AFD401B39}" presName="circ4" presStyleLbl="vennNode1" presStyleIdx="3" presStyleCnt="4"/>
      <dgm:spPr/>
    </dgm:pt>
    <dgm:pt modelId="{424891B5-3D8A-41D4-84F0-2007F70D9302}" type="pres">
      <dgm:prSet presAssocID="{E3902440-71C7-4452-9249-B03AFD401B39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0FB88923-AC41-4AC6-B180-FFA65E655877}" type="presOf" srcId="{E3902440-71C7-4452-9249-B03AFD401B39}" destId="{389A4817-2B06-4427-ADF0-4999816275C6}" srcOrd="0" destOrd="0" presId="urn:microsoft.com/office/officeart/2005/8/layout/venn1"/>
    <dgm:cxn modelId="{624A086E-FA43-4141-B599-8B6C6702F61A}" srcId="{94467EB9-30EE-41CA-B2DE-53AF005F57D1}" destId="{E3902440-71C7-4452-9249-B03AFD401B39}" srcOrd="3" destOrd="0" parTransId="{3932E8E4-F4B5-4BAD-AFDC-0FB7D46330ED}" sibTransId="{8FF02A7E-6FA7-4528-82A2-4F6BE3D2883F}"/>
    <dgm:cxn modelId="{76FE4970-F1B2-47CC-99A6-6D1E251E4080}" srcId="{94467EB9-30EE-41CA-B2DE-53AF005F57D1}" destId="{A5BDFAC9-932C-419C-BCFB-87A732EE70EF}" srcOrd="2" destOrd="0" parTransId="{8C531FCA-4E39-4710-A7C3-013980D56A98}" sibTransId="{72768D3B-6B3B-49DF-84F8-0445A8D9922D}"/>
    <dgm:cxn modelId="{1C02B573-B9FA-4E38-9501-B08B506E58E0}" type="presOf" srcId="{28E1059E-8505-4EF2-85EA-161587FBA1C7}" destId="{7396AE0F-BD71-4C99-B272-7D1A68349E5B}" srcOrd="0" destOrd="0" presId="urn:microsoft.com/office/officeart/2005/8/layout/venn1"/>
    <dgm:cxn modelId="{498DC77D-4D01-4973-A4EF-A9CE995B04DF}" srcId="{94467EB9-30EE-41CA-B2DE-53AF005F57D1}" destId="{28E1059E-8505-4EF2-85EA-161587FBA1C7}" srcOrd="0" destOrd="0" parTransId="{850BF9A3-09AA-4A27-BB23-C8DD6AC64A83}" sibTransId="{3C54534F-E86F-43B6-874C-8B28146F0095}"/>
    <dgm:cxn modelId="{E708458D-C732-4155-861C-5708238301F1}" type="presOf" srcId="{28E1059E-8505-4EF2-85EA-161587FBA1C7}" destId="{6181C7D8-0DA8-4576-8BC1-E0D4B94AC1C6}" srcOrd="1" destOrd="0" presId="urn:microsoft.com/office/officeart/2005/8/layout/venn1"/>
    <dgm:cxn modelId="{60F86E8F-1C55-417D-9AC2-62C9EDD7C146}" type="presOf" srcId="{A5BDFAC9-932C-419C-BCFB-87A732EE70EF}" destId="{0D2BACB8-1030-48A2-9289-E344364EE28A}" srcOrd="1" destOrd="0" presId="urn:microsoft.com/office/officeart/2005/8/layout/venn1"/>
    <dgm:cxn modelId="{B6F57AA4-6758-42C5-94CF-5B6F9FF558F4}" type="presOf" srcId="{E3902440-71C7-4452-9249-B03AFD401B39}" destId="{424891B5-3D8A-41D4-84F0-2007F70D9302}" srcOrd="1" destOrd="0" presId="urn:microsoft.com/office/officeart/2005/8/layout/venn1"/>
    <dgm:cxn modelId="{011C9FBE-9C0F-46D7-9C29-9A81D62924A3}" srcId="{94467EB9-30EE-41CA-B2DE-53AF005F57D1}" destId="{B7C56571-26D7-4CBB-8F57-79579A4D4366}" srcOrd="1" destOrd="0" parTransId="{1C8151B8-2FBE-4D7C-ACA5-AE436A94BEBE}" sibTransId="{E01B3D42-4191-4813-9560-71EF2695D368}"/>
    <dgm:cxn modelId="{EC4EB8C8-9D9D-4548-B36C-D0AC0A7923C6}" type="presOf" srcId="{A5BDFAC9-932C-419C-BCFB-87A732EE70EF}" destId="{6CF623D1-467C-4E50-B7B1-D11C051BFA72}" srcOrd="0" destOrd="0" presId="urn:microsoft.com/office/officeart/2005/8/layout/venn1"/>
    <dgm:cxn modelId="{19E7F7D3-5B17-4AF5-BD13-CC09D0D2EC0A}" type="presOf" srcId="{94467EB9-30EE-41CA-B2DE-53AF005F57D1}" destId="{4BC49AB9-2246-4138-B93F-A7EBFCC3A8D8}" srcOrd="0" destOrd="0" presId="urn:microsoft.com/office/officeart/2005/8/layout/venn1"/>
    <dgm:cxn modelId="{BF3692D5-1332-442B-9A56-F544646D8721}" type="presOf" srcId="{B7C56571-26D7-4CBB-8F57-79579A4D4366}" destId="{EDD8C8F1-5474-4250-B205-C22C5A5DB937}" srcOrd="1" destOrd="0" presId="urn:microsoft.com/office/officeart/2005/8/layout/venn1"/>
    <dgm:cxn modelId="{CD95CBE9-A8FF-45B1-8798-42898046E942}" type="presOf" srcId="{B7C56571-26D7-4CBB-8F57-79579A4D4366}" destId="{3CCFE437-6A76-40A0-B6C7-1A15E5C7AA21}" srcOrd="0" destOrd="0" presId="urn:microsoft.com/office/officeart/2005/8/layout/venn1"/>
    <dgm:cxn modelId="{500B830D-7D22-47C2-8CC5-8CABE9D08D29}" type="presParOf" srcId="{4BC49AB9-2246-4138-B93F-A7EBFCC3A8D8}" destId="{7396AE0F-BD71-4C99-B272-7D1A68349E5B}" srcOrd="0" destOrd="0" presId="urn:microsoft.com/office/officeart/2005/8/layout/venn1"/>
    <dgm:cxn modelId="{1256F22D-C521-4927-95EC-951C0A6A3BEC}" type="presParOf" srcId="{4BC49AB9-2246-4138-B93F-A7EBFCC3A8D8}" destId="{6181C7D8-0DA8-4576-8BC1-E0D4B94AC1C6}" srcOrd="1" destOrd="0" presId="urn:microsoft.com/office/officeart/2005/8/layout/venn1"/>
    <dgm:cxn modelId="{42C7FA6B-6909-45B2-9946-BFFFC6E584A7}" type="presParOf" srcId="{4BC49AB9-2246-4138-B93F-A7EBFCC3A8D8}" destId="{3CCFE437-6A76-40A0-B6C7-1A15E5C7AA21}" srcOrd="2" destOrd="0" presId="urn:microsoft.com/office/officeart/2005/8/layout/venn1"/>
    <dgm:cxn modelId="{60E3A914-01D8-478A-B3A6-A26C749FB3F8}" type="presParOf" srcId="{4BC49AB9-2246-4138-B93F-A7EBFCC3A8D8}" destId="{EDD8C8F1-5474-4250-B205-C22C5A5DB937}" srcOrd="3" destOrd="0" presId="urn:microsoft.com/office/officeart/2005/8/layout/venn1"/>
    <dgm:cxn modelId="{4B51C497-BA07-4B6F-9F81-CE6548ED72FB}" type="presParOf" srcId="{4BC49AB9-2246-4138-B93F-A7EBFCC3A8D8}" destId="{6CF623D1-467C-4E50-B7B1-D11C051BFA72}" srcOrd="4" destOrd="0" presId="urn:microsoft.com/office/officeart/2005/8/layout/venn1"/>
    <dgm:cxn modelId="{41E89459-4680-4198-B6DE-253A8922D3D0}" type="presParOf" srcId="{4BC49AB9-2246-4138-B93F-A7EBFCC3A8D8}" destId="{0D2BACB8-1030-48A2-9289-E344364EE28A}" srcOrd="5" destOrd="0" presId="urn:microsoft.com/office/officeart/2005/8/layout/venn1"/>
    <dgm:cxn modelId="{AE9FCFB8-8E13-448E-8A07-5506339F9358}" type="presParOf" srcId="{4BC49AB9-2246-4138-B93F-A7EBFCC3A8D8}" destId="{389A4817-2B06-4427-ADF0-4999816275C6}" srcOrd="6" destOrd="0" presId="urn:microsoft.com/office/officeart/2005/8/layout/venn1"/>
    <dgm:cxn modelId="{590595DB-7335-4AD5-8ED2-A6FA942F0AA8}" type="presParOf" srcId="{4BC49AB9-2246-4138-B93F-A7EBFCC3A8D8}" destId="{424891B5-3D8A-41D4-84F0-2007F70D9302}" srcOrd="7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F05DE87-716D-4996-B076-FC0739C54112}" type="doc">
      <dgm:prSet loTypeId="urn:microsoft.com/office/officeart/2005/8/layout/pyramid2" loCatId="pyramid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5634E58A-E1EF-4C15-8939-37CA29DFCE3E}">
      <dgm:prSet/>
      <dgm:spPr/>
      <dgm:t>
        <a:bodyPr/>
        <a:lstStyle/>
        <a:p>
          <a:r>
            <a:rPr lang="es-MX" dirty="0">
              <a:solidFill>
                <a:srgbClr val="142B48"/>
              </a:solidFill>
              <a:latin typeface="Montserrat" panose="00000500000000000000" pitchFamily="2" charset="0"/>
            </a:rPr>
            <a:t>Evitar percepción de alianza con padres.</a:t>
          </a:r>
          <a:endParaRPr lang="es-CO" dirty="0">
            <a:solidFill>
              <a:srgbClr val="142B48"/>
            </a:solidFill>
            <a:latin typeface="Montserrat" panose="00000500000000000000" pitchFamily="2" charset="0"/>
          </a:endParaRPr>
        </a:p>
      </dgm:t>
    </dgm:pt>
    <dgm:pt modelId="{3D798CCD-93EC-4097-BD05-65AA0E590456}" type="parTrans" cxnId="{54AF6341-4D8B-4783-8AED-4FA9DB9A940D}">
      <dgm:prSet/>
      <dgm:spPr/>
      <dgm:t>
        <a:bodyPr/>
        <a:lstStyle/>
        <a:p>
          <a:endParaRPr lang="es-CO">
            <a:solidFill>
              <a:srgbClr val="142B48"/>
            </a:solidFill>
            <a:latin typeface="Montserrat" panose="00000500000000000000" pitchFamily="2" charset="0"/>
          </a:endParaRPr>
        </a:p>
      </dgm:t>
    </dgm:pt>
    <dgm:pt modelId="{403809BE-3438-4AF4-B86E-A2D6F4678036}" type="sibTrans" cxnId="{54AF6341-4D8B-4783-8AED-4FA9DB9A940D}">
      <dgm:prSet/>
      <dgm:spPr/>
      <dgm:t>
        <a:bodyPr/>
        <a:lstStyle/>
        <a:p>
          <a:endParaRPr lang="es-CO">
            <a:solidFill>
              <a:srgbClr val="142B48"/>
            </a:solidFill>
            <a:latin typeface="Montserrat" panose="00000500000000000000" pitchFamily="2" charset="0"/>
          </a:endParaRPr>
        </a:p>
      </dgm:t>
    </dgm:pt>
    <dgm:pt modelId="{2AFDFD05-A25B-46E4-901A-E784605F80D6}">
      <dgm:prSet/>
      <dgm:spPr/>
      <dgm:t>
        <a:bodyPr/>
        <a:lstStyle/>
        <a:p>
          <a:r>
            <a:rPr lang="es-MX" dirty="0">
              <a:solidFill>
                <a:srgbClr val="142B48"/>
              </a:solidFill>
              <a:latin typeface="Montserrat" panose="00000500000000000000" pitchFamily="2" charset="0"/>
            </a:rPr>
            <a:t>Preocupación de ser percibidos como débiles.</a:t>
          </a:r>
          <a:endParaRPr lang="es-CO" dirty="0">
            <a:solidFill>
              <a:srgbClr val="142B48"/>
            </a:solidFill>
            <a:latin typeface="Montserrat" panose="00000500000000000000" pitchFamily="2" charset="0"/>
          </a:endParaRPr>
        </a:p>
      </dgm:t>
    </dgm:pt>
    <dgm:pt modelId="{46C6923E-3AF4-4717-AA32-2B9AD035EC8E}" type="parTrans" cxnId="{06C596DC-6B57-4FF5-A95C-CE6397BA5F4B}">
      <dgm:prSet/>
      <dgm:spPr/>
      <dgm:t>
        <a:bodyPr/>
        <a:lstStyle/>
        <a:p>
          <a:endParaRPr lang="es-CO">
            <a:solidFill>
              <a:srgbClr val="142B48"/>
            </a:solidFill>
            <a:latin typeface="Montserrat" panose="00000500000000000000" pitchFamily="2" charset="0"/>
          </a:endParaRPr>
        </a:p>
      </dgm:t>
    </dgm:pt>
    <dgm:pt modelId="{3F6A4741-78F9-43FF-BF54-2164B86DCC7F}" type="sibTrans" cxnId="{06C596DC-6B57-4FF5-A95C-CE6397BA5F4B}">
      <dgm:prSet/>
      <dgm:spPr/>
      <dgm:t>
        <a:bodyPr/>
        <a:lstStyle/>
        <a:p>
          <a:endParaRPr lang="es-CO">
            <a:solidFill>
              <a:srgbClr val="142B48"/>
            </a:solidFill>
            <a:latin typeface="Montserrat" panose="00000500000000000000" pitchFamily="2" charset="0"/>
          </a:endParaRPr>
        </a:p>
      </dgm:t>
    </dgm:pt>
    <dgm:pt modelId="{17AA816A-D95C-4639-B7CC-3741E4D90ED8}">
      <dgm:prSet/>
      <dgm:spPr/>
      <dgm:t>
        <a:bodyPr/>
        <a:lstStyle/>
        <a:p>
          <a:r>
            <a:rPr lang="es-CO" dirty="0">
              <a:solidFill>
                <a:srgbClr val="142B48"/>
              </a:solidFill>
              <a:latin typeface="Montserrat" panose="00000500000000000000" pitchFamily="2" charset="0"/>
            </a:rPr>
            <a:t>Aclarar confidencialidad:</a:t>
          </a:r>
        </a:p>
      </dgm:t>
    </dgm:pt>
    <dgm:pt modelId="{A3468D59-3EC3-4B65-BADE-7AE843ABC59F}" type="parTrans" cxnId="{9E640E59-8DAE-4C16-876A-D23B601EBAF5}">
      <dgm:prSet/>
      <dgm:spPr/>
      <dgm:t>
        <a:bodyPr/>
        <a:lstStyle/>
        <a:p>
          <a:endParaRPr lang="es-CO">
            <a:solidFill>
              <a:srgbClr val="142B48"/>
            </a:solidFill>
            <a:latin typeface="Montserrat" panose="00000500000000000000" pitchFamily="2" charset="0"/>
          </a:endParaRPr>
        </a:p>
      </dgm:t>
    </dgm:pt>
    <dgm:pt modelId="{666F4962-280C-42D4-B1AA-70DC488F4DF2}" type="sibTrans" cxnId="{9E640E59-8DAE-4C16-876A-D23B601EBAF5}">
      <dgm:prSet/>
      <dgm:spPr/>
      <dgm:t>
        <a:bodyPr/>
        <a:lstStyle/>
        <a:p>
          <a:endParaRPr lang="es-CO">
            <a:solidFill>
              <a:srgbClr val="142B48"/>
            </a:solidFill>
            <a:latin typeface="Montserrat" panose="00000500000000000000" pitchFamily="2" charset="0"/>
          </a:endParaRPr>
        </a:p>
      </dgm:t>
    </dgm:pt>
    <dgm:pt modelId="{9D24F679-ECE8-4393-9602-61956CD7516B}">
      <dgm:prSet/>
      <dgm:spPr/>
      <dgm:t>
        <a:bodyPr/>
        <a:lstStyle/>
        <a:p>
          <a:r>
            <a:rPr lang="es-CO" dirty="0">
              <a:solidFill>
                <a:srgbClr val="142B48"/>
              </a:solidFill>
              <a:latin typeface="Montserrat" panose="00000500000000000000" pitchFamily="2" charset="0"/>
            </a:rPr>
            <a:t>Limitaciones: riesgo de seguridad a paciente u otros.</a:t>
          </a:r>
        </a:p>
      </dgm:t>
    </dgm:pt>
    <dgm:pt modelId="{37D98F95-AA43-47D5-A234-FE6F7C297D75}" type="parTrans" cxnId="{9F256DBD-4BDA-4115-8EDD-8AD5B4508BEC}">
      <dgm:prSet/>
      <dgm:spPr/>
      <dgm:t>
        <a:bodyPr/>
        <a:lstStyle/>
        <a:p>
          <a:endParaRPr lang="es-CO">
            <a:solidFill>
              <a:srgbClr val="142B48"/>
            </a:solidFill>
            <a:latin typeface="Montserrat" panose="00000500000000000000" pitchFamily="2" charset="0"/>
          </a:endParaRPr>
        </a:p>
      </dgm:t>
    </dgm:pt>
    <dgm:pt modelId="{A35CB659-FE71-41A9-BA70-DF5766D76D74}" type="sibTrans" cxnId="{9F256DBD-4BDA-4115-8EDD-8AD5B4508BEC}">
      <dgm:prSet/>
      <dgm:spPr/>
      <dgm:t>
        <a:bodyPr/>
        <a:lstStyle/>
        <a:p>
          <a:endParaRPr lang="es-CO">
            <a:solidFill>
              <a:srgbClr val="142B48"/>
            </a:solidFill>
            <a:latin typeface="Montserrat" panose="00000500000000000000" pitchFamily="2" charset="0"/>
          </a:endParaRPr>
        </a:p>
      </dgm:t>
    </dgm:pt>
    <dgm:pt modelId="{91755114-3FBD-41D3-A76C-5DF2E155459C}">
      <dgm:prSet/>
      <dgm:spPr/>
      <dgm:t>
        <a:bodyPr/>
        <a:lstStyle/>
        <a:p>
          <a:r>
            <a:rPr lang="es-CO" dirty="0">
              <a:solidFill>
                <a:srgbClr val="142B48"/>
              </a:solidFill>
              <a:latin typeface="Montserrat" panose="00000500000000000000" pitchFamily="2" charset="0"/>
            </a:rPr>
            <a:t>Explicarla al comienzo.</a:t>
          </a:r>
        </a:p>
      </dgm:t>
    </dgm:pt>
    <dgm:pt modelId="{49652970-495E-46CF-AF51-F510016BC05B}" type="parTrans" cxnId="{FD3FC258-9D87-4EE6-A4BE-60DC67E2C8CC}">
      <dgm:prSet/>
      <dgm:spPr/>
      <dgm:t>
        <a:bodyPr/>
        <a:lstStyle/>
        <a:p>
          <a:endParaRPr lang="es-CO">
            <a:solidFill>
              <a:srgbClr val="142B48"/>
            </a:solidFill>
            <a:latin typeface="Montserrat" panose="00000500000000000000" pitchFamily="2" charset="0"/>
          </a:endParaRPr>
        </a:p>
      </dgm:t>
    </dgm:pt>
    <dgm:pt modelId="{A1FBC9CB-0310-456B-8411-0A1F2D2C2536}" type="sibTrans" cxnId="{FD3FC258-9D87-4EE6-A4BE-60DC67E2C8CC}">
      <dgm:prSet/>
      <dgm:spPr/>
      <dgm:t>
        <a:bodyPr/>
        <a:lstStyle/>
        <a:p>
          <a:endParaRPr lang="es-CO">
            <a:solidFill>
              <a:srgbClr val="142B48"/>
            </a:solidFill>
            <a:latin typeface="Montserrat" panose="00000500000000000000" pitchFamily="2" charset="0"/>
          </a:endParaRPr>
        </a:p>
      </dgm:t>
    </dgm:pt>
    <dgm:pt modelId="{632EB611-36D8-480D-A8F9-811BDA64A1F8}" type="pres">
      <dgm:prSet presAssocID="{1F05DE87-716D-4996-B076-FC0739C54112}" presName="compositeShape" presStyleCnt="0">
        <dgm:presLayoutVars>
          <dgm:dir/>
          <dgm:resizeHandles/>
        </dgm:presLayoutVars>
      </dgm:prSet>
      <dgm:spPr/>
    </dgm:pt>
    <dgm:pt modelId="{FD397D49-7614-47E1-8DDF-4F41902D1A61}" type="pres">
      <dgm:prSet presAssocID="{1F05DE87-716D-4996-B076-FC0739C54112}" presName="pyramid" presStyleLbl="node1" presStyleIdx="0" presStyleCnt="1"/>
      <dgm:spPr/>
    </dgm:pt>
    <dgm:pt modelId="{79E13C0D-75DF-438A-B71B-FECCFA2E4A7A}" type="pres">
      <dgm:prSet presAssocID="{1F05DE87-716D-4996-B076-FC0739C54112}" presName="theList" presStyleCnt="0"/>
      <dgm:spPr/>
    </dgm:pt>
    <dgm:pt modelId="{BB07538C-F5C8-4133-A6CB-D7D3B9D6488F}" type="pres">
      <dgm:prSet presAssocID="{5634E58A-E1EF-4C15-8939-37CA29DFCE3E}" presName="aNode" presStyleLbl="fgAcc1" presStyleIdx="0" presStyleCnt="3">
        <dgm:presLayoutVars>
          <dgm:bulletEnabled val="1"/>
        </dgm:presLayoutVars>
      </dgm:prSet>
      <dgm:spPr/>
    </dgm:pt>
    <dgm:pt modelId="{626BA026-258C-44E6-9484-987097AB511E}" type="pres">
      <dgm:prSet presAssocID="{5634E58A-E1EF-4C15-8939-37CA29DFCE3E}" presName="aSpace" presStyleCnt="0"/>
      <dgm:spPr/>
    </dgm:pt>
    <dgm:pt modelId="{C723DEC3-E879-4C5A-A733-456052732C16}" type="pres">
      <dgm:prSet presAssocID="{2AFDFD05-A25B-46E4-901A-E784605F80D6}" presName="aNode" presStyleLbl="fgAcc1" presStyleIdx="1" presStyleCnt="3">
        <dgm:presLayoutVars>
          <dgm:bulletEnabled val="1"/>
        </dgm:presLayoutVars>
      </dgm:prSet>
      <dgm:spPr/>
    </dgm:pt>
    <dgm:pt modelId="{39817E13-9779-43E2-BB0C-2B2191728E58}" type="pres">
      <dgm:prSet presAssocID="{2AFDFD05-A25B-46E4-901A-E784605F80D6}" presName="aSpace" presStyleCnt="0"/>
      <dgm:spPr/>
    </dgm:pt>
    <dgm:pt modelId="{B656217B-EADA-4538-BDAB-B6A464426EAD}" type="pres">
      <dgm:prSet presAssocID="{17AA816A-D95C-4639-B7CC-3741E4D90ED8}" presName="aNode" presStyleLbl="fgAcc1" presStyleIdx="2" presStyleCnt="3">
        <dgm:presLayoutVars>
          <dgm:bulletEnabled val="1"/>
        </dgm:presLayoutVars>
      </dgm:prSet>
      <dgm:spPr/>
    </dgm:pt>
    <dgm:pt modelId="{C8A0FCEA-7B32-4C81-B222-777AA51CBC29}" type="pres">
      <dgm:prSet presAssocID="{17AA816A-D95C-4639-B7CC-3741E4D90ED8}" presName="aSpace" presStyleCnt="0"/>
      <dgm:spPr/>
    </dgm:pt>
  </dgm:ptLst>
  <dgm:cxnLst>
    <dgm:cxn modelId="{31DD5C1C-C62A-40F2-849B-35B70916B954}" type="presOf" srcId="{5634E58A-E1EF-4C15-8939-37CA29DFCE3E}" destId="{BB07538C-F5C8-4133-A6CB-D7D3B9D6488F}" srcOrd="0" destOrd="0" presId="urn:microsoft.com/office/officeart/2005/8/layout/pyramid2"/>
    <dgm:cxn modelId="{011D593B-53DF-4897-9943-655ECBEABE6E}" type="presOf" srcId="{91755114-3FBD-41D3-A76C-5DF2E155459C}" destId="{B656217B-EADA-4538-BDAB-B6A464426EAD}" srcOrd="0" destOrd="2" presId="urn:microsoft.com/office/officeart/2005/8/layout/pyramid2"/>
    <dgm:cxn modelId="{54AF6341-4D8B-4783-8AED-4FA9DB9A940D}" srcId="{1F05DE87-716D-4996-B076-FC0739C54112}" destId="{5634E58A-E1EF-4C15-8939-37CA29DFCE3E}" srcOrd="0" destOrd="0" parTransId="{3D798CCD-93EC-4097-BD05-65AA0E590456}" sibTransId="{403809BE-3438-4AF4-B86E-A2D6F4678036}"/>
    <dgm:cxn modelId="{FD3FC258-9D87-4EE6-A4BE-60DC67E2C8CC}" srcId="{17AA816A-D95C-4639-B7CC-3741E4D90ED8}" destId="{91755114-3FBD-41D3-A76C-5DF2E155459C}" srcOrd="1" destOrd="0" parTransId="{49652970-495E-46CF-AF51-F510016BC05B}" sibTransId="{A1FBC9CB-0310-456B-8411-0A1F2D2C2536}"/>
    <dgm:cxn modelId="{9E640E59-8DAE-4C16-876A-D23B601EBAF5}" srcId="{1F05DE87-716D-4996-B076-FC0739C54112}" destId="{17AA816A-D95C-4639-B7CC-3741E4D90ED8}" srcOrd="2" destOrd="0" parTransId="{A3468D59-3EC3-4B65-BADE-7AE843ABC59F}" sibTransId="{666F4962-280C-42D4-B1AA-70DC488F4DF2}"/>
    <dgm:cxn modelId="{1BD45981-9E04-4DD0-BAD2-BE6A3DF2C37F}" type="presOf" srcId="{1F05DE87-716D-4996-B076-FC0739C54112}" destId="{632EB611-36D8-480D-A8F9-811BDA64A1F8}" srcOrd="0" destOrd="0" presId="urn:microsoft.com/office/officeart/2005/8/layout/pyramid2"/>
    <dgm:cxn modelId="{7294C382-C3CC-476C-B860-486AF6CF1A91}" type="presOf" srcId="{9D24F679-ECE8-4393-9602-61956CD7516B}" destId="{B656217B-EADA-4538-BDAB-B6A464426EAD}" srcOrd="0" destOrd="1" presId="urn:microsoft.com/office/officeart/2005/8/layout/pyramid2"/>
    <dgm:cxn modelId="{9F256DBD-4BDA-4115-8EDD-8AD5B4508BEC}" srcId="{17AA816A-D95C-4639-B7CC-3741E4D90ED8}" destId="{9D24F679-ECE8-4393-9602-61956CD7516B}" srcOrd="0" destOrd="0" parTransId="{37D98F95-AA43-47D5-A234-FE6F7C297D75}" sibTransId="{A35CB659-FE71-41A9-BA70-DF5766D76D74}"/>
    <dgm:cxn modelId="{814F22C6-ABD7-4FA3-8AD4-E56EBC0B52EC}" type="presOf" srcId="{17AA816A-D95C-4639-B7CC-3741E4D90ED8}" destId="{B656217B-EADA-4538-BDAB-B6A464426EAD}" srcOrd="0" destOrd="0" presId="urn:microsoft.com/office/officeart/2005/8/layout/pyramid2"/>
    <dgm:cxn modelId="{01E8CDC9-D623-4A17-895D-A096EC29ED60}" type="presOf" srcId="{2AFDFD05-A25B-46E4-901A-E784605F80D6}" destId="{C723DEC3-E879-4C5A-A733-456052732C16}" srcOrd="0" destOrd="0" presId="urn:microsoft.com/office/officeart/2005/8/layout/pyramid2"/>
    <dgm:cxn modelId="{06C596DC-6B57-4FF5-A95C-CE6397BA5F4B}" srcId="{1F05DE87-716D-4996-B076-FC0739C54112}" destId="{2AFDFD05-A25B-46E4-901A-E784605F80D6}" srcOrd="1" destOrd="0" parTransId="{46C6923E-3AF4-4717-AA32-2B9AD035EC8E}" sibTransId="{3F6A4741-78F9-43FF-BF54-2164B86DCC7F}"/>
    <dgm:cxn modelId="{44CB4F9A-9F95-4349-9044-646E541CB46F}" type="presParOf" srcId="{632EB611-36D8-480D-A8F9-811BDA64A1F8}" destId="{FD397D49-7614-47E1-8DDF-4F41902D1A61}" srcOrd="0" destOrd="0" presId="urn:microsoft.com/office/officeart/2005/8/layout/pyramid2"/>
    <dgm:cxn modelId="{9451D3EC-6427-407C-A6E2-E0BD39D98148}" type="presParOf" srcId="{632EB611-36D8-480D-A8F9-811BDA64A1F8}" destId="{79E13C0D-75DF-438A-B71B-FECCFA2E4A7A}" srcOrd="1" destOrd="0" presId="urn:microsoft.com/office/officeart/2005/8/layout/pyramid2"/>
    <dgm:cxn modelId="{87192FDD-DCC4-45B2-A63C-1A634F08E9B1}" type="presParOf" srcId="{79E13C0D-75DF-438A-B71B-FECCFA2E4A7A}" destId="{BB07538C-F5C8-4133-A6CB-D7D3B9D6488F}" srcOrd="0" destOrd="0" presId="urn:microsoft.com/office/officeart/2005/8/layout/pyramid2"/>
    <dgm:cxn modelId="{A65ADB89-1542-44EA-8204-84A644AAD1D5}" type="presParOf" srcId="{79E13C0D-75DF-438A-B71B-FECCFA2E4A7A}" destId="{626BA026-258C-44E6-9484-987097AB511E}" srcOrd="1" destOrd="0" presId="urn:microsoft.com/office/officeart/2005/8/layout/pyramid2"/>
    <dgm:cxn modelId="{A6EACEA1-9F4A-4C7F-A743-600E207912EC}" type="presParOf" srcId="{79E13C0D-75DF-438A-B71B-FECCFA2E4A7A}" destId="{C723DEC3-E879-4C5A-A733-456052732C16}" srcOrd="2" destOrd="0" presId="urn:microsoft.com/office/officeart/2005/8/layout/pyramid2"/>
    <dgm:cxn modelId="{6514BE3C-C89C-4FB4-91BC-A29A1A1B9112}" type="presParOf" srcId="{79E13C0D-75DF-438A-B71B-FECCFA2E4A7A}" destId="{39817E13-9779-43E2-BB0C-2B2191728E58}" srcOrd="3" destOrd="0" presId="urn:microsoft.com/office/officeart/2005/8/layout/pyramid2"/>
    <dgm:cxn modelId="{4FBB76A1-DC2E-47D9-94D1-194C03D00379}" type="presParOf" srcId="{79E13C0D-75DF-438A-B71B-FECCFA2E4A7A}" destId="{B656217B-EADA-4538-BDAB-B6A464426EAD}" srcOrd="4" destOrd="0" presId="urn:microsoft.com/office/officeart/2005/8/layout/pyramid2"/>
    <dgm:cxn modelId="{7624481F-ECCE-4408-83F7-9955A9A79801}" type="presParOf" srcId="{79E13C0D-75DF-438A-B71B-FECCFA2E4A7A}" destId="{C8A0FCEA-7B32-4C81-B222-777AA51CBC29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C110683-2BC1-497D-BDAA-F9AFAFDAE163}" type="doc">
      <dgm:prSet loTypeId="urn:microsoft.com/office/officeart/2005/8/layout/target3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5E80461D-4268-45A6-8517-7D5F82A62B5F}">
      <dgm:prSet phldrT="[Texto]"/>
      <dgm:spPr/>
      <dgm:t>
        <a:bodyPr/>
        <a:lstStyle/>
        <a:p>
          <a:r>
            <a:rPr lang="es-MX" b="1" dirty="0">
              <a:solidFill>
                <a:srgbClr val="142B48"/>
              </a:solidFill>
              <a:latin typeface="Montserrat" panose="00000500000000000000" pitchFamily="2" charset="0"/>
            </a:rPr>
            <a:t>Conducta disocial o delictiva</a:t>
          </a:r>
          <a:endParaRPr lang="es-CO" b="1" dirty="0">
            <a:solidFill>
              <a:srgbClr val="142B48"/>
            </a:solidFill>
            <a:latin typeface="Montserrat" panose="00000500000000000000" pitchFamily="2" charset="0"/>
          </a:endParaRPr>
        </a:p>
      </dgm:t>
    </dgm:pt>
    <dgm:pt modelId="{FD78B49C-62F7-44D8-9499-D064E974CDC8}" type="parTrans" cxnId="{4BA757F0-A5C5-4146-BFDE-4292A4EBF16A}">
      <dgm:prSet/>
      <dgm:spPr/>
      <dgm:t>
        <a:bodyPr/>
        <a:lstStyle/>
        <a:p>
          <a:endParaRPr lang="es-CO">
            <a:solidFill>
              <a:srgbClr val="142B48"/>
            </a:solidFill>
            <a:latin typeface="Montserrat" panose="00000500000000000000" pitchFamily="2" charset="0"/>
          </a:endParaRPr>
        </a:p>
      </dgm:t>
    </dgm:pt>
    <dgm:pt modelId="{6634EF1E-340A-4060-B89C-A2F4B3CD3679}" type="sibTrans" cxnId="{4BA757F0-A5C5-4146-BFDE-4292A4EBF16A}">
      <dgm:prSet/>
      <dgm:spPr/>
      <dgm:t>
        <a:bodyPr/>
        <a:lstStyle/>
        <a:p>
          <a:endParaRPr lang="es-CO">
            <a:solidFill>
              <a:srgbClr val="142B48"/>
            </a:solidFill>
            <a:latin typeface="Montserrat" panose="00000500000000000000" pitchFamily="2" charset="0"/>
          </a:endParaRPr>
        </a:p>
      </dgm:t>
    </dgm:pt>
    <dgm:pt modelId="{53044669-1B9E-4EA8-8915-EFB95ABCC099}">
      <dgm:prSet phldrT="[Texto]"/>
      <dgm:spPr/>
      <dgm:t>
        <a:bodyPr/>
        <a:lstStyle/>
        <a:p>
          <a:r>
            <a:rPr lang="es-MX" dirty="0">
              <a:solidFill>
                <a:srgbClr val="142B48"/>
              </a:solidFill>
              <a:latin typeface="Montserrat" panose="00000500000000000000" pitchFamily="2" charset="0"/>
            </a:rPr>
            <a:t>¿Has hecho algo que ahora al mirar atrás fue peligroso?</a:t>
          </a:r>
          <a:endParaRPr lang="es-CO" dirty="0">
            <a:solidFill>
              <a:srgbClr val="142B48"/>
            </a:solidFill>
            <a:latin typeface="Montserrat" panose="00000500000000000000" pitchFamily="2" charset="0"/>
          </a:endParaRPr>
        </a:p>
      </dgm:t>
    </dgm:pt>
    <dgm:pt modelId="{38E2D006-560F-4C5F-9FB2-560D8BEF10D9}" type="parTrans" cxnId="{7270F1CA-DB5F-4E92-8390-513BE613FBC4}">
      <dgm:prSet/>
      <dgm:spPr/>
      <dgm:t>
        <a:bodyPr/>
        <a:lstStyle/>
        <a:p>
          <a:endParaRPr lang="es-CO">
            <a:solidFill>
              <a:srgbClr val="142B48"/>
            </a:solidFill>
            <a:latin typeface="Montserrat" panose="00000500000000000000" pitchFamily="2" charset="0"/>
          </a:endParaRPr>
        </a:p>
      </dgm:t>
    </dgm:pt>
    <dgm:pt modelId="{0A96C9F7-9D6F-4BB5-AAE5-3E1EDDB59551}" type="sibTrans" cxnId="{7270F1CA-DB5F-4E92-8390-513BE613FBC4}">
      <dgm:prSet/>
      <dgm:spPr/>
      <dgm:t>
        <a:bodyPr/>
        <a:lstStyle/>
        <a:p>
          <a:endParaRPr lang="es-CO">
            <a:solidFill>
              <a:srgbClr val="142B48"/>
            </a:solidFill>
            <a:latin typeface="Montserrat" panose="00000500000000000000" pitchFamily="2" charset="0"/>
          </a:endParaRPr>
        </a:p>
      </dgm:t>
    </dgm:pt>
    <dgm:pt modelId="{DE569251-9A3C-46A7-AC27-BAFB5B60AC02}">
      <dgm:prSet phldrT="[Texto]"/>
      <dgm:spPr/>
      <dgm:t>
        <a:bodyPr/>
        <a:lstStyle/>
        <a:p>
          <a:r>
            <a:rPr lang="es-MX" b="1" dirty="0">
              <a:solidFill>
                <a:srgbClr val="142B48"/>
              </a:solidFill>
              <a:latin typeface="Montserrat" panose="00000500000000000000" pitchFamily="2" charset="0"/>
            </a:rPr>
            <a:t>Identidad y actividad sexual</a:t>
          </a:r>
          <a:endParaRPr lang="es-CO" b="1" dirty="0">
            <a:solidFill>
              <a:srgbClr val="142B48"/>
            </a:solidFill>
            <a:latin typeface="Montserrat" panose="00000500000000000000" pitchFamily="2" charset="0"/>
          </a:endParaRPr>
        </a:p>
      </dgm:t>
    </dgm:pt>
    <dgm:pt modelId="{02483EC7-2B89-47E3-B420-8924DC0C6D70}" type="parTrans" cxnId="{B271AE66-0F75-42E2-9B56-762C2B9B5732}">
      <dgm:prSet/>
      <dgm:spPr/>
      <dgm:t>
        <a:bodyPr/>
        <a:lstStyle/>
        <a:p>
          <a:endParaRPr lang="es-CO">
            <a:solidFill>
              <a:srgbClr val="142B48"/>
            </a:solidFill>
            <a:latin typeface="Montserrat" panose="00000500000000000000" pitchFamily="2" charset="0"/>
          </a:endParaRPr>
        </a:p>
      </dgm:t>
    </dgm:pt>
    <dgm:pt modelId="{4FDA9A73-FAA4-4374-B449-18C24541D600}" type="sibTrans" cxnId="{B271AE66-0F75-42E2-9B56-762C2B9B5732}">
      <dgm:prSet/>
      <dgm:spPr/>
      <dgm:t>
        <a:bodyPr/>
        <a:lstStyle/>
        <a:p>
          <a:endParaRPr lang="es-CO">
            <a:solidFill>
              <a:srgbClr val="142B48"/>
            </a:solidFill>
            <a:latin typeface="Montserrat" panose="00000500000000000000" pitchFamily="2" charset="0"/>
          </a:endParaRPr>
        </a:p>
      </dgm:t>
    </dgm:pt>
    <dgm:pt modelId="{2DB1988D-E8AA-4BB9-9FA1-12850BC73F7A}">
      <dgm:prSet phldrT="[Texto]"/>
      <dgm:spPr/>
      <dgm:t>
        <a:bodyPr/>
        <a:lstStyle/>
        <a:p>
          <a:r>
            <a:rPr lang="es-MX" dirty="0">
              <a:solidFill>
                <a:srgbClr val="142B48"/>
              </a:solidFill>
              <a:latin typeface="Montserrat" panose="00000500000000000000" pitchFamily="2" charset="0"/>
            </a:rPr>
            <a:t>¿Has tenido sentimientos románticos hacia alguien?</a:t>
          </a:r>
          <a:endParaRPr lang="es-CO" dirty="0">
            <a:solidFill>
              <a:srgbClr val="142B48"/>
            </a:solidFill>
            <a:latin typeface="Montserrat" panose="00000500000000000000" pitchFamily="2" charset="0"/>
          </a:endParaRPr>
        </a:p>
      </dgm:t>
    </dgm:pt>
    <dgm:pt modelId="{CDC88DE3-4C1C-4D28-9B4C-AA2649E73903}" type="parTrans" cxnId="{980C05FE-A5D4-4B68-9D92-AB10BC2F461B}">
      <dgm:prSet/>
      <dgm:spPr/>
      <dgm:t>
        <a:bodyPr/>
        <a:lstStyle/>
        <a:p>
          <a:endParaRPr lang="es-CO">
            <a:solidFill>
              <a:srgbClr val="142B48"/>
            </a:solidFill>
            <a:latin typeface="Montserrat" panose="00000500000000000000" pitchFamily="2" charset="0"/>
          </a:endParaRPr>
        </a:p>
      </dgm:t>
    </dgm:pt>
    <dgm:pt modelId="{29C9F506-5757-4432-A660-AE60B968E929}" type="sibTrans" cxnId="{980C05FE-A5D4-4B68-9D92-AB10BC2F461B}">
      <dgm:prSet/>
      <dgm:spPr/>
      <dgm:t>
        <a:bodyPr/>
        <a:lstStyle/>
        <a:p>
          <a:endParaRPr lang="es-CO">
            <a:solidFill>
              <a:srgbClr val="142B48"/>
            </a:solidFill>
            <a:latin typeface="Montserrat" panose="00000500000000000000" pitchFamily="2" charset="0"/>
          </a:endParaRPr>
        </a:p>
      </dgm:t>
    </dgm:pt>
    <dgm:pt modelId="{49B225CC-AC54-4A03-86AD-F389E1656834}">
      <dgm:prSet phldrT="[Texto]"/>
      <dgm:spPr/>
      <dgm:t>
        <a:bodyPr/>
        <a:lstStyle/>
        <a:p>
          <a:r>
            <a:rPr lang="es-MX" b="1" dirty="0">
              <a:solidFill>
                <a:srgbClr val="142B48"/>
              </a:solidFill>
              <a:latin typeface="Montserrat" panose="00000500000000000000" pitchFamily="2" charset="0"/>
            </a:rPr>
            <a:t>Consumo de alcohol y sustancias</a:t>
          </a:r>
          <a:endParaRPr lang="es-CO" b="1" dirty="0">
            <a:solidFill>
              <a:srgbClr val="142B48"/>
            </a:solidFill>
            <a:latin typeface="Montserrat" panose="00000500000000000000" pitchFamily="2" charset="0"/>
          </a:endParaRPr>
        </a:p>
      </dgm:t>
    </dgm:pt>
    <dgm:pt modelId="{D43EB328-E5F2-4459-A442-A92354AA500A}" type="parTrans" cxnId="{81C179A2-2B35-42FC-B710-172BB242E5D8}">
      <dgm:prSet/>
      <dgm:spPr/>
      <dgm:t>
        <a:bodyPr/>
        <a:lstStyle/>
        <a:p>
          <a:endParaRPr lang="es-CO">
            <a:solidFill>
              <a:srgbClr val="142B48"/>
            </a:solidFill>
            <a:latin typeface="Montserrat" panose="00000500000000000000" pitchFamily="2" charset="0"/>
          </a:endParaRPr>
        </a:p>
      </dgm:t>
    </dgm:pt>
    <dgm:pt modelId="{1E7CC204-914F-43D0-8F29-5C46CC1ACE89}" type="sibTrans" cxnId="{81C179A2-2B35-42FC-B710-172BB242E5D8}">
      <dgm:prSet/>
      <dgm:spPr/>
      <dgm:t>
        <a:bodyPr/>
        <a:lstStyle/>
        <a:p>
          <a:endParaRPr lang="es-CO">
            <a:solidFill>
              <a:srgbClr val="142B48"/>
            </a:solidFill>
            <a:latin typeface="Montserrat" panose="00000500000000000000" pitchFamily="2" charset="0"/>
          </a:endParaRPr>
        </a:p>
      </dgm:t>
    </dgm:pt>
    <dgm:pt modelId="{B5F7C58F-08DE-4803-B3DF-ECB4E235A19D}">
      <dgm:prSet phldrT="[Texto]"/>
      <dgm:spPr/>
      <dgm:t>
        <a:bodyPr/>
        <a:lstStyle/>
        <a:p>
          <a:r>
            <a:rPr lang="es-MX" dirty="0">
              <a:solidFill>
                <a:srgbClr val="142B48"/>
              </a:solidFill>
              <a:latin typeface="Montserrat" panose="00000500000000000000" pitchFamily="2" charset="0"/>
            </a:rPr>
            <a:t>Exposición, contexto, motivo.</a:t>
          </a:r>
          <a:endParaRPr lang="es-CO" dirty="0">
            <a:solidFill>
              <a:srgbClr val="142B48"/>
            </a:solidFill>
            <a:latin typeface="Montserrat" panose="00000500000000000000" pitchFamily="2" charset="0"/>
          </a:endParaRPr>
        </a:p>
      </dgm:t>
    </dgm:pt>
    <dgm:pt modelId="{599CA16F-8589-4C72-A056-229D22358FFA}" type="parTrans" cxnId="{3BF7A69A-8220-44ED-9453-0B7621E96B79}">
      <dgm:prSet/>
      <dgm:spPr/>
      <dgm:t>
        <a:bodyPr/>
        <a:lstStyle/>
        <a:p>
          <a:endParaRPr lang="es-CO">
            <a:solidFill>
              <a:srgbClr val="142B48"/>
            </a:solidFill>
            <a:latin typeface="Montserrat" panose="00000500000000000000" pitchFamily="2" charset="0"/>
          </a:endParaRPr>
        </a:p>
      </dgm:t>
    </dgm:pt>
    <dgm:pt modelId="{012B6BD6-FC4B-4601-B312-E0366479E015}" type="sibTrans" cxnId="{3BF7A69A-8220-44ED-9453-0B7621E96B79}">
      <dgm:prSet/>
      <dgm:spPr/>
      <dgm:t>
        <a:bodyPr/>
        <a:lstStyle/>
        <a:p>
          <a:endParaRPr lang="es-CO">
            <a:solidFill>
              <a:srgbClr val="142B48"/>
            </a:solidFill>
            <a:latin typeface="Montserrat" panose="00000500000000000000" pitchFamily="2" charset="0"/>
          </a:endParaRPr>
        </a:p>
      </dgm:t>
    </dgm:pt>
    <dgm:pt modelId="{C5DA697B-9D74-4D1D-A668-063B10127A5E}">
      <dgm:prSet phldrT="[Texto]"/>
      <dgm:spPr/>
      <dgm:t>
        <a:bodyPr/>
        <a:lstStyle/>
        <a:p>
          <a:r>
            <a:rPr lang="es-MX" b="1" dirty="0">
              <a:solidFill>
                <a:srgbClr val="142B48"/>
              </a:solidFill>
              <a:latin typeface="Montserrat" panose="00000500000000000000" pitchFamily="2" charset="0"/>
            </a:rPr>
            <a:t>Ideación suicida y autolesiones</a:t>
          </a:r>
          <a:endParaRPr lang="es-CO" b="1" dirty="0">
            <a:solidFill>
              <a:srgbClr val="142B48"/>
            </a:solidFill>
            <a:latin typeface="Montserrat" panose="00000500000000000000" pitchFamily="2" charset="0"/>
          </a:endParaRPr>
        </a:p>
      </dgm:t>
    </dgm:pt>
    <dgm:pt modelId="{1C327DB8-641F-4A1E-9C78-04D093DDC6B1}" type="parTrans" cxnId="{737E3337-A42D-409B-AF85-F0B028C26653}">
      <dgm:prSet/>
      <dgm:spPr/>
      <dgm:t>
        <a:bodyPr/>
        <a:lstStyle/>
        <a:p>
          <a:endParaRPr lang="es-CO">
            <a:solidFill>
              <a:srgbClr val="142B48"/>
            </a:solidFill>
            <a:latin typeface="Montserrat" panose="00000500000000000000" pitchFamily="2" charset="0"/>
          </a:endParaRPr>
        </a:p>
      </dgm:t>
    </dgm:pt>
    <dgm:pt modelId="{59D2A767-C4FB-4A01-9267-DE89028EFADB}" type="sibTrans" cxnId="{737E3337-A42D-409B-AF85-F0B028C26653}">
      <dgm:prSet/>
      <dgm:spPr/>
      <dgm:t>
        <a:bodyPr/>
        <a:lstStyle/>
        <a:p>
          <a:endParaRPr lang="es-CO">
            <a:solidFill>
              <a:srgbClr val="142B48"/>
            </a:solidFill>
            <a:latin typeface="Montserrat" panose="00000500000000000000" pitchFamily="2" charset="0"/>
          </a:endParaRPr>
        </a:p>
      </dgm:t>
    </dgm:pt>
    <dgm:pt modelId="{9BF1F42C-8D2E-4863-B5BF-2F6BC9F6B9B3}">
      <dgm:prSet phldrT="[Texto]"/>
      <dgm:spPr/>
      <dgm:t>
        <a:bodyPr/>
        <a:lstStyle/>
        <a:p>
          <a:r>
            <a:rPr lang="es-MX" dirty="0">
              <a:solidFill>
                <a:srgbClr val="142B48"/>
              </a:solidFill>
              <a:latin typeface="Montserrat" panose="00000500000000000000" pitchFamily="2" charset="0"/>
            </a:rPr>
            <a:t>¿Sientes la necesidad de hacerte daño?</a:t>
          </a:r>
          <a:endParaRPr lang="es-CO" dirty="0">
            <a:solidFill>
              <a:srgbClr val="142B48"/>
            </a:solidFill>
            <a:latin typeface="Montserrat" panose="00000500000000000000" pitchFamily="2" charset="0"/>
          </a:endParaRPr>
        </a:p>
      </dgm:t>
    </dgm:pt>
    <dgm:pt modelId="{51762BFD-694F-40DB-81F3-A420AA330874}" type="parTrans" cxnId="{7F0E2040-93D2-447D-ACF3-F5BE5059D011}">
      <dgm:prSet/>
      <dgm:spPr/>
      <dgm:t>
        <a:bodyPr/>
        <a:lstStyle/>
        <a:p>
          <a:endParaRPr lang="es-CO">
            <a:solidFill>
              <a:srgbClr val="142B48"/>
            </a:solidFill>
            <a:latin typeface="Montserrat" panose="00000500000000000000" pitchFamily="2" charset="0"/>
          </a:endParaRPr>
        </a:p>
      </dgm:t>
    </dgm:pt>
    <dgm:pt modelId="{8ED1EC4D-64B5-4901-9A3A-D9608D1C3A14}" type="sibTrans" cxnId="{7F0E2040-93D2-447D-ACF3-F5BE5059D011}">
      <dgm:prSet/>
      <dgm:spPr/>
      <dgm:t>
        <a:bodyPr/>
        <a:lstStyle/>
        <a:p>
          <a:endParaRPr lang="es-CO">
            <a:solidFill>
              <a:srgbClr val="142B48"/>
            </a:solidFill>
            <a:latin typeface="Montserrat" panose="00000500000000000000" pitchFamily="2" charset="0"/>
          </a:endParaRPr>
        </a:p>
      </dgm:t>
    </dgm:pt>
    <dgm:pt modelId="{6C85D1DE-1648-4C38-8436-4A945ED18E63}" type="pres">
      <dgm:prSet presAssocID="{EC110683-2BC1-497D-BDAA-F9AFAFDAE163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7AC777A5-A3E0-4F3B-9800-89A14124F46D}" type="pres">
      <dgm:prSet presAssocID="{5E80461D-4268-45A6-8517-7D5F82A62B5F}" presName="circle1" presStyleLbl="node1" presStyleIdx="0" presStyleCnt="4"/>
      <dgm:spPr/>
    </dgm:pt>
    <dgm:pt modelId="{684C05B6-8C44-4282-A38A-B19FC339EFD9}" type="pres">
      <dgm:prSet presAssocID="{5E80461D-4268-45A6-8517-7D5F82A62B5F}" presName="space" presStyleCnt="0"/>
      <dgm:spPr/>
    </dgm:pt>
    <dgm:pt modelId="{E70DBF9D-0072-41E1-8337-E60F715B1AFC}" type="pres">
      <dgm:prSet presAssocID="{5E80461D-4268-45A6-8517-7D5F82A62B5F}" presName="rect1" presStyleLbl="alignAcc1" presStyleIdx="0" presStyleCnt="4"/>
      <dgm:spPr/>
    </dgm:pt>
    <dgm:pt modelId="{3810E2E0-58A9-4589-A72E-BC09EF8048DD}" type="pres">
      <dgm:prSet presAssocID="{DE569251-9A3C-46A7-AC27-BAFB5B60AC02}" presName="vertSpace2" presStyleLbl="node1" presStyleIdx="0" presStyleCnt="4"/>
      <dgm:spPr/>
    </dgm:pt>
    <dgm:pt modelId="{417DC721-98FB-442C-A418-73CE1ED28AB5}" type="pres">
      <dgm:prSet presAssocID="{DE569251-9A3C-46A7-AC27-BAFB5B60AC02}" presName="circle2" presStyleLbl="node1" presStyleIdx="1" presStyleCnt="4"/>
      <dgm:spPr/>
    </dgm:pt>
    <dgm:pt modelId="{F42CBB85-DAFB-4C4E-9EC8-9B2FDDBCCCEA}" type="pres">
      <dgm:prSet presAssocID="{DE569251-9A3C-46A7-AC27-BAFB5B60AC02}" presName="rect2" presStyleLbl="alignAcc1" presStyleIdx="1" presStyleCnt="4"/>
      <dgm:spPr/>
    </dgm:pt>
    <dgm:pt modelId="{D8256EB2-EAA7-4488-AAD7-18F60133C12E}" type="pres">
      <dgm:prSet presAssocID="{49B225CC-AC54-4A03-86AD-F389E1656834}" presName="vertSpace3" presStyleLbl="node1" presStyleIdx="1" presStyleCnt="4"/>
      <dgm:spPr/>
    </dgm:pt>
    <dgm:pt modelId="{E831CC98-8AC8-4F34-9809-9AB59F183338}" type="pres">
      <dgm:prSet presAssocID="{49B225CC-AC54-4A03-86AD-F389E1656834}" presName="circle3" presStyleLbl="node1" presStyleIdx="2" presStyleCnt="4"/>
      <dgm:spPr/>
    </dgm:pt>
    <dgm:pt modelId="{2C080D86-6107-4702-9FED-42A3997F5A8F}" type="pres">
      <dgm:prSet presAssocID="{49B225CC-AC54-4A03-86AD-F389E1656834}" presName="rect3" presStyleLbl="alignAcc1" presStyleIdx="2" presStyleCnt="4"/>
      <dgm:spPr/>
    </dgm:pt>
    <dgm:pt modelId="{B17400CC-221D-40BF-99C1-A2D9C127BBA6}" type="pres">
      <dgm:prSet presAssocID="{C5DA697B-9D74-4D1D-A668-063B10127A5E}" presName="vertSpace4" presStyleLbl="node1" presStyleIdx="2" presStyleCnt="4"/>
      <dgm:spPr/>
    </dgm:pt>
    <dgm:pt modelId="{CA3EF1B2-5BEF-429D-99DC-531957B5DDB3}" type="pres">
      <dgm:prSet presAssocID="{C5DA697B-9D74-4D1D-A668-063B10127A5E}" presName="circle4" presStyleLbl="node1" presStyleIdx="3" presStyleCnt="4"/>
      <dgm:spPr/>
    </dgm:pt>
    <dgm:pt modelId="{767D408F-5893-4860-84C1-85A576423AA7}" type="pres">
      <dgm:prSet presAssocID="{C5DA697B-9D74-4D1D-A668-063B10127A5E}" presName="rect4" presStyleLbl="alignAcc1" presStyleIdx="3" presStyleCnt="4"/>
      <dgm:spPr/>
    </dgm:pt>
    <dgm:pt modelId="{0281A700-1041-4509-B703-2BB159121A0A}" type="pres">
      <dgm:prSet presAssocID="{5E80461D-4268-45A6-8517-7D5F82A62B5F}" presName="rect1ParTx" presStyleLbl="alignAcc1" presStyleIdx="3" presStyleCnt="4">
        <dgm:presLayoutVars>
          <dgm:chMax val="1"/>
          <dgm:bulletEnabled val="1"/>
        </dgm:presLayoutVars>
      </dgm:prSet>
      <dgm:spPr/>
    </dgm:pt>
    <dgm:pt modelId="{CA066CAF-BC34-46CC-A269-CE2C0E04840F}" type="pres">
      <dgm:prSet presAssocID="{5E80461D-4268-45A6-8517-7D5F82A62B5F}" presName="rect1ChTx" presStyleLbl="alignAcc1" presStyleIdx="3" presStyleCnt="4">
        <dgm:presLayoutVars>
          <dgm:bulletEnabled val="1"/>
        </dgm:presLayoutVars>
      </dgm:prSet>
      <dgm:spPr/>
    </dgm:pt>
    <dgm:pt modelId="{9E031384-362A-43D3-AEA8-D50ADD6E8D10}" type="pres">
      <dgm:prSet presAssocID="{DE569251-9A3C-46A7-AC27-BAFB5B60AC02}" presName="rect2ParTx" presStyleLbl="alignAcc1" presStyleIdx="3" presStyleCnt="4">
        <dgm:presLayoutVars>
          <dgm:chMax val="1"/>
          <dgm:bulletEnabled val="1"/>
        </dgm:presLayoutVars>
      </dgm:prSet>
      <dgm:spPr/>
    </dgm:pt>
    <dgm:pt modelId="{26D43066-0A7D-4B34-93AA-1608F2496965}" type="pres">
      <dgm:prSet presAssocID="{DE569251-9A3C-46A7-AC27-BAFB5B60AC02}" presName="rect2ChTx" presStyleLbl="alignAcc1" presStyleIdx="3" presStyleCnt="4">
        <dgm:presLayoutVars>
          <dgm:bulletEnabled val="1"/>
        </dgm:presLayoutVars>
      </dgm:prSet>
      <dgm:spPr/>
    </dgm:pt>
    <dgm:pt modelId="{2F7AA7CB-268A-4171-95FA-5F51C57F948D}" type="pres">
      <dgm:prSet presAssocID="{49B225CC-AC54-4A03-86AD-F389E1656834}" presName="rect3ParTx" presStyleLbl="alignAcc1" presStyleIdx="3" presStyleCnt="4">
        <dgm:presLayoutVars>
          <dgm:chMax val="1"/>
          <dgm:bulletEnabled val="1"/>
        </dgm:presLayoutVars>
      </dgm:prSet>
      <dgm:spPr/>
    </dgm:pt>
    <dgm:pt modelId="{61116EAB-3E00-4FDB-8ACA-7186FB54AB73}" type="pres">
      <dgm:prSet presAssocID="{49B225CC-AC54-4A03-86AD-F389E1656834}" presName="rect3ChTx" presStyleLbl="alignAcc1" presStyleIdx="3" presStyleCnt="4">
        <dgm:presLayoutVars>
          <dgm:bulletEnabled val="1"/>
        </dgm:presLayoutVars>
      </dgm:prSet>
      <dgm:spPr/>
    </dgm:pt>
    <dgm:pt modelId="{AACE70F1-7D18-4541-B401-086597B8F151}" type="pres">
      <dgm:prSet presAssocID="{C5DA697B-9D74-4D1D-A668-063B10127A5E}" presName="rect4ParTx" presStyleLbl="alignAcc1" presStyleIdx="3" presStyleCnt="4">
        <dgm:presLayoutVars>
          <dgm:chMax val="1"/>
          <dgm:bulletEnabled val="1"/>
        </dgm:presLayoutVars>
      </dgm:prSet>
      <dgm:spPr/>
    </dgm:pt>
    <dgm:pt modelId="{4DF3A810-5A47-4435-BBF2-43116571D339}" type="pres">
      <dgm:prSet presAssocID="{C5DA697B-9D74-4D1D-A668-063B10127A5E}" presName="rect4ChTx" presStyleLbl="alignAcc1" presStyleIdx="3" presStyleCnt="4">
        <dgm:presLayoutVars>
          <dgm:bulletEnabled val="1"/>
        </dgm:presLayoutVars>
      </dgm:prSet>
      <dgm:spPr/>
    </dgm:pt>
  </dgm:ptLst>
  <dgm:cxnLst>
    <dgm:cxn modelId="{40CB7326-3D4F-48DA-9982-18999F68173F}" type="presOf" srcId="{C5DA697B-9D74-4D1D-A668-063B10127A5E}" destId="{AACE70F1-7D18-4541-B401-086597B8F151}" srcOrd="1" destOrd="0" presId="urn:microsoft.com/office/officeart/2005/8/layout/target3"/>
    <dgm:cxn modelId="{E8D1D129-5017-4E3F-B679-4F8B06458A8A}" type="presOf" srcId="{2DB1988D-E8AA-4BB9-9FA1-12850BC73F7A}" destId="{26D43066-0A7D-4B34-93AA-1608F2496965}" srcOrd="0" destOrd="0" presId="urn:microsoft.com/office/officeart/2005/8/layout/target3"/>
    <dgm:cxn modelId="{737E3337-A42D-409B-AF85-F0B028C26653}" srcId="{EC110683-2BC1-497D-BDAA-F9AFAFDAE163}" destId="{C5DA697B-9D74-4D1D-A668-063B10127A5E}" srcOrd="3" destOrd="0" parTransId="{1C327DB8-641F-4A1E-9C78-04D093DDC6B1}" sibTransId="{59D2A767-C4FB-4A01-9267-DE89028EFADB}"/>
    <dgm:cxn modelId="{7F0E2040-93D2-447D-ACF3-F5BE5059D011}" srcId="{C5DA697B-9D74-4D1D-A668-063B10127A5E}" destId="{9BF1F42C-8D2E-4863-B5BF-2F6BC9F6B9B3}" srcOrd="0" destOrd="0" parTransId="{51762BFD-694F-40DB-81F3-A420AA330874}" sibTransId="{8ED1EC4D-64B5-4901-9A3A-D9608D1C3A14}"/>
    <dgm:cxn modelId="{C2EEB865-85D1-4319-A222-D89DC914FE79}" type="presOf" srcId="{DE569251-9A3C-46A7-AC27-BAFB5B60AC02}" destId="{9E031384-362A-43D3-AEA8-D50ADD6E8D10}" srcOrd="1" destOrd="0" presId="urn:microsoft.com/office/officeart/2005/8/layout/target3"/>
    <dgm:cxn modelId="{69D63366-8308-45F2-A304-9C73E3883EE6}" type="presOf" srcId="{49B225CC-AC54-4A03-86AD-F389E1656834}" destId="{2C080D86-6107-4702-9FED-42A3997F5A8F}" srcOrd="0" destOrd="0" presId="urn:microsoft.com/office/officeart/2005/8/layout/target3"/>
    <dgm:cxn modelId="{B271AE66-0F75-42E2-9B56-762C2B9B5732}" srcId="{EC110683-2BC1-497D-BDAA-F9AFAFDAE163}" destId="{DE569251-9A3C-46A7-AC27-BAFB5B60AC02}" srcOrd="1" destOrd="0" parTransId="{02483EC7-2B89-47E3-B420-8924DC0C6D70}" sibTransId="{4FDA9A73-FAA4-4374-B449-18C24541D600}"/>
    <dgm:cxn modelId="{3BF7A69A-8220-44ED-9453-0B7621E96B79}" srcId="{49B225CC-AC54-4A03-86AD-F389E1656834}" destId="{B5F7C58F-08DE-4803-B3DF-ECB4E235A19D}" srcOrd="0" destOrd="0" parTransId="{599CA16F-8589-4C72-A056-229D22358FFA}" sibTransId="{012B6BD6-FC4B-4601-B312-E0366479E015}"/>
    <dgm:cxn modelId="{81C179A2-2B35-42FC-B710-172BB242E5D8}" srcId="{EC110683-2BC1-497D-BDAA-F9AFAFDAE163}" destId="{49B225CC-AC54-4A03-86AD-F389E1656834}" srcOrd="2" destOrd="0" parTransId="{D43EB328-E5F2-4459-A442-A92354AA500A}" sibTransId="{1E7CC204-914F-43D0-8F29-5C46CC1ACE89}"/>
    <dgm:cxn modelId="{AD4991B5-4EC0-40F0-97C2-C0012809E9BD}" type="presOf" srcId="{5E80461D-4268-45A6-8517-7D5F82A62B5F}" destId="{E70DBF9D-0072-41E1-8337-E60F715B1AFC}" srcOrd="0" destOrd="0" presId="urn:microsoft.com/office/officeart/2005/8/layout/target3"/>
    <dgm:cxn modelId="{1E4B16BA-7F44-4756-B7AB-2D248793487C}" type="presOf" srcId="{DE569251-9A3C-46A7-AC27-BAFB5B60AC02}" destId="{F42CBB85-DAFB-4C4E-9EC8-9B2FDDBCCCEA}" srcOrd="0" destOrd="0" presId="urn:microsoft.com/office/officeart/2005/8/layout/target3"/>
    <dgm:cxn modelId="{689AA6BB-079D-4835-8CB7-C7A31FCAE172}" type="presOf" srcId="{B5F7C58F-08DE-4803-B3DF-ECB4E235A19D}" destId="{61116EAB-3E00-4FDB-8ACA-7186FB54AB73}" srcOrd="0" destOrd="0" presId="urn:microsoft.com/office/officeart/2005/8/layout/target3"/>
    <dgm:cxn modelId="{CD51FAC0-BC87-4CF7-A0EC-5C1DEB6E8BF4}" type="presOf" srcId="{EC110683-2BC1-497D-BDAA-F9AFAFDAE163}" destId="{6C85D1DE-1648-4C38-8436-4A945ED18E63}" srcOrd="0" destOrd="0" presId="urn:microsoft.com/office/officeart/2005/8/layout/target3"/>
    <dgm:cxn modelId="{D45239C6-6793-40EE-BF91-80C079566AEA}" type="presOf" srcId="{C5DA697B-9D74-4D1D-A668-063B10127A5E}" destId="{767D408F-5893-4860-84C1-85A576423AA7}" srcOrd="0" destOrd="0" presId="urn:microsoft.com/office/officeart/2005/8/layout/target3"/>
    <dgm:cxn modelId="{7270F1CA-DB5F-4E92-8390-513BE613FBC4}" srcId="{5E80461D-4268-45A6-8517-7D5F82A62B5F}" destId="{53044669-1B9E-4EA8-8915-EFB95ABCC099}" srcOrd="0" destOrd="0" parTransId="{38E2D006-560F-4C5F-9FB2-560D8BEF10D9}" sibTransId="{0A96C9F7-9D6F-4BB5-AAE5-3E1EDDB59551}"/>
    <dgm:cxn modelId="{9493EEE8-1465-43D3-8BAD-81444058B442}" type="presOf" srcId="{53044669-1B9E-4EA8-8915-EFB95ABCC099}" destId="{CA066CAF-BC34-46CC-A269-CE2C0E04840F}" srcOrd="0" destOrd="0" presId="urn:microsoft.com/office/officeart/2005/8/layout/target3"/>
    <dgm:cxn modelId="{805986EA-537B-4F02-BE78-DA6641F436DD}" type="presOf" srcId="{49B225CC-AC54-4A03-86AD-F389E1656834}" destId="{2F7AA7CB-268A-4171-95FA-5F51C57F948D}" srcOrd="1" destOrd="0" presId="urn:microsoft.com/office/officeart/2005/8/layout/target3"/>
    <dgm:cxn modelId="{4BA757F0-A5C5-4146-BFDE-4292A4EBF16A}" srcId="{EC110683-2BC1-497D-BDAA-F9AFAFDAE163}" destId="{5E80461D-4268-45A6-8517-7D5F82A62B5F}" srcOrd="0" destOrd="0" parTransId="{FD78B49C-62F7-44D8-9499-D064E974CDC8}" sibTransId="{6634EF1E-340A-4060-B89C-A2F4B3CD3679}"/>
    <dgm:cxn modelId="{66AAEAF3-C5A0-41CC-B97B-6C3846E27441}" type="presOf" srcId="{5E80461D-4268-45A6-8517-7D5F82A62B5F}" destId="{0281A700-1041-4509-B703-2BB159121A0A}" srcOrd="1" destOrd="0" presId="urn:microsoft.com/office/officeart/2005/8/layout/target3"/>
    <dgm:cxn modelId="{555D3FF9-68F2-4E14-BB28-19DFD1479C30}" type="presOf" srcId="{9BF1F42C-8D2E-4863-B5BF-2F6BC9F6B9B3}" destId="{4DF3A810-5A47-4435-BBF2-43116571D339}" srcOrd="0" destOrd="0" presId="urn:microsoft.com/office/officeart/2005/8/layout/target3"/>
    <dgm:cxn modelId="{980C05FE-A5D4-4B68-9D92-AB10BC2F461B}" srcId="{DE569251-9A3C-46A7-AC27-BAFB5B60AC02}" destId="{2DB1988D-E8AA-4BB9-9FA1-12850BC73F7A}" srcOrd="0" destOrd="0" parTransId="{CDC88DE3-4C1C-4D28-9B4C-AA2649E73903}" sibTransId="{29C9F506-5757-4432-A660-AE60B968E929}"/>
    <dgm:cxn modelId="{B5E2DF18-B28C-4E5A-B85E-C587EF3A4B10}" type="presParOf" srcId="{6C85D1DE-1648-4C38-8436-4A945ED18E63}" destId="{7AC777A5-A3E0-4F3B-9800-89A14124F46D}" srcOrd="0" destOrd="0" presId="urn:microsoft.com/office/officeart/2005/8/layout/target3"/>
    <dgm:cxn modelId="{5BDDD8FF-5B6B-4891-A53D-7AF5A061EEAB}" type="presParOf" srcId="{6C85D1DE-1648-4C38-8436-4A945ED18E63}" destId="{684C05B6-8C44-4282-A38A-B19FC339EFD9}" srcOrd="1" destOrd="0" presId="urn:microsoft.com/office/officeart/2005/8/layout/target3"/>
    <dgm:cxn modelId="{C183D499-F560-4DCA-83CB-B72662C11BF8}" type="presParOf" srcId="{6C85D1DE-1648-4C38-8436-4A945ED18E63}" destId="{E70DBF9D-0072-41E1-8337-E60F715B1AFC}" srcOrd="2" destOrd="0" presId="urn:microsoft.com/office/officeart/2005/8/layout/target3"/>
    <dgm:cxn modelId="{85A4345B-8718-493A-B3CE-261E6DA38E31}" type="presParOf" srcId="{6C85D1DE-1648-4C38-8436-4A945ED18E63}" destId="{3810E2E0-58A9-4589-A72E-BC09EF8048DD}" srcOrd="3" destOrd="0" presId="urn:microsoft.com/office/officeart/2005/8/layout/target3"/>
    <dgm:cxn modelId="{9BE1728D-10E4-4D22-940C-14EA698A4CA6}" type="presParOf" srcId="{6C85D1DE-1648-4C38-8436-4A945ED18E63}" destId="{417DC721-98FB-442C-A418-73CE1ED28AB5}" srcOrd="4" destOrd="0" presId="urn:microsoft.com/office/officeart/2005/8/layout/target3"/>
    <dgm:cxn modelId="{7F4A528D-E7B9-4084-A592-8968EA758139}" type="presParOf" srcId="{6C85D1DE-1648-4C38-8436-4A945ED18E63}" destId="{F42CBB85-DAFB-4C4E-9EC8-9B2FDDBCCCEA}" srcOrd="5" destOrd="0" presId="urn:microsoft.com/office/officeart/2005/8/layout/target3"/>
    <dgm:cxn modelId="{86BC860B-5515-49F5-8E55-71C93B7DC8D5}" type="presParOf" srcId="{6C85D1DE-1648-4C38-8436-4A945ED18E63}" destId="{D8256EB2-EAA7-4488-AAD7-18F60133C12E}" srcOrd="6" destOrd="0" presId="urn:microsoft.com/office/officeart/2005/8/layout/target3"/>
    <dgm:cxn modelId="{0EE0178B-DC7A-4C56-AE98-3281707CD331}" type="presParOf" srcId="{6C85D1DE-1648-4C38-8436-4A945ED18E63}" destId="{E831CC98-8AC8-4F34-9809-9AB59F183338}" srcOrd="7" destOrd="0" presId="urn:microsoft.com/office/officeart/2005/8/layout/target3"/>
    <dgm:cxn modelId="{1C9471B3-6676-4156-A8ED-E2602855135B}" type="presParOf" srcId="{6C85D1DE-1648-4C38-8436-4A945ED18E63}" destId="{2C080D86-6107-4702-9FED-42A3997F5A8F}" srcOrd="8" destOrd="0" presId="urn:microsoft.com/office/officeart/2005/8/layout/target3"/>
    <dgm:cxn modelId="{B3AF668D-B4C9-4BB5-A90D-A1C5D7E47E5B}" type="presParOf" srcId="{6C85D1DE-1648-4C38-8436-4A945ED18E63}" destId="{B17400CC-221D-40BF-99C1-A2D9C127BBA6}" srcOrd="9" destOrd="0" presId="urn:microsoft.com/office/officeart/2005/8/layout/target3"/>
    <dgm:cxn modelId="{6B3D661F-2083-437D-8FEB-50143BD38BEA}" type="presParOf" srcId="{6C85D1DE-1648-4C38-8436-4A945ED18E63}" destId="{CA3EF1B2-5BEF-429D-99DC-531957B5DDB3}" srcOrd="10" destOrd="0" presId="urn:microsoft.com/office/officeart/2005/8/layout/target3"/>
    <dgm:cxn modelId="{D9D68960-4F6E-4E8D-B9E0-3ED40BE44FFA}" type="presParOf" srcId="{6C85D1DE-1648-4C38-8436-4A945ED18E63}" destId="{767D408F-5893-4860-84C1-85A576423AA7}" srcOrd="11" destOrd="0" presId="urn:microsoft.com/office/officeart/2005/8/layout/target3"/>
    <dgm:cxn modelId="{CBC5E394-BECA-4F97-8B6C-D8F3C6C785D1}" type="presParOf" srcId="{6C85D1DE-1648-4C38-8436-4A945ED18E63}" destId="{0281A700-1041-4509-B703-2BB159121A0A}" srcOrd="12" destOrd="0" presId="urn:microsoft.com/office/officeart/2005/8/layout/target3"/>
    <dgm:cxn modelId="{F50887D3-907A-4C0D-8DA2-11F8FFCFB796}" type="presParOf" srcId="{6C85D1DE-1648-4C38-8436-4A945ED18E63}" destId="{CA066CAF-BC34-46CC-A269-CE2C0E04840F}" srcOrd="13" destOrd="0" presId="urn:microsoft.com/office/officeart/2005/8/layout/target3"/>
    <dgm:cxn modelId="{70AD595B-C877-4D40-B545-63BF3ACED1D3}" type="presParOf" srcId="{6C85D1DE-1648-4C38-8436-4A945ED18E63}" destId="{9E031384-362A-43D3-AEA8-D50ADD6E8D10}" srcOrd="14" destOrd="0" presId="urn:microsoft.com/office/officeart/2005/8/layout/target3"/>
    <dgm:cxn modelId="{293BDF34-E86D-46C7-BF2A-CA76632E9A12}" type="presParOf" srcId="{6C85D1DE-1648-4C38-8436-4A945ED18E63}" destId="{26D43066-0A7D-4B34-93AA-1608F2496965}" srcOrd="15" destOrd="0" presId="urn:microsoft.com/office/officeart/2005/8/layout/target3"/>
    <dgm:cxn modelId="{D8DDC559-25BB-48AB-83FF-A318381E0841}" type="presParOf" srcId="{6C85D1DE-1648-4C38-8436-4A945ED18E63}" destId="{2F7AA7CB-268A-4171-95FA-5F51C57F948D}" srcOrd="16" destOrd="0" presId="urn:microsoft.com/office/officeart/2005/8/layout/target3"/>
    <dgm:cxn modelId="{BBDBBF2A-B42B-43CC-8E55-F5F3E0EDC183}" type="presParOf" srcId="{6C85D1DE-1648-4C38-8436-4A945ED18E63}" destId="{61116EAB-3E00-4FDB-8ACA-7186FB54AB73}" srcOrd="17" destOrd="0" presId="urn:microsoft.com/office/officeart/2005/8/layout/target3"/>
    <dgm:cxn modelId="{7291ED6C-78BB-4AD5-8733-5740424CAB7C}" type="presParOf" srcId="{6C85D1DE-1648-4C38-8436-4A945ED18E63}" destId="{AACE70F1-7D18-4541-B401-086597B8F151}" srcOrd="18" destOrd="0" presId="urn:microsoft.com/office/officeart/2005/8/layout/target3"/>
    <dgm:cxn modelId="{37A95A56-29EF-4DE4-93D7-38F976D31311}" type="presParOf" srcId="{6C85D1DE-1648-4C38-8436-4A945ED18E63}" destId="{4DF3A810-5A47-4435-BBF2-43116571D339}" srcOrd="1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075F81-0AF7-48C6-80DC-44856386723A}">
      <dsp:nvSpPr>
        <dsp:cNvPr id="0" name=""/>
        <dsp:cNvSpPr/>
      </dsp:nvSpPr>
      <dsp:spPr>
        <a:xfrm>
          <a:off x="1219043" y="0"/>
          <a:ext cx="4843224" cy="4843224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b="1" kern="1200" dirty="0">
              <a:latin typeface="Montserrat" pitchFamily="2" charset="77"/>
            </a:rPr>
            <a:t>Salud mental</a:t>
          </a:r>
          <a:endParaRPr lang="es-CO" sz="1200" b="1" kern="1200" dirty="0">
            <a:latin typeface="Montserrat" pitchFamily="2" charset="77"/>
          </a:endParaRPr>
        </a:p>
      </dsp:txBody>
      <dsp:txXfrm>
        <a:off x="2963572" y="242161"/>
        <a:ext cx="1354165" cy="726483"/>
      </dsp:txXfrm>
    </dsp:sp>
    <dsp:sp modelId="{AEFFA48C-C512-4452-B74C-4AE108DE0A47}">
      <dsp:nvSpPr>
        <dsp:cNvPr id="0" name=""/>
        <dsp:cNvSpPr/>
      </dsp:nvSpPr>
      <dsp:spPr>
        <a:xfrm>
          <a:off x="1703365" y="968644"/>
          <a:ext cx="3874579" cy="3874579"/>
        </a:xfrm>
        <a:prstGeom prst="ellipse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b="1" kern="1200" dirty="0">
              <a:latin typeface="Montserrat" pitchFamily="2" charset="77"/>
            </a:rPr>
            <a:t>Psiquiatría</a:t>
          </a:r>
          <a:endParaRPr lang="es-CO" sz="1200" b="1" kern="1200" dirty="0">
            <a:latin typeface="Montserrat" pitchFamily="2" charset="77"/>
          </a:endParaRPr>
        </a:p>
      </dsp:txBody>
      <dsp:txXfrm>
        <a:off x="2963572" y="1201119"/>
        <a:ext cx="1354165" cy="697424"/>
      </dsp:txXfrm>
    </dsp:sp>
    <dsp:sp modelId="{853D594F-3740-49CE-9934-5696A06065EB}">
      <dsp:nvSpPr>
        <dsp:cNvPr id="0" name=""/>
        <dsp:cNvSpPr/>
      </dsp:nvSpPr>
      <dsp:spPr>
        <a:xfrm>
          <a:off x="2187687" y="1937289"/>
          <a:ext cx="2905934" cy="2905934"/>
        </a:xfrm>
        <a:prstGeom prst="ellipse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b="1" kern="1200" dirty="0">
              <a:latin typeface="Montserrat" pitchFamily="2" charset="77"/>
            </a:rPr>
            <a:t>Niños y adolescentes</a:t>
          </a:r>
          <a:endParaRPr lang="es-CO" sz="1200" b="1" kern="1200" dirty="0">
            <a:latin typeface="Montserrat" pitchFamily="2" charset="77"/>
          </a:endParaRPr>
        </a:p>
      </dsp:txBody>
      <dsp:txXfrm>
        <a:off x="2963572" y="2155234"/>
        <a:ext cx="1354165" cy="653835"/>
      </dsp:txXfrm>
    </dsp:sp>
    <dsp:sp modelId="{E649BC15-2077-4478-9D2E-6E8F9CCBF95B}">
      <dsp:nvSpPr>
        <dsp:cNvPr id="0" name=""/>
        <dsp:cNvSpPr/>
      </dsp:nvSpPr>
      <dsp:spPr>
        <a:xfrm>
          <a:off x="2672010" y="2905934"/>
          <a:ext cx="1937289" cy="1937289"/>
        </a:xfrm>
        <a:prstGeom prst="ellipse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b="1" kern="1200" dirty="0">
              <a:latin typeface="Montserrat" pitchFamily="2" charset="77"/>
            </a:rPr>
            <a:t>Características ajustadas a nivel de desarrollo</a:t>
          </a:r>
          <a:endParaRPr lang="es-CO" sz="1200" b="1" kern="1200" dirty="0">
            <a:latin typeface="Montserrat" pitchFamily="2" charset="77"/>
          </a:endParaRPr>
        </a:p>
      </dsp:txBody>
      <dsp:txXfrm>
        <a:off x="2955719" y="3390256"/>
        <a:ext cx="1369870" cy="9686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E9F262-FDE4-4A29-A3A8-37C13A531330}">
      <dsp:nvSpPr>
        <dsp:cNvPr id="0" name=""/>
        <dsp:cNvSpPr/>
      </dsp:nvSpPr>
      <dsp:spPr>
        <a:xfrm>
          <a:off x="2440055" y="1018691"/>
          <a:ext cx="2537792" cy="2537792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600" b="1" kern="1200" dirty="0">
              <a:solidFill>
                <a:srgbClr val="142B48"/>
              </a:solidFill>
              <a:latin typeface="Montserrat" panose="00000500000000000000" pitchFamily="2" charset="0"/>
            </a:rPr>
            <a:t>Problema</a:t>
          </a:r>
          <a:endParaRPr lang="es-CO" sz="2600" b="1" kern="1200" dirty="0">
            <a:solidFill>
              <a:srgbClr val="142B48"/>
            </a:solidFill>
            <a:latin typeface="Montserrat" panose="00000500000000000000" pitchFamily="2" charset="0"/>
          </a:endParaRPr>
        </a:p>
      </dsp:txBody>
      <dsp:txXfrm>
        <a:off x="2811706" y="1390342"/>
        <a:ext cx="1794490" cy="1794490"/>
      </dsp:txXfrm>
    </dsp:sp>
    <dsp:sp modelId="{8D24220F-16FC-4AE2-8602-635AA5B01ADA}">
      <dsp:nvSpPr>
        <dsp:cNvPr id="0" name=""/>
        <dsp:cNvSpPr/>
      </dsp:nvSpPr>
      <dsp:spPr>
        <a:xfrm>
          <a:off x="3074503" y="452"/>
          <a:ext cx="1268896" cy="1268896"/>
        </a:xfrm>
        <a:prstGeom prst="ellipse">
          <a:avLst/>
        </a:prstGeom>
        <a:solidFill>
          <a:schemeClr val="accent4">
            <a:alpha val="50000"/>
            <a:hueOff val="2450223"/>
            <a:satOff val="-10194"/>
            <a:lumOff val="24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00" b="1" kern="1200" dirty="0">
              <a:solidFill>
                <a:srgbClr val="142B48"/>
              </a:solidFill>
              <a:latin typeface="Montserrat" panose="00000500000000000000" pitchFamily="2" charset="0"/>
            </a:rPr>
            <a:t>Función familiar</a:t>
          </a:r>
          <a:endParaRPr lang="es-CO" sz="1000" b="1" kern="1200" dirty="0">
            <a:solidFill>
              <a:srgbClr val="142B48"/>
            </a:solidFill>
            <a:latin typeface="Montserrat" panose="00000500000000000000" pitchFamily="2" charset="0"/>
          </a:endParaRPr>
        </a:p>
      </dsp:txBody>
      <dsp:txXfrm>
        <a:off x="3260329" y="186278"/>
        <a:ext cx="897244" cy="897244"/>
      </dsp:txXfrm>
    </dsp:sp>
    <dsp:sp modelId="{A091CCBF-803D-4209-A462-30574D14CF9E}">
      <dsp:nvSpPr>
        <dsp:cNvPr id="0" name=""/>
        <dsp:cNvSpPr/>
      </dsp:nvSpPr>
      <dsp:spPr>
        <a:xfrm>
          <a:off x="4727190" y="1653139"/>
          <a:ext cx="1268896" cy="1268896"/>
        </a:xfrm>
        <a:prstGeom prst="ellipse">
          <a:avLst/>
        </a:prstGeom>
        <a:solidFill>
          <a:schemeClr val="accent4">
            <a:alpha val="50000"/>
            <a:hueOff val="4900445"/>
            <a:satOff val="-20388"/>
            <a:lumOff val="4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00" b="1" kern="1200" dirty="0">
              <a:solidFill>
                <a:srgbClr val="142B48"/>
              </a:solidFill>
              <a:latin typeface="Montserrat" panose="00000500000000000000" pitchFamily="2" charset="0"/>
            </a:rPr>
            <a:t>Otros médicos</a:t>
          </a:r>
          <a:endParaRPr lang="es-CO" sz="1000" b="1" kern="1200" dirty="0">
            <a:solidFill>
              <a:srgbClr val="142B48"/>
            </a:solidFill>
            <a:latin typeface="Montserrat" panose="00000500000000000000" pitchFamily="2" charset="0"/>
          </a:endParaRPr>
        </a:p>
      </dsp:txBody>
      <dsp:txXfrm>
        <a:off x="4913016" y="1838965"/>
        <a:ext cx="897244" cy="897244"/>
      </dsp:txXfrm>
    </dsp:sp>
    <dsp:sp modelId="{DD32DD8F-C6E3-4A3E-992B-144AB8C7FAA8}">
      <dsp:nvSpPr>
        <dsp:cNvPr id="0" name=""/>
        <dsp:cNvSpPr/>
      </dsp:nvSpPr>
      <dsp:spPr>
        <a:xfrm>
          <a:off x="3074503" y="3305825"/>
          <a:ext cx="1268896" cy="1268896"/>
        </a:xfrm>
        <a:prstGeom prst="ellipse">
          <a:avLst/>
        </a:prstGeom>
        <a:solidFill>
          <a:schemeClr val="accent4">
            <a:alpha val="50000"/>
            <a:hueOff val="7350668"/>
            <a:satOff val="-30583"/>
            <a:lumOff val="72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00" b="1" kern="1200" dirty="0">
              <a:solidFill>
                <a:srgbClr val="142B48"/>
              </a:solidFill>
              <a:latin typeface="Montserrat" panose="00000500000000000000" pitchFamily="2" charset="0"/>
            </a:rPr>
            <a:t>Profesores</a:t>
          </a:r>
          <a:endParaRPr lang="es-CO" sz="1000" b="1" kern="1200" dirty="0">
            <a:solidFill>
              <a:srgbClr val="142B48"/>
            </a:solidFill>
            <a:latin typeface="Montserrat" panose="00000500000000000000" pitchFamily="2" charset="0"/>
          </a:endParaRPr>
        </a:p>
      </dsp:txBody>
      <dsp:txXfrm>
        <a:off x="3260329" y="3491651"/>
        <a:ext cx="897244" cy="897244"/>
      </dsp:txXfrm>
    </dsp:sp>
    <dsp:sp modelId="{59650DD7-CB99-4A53-B8B4-01D85C298D87}">
      <dsp:nvSpPr>
        <dsp:cNvPr id="0" name=""/>
        <dsp:cNvSpPr/>
      </dsp:nvSpPr>
      <dsp:spPr>
        <a:xfrm>
          <a:off x="1421817" y="1653139"/>
          <a:ext cx="1268896" cy="1268896"/>
        </a:xfrm>
        <a:prstGeom prst="ellipse">
          <a:avLst/>
        </a:prstGeom>
        <a:solidFill>
          <a:schemeClr val="accent4">
            <a:alpha val="50000"/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00" b="1" kern="1200" dirty="0">
              <a:solidFill>
                <a:srgbClr val="142B48"/>
              </a:solidFill>
              <a:latin typeface="Montserrat" panose="00000500000000000000" pitchFamily="2" charset="0"/>
            </a:rPr>
            <a:t>Expectativas con el niño</a:t>
          </a:r>
          <a:endParaRPr lang="es-CO" sz="1000" b="1" kern="1200" dirty="0">
            <a:solidFill>
              <a:srgbClr val="142B48"/>
            </a:solidFill>
            <a:latin typeface="Montserrat" panose="00000500000000000000" pitchFamily="2" charset="0"/>
          </a:endParaRPr>
        </a:p>
      </dsp:txBody>
      <dsp:txXfrm>
        <a:off x="1607643" y="1838965"/>
        <a:ext cx="897244" cy="89724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1F0821-8D9F-4B20-B1F4-CDE4A3926C71}">
      <dsp:nvSpPr>
        <dsp:cNvPr id="0" name=""/>
        <dsp:cNvSpPr/>
      </dsp:nvSpPr>
      <dsp:spPr>
        <a:xfrm>
          <a:off x="33" y="166815"/>
          <a:ext cx="3159390" cy="57600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marL="0" lvl="0" indent="0" algn="ctr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200" b="1" kern="1200" dirty="0">
              <a:latin typeface="Montserrat" panose="00000500000000000000" pitchFamily="2" charset="0"/>
            </a:rPr>
            <a:t>Externalizantes</a:t>
          </a:r>
          <a:endParaRPr lang="es-CO" sz="2200" b="1" kern="1200" dirty="0">
            <a:latin typeface="Montserrat" panose="00000500000000000000" pitchFamily="2" charset="0"/>
          </a:endParaRPr>
        </a:p>
      </dsp:txBody>
      <dsp:txXfrm>
        <a:off x="33" y="166815"/>
        <a:ext cx="3159390" cy="576000"/>
      </dsp:txXfrm>
    </dsp:sp>
    <dsp:sp modelId="{87E01F2A-1230-4F14-8BC8-C69D0FB83B92}">
      <dsp:nvSpPr>
        <dsp:cNvPr id="0" name=""/>
        <dsp:cNvSpPr/>
      </dsp:nvSpPr>
      <dsp:spPr>
        <a:xfrm>
          <a:off x="33" y="742815"/>
          <a:ext cx="3159390" cy="3306009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2000" kern="1200" dirty="0">
              <a:solidFill>
                <a:srgbClr val="142B48"/>
              </a:solidFill>
              <a:latin typeface="Montserrat" panose="00000500000000000000" pitchFamily="2" charset="0"/>
            </a:rPr>
            <a:t>Más claros.</a:t>
          </a:r>
          <a:endParaRPr lang="es-CO" sz="2000" kern="1200" dirty="0">
            <a:solidFill>
              <a:srgbClr val="142B48"/>
            </a:solidFill>
            <a:latin typeface="Montserrat" panose="00000500000000000000" pitchFamily="2" charset="0"/>
          </a:endParaRPr>
        </a:p>
        <a:p>
          <a:pPr marL="228600" lvl="1" indent="-228600" algn="l" defTabSz="8890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2000" kern="1200" dirty="0">
              <a:solidFill>
                <a:srgbClr val="142B48"/>
              </a:solidFill>
              <a:latin typeface="Montserrat" panose="00000500000000000000" pitchFamily="2" charset="0"/>
            </a:rPr>
            <a:t>Dificultades del comportamiento.</a:t>
          </a:r>
          <a:endParaRPr lang="es-CO" sz="2000" kern="1200" dirty="0">
            <a:solidFill>
              <a:srgbClr val="142B48"/>
            </a:solidFill>
            <a:latin typeface="Montserrat" panose="00000500000000000000" pitchFamily="2" charset="0"/>
          </a:endParaRPr>
        </a:p>
        <a:p>
          <a:pPr marL="228600" lvl="1" indent="-228600" algn="l" defTabSz="8890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2000" kern="1200" dirty="0">
              <a:solidFill>
                <a:srgbClr val="142B48"/>
              </a:solidFill>
              <a:latin typeface="Montserrat" panose="00000500000000000000" pitchFamily="2" charset="0"/>
            </a:rPr>
            <a:t>“Ruidosos”.</a:t>
          </a:r>
          <a:endParaRPr lang="es-CO" sz="2000" kern="1200" dirty="0">
            <a:solidFill>
              <a:srgbClr val="142B48"/>
            </a:solidFill>
            <a:latin typeface="Montserrat" panose="00000500000000000000" pitchFamily="2" charset="0"/>
          </a:endParaRPr>
        </a:p>
        <a:p>
          <a:pPr marL="228600" lvl="1" indent="-228600" algn="l" defTabSz="8890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2000" kern="1200" dirty="0">
              <a:solidFill>
                <a:srgbClr val="142B48"/>
              </a:solidFill>
              <a:latin typeface="Montserrat" panose="00000500000000000000" pitchFamily="2" charset="0"/>
            </a:rPr>
            <a:t>TDAH, trastornos de conducta.</a:t>
          </a:r>
          <a:endParaRPr lang="es-CO" sz="2000" kern="1200" dirty="0">
            <a:solidFill>
              <a:srgbClr val="142B48"/>
            </a:solidFill>
            <a:latin typeface="Montserrat" panose="00000500000000000000" pitchFamily="2" charset="0"/>
          </a:endParaRPr>
        </a:p>
      </dsp:txBody>
      <dsp:txXfrm>
        <a:off x="33" y="742815"/>
        <a:ext cx="3159390" cy="3306009"/>
      </dsp:txXfrm>
    </dsp:sp>
    <dsp:sp modelId="{1F76538C-00FF-4A07-9B2E-2BCEA2D7764E}">
      <dsp:nvSpPr>
        <dsp:cNvPr id="0" name=""/>
        <dsp:cNvSpPr/>
      </dsp:nvSpPr>
      <dsp:spPr>
        <a:xfrm>
          <a:off x="3601738" y="166815"/>
          <a:ext cx="3159390" cy="576000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marL="0" lvl="0" indent="0" algn="ctr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200" b="1" kern="1200" dirty="0" err="1">
              <a:latin typeface="Montserrat" panose="00000500000000000000" pitchFamily="2" charset="0"/>
            </a:rPr>
            <a:t>Internalizantes</a:t>
          </a:r>
          <a:endParaRPr lang="es-CO" sz="2200" b="1" kern="1200" dirty="0">
            <a:latin typeface="Montserrat" panose="00000500000000000000" pitchFamily="2" charset="0"/>
          </a:endParaRPr>
        </a:p>
      </dsp:txBody>
      <dsp:txXfrm>
        <a:off x="3601738" y="166815"/>
        <a:ext cx="3159390" cy="576000"/>
      </dsp:txXfrm>
    </dsp:sp>
    <dsp:sp modelId="{76F98899-F213-4DF6-AFEC-A30B619AB832}">
      <dsp:nvSpPr>
        <dsp:cNvPr id="0" name=""/>
        <dsp:cNvSpPr/>
      </dsp:nvSpPr>
      <dsp:spPr>
        <a:xfrm>
          <a:off x="3601738" y="742815"/>
          <a:ext cx="3159390" cy="3306009"/>
        </a:xfrm>
        <a:prstGeom prst="rect">
          <a:avLst/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6739762"/>
              <a:satOff val="-22832"/>
              <a:lumOff val="-29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2000" kern="1200" dirty="0">
              <a:solidFill>
                <a:srgbClr val="142B48"/>
              </a:solidFill>
              <a:latin typeface="Montserrat" panose="00000500000000000000" pitchFamily="2" charset="0"/>
            </a:rPr>
            <a:t>Menos “problemáticos”.</a:t>
          </a:r>
          <a:endParaRPr lang="es-CO" sz="2000" kern="1200" dirty="0">
            <a:solidFill>
              <a:srgbClr val="142B48"/>
            </a:solidFill>
            <a:latin typeface="Montserrat" panose="00000500000000000000" pitchFamily="2" charset="0"/>
          </a:endParaRPr>
        </a:p>
        <a:p>
          <a:pPr marL="228600" lvl="1" indent="-228600" algn="l" defTabSz="8890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2000" kern="1200" dirty="0">
              <a:solidFill>
                <a:srgbClr val="142B48"/>
              </a:solidFill>
              <a:latin typeface="Montserrat" panose="00000500000000000000" pitchFamily="2" charset="0"/>
            </a:rPr>
            <a:t>Más difíciles de entender.</a:t>
          </a:r>
          <a:endParaRPr lang="es-CO" sz="2000" kern="1200" dirty="0">
            <a:solidFill>
              <a:srgbClr val="142B48"/>
            </a:solidFill>
            <a:latin typeface="Montserrat" panose="00000500000000000000" pitchFamily="2" charset="0"/>
          </a:endParaRPr>
        </a:p>
        <a:p>
          <a:pPr marL="228600" lvl="1" indent="-228600" algn="l" defTabSz="8890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2000" kern="1200" dirty="0">
              <a:solidFill>
                <a:srgbClr val="142B48"/>
              </a:solidFill>
              <a:latin typeface="Montserrat" panose="00000500000000000000" pitchFamily="2" charset="0"/>
            </a:rPr>
            <a:t>“Cambios” sutiles en el comportamiento.</a:t>
          </a:r>
          <a:endParaRPr lang="es-CO" sz="2000" kern="1200" dirty="0">
            <a:solidFill>
              <a:srgbClr val="142B48"/>
            </a:solidFill>
            <a:latin typeface="Montserrat" panose="00000500000000000000" pitchFamily="2" charset="0"/>
          </a:endParaRPr>
        </a:p>
        <a:p>
          <a:pPr marL="228600" lvl="1" indent="-228600" algn="l" defTabSz="8890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2000" kern="1200" dirty="0">
              <a:solidFill>
                <a:srgbClr val="142B48"/>
              </a:solidFill>
              <a:latin typeface="Montserrat" panose="00000500000000000000" pitchFamily="2" charset="0"/>
            </a:rPr>
            <a:t>Se “sufren” adentro.</a:t>
          </a:r>
          <a:endParaRPr lang="es-CO" sz="2000" kern="1200" dirty="0">
            <a:solidFill>
              <a:srgbClr val="142B48"/>
            </a:solidFill>
            <a:latin typeface="Montserrat" panose="00000500000000000000" pitchFamily="2" charset="0"/>
          </a:endParaRPr>
        </a:p>
        <a:p>
          <a:pPr marL="228600" lvl="1" indent="-228600" algn="l" defTabSz="8890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2000" kern="1200" dirty="0">
              <a:solidFill>
                <a:srgbClr val="142B48"/>
              </a:solidFill>
              <a:latin typeface="Montserrat" panose="00000500000000000000" pitchFamily="2" charset="0"/>
            </a:rPr>
            <a:t>Ansiedad, depresión.</a:t>
          </a:r>
          <a:endParaRPr lang="es-CO" sz="2000" kern="1200" dirty="0">
            <a:solidFill>
              <a:srgbClr val="142B48"/>
            </a:solidFill>
            <a:latin typeface="Montserrat" panose="00000500000000000000" pitchFamily="2" charset="0"/>
          </a:endParaRPr>
        </a:p>
      </dsp:txBody>
      <dsp:txXfrm>
        <a:off x="3601738" y="742815"/>
        <a:ext cx="3159390" cy="330600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5C08E8-7C71-44EA-934E-8BB2AC2F220A}">
      <dsp:nvSpPr>
        <dsp:cNvPr id="0" name=""/>
        <dsp:cNvSpPr/>
      </dsp:nvSpPr>
      <dsp:spPr>
        <a:xfrm>
          <a:off x="0" y="10809"/>
          <a:ext cx="6761162" cy="100035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800" kern="1200" dirty="0">
              <a:latin typeface="Montserrat" pitchFamily="2" charset="77"/>
            </a:rPr>
            <a:t>SÍNTOMAS.</a:t>
          </a:r>
          <a:endParaRPr lang="es-CO" sz="3800" kern="1200" dirty="0">
            <a:latin typeface="Montserrat" pitchFamily="2" charset="77"/>
          </a:endParaRPr>
        </a:p>
      </dsp:txBody>
      <dsp:txXfrm>
        <a:off x="48833" y="59642"/>
        <a:ext cx="6663496" cy="902684"/>
      </dsp:txXfrm>
    </dsp:sp>
    <dsp:sp modelId="{AE43614A-43E6-4222-A8BC-BF6098C73990}">
      <dsp:nvSpPr>
        <dsp:cNvPr id="0" name=""/>
        <dsp:cNvSpPr/>
      </dsp:nvSpPr>
      <dsp:spPr>
        <a:xfrm>
          <a:off x="0" y="1120599"/>
          <a:ext cx="6761162" cy="1000350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800" kern="1200" dirty="0">
              <a:latin typeface="Montserrat" pitchFamily="2" charset="77"/>
            </a:rPr>
            <a:t>IMPACTO.</a:t>
          </a:r>
          <a:endParaRPr lang="es-CO" sz="3800" kern="1200" dirty="0">
            <a:latin typeface="Montserrat" pitchFamily="2" charset="77"/>
          </a:endParaRPr>
        </a:p>
      </dsp:txBody>
      <dsp:txXfrm>
        <a:off x="48833" y="1169432"/>
        <a:ext cx="6663496" cy="902684"/>
      </dsp:txXfrm>
    </dsp:sp>
    <dsp:sp modelId="{2037109C-031D-4654-A0E3-032EA3FFA9B8}">
      <dsp:nvSpPr>
        <dsp:cNvPr id="0" name=""/>
        <dsp:cNvSpPr/>
      </dsp:nvSpPr>
      <dsp:spPr>
        <a:xfrm>
          <a:off x="0" y="2230389"/>
          <a:ext cx="6761162" cy="1000350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800" kern="1200" dirty="0">
              <a:latin typeface="Montserrat" pitchFamily="2" charset="77"/>
            </a:rPr>
            <a:t>FACTORES DE RIESGO.</a:t>
          </a:r>
          <a:endParaRPr lang="es-CO" sz="3800" kern="1200" dirty="0">
            <a:latin typeface="Montserrat" pitchFamily="2" charset="77"/>
          </a:endParaRPr>
        </a:p>
      </dsp:txBody>
      <dsp:txXfrm>
        <a:off x="48833" y="2279222"/>
        <a:ext cx="6663496" cy="902684"/>
      </dsp:txXfrm>
    </dsp:sp>
    <dsp:sp modelId="{FFF4DEDF-214B-43E5-A170-0398DA50D324}">
      <dsp:nvSpPr>
        <dsp:cNvPr id="0" name=""/>
        <dsp:cNvSpPr/>
      </dsp:nvSpPr>
      <dsp:spPr>
        <a:xfrm>
          <a:off x="0" y="3340179"/>
          <a:ext cx="6761162" cy="100035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800" kern="1200" dirty="0">
              <a:latin typeface="Montserrat" pitchFamily="2" charset="77"/>
            </a:rPr>
            <a:t>FORTALEZAS.</a:t>
          </a:r>
          <a:endParaRPr lang="es-CO" sz="3800" kern="1200" dirty="0">
            <a:latin typeface="Montserrat" pitchFamily="2" charset="77"/>
          </a:endParaRPr>
        </a:p>
      </dsp:txBody>
      <dsp:txXfrm>
        <a:off x="48833" y="3389012"/>
        <a:ext cx="6663496" cy="90268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8A332B-22D6-4DA6-916F-070AF339A18B}">
      <dsp:nvSpPr>
        <dsp:cNvPr id="0" name=""/>
        <dsp:cNvSpPr/>
      </dsp:nvSpPr>
      <dsp:spPr>
        <a:xfrm>
          <a:off x="3098062" y="820937"/>
          <a:ext cx="1008169" cy="1008169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47C16296-EBE8-4056-9D3B-286C550A3A38}">
      <dsp:nvSpPr>
        <dsp:cNvPr id="0" name=""/>
        <dsp:cNvSpPr/>
      </dsp:nvSpPr>
      <dsp:spPr>
        <a:xfrm>
          <a:off x="3017408" y="0"/>
          <a:ext cx="1169476" cy="676913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kern="1200">
              <a:solidFill>
                <a:srgbClr val="142B48"/>
              </a:solidFill>
              <a:latin typeface="Montserrat" panose="00000500000000000000" pitchFamily="2" charset="0"/>
            </a:rPr>
            <a:t>Frecuencia</a:t>
          </a:r>
          <a:endParaRPr lang="es-CO" sz="1500" kern="1200">
            <a:solidFill>
              <a:srgbClr val="142B48"/>
            </a:solidFill>
            <a:latin typeface="Montserrat" panose="00000500000000000000" pitchFamily="2" charset="0"/>
          </a:endParaRPr>
        </a:p>
      </dsp:txBody>
      <dsp:txXfrm>
        <a:off x="3017408" y="0"/>
        <a:ext cx="1169476" cy="676913"/>
      </dsp:txXfrm>
    </dsp:sp>
    <dsp:sp modelId="{605EEF59-2B3C-40E9-B004-81B8E3F8EAAD}">
      <dsp:nvSpPr>
        <dsp:cNvPr id="0" name=""/>
        <dsp:cNvSpPr/>
      </dsp:nvSpPr>
      <dsp:spPr>
        <a:xfrm>
          <a:off x="3481569" y="1099480"/>
          <a:ext cx="1008169" cy="1008169"/>
        </a:xfrm>
        <a:prstGeom prst="ellipse">
          <a:avLst/>
        </a:prstGeom>
        <a:solidFill>
          <a:schemeClr val="accent4">
            <a:alpha val="50000"/>
            <a:hueOff val="2450223"/>
            <a:satOff val="-10194"/>
            <a:lumOff val="24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EAD309E1-F50D-42BD-B42E-C74EE02D1C01}">
      <dsp:nvSpPr>
        <dsp:cNvPr id="0" name=""/>
        <dsp:cNvSpPr/>
      </dsp:nvSpPr>
      <dsp:spPr>
        <a:xfrm>
          <a:off x="4569989" y="892950"/>
          <a:ext cx="1048496" cy="734523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kern="1200">
              <a:solidFill>
                <a:srgbClr val="142B48"/>
              </a:solidFill>
              <a:latin typeface="Montserrat" panose="00000500000000000000" pitchFamily="2" charset="0"/>
            </a:rPr>
            <a:t>Intensidad</a:t>
          </a:r>
          <a:endParaRPr lang="es-CO" sz="1500" kern="1200">
            <a:solidFill>
              <a:srgbClr val="142B48"/>
            </a:solidFill>
            <a:latin typeface="Montserrat" panose="00000500000000000000" pitchFamily="2" charset="0"/>
          </a:endParaRPr>
        </a:p>
      </dsp:txBody>
      <dsp:txXfrm>
        <a:off x="4569989" y="892950"/>
        <a:ext cx="1048496" cy="734523"/>
      </dsp:txXfrm>
    </dsp:sp>
    <dsp:sp modelId="{F11B545E-0AE0-47B8-815B-A8827E479AD3}">
      <dsp:nvSpPr>
        <dsp:cNvPr id="0" name=""/>
        <dsp:cNvSpPr/>
      </dsp:nvSpPr>
      <dsp:spPr>
        <a:xfrm>
          <a:off x="3335183" y="1550564"/>
          <a:ext cx="1008169" cy="1008169"/>
        </a:xfrm>
        <a:prstGeom prst="ellipse">
          <a:avLst/>
        </a:prstGeom>
        <a:solidFill>
          <a:schemeClr val="accent4">
            <a:alpha val="50000"/>
            <a:hueOff val="4900445"/>
            <a:satOff val="-20388"/>
            <a:lumOff val="4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991A81E8-D040-47C8-9A80-FCE2EB397953}">
      <dsp:nvSpPr>
        <dsp:cNvPr id="0" name=""/>
        <dsp:cNvSpPr/>
      </dsp:nvSpPr>
      <dsp:spPr>
        <a:xfrm>
          <a:off x="4408682" y="2145960"/>
          <a:ext cx="1048496" cy="734523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kern="1200">
              <a:solidFill>
                <a:srgbClr val="142B48"/>
              </a:solidFill>
              <a:latin typeface="Montserrat" panose="00000500000000000000" pitchFamily="2" charset="0"/>
            </a:rPr>
            <a:t>Duración</a:t>
          </a:r>
          <a:endParaRPr lang="es-CO" sz="1500" kern="1200">
            <a:solidFill>
              <a:srgbClr val="142B48"/>
            </a:solidFill>
            <a:latin typeface="Montserrat" panose="00000500000000000000" pitchFamily="2" charset="0"/>
          </a:endParaRPr>
        </a:p>
      </dsp:txBody>
      <dsp:txXfrm>
        <a:off x="4408682" y="2145960"/>
        <a:ext cx="1048496" cy="734523"/>
      </dsp:txXfrm>
    </dsp:sp>
    <dsp:sp modelId="{6E89A5CC-BB37-4B06-B9FC-DCDF09620CFB}">
      <dsp:nvSpPr>
        <dsp:cNvPr id="0" name=""/>
        <dsp:cNvSpPr/>
      </dsp:nvSpPr>
      <dsp:spPr>
        <a:xfrm>
          <a:off x="2860940" y="1550564"/>
          <a:ext cx="1008169" cy="1008169"/>
        </a:xfrm>
        <a:prstGeom prst="ellipse">
          <a:avLst/>
        </a:prstGeom>
        <a:solidFill>
          <a:schemeClr val="accent4">
            <a:alpha val="50000"/>
            <a:hueOff val="7350668"/>
            <a:satOff val="-30583"/>
            <a:lumOff val="72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AFADD997-6572-4080-9C42-6B8AAA3F53AC}">
      <dsp:nvSpPr>
        <dsp:cNvPr id="0" name=""/>
        <dsp:cNvSpPr/>
      </dsp:nvSpPr>
      <dsp:spPr>
        <a:xfrm>
          <a:off x="1747115" y="2145960"/>
          <a:ext cx="1048496" cy="734523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kern="1200">
              <a:solidFill>
                <a:srgbClr val="142B48"/>
              </a:solidFill>
              <a:latin typeface="Montserrat" panose="00000500000000000000" pitchFamily="2" charset="0"/>
            </a:rPr>
            <a:t>Contexto</a:t>
          </a:r>
          <a:endParaRPr lang="es-CO" sz="1500" kern="1200">
            <a:solidFill>
              <a:srgbClr val="142B48"/>
            </a:solidFill>
            <a:latin typeface="Montserrat" panose="00000500000000000000" pitchFamily="2" charset="0"/>
          </a:endParaRPr>
        </a:p>
      </dsp:txBody>
      <dsp:txXfrm>
        <a:off x="1747115" y="2145960"/>
        <a:ext cx="1048496" cy="734523"/>
      </dsp:txXfrm>
    </dsp:sp>
    <dsp:sp modelId="{C060B5F2-777A-4BD3-90B2-4D635BDAA3BA}">
      <dsp:nvSpPr>
        <dsp:cNvPr id="0" name=""/>
        <dsp:cNvSpPr/>
      </dsp:nvSpPr>
      <dsp:spPr>
        <a:xfrm>
          <a:off x="2714554" y="1099480"/>
          <a:ext cx="1008169" cy="1008169"/>
        </a:xfrm>
        <a:prstGeom prst="ellipse">
          <a:avLst/>
        </a:prstGeom>
        <a:solidFill>
          <a:schemeClr val="accent4">
            <a:alpha val="50000"/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63EF8EB6-8591-403E-B909-C77533127C4C}">
      <dsp:nvSpPr>
        <dsp:cNvPr id="0" name=""/>
        <dsp:cNvSpPr/>
      </dsp:nvSpPr>
      <dsp:spPr>
        <a:xfrm>
          <a:off x="1585808" y="892950"/>
          <a:ext cx="1048496" cy="734523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kern="1200">
              <a:solidFill>
                <a:srgbClr val="142B48"/>
              </a:solidFill>
              <a:latin typeface="Montserrat" panose="00000500000000000000" pitchFamily="2" charset="0"/>
            </a:rPr>
            <a:t>Evolución</a:t>
          </a:r>
          <a:endParaRPr lang="es-CO" sz="1500" kern="1200">
            <a:solidFill>
              <a:srgbClr val="142B48"/>
            </a:solidFill>
            <a:latin typeface="Montserrat" panose="00000500000000000000" pitchFamily="2" charset="0"/>
          </a:endParaRPr>
        </a:p>
      </dsp:txBody>
      <dsp:txXfrm>
        <a:off x="1585808" y="892950"/>
        <a:ext cx="1048496" cy="73452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96AE0F-BD71-4C99-B272-7D1A68349E5B}">
      <dsp:nvSpPr>
        <dsp:cNvPr id="0" name=""/>
        <dsp:cNvSpPr/>
      </dsp:nvSpPr>
      <dsp:spPr>
        <a:xfrm>
          <a:off x="2443087" y="48432"/>
          <a:ext cx="2518476" cy="2518476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b="1" kern="1200">
              <a:solidFill>
                <a:srgbClr val="142B48"/>
              </a:solidFill>
              <a:latin typeface="Montserrat" panose="00000500000000000000" pitchFamily="2" charset="0"/>
            </a:rPr>
            <a:t>Genéticos</a:t>
          </a:r>
          <a:endParaRPr lang="es-CO" sz="1400" b="1" kern="1200">
            <a:solidFill>
              <a:srgbClr val="142B48"/>
            </a:solidFill>
            <a:latin typeface="Montserrat" panose="00000500000000000000" pitchFamily="2" charset="0"/>
          </a:endParaRPr>
        </a:p>
      </dsp:txBody>
      <dsp:txXfrm>
        <a:off x="2733681" y="387457"/>
        <a:ext cx="1937289" cy="799131"/>
      </dsp:txXfrm>
    </dsp:sp>
    <dsp:sp modelId="{3CCFE437-6A76-40A0-B6C7-1A15E5C7AA21}">
      <dsp:nvSpPr>
        <dsp:cNvPr id="0" name=""/>
        <dsp:cNvSpPr/>
      </dsp:nvSpPr>
      <dsp:spPr>
        <a:xfrm>
          <a:off x="3557029" y="1162373"/>
          <a:ext cx="2518476" cy="2518476"/>
        </a:xfrm>
        <a:prstGeom prst="ellipse">
          <a:avLst/>
        </a:prstGeom>
        <a:solidFill>
          <a:schemeClr val="accent5">
            <a:alpha val="50000"/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b="1" kern="1200">
              <a:solidFill>
                <a:srgbClr val="142B48"/>
              </a:solidFill>
              <a:latin typeface="Montserrat" panose="00000500000000000000" pitchFamily="2" charset="0"/>
            </a:rPr>
            <a:t>Del desarrollo</a:t>
          </a:r>
          <a:endParaRPr lang="es-CO" sz="1400" b="1" kern="1200">
            <a:solidFill>
              <a:srgbClr val="142B48"/>
            </a:solidFill>
            <a:latin typeface="Montserrat" panose="00000500000000000000" pitchFamily="2" charset="0"/>
          </a:endParaRPr>
        </a:p>
      </dsp:txBody>
      <dsp:txXfrm>
        <a:off x="4913131" y="1452967"/>
        <a:ext cx="968644" cy="1937289"/>
      </dsp:txXfrm>
    </dsp:sp>
    <dsp:sp modelId="{6CF623D1-467C-4E50-B7B1-D11C051BFA72}">
      <dsp:nvSpPr>
        <dsp:cNvPr id="0" name=""/>
        <dsp:cNvSpPr/>
      </dsp:nvSpPr>
      <dsp:spPr>
        <a:xfrm>
          <a:off x="2443087" y="2276315"/>
          <a:ext cx="2518476" cy="2518476"/>
        </a:xfrm>
        <a:prstGeom prst="ellipse">
          <a:avLst/>
        </a:prstGeom>
        <a:solidFill>
          <a:schemeClr val="accent5">
            <a:alpha val="50000"/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b="1" kern="1200">
              <a:solidFill>
                <a:srgbClr val="142B48"/>
              </a:solidFill>
              <a:latin typeface="Montserrat" panose="00000500000000000000" pitchFamily="2" charset="0"/>
            </a:rPr>
            <a:t>Familiares</a:t>
          </a:r>
          <a:endParaRPr lang="es-CO" sz="1400" b="1" kern="1200">
            <a:solidFill>
              <a:srgbClr val="142B48"/>
            </a:solidFill>
            <a:latin typeface="Montserrat" panose="00000500000000000000" pitchFamily="2" charset="0"/>
          </a:endParaRPr>
        </a:p>
      </dsp:txBody>
      <dsp:txXfrm>
        <a:off x="2733681" y="3656634"/>
        <a:ext cx="1937289" cy="799131"/>
      </dsp:txXfrm>
    </dsp:sp>
    <dsp:sp modelId="{389A4817-2B06-4427-ADF0-4999816275C6}">
      <dsp:nvSpPr>
        <dsp:cNvPr id="0" name=""/>
        <dsp:cNvSpPr/>
      </dsp:nvSpPr>
      <dsp:spPr>
        <a:xfrm>
          <a:off x="1329146" y="1162373"/>
          <a:ext cx="2518476" cy="2518476"/>
        </a:xfrm>
        <a:prstGeom prst="ellipse">
          <a:avLst/>
        </a:prstGeom>
        <a:solidFill>
          <a:schemeClr val="accent5">
            <a:alpha val="50000"/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b="1" kern="1200">
              <a:solidFill>
                <a:srgbClr val="142B48"/>
              </a:solidFill>
              <a:latin typeface="Montserrat" panose="00000500000000000000" pitchFamily="2" charset="0"/>
            </a:rPr>
            <a:t>Sociales</a:t>
          </a:r>
          <a:endParaRPr lang="es-CO" sz="1400" b="1" kern="1200">
            <a:solidFill>
              <a:srgbClr val="142B48"/>
            </a:solidFill>
            <a:latin typeface="Montserrat" panose="00000500000000000000" pitchFamily="2" charset="0"/>
          </a:endParaRPr>
        </a:p>
      </dsp:txBody>
      <dsp:txXfrm>
        <a:off x="1522875" y="1452967"/>
        <a:ext cx="968644" cy="193728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397D49-7614-47E1-8DDF-4F41902D1A61}">
      <dsp:nvSpPr>
        <dsp:cNvPr id="0" name=""/>
        <dsp:cNvSpPr/>
      </dsp:nvSpPr>
      <dsp:spPr>
        <a:xfrm>
          <a:off x="884341" y="0"/>
          <a:ext cx="4843224" cy="4843224"/>
        </a:xfrm>
        <a:prstGeom prst="triangl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B07538C-F5C8-4133-A6CB-D7D3B9D6488F}">
      <dsp:nvSpPr>
        <dsp:cNvPr id="0" name=""/>
        <dsp:cNvSpPr/>
      </dsp:nvSpPr>
      <dsp:spPr>
        <a:xfrm>
          <a:off x="3305953" y="486923"/>
          <a:ext cx="3148095" cy="114648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kern="1200" dirty="0">
              <a:solidFill>
                <a:srgbClr val="142B48"/>
              </a:solidFill>
              <a:latin typeface="Montserrat" panose="00000500000000000000" pitchFamily="2" charset="0"/>
            </a:rPr>
            <a:t>Evitar percepción de alianza con padres.</a:t>
          </a:r>
          <a:endParaRPr lang="es-CO" sz="1400" kern="1200" dirty="0">
            <a:solidFill>
              <a:srgbClr val="142B48"/>
            </a:solidFill>
            <a:latin typeface="Montserrat" panose="00000500000000000000" pitchFamily="2" charset="0"/>
          </a:endParaRPr>
        </a:p>
      </dsp:txBody>
      <dsp:txXfrm>
        <a:off x="3361920" y="542890"/>
        <a:ext cx="3036161" cy="1034547"/>
      </dsp:txXfrm>
    </dsp:sp>
    <dsp:sp modelId="{C723DEC3-E879-4C5A-A733-456052732C16}">
      <dsp:nvSpPr>
        <dsp:cNvPr id="0" name=""/>
        <dsp:cNvSpPr/>
      </dsp:nvSpPr>
      <dsp:spPr>
        <a:xfrm>
          <a:off x="3305953" y="1776715"/>
          <a:ext cx="3148095" cy="114648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kern="1200" dirty="0">
              <a:solidFill>
                <a:srgbClr val="142B48"/>
              </a:solidFill>
              <a:latin typeface="Montserrat" panose="00000500000000000000" pitchFamily="2" charset="0"/>
            </a:rPr>
            <a:t>Preocupación de ser percibidos como débiles.</a:t>
          </a:r>
          <a:endParaRPr lang="es-CO" sz="1400" kern="1200" dirty="0">
            <a:solidFill>
              <a:srgbClr val="142B48"/>
            </a:solidFill>
            <a:latin typeface="Montserrat" panose="00000500000000000000" pitchFamily="2" charset="0"/>
          </a:endParaRPr>
        </a:p>
      </dsp:txBody>
      <dsp:txXfrm>
        <a:off x="3361920" y="1832682"/>
        <a:ext cx="3036161" cy="1034547"/>
      </dsp:txXfrm>
    </dsp:sp>
    <dsp:sp modelId="{B656217B-EADA-4538-BDAB-B6A464426EAD}">
      <dsp:nvSpPr>
        <dsp:cNvPr id="0" name=""/>
        <dsp:cNvSpPr/>
      </dsp:nvSpPr>
      <dsp:spPr>
        <a:xfrm>
          <a:off x="3305953" y="3066508"/>
          <a:ext cx="3148095" cy="114648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solidFill>
                <a:srgbClr val="142B48"/>
              </a:solidFill>
              <a:latin typeface="Montserrat" panose="00000500000000000000" pitchFamily="2" charset="0"/>
            </a:rPr>
            <a:t>Aclarar confidencialidad: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100" kern="1200" dirty="0">
              <a:solidFill>
                <a:srgbClr val="142B48"/>
              </a:solidFill>
              <a:latin typeface="Montserrat" panose="00000500000000000000" pitchFamily="2" charset="0"/>
            </a:rPr>
            <a:t>Limitaciones: riesgo de seguridad a paciente u otros.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100" kern="1200" dirty="0">
              <a:solidFill>
                <a:srgbClr val="142B48"/>
              </a:solidFill>
              <a:latin typeface="Montserrat" panose="00000500000000000000" pitchFamily="2" charset="0"/>
            </a:rPr>
            <a:t>Explicarla al comienzo.</a:t>
          </a:r>
        </a:p>
      </dsp:txBody>
      <dsp:txXfrm>
        <a:off x="3361920" y="3122475"/>
        <a:ext cx="3036161" cy="103454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C777A5-A3E0-4F3B-9800-89A14124F46D}">
      <dsp:nvSpPr>
        <dsp:cNvPr id="0" name=""/>
        <dsp:cNvSpPr/>
      </dsp:nvSpPr>
      <dsp:spPr>
        <a:xfrm>
          <a:off x="0" y="148959"/>
          <a:ext cx="4249026" cy="4249026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0DBF9D-0072-41E1-8337-E60F715B1AFC}">
      <dsp:nvSpPr>
        <dsp:cNvPr id="0" name=""/>
        <dsp:cNvSpPr/>
      </dsp:nvSpPr>
      <dsp:spPr>
        <a:xfrm>
          <a:off x="2124513" y="148959"/>
          <a:ext cx="4957197" cy="424902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700" b="1" kern="1200" dirty="0">
              <a:solidFill>
                <a:srgbClr val="142B48"/>
              </a:solidFill>
              <a:latin typeface="Montserrat" panose="00000500000000000000" pitchFamily="2" charset="0"/>
            </a:rPr>
            <a:t>Conducta disocial o delictiva</a:t>
          </a:r>
          <a:endParaRPr lang="es-CO" sz="1700" b="1" kern="1200" dirty="0">
            <a:solidFill>
              <a:srgbClr val="142B48"/>
            </a:solidFill>
            <a:latin typeface="Montserrat" panose="00000500000000000000" pitchFamily="2" charset="0"/>
          </a:endParaRPr>
        </a:p>
      </dsp:txBody>
      <dsp:txXfrm>
        <a:off x="2124513" y="148959"/>
        <a:ext cx="2478598" cy="902918"/>
      </dsp:txXfrm>
    </dsp:sp>
    <dsp:sp modelId="{417DC721-98FB-442C-A418-73CE1ED28AB5}">
      <dsp:nvSpPr>
        <dsp:cNvPr id="0" name=""/>
        <dsp:cNvSpPr/>
      </dsp:nvSpPr>
      <dsp:spPr>
        <a:xfrm>
          <a:off x="557684" y="1051877"/>
          <a:ext cx="3133657" cy="3133657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2CBB85-DAFB-4C4E-9EC8-9B2FDDBCCCEA}">
      <dsp:nvSpPr>
        <dsp:cNvPr id="0" name=""/>
        <dsp:cNvSpPr/>
      </dsp:nvSpPr>
      <dsp:spPr>
        <a:xfrm>
          <a:off x="2124513" y="1051877"/>
          <a:ext cx="4957197" cy="313365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2252848"/>
              <a:satOff val="-5806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700" b="1" kern="1200" dirty="0">
              <a:solidFill>
                <a:srgbClr val="142B48"/>
              </a:solidFill>
              <a:latin typeface="Montserrat" panose="00000500000000000000" pitchFamily="2" charset="0"/>
            </a:rPr>
            <a:t>Identidad y actividad sexual</a:t>
          </a:r>
          <a:endParaRPr lang="es-CO" sz="1700" b="1" kern="1200" dirty="0">
            <a:solidFill>
              <a:srgbClr val="142B48"/>
            </a:solidFill>
            <a:latin typeface="Montserrat" panose="00000500000000000000" pitchFamily="2" charset="0"/>
          </a:endParaRPr>
        </a:p>
      </dsp:txBody>
      <dsp:txXfrm>
        <a:off x="2124513" y="1051877"/>
        <a:ext cx="2478598" cy="902918"/>
      </dsp:txXfrm>
    </dsp:sp>
    <dsp:sp modelId="{E831CC98-8AC8-4F34-9809-9AB59F183338}">
      <dsp:nvSpPr>
        <dsp:cNvPr id="0" name=""/>
        <dsp:cNvSpPr/>
      </dsp:nvSpPr>
      <dsp:spPr>
        <a:xfrm>
          <a:off x="1115369" y="1954796"/>
          <a:ext cx="2018287" cy="2018287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080D86-6107-4702-9FED-42A3997F5A8F}">
      <dsp:nvSpPr>
        <dsp:cNvPr id="0" name=""/>
        <dsp:cNvSpPr/>
      </dsp:nvSpPr>
      <dsp:spPr>
        <a:xfrm>
          <a:off x="2124513" y="1954796"/>
          <a:ext cx="4957197" cy="201828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4505695"/>
              <a:satOff val="-11613"/>
              <a:lumOff val="-784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700" b="1" kern="1200" dirty="0">
              <a:solidFill>
                <a:srgbClr val="142B48"/>
              </a:solidFill>
              <a:latin typeface="Montserrat" panose="00000500000000000000" pitchFamily="2" charset="0"/>
            </a:rPr>
            <a:t>Consumo de alcohol y sustancias</a:t>
          </a:r>
          <a:endParaRPr lang="es-CO" sz="1700" b="1" kern="1200" dirty="0">
            <a:solidFill>
              <a:srgbClr val="142B48"/>
            </a:solidFill>
            <a:latin typeface="Montserrat" panose="00000500000000000000" pitchFamily="2" charset="0"/>
          </a:endParaRPr>
        </a:p>
      </dsp:txBody>
      <dsp:txXfrm>
        <a:off x="2124513" y="1954796"/>
        <a:ext cx="2478598" cy="902918"/>
      </dsp:txXfrm>
    </dsp:sp>
    <dsp:sp modelId="{CA3EF1B2-5BEF-429D-99DC-531957B5DDB3}">
      <dsp:nvSpPr>
        <dsp:cNvPr id="0" name=""/>
        <dsp:cNvSpPr/>
      </dsp:nvSpPr>
      <dsp:spPr>
        <a:xfrm>
          <a:off x="1673054" y="2857714"/>
          <a:ext cx="902918" cy="902918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7D408F-5893-4860-84C1-85A576423AA7}">
      <dsp:nvSpPr>
        <dsp:cNvPr id="0" name=""/>
        <dsp:cNvSpPr/>
      </dsp:nvSpPr>
      <dsp:spPr>
        <a:xfrm>
          <a:off x="2124513" y="2857714"/>
          <a:ext cx="4957197" cy="90291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700" b="1" kern="1200" dirty="0">
              <a:solidFill>
                <a:srgbClr val="142B48"/>
              </a:solidFill>
              <a:latin typeface="Montserrat" panose="00000500000000000000" pitchFamily="2" charset="0"/>
            </a:rPr>
            <a:t>Ideación suicida y autolesiones</a:t>
          </a:r>
          <a:endParaRPr lang="es-CO" sz="1700" b="1" kern="1200" dirty="0">
            <a:solidFill>
              <a:srgbClr val="142B48"/>
            </a:solidFill>
            <a:latin typeface="Montserrat" panose="00000500000000000000" pitchFamily="2" charset="0"/>
          </a:endParaRPr>
        </a:p>
      </dsp:txBody>
      <dsp:txXfrm>
        <a:off x="2124513" y="2857714"/>
        <a:ext cx="2478598" cy="902918"/>
      </dsp:txXfrm>
    </dsp:sp>
    <dsp:sp modelId="{CA066CAF-BC34-46CC-A269-CE2C0E04840F}">
      <dsp:nvSpPr>
        <dsp:cNvPr id="0" name=""/>
        <dsp:cNvSpPr/>
      </dsp:nvSpPr>
      <dsp:spPr>
        <a:xfrm>
          <a:off x="4603112" y="148959"/>
          <a:ext cx="2478598" cy="902918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400" kern="1200" dirty="0">
              <a:solidFill>
                <a:srgbClr val="142B48"/>
              </a:solidFill>
              <a:latin typeface="Montserrat" panose="00000500000000000000" pitchFamily="2" charset="0"/>
            </a:rPr>
            <a:t>¿Has hecho algo que ahora al mirar atrás fue peligroso?</a:t>
          </a:r>
          <a:endParaRPr lang="es-CO" sz="1400" kern="1200" dirty="0">
            <a:solidFill>
              <a:srgbClr val="142B48"/>
            </a:solidFill>
            <a:latin typeface="Montserrat" panose="00000500000000000000" pitchFamily="2" charset="0"/>
          </a:endParaRPr>
        </a:p>
      </dsp:txBody>
      <dsp:txXfrm>
        <a:off x="4603112" y="148959"/>
        <a:ext cx="2478598" cy="902918"/>
      </dsp:txXfrm>
    </dsp:sp>
    <dsp:sp modelId="{26D43066-0A7D-4B34-93AA-1608F2496965}">
      <dsp:nvSpPr>
        <dsp:cNvPr id="0" name=""/>
        <dsp:cNvSpPr/>
      </dsp:nvSpPr>
      <dsp:spPr>
        <a:xfrm>
          <a:off x="4603112" y="1051877"/>
          <a:ext cx="2478598" cy="902918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400" kern="1200" dirty="0">
              <a:solidFill>
                <a:srgbClr val="142B48"/>
              </a:solidFill>
              <a:latin typeface="Montserrat" panose="00000500000000000000" pitchFamily="2" charset="0"/>
            </a:rPr>
            <a:t>¿Has tenido sentimientos románticos hacia alguien?</a:t>
          </a:r>
          <a:endParaRPr lang="es-CO" sz="1400" kern="1200" dirty="0">
            <a:solidFill>
              <a:srgbClr val="142B48"/>
            </a:solidFill>
            <a:latin typeface="Montserrat" panose="00000500000000000000" pitchFamily="2" charset="0"/>
          </a:endParaRPr>
        </a:p>
      </dsp:txBody>
      <dsp:txXfrm>
        <a:off x="4603112" y="1051877"/>
        <a:ext cx="2478598" cy="902918"/>
      </dsp:txXfrm>
    </dsp:sp>
    <dsp:sp modelId="{61116EAB-3E00-4FDB-8ACA-7186FB54AB73}">
      <dsp:nvSpPr>
        <dsp:cNvPr id="0" name=""/>
        <dsp:cNvSpPr/>
      </dsp:nvSpPr>
      <dsp:spPr>
        <a:xfrm>
          <a:off x="4603112" y="1954796"/>
          <a:ext cx="2478598" cy="902918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400" kern="1200" dirty="0">
              <a:solidFill>
                <a:srgbClr val="142B48"/>
              </a:solidFill>
              <a:latin typeface="Montserrat" panose="00000500000000000000" pitchFamily="2" charset="0"/>
            </a:rPr>
            <a:t>Exposición, contexto, motivo.</a:t>
          </a:r>
          <a:endParaRPr lang="es-CO" sz="1400" kern="1200" dirty="0">
            <a:solidFill>
              <a:srgbClr val="142B48"/>
            </a:solidFill>
            <a:latin typeface="Montserrat" panose="00000500000000000000" pitchFamily="2" charset="0"/>
          </a:endParaRPr>
        </a:p>
      </dsp:txBody>
      <dsp:txXfrm>
        <a:off x="4603112" y="1954796"/>
        <a:ext cx="2478598" cy="902918"/>
      </dsp:txXfrm>
    </dsp:sp>
    <dsp:sp modelId="{4DF3A810-5A47-4435-BBF2-43116571D339}">
      <dsp:nvSpPr>
        <dsp:cNvPr id="0" name=""/>
        <dsp:cNvSpPr/>
      </dsp:nvSpPr>
      <dsp:spPr>
        <a:xfrm>
          <a:off x="4603112" y="2857714"/>
          <a:ext cx="2478598" cy="902918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1400" kern="1200" dirty="0">
              <a:solidFill>
                <a:srgbClr val="142B48"/>
              </a:solidFill>
              <a:latin typeface="Montserrat" panose="00000500000000000000" pitchFamily="2" charset="0"/>
            </a:rPr>
            <a:t>¿Sientes la necesidad de hacerte daño?</a:t>
          </a:r>
          <a:endParaRPr lang="es-CO" sz="1400" kern="1200" dirty="0">
            <a:solidFill>
              <a:srgbClr val="142B48"/>
            </a:solidFill>
            <a:latin typeface="Montserrat" panose="00000500000000000000" pitchFamily="2" charset="0"/>
          </a:endParaRPr>
        </a:p>
      </dsp:txBody>
      <dsp:txXfrm>
        <a:off x="4603112" y="2857714"/>
        <a:ext cx="2478598" cy="9029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FE37DF-EC54-4263-8F2E-675F09D36E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AE48E76-FA62-4A64-B559-E0990333E4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8600" y="3602038"/>
            <a:ext cx="66294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73FB237-85B5-4E59-B1F1-B12705287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9A43C-2727-4EB0-982E-635F60D9F0EF}" type="datetimeFigureOut">
              <a:rPr lang="es-CO" smtClean="0"/>
              <a:t>7/05/2021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9D8A0BE-4588-4000-BB99-7E87239B1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62783A1-00AF-4EC7-A6EC-7F5166052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21769-7334-4E00-84D9-1B6B2BC917D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60159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4129AD-ECE5-474A-B387-D1DB95CB4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B7BA0B1-5703-4417-8EBC-2B452AB883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CDD7C9-0917-4A0B-B8A9-9E5FB50DA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9A43C-2727-4EB0-982E-635F60D9F0EF}" type="datetimeFigureOut">
              <a:rPr lang="es-CO" smtClean="0"/>
              <a:t>7/05/2021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611FD9F-47C6-487B-ADEA-D7CBC8BA3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4879742-8F91-422B-ACE1-ECE7A8713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21769-7334-4E00-84D9-1B6B2BC917D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92070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9709C36-9BD2-4D6A-BAFE-594FC6E00F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947868E-B92C-4F91-9B8A-C374BE835A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457698" y="365125"/>
            <a:ext cx="4114801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300ABA-6F60-480A-91BE-73DEB6CCF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9A43C-2727-4EB0-982E-635F60D9F0EF}" type="datetimeFigureOut">
              <a:rPr lang="es-CO" smtClean="0"/>
              <a:t>7/05/2021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78D68B3-2C5D-4908-94A6-5DDD186B6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273D45F-3A7A-45C9-9A79-640C4410A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21769-7334-4E00-84D9-1B6B2BC917D4}" type="slidenum">
              <a:rPr lang="es-CO" smtClean="0"/>
              <a:t>‹Nº›</a:t>
            </a:fld>
            <a:endParaRPr lang="es-CO"/>
          </a:p>
        </p:txBody>
      </p:sp>
      <p:sp>
        <p:nvSpPr>
          <p:cNvPr id="9" name="Marcador de texto vertical 2">
            <a:extLst>
              <a:ext uri="{FF2B5EF4-FFF2-40B4-BE49-F238E27FC236}">
                <a16:creationId xmlns:a16="http://schemas.microsoft.com/office/drawing/2014/main" id="{B82BB312-C856-43C9-8F5C-0C179D08EDB8}"/>
              </a:ext>
            </a:extLst>
          </p:cNvPr>
          <p:cNvSpPr>
            <a:spLocks noGrp="1"/>
          </p:cNvSpPr>
          <p:nvPr>
            <p:ph type="body" orient="vert" idx="13"/>
          </p:nvPr>
        </p:nvSpPr>
        <p:spPr>
          <a:xfrm>
            <a:off x="342897" y="365125"/>
            <a:ext cx="4114801" cy="370991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76744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0AB230-510B-46BA-A458-30415A447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0852972-705E-4EE7-8C92-A2ECFCE604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825625"/>
            <a:ext cx="10667997" cy="209039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47B5BA6-96B9-4621-B526-119BBB5FA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9A43C-2727-4EB0-982E-635F60D9F0EF}" type="datetimeFigureOut">
              <a:rPr lang="es-CO" smtClean="0"/>
              <a:t>7/05/2021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68D5DBF-74C2-43DA-BA08-F929BB9B2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388F0D5-E917-4FE5-8E29-10C8AAF76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21769-7334-4E00-84D9-1B6B2BC917D4}" type="slidenum">
              <a:rPr lang="es-CO" smtClean="0"/>
              <a:t>‹Nº›</a:t>
            </a:fld>
            <a:endParaRPr lang="es-CO"/>
          </a:p>
        </p:txBody>
      </p:sp>
      <p:sp>
        <p:nvSpPr>
          <p:cNvPr id="9" name="Marcador de contenido 2">
            <a:extLst>
              <a:ext uri="{FF2B5EF4-FFF2-40B4-BE49-F238E27FC236}">
                <a16:creationId xmlns:a16="http://schemas.microsoft.com/office/drawing/2014/main" id="{812CB0F7-CC93-4978-8EAB-608B0E4AA3A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669654" y="3916017"/>
            <a:ext cx="6684145" cy="241334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79664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F1A1B7-772D-4D75-892B-27B117D80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1957801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F9B326C-5AAD-4A5D-9296-5664DBF19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13582" y="3675063"/>
            <a:ext cx="7040217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152B48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FC6101B-76EA-4336-A5AF-59DE7ADA5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9A43C-2727-4EB0-982E-635F60D9F0EF}" type="datetimeFigureOut">
              <a:rPr lang="es-CO" smtClean="0"/>
              <a:t>7/05/2021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32D21D-9C42-4277-85E1-AB84A87F0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75D6901-65A5-489B-8A2A-AC46A185E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21769-7334-4E00-84D9-1B6B2BC917D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44379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D94B4E-5A7E-47AC-84D3-3F40ADCCB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4D664EE-6701-4718-9054-5109FF57E4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91878" y="1825625"/>
            <a:ext cx="6761922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749F008-5191-4482-9476-FAD016A65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9A43C-2727-4EB0-982E-635F60D9F0EF}" type="datetimeFigureOut">
              <a:rPr lang="es-CO" smtClean="0"/>
              <a:t>7/05/2021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D374705-EC7E-43CD-A8BA-700FE6E24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298F706-3B1B-4FF9-88B2-38308E9FD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21769-7334-4E00-84D9-1B6B2BC917D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53535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359AB5-B49C-4FFE-8A17-CE1143B3A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74D0541-6456-44EA-8EDE-0DA35BC4BE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62061" y="1681163"/>
            <a:ext cx="6793327" cy="82391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CD6A3DD-A066-4224-8516-F51699A7A4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62061" y="2505075"/>
            <a:ext cx="679332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5B1CEC8-2EE5-4FC9-94AA-7C888ABF7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9A43C-2727-4EB0-982E-635F60D9F0EF}" type="datetimeFigureOut">
              <a:rPr lang="es-CO" smtClean="0"/>
              <a:t>7/05/2021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B828688-3403-4A3E-BE99-690BD45BA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7F64CFD-C2A2-4388-BBFA-BD36C2F25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21769-7334-4E00-84D9-1B6B2BC917D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85381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45552E-E0E0-4B03-B999-37BDBB2B7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8ED610B-0321-476E-9BDD-9AF9E1F64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9A43C-2727-4EB0-982E-635F60D9F0EF}" type="datetimeFigureOut">
              <a:rPr lang="es-CO" smtClean="0"/>
              <a:t>7/05/2021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94B43B3-517F-4151-8DE4-861C3C25D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C0816D1-42B2-40D3-B7F5-3134B038E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21769-7334-4E00-84D9-1B6B2BC917D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38534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9101B7F-8231-49AA-9066-E09F3127E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9A43C-2727-4EB0-982E-635F60D9F0EF}" type="datetimeFigureOut">
              <a:rPr lang="es-CO" smtClean="0"/>
              <a:t>7/05/2021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8C27FB9-FFA6-4E46-B67E-824570F85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C6F992B-FA33-4EF0-A371-7FB8AB4EB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21769-7334-4E00-84D9-1B6B2BC917D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98882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B55C37-8A66-4194-8B48-3492CE49F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828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24EE391-0CA3-46D5-BA01-0747611F5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5336" y="1097722"/>
            <a:ext cx="6336127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E470823-846D-4C9D-A634-758AADAE93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8200" y="2263775"/>
            <a:ext cx="3932237" cy="20574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D3B5D89-E0B9-4201-893E-1DC7B83CE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9A43C-2727-4EB0-982E-635F60D9F0EF}" type="datetimeFigureOut">
              <a:rPr lang="es-CO" smtClean="0"/>
              <a:t>7/05/2021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378A9D8-E9CE-48AA-B8A0-C31015237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9DD2967-F181-41FE-9E18-6D7ED3CC4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21769-7334-4E00-84D9-1B6B2BC917D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27863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B50178-0339-493E-A5F4-3BED390B2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199"/>
            <a:ext cx="3932237" cy="193812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248A928-B801-4B0F-B845-F5F594E358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73A892E-8CD1-4179-BB23-621C0A0236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12" y="2395328"/>
            <a:ext cx="3932237" cy="193813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B7A5898-E776-4E35-9018-F93701CB6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9A43C-2727-4EB0-982E-635F60D9F0EF}" type="datetimeFigureOut">
              <a:rPr lang="es-CO" smtClean="0"/>
              <a:t>7/05/2021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C735FD8-D311-44BB-B68C-AF313C5AB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919E25C-900D-4F62-A21D-CCF3C63E1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21769-7334-4E00-84D9-1B6B2BC917D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97728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C7114FF-0857-4F90-9F06-BB3815374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5C99329-E129-454C-ABE2-297FFEBB8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63888" y="1825625"/>
            <a:ext cx="7033590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A192E3-AE8E-451E-B7EA-62C5FC52A9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F9A43C-2727-4EB0-982E-635F60D9F0EF}" type="datetimeFigureOut">
              <a:rPr lang="es-CO" smtClean="0"/>
              <a:t>7/05/2021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0D69EF-6718-4696-9E2F-7A83A62FB4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317729-648F-433D-B41C-1A360C5FBC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F21769-7334-4E00-84D9-1B6B2BC917D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98045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AAA7"/>
          </a:solidFill>
          <a:latin typeface="Montserrat" panose="02000505000000020004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hyperlink" Target="https://pixnio.com/people/children-kids/two-caucasian-and-two-african-american-children-playing-together" TargetMode="External"/><Relationship Id="rId13" Type="http://schemas.openxmlformats.org/officeDocument/2006/relationships/hyperlink" Target="http://www.pixnio.com/people/children-kids/kids-education-classroom" TargetMode="External"/><Relationship Id="rId3" Type="http://schemas.openxmlformats.org/officeDocument/2006/relationships/hyperlink" Target="https://commons.wikimedia.org/wiki/File:Good_grade.svg" TargetMode="External"/><Relationship Id="rId7" Type="http://schemas.openxmlformats.org/officeDocument/2006/relationships/image" Target="../media/image8.jpeg"/><Relationship Id="rId12" Type="http://schemas.openxmlformats.org/officeDocument/2006/relationships/image" Target="../media/image10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Family" TargetMode="External"/><Relationship Id="rId11" Type="http://schemas.openxmlformats.org/officeDocument/2006/relationships/hyperlink" Target="https://creativecommons.org/licenses/by-nc-nd/3.0/" TargetMode="External"/><Relationship Id="rId5" Type="http://schemas.openxmlformats.org/officeDocument/2006/relationships/image" Target="../media/image7.jpeg"/><Relationship Id="rId10" Type="http://schemas.openxmlformats.org/officeDocument/2006/relationships/hyperlink" Target="http://nihaoyall.com/2013/09/how-they-grow.html" TargetMode="External"/><Relationship Id="rId4" Type="http://schemas.openxmlformats.org/officeDocument/2006/relationships/hyperlink" Target="https://creativecommons.org/licenses/by-sa/3.0/" TargetMode="External"/><Relationship Id="rId9" Type="http://schemas.openxmlformats.org/officeDocument/2006/relationships/image" Target="../media/image9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ho.int/maternal_child_adolescent/epidemiology/adolescence/en/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9D9684-7EFD-450A-8B66-6CC0512613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6751" y="653912"/>
            <a:ext cx="10178498" cy="2387600"/>
          </a:xfrm>
        </p:spPr>
        <p:txBody>
          <a:bodyPr>
            <a:noAutofit/>
          </a:bodyPr>
          <a:lstStyle/>
          <a:p>
            <a:r>
              <a:rPr lang="es-MX" sz="3600" dirty="0"/>
              <a:t>CONCEPTOS GENERALES DE </a:t>
            </a:r>
            <a:br>
              <a:rPr lang="es-MX" sz="3600" dirty="0"/>
            </a:br>
            <a:r>
              <a:rPr lang="es-MX" sz="3600" dirty="0"/>
              <a:t>EVALUACIÓN EN PSIQUIATRÍA INFANTIL</a:t>
            </a:r>
            <a:endParaRPr lang="es-CO" sz="36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A38EE58-0491-4EC0-A5B3-0141E78E14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81300" y="3271976"/>
            <a:ext cx="6629400" cy="1655762"/>
          </a:xfrm>
        </p:spPr>
        <p:txBody>
          <a:bodyPr/>
          <a:lstStyle/>
          <a:p>
            <a:r>
              <a:rPr lang="es-MX" b="1" dirty="0"/>
              <a:t>Dr. Óscar Adrián Carmona Nieto</a:t>
            </a:r>
          </a:p>
          <a:p>
            <a:r>
              <a:rPr lang="es-MX" b="1" dirty="0"/>
              <a:t>Residente de psiquiatría – 3er año</a:t>
            </a:r>
            <a:endParaRPr lang="es-CO" b="1" dirty="0"/>
          </a:p>
        </p:txBody>
      </p:sp>
    </p:spTree>
    <p:extLst>
      <p:ext uri="{BB962C8B-B14F-4D97-AF65-F5344CB8AC3E}">
        <p14:creationId xmlns:p14="http://schemas.microsoft.com/office/powerpoint/2010/main" val="38003053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C9EC96-27B8-420F-8BA6-E53DD23B7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71199"/>
            <a:ext cx="10515600" cy="1957801"/>
          </a:xfrm>
        </p:spPr>
        <p:txBody>
          <a:bodyPr>
            <a:normAutofit/>
          </a:bodyPr>
          <a:lstStyle/>
          <a:p>
            <a:pPr algn="ctr"/>
            <a:r>
              <a:rPr lang="es-MX" sz="5400" dirty="0"/>
              <a:t>EVALUACIÓN CLÍNICA EN PSIQUIATRÍA INFANTIL</a:t>
            </a:r>
            <a:endParaRPr lang="es-CO" sz="5400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219F707-A21F-4E62-93D5-564E4C28A2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75891" y="3639660"/>
            <a:ext cx="7040217" cy="1500187"/>
          </a:xfrm>
        </p:spPr>
        <p:txBody>
          <a:bodyPr/>
          <a:lstStyle/>
          <a:p>
            <a:pPr algn="ctr"/>
            <a:r>
              <a:rPr lang="es-MX" b="1" dirty="0"/>
              <a:t>Aspectos generales</a:t>
            </a:r>
            <a:endParaRPr lang="es-CO" b="1" dirty="0"/>
          </a:p>
        </p:txBody>
      </p:sp>
    </p:spTree>
    <p:extLst>
      <p:ext uri="{BB962C8B-B14F-4D97-AF65-F5344CB8AC3E}">
        <p14:creationId xmlns:p14="http://schemas.microsoft.com/office/powerpoint/2010/main" val="28655897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61D6C087-DB9A-41C9-ADBD-420ADF5720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148" y="189151"/>
            <a:ext cx="10515600" cy="1325563"/>
          </a:xfrm>
        </p:spPr>
        <p:txBody>
          <a:bodyPr/>
          <a:lstStyle/>
          <a:p>
            <a:r>
              <a:rPr lang="es-MX" dirty="0"/>
              <a:t>¿QUÉ DEBEMOS SABER ANTES?</a:t>
            </a:r>
            <a:endParaRPr lang="es-CO" dirty="0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E3D2D873-CB77-4E17-AAF5-5159388714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89442" y="1783418"/>
            <a:ext cx="6937513" cy="4351338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es-MX" dirty="0"/>
              <a:t>Los niños y adolescentes no son adultos pequeños:</a:t>
            </a:r>
          </a:p>
          <a:p>
            <a:pPr lvl="1"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s-MX" sz="1800" dirty="0"/>
              <a:t>Características del desarrollo.</a:t>
            </a:r>
          </a:p>
          <a:p>
            <a:pPr lvl="1"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s-MX" sz="1800" dirty="0"/>
              <a:t>“Idioma” distinto.</a:t>
            </a:r>
          </a:p>
          <a:p>
            <a:pPr lvl="1"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s-MX" sz="1800" dirty="0"/>
              <a:t>Rara vez buscan ayuda por sí mismos.</a:t>
            </a:r>
          </a:p>
          <a:p>
            <a:pPr algn="just">
              <a:lnSpc>
                <a:spcPct val="100000"/>
              </a:lnSpc>
            </a:pPr>
            <a:r>
              <a:rPr lang="es-MX" dirty="0"/>
              <a:t>Contribución de padres y adultos al cuadro del niño.</a:t>
            </a:r>
          </a:p>
          <a:p>
            <a:pPr algn="just">
              <a:lnSpc>
                <a:spcPct val="100000"/>
              </a:lnSpc>
            </a:pPr>
            <a:r>
              <a:rPr lang="es-MX" dirty="0"/>
              <a:t>Los niños tienen su propia percepción y es correcto escucharlos.</a:t>
            </a:r>
          </a:p>
          <a:p>
            <a:pPr algn="just">
              <a:lnSpc>
                <a:spcPct val="100000"/>
              </a:lnSpc>
            </a:pPr>
            <a:r>
              <a:rPr lang="es-MX" dirty="0"/>
              <a:t>La evaluación </a:t>
            </a:r>
            <a:r>
              <a:rPr lang="es-MX" b="1" dirty="0"/>
              <a:t>tiene</a:t>
            </a:r>
            <a:r>
              <a:rPr lang="es-MX" dirty="0"/>
              <a:t> que considerar el contexto:</a:t>
            </a:r>
          </a:p>
          <a:p>
            <a:pPr lvl="1"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s-MX" sz="1800" dirty="0"/>
              <a:t>Familiar, escolar, comunitario y cultural.</a:t>
            </a:r>
          </a:p>
          <a:p>
            <a:pPr algn="just">
              <a:lnSpc>
                <a:spcPct val="100000"/>
              </a:lnSpc>
            </a:pPr>
            <a:r>
              <a:rPr lang="es-MX" dirty="0"/>
              <a:t>Los niños se comportan </a:t>
            </a:r>
            <a:r>
              <a:rPr lang="es-MX" b="1" dirty="0"/>
              <a:t>muy</a:t>
            </a:r>
            <a:r>
              <a:rPr lang="es-MX" dirty="0"/>
              <a:t> diferente en varios ambientes:</a:t>
            </a:r>
          </a:p>
          <a:p>
            <a:pPr lvl="1"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s-MX" sz="1800" dirty="0"/>
              <a:t>¿Cuáles entornos mejoran o empeoran el problema?</a:t>
            </a:r>
            <a:endParaRPr lang="es-CO" sz="1800" dirty="0"/>
          </a:p>
        </p:txBody>
      </p:sp>
    </p:spTree>
    <p:extLst>
      <p:ext uri="{BB962C8B-B14F-4D97-AF65-F5344CB8AC3E}">
        <p14:creationId xmlns:p14="http://schemas.microsoft.com/office/powerpoint/2010/main" val="14077596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C7F829-D518-44E9-AB3D-E9F5A4D6E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895" y="189151"/>
            <a:ext cx="10515600" cy="1325563"/>
          </a:xfrm>
        </p:spPr>
        <p:txBody>
          <a:bodyPr/>
          <a:lstStyle/>
          <a:p>
            <a:r>
              <a:rPr lang="es-MX" dirty="0"/>
              <a:t>¿QUÉ DEBEMOS SABER ANTES?</a:t>
            </a:r>
            <a:endParaRPr lang="es-CO" dirty="0"/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695BE20F-5B61-4BAB-955F-CD9524F3A9B5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29681335"/>
              </p:ext>
            </p:extLst>
          </p:nvPr>
        </p:nvGraphicFramePr>
        <p:xfrm>
          <a:off x="4121426" y="1693102"/>
          <a:ext cx="7417904" cy="45751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587233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BFEC07-A49D-4CE1-B02D-F0C254B28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922" y="189151"/>
            <a:ext cx="10515600" cy="1325563"/>
          </a:xfrm>
        </p:spPr>
        <p:txBody>
          <a:bodyPr/>
          <a:lstStyle/>
          <a:p>
            <a:r>
              <a:rPr lang="es-MX" dirty="0"/>
              <a:t>NIVEL DE DESARROLLO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5349E35-8E6A-4BB5-AB24-935C894057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49078" y="1772617"/>
            <a:ext cx="6821557" cy="4351338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10000"/>
              </a:lnSpc>
            </a:pPr>
            <a:r>
              <a:rPr lang="es-MX" dirty="0"/>
              <a:t>Expresión de trastornos cambia con la edad.</a:t>
            </a:r>
          </a:p>
          <a:p>
            <a:pPr algn="just">
              <a:lnSpc>
                <a:spcPct val="110000"/>
              </a:lnSpc>
            </a:pPr>
            <a:r>
              <a:rPr lang="es-MX" dirty="0"/>
              <a:t>Conocer desarrollo infantil normal y anormal:</a:t>
            </a:r>
          </a:p>
          <a:p>
            <a:pPr lvl="1" algn="just">
              <a:lnSpc>
                <a:spcPct val="110000"/>
              </a:lnSpc>
              <a:buFont typeface="Wingdings" pitchFamily="2" charset="2"/>
              <a:buChar char="§"/>
            </a:pPr>
            <a:r>
              <a:rPr lang="es-MX" sz="1800" dirty="0"/>
              <a:t>Comprensión de rango de conductas esperables.</a:t>
            </a:r>
          </a:p>
          <a:p>
            <a:pPr algn="just">
              <a:lnSpc>
                <a:spcPct val="110000"/>
              </a:lnSpc>
            </a:pPr>
            <a:r>
              <a:rPr lang="es-MX" dirty="0"/>
              <a:t>Capacidad para reflexionar sobre emociones o sentimientos:</a:t>
            </a:r>
          </a:p>
          <a:p>
            <a:pPr lvl="1" algn="just">
              <a:lnSpc>
                <a:spcPct val="110000"/>
              </a:lnSpc>
              <a:buFont typeface="Wingdings" pitchFamily="2" charset="2"/>
              <a:buChar char="§"/>
            </a:pPr>
            <a:r>
              <a:rPr lang="es-MX" sz="1800" dirty="0"/>
              <a:t>Alteración emocional puede expresarse como inhibición, mutismo, irritabilidad, actitud negativista, etc.</a:t>
            </a:r>
          </a:p>
          <a:p>
            <a:pPr algn="just">
              <a:lnSpc>
                <a:spcPct val="110000"/>
              </a:lnSpc>
            </a:pPr>
            <a:r>
              <a:rPr lang="es-MX" dirty="0"/>
              <a:t>Interacción:</a:t>
            </a:r>
          </a:p>
          <a:p>
            <a:pPr lvl="1" algn="just">
              <a:lnSpc>
                <a:spcPct val="110000"/>
              </a:lnSpc>
              <a:buFont typeface="Wingdings" pitchFamily="2" charset="2"/>
              <a:buChar char="§"/>
            </a:pPr>
            <a:r>
              <a:rPr lang="es-MX" sz="1800" dirty="0"/>
              <a:t>Los niños pequeños pueden desconfiar de otros adultos.</a:t>
            </a:r>
          </a:p>
          <a:p>
            <a:pPr lvl="1" algn="just">
              <a:lnSpc>
                <a:spcPct val="110000"/>
              </a:lnSpc>
              <a:buFont typeface="Wingdings" pitchFamily="2" charset="2"/>
              <a:buChar char="§"/>
            </a:pPr>
            <a:r>
              <a:rPr lang="es-MX" sz="1800" dirty="0"/>
              <a:t>Los adolescentes perciben imposición o juicios.</a:t>
            </a:r>
          </a:p>
        </p:txBody>
      </p:sp>
    </p:spTree>
    <p:extLst>
      <p:ext uri="{BB962C8B-B14F-4D97-AF65-F5344CB8AC3E}">
        <p14:creationId xmlns:p14="http://schemas.microsoft.com/office/powerpoint/2010/main" val="2177206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F45D7A-0E3C-4684-96DE-994560E42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652" y="189151"/>
            <a:ext cx="10515600" cy="1325563"/>
          </a:xfrm>
        </p:spPr>
        <p:txBody>
          <a:bodyPr/>
          <a:lstStyle/>
          <a:p>
            <a:r>
              <a:rPr lang="es-MX" dirty="0"/>
              <a:t>OBJETIVOS DE LA EVALUACIÓN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A76FEC9-1D8F-47A7-BB6D-B0A2FA4098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02696" y="2209939"/>
            <a:ext cx="6761922" cy="4351338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es-MX" dirty="0"/>
              <a:t>Conocer el problema.</a:t>
            </a:r>
          </a:p>
          <a:p>
            <a:pPr algn="just">
              <a:lnSpc>
                <a:spcPct val="100000"/>
              </a:lnSpc>
            </a:pPr>
            <a:r>
              <a:rPr lang="es-MX" dirty="0"/>
              <a:t>Identificar expectativas y preocupaciones.</a:t>
            </a:r>
          </a:p>
          <a:p>
            <a:pPr algn="just">
              <a:lnSpc>
                <a:spcPct val="100000"/>
              </a:lnSpc>
            </a:pPr>
            <a:r>
              <a:rPr lang="es-MX" dirty="0"/>
              <a:t>Evaluar al niño al nivel de su funcionamiento:</a:t>
            </a:r>
          </a:p>
          <a:p>
            <a:pPr lvl="1"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s-MX" sz="1800" dirty="0"/>
              <a:t>Relaciones con otros niños, padres, otros adultos.</a:t>
            </a:r>
          </a:p>
          <a:p>
            <a:pPr algn="just">
              <a:lnSpc>
                <a:spcPct val="100000"/>
              </a:lnSpc>
            </a:pPr>
            <a:r>
              <a:rPr lang="es-MX" dirty="0"/>
              <a:t>Reconocer alteraciones del desarrollo.</a:t>
            </a:r>
          </a:p>
          <a:p>
            <a:pPr algn="just">
              <a:lnSpc>
                <a:spcPct val="100000"/>
              </a:lnSpc>
            </a:pPr>
            <a:r>
              <a:rPr lang="es-MX" dirty="0"/>
              <a:t>Reconocer otros factores de la salud del niño o adolescente.</a:t>
            </a:r>
          </a:p>
          <a:p>
            <a:pPr algn="just">
              <a:lnSpc>
                <a:spcPct val="100000"/>
              </a:lnSpc>
            </a:pPr>
            <a:r>
              <a:rPr lang="es-MX" dirty="0"/>
              <a:t>Considerar informes de terceros.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1325215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0D239D-A31F-49A5-B41A-7F74E1C30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68344"/>
            <a:ext cx="10515600" cy="1957801"/>
          </a:xfrm>
        </p:spPr>
        <p:txBody>
          <a:bodyPr>
            <a:normAutofit/>
          </a:bodyPr>
          <a:lstStyle/>
          <a:p>
            <a:pPr algn="ctr"/>
            <a:r>
              <a:rPr lang="es-MX" sz="5400" dirty="0"/>
              <a:t>LA HISTORIA CLÍNICA</a:t>
            </a:r>
            <a:endParaRPr lang="es-CO" sz="5400" dirty="0"/>
          </a:p>
        </p:txBody>
      </p:sp>
    </p:spTree>
    <p:extLst>
      <p:ext uri="{BB962C8B-B14F-4D97-AF65-F5344CB8AC3E}">
        <p14:creationId xmlns:p14="http://schemas.microsoft.com/office/powerpoint/2010/main" val="27532220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33EF43DC-A1F4-4B33-94E7-099125F8A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652" y="328335"/>
            <a:ext cx="10515600" cy="1090644"/>
          </a:xfrm>
        </p:spPr>
        <p:txBody>
          <a:bodyPr/>
          <a:lstStyle/>
          <a:p>
            <a:r>
              <a:rPr lang="es-MX" dirty="0"/>
              <a:t>HISTORIA CLÍNICA</a:t>
            </a:r>
            <a:endParaRPr lang="es-CO" dirty="0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6E3C5B8F-7938-4F28-B0A5-981D3F7D1C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68956" y="1418979"/>
            <a:ext cx="6761922" cy="5306495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20000"/>
              </a:lnSpc>
            </a:pPr>
            <a:r>
              <a:rPr lang="es-MX" dirty="0"/>
              <a:t>Datos e identificación:</a:t>
            </a:r>
          </a:p>
          <a:p>
            <a:pPr lvl="1" algn="just">
              <a:lnSpc>
                <a:spcPct val="120000"/>
              </a:lnSpc>
              <a:buFont typeface="Wingdings" pitchFamily="2" charset="2"/>
              <a:buChar char="§"/>
            </a:pPr>
            <a:r>
              <a:rPr lang="es-MX" sz="1800" dirty="0"/>
              <a:t>Padres o cuidadores, grado de escolaridad, datos del colegio.</a:t>
            </a:r>
          </a:p>
          <a:p>
            <a:pPr algn="just">
              <a:lnSpc>
                <a:spcPct val="120000"/>
              </a:lnSpc>
            </a:pPr>
            <a:r>
              <a:rPr lang="es-MX" dirty="0"/>
              <a:t>Motivo de consulta.</a:t>
            </a:r>
          </a:p>
          <a:p>
            <a:pPr algn="just">
              <a:lnSpc>
                <a:spcPct val="120000"/>
              </a:lnSpc>
            </a:pPr>
            <a:r>
              <a:rPr lang="es-MX" dirty="0"/>
              <a:t>Enfermedad actual.</a:t>
            </a:r>
          </a:p>
          <a:p>
            <a:pPr algn="just">
              <a:lnSpc>
                <a:spcPct val="120000"/>
              </a:lnSpc>
            </a:pPr>
            <a:r>
              <a:rPr lang="es-MX" dirty="0"/>
              <a:t>Antecedentes personales:</a:t>
            </a:r>
          </a:p>
          <a:p>
            <a:pPr lvl="1" algn="just">
              <a:lnSpc>
                <a:spcPct val="120000"/>
              </a:lnSpc>
              <a:buFont typeface="Wingdings" pitchFamily="2" charset="2"/>
              <a:buChar char="§"/>
            </a:pPr>
            <a:r>
              <a:rPr lang="es-MX" sz="1800" dirty="0"/>
              <a:t>Datos perinatales, instrumentación del parto, desarrollo neurológico, problemas maternos, dificultades escolares.</a:t>
            </a:r>
          </a:p>
          <a:p>
            <a:pPr algn="just">
              <a:lnSpc>
                <a:spcPct val="120000"/>
              </a:lnSpc>
            </a:pPr>
            <a:r>
              <a:rPr lang="es-MX" dirty="0"/>
              <a:t>Desarrollo psicosexual (adolescentes):</a:t>
            </a:r>
          </a:p>
          <a:p>
            <a:pPr lvl="1" algn="just">
              <a:lnSpc>
                <a:spcPct val="120000"/>
              </a:lnSpc>
              <a:buFont typeface="Wingdings" pitchFamily="2" charset="2"/>
              <a:buChar char="§"/>
            </a:pPr>
            <a:r>
              <a:rPr lang="es-MX" sz="1800" dirty="0"/>
              <a:t>Vida sexual, orientación, conductas de riesgo.</a:t>
            </a:r>
          </a:p>
          <a:p>
            <a:pPr algn="just">
              <a:lnSpc>
                <a:spcPct val="120000"/>
              </a:lnSpc>
            </a:pPr>
            <a:r>
              <a:rPr lang="es-MX" dirty="0"/>
              <a:t>Antecedentes familiares.</a:t>
            </a:r>
          </a:p>
          <a:p>
            <a:pPr algn="just">
              <a:lnSpc>
                <a:spcPct val="120000"/>
              </a:lnSpc>
            </a:pPr>
            <a:r>
              <a:rPr lang="es-MX" dirty="0"/>
              <a:t>Revisión por sistemas:</a:t>
            </a:r>
          </a:p>
          <a:p>
            <a:pPr lvl="1" algn="just">
              <a:lnSpc>
                <a:spcPct val="120000"/>
              </a:lnSpc>
              <a:buFont typeface="Wingdings" pitchFamily="2" charset="2"/>
              <a:buChar char="§"/>
            </a:pPr>
            <a:r>
              <a:rPr lang="es-MX" sz="1800" dirty="0"/>
              <a:t>Funciones, síntomas somáticos.</a:t>
            </a:r>
          </a:p>
          <a:p>
            <a:pPr algn="just">
              <a:lnSpc>
                <a:spcPct val="120000"/>
              </a:lnSpc>
            </a:pPr>
            <a:r>
              <a:rPr lang="es-MX" dirty="0"/>
              <a:t>Dinámica familiar.</a:t>
            </a:r>
          </a:p>
          <a:p>
            <a:pPr algn="just">
              <a:lnSpc>
                <a:spcPct val="120000"/>
              </a:lnSpc>
            </a:pPr>
            <a:r>
              <a:rPr lang="es-MX" dirty="0"/>
              <a:t>Examen físico y mental:</a:t>
            </a:r>
          </a:p>
          <a:p>
            <a:pPr lvl="1" algn="just">
              <a:lnSpc>
                <a:spcPct val="120000"/>
              </a:lnSpc>
              <a:buFont typeface="Wingdings" pitchFamily="2" charset="2"/>
              <a:buChar char="§"/>
            </a:pPr>
            <a:r>
              <a:rPr lang="es-MX" sz="1800" dirty="0"/>
              <a:t>Biotipo, implantación auricular, telecanto, alteraciones visuales o auditivas.</a:t>
            </a:r>
          </a:p>
        </p:txBody>
      </p:sp>
    </p:spTree>
    <p:extLst>
      <p:ext uri="{BB962C8B-B14F-4D97-AF65-F5344CB8AC3E}">
        <p14:creationId xmlns:p14="http://schemas.microsoft.com/office/powerpoint/2010/main" val="8435374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37D30F-88E4-4387-B03F-72F9FF411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99137"/>
            <a:ext cx="10515600" cy="1957801"/>
          </a:xfrm>
        </p:spPr>
        <p:txBody>
          <a:bodyPr>
            <a:normAutofit/>
          </a:bodyPr>
          <a:lstStyle/>
          <a:p>
            <a:pPr algn="ctr"/>
            <a:r>
              <a:rPr lang="es-MX" sz="5400" dirty="0"/>
              <a:t>IDENTIFICAR EL </a:t>
            </a:r>
            <a:br>
              <a:rPr lang="es-MX" sz="5400" dirty="0"/>
            </a:br>
            <a:r>
              <a:rPr lang="es-MX" sz="5400" dirty="0"/>
              <a:t>MOTIVO DE CONSULTA</a:t>
            </a:r>
            <a:endParaRPr lang="es-CO" sz="5400" dirty="0"/>
          </a:p>
        </p:txBody>
      </p:sp>
    </p:spTree>
    <p:extLst>
      <p:ext uri="{BB962C8B-B14F-4D97-AF65-F5344CB8AC3E}">
        <p14:creationId xmlns:p14="http://schemas.microsoft.com/office/powerpoint/2010/main" val="17576828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0B597DAC-73B8-4D75-B2EE-71CD2FEE3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417" y="189151"/>
            <a:ext cx="10515600" cy="1325563"/>
          </a:xfrm>
        </p:spPr>
        <p:txBody>
          <a:bodyPr/>
          <a:lstStyle/>
          <a:p>
            <a:r>
              <a:rPr lang="es-MX" dirty="0"/>
              <a:t>EL MOTIVO DE CONSULTA</a:t>
            </a:r>
            <a:endParaRPr lang="es-CO" dirty="0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8D3ACE5D-75D3-412E-9F09-4C5CF2FA40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08713" y="2170183"/>
            <a:ext cx="6761922" cy="4351338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es-MX" dirty="0"/>
              <a:t>¿</a:t>
            </a:r>
            <a:r>
              <a:rPr lang="es-MX" b="1" dirty="0"/>
              <a:t>Quién</a:t>
            </a:r>
            <a:r>
              <a:rPr lang="es-MX" dirty="0"/>
              <a:t> solicitó la valoración y por qué?:</a:t>
            </a:r>
          </a:p>
          <a:p>
            <a:pPr lvl="1"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s-MX" sz="1800" dirty="0"/>
              <a:t>Información sobre el contexto, y expresión del problema.</a:t>
            </a:r>
          </a:p>
          <a:p>
            <a:pPr algn="just">
              <a:lnSpc>
                <a:spcPct val="100000"/>
              </a:lnSpc>
            </a:pPr>
            <a:r>
              <a:rPr lang="es-MX" dirty="0"/>
              <a:t>¿Quién más está preocupado por el niño?:</a:t>
            </a:r>
          </a:p>
          <a:p>
            <a:pPr lvl="1"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s-MX" sz="1800" dirty="0"/>
              <a:t>Información sobre contexto familiar.</a:t>
            </a:r>
          </a:p>
          <a:p>
            <a:pPr algn="just">
              <a:lnSpc>
                <a:spcPct val="100000"/>
              </a:lnSpc>
            </a:pPr>
            <a:r>
              <a:rPr lang="es-MX" dirty="0"/>
              <a:t>¿Por qué ahora?:</a:t>
            </a:r>
          </a:p>
          <a:p>
            <a:pPr lvl="1"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s-MX" sz="1800" dirty="0"/>
              <a:t>Información sobre síntomas previos.</a:t>
            </a:r>
          </a:p>
          <a:p>
            <a:pPr algn="just">
              <a:lnSpc>
                <a:spcPct val="100000"/>
              </a:lnSpc>
            </a:pPr>
            <a:r>
              <a:rPr lang="es-MX" dirty="0"/>
              <a:t>¿Qué otros problemas relacionados se identifican?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5250980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312CC8-0D91-4050-9CC5-2F5F53F0B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09" y="189151"/>
            <a:ext cx="10515600" cy="1325563"/>
          </a:xfrm>
        </p:spPr>
        <p:txBody>
          <a:bodyPr/>
          <a:lstStyle/>
          <a:p>
            <a:r>
              <a:rPr lang="es-MX" dirty="0"/>
              <a:t>EL MOTIVO DE CONSULTA</a:t>
            </a:r>
            <a:endParaRPr lang="es-CO" dirty="0"/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3A8D597B-4992-4AC6-B599-90DF14F345B3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54865062"/>
              </p:ext>
            </p:extLst>
          </p:nvPr>
        </p:nvGraphicFramePr>
        <p:xfrm>
          <a:off x="5016708" y="2160104"/>
          <a:ext cx="6761162" cy="42156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38392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938757-0F9E-4BD8-86F7-8080808FF4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391" y="189151"/>
            <a:ext cx="10515600" cy="1325563"/>
          </a:xfrm>
        </p:spPr>
        <p:txBody>
          <a:bodyPr/>
          <a:lstStyle/>
          <a:p>
            <a:r>
              <a:rPr lang="es-MX" dirty="0"/>
              <a:t>¿QUÉ ES SALUD MENTAL?</a:t>
            </a:r>
            <a:endParaRPr lang="es-CO" dirty="0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7277F059-ECAA-4056-935B-7D54C982E8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23182" y="1838878"/>
            <a:ext cx="6761922" cy="4351338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es-MX" dirty="0"/>
              <a:t>Salud según OMS: </a:t>
            </a:r>
          </a:p>
          <a:p>
            <a:pPr lvl="1"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s-MX" sz="1800" dirty="0"/>
              <a:t>“Estado de completo bienestar físico, </a:t>
            </a:r>
            <a:r>
              <a:rPr lang="es-MX" sz="1800" b="1" dirty="0"/>
              <a:t>mental, </a:t>
            </a:r>
            <a:r>
              <a:rPr lang="es-MX" sz="1800" dirty="0"/>
              <a:t>y social, y no solamente la ausencia de trastorno o enfermedad”.</a:t>
            </a:r>
          </a:p>
          <a:p>
            <a:pPr algn="just">
              <a:lnSpc>
                <a:spcPct val="100000"/>
              </a:lnSpc>
            </a:pPr>
            <a:r>
              <a:rPr lang="es-MX" dirty="0"/>
              <a:t>Salud mental: </a:t>
            </a:r>
          </a:p>
          <a:p>
            <a:pPr lvl="1"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s-MX" sz="1800" dirty="0"/>
              <a:t>Estado de bienestar.</a:t>
            </a:r>
          </a:p>
          <a:p>
            <a:pPr lvl="1"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s-MX" sz="1800" dirty="0"/>
              <a:t>Adquisición y reconocimiento de habilidades.</a:t>
            </a:r>
          </a:p>
          <a:p>
            <a:pPr lvl="1"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s-MX" sz="1800" dirty="0"/>
              <a:t>Capacidad de afrontamiento.</a:t>
            </a:r>
          </a:p>
          <a:p>
            <a:pPr lvl="1"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s-MX" sz="1800" dirty="0"/>
              <a:t>Productividad y contribución.</a:t>
            </a:r>
          </a:p>
          <a:p>
            <a:pPr lvl="1"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s-MX" sz="1800" dirty="0"/>
              <a:t>Integrar capacidad de:</a:t>
            </a:r>
          </a:p>
          <a:p>
            <a:pPr lvl="2" algn="just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s-MX" dirty="0"/>
              <a:t>Pensar, sentir, interactuar, vivir y disfrutar la vida.</a:t>
            </a:r>
          </a:p>
          <a:p>
            <a:pPr algn="just">
              <a:lnSpc>
                <a:spcPct val="100000"/>
              </a:lnSpc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6668689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20EF87-2D3D-46CD-96B7-09DE6FDAD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157" y="189151"/>
            <a:ext cx="10515600" cy="1325563"/>
          </a:xfrm>
        </p:spPr>
        <p:txBody>
          <a:bodyPr/>
          <a:lstStyle/>
          <a:p>
            <a:r>
              <a:rPr lang="es-MX" dirty="0"/>
              <a:t>MOTIVOS DE CONSULTA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DC4421B-E5E6-447B-87BF-E1D5306C0A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55974" y="1514714"/>
            <a:ext cx="5532783" cy="507150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es-MX" dirty="0"/>
              <a:t>“No deja dar clase”.</a:t>
            </a:r>
          </a:p>
          <a:p>
            <a:pPr>
              <a:lnSpc>
                <a:spcPct val="110000"/>
              </a:lnSpc>
            </a:pPr>
            <a:r>
              <a:rPr lang="es-MX" dirty="0"/>
              <a:t>“Hace muchas pataletas”.</a:t>
            </a:r>
          </a:p>
          <a:p>
            <a:pPr>
              <a:lnSpc>
                <a:spcPct val="110000"/>
              </a:lnSpc>
            </a:pPr>
            <a:r>
              <a:rPr lang="es-MX" dirty="0"/>
              <a:t>“Le dan ataques de rabia”.</a:t>
            </a:r>
          </a:p>
          <a:p>
            <a:pPr>
              <a:lnSpc>
                <a:spcPct val="110000"/>
              </a:lnSpc>
            </a:pPr>
            <a:r>
              <a:rPr lang="es-MX" dirty="0"/>
              <a:t>“No le entra el estudio”.</a:t>
            </a:r>
          </a:p>
          <a:p>
            <a:pPr>
              <a:lnSpc>
                <a:spcPct val="110000"/>
              </a:lnSpc>
            </a:pPr>
            <a:r>
              <a:rPr lang="es-MX" dirty="0"/>
              <a:t>“Es muy inquieto”.</a:t>
            </a:r>
          </a:p>
          <a:p>
            <a:pPr>
              <a:lnSpc>
                <a:spcPct val="110000"/>
              </a:lnSpc>
            </a:pPr>
            <a:r>
              <a:rPr lang="es-MX" dirty="0"/>
              <a:t>“Es muy nervioso”.</a:t>
            </a:r>
          </a:p>
          <a:p>
            <a:pPr>
              <a:lnSpc>
                <a:spcPct val="110000"/>
              </a:lnSpc>
            </a:pPr>
            <a:r>
              <a:rPr lang="es-MX" dirty="0"/>
              <a:t>“Se orina en la cama”.</a:t>
            </a:r>
          </a:p>
          <a:p>
            <a:pPr>
              <a:lnSpc>
                <a:spcPct val="110000"/>
              </a:lnSpc>
            </a:pPr>
            <a:r>
              <a:rPr lang="es-MX" dirty="0"/>
              <a:t>“Está aislado y se enoja fácil”.</a:t>
            </a:r>
          </a:p>
          <a:p>
            <a:pPr>
              <a:lnSpc>
                <a:spcPct val="110000"/>
              </a:lnSpc>
            </a:pPr>
            <a:r>
              <a:rPr lang="es-MX" dirty="0"/>
              <a:t>“Está consumiendo”.</a:t>
            </a:r>
          </a:p>
          <a:p>
            <a:pPr>
              <a:lnSpc>
                <a:spcPct val="110000"/>
              </a:lnSpc>
            </a:pPr>
            <a:r>
              <a:rPr lang="es-MX" dirty="0"/>
              <a:t>“Dejó de comer”.</a:t>
            </a:r>
          </a:p>
          <a:p>
            <a:pPr>
              <a:lnSpc>
                <a:spcPct val="110000"/>
              </a:lnSpc>
            </a:pPr>
            <a:r>
              <a:rPr lang="es-CO" dirty="0"/>
              <a:t>“No es capaz de dormir”.</a:t>
            </a:r>
          </a:p>
          <a:p>
            <a:pPr>
              <a:lnSpc>
                <a:spcPct val="110000"/>
              </a:lnSpc>
            </a:pPr>
            <a:r>
              <a:rPr lang="es-CO" dirty="0"/>
              <a:t>“Está diciendo cosas raras”.</a:t>
            </a:r>
          </a:p>
        </p:txBody>
      </p:sp>
    </p:spTree>
    <p:extLst>
      <p:ext uri="{BB962C8B-B14F-4D97-AF65-F5344CB8AC3E}">
        <p14:creationId xmlns:p14="http://schemas.microsoft.com/office/powerpoint/2010/main" val="9996920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C7B18D-7D72-4F8C-886B-9FCEB0C6EA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263236"/>
            <a:ext cx="10515600" cy="1957801"/>
          </a:xfrm>
        </p:spPr>
        <p:txBody>
          <a:bodyPr>
            <a:normAutofit/>
          </a:bodyPr>
          <a:lstStyle/>
          <a:p>
            <a:pPr algn="ctr"/>
            <a:r>
              <a:rPr lang="es-MX" sz="5400" dirty="0"/>
              <a:t>ENFERMEDAD ACTUAL</a:t>
            </a:r>
            <a:endParaRPr lang="es-CO" sz="5400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62B90A8-867C-4486-8000-91C00F22CD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75891" y="3429000"/>
            <a:ext cx="7040217" cy="1500187"/>
          </a:xfrm>
        </p:spPr>
        <p:txBody>
          <a:bodyPr/>
          <a:lstStyle/>
          <a:p>
            <a:pPr algn="ctr"/>
            <a:r>
              <a:rPr lang="es-MX" b="1" dirty="0"/>
              <a:t>Estableciendo el problema</a:t>
            </a:r>
            <a:endParaRPr lang="es-CO" b="1" dirty="0"/>
          </a:p>
        </p:txBody>
      </p:sp>
    </p:spTree>
    <p:extLst>
      <p:ext uri="{BB962C8B-B14F-4D97-AF65-F5344CB8AC3E}">
        <p14:creationId xmlns:p14="http://schemas.microsoft.com/office/powerpoint/2010/main" val="42675158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358961-B9EB-40CC-98D3-FCF973376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189151"/>
            <a:ext cx="10515600" cy="1325563"/>
          </a:xfrm>
        </p:spPr>
        <p:txBody>
          <a:bodyPr/>
          <a:lstStyle/>
          <a:p>
            <a:r>
              <a:rPr lang="es-MX" dirty="0"/>
              <a:t>¿CÓMO HABLAR DEL PROBLEMA?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38689B1-250B-481C-BDE1-E244E8CCC9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62938" y="2117174"/>
            <a:ext cx="6761922" cy="4351338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es-MX" dirty="0"/>
              <a:t>Conviene hacer la valoración con todos inicialmente.</a:t>
            </a:r>
          </a:p>
          <a:p>
            <a:pPr algn="just">
              <a:lnSpc>
                <a:spcPct val="100000"/>
              </a:lnSpc>
            </a:pPr>
            <a:r>
              <a:rPr lang="es-MX" dirty="0"/>
              <a:t>Evaluar a solas al paciente: </a:t>
            </a:r>
          </a:p>
          <a:p>
            <a:pPr lvl="1"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s-MX" sz="1800" dirty="0"/>
              <a:t>Sexualidad, abuso, maltrato, ideas de suicidio.</a:t>
            </a:r>
          </a:p>
          <a:p>
            <a:pPr algn="just">
              <a:lnSpc>
                <a:spcPct val="100000"/>
              </a:lnSpc>
            </a:pPr>
            <a:r>
              <a:rPr lang="es-MX" dirty="0"/>
              <a:t>Padres tienen conocimiento limitado sobre sentimientos y situaciones fuera de casa.</a:t>
            </a:r>
          </a:p>
          <a:p>
            <a:pPr algn="just">
              <a:lnSpc>
                <a:spcPct val="100000"/>
              </a:lnSpc>
            </a:pPr>
            <a:r>
              <a:rPr lang="es-MX" dirty="0"/>
              <a:t>No se debe presionar si el niño no desea quedarse solo.</a:t>
            </a:r>
          </a:p>
          <a:p>
            <a:pPr algn="just">
              <a:lnSpc>
                <a:spcPct val="100000"/>
              </a:lnSpc>
            </a:pPr>
            <a:r>
              <a:rPr lang="es-MX" dirty="0"/>
              <a:t>Son comunes los desacuerdos entre padres y paciente.</a:t>
            </a:r>
          </a:p>
          <a:p>
            <a:pPr marL="457200" lvl="1" indent="0" algn="just">
              <a:lnSpc>
                <a:spcPct val="100000"/>
              </a:lnSpc>
              <a:buNone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2980044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C014F3-12BD-4023-B662-76F43C4D4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660" y="189151"/>
            <a:ext cx="10515600" cy="1325563"/>
          </a:xfrm>
        </p:spPr>
        <p:txBody>
          <a:bodyPr/>
          <a:lstStyle/>
          <a:p>
            <a:r>
              <a:rPr lang="es-MX" dirty="0"/>
              <a:t>¿QUÉ SE DEBE INDAGAR?</a:t>
            </a:r>
            <a:endParaRPr lang="es-CO" dirty="0"/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16A786FD-F4D8-4C58-9F6E-39A0716997F2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03465285"/>
              </p:ext>
            </p:extLst>
          </p:nvPr>
        </p:nvGraphicFramePr>
        <p:xfrm>
          <a:off x="5056465" y="1971399"/>
          <a:ext cx="6761162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891971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BD0969-6A09-4559-83D9-D9E977AE34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189151"/>
            <a:ext cx="10515600" cy="1325563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s-MX" dirty="0"/>
              <a:t>EL FOCO INICIAL DEBEN </a:t>
            </a:r>
            <a:br>
              <a:rPr lang="es-MX" dirty="0"/>
            </a:br>
            <a:r>
              <a:rPr lang="es-MX" dirty="0"/>
              <a:t>SER LOS SÍNTOMAS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B3B8B34-8C6B-4E4E-8CFD-5AEDED3BFD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0115" y="1611115"/>
            <a:ext cx="10667997" cy="2304902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es-MX" dirty="0"/>
              <a:t>¿Ha estado presente desde la infancia temprana?:</a:t>
            </a:r>
          </a:p>
          <a:p>
            <a:pPr lvl="1">
              <a:lnSpc>
                <a:spcPct val="110000"/>
              </a:lnSpc>
              <a:buFont typeface="Wingdings" pitchFamily="2" charset="2"/>
              <a:buChar char="§"/>
            </a:pPr>
            <a:r>
              <a:rPr lang="es-MX" sz="1800" dirty="0"/>
              <a:t>Ej: autismo, trastorno del aprendizaje, discapacidad intelectual.</a:t>
            </a:r>
          </a:p>
          <a:p>
            <a:pPr>
              <a:lnSpc>
                <a:spcPct val="110000"/>
              </a:lnSpc>
            </a:pPr>
            <a:r>
              <a:rPr lang="es-MX" dirty="0"/>
              <a:t>¿Es intermitente o recurrente?:</a:t>
            </a:r>
          </a:p>
          <a:p>
            <a:pPr lvl="1">
              <a:lnSpc>
                <a:spcPct val="110000"/>
              </a:lnSpc>
              <a:buFont typeface="Wingdings" pitchFamily="2" charset="2"/>
              <a:buChar char="§"/>
            </a:pPr>
            <a:r>
              <a:rPr lang="es-MX" sz="1800" dirty="0"/>
              <a:t>Ej: síntomas depresivos o maniacos, síntomas de ansiedad.</a:t>
            </a:r>
          </a:p>
          <a:p>
            <a:pPr>
              <a:lnSpc>
                <a:spcPct val="110000"/>
              </a:lnSpc>
            </a:pPr>
            <a:r>
              <a:rPr lang="es-MX" dirty="0"/>
              <a:t>¿Representa un deterioro de su funcionamiento previo?:</a:t>
            </a:r>
          </a:p>
          <a:p>
            <a:pPr lvl="1">
              <a:lnSpc>
                <a:spcPct val="110000"/>
              </a:lnSpc>
              <a:buFont typeface="Wingdings" pitchFamily="2" charset="2"/>
              <a:buChar char="§"/>
            </a:pPr>
            <a:r>
              <a:rPr lang="es-MX" sz="1800" dirty="0"/>
              <a:t>Ej: esquizofrenia, regresiones.</a:t>
            </a:r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0D671609-6C29-4C97-964A-2198CE1FB9DE}"/>
              </a:ext>
            </a:extLst>
          </p:cNvPr>
          <p:cNvGraphicFramePr>
            <a:graphicFrameLocks noGrp="1"/>
          </p:cNvGraphicFramePr>
          <p:nvPr>
            <p:ph idx="13"/>
            <p:extLst>
              <p:ext uri="{D42A27DB-BD31-4B8C-83A1-F6EECF244321}">
                <p14:modId xmlns:p14="http://schemas.microsoft.com/office/powerpoint/2010/main" val="1016543406"/>
              </p:ext>
            </p:extLst>
          </p:nvPr>
        </p:nvGraphicFramePr>
        <p:xfrm>
          <a:off x="5849097" y="3788365"/>
          <a:ext cx="7204294" cy="28804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728538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A347E2-E1E3-4AE5-857B-B10DCB9A6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09" y="189799"/>
            <a:ext cx="10515600" cy="132556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s-MX" dirty="0"/>
              <a:t>¿CÓMO IMPACTAN ESTOS SÍNTOMAS?</a:t>
            </a:r>
            <a:endParaRPr lang="es-CO" dirty="0"/>
          </a:p>
        </p:txBody>
      </p:sp>
      <p:pic>
        <p:nvPicPr>
          <p:cNvPr id="5" name="Imagen 4" descr="Texto, Carta&#10;&#10;Descripción generada automáticamente">
            <a:extLst>
              <a:ext uri="{FF2B5EF4-FFF2-40B4-BE49-F238E27FC236}">
                <a16:creationId xmlns:a16="http://schemas.microsoft.com/office/drawing/2014/main" id="{3D1251E4-B46F-45B5-8621-762576720AF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256104" y="4037475"/>
            <a:ext cx="1811101" cy="2046544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BBFA4BCC-E1E6-4361-942D-0941A58A319E}"/>
              </a:ext>
            </a:extLst>
          </p:cNvPr>
          <p:cNvSpPr txBox="1"/>
          <p:nvPr/>
        </p:nvSpPr>
        <p:spPr>
          <a:xfrm>
            <a:off x="-1665698" y="9550147"/>
            <a:ext cx="36312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900">
                <a:hlinkClick r:id="rId3" tooltip="https://commons.wikimedia.org/wiki/File:Good_grade.svg"/>
              </a:rPr>
              <a:t>Esta foto</a:t>
            </a:r>
            <a:r>
              <a:rPr lang="es-CO" sz="900"/>
              <a:t> de Autor desconocido está bajo licencia </a:t>
            </a:r>
            <a:r>
              <a:rPr lang="es-CO" sz="900">
                <a:hlinkClick r:id="rId4" tooltip="https://creativecommons.org/licenses/by-sa/3.0/"/>
              </a:rPr>
              <a:t>CC BY-SA</a:t>
            </a:r>
            <a:endParaRPr lang="es-CO" sz="900"/>
          </a:p>
        </p:txBody>
      </p:sp>
      <p:pic>
        <p:nvPicPr>
          <p:cNvPr id="7" name="Marcador de contenido 9" descr="Personas posando por un foto&#10;&#10;Descripción generada automáticamente">
            <a:extLst>
              <a:ext uri="{FF2B5EF4-FFF2-40B4-BE49-F238E27FC236}">
                <a16:creationId xmlns:a16="http://schemas.microsoft.com/office/drawing/2014/main" id="{50E7EC7F-02CA-4146-A94F-329019E213D0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9330735" y="750907"/>
            <a:ext cx="2576442" cy="387539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9" name="Imagen 8" descr="Un niño sentado en el pasto&#10;&#10;Descripción generada automáticamente con confianza baja">
            <a:extLst>
              <a:ext uri="{FF2B5EF4-FFF2-40B4-BE49-F238E27FC236}">
                <a16:creationId xmlns:a16="http://schemas.microsoft.com/office/drawing/2014/main" id="{9C4FFFBB-AF1A-4225-B09C-CEF940D45E10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4928861" y="1359644"/>
            <a:ext cx="3529907" cy="235327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" name="Imagen 9" descr="Un grupo de niños posando para una foto&#10;&#10;Descripción generada automáticamente">
            <a:extLst>
              <a:ext uri="{FF2B5EF4-FFF2-40B4-BE49-F238E27FC236}">
                <a16:creationId xmlns:a16="http://schemas.microsoft.com/office/drawing/2014/main" id="{80B6BB71-C0E8-4D17-84F9-D73B6BB5FBFB}"/>
              </a:ext>
            </a:extLst>
          </p:cNvPr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  <a:ext uri="{837473B0-CC2E-450A-ABE3-18F120FF3D39}">
                <a1611:picAttrSrcUrl xmlns:a1611="http://schemas.microsoft.com/office/drawing/2016/11/main" r:id="rId10"/>
              </a:ext>
            </a:extLst>
          </a:blip>
          <a:stretch>
            <a:fillRect/>
          </a:stretch>
        </p:blipFill>
        <p:spPr>
          <a:xfrm>
            <a:off x="5167971" y="4312168"/>
            <a:ext cx="2955611" cy="196301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665C37A2-F5EE-453F-ACDC-F68D1965E71A}"/>
              </a:ext>
            </a:extLst>
          </p:cNvPr>
          <p:cNvSpPr txBox="1"/>
          <p:nvPr/>
        </p:nvSpPr>
        <p:spPr>
          <a:xfrm>
            <a:off x="5901850" y="6476693"/>
            <a:ext cx="60053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sz="1200" dirty="0">
                <a:solidFill>
                  <a:srgbClr val="142B48"/>
                </a:solidFill>
                <a:latin typeface="Montserrat" pitchFamily="2" charset="77"/>
                <a:hlinkClick r:id="rId10" tooltip="http://nihaoyall.com/2013/09/how-they-grow.htm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Estas foto</a:t>
            </a:r>
            <a:r>
              <a:rPr lang="es-CO" sz="1200" dirty="0">
                <a:solidFill>
                  <a:srgbClr val="142B48"/>
                </a:solidFill>
                <a:latin typeface="Montserrat" pitchFamily="2" charset="77"/>
              </a:rPr>
              <a:t>s de Autores desconocidos están bajo licencia </a:t>
            </a:r>
            <a:r>
              <a:rPr lang="es-CO" sz="1200" dirty="0">
                <a:solidFill>
                  <a:srgbClr val="142B48"/>
                </a:solidFill>
                <a:latin typeface="Montserrat" pitchFamily="2" charset="77"/>
                <a:hlinkClick r:id="rId11" tooltip="https://creativecommons.org/licenses/by-nc-nd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BY-NC-ND</a:t>
            </a:r>
            <a:endParaRPr lang="es-CO" sz="1200" dirty="0">
              <a:solidFill>
                <a:srgbClr val="142B48"/>
              </a:solidFill>
              <a:latin typeface="Montserrat" pitchFamily="2" charset="77"/>
            </a:endParaRPr>
          </a:p>
        </p:txBody>
      </p:sp>
      <p:pic>
        <p:nvPicPr>
          <p:cNvPr id="12" name="Imagen 11" descr="Un niño sentado en un escritorio&#10;&#10;Descripción generada automáticamente con confianza baja">
            <a:extLst>
              <a:ext uri="{FF2B5EF4-FFF2-40B4-BE49-F238E27FC236}">
                <a16:creationId xmlns:a16="http://schemas.microsoft.com/office/drawing/2014/main" id="{463BE622-AD0D-48C9-BF1F-109502675FBE}"/>
              </a:ext>
            </a:extLst>
          </p:cNvPr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  <a:ext uri="{837473B0-CC2E-450A-ABE3-18F120FF3D39}">
                <a1611:picAttrSrcUrl xmlns:a1611="http://schemas.microsoft.com/office/drawing/2016/11/main" r:id="rId13"/>
              </a:ext>
            </a:extLst>
          </a:blip>
          <a:stretch>
            <a:fillRect/>
          </a:stretch>
        </p:blipFill>
        <p:spPr>
          <a:xfrm>
            <a:off x="1405765" y="1718463"/>
            <a:ext cx="2991679" cy="199445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347378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33CDA2-8AFB-492C-AD13-D071F97DF6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895" y="189151"/>
            <a:ext cx="10515600" cy="1325563"/>
          </a:xfrm>
        </p:spPr>
        <p:txBody>
          <a:bodyPr/>
          <a:lstStyle/>
          <a:p>
            <a:r>
              <a:rPr lang="es-MX" dirty="0"/>
              <a:t>CONOCER FACTORES DE RIESGO</a:t>
            </a:r>
            <a:endParaRPr lang="es-CO" dirty="0"/>
          </a:p>
        </p:txBody>
      </p:sp>
      <p:graphicFrame>
        <p:nvGraphicFramePr>
          <p:cNvPr id="9" name="Marcador de contenido 8">
            <a:extLst>
              <a:ext uri="{FF2B5EF4-FFF2-40B4-BE49-F238E27FC236}">
                <a16:creationId xmlns:a16="http://schemas.microsoft.com/office/drawing/2014/main" id="{B8BC89B4-AF64-4DB5-B79D-CF29F8FD181A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26281897"/>
              </p:ext>
            </p:extLst>
          </p:nvPr>
        </p:nvGraphicFramePr>
        <p:xfrm>
          <a:off x="4545496" y="1706356"/>
          <a:ext cx="7404652" cy="4843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935896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33CDA2-8AFB-492C-AD13-D071F97DF6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653" y="189151"/>
            <a:ext cx="10515600" cy="1325563"/>
          </a:xfrm>
        </p:spPr>
        <p:txBody>
          <a:bodyPr/>
          <a:lstStyle/>
          <a:p>
            <a:r>
              <a:rPr lang="es-MX" dirty="0"/>
              <a:t>CONOCER FACTORES DE RIESGO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F2F26AE-FDEE-4E3A-B226-25CAC66FCA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94243" y="1690106"/>
            <a:ext cx="6761922" cy="4351338"/>
          </a:xfrm>
        </p:spPr>
        <p:txBody>
          <a:bodyPr>
            <a:normAutofit lnSpcReduction="10000"/>
          </a:bodyPr>
          <a:lstStyle/>
          <a:p>
            <a:pPr lvl="0">
              <a:lnSpc>
                <a:spcPct val="110000"/>
              </a:lnSpc>
            </a:pPr>
            <a:r>
              <a:rPr lang="es-MX" dirty="0">
                <a:solidFill>
                  <a:srgbClr val="142B48"/>
                </a:solidFill>
                <a:latin typeface="Montserrat" panose="00000500000000000000" pitchFamily="2" charset="0"/>
              </a:rPr>
              <a:t>Historia del desarrollo:</a:t>
            </a:r>
          </a:p>
          <a:p>
            <a:pPr lvl="1">
              <a:lnSpc>
                <a:spcPct val="110000"/>
              </a:lnSpc>
              <a:buFont typeface="Wingdings" pitchFamily="2" charset="2"/>
              <a:buChar char="§"/>
            </a:pPr>
            <a:r>
              <a:rPr lang="es-MX" sz="1800" dirty="0">
                <a:solidFill>
                  <a:srgbClr val="142B48"/>
                </a:solidFill>
                <a:latin typeface="Montserrat" panose="00000500000000000000" pitchFamily="2" charset="0"/>
              </a:rPr>
              <a:t>Funciones básicas.</a:t>
            </a:r>
          </a:p>
          <a:p>
            <a:pPr lvl="1">
              <a:lnSpc>
                <a:spcPct val="110000"/>
              </a:lnSpc>
              <a:buFont typeface="Wingdings" pitchFamily="2" charset="2"/>
              <a:buChar char="§"/>
            </a:pPr>
            <a:r>
              <a:rPr lang="es-MX" sz="1800" dirty="0">
                <a:solidFill>
                  <a:srgbClr val="142B48"/>
                </a:solidFill>
                <a:latin typeface="Montserrat" panose="00000500000000000000" pitchFamily="2" charset="0"/>
              </a:rPr>
              <a:t>Hitos (CyC).</a:t>
            </a:r>
          </a:p>
          <a:p>
            <a:pPr lvl="1">
              <a:lnSpc>
                <a:spcPct val="110000"/>
              </a:lnSpc>
              <a:buFont typeface="Wingdings" pitchFamily="2" charset="2"/>
              <a:buChar char="§"/>
            </a:pPr>
            <a:r>
              <a:rPr lang="es-MX" sz="1800" dirty="0">
                <a:solidFill>
                  <a:srgbClr val="142B48"/>
                </a:solidFill>
                <a:latin typeface="Montserrat" panose="00000500000000000000" pitchFamily="2" charset="0"/>
              </a:rPr>
              <a:t>Aprendizaje y rendimiento escolar.</a:t>
            </a:r>
          </a:p>
          <a:p>
            <a:pPr lvl="1">
              <a:lnSpc>
                <a:spcPct val="110000"/>
              </a:lnSpc>
              <a:buFont typeface="Wingdings" pitchFamily="2" charset="2"/>
              <a:buChar char="§"/>
            </a:pPr>
            <a:r>
              <a:rPr lang="es-MX" sz="1800" dirty="0">
                <a:solidFill>
                  <a:srgbClr val="142B48"/>
                </a:solidFill>
                <a:latin typeface="Montserrat" panose="00000500000000000000" pitchFamily="2" charset="0"/>
              </a:rPr>
              <a:t>Forma de relacionarse.</a:t>
            </a:r>
          </a:p>
          <a:p>
            <a:pPr lvl="1">
              <a:lnSpc>
                <a:spcPct val="110000"/>
              </a:lnSpc>
              <a:buFont typeface="Wingdings" pitchFamily="2" charset="2"/>
              <a:buChar char="§"/>
            </a:pPr>
            <a:r>
              <a:rPr lang="es-MX" sz="1800" dirty="0">
                <a:solidFill>
                  <a:srgbClr val="142B48"/>
                </a:solidFill>
                <a:latin typeface="Montserrat" panose="00000500000000000000" pitchFamily="2" charset="0"/>
              </a:rPr>
              <a:t>Exposición a situaciones traumáticas.</a:t>
            </a:r>
          </a:p>
          <a:p>
            <a:pPr>
              <a:lnSpc>
                <a:spcPct val="110000"/>
              </a:lnSpc>
            </a:pPr>
            <a:r>
              <a:rPr lang="es-MX" dirty="0">
                <a:solidFill>
                  <a:srgbClr val="142B48"/>
                </a:solidFill>
                <a:latin typeface="Montserrat" panose="00000500000000000000" pitchFamily="2" charset="0"/>
              </a:rPr>
              <a:t>Antecedentes personales:</a:t>
            </a:r>
          </a:p>
          <a:p>
            <a:pPr lvl="1">
              <a:lnSpc>
                <a:spcPct val="110000"/>
              </a:lnSpc>
              <a:buFont typeface="Wingdings" pitchFamily="2" charset="2"/>
              <a:buChar char="§"/>
            </a:pPr>
            <a:r>
              <a:rPr lang="es-MX" sz="1800" dirty="0">
                <a:solidFill>
                  <a:srgbClr val="142B48"/>
                </a:solidFill>
                <a:latin typeface="Montserrat" panose="00000500000000000000" pitchFamily="2" charset="0"/>
              </a:rPr>
              <a:t>Enfermedades asociadas.</a:t>
            </a:r>
          </a:p>
          <a:p>
            <a:pPr lvl="1">
              <a:lnSpc>
                <a:spcPct val="110000"/>
              </a:lnSpc>
              <a:buFont typeface="Wingdings" pitchFamily="2" charset="2"/>
              <a:buChar char="§"/>
            </a:pPr>
            <a:r>
              <a:rPr lang="es-MX" sz="1800" dirty="0">
                <a:solidFill>
                  <a:srgbClr val="142B48"/>
                </a:solidFill>
                <a:latin typeface="Montserrat" panose="00000500000000000000" pitchFamily="2" charset="0"/>
              </a:rPr>
              <a:t>Tratamientos previos.</a:t>
            </a:r>
          </a:p>
          <a:p>
            <a:pPr>
              <a:lnSpc>
                <a:spcPct val="110000"/>
              </a:lnSpc>
            </a:pPr>
            <a:r>
              <a:rPr lang="es-MX" dirty="0">
                <a:solidFill>
                  <a:srgbClr val="142B48"/>
                </a:solidFill>
                <a:latin typeface="Montserrat" panose="00000500000000000000" pitchFamily="2" charset="0"/>
              </a:rPr>
              <a:t>Antecedentes familiares:</a:t>
            </a:r>
          </a:p>
          <a:p>
            <a:pPr lvl="1">
              <a:lnSpc>
                <a:spcPct val="110000"/>
              </a:lnSpc>
              <a:buFont typeface="Wingdings" pitchFamily="2" charset="2"/>
              <a:buChar char="§"/>
            </a:pPr>
            <a:r>
              <a:rPr lang="es-MX" sz="1800" dirty="0">
                <a:solidFill>
                  <a:srgbClr val="142B48"/>
                </a:solidFill>
                <a:latin typeface="Montserrat" panose="00000500000000000000" pitchFamily="2" charset="0"/>
              </a:rPr>
              <a:t>Los factores genéticos son los más comunes.</a:t>
            </a:r>
          </a:p>
          <a:p>
            <a:pPr lvl="1">
              <a:lnSpc>
                <a:spcPct val="110000"/>
              </a:lnSpc>
              <a:buFont typeface="Wingdings" pitchFamily="2" charset="2"/>
              <a:buChar char="§"/>
            </a:pPr>
            <a:r>
              <a:rPr lang="es-MX" sz="1800" dirty="0">
                <a:solidFill>
                  <a:srgbClr val="142B48"/>
                </a:solidFill>
                <a:latin typeface="Montserrat" panose="00000500000000000000" pitchFamily="2" charset="0"/>
              </a:rPr>
              <a:t>Comportamientos en padres y cuidadores.</a:t>
            </a:r>
          </a:p>
          <a:p>
            <a:pPr lvl="1">
              <a:lnSpc>
                <a:spcPct val="110000"/>
              </a:lnSpc>
              <a:buFont typeface="Wingdings" pitchFamily="2" charset="2"/>
              <a:buChar char="§"/>
            </a:pPr>
            <a:r>
              <a:rPr lang="es-MX" sz="1800" dirty="0">
                <a:solidFill>
                  <a:srgbClr val="142B48"/>
                </a:solidFill>
                <a:latin typeface="Montserrat" panose="00000500000000000000" pitchFamily="2" charset="0"/>
              </a:rPr>
              <a:t>Problemas en el ámbito familiar.</a:t>
            </a:r>
          </a:p>
        </p:txBody>
      </p:sp>
    </p:spTree>
    <p:extLst>
      <p:ext uri="{BB962C8B-B14F-4D97-AF65-F5344CB8AC3E}">
        <p14:creationId xmlns:p14="http://schemas.microsoft.com/office/powerpoint/2010/main" val="14476289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F5E098-9AA8-4620-910C-5B2C0E0A5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6165" y="245856"/>
            <a:ext cx="10515600" cy="1325563"/>
          </a:xfrm>
        </p:spPr>
        <p:txBody>
          <a:bodyPr/>
          <a:lstStyle/>
          <a:p>
            <a:r>
              <a:rPr lang="es-MX" dirty="0"/>
              <a:t>HITOS DEL DESARROLLO</a:t>
            </a:r>
            <a:endParaRPr lang="es-CO" dirty="0"/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FDEF94E6-F35F-4C0F-BDDB-63158395542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89983" y="1690556"/>
            <a:ext cx="5264772" cy="4921588"/>
          </a:xfrm>
        </p:spPr>
      </p:pic>
    </p:spTree>
    <p:extLst>
      <p:ext uri="{BB962C8B-B14F-4D97-AF65-F5344CB8AC3E}">
        <p14:creationId xmlns:p14="http://schemas.microsoft.com/office/powerpoint/2010/main" val="2830122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759BAC-6B8C-43A2-8EEE-5759B115A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904" y="189151"/>
            <a:ext cx="10515600" cy="1325563"/>
          </a:xfrm>
        </p:spPr>
        <p:txBody>
          <a:bodyPr/>
          <a:lstStyle/>
          <a:p>
            <a:r>
              <a:rPr lang="es-MX" dirty="0"/>
              <a:t>RECONOCER FORTALEZAS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864F63E-5373-4E66-96C3-653179B998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02696" y="1984651"/>
            <a:ext cx="6761922" cy="4351338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es-MX" dirty="0"/>
              <a:t>Evitar enfocarse toda la consulta en “el niño problemático”.</a:t>
            </a:r>
          </a:p>
          <a:p>
            <a:pPr algn="just">
              <a:lnSpc>
                <a:spcPct val="100000"/>
              </a:lnSpc>
            </a:pPr>
            <a:r>
              <a:rPr lang="es-MX" dirty="0"/>
              <a:t>Conviene preguntar “qué está bien”.</a:t>
            </a:r>
          </a:p>
          <a:p>
            <a:pPr algn="just">
              <a:lnSpc>
                <a:spcPct val="100000"/>
              </a:lnSpc>
            </a:pPr>
            <a:r>
              <a:rPr lang="es-MX" dirty="0"/>
              <a:t>“Dígame 5 cualidades que tenga el niño”.</a:t>
            </a:r>
          </a:p>
          <a:p>
            <a:pPr algn="just">
              <a:lnSpc>
                <a:spcPct val="100000"/>
              </a:lnSpc>
            </a:pPr>
            <a:r>
              <a:rPr lang="es-MX" dirty="0"/>
              <a:t>Fortalecer autoestima.</a:t>
            </a:r>
          </a:p>
          <a:p>
            <a:pPr algn="just">
              <a:lnSpc>
                <a:spcPct val="100000"/>
              </a:lnSpc>
            </a:pPr>
            <a:r>
              <a:rPr lang="es-MX" dirty="0"/>
              <a:t>Proporciona áreas de compensación o atenuación.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443209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D0AA4C-5B26-4158-9A6E-D8B7A4F14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148" y="189151"/>
            <a:ext cx="10515600" cy="1325563"/>
          </a:xfrm>
        </p:spPr>
        <p:txBody>
          <a:bodyPr/>
          <a:lstStyle/>
          <a:p>
            <a:r>
              <a:rPr lang="es-MX" dirty="0"/>
              <a:t>PSIQUIATRÍA INFANTIL</a:t>
            </a:r>
            <a:endParaRPr lang="es-CO" dirty="0"/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B3390ADA-A2F9-45B5-AF1F-E27B6F9E7D23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5161667"/>
              </p:ext>
            </p:extLst>
          </p:nvPr>
        </p:nvGraphicFramePr>
        <p:xfrm>
          <a:off x="4791420" y="1653348"/>
          <a:ext cx="7281310" cy="4843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6236493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E3800A-A9F5-418C-AFF1-7A233E32F9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215611"/>
            <a:ext cx="10515600" cy="1957801"/>
          </a:xfrm>
        </p:spPr>
        <p:txBody>
          <a:bodyPr>
            <a:normAutofit/>
          </a:bodyPr>
          <a:lstStyle/>
          <a:p>
            <a:pPr algn="ctr"/>
            <a:r>
              <a:rPr lang="es-MX" sz="5400" dirty="0"/>
              <a:t>ENTREVISTA INDIVIDUAL</a:t>
            </a:r>
            <a:endParaRPr lang="es-CO" sz="5400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E5BFFF6-FA82-435A-8709-524F204A26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75890" y="3303589"/>
            <a:ext cx="7040217" cy="1500187"/>
          </a:xfrm>
        </p:spPr>
        <p:txBody>
          <a:bodyPr/>
          <a:lstStyle/>
          <a:p>
            <a:pPr algn="ctr"/>
            <a:r>
              <a:rPr lang="es-MX" b="1" dirty="0"/>
              <a:t>Con niños y adolescentes</a:t>
            </a:r>
            <a:endParaRPr lang="es-CO" b="1" dirty="0"/>
          </a:p>
        </p:txBody>
      </p:sp>
    </p:spTree>
    <p:extLst>
      <p:ext uri="{BB962C8B-B14F-4D97-AF65-F5344CB8AC3E}">
        <p14:creationId xmlns:p14="http://schemas.microsoft.com/office/powerpoint/2010/main" val="210081380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D66B6CBD-A0D1-41A0-879C-EC857646D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148" y="189151"/>
            <a:ext cx="10515600" cy="1325563"/>
          </a:xfrm>
        </p:spPr>
        <p:txBody>
          <a:bodyPr/>
          <a:lstStyle/>
          <a:p>
            <a:r>
              <a:rPr lang="es-MX" dirty="0"/>
              <a:t>ENTREVISTA CON EL NIÑO</a:t>
            </a:r>
            <a:endParaRPr lang="es-CO" dirty="0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88D6BFD2-B232-4C3E-ABC6-81AE7BF0F1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95461" y="1693102"/>
            <a:ext cx="6761922" cy="4548671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es-MX" dirty="0"/>
              <a:t>Lenguaje claro y sencillo.</a:t>
            </a:r>
          </a:p>
          <a:p>
            <a:pPr algn="just">
              <a:lnSpc>
                <a:spcPct val="100000"/>
              </a:lnSpc>
            </a:pPr>
            <a:r>
              <a:rPr lang="es-MX" dirty="0"/>
              <a:t>Preguntas directas y cerradas (menores de 6 años).</a:t>
            </a:r>
          </a:p>
          <a:p>
            <a:pPr algn="just">
              <a:lnSpc>
                <a:spcPct val="100000"/>
              </a:lnSpc>
            </a:pPr>
            <a:r>
              <a:rPr lang="es-MX" dirty="0"/>
              <a:t>Uso de juego y dibujo (fracaso del diálogo):</a:t>
            </a:r>
          </a:p>
          <a:p>
            <a:pPr lvl="1"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s-MX" sz="1800" dirty="0"/>
              <a:t>Especialmente en menores de 6 años.</a:t>
            </a:r>
          </a:p>
          <a:p>
            <a:pPr lvl="1"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s-MX" sz="1800" dirty="0"/>
              <a:t>Relaja la entrevista y permite acercamiento.</a:t>
            </a:r>
          </a:p>
          <a:p>
            <a:pPr lvl="1"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s-MX" sz="1800" dirty="0"/>
              <a:t>Canal para mejorar fluidez.</a:t>
            </a:r>
          </a:p>
          <a:p>
            <a:pPr lvl="1"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s-MX" sz="1800" dirty="0"/>
              <a:t>Permite calmar a los más hiperactivos.</a:t>
            </a:r>
          </a:p>
          <a:p>
            <a:pPr lvl="1"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s-MX" sz="1800" dirty="0"/>
              <a:t>Se habla con el niño mientras juega para conocerlo.</a:t>
            </a:r>
          </a:p>
          <a:p>
            <a:pPr algn="just">
              <a:lnSpc>
                <a:spcPct val="100000"/>
              </a:lnSpc>
            </a:pPr>
            <a:r>
              <a:rPr lang="es-MX" dirty="0"/>
              <a:t>Observar el comportamiento en el consultorio:</a:t>
            </a:r>
          </a:p>
          <a:p>
            <a:pPr lvl="1"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s-MX" sz="1800" dirty="0"/>
              <a:t>Algunos niños se inhiben al inicio.</a:t>
            </a:r>
          </a:p>
          <a:p>
            <a:pPr algn="just">
              <a:lnSpc>
                <a:spcPct val="100000"/>
              </a:lnSpc>
            </a:pPr>
            <a:endParaRPr lang="es-MX" dirty="0"/>
          </a:p>
          <a:p>
            <a:pPr algn="just">
              <a:lnSpc>
                <a:spcPct val="100000"/>
              </a:lnSpc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50598167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ADEDD3-890D-45F2-8180-D7226D4B2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652" y="189151"/>
            <a:ext cx="10515600" cy="1325563"/>
          </a:xfrm>
        </p:spPr>
        <p:txBody>
          <a:bodyPr/>
          <a:lstStyle/>
          <a:p>
            <a:r>
              <a:rPr lang="es-MX" dirty="0"/>
              <a:t>ENTREVISTA CON EL ADOLESCENTE</a:t>
            </a:r>
            <a:endParaRPr lang="es-CO" dirty="0"/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12B0C10A-9E2D-4425-998C-00F32FE72DFB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551430164"/>
              </p:ext>
            </p:extLst>
          </p:nvPr>
        </p:nvGraphicFramePr>
        <p:xfrm>
          <a:off x="4669654" y="1693104"/>
          <a:ext cx="7338391" cy="4843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5739053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A8A5E8-73AA-442B-A6A8-52398BFBF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157" y="298864"/>
            <a:ext cx="10515600" cy="1325563"/>
          </a:xfrm>
        </p:spPr>
        <p:txBody>
          <a:bodyPr/>
          <a:lstStyle/>
          <a:p>
            <a:r>
              <a:rPr lang="es-MX" dirty="0"/>
              <a:t>ÁREAS DE INTERÉS EN LA EVALUACIÓN</a:t>
            </a:r>
            <a:endParaRPr lang="es-CO" dirty="0"/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72BD2856-5FDF-4DE1-A20A-183146D4D4DB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2019721"/>
              </p:ext>
            </p:extLst>
          </p:nvPr>
        </p:nvGraphicFramePr>
        <p:xfrm>
          <a:off x="4894941" y="1624427"/>
          <a:ext cx="7081711" cy="45469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6276539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56131B-A635-49F4-A3B0-879EE86C4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67986"/>
            <a:ext cx="10515600" cy="1957801"/>
          </a:xfrm>
        </p:spPr>
        <p:txBody>
          <a:bodyPr>
            <a:normAutofit/>
          </a:bodyPr>
          <a:lstStyle/>
          <a:p>
            <a:pPr algn="ctr"/>
            <a:r>
              <a:rPr lang="es-MX" sz="4000" dirty="0"/>
              <a:t>EXAMEN FÍSICO Y EXAMEN MENTAL</a:t>
            </a:r>
            <a:endParaRPr lang="es-CO" sz="4000" dirty="0"/>
          </a:p>
        </p:txBody>
      </p:sp>
    </p:spTree>
    <p:extLst>
      <p:ext uri="{BB962C8B-B14F-4D97-AF65-F5344CB8AC3E}">
        <p14:creationId xmlns:p14="http://schemas.microsoft.com/office/powerpoint/2010/main" val="21621219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56986D-09E2-4194-8EC3-92FA953B2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2"/>
            <a:ext cx="10515600" cy="1022418"/>
          </a:xfrm>
        </p:spPr>
        <p:txBody>
          <a:bodyPr/>
          <a:lstStyle/>
          <a:p>
            <a:r>
              <a:rPr lang="es-MX" dirty="0"/>
              <a:t>EXAMEN DEL ESTADO MENTAL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C3ED394-4AF6-4A5D-B264-DAD3143A5C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74453" y="911159"/>
            <a:ext cx="7350067" cy="4351338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es-MX" sz="1600" dirty="0"/>
              <a:t>Apariencia física:</a:t>
            </a:r>
          </a:p>
          <a:p>
            <a:pPr lvl="1"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s-MX" sz="1400" dirty="0"/>
              <a:t>A los más pequeños los visten los padres.</a:t>
            </a:r>
          </a:p>
          <a:p>
            <a:pPr algn="just">
              <a:lnSpc>
                <a:spcPct val="100000"/>
              </a:lnSpc>
            </a:pPr>
            <a:r>
              <a:rPr lang="es-MX" sz="1600" dirty="0"/>
              <a:t>Forma de relacionarse con evaluador y padres.</a:t>
            </a:r>
          </a:p>
          <a:p>
            <a:pPr algn="just">
              <a:lnSpc>
                <a:spcPct val="100000"/>
              </a:lnSpc>
            </a:pPr>
            <a:r>
              <a:rPr lang="es-MX" sz="1600" dirty="0"/>
              <a:t>Afecto</a:t>
            </a:r>
            <a:r>
              <a:rPr lang="es-CO" sz="1600" dirty="0"/>
              <a:t> (estado de ánimo):</a:t>
            </a:r>
          </a:p>
          <a:p>
            <a:pPr lvl="1"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1400" dirty="0"/>
              <a:t>A veces a través del comportamiento.</a:t>
            </a:r>
          </a:p>
          <a:p>
            <a:pPr algn="just">
              <a:lnSpc>
                <a:spcPct val="100000"/>
              </a:lnSpc>
            </a:pPr>
            <a:r>
              <a:rPr lang="es-CO" sz="1600" dirty="0"/>
              <a:t>Conducta psicomotora.</a:t>
            </a:r>
          </a:p>
          <a:p>
            <a:pPr algn="just">
              <a:lnSpc>
                <a:spcPct val="100000"/>
              </a:lnSpc>
            </a:pPr>
            <a:r>
              <a:rPr lang="es-CO" sz="1600" dirty="0"/>
              <a:t>Pensamiento:</a:t>
            </a:r>
          </a:p>
          <a:p>
            <a:pPr lvl="1"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1400" dirty="0"/>
              <a:t>Ideas de muerte o suicidio (antes de los 9 años es pobre el concepto de muerte).</a:t>
            </a:r>
          </a:p>
          <a:p>
            <a:pPr lvl="1"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1400" dirty="0"/>
              <a:t>Diferencias fantasías o pensamiento mágico &lt; 6 años.</a:t>
            </a:r>
          </a:p>
          <a:p>
            <a:pPr algn="just">
              <a:lnSpc>
                <a:spcPct val="100000"/>
              </a:lnSpc>
            </a:pPr>
            <a:r>
              <a:rPr lang="es-CO" sz="1600" dirty="0"/>
              <a:t>Lenguaje.</a:t>
            </a:r>
          </a:p>
          <a:p>
            <a:pPr algn="just">
              <a:lnSpc>
                <a:spcPct val="100000"/>
              </a:lnSpc>
            </a:pPr>
            <a:r>
              <a:rPr lang="es-CO" sz="1600" dirty="0"/>
              <a:t>Atención y concentración:</a:t>
            </a:r>
          </a:p>
          <a:p>
            <a:pPr lvl="1"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1400" dirty="0"/>
              <a:t>Muy relevante en niños y adolescentes.</a:t>
            </a:r>
          </a:p>
          <a:p>
            <a:pPr lvl="1"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1400" dirty="0"/>
              <a:t>Lecto-escritura.</a:t>
            </a:r>
          </a:p>
          <a:p>
            <a:pPr algn="just">
              <a:lnSpc>
                <a:spcPct val="100000"/>
              </a:lnSpc>
            </a:pPr>
            <a:r>
              <a:rPr lang="es-CO" sz="1600" dirty="0"/>
              <a:t>Memoria.</a:t>
            </a:r>
          </a:p>
          <a:p>
            <a:pPr algn="just">
              <a:lnSpc>
                <a:spcPct val="100000"/>
              </a:lnSpc>
            </a:pPr>
            <a:r>
              <a:rPr lang="es-CO" sz="1600" dirty="0"/>
              <a:t>Orientación:</a:t>
            </a:r>
          </a:p>
          <a:p>
            <a:pPr lvl="1"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1400" dirty="0"/>
              <a:t>En los más pequeños no hay interés.</a:t>
            </a:r>
          </a:p>
          <a:p>
            <a:pPr algn="just">
              <a:lnSpc>
                <a:spcPct val="100000"/>
              </a:lnSpc>
            </a:pPr>
            <a:r>
              <a:rPr lang="es-CO" sz="1600" dirty="0"/>
              <a:t>Juicio.</a:t>
            </a:r>
          </a:p>
        </p:txBody>
      </p:sp>
    </p:spTree>
    <p:extLst>
      <p:ext uri="{BB962C8B-B14F-4D97-AF65-F5344CB8AC3E}">
        <p14:creationId xmlns:p14="http://schemas.microsoft.com/office/powerpoint/2010/main" val="373851173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2036D8-C28D-4A41-8575-F24487CA9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652" y="189151"/>
            <a:ext cx="10515600" cy="1325563"/>
          </a:xfrm>
        </p:spPr>
        <p:txBody>
          <a:bodyPr/>
          <a:lstStyle/>
          <a:p>
            <a:r>
              <a:rPr lang="es-MX" dirty="0"/>
              <a:t>EXAMEN FÍSICO BÁSICO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C4A92A2-EDCA-4D01-B0E5-3035B59FD3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1931643"/>
            <a:ext cx="5108713" cy="435133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s-MX" dirty="0"/>
              <a:t>Talla  y peso.</a:t>
            </a:r>
          </a:p>
          <a:p>
            <a:pPr>
              <a:lnSpc>
                <a:spcPct val="100000"/>
              </a:lnSpc>
            </a:pPr>
            <a:r>
              <a:rPr lang="es-MX" dirty="0"/>
              <a:t>Circunferencia craneal.</a:t>
            </a:r>
          </a:p>
          <a:p>
            <a:pPr>
              <a:lnSpc>
                <a:spcPct val="100000"/>
              </a:lnSpc>
            </a:pPr>
            <a:r>
              <a:rPr lang="es-MX" dirty="0"/>
              <a:t>Signos vitales.</a:t>
            </a:r>
          </a:p>
          <a:p>
            <a:pPr>
              <a:lnSpc>
                <a:spcPct val="100000"/>
              </a:lnSpc>
            </a:pPr>
            <a:r>
              <a:rPr lang="es-MX" dirty="0"/>
              <a:t>Revisión de piel: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MX" sz="1800" dirty="0"/>
              <a:t>Estigmas o marcas.</a:t>
            </a:r>
          </a:p>
          <a:p>
            <a:pPr>
              <a:lnSpc>
                <a:spcPct val="100000"/>
              </a:lnSpc>
            </a:pPr>
            <a:r>
              <a:rPr lang="es-MX" dirty="0"/>
              <a:t>Examen neurológico básico: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MX" sz="1800" dirty="0"/>
              <a:t>Postura y marcha.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MX" sz="1800" dirty="0"/>
              <a:t>Tono, fuerza, reflejos.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MX" sz="1800" dirty="0"/>
              <a:t>Movimientos anormales.</a:t>
            </a:r>
          </a:p>
          <a:p>
            <a:pPr>
              <a:lnSpc>
                <a:spcPct val="100000"/>
              </a:lnSpc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77441285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E6DC95-A2CF-4882-9C5A-1C7F2DAE9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644" y="189151"/>
            <a:ext cx="10515600" cy="1325563"/>
          </a:xfrm>
        </p:spPr>
        <p:txBody>
          <a:bodyPr/>
          <a:lstStyle/>
          <a:p>
            <a:r>
              <a:rPr lang="es-MX" dirty="0"/>
              <a:t>EXÁMENES DE LABORATORIO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224B589-146C-4437-8E72-53674CAF7F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29199" y="1865381"/>
            <a:ext cx="6761922" cy="4351338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es-MX" dirty="0"/>
              <a:t>Exámenes de sangre:</a:t>
            </a:r>
          </a:p>
          <a:p>
            <a:pPr lvl="1"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s-MX" sz="1800" dirty="0"/>
              <a:t>Descartar anemia, deficiencias nutricionales.</a:t>
            </a:r>
          </a:p>
          <a:p>
            <a:pPr algn="just">
              <a:lnSpc>
                <a:spcPct val="100000"/>
              </a:lnSpc>
            </a:pPr>
            <a:r>
              <a:rPr lang="es-MX" dirty="0"/>
              <a:t>Exámenes de orina:</a:t>
            </a:r>
          </a:p>
          <a:p>
            <a:pPr lvl="1"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s-MX" sz="1800" dirty="0"/>
              <a:t>Drogas o PIE.</a:t>
            </a:r>
          </a:p>
          <a:p>
            <a:pPr algn="just">
              <a:lnSpc>
                <a:spcPct val="100000"/>
              </a:lnSpc>
            </a:pPr>
            <a:r>
              <a:rPr lang="es-MX" dirty="0"/>
              <a:t>Electrocardiograma:</a:t>
            </a:r>
          </a:p>
          <a:p>
            <a:pPr lvl="1"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s-MX" sz="1800" dirty="0"/>
              <a:t>Trastorno de pánico.</a:t>
            </a:r>
          </a:p>
          <a:p>
            <a:pPr algn="just">
              <a:lnSpc>
                <a:spcPct val="100000"/>
              </a:lnSpc>
            </a:pPr>
            <a:r>
              <a:rPr lang="es-MX" dirty="0"/>
              <a:t>Examen auditivo y visual.</a:t>
            </a:r>
          </a:p>
          <a:p>
            <a:pPr algn="just">
              <a:lnSpc>
                <a:spcPct val="100000"/>
              </a:lnSpc>
            </a:pPr>
            <a:r>
              <a:rPr lang="es-MX" dirty="0"/>
              <a:t>¿Evaluación neuropsicológica?:</a:t>
            </a:r>
          </a:p>
          <a:p>
            <a:pPr lvl="1"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s-MX" sz="1800" dirty="0"/>
              <a:t>Dificultades en el aprendizaje.</a:t>
            </a:r>
          </a:p>
          <a:p>
            <a:pPr lvl="1"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s-MX" sz="1800" dirty="0"/>
              <a:t>Sospecha de discapacidad intelectual.</a:t>
            </a:r>
          </a:p>
          <a:p>
            <a:pPr lvl="1"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s-MX" sz="1800" dirty="0"/>
              <a:t>Evaluación de la inteligencia.</a:t>
            </a:r>
            <a:endParaRPr lang="es-CO" sz="1800" dirty="0"/>
          </a:p>
        </p:txBody>
      </p:sp>
    </p:spTree>
    <p:extLst>
      <p:ext uri="{BB962C8B-B14F-4D97-AF65-F5344CB8AC3E}">
        <p14:creationId xmlns:p14="http://schemas.microsoft.com/office/powerpoint/2010/main" val="398678220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B6DDA9-FADA-4C1A-8CAD-F62E58BEDA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27189"/>
            <a:ext cx="10515600" cy="1957801"/>
          </a:xfrm>
        </p:spPr>
        <p:txBody>
          <a:bodyPr>
            <a:normAutofit/>
          </a:bodyPr>
          <a:lstStyle/>
          <a:p>
            <a:pPr algn="ctr"/>
            <a:r>
              <a:rPr lang="es-MX" sz="5400" dirty="0"/>
              <a:t>ABORDAR EL DIAGNÓSTICO</a:t>
            </a:r>
            <a:endParaRPr lang="es-CO" sz="5400" dirty="0"/>
          </a:p>
        </p:txBody>
      </p:sp>
    </p:spTree>
    <p:extLst>
      <p:ext uri="{BB962C8B-B14F-4D97-AF65-F5344CB8AC3E}">
        <p14:creationId xmlns:p14="http://schemas.microsoft.com/office/powerpoint/2010/main" val="218983879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ECAE3A-611F-4A4E-AFCD-E93FD15A8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148" y="189151"/>
            <a:ext cx="10515600" cy="1325563"/>
          </a:xfrm>
        </p:spPr>
        <p:txBody>
          <a:bodyPr/>
          <a:lstStyle/>
          <a:p>
            <a:r>
              <a:rPr lang="es-MX" dirty="0"/>
              <a:t>ABORDAR EL DIAGNÓSTICO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B591A91-A078-44B5-841B-06BB5644EA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74974" y="1825625"/>
            <a:ext cx="6761922" cy="4351338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es-MX" dirty="0">
                <a:solidFill>
                  <a:srgbClr val="142B48"/>
                </a:solidFill>
              </a:rPr>
              <a:t>Información obtenida hasta el momento:</a:t>
            </a:r>
          </a:p>
          <a:p>
            <a:pPr lvl="1"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s-MX" sz="1800" dirty="0">
                <a:solidFill>
                  <a:srgbClr val="142B48"/>
                </a:solidFill>
              </a:rPr>
              <a:t>Motivo de consulta.</a:t>
            </a:r>
          </a:p>
          <a:p>
            <a:pPr lvl="1"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s-MX" sz="1800" dirty="0">
                <a:solidFill>
                  <a:srgbClr val="142B48"/>
                </a:solidFill>
              </a:rPr>
              <a:t>Malestar.</a:t>
            </a:r>
          </a:p>
          <a:p>
            <a:pPr lvl="1"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s-MX" sz="1800" dirty="0">
                <a:solidFill>
                  <a:srgbClr val="142B48"/>
                </a:solidFill>
              </a:rPr>
              <a:t>Desde hace cuánto.</a:t>
            </a:r>
          </a:p>
          <a:p>
            <a:pPr lvl="1"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s-MX" sz="1800" dirty="0">
                <a:solidFill>
                  <a:srgbClr val="142B48"/>
                </a:solidFill>
              </a:rPr>
              <a:t>Cómo interrumpe vida cotidiana.</a:t>
            </a:r>
          </a:p>
          <a:p>
            <a:pPr lvl="1"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s-MX" sz="1800" dirty="0">
                <a:solidFill>
                  <a:srgbClr val="142B48"/>
                </a:solidFill>
              </a:rPr>
              <a:t>Cómo ha sido el desarrollo.</a:t>
            </a:r>
          </a:p>
          <a:p>
            <a:pPr lvl="1"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s-MX" sz="1800" dirty="0">
                <a:solidFill>
                  <a:srgbClr val="142B48"/>
                </a:solidFill>
              </a:rPr>
              <a:t>Qué dificultades alrededor.</a:t>
            </a:r>
          </a:p>
          <a:p>
            <a:pPr algn="just">
              <a:lnSpc>
                <a:spcPct val="100000"/>
              </a:lnSpc>
            </a:pPr>
            <a:r>
              <a:rPr lang="es-MX" dirty="0">
                <a:solidFill>
                  <a:srgbClr val="142B48"/>
                </a:solidFill>
              </a:rPr>
              <a:t>Proponer una teoría sobre la causa:</a:t>
            </a:r>
          </a:p>
          <a:p>
            <a:pPr lvl="1"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s-MX" sz="1800" dirty="0">
                <a:solidFill>
                  <a:srgbClr val="142B48"/>
                </a:solidFill>
              </a:rPr>
              <a:t>Impresión diagnóstica.</a:t>
            </a:r>
          </a:p>
          <a:p>
            <a:pPr algn="just">
              <a:lnSpc>
                <a:spcPct val="100000"/>
              </a:lnSpc>
            </a:pPr>
            <a:r>
              <a:rPr lang="es-MX" dirty="0">
                <a:solidFill>
                  <a:srgbClr val="142B48"/>
                </a:solidFill>
              </a:rPr>
              <a:t>El objetivo es establecer una intervención.</a:t>
            </a:r>
          </a:p>
          <a:p>
            <a:pPr algn="just">
              <a:lnSpc>
                <a:spcPct val="100000"/>
              </a:lnSpc>
            </a:pPr>
            <a:r>
              <a:rPr lang="es-MX" dirty="0">
                <a:solidFill>
                  <a:srgbClr val="142B48"/>
                </a:solidFill>
              </a:rPr>
              <a:t>El diagnóstico puede ser temporal.</a:t>
            </a:r>
          </a:p>
        </p:txBody>
      </p:sp>
    </p:spTree>
    <p:extLst>
      <p:ext uri="{BB962C8B-B14F-4D97-AF65-F5344CB8AC3E}">
        <p14:creationId xmlns:p14="http://schemas.microsoft.com/office/powerpoint/2010/main" val="3761978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1F35C2-FA37-4203-AE6F-C3F926A99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643" y="189151"/>
            <a:ext cx="10515600" cy="1325563"/>
          </a:xfrm>
        </p:spPr>
        <p:txBody>
          <a:bodyPr/>
          <a:lstStyle/>
          <a:p>
            <a:r>
              <a:rPr lang="es-MX" dirty="0"/>
              <a:t>DATOS A NIVEL GLOBAL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53E5E31-83E8-480B-B623-CB28BED376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35217" y="2077416"/>
            <a:ext cx="6761922" cy="4351338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es-MX" dirty="0">
                <a:solidFill>
                  <a:srgbClr val="142B48"/>
                </a:solidFill>
              </a:rPr>
              <a:t>Se estima que entre el 10 al 20% de personas entre 10-19 años tienen un trastorno mental.</a:t>
            </a:r>
          </a:p>
          <a:p>
            <a:pPr algn="just">
              <a:lnSpc>
                <a:spcPct val="100000"/>
              </a:lnSpc>
            </a:pPr>
            <a:r>
              <a:rPr lang="es-MX" dirty="0">
                <a:solidFill>
                  <a:srgbClr val="142B48"/>
                </a:solidFill>
              </a:rPr>
              <a:t>Problemas más frecuentes:</a:t>
            </a:r>
          </a:p>
          <a:p>
            <a:pPr lvl="1"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1800" dirty="0">
                <a:solidFill>
                  <a:srgbClr val="142B48"/>
                </a:solidFill>
              </a:rPr>
              <a:t>Lenguaje, síntomas de ansiedad o depresión, consumo de alcohol, intento de suicidio.</a:t>
            </a:r>
          </a:p>
          <a:p>
            <a:pPr algn="just">
              <a:lnSpc>
                <a:spcPct val="100000"/>
              </a:lnSpc>
            </a:pPr>
            <a:r>
              <a:rPr lang="es-CO" dirty="0">
                <a:solidFill>
                  <a:srgbClr val="142B48"/>
                </a:solidFill>
              </a:rPr>
              <a:t>Trastornos más frecuentes: </a:t>
            </a:r>
          </a:p>
          <a:p>
            <a:pPr lvl="1"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1800" dirty="0">
                <a:solidFill>
                  <a:srgbClr val="142B48"/>
                </a:solidFill>
              </a:rPr>
              <a:t>TDAH, trastorno de ansiedad (fobia social), trastornos de la conducta.</a:t>
            </a:r>
          </a:p>
          <a:p>
            <a:pPr algn="just">
              <a:lnSpc>
                <a:spcPct val="100000"/>
              </a:lnSpc>
            </a:pPr>
            <a:r>
              <a:rPr lang="es-CO" dirty="0">
                <a:solidFill>
                  <a:srgbClr val="142B48"/>
                </a:solidFill>
              </a:rPr>
              <a:t>Cifras en aumento.</a:t>
            </a:r>
          </a:p>
        </p:txBody>
      </p:sp>
    </p:spTree>
    <p:extLst>
      <p:ext uri="{BB962C8B-B14F-4D97-AF65-F5344CB8AC3E}">
        <p14:creationId xmlns:p14="http://schemas.microsoft.com/office/powerpoint/2010/main" val="301212367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3A28D5-D3AE-4DBA-8B5C-76CD9EC6B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148" y="189151"/>
            <a:ext cx="10515600" cy="1325563"/>
          </a:xfrm>
        </p:spPr>
        <p:txBody>
          <a:bodyPr/>
          <a:lstStyle/>
          <a:p>
            <a:r>
              <a:rPr lang="es-MX" dirty="0"/>
              <a:t>MANTENER EL OBJETIVO INICIAL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C53CA2F-85C7-4643-8BE2-D54E571DD4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55704" y="1931643"/>
            <a:ext cx="6761922" cy="4351338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es-MX" dirty="0"/>
              <a:t>Describir cuál es el problema o qué es lo inusual:</a:t>
            </a:r>
          </a:p>
          <a:p>
            <a:pPr lvl="1"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s-MX" sz="1800" dirty="0"/>
              <a:t>No afanarse por un diagnóstico.</a:t>
            </a:r>
          </a:p>
          <a:p>
            <a:pPr lvl="1"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s-MX" sz="1800" dirty="0"/>
              <a:t>Identificar el patrón de los síntomas.</a:t>
            </a:r>
          </a:p>
          <a:p>
            <a:pPr algn="just">
              <a:lnSpc>
                <a:spcPct val="100000"/>
              </a:lnSpc>
            </a:pPr>
            <a:r>
              <a:rPr lang="es-MX" dirty="0"/>
              <a:t>Qué factores del entorno se deben intervenir:</a:t>
            </a:r>
          </a:p>
          <a:p>
            <a:pPr lvl="1"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s-MX" sz="1800" dirty="0"/>
              <a:t>¿El problema mental está en algún cuidador?</a:t>
            </a:r>
          </a:p>
          <a:p>
            <a:pPr algn="just">
              <a:lnSpc>
                <a:spcPct val="100000"/>
              </a:lnSpc>
            </a:pPr>
            <a:r>
              <a:rPr lang="es-MX" dirty="0"/>
              <a:t>A veces es necesaria más de una evaluación para tener claridad.</a:t>
            </a:r>
          </a:p>
          <a:p>
            <a:pPr algn="just">
              <a:lnSpc>
                <a:spcPct val="100000"/>
              </a:lnSpc>
            </a:pPr>
            <a:r>
              <a:rPr lang="es-MX" dirty="0"/>
              <a:t>Recordar síntomas somáticos o efectos secundarios de drogas ilícitas.</a:t>
            </a:r>
          </a:p>
          <a:p>
            <a:pPr algn="just">
              <a:lnSpc>
                <a:spcPct val="100000"/>
              </a:lnSpc>
            </a:pPr>
            <a:r>
              <a:rPr lang="es-MX" dirty="0"/>
              <a:t>Considerar posibilidad de trastornos facticios o compartidos.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02719036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3F4481-83E7-453F-8A42-53F91D449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417" y="189151"/>
            <a:ext cx="10515600" cy="1325563"/>
          </a:xfrm>
        </p:spPr>
        <p:txBody>
          <a:bodyPr/>
          <a:lstStyle/>
          <a:p>
            <a:r>
              <a:rPr lang="es-MX" dirty="0"/>
              <a:t>RECORDAR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5DA6C7F-3E3B-4C8C-8C0F-F3FAECFAE5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55703" y="1597341"/>
            <a:ext cx="6761922" cy="4351338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es-MX" dirty="0"/>
              <a:t>Los criterios de las clasificaciones son un </a:t>
            </a:r>
            <a:r>
              <a:rPr lang="es-MX" b="1" dirty="0"/>
              <a:t>apoyo.</a:t>
            </a:r>
          </a:p>
          <a:p>
            <a:pPr algn="just">
              <a:lnSpc>
                <a:spcPct val="100000"/>
              </a:lnSpc>
            </a:pPr>
            <a:r>
              <a:rPr lang="es-MX" dirty="0"/>
              <a:t>Comprender el problema y el impacto tiene más beneficio terapéutico:</a:t>
            </a:r>
          </a:p>
          <a:p>
            <a:pPr lvl="1"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s-MX" sz="1800" dirty="0"/>
              <a:t>¿Alteración propia del nivel del desarrollo?</a:t>
            </a:r>
          </a:p>
          <a:p>
            <a:pPr lvl="1"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s-MX" sz="1800" dirty="0"/>
              <a:t>¿Alteración sugestiva de trastorno mental?:</a:t>
            </a:r>
          </a:p>
          <a:p>
            <a:pPr lvl="2" algn="just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s-MX" sz="1600" dirty="0"/>
              <a:t>Remisión a psiquiatría.</a:t>
            </a:r>
          </a:p>
          <a:p>
            <a:pPr algn="just">
              <a:lnSpc>
                <a:spcPct val="100000"/>
              </a:lnSpc>
            </a:pPr>
            <a:r>
              <a:rPr lang="es-MX" dirty="0"/>
              <a:t>Las clasificaciones están casi siempre basadas en estudios con adultos.</a:t>
            </a:r>
          </a:p>
          <a:p>
            <a:pPr algn="just">
              <a:lnSpc>
                <a:spcPct val="100000"/>
              </a:lnSpc>
            </a:pPr>
            <a:r>
              <a:rPr lang="es-MX" dirty="0"/>
              <a:t>Siempre pensar en caballos y no en cebras:</a:t>
            </a:r>
          </a:p>
          <a:p>
            <a:pPr lvl="1"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s-MX" sz="1800" dirty="0"/>
              <a:t>TDAH, trastornos de la conducta, trastorno de ansiedad, trastorno depresivo.</a:t>
            </a:r>
          </a:p>
        </p:txBody>
      </p:sp>
    </p:spTree>
    <p:extLst>
      <p:ext uri="{BB962C8B-B14F-4D97-AF65-F5344CB8AC3E}">
        <p14:creationId xmlns:p14="http://schemas.microsoft.com/office/powerpoint/2010/main" val="124749900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3640D1-D185-4274-B03A-750DE69AF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922" y="189151"/>
            <a:ext cx="10515600" cy="1325563"/>
          </a:xfrm>
        </p:spPr>
        <p:txBody>
          <a:bodyPr/>
          <a:lstStyle/>
          <a:p>
            <a:r>
              <a:rPr lang="es-MX" dirty="0"/>
              <a:t>BIBLIOGRAFÍA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67505BF-A52B-4EA7-9DB0-1679286E87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49687" y="1375050"/>
            <a:ext cx="6761922" cy="4351338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es-CO" dirty="0" err="1">
                <a:solidFill>
                  <a:srgbClr val="142B48"/>
                </a:solidFill>
              </a:rPr>
              <a:t>Lempp</a:t>
            </a:r>
            <a:r>
              <a:rPr lang="es-CO" dirty="0">
                <a:solidFill>
                  <a:srgbClr val="142B48"/>
                </a:solidFill>
              </a:rPr>
              <a:t> T, de Lange D, </a:t>
            </a:r>
            <a:r>
              <a:rPr lang="es-CO" dirty="0" err="1">
                <a:solidFill>
                  <a:srgbClr val="142B48"/>
                </a:solidFill>
              </a:rPr>
              <a:t>Radeloff</a:t>
            </a:r>
            <a:r>
              <a:rPr lang="es-CO" dirty="0">
                <a:solidFill>
                  <a:srgbClr val="142B48"/>
                </a:solidFill>
              </a:rPr>
              <a:t> D, Bachmann C. La evaluación clínica de niños, adolescentes y sus familias (Irarrázaval M, Martin A, Prieto-Tagle F, Llanes C. trad.). En Rey JM (</a:t>
            </a:r>
            <a:r>
              <a:rPr lang="es-CO" dirty="0" err="1">
                <a:solidFill>
                  <a:srgbClr val="142B48"/>
                </a:solidFill>
              </a:rPr>
              <a:t>ed</a:t>
            </a:r>
            <a:r>
              <a:rPr lang="es-CO" dirty="0">
                <a:solidFill>
                  <a:srgbClr val="142B48"/>
                </a:solidFill>
              </a:rPr>
              <a:t>), Manual de Salud Mental Infantil y Adolescente de la IACAPAP. Ginebra: Asociación Internacional de Psiquiatría del Niño y el Adolescente y Profesiones Afines 2018.</a:t>
            </a:r>
          </a:p>
          <a:p>
            <a:pPr algn="just">
              <a:lnSpc>
                <a:spcPct val="120000"/>
              </a:lnSpc>
            </a:pPr>
            <a:r>
              <a:rPr lang="es-CO" dirty="0">
                <a:solidFill>
                  <a:srgbClr val="142B48"/>
                </a:solidFill>
                <a:effectLst/>
              </a:rPr>
              <a:t>Ulloa RE, Calle SP, </a:t>
            </a:r>
            <a:r>
              <a:rPr lang="es-CO" dirty="0" err="1">
                <a:solidFill>
                  <a:srgbClr val="142B48"/>
                </a:solidFill>
                <a:effectLst/>
              </a:rPr>
              <a:t>Apiquian</a:t>
            </a:r>
            <a:r>
              <a:rPr lang="es-CO" dirty="0">
                <a:solidFill>
                  <a:srgbClr val="142B48"/>
                </a:solidFill>
                <a:effectLst/>
              </a:rPr>
              <a:t> R. Epidemiología en Psiquiatría Infantil. In: </a:t>
            </a:r>
            <a:r>
              <a:rPr lang="es-CO" dirty="0" err="1">
                <a:solidFill>
                  <a:srgbClr val="142B48"/>
                </a:solidFill>
                <a:effectLst/>
              </a:rPr>
              <a:t>Gonzalez</a:t>
            </a:r>
            <a:r>
              <a:rPr lang="es-CO" dirty="0">
                <a:solidFill>
                  <a:srgbClr val="142B48"/>
                </a:solidFill>
                <a:effectLst/>
              </a:rPr>
              <a:t>-Duque LM, Gómez-Hoyos JC, </a:t>
            </a:r>
            <a:r>
              <a:rPr lang="es-CO" dirty="0" err="1">
                <a:solidFill>
                  <a:srgbClr val="142B48"/>
                </a:solidFill>
                <a:effectLst/>
              </a:rPr>
              <a:t>editors</a:t>
            </a:r>
            <a:r>
              <a:rPr lang="es-CO" dirty="0">
                <a:solidFill>
                  <a:srgbClr val="142B48"/>
                </a:solidFill>
                <a:effectLst/>
              </a:rPr>
              <a:t>. Aspectos Claves: Psiquiatría infantil. 1st ed. CIB fondo Editorial; 2014. </a:t>
            </a:r>
          </a:p>
          <a:p>
            <a:pPr algn="just">
              <a:lnSpc>
                <a:spcPct val="120000"/>
              </a:lnSpc>
            </a:pPr>
            <a:r>
              <a:rPr lang="es-CO" dirty="0" err="1">
                <a:solidFill>
                  <a:srgbClr val="142B48"/>
                </a:solidFill>
              </a:rPr>
              <a:t>Quimbay</a:t>
            </a:r>
            <a:r>
              <a:rPr lang="es-CO" dirty="0">
                <a:solidFill>
                  <a:srgbClr val="142B48"/>
                </a:solidFill>
              </a:rPr>
              <a:t> HD</a:t>
            </a:r>
            <a:r>
              <a:rPr lang="es-CO" dirty="0">
                <a:solidFill>
                  <a:srgbClr val="142B48"/>
                </a:solidFill>
                <a:effectLst/>
              </a:rPr>
              <a:t>, Vásquez RA. Evaluación en psiquiatría infantil y del adolescente. In: </a:t>
            </a:r>
            <a:r>
              <a:rPr lang="es-CO" dirty="0" err="1">
                <a:solidFill>
                  <a:srgbClr val="142B48"/>
                </a:solidFill>
                <a:effectLst/>
              </a:rPr>
              <a:t>Gonzalez</a:t>
            </a:r>
            <a:r>
              <a:rPr lang="es-CO" dirty="0">
                <a:solidFill>
                  <a:srgbClr val="142B48"/>
                </a:solidFill>
                <a:effectLst/>
              </a:rPr>
              <a:t>-Duque LM, Gómez-Hoyos JC, </a:t>
            </a:r>
            <a:r>
              <a:rPr lang="es-CO" dirty="0" err="1">
                <a:solidFill>
                  <a:srgbClr val="142B48"/>
                </a:solidFill>
                <a:effectLst/>
              </a:rPr>
              <a:t>editors</a:t>
            </a:r>
            <a:r>
              <a:rPr lang="es-CO" dirty="0">
                <a:solidFill>
                  <a:srgbClr val="142B48"/>
                </a:solidFill>
                <a:effectLst/>
              </a:rPr>
              <a:t>. Aspectos Claves: Psiquiatría infantil. 1st ed. CIB fondo Editorial; 2014. </a:t>
            </a:r>
          </a:p>
          <a:p>
            <a:pPr algn="just">
              <a:lnSpc>
                <a:spcPct val="120000"/>
              </a:lnSpc>
            </a:pPr>
            <a:r>
              <a:rPr lang="en-US" dirty="0">
                <a:solidFill>
                  <a:srgbClr val="142B48"/>
                </a:solidFill>
                <a:effectLst/>
              </a:rPr>
              <a:t>World Health Organization. Adolescent health epidemiology [Internet]. Maternal, newborn, child and adolescent health. 2014 [cited 2021 Mar 19]. Available from: </a:t>
            </a:r>
            <a:r>
              <a:rPr lang="en-US" dirty="0">
                <a:solidFill>
                  <a:srgbClr val="142B48"/>
                </a:solidFill>
                <a:effectLst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https://www.who.int/maternal_child_adolescent/epidemiology/adolescence/en/</a:t>
            </a:r>
            <a:endParaRPr lang="en-US" dirty="0">
              <a:solidFill>
                <a:srgbClr val="142B48"/>
              </a:solidFill>
              <a:effectLst/>
            </a:endParaRPr>
          </a:p>
          <a:p>
            <a:pPr algn="just">
              <a:lnSpc>
                <a:spcPct val="120000"/>
              </a:lnSpc>
            </a:pPr>
            <a:r>
              <a:rPr lang="es-CO" dirty="0">
                <a:solidFill>
                  <a:srgbClr val="142B48"/>
                </a:solidFill>
                <a:effectLst/>
              </a:rPr>
              <a:t>MINSALUD. Boletín de salud mental: Salud mental en niños, niñas y adolescentes [Internet]. Bogotá; 2018. </a:t>
            </a:r>
            <a:r>
              <a:rPr lang="es-CO" dirty="0" err="1">
                <a:solidFill>
                  <a:srgbClr val="142B48"/>
                </a:solidFill>
                <a:effectLst/>
              </a:rPr>
              <a:t>Available</a:t>
            </a:r>
            <a:r>
              <a:rPr lang="es-CO" dirty="0">
                <a:solidFill>
                  <a:srgbClr val="142B48"/>
                </a:solidFill>
                <a:effectLst/>
              </a:rPr>
              <a:t> </a:t>
            </a:r>
            <a:r>
              <a:rPr lang="es-CO" dirty="0" err="1">
                <a:solidFill>
                  <a:srgbClr val="142B48"/>
                </a:solidFill>
                <a:effectLst/>
              </a:rPr>
              <a:t>from</a:t>
            </a:r>
            <a:r>
              <a:rPr lang="es-CO" dirty="0">
                <a:solidFill>
                  <a:srgbClr val="142B48"/>
                </a:solidFill>
                <a:effectLst/>
              </a:rPr>
              <a:t>: https://www.minsalud.gov.co/sites/rid/Lists/BibliotecaDigital/RIDE/VS/PP/ENT/boletin-4-salud-mental-nna-2017.pdf</a:t>
            </a:r>
          </a:p>
          <a:p>
            <a:pPr algn="just">
              <a:lnSpc>
                <a:spcPct val="120000"/>
              </a:lnSpc>
            </a:pPr>
            <a:endParaRPr lang="es-CO" dirty="0">
              <a:solidFill>
                <a:srgbClr val="142B48"/>
              </a:solidFill>
              <a:effectLst/>
            </a:endParaRPr>
          </a:p>
          <a:p>
            <a:pPr algn="just">
              <a:lnSpc>
                <a:spcPct val="120000"/>
              </a:lnSpc>
            </a:pPr>
            <a:endParaRPr lang="es-CO" dirty="0">
              <a:solidFill>
                <a:srgbClr val="142B4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865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23B8CE-A63F-4F3B-A99B-E71CBF6DB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148" y="189151"/>
            <a:ext cx="10515600" cy="1325563"/>
          </a:xfrm>
        </p:spPr>
        <p:txBody>
          <a:bodyPr/>
          <a:lstStyle/>
          <a:p>
            <a:r>
              <a:rPr lang="es-MX" dirty="0"/>
              <a:t>DATOS A NIVEL GLOBAL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CDBECA5-98A5-49AE-A204-AC5069C505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89443" y="1971399"/>
            <a:ext cx="6761922" cy="4351338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es-CO" dirty="0"/>
              <a:t>El suicidio continua siendo una de las 5 principales causas de muerte en adolescentes.</a:t>
            </a:r>
          </a:p>
          <a:p>
            <a:pPr algn="just">
              <a:lnSpc>
                <a:spcPct val="100000"/>
              </a:lnSpc>
            </a:pPr>
            <a:r>
              <a:rPr lang="es-CO" dirty="0"/>
              <a:t>El trastorno depresivo unipolar y los trastornos de ansiedad son unas de las 5 principales causas de discapacidad (en un período de tiempo).</a:t>
            </a:r>
          </a:p>
          <a:p>
            <a:pPr algn="just">
              <a:lnSpc>
                <a:spcPct val="100000"/>
              </a:lnSpc>
            </a:pPr>
            <a:r>
              <a:rPr lang="es-CO" dirty="0"/>
              <a:t>El trastorno por consumo de alguna sustancia con pico en adolescencia y peores desenlaces.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23230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72AAF2-A03C-4C55-AFDA-6FB6134652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652" y="302782"/>
            <a:ext cx="10515600" cy="1325563"/>
          </a:xfrm>
        </p:spPr>
        <p:txBody>
          <a:bodyPr/>
          <a:lstStyle/>
          <a:p>
            <a:r>
              <a:rPr lang="es-MX" dirty="0"/>
              <a:t>DATOS A NIVEL GLOBAL</a:t>
            </a:r>
            <a:endParaRPr lang="es-CO" dirty="0"/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F61FE4BB-A992-4797-8260-FC168216555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31177" y="1683684"/>
            <a:ext cx="6761162" cy="4199830"/>
          </a:xfr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8089F9ED-3927-4051-8B18-9AE9175A92BE}"/>
              </a:ext>
            </a:extLst>
          </p:cNvPr>
          <p:cNvSpPr txBox="1"/>
          <p:nvPr/>
        </p:nvSpPr>
        <p:spPr>
          <a:xfrm>
            <a:off x="5191691" y="5938853"/>
            <a:ext cx="67611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sz="1200" dirty="0">
                <a:solidFill>
                  <a:srgbClr val="142B48"/>
                </a:solidFill>
                <a:latin typeface="Montserrat" panose="00000500000000000000" pitchFamily="2" charset="0"/>
              </a:rPr>
              <a:t>Fuente: Ulloa RE, Calle SP, </a:t>
            </a:r>
            <a:r>
              <a:rPr lang="es-CO" sz="1200" dirty="0" err="1">
                <a:solidFill>
                  <a:srgbClr val="142B48"/>
                </a:solidFill>
                <a:latin typeface="Montserrat" panose="00000500000000000000" pitchFamily="2" charset="0"/>
              </a:rPr>
              <a:t>Apiquian</a:t>
            </a:r>
            <a:r>
              <a:rPr lang="es-CO" sz="1200" dirty="0">
                <a:solidFill>
                  <a:srgbClr val="142B48"/>
                </a:solidFill>
                <a:latin typeface="Montserrat" panose="00000500000000000000" pitchFamily="2" charset="0"/>
              </a:rPr>
              <a:t> R. Epidemiología en Psiquiatría Infantil. In: </a:t>
            </a:r>
            <a:r>
              <a:rPr lang="es-CO" sz="1200" dirty="0" err="1">
                <a:solidFill>
                  <a:srgbClr val="142B48"/>
                </a:solidFill>
                <a:latin typeface="Montserrat" panose="00000500000000000000" pitchFamily="2" charset="0"/>
              </a:rPr>
              <a:t>Gonzalez</a:t>
            </a:r>
            <a:r>
              <a:rPr lang="es-CO" sz="1200" dirty="0">
                <a:solidFill>
                  <a:srgbClr val="142B48"/>
                </a:solidFill>
                <a:latin typeface="Montserrat" panose="00000500000000000000" pitchFamily="2" charset="0"/>
              </a:rPr>
              <a:t>-Duque LM, Gómez-Hoyos JC, </a:t>
            </a:r>
            <a:r>
              <a:rPr lang="es-CO" sz="1200" dirty="0" err="1">
                <a:solidFill>
                  <a:srgbClr val="142B48"/>
                </a:solidFill>
                <a:latin typeface="Montserrat" panose="00000500000000000000" pitchFamily="2" charset="0"/>
              </a:rPr>
              <a:t>editors</a:t>
            </a:r>
            <a:r>
              <a:rPr lang="es-CO" sz="1200" dirty="0">
                <a:solidFill>
                  <a:srgbClr val="142B48"/>
                </a:solidFill>
                <a:latin typeface="Montserrat" panose="00000500000000000000" pitchFamily="2" charset="0"/>
              </a:rPr>
              <a:t>. Aspectos Claves: Psiquiatría infantil. 1st ed. CIB fondo Editorial; 2014.  </a:t>
            </a:r>
          </a:p>
        </p:txBody>
      </p:sp>
    </p:spTree>
    <p:extLst>
      <p:ext uri="{BB962C8B-B14F-4D97-AF65-F5344CB8AC3E}">
        <p14:creationId xmlns:p14="http://schemas.microsoft.com/office/powerpoint/2010/main" val="29205189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960E38-3400-4EFB-A8BB-9BAB19FB8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219351"/>
            <a:ext cx="10515600" cy="1325563"/>
          </a:xfrm>
        </p:spPr>
        <p:txBody>
          <a:bodyPr/>
          <a:lstStyle/>
          <a:p>
            <a:r>
              <a:rPr lang="es-MX" dirty="0"/>
              <a:t>DATOS A NIVEL LOCAL</a:t>
            </a:r>
            <a:endParaRPr lang="es-CO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990BB470-0E14-46A1-89CE-C12948BB6A71}"/>
              </a:ext>
            </a:extLst>
          </p:cNvPr>
          <p:cNvSpPr txBox="1"/>
          <p:nvPr/>
        </p:nvSpPr>
        <p:spPr>
          <a:xfrm>
            <a:off x="5003456" y="5899098"/>
            <a:ext cx="67611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sz="1200" dirty="0">
                <a:solidFill>
                  <a:srgbClr val="142B48"/>
                </a:solidFill>
                <a:latin typeface="Montserrat" panose="00000500000000000000" pitchFamily="2" charset="0"/>
              </a:rPr>
              <a:t>Fuente: Boletín de salud mental Salud mental en niños, niñas y adolescentes. Octubre 2018</a:t>
            </a:r>
          </a:p>
        </p:txBody>
      </p:sp>
      <p:pic>
        <p:nvPicPr>
          <p:cNvPr id="10" name="Marcador de contenido 9">
            <a:extLst>
              <a:ext uri="{FF2B5EF4-FFF2-40B4-BE49-F238E27FC236}">
                <a16:creationId xmlns:a16="http://schemas.microsoft.com/office/drawing/2014/main" id="{9C435FDF-AF3E-4921-863B-D145565EC01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03456" y="1773817"/>
            <a:ext cx="6761162" cy="3739336"/>
          </a:xfrm>
        </p:spPr>
      </p:pic>
    </p:spTree>
    <p:extLst>
      <p:ext uri="{BB962C8B-B14F-4D97-AF65-F5344CB8AC3E}">
        <p14:creationId xmlns:p14="http://schemas.microsoft.com/office/powerpoint/2010/main" val="2114946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960E38-3400-4EFB-A8BB-9BAB19FB8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256364"/>
            <a:ext cx="10515600" cy="1325563"/>
          </a:xfrm>
        </p:spPr>
        <p:txBody>
          <a:bodyPr/>
          <a:lstStyle/>
          <a:p>
            <a:r>
              <a:rPr lang="es-MX" dirty="0"/>
              <a:t>DATOS A NIVEL LOCAL</a:t>
            </a:r>
            <a:endParaRPr lang="es-CO" dirty="0"/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90014A9C-2622-4426-8600-B5651441EC8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03456" y="1835450"/>
            <a:ext cx="6761162" cy="3875120"/>
          </a:xfr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990BB470-0E14-46A1-89CE-C12948BB6A71}"/>
              </a:ext>
            </a:extLst>
          </p:cNvPr>
          <p:cNvSpPr txBox="1"/>
          <p:nvPr/>
        </p:nvSpPr>
        <p:spPr>
          <a:xfrm>
            <a:off x="5003456" y="6004464"/>
            <a:ext cx="67611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sz="1200" dirty="0">
                <a:solidFill>
                  <a:srgbClr val="142B48"/>
                </a:solidFill>
                <a:latin typeface="Montserrat" panose="00000500000000000000" pitchFamily="2" charset="0"/>
              </a:rPr>
              <a:t>Fuente: Boletín de salud mental Salud mental en niños, niñas y adolescentes. Octubre 2018</a:t>
            </a:r>
          </a:p>
        </p:txBody>
      </p:sp>
    </p:spTree>
    <p:extLst>
      <p:ext uri="{BB962C8B-B14F-4D97-AF65-F5344CB8AC3E}">
        <p14:creationId xmlns:p14="http://schemas.microsoft.com/office/powerpoint/2010/main" val="138960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960E38-3400-4EFB-A8BB-9BAB19FB8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905" y="281271"/>
            <a:ext cx="10515600" cy="1325563"/>
          </a:xfrm>
        </p:spPr>
        <p:txBody>
          <a:bodyPr/>
          <a:lstStyle/>
          <a:p>
            <a:r>
              <a:rPr lang="es-MX" dirty="0"/>
              <a:t>DATOS A NIVEL LOCAL</a:t>
            </a:r>
            <a:endParaRPr lang="es-CO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990BB470-0E14-46A1-89CE-C12948BB6A71}"/>
              </a:ext>
            </a:extLst>
          </p:cNvPr>
          <p:cNvSpPr txBox="1"/>
          <p:nvPr/>
        </p:nvSpPr>
        <p:spPr>
          <a:xfrm>
            <a:off x="5016708" y="6199347"/>
            <a:ext cx="67611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sz="1200" dirty="0">
                <a:solidFill>
                  <a:srgbClr val="142B48"/>
                </a:solidFill>
                <a:latin typeface="Montserrat" panose="00000500000000000000" pitchFamily="2" charset="0"/>
              </a:rPr>
              <a:t>Fuente: Boletín de salud mental Salud mental en niños, niñas y adolescentes. Octubre 2018</a:t>
            </a:r>
          </a:p>
        </p:txBody>
      </p:sp>
      <p:pic>
        <p:nvPicPr>
          <p:cNvPr id="8" name="Marcador de contenido 7">
            <a:extLst>
              <a:ext uri="{FF2B5EF4-FFF2-40B4-BE49-F238E27FC236}">
                <a16:creationId xmlns:a16="http://schemas.microsoft.com/office/drawing/2014/main" id="{488EFBF6-216D-4A17-AF23-7FEE3C87460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16708" y="2113548"/>
            <a:ext cx="6761162" cy="3825306"/>
          </a:xfrm>
        </p:spPr>
      </p:pic>
    </p:spTree>
    <p:extLst>
      <p:ext uri="{BB962C8B-B14F-4D97-AF65-F5344CB8AC3E}">
        <p14:creationId xmlns:p14="http://schemas.microsoft.com/office/powerpoint/2010/main" val="954713120"/>
      </p:ext>
    </p:extLst>
  </p:cSld>
  <p:clrMapOvr>
    <a:masterClrMapping/>
  </p:clrMapOvr>
</p:sld>
</file>

<file path=ppt/theme/theme1.xml><?xml version="1.0" encoding="utf-8"?>
<a:theme xmlns:a="http://schemas.openxmlformats.org/drawingml/2006/main" name="PlantillaFR202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1" id="{CD1CFEA7-C285-4D64-B998-B77C0839C080}" vid="{BECAA0F5-D504-4101-B8E0-AAB2FE77096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INSOMNIO</Template>
  <TotalTime>10376</TotalTime>
  <Words>1962</Words>
  <Application>Microsoft Office PowerPoint</Application>
  <PresentationFormat>Panorámica</PresentationFormat>
  <Paragraphs>284</Paragraphs>
  <Slides>42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42</vt:i4>
      </vt:variant>
    </vt:vector>
  </HeadingPairs>
  <TitlesOfParts>
    <vt:vector size="48" baseType="lpstr">
      <vt:lpstr>Arial</vt:lpstr>
      <vt:lpstr>Calibri</vt:lpstr>
      <vt:lpstr>Courier New</vt:lpstr>
      <vt:lpstr>Montserrat</vt:lpstr>
      <vt:lpstr>Wingdings</vt:lpstr>
      <vt:lpstr>PlantillaFR2021</vt:lpstr>
      <vt:lpstr>CONCEPTOS GENERALES DE  EVALUACIÓN EN PSIQUIATRÍA INFANTIL</vt:lpstr>
      <vt:lpstr>¿QUÉ ES SALUD MENTAL?</vt:lpstr>
      <vt:lpstr>PSIQUIATRÍA INFANTIL</vt:lpstr>
      <vt:lpstr>DATOS A NIVEL GLOBAL</vt:lpstr>
      <vt:lpstr>DATOS A NIVEL GLOBAL</vt:lpstr>
      <vt:lpstr>DATOS A NIVEL GLOBAL</vt:lpstr>
      <vt:lpstr>DATOS A NIVEL LOCAL</vt:lpstr>
      <vt:lpstr>DATOS A NIVEL LOCAL</vt:lpstr>
      <vt:lpstr>DATOS A NIVEL LOCAL</vt:lpstr>
      <vt:lpstr>EVALUACIÓN CLÍNICA EN PSIQUIATRÍA INFANTIL</vt:lpstr>
      <vt:lpstr>¿QUÉ DEBEMOS SABER ANTES?</vt:lpstr>
      <vt:lpstr>¿QUÉ DEBEMOS SABER ANTES?</vt:lpstr>
      <vt:lpstr>NIVEL DE DESARROLLO</vt:lpstr>
      <vt:lpstr>OBJETIVOS DE LA EVALUACIÓN</vt:lpstr>
      <vt:lpstr>LA HISTORIA CLÍNICA</vt:lpstr>
      <vt:lpstr>HISTORIA CLÍNICA</vt:lpstr>
      <vt:lpstr>IDENTIFICAR EL  MOTIVO DE CONSULTA</vt:lpstr>
      <vt:lpstr>EL MOTIVO DE CONSULTA</vt:lpstr>
      <vt:lpstr>EL MOTIVO DE CONSULTA</vt:lpstr>
      <vt:lpstr>MOTIVOS DE CONSULTA</vt:lpstr>
      <vt:lpstr>ENFERMEDAD ACTUAL</vt:lpstr>
      <vt:lpstr>¿CÓMO HABLAR DEL PROBLEMA?</vt:lpstr>
      <vt:lpstr>¿QUÉ SE DEBE INDAGAR?</vt:lpstr>
      <vt:lpstr>EL FOCO INICIAL DEBEN  SER LOS SÍNTOMAS</vt:lpstr>
      <vt:lpstr>¿CÓMO IMPACTAN ESTOS SÍNTOMAS?</vt:lpstr>
      <vt:lpstr>CONOCER FACTORES DE RIESGO</vt:lpstr>
      <vt:lpstr>CONOCER FACTORES DE RIESGO</vt:lpstr>
      <vt:lpstr>HITOS DEL DESARROLLO</vt:lpstr>
      <vt:lpstr>RECONOCER FORTALEZAS</vt:lpstr>
      <vt:lpstr>ENTREVISTA INDIVIDUAL</vt:lpstr>
      <vt:lpstr>ENTREVISTA CON EL NIÑO</vt:lpstr>
      <vt:lpstr>ENTREVISTA CON EL ADOLESCENTE</vt:lpstr>
      <vt:lpstr>ÁREAS DE INTERÉS EN LA EVALUACIÓN</vt:lpstr>
      <vt:lpstr>EXAMEN FÍSICO Y EXAMEN MENTAL</vt:lpstr>
      <vt:lpstr>EXAMEN DEL ESTADO MENTAL</vt:lpstr>
      <vt:lpstr>EXAMEN FÍSICO BÁSICO</vt:lpstr>
      <vt:lpstr>EXÁMENES DE LABORATORIO</vt:lpstr>
      <vt:lpstr>ABORDAR EL DIAGNÓSTICO</vt:lpstr>
      <vt:lpstr>ABORDAR EL DIAGNÓSTICO</vt:lpstr>
      <vt:lpstr>MANTENER EL OBJETIVO INICIAL</vt:lpstr>
      <vt:lpstr>RECORDAR</vt:lpstr>
      <vt:lpstr>BIBLIOGRAFÍA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CONCEPTOS GENERALES DE PSIQUIATRIA INFANTIL</dc:title>
  <dc:creator>OSCAR ADRIAN CARMONA NIETO</dc:creator>
  <cp:lastModifiedBy>User</cp:lastModifiedBy>
  <cp:revision>38</cp:revision>
  <dcterms:created xsi:type="dcterms:W3CDTF">2021-03-15T21:26:40Z</dcterms:created>
  <dcterms:modified xsi:type="dcterms:W3CDTF">2021-05-07T23:33:05Z</dcterms:modified>
</cp:coreProperties>
</file>