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drawingml.diagramData+xml" PartName="/ppt/diagrams/data9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9.xml"/>
  <Override ContentType="application/vnd.openxmlformats-officedocument.drawingml.diagramColors+xml" PartName="/ppt/diagrams/colors9.xml"/>
  <Override ContentType="application/vnd.ms-office.drawingml.diagramDrawing+xml" PartName="/ppt/diagrams/drawing9.xml"/>
  <Override ContentType="application/vnd.openxmlformats-officedocument.drawingml.diagramData+xml" PartName="/ppt/diagrams/data10.xml"/>
  <Override ContentType="application/vnd.openxmlformats-officedocument.drawingml.diagramLayout+xml" PartName="/ppt/diagrams/layout10.xml"/>
  <Override ContentType="application/vnd.openxmlformats-officedocument.drawingml.diagramStyle+xml" PartName="/ppt/diagrams/quickStyle10.xml"/>
  <Override ContentType="application/vnd.openxmlformats-officedocument.drawingml.diagramColors+xml" PartName="/ppt/diagrams/colors10.xml"/>
  <Override ContentType="application/vnd.ms-office.drawingml.diagramDrawing+xml" PartName="/ppt/diagrams/drawing10.xml"/>
  <Override ContentType="application/vnd.openxmlformats-officedocument.drawingml.diagramData+xml" PartName="/ppt/diagrams/data11.xml"/>
  <Override ContentType="application/vnd.openxmlformats-officedocument.drawingml.diagramLayout+xml" PartName="/ppt/diagrams/layout11.xml"/>
  <Override ContentType="application/vnd.openxmlformats-officedocument.drawingml.diagramStyle+xml" PartName="/ppt/diagrams/quickStyle11.xml"/>
  <Override ContentType="application/vnd.openxmlformats-officedocument.drawingml.diagramColors+xml" PartName="/ppt/diagrams/colors11.xml"/>
  <Override ContentType="application/vnd.ms-office.drawingml.diagramDrawing+xml" PartName="/ppt/diagrams/drawing11.xml"/>
  <Override ContentType="application/vnd.openxmlformats-officedocument.drawingml.diagramData+xml" PartName="/ppt/diagrams/data12.xml"/>
  <Override ContentType="application/vnd.openxmlformats-officedocument.drawingml.diagramLayout+xml" PartName="/ppt/diagrams/layout12.xml"/>
  <Override ContentType="application/vnd.openxmlformats-officedocument.drawingml.diagramStyle+xml" PartName="/ppt/diagrams/quickStyle12.xml"/>
  <Override ContentType="application/vnd.openxmlformats-officedocument.drawingml.diagramColors+xml" PartName="/ppt/diagrams/colors12.xml"/>
  <Override ContentType="application/vnd.ms-office.drawingml.diagramDrawing+xml" PartName="/ppt/diagrams/drawing12.xml"/>
  <Override ContentType="application/vnd.openxmlformats-officedocument.drawingml.diagramData+xml" PartName="/ppt/diagrams/data13.xml"/>
  <Override ContentType="application/vnd.openxmlformats-officedocument.drawingml.diagramLayout+xml" PartName="/ppt/diagrams/layout13.xml"/>
  <Override ContentType="application/vnd.openxmlformats-officedocument.drawingml.diagramStyle+xml" PartName="/ppt/diagrams/quickStyle13.xml"/>
  <Override ContentType="application/vnd.openxmlformats-officedocument.drawingml.diagramColors+xml" PartName="/ppt/diagrams/colors13.xml"/>
  <Override ContentType="application/vnd.ms-office.drawingml.diagramDrawing+xml" PartName="/ppt/diagrams/drawing13.xml"/>
  <Override ContentType="application/vnd.openxmlformats-officedocument.drawingml.diagramData+xml" PartName="/ppt/diagrams/data14.xml"/>
  <Override ContentType="application/vnd.openxmlformats-officedocument.drawingml.diagramLayout+xml" PartName="/ppt/diagrams/layout14.xml"/>
  <Override ContentType="application/vnd.openxmlformats-officedocument.drawingml.diagramStyle+xml" PartName="/ppt/diagrams/quickStyle14.xml"/>
  <Override ContentType="application/vnd.openxmlformats-officedocument.drawingml.diagramColors+xml" PartName="/ppt/diagrams/colors14.xml"/>
  <Override ContentType="application/vnd.ms-office.drawingml.diagramDrawing+xml" PartName="/ppt/diagrams/drawing14.xml"/>
  <Override ContentType="application/vnd.openxmlformats-officedocument.drawingml.diagramData+xml" PartName="/ppt/diagrams/data15.xml"/>
  <Override ContentType="application/vnd.openxmlformats-officedocument.drawingml.diagramLayout+xml" PartName="/ppt/diagrams/layout15.xml"/>
  <Override ContentType="application/vnd.openxmlformats-officedocument.drawingml.diagramStyle+xml" PartName="/ppt/diagrams/quickStyle15.xml"/>
  <Override ContentType="application/vnd.openxmlformats-officedocument.drawingml.diagramColors+xml" PartName="/ppt/diagrams/colors15.xml"/>
  <Override ContentType="application/vnd.ms-office.drawingml.diagramDrawing+xml" PartName="/ppt/diagrams/drawing15.xml"/>
  <Override ContentType="application/vnd.openxmlformats-officedocument.drawingml.diagramData+xml" PartName="/ppt/diagrams/data16.xml"/>
  <Override ContentType="application/vnd.openxmlformats-officedocument.drawingml.diagramLayout+xml" PartName="/ppt/diagrams/layout16.xml"/>
  <Override ContentType="application/vnd.openxmlformats-officedocument.drawingml.diagramStyle+xml" PartName="/ppt/diagrams/quickStyle16.xml"/>
  <Override ContentType="application/vnd.openxmlformats-officedocument.drawingml.diagramColors+xml" PartName="/ppt/diagrams/colors16.xml"/>
  <Override ContentType="application/vnd.ms-office.drawingml.diagramDrawing+xml" PartName="/ppt/diagrams/drawing16.xml"/>
  <Override ContentType="application/vnd.openxmlformats-officedocument.drawingml.diagramData+xml" PartName="/ppt/diagrams/data17.xml"/>
  <Override ContentType="application/vnd.openxmlformats-officedocument.drawingml.diagramLayout+xml" PartName="/ppt/diagrams/layout17.xml"/>
  <Override ContentType="application/vnd.openxmlformats-officedocument.drawingml.diagramStyle+xml" PartName="/ppt/diagrams/quickStyle17.xml"/>
  <Override ContentType="application/vnd.openxmlformats-officedocument.drawingml.diagramColors+xml" PartName="/ppt/diagrams/colors17.xml"/>
  <Override ContentType="application/vnd.ms-office.drawingml.diagramDrawing+xml" PartName="/ppt/diagrams/drawing17.xml"/>
  <Override ContentType="application/vnd.openxmlformats-officedocument.drawingml.diagramData+xml" PartName="/ppt/diagrams/data18.xml"/>
  <Override ContentType="application/vnd.openxmlformats-officedocument.drawingml.diagramLayout+xml" PartName="/ppt/diagrams/layout18.xml"/>
  <Override ContentType="application/vnd.openxmlformats-officedocument.drawingml.diagramStyle+xml" PartName="/ppt/diagrams/quickStyle18.xml"/>
  <Override ContentType="application/vnd.openxmlformats-officedocument.drawingml.diagramColors+xml" PartName="/ppt/diagrams/colors18.xml"/>
  <Override ContentType="application/vnd.ms-office.drawingml.diagramDrawing+xml" PartName="/ppt/diagrams/drawing18.xml"/>
  <Override ContentType="application/vnd.openxmlformats-officedocument.drawingml.diagramData+xml" PartName="/ppt/diagrams/data19.xml"/>
  <Override ContentType="application/vnd.openxmlformats-officedocument.drawingml.diagramLayout+xml" PartName="/ppt/diagrams/layout19.xml"/>
  <Override ContentType="application/vnd.openxmlformats-officedocument.drawingml.diagramStyle+xml" PartName="/ppt/diagrams/quickStyle19.xml"/>
  <Override ContentType="application/vnd.openxmlformats-officedocument.drawingml.diagramColors+xml" PartName="/ppt/diagrams/colors19.xml"/>
  <Override ContentType="application/vnd.ms-office.drawingml.diagramDrawing+xml" PartName="/ppt/diagrams/drawing19.xml"/>
  <Override ContentType="application/vnd.openxmlformats-officedocument.drawingml.diagramData+xml" PartName="/ppt/diagrams/data20.xml"/>
  <Override ContentType="application/vnd.openxmlformats-officedocument.drawingml.diagramLayout+xml" PartName="/ppt/diagrams/layout20.xml"/>
  <Override ContentType="application/vnd.openxmlformats-officedocument.drawingml.diagramStyle+xml" PartName="/ppt/diagrams/quickStyle20.xml"/>
  <Override ContentType="application/vnd.openxmlformats-officedocument.drawingml.diagramColors+xml" PartName="/ppt/diagrams/colors20.xml"/>
  <Override ContentType="application/vnd.ms-office.drawingml.diagramDrawing+xml" PartName="/ppt/diagrams/drawing20.xml"/>
  <Override ContentType="application/vnd.openxmlformats-officedocument.drawingml.diagramData+xml" PartName="/ppt/diagrams/data21.xml"/>
  <Override ContentType="application/vnd.openxmlformats-officedocument.drawingml.diagramLayout+xml" PartName="/ppt/diagrams/layout21.xml"/>
  <Override ContentType="application/vnd.openxmlformats-officedocument.drawingml.diagramStyle+xml" PartName="/ppt/diagrams/quickStyle21.xml"/>
  <Override ContentType="application/vnd.openxmlformats-officedocument.drawingml.diagramColors+xml" PartName="/ppt/diagrams/colors21.xml"/>
  <Override ContentType="application/vnd.ms-office.drawingml.diagramDrawing+xml" PartName="/ppt/diagrams/drawing21.xml"/>
  <Override ContentType="application/vnd.openxmlformats-officedocument.drawingml.diagramData+xml" PartName="/ppt/diagrams/data22.xml"/>
  <Override ContentType="application/vnd.openxmlformats-officedocument.drawingml.diagramLayout+xml" PartName="/ppt/diagrams/layout22.xml"/>
  <Override ContentType="application/vnd.openxmlformats-officedocument.drawingml.diagramStyle+xml" PartName="/ppt/diagrams/quickStyle22.xml"/>
  <Override ContentType="application/vnd.openxmlformats-officedocument.drawingml.diagramColors+xml" PartName="/ppt/diagrams/colors22.xml"/>
  <Override ContentType="application/vnd.ms-office.drawingml.diagramDrawing+xml" PartName="/ppt/diagrams/drawing22.xml"/>
  <Override ContentType="application/vnd.openxmlformats-officedocument.drawingml.diagramData+xml" PartName="/ppt/diagrams/data23.xml"/>
  <Override ContentType="application/vnd.openxmlformats-officedocument.drawingml.diagramLayout+xml" PartName="/ppt/diagrams/layout23.xml"/>
  <Override ContentType="application/vnd.openxmlformats-officedocument.drawingml.diagramStyle+xml" PartName="/ppt/diagrams/quickStyle23.xml"/>
  <Override ContentType="application/vnd.openxmlformats-officedocument.drawingml.diagramColors+xml" PartName="/ppt/diagrams/colors23.xml"/>
  <Override ContentType="application/vnd.ms-office.drawingml.diagramDrawing+xml" PartName="/ppt/diagrams/drawing23.xml"/>
  <Override ContentType="application/vnd.openxmlformats-officedocument.drawingml.diagramData+xml" PartName="/ppt/diagrams/data24.xml"/>
  <Override ContentType="application/vnd.openxmlformats-officedocument.drawingml.diagramLayout+xml" PartName="/ppt/diagrams/layout24.xml"/>
  <Override ContentType="application/vnd.openxmlformats-officedocument.drawingml.diagramStyle+xml" PartName="/ppt/diagrams/quickStyle24.xml"/>
  <Override ContentType="application/vnd.openxmlformats-officedocument.drawingml.diagramColors+xml" PartName="/ppt/diagrams/colors24.xml"/>
  <Override ContentType="application/vnd.ms-office.drawingml.diagramDrawing+xml" PartName="/ppt/diagrams/drawing24.xml"/>
  <Override ContentType="application/vnd.openxmlformats-officedocument.drawingml.diagramData+xml" PartName="/ppt/diagrams/data25.xml"/>
  <Override ContentType="application/vnd.openxmlformats-officedocument.drawingml.diagramLayout+xml" PartName="/ppt/diagrams/layout25.xml"/>
  <Override ContentType="application/vnd.openxmlformats-officedocument.drawingml.diagramStyle+xml" PartName="/ppt/diagrams/quickStyle25.xml"/>
  <Override ContentType="application/vnd.openxmlformats-officedocument.drawingml.diagramColors+xml" PartName="/ppt/diagrams/colors25.xml"/>
  <Override ContentType="application/vnd.ms-office.drawingml.diagramDrawing+xml" PartName="/ppt/diagrams/drawing25.xml"/>
  <Override ContentType="application/vnd.openxmlformats-officedocument.drawingml.diagramData+xml" PartName="/ppt/diagrams/data26.xml"/>
  <Override ContentType="application/vnd.openxmlformats-officedocument.drawingml.diagramLayout+xml" PartName="/ppt/diagrams/layout26.xml"/>
  <Override ContentType="application/vnd.openxmlformats-officedocument.drawingml.diagramStyle+xml" PartName="/ppt/diagrams/quickStyle26.xml"/>
  <Override ContentType="application/vnd.openxmlformats-officedocument.drawingml.diagramColors+xml" PartName="/ppt/diagrams/colors26.xml"/>
  <Override ContentType="application/vnd.ms-office.drawingml.diagramDrawing+xml" PartName="/ppt/diagrams/drawing26.xml"/>
  <Override ContentType="application/vnd.openxmlformats-officedocument.drawingml.diagramData+xml" PartName="/ppt/diagrams/data27.xml"/>
  <Override ContentType="application/vnd.openxmlformats-officedocument.drawingml.diagramLayout+xml" PartName="/ppt/diagrams/layout27.xml"/>
  <Override ContentType="application/vnd.openxmlformats-officedocument.drawingml.diagramStyle+xml" PartName="/ppt/diagrams/quickStyle27.xml"/>
  <Override ContentType="application/vnd.openxmlformats-officedocument.drawingml.diagramColors+xml" PartName="/ppt/diagrams/colors27.xml"/>
  <Override ContentType="application/vnd.ms-office.drawingml.diagramDrawing+xml" PartName="/ppt/diagrams/drawing27.xml"/>
  <Override ContentType="application/vnd.openxmlformats-officedocument.drawingml.diagramData+xml" PartName="/ppt/diagrams/data28.xml"/>
  <Override ContentType="application/vnd.openxmlformats-officedocument.drawingml.diagramLayout+xml" PartName="/ppt/diagrams/layout28.xml"/>
  <Override ContentType="application/vnd.openxmlformats-officedocument.drawingml.diagramStyle+xml" PartName="/ppt/diagrams/quickStyle28.xml"/>
  <Override ContentType="application/vnd.openxmlformats-officedocument.drawingml.diagramColors+xml" PartName="/ppt/diagrams/colors28.xml"/>
  <Override ContentType="application/vnd.ms-office.drawingml.diagramDrawing+xml" PartName="/ppt/diagrams/drawing28.xml"/>
  <Override ContentType="application/vnd.openxmlformats-officedocument.drawingml.diagramData+xml" PartName="/ppt/diagrams/data29.xml"/>
  <Override ContentType="application/vnd.openxmlformats-officedocument.drawingml.diagramLayout+xml" PartName="/ppt/diagrams/layout29.xml"/>
  <Override ContentType="application/vnd.openxmlformats-officedocument.drawingml.diagramStyle+xml" PartName="/ppt/diagrams/quickStyle29.xml"/>
  <Override ContentType="application/vnd.openxmlformats-officedocument.drawingml.diagramColors+xml" PartName="/ppt/diagrams/colors29.xml"/>
  <Override ContentType="application/vnd.ms-office.drawingml.diagramDrawing+xml" PartName="/ppt/diagrams/drawing29.xml"/>
  <Override ContentType="application/vnd.openxmlformats-officedocument.drawingml.diagramData+xml" PartName="/ppt/diagrams/data30.xml"/>
  <Override ContentType="application/vnd.openxmlformats-officedocument.drawingml.diagramLayout+xml" PartName="/ppt/diagrams/layout30.xml"/>
  <Override ContentType="application/vnd.openxmlformats-officedocument.drawingml.diagramStyle+xml" PartName="/ppt/diagrams/quickStyle30.xml"/>
  <Override ContentType="application/vnd.openxmlformats-officedocument.drawingml.diagramColors+xml" PartName="/ppt/diagrams/colors30.xml"/>
  <Override ContentType="application/vnd.ms-office.drawingml.diagramDrawing+xml" PartName="/ppt/diagrams/drawing30.xml"/>
  <Override ContentType="application/vnd.openxmlformats-officedocument.drawingml.diagramData+xml" PartName="/ppt/diagrams/data31.xml"/>
  <Override ContentType="application/vnd.openxmlformats-officedocument.drawingml.diagramLayout+xml" PartName="/ppt/diagrams/layout31.xml"/>
  <Override ContentType="application/vnd.openxmlformats-officedocument.drawingml.diagramStyle+xml" PartName="/ppt/diagrams/quickStyle31.xml"/>
  <Override ContentType="application/vnd.openxmlformats-officedocument.drawingml.diagramColors+xml" PartName="/ppt/diagrams/colors31.xml"/>
  <Override ContentType="application/vnd.ms-office.drawingml.diagramDrawing+xml" PartName="/ppt/diagrams/drawing31.xml"/>
  <Override ContentType="application/vnd.openxmlformats-officedocument.drawingml.diagramData+xml" PartName="/ppt/diagrams/data32.xml"/>
  <Override ContentType="application/vnd.openxmlformats-officedocument.drawingml.diagramLayout+xml" PartName="/ppt/diagrams/layout32.xml"/>
  <Override ContentType="application/vnd.openxmlformats-officedocument.drawingml.diagramStyle+xml" PartName="/ppt/diagrams/quickStyle32.xml"/>
  <Override ContentType="application/vnd.openxmlformats-officedocument.drawingml.diagramColors+xml" PartName="/ppt/diagrams/colors32.xml"/>
  <Override ContentType="application/vnd.ms-office.drawingml.diagramDrawing+xml" PartName="/ppt/diagrams/drawing32.xml"/>
  <Override ContentType="application/vnd.openxmlformats-officedocument.drawingml.diagramData+xml" PartName="/ppt/diagrams/data33.xml"/>
  <Override ContentType="application/vnd.openxmlformats-officedocument.drawingml.diagramLayout+xml" PartName="/ppt/diagrams/layout33.xml"/>
  <Override ContentType="application/vnd.openxmlformats-officedocument.drawingml.diagramStyle+xml" PartName="/ppt/diagrams/quickStyle33.xml"/>
  <Override ContentType="application/vnd.openxmlformats-officedocument.drawingml.diagramColors+xml" PartName="/ppt/diagrams/colors33.xml"/>
  <Override ContentType="application/vnd.ms-office.drawingml.diagramDrawing+xml" PartName="/ppt/diagrams/drawing3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8" r:id="rId2"/>
    <p:sldId id="259" r:id="rId3"/>
    <p:sldId id="260" r:id="rId4"/>
    <p:sldId id="261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305" r:id="rId28"/>
    <p:sldId id="290" r:id="rId29"/>
    <p:sldId id="291" r:id="rId30"/>
    <p:sldId id="293" r:id="rId31"/>
    <p:sldId id="292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7" r:id="rId44"/>
    <p:sldId id="306" r:id="rId4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A7"/>
    <a:srgbClr val="152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0" autoAdjust="0"/>
    <p:restoredTop sz="94723"/>
  </p:normalViewPr>
  <p:slideViewPr>
    <p:cSldViewPr snapToGrid="0" showGuides="1">
      <p:cViewPr varScale="1">
        <p:scale>
          <a:sx n="63" d="100"/>
          <a:sy n="63" d="100"/>
        </p:scale>
        <p:origin x="92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50EAF6-BB1F-004D-9E6A-FB00C308B156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C5DD5BF1-B4F9-A943-B3B3-455301625ABE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Epidemiología. </a:t>
          </a:r>
        </a:p>
      </dgm:t>
    </dgm:pt>
    <dgm:pt modelId="{98396662-F4BD-7848-8541-8E11B2524E0C}" type="parTrans" cxnId="{CCDFCC66-0AC8-1E44-B77B-9792D6993058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79898381-1EC6-9E4B-AAEA-37A457B5B128}" type="sibTrans" cxnId="{CCDFCC66-0AC8-1E44-B77B-9792D6993058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6BA0D44C-B126-5C44-94AE-398375373E13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>
              <a:solidFill>
                <a:srgbClr val="152B48"/>
              </a:solidFill>
              <a:latin typeface="Montserrat" pitchFamily="2" charset="77"/>
            </a:rPr>
            <a:t>Definición.</a:t>
          </a:r>
        </a:p>
      </dgm:t>
    </dgm:pt>
    <dgm:pt modelId="{762CC2C5-445C-CD4E-8BDB-F1C944793BCF}" type="parTrans" cxnId="{D354990F-34A8-E746-A1E3-1276E98DC24C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8C361653-58DC-E948-9CA9-94BED13062EE}" type="sibTrans" cxnId="{D354990F-34A8-E746-A1E3-1276E98DC24C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E749A615-A255-0340-BBD1-6BB2033E1B61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Identificación, clínica y pruebas complementarias.</a:t>
          </a:r>
        </a:p>
      </dgm:t>
    </dgm:pt>
    <dgm:pt modelId="{7B230A41-2678-5F4B-8FF5-0D87EB4853A8}" type="parTrans" cxnId="{FE3E0AD6-9D9B-5545-B229-74729656DCC8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13BED2D8-FFE6-AA42-BA46-80E8A26AAA50}" type="sibTrans" cxnId="{FE3E0AD6-9D9B-5545-B229-74729656DCC8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0D1B726A-61BB-4B4C-B61F-70E98B905708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Etiología y tratamiento antimocrobiano.</a:t>
          </a:r>
        </a:p>
      </dgm:t>
    </dgm:pt>
    <dgm:pt modelId="{0E4E704F-A3AD-2042-918C-B07FDD9C77E4}" type="parTrans" cxnId="{EE60C6BB-7880-E846-90CD-577BE02D6FE7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86E4587A-1CDA-5F4B-B23A-57FB571BF8CC}" type="sibTrans" cxnId="{EE60C6BB-7880-E846-90CD-577BE02D6FE7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85DEA2AC-8E8D-5045-BBD7-A5838B36C856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>
              <a:solidFill>
                <a:srgbClr val="152B48"/>
              </a:solidFill>
              <a:latin typeface="Montserrat" pitchFamily="2" charset="77"/>
            </a:rPr>
            <a:t>Control del foco. </a:t>
          </a:r>
        </a:p>
      </dgm:t>
    </dgm:pt>
    <dgm:pt modelId="{F071778F-A5CF-8C43-8631-76F0DCE2D42F}" type="parTrans" cxnId="{AB11998F-A322-6241-98DD-AB179ACD4CC8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74A6234E-678F-7E4F-A286-E0E171932291}" type="sibTrans" cxnId="{AB11998F-A322-6241-98DD-AB179ACD4CC8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DCAFD105-4DE8-8A4C-96B6-432041DEE0E6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>
              <a:solidFill>
                <a:srgbClr val="152B48"/>
              </a:solidFill>
              <a:latin typeface="Montserrat" pitchFamily="2" charset="77"/>
            </a:rPr>
            <a:t>Tratamiento hemodinámico. </a:t>
          </a:r>
        </a:p>
      </dgm:t>
    </dgm:pt>
    <dgm:pt modelId="{20638D7F-CB64-3143-80C7-DA3EDDD40CFD}" type="parTrans" cxnId="{A171AB3F-4ED2-7E4D-94F0-011A6179C9F3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F1299638-594E-624A-A21A-DC2D9134613D}" type="sibTrans" cxnId="{A171AB3F-4ED2-7E4D-94F0-011A6179C9F3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5ECA34C5-689C-9642-BEE8-2F316D86845C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>
              <a:solidFill>
                <a:srgbClr val="152B48"/>
              </a:solidFill>
              <a:latin typeface="Montserrat" pitchFamily="2" charset="77"/>
            </a:rPr>
            <a:t>Otros tratamientos. </a:t>
          </a:r>
        </a:p>
      </dgm:t>
    </dgm:pt>
    <dgm:pt modelId="{B0F06216-6BCE-4148-BA23-766E5B090804}" type="parTrans" cxnId="{335DF236-111D-B04A-8B76-B3BAD2349F3F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0139C6AE-E0FF-0940-8656-10DE2D5B8E80}" type="sibTrans" cxnId="{335DF236-111D-B04A-8B76-B3BAD2349F3F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A1BD8F4D-9F75-1B45-B6C9-5D09C23ADDA5}" type="pres">
      <dgm:prSet presAssocID="{7350EAF6-BB1F-004D-9E6A-FB00C308B156}" presName="linear" presStyleCnt="0">
        <dgm:presLayoutVars>
          <dgm:dir/>
          <dgm:animLvl val="lvl"/>
          <dgm:resizeHandles val="exact"/>
        </dgm:presLayoutVars>
      </dgm:prSet>
      <dgm:spPr/>
    </dgm:pt>
    <dgm:pt modelId="{29CE89E6-B0D6-6C41-9DC4-DA1EC71199BB}" type="pres">
      <dgm:prSet presAssocID="{C5DD5BF1-B4F9-A943-B3B3-455301625ABE}" presName="parentLin" presStyleCnt="0"/>
      <dgm:spPr/>
    </dgm:pt>
    <dgm:pt modelId="{956F5D46-86C3-774C-8462-B6978CA5A377}" type="pres">
      <dgm:prSet presAssocID="{C5DD5BF1-B4F9-A943-B3B3-455301625ABE}" presName="parentLeftMargin" presStyleLbl="node1" presStyleIdx="0" presStyleCnt="7"/>
      <dgm:spPr/>
    </dgm:pt>
    <dgm:pt modelId="{C39D0F94-27C1-1E4A-8051-C0BEC17F0ACB}" type="pres">
      <dgm:prSet presAssocID="{C5DD5BF1-B4F9-A943-B3B3-455301625ABE}" presName="parentText" presStyleLbl="node1" presStyleIdx="0" presStyleCnt="7" custScaleX="119345">
        <dgm:presLayoutVars>
          <dgm:chMax val="0"/>
          <dgm:bulletEnabled val="1"/>
        </dgm:presLayoutVars>
      </dgm:prSet>
      <dgm:spPr/>
    </dgm:pt>
    <dgm:pt modelId="{BE9EB1BD-D974-8746-94F2-6DB67C383F3E}" type="pres">
      <dgm:prSet presAssocID="{C5DD5BF1-B4F9-A943-B3B3-455301625ABE}" presName="negativeSpace" presStyleCnt="0"/>
      <dgm:spPr/>
    </dgm:pt>
    <dgm:pt modelId="{F7D75735-7F54-E34D-B7BE-911F0ADEAC2C}" type="pres">
      <dgm:prSet presAssocID="{C5DD5BF1-B4F9-A943-B3B3-455301625ABE}" presName="childText" presStyleLbl="conFgAcc1" presStyleIdx="0" presStyleCnt="7">
        <dgm:presLayoutVars>
          <dgm:bulletEnabled val="1"/>
        </dgm:presLayoutVars>
      </dgm:prSet>
      <dgm:spPr>
        <a:solidFill>
          <a:srgbClr val="00AAA7">
            <a:alpha val="39000"/>
          </a:srgbClr>
        </a:solidFill>
        <a:ln>
          <a:solidFill>
            <a:srgbClr val="00AAA7"/>
          </a:solidFill>
        </a:ln>
      </dgm:spPr>
    </dgm:pt>
    <dgm:pt modelId="{AE765D31-7E93-1043-B55D-36ABAEBA6C1B}" type="pres">
      <dgm:prSet presAssocID="{79898381-1EC6-9E4B-AAEA-37A457B5B128}" presName="spaceBetweenRectangles" presStyleCnt="0"/>
      <dgm:spPr/>
    </dgm:pt>
    <dgm:pt modelId="{789A47D1-0180-354D-AA56-7492B01694E1}" type="pres">
      <dgm:prSet presAssocID="{6BA0D44C-B126-5C44-94AE-398375373E13}" presName="parentLin" presStyleCnt="0"/>
      <dgm:spPr/>
    </dgm:pt>
    <dgm:pt modelId="{8DDFA25F-56BB-154F-BBF2-76F702E9E2F6}" type="pres">
      <dgm:prSet presAssocID="{6BA0D44C-B126-5C44-94AE-398375373E13}" presName="parentLeftMargin" presStyleLbl="node1" presStyleIdx="0" presStyleCnt="7"/>
      <dgm:spPr/>
    </dgm:pt>
    <dgm:pt modelId="{A63F87DF-52BC-8649-9693-F87332F1B52B}" type="pres">
      <dgm:prSet presAssocID="{6BA0D44C-B126-5C44-94AE-398375373E13}" presName="parentText" presStyleLbl="node1" presStyleIdx="1" presStyleCnt="7" custScaleX="119905">
        <dgm:presLayoutVars>
          <dgm:chMax val="0"/>
          <dgm:bulletEnabled val="1"/>
        </dgm:presLayoutVars>
      </dgm:prSet>
      <dgm:spPr/>
    </dgm:pt>
    <dgm:pt modelId="{6F83DF2C-11B9-5A4F-AC7F-FC2810026061}" type="pres">
      <dgm:prSet presAssocID="{6BA0D44C-B126-5C44-94AE-398375373E13}" presName="negativeSpace" presStyleCnt="0"/>
      <dgm:spPr/>
    </dgm:pt>
    <dgm:pt modelId="{29475317-3BF8-F64F-8263-0ADC59D7F47C}" type="pres">
      <dgm:prSet presAssocID="{6BA0D44C-B126-5C44-94AE-398375373E13}" presName="childText" presStyleLbl="conFgAcc1" presStyleIdx="1" presStyleCnt="7">
        <dgm:presLayoutVars>
          <dgm:bulletEnabled val="1"/>
        </dgm:presLayoutVars>
      </dgm:prSet>
      <dgm:spPr>
        <a:solidFill>
          <a:srgbClr val="00AAA7">
            <a:alpha val="39000"/>
          </a:srgbClr>
        </a:solidFill>
        <a:ln>
          <a:solidFill>
            <a:srgbClr val="00AAA7"/>
          </a:solidFill>
        </a:ln>
      </dgm:spPr>
    </dgm:pt>
    <dgm:pt modelId="{4759814F-FED4-284E-83BC-D2644BB23879}" type="pres">
      <dgm:prSet presAssocID="{8C361653-58DC-E948-9CA9-94BED13062EE}" presName="spaceBetweenRectangles" presStyleCnt="0"/>
      <dgm:spPr/>
    </dgm:pt>
    <dgm:pt modelId="{82563E65-661D-B44E-AEF1-61FD0003E75C}" type="pres">
      <dgm:prSet presAssocID="{E749A615-A255-0340-BBD1-6BB2033E1B61}" presName="parentLin" presStyleCnt="0"/>
      <dgm:spPr/>
    </dgm:pt>
    <dgm:pt modelId="{CAA180EA-BD83-3945-A34D-A7CC473D4BEC}" type="pres">
      <dgm:prSet presAssocID="{E749A615-A255-0340-BBD1-6BB2033E1B61}" presName="parentLeftMargin" presStyleLbl="node1" presStyleIdx="1" presStyleCnt="7"/>
      <dgm:spPr/>
    </dgm:pt>
    <dgm:pt modelId="{BC1971F9-6BBA-674B-82D7-2EF9FA6D0237}" type="pres">
      <dgm:prSet presAssocID="{E749A615-A255-0340-BBD1-6BB2033E1B61}" presName="parentText" presStyleLbl="node1" presStyleIdx="2" presStyleCnt="7" custScaleX="123265">
        <dgm:presLayoutVars>
          <dgm:chMax val="0"/>
          <dgm:bulletEnabled val="1"/>
        </dgm:presLayoutVars>
      </dgm:prSet>
      <dgm:spPr/>
    </dgm:pt>
    <dgm:pt modelId="{F200F550-C961-EC45-A67F-8766EB1C3312}" type="pres">
      <dgm:prSet presAssocID="{E749A615-A255-0340-BBD1-6BB2033E1B61}" presName="negativeSpace" presStyleCnt="0"/>
      <dgm:spPr/>
    </dgm:pt>
    <dgm:pt modelId="{B19A24B0-05FA-3B4E-B6BD-92512B7A91E8}" type="pres">
      <dgm:prSet presAssocID="{E749A615-A255-0340-BBD1-6BB2033E1B61}" presName="childText" presStyleLbl="conFgAcc1" presStyleIdx="2" presStyleCnt="7">
        <dgm:presLayoutVars>
          <dgm:bulletEnabled val="1"/>
        </dgm:presLayoutVars>
      </dgm:prSet>
      <dgm:spPr>
        <a:solidFill>
          <a:srgbClr val="00AAA7">
            <a:alpha val="39000"/>
          </a:srgbClr>
        </a:solidFill>
        <a:ln>
          <a:solidFill>
            <a:srgbClr val="00AAA7"/>
          </a:solidFill>
        </a:ln>
      </dgm:spPr>
    </dgm:pt>
    <dgm:pt modelId="{AA4D6342-E7F7-0C49-8CF0-8E3FF8B5FC47}" type="pres">
      <dgm:prSet presAssocID="{13BED2D8-FFE6-AA42-BA46-80E8A26AAA50}" presName="spaceBetweenRectangles" presStyleCnt="0"/>
      <dgm:spPr/>
    </dgm:pt>
    <dgm:pt modelId="{403B13D3-52D5-9642-A5A9-5599CEE499BB}" type="pres">
      <dgm:prSet presAssocID="{0D1B726A-61BB-4B4C-B61F-70E98B905708}" presName="parentLin" presStyleCnt="0"/>
      <dgm:spPr/>
    </dgm:pt>
    <dgm:pt modelId="{7901F002-455B-434B-882C-E0DB43E5AA56}" type="pres">
      <dgm:prSet presAssocID="{0D1B726A-61BB-4B4C-B61F-70E98B905708}" presName="parentLeftMargin" presStyleLbl="node1" presStyleIdx="2" presStyleCnt="7"/>
      <dgm:spPr/>
    </dgm:pt>
    <dgm:pt modelId="{49F8CE0D-A8DE-A048-B4A0-E3F439BE5085}" type="pres">
      <dgm:prSet presAssocID="{0D1B726A-61BB-4B4C-B61F-70E98B905708}" presName="parentText" presStyleLbl="node1" presStyleIdx="3" presStyleCnt="7" custScaleX="118225">
        <dgm:presLayoutVars>
          <dgm:chMax val="0"/>
          <dgm:bulletEnabled val="1"/>
        </dgm:presLayoutVars>
      </dgm:prSet>
      <dgm:spPr/>
    </dgm:pt>
    <dgm:pt modelId="{66CE8263-64F5-FA43-B916-B91005EC1FF8}" type="pres">
      <dgm:prSet presAssocID="{0D1B726A-61BB-4B4C-B61F-70E98B905708}" presName="negativeSpace" presStyleCnt="0"/>
      <dgm:spPr/>
    </dgm:pt>
    <dgm:pt modelId="{C44B4A47-414B-6641-A863-B863AFB8653E}" type="pres">
      <dgm:prSet presAssocID="{0D1B726A-61BB-4B4C-B61F-70E98B905708}" presName="childText" presStyleLbl="conFgAcc1" presStyleIdx="3" presStyleCnt="7">
        <dgm:presLayoutVars>
          <dgm:bulletEnabled val="1"/>
        </dgm:presLayoutVars>
      </dgm:prSet>
      <dgm:spPr>
        <a:solidFill>
          <a:srgbClr val="00AAA7">
            <a:alpha val="39000"/>
          </a:srgbClr>
        </a:solidFill>
        <a:ln>
          <a:solidFill>
            <a:srgbClr val="00AAA7"/>
          </a:solidFill>
        </a:ln>
      </dgm:spPr>
    </dgm:pt>
    <dgm:pt modelId="{C2236DAB-040A-7340-9455-6FBA1320393E}" type="pres">
      <dgm:prSet presAssocID="{86E4587A-1CDA-5F4B-B23A-57FB571BF8CC}" presName="spaceBetweenRectangles" presStyleCnt="0"/>
      <dgm:spPr/>
    </dgm:pt>
    <dgm:pt modelId="{0FD56D36-8DE7-6E4B-9C11-C48FE094BC6F}" type="pres">
      <dgm:prSet presAssocID="{85DEA2AC-8E8D-5045-BBD7-A5838B36C856}" presName="parentLin" presStyleCnt="0"/>
      <dgm:spPr/>
    </dgm:pt>
    <dgm:pt modelId="{6A4F8DDB-DCBD-0A43-ADE1-CC073DF2C9DF}" type="pres">
      <dgm:prSet presAssocID="{85DEA2AC-8E8D-5045-BBD7-A5838B36C856}" presName="parentLeftMargin" presStyleLbl="node1" presStyleIdx="3" presStyleCnt="7"/>
      <dgm:spPr/>
    </dgm:pt>
    <dgm:pt modelId="{07096BD8-4BC8-5143-A6B8-810755438D01}" type="pres">
      <dgm:prSet presAssocID="{85DEA2AC-8E8D-5045-BBD7-A5838B36C856}" presName="parentText" presStyleLbl="node1" presStyleIdx="4" presStyleCnt="7" custScaleX="117104">
        <dgm:presLayoutVars>
          <dgm:chMax val="0"/>
          <dgm:bulletEnabled val="1"/>
        </dgm:presLayoutVars>
      </dgm:prSet>
      <dgm:spPr/>
    </dgm:pt>
    <dgm:pt modelId="{76C428BC-0212-964E-830D-68EF09C5AAE0}" type="pres">
      <dgm:prSet presAssocID="{85DEA2AC-8E8D-5045-BBD7-A5838B36C856}" presName="negativeSpace" presStyleCnt="0"/>
      <dgm:spPr/>
    </dgm:pt>
    <dgm:pt modelId="{12D06CEC-8119-FC4A-885C-0CA34B1E6262}" type="pres">
      <dgm:prSet presAssocID="{85DEA2AC-8E8D-5045-BBD7-A5838B36C856}" presName="childText" presStyleLbl="conFgAcc1" presStyleIdx="4" presStyleCnt="7">
        <dgm:presLayoutVars>
          <dgm:bulletEnabled val="1"/>
        </dgm:presLayoutVars>
      </dgm:prSet>
      <dgm:spPr>
        <a:solidFill>
          <a:srgbClr val="00AAA7">
            <a:alpha val="39000"/>
          </a:srgbClr>
        </a:solidFill>
        <a:ln>
          <a:solidFill>
            <a:srgbClr val="00AAA7"/>
          </a:solidFill>
        </a:ln>
      </dgm:spPr>
    </dgm:pt>
    <dgm:pt modelId="{913969B5-7F64-564B-91C2-73C18B1125C4}" type="pres">
      <dgm:prSet presAssocID="{74A6234E-678F-7E4F-A286-E0E171932291}" presName="spaceBetweenRectangles" presStyleCnt="0"/>
      <dgm:spPr/>
    </dgm:pt>
    <dgm:pt modelId="{E80861E6-5A91-C44E-8C90-F20913CB4531}" type="pres">
      <dgm:prSet presAssocID="{DCAFD105-4DE8-8A4C-96B6-432041DEE0E6}" presName="parentLin" presStyleCnt="0"/>
      <dgm:spPr/>
    </dgm:pt>
    <dgm:pt modelId="{15CCCC02-E0A7-A44B-B514-A9BE0B0BD433}" type="pres">
      <dgm:prSet presAssocID="{DCAFD105-4DE8-8A4C-96B6-432041DEE0E6}" presName="parentLeftMargin" presStyleLbl="node1" presStyleIdx="4" presStyleCnt="7"/>
      <dgm:spPr/>
    </dgm:pt>
    <dgm:pt modelId="{D88F53B6-8EDE-E146-BAB7-F45FAF490ED4}" type="pres">
      <dgm:prSet presAssocID="{DCAFD105-4DE8-8A4C-96B6-432041DEE0E6}" presName="parentText" presStyleLbl="node1" presStyleIdx="5" presStyleCnt="7" custScaleX="119414">
        <dgm:presLayoutVars>
          <dgm:chMax val="0"/>
          <dgm:bulletEnabled val="1"/>
        </dgm:presLayoutVars>
      </dgm:prSet>
      <dgm:spPr/>
    </dgm:pt>
    <dgm:pt modelId="{3A1B7166-830C-964D-9B23-13025960644B}" type="pres">
      <dgm:prSet presAssocID="{DCAFD105-4DE8-8A4C-96B6-432041DEE0E6}" presName="negativeSpace" presStyleCnt="0"/>
      <dgm:spPr/>
    </dgm:pt>
    <dgm:pt modelId="{73C8CE3E-05A4-E043-BC1C-C8C7CC0AA317}" type="pres">
      <dgm:prSet presAssocID="{DCAFD105-4DE8-8A4C-96B6-432041DEE0E6}" presName="childText" presStyleLbl="conFgAcc1" presStyleIdx="5" presStyleCnt="7">
        <dgm:presLayoutVars>
          <dgm:bulletEnabled val="1"/>
        </dgm:presLayoutVars>
      </dgm:prSet>
      <dgm:spPr>
        <a:solidFill>
          <a:srgbClr val="00AAA7">
            <a:alpha val="39000"/>
          </a:srgbClr>
        </a:solidFill>
        <a:ln>
          <a:solidFill>
            <a:srgbClr val="00AAA7"/>
          </a:solidFill>
        </a:ln>
      </dgm:spPr>
    </dgm:pt>
    <dgm:pt modelId="{06F63CF7-5609-3948-875D-F9B838645A76}" type="pres">
      <dgm:prSet presAssocID="{F1299638-594E-624A-A21A-DC2D9134613D}" presName="spaceBetweenRectangles" presStyleCnt="0"/>
      <dgm:spPr/>
    </dgm:pt>
    <dgm:pt modelId="{B16C6E37-13E4-284A-9240-5E3EC611A20B}" type="pres">
      <dgm:prSet presAssocID="{5ECA34C5-689C-9642-BEE8-2F316D86845C}" presName="parentLin" presStyleCnt="0"/>
      <dgm:spPr/>
    </dgm:pt>
    <dgm:pt modelId="{E4E80ED0-0367-E44B-B94D-63903E74FDB3}" type="pres">
      <dgm:prSet presAssocID="{5ECA34C5-689C-9642-BEE8-2F316D86845C}" presName="parentLeftMargin" presStyleLbl="node1" presStyleIdx="5" presStyleCnt="7"/>
      <dgm:spPr/>
    </dgm:pt>
    <dgm:pt modelId="{103FE88E-E222-444A-B429-4344FC15CEDF}" type="pres">
      <dgm:prSet presAssocID="{5ECA34C5-689C-9642-BEE8-2F316D86845C}" presName="parentText" presStyleLbl="node1" presStyleIdx="6" presStyleCnt="7" custScaleX="119718">
        <dgm:presLayoutVars>
          <dgm:chMax val="0"/>
          <dgm:bulletEnabled val="1"/>
        </dgm:presLayoutVars>
      </dgm:prSet>
      <dgm:spPr/>
    </dgm:pt>
    <dgm:pt modelId="{28F86DE9-A8F9-CC4C-A42D-AB5048B3AAA2}" type="pres">
      <dgm:prSet presAssocID="{5ECA34C5-689C-9642-BEE8-2F316D86845C}" presName="negativeSpace" presStyleCnt="0"/>
      <dgm:spPr/>
    </dgm:pt>
    <dgm:pt modelId="{28356DF8-715B-B44E-9390-0933877811F6}" type="pres">
      <dgm:prSet presAssocID="{5ECA34C5-689C-9642-BEE8-2F316D86845C}" presName="childText" presStyleLbl="conFgAcc1" presStyleIdx="6" presStyleCnt="7">
        <dgm:presLayoutVars>
          <dgm:bulletEnabled val="1"/>
        </dgm:presLayoutVars>
      </dgm:prSet>
      <dgm:spPr>
        <a:solidFill>
          <a:srgbClr val="00AAA7">
            <a:alpha val="39000"/>
          </a:srgbClr>
        </a:solidFill>
        <a:ln>
          <a:solidFill>
            <a:srgbClr val="00AAA7"/>
          </a:solidFill>
        </a:ln>
      </dgm:spPr>
    </dgm:pt>
  </dgm:ptLst>
  <dgm:cxnLst>
    <dgm:cxn modelId="{D354990F-34A8-E746-A1E3-1276E98DC24C}" srcId="{7350EAF6-BB1F-004D-9E6A-FB00C308B156}" destId="{6BA0D44C-B126-5C44-94AE-398375373E13}" srcOrd="1" destOrd="0" parTransId="{762CC2C5-445C-CD4E-8BDB-F1C944793BCF}" sibTransId="{8C361653-58DC-E948-9CA9-94BED13062EE}"/>
    <dgm:cxn modelId="{1820AB1A-808A-5B42-AD13-586F63F5FD12}" type="presOf" srcId="{C5DD5BF1-B4F9-A943-B3B3-455301625ABE}" destId="{C39D0F94-27C1-1E4A-8051-C0BEC17F0ACB}" srcOrd="1" destOrd="0" presId="urn:microsoft.com/office/officeart/2005/8/layout/list1"/>
    <dgm:cxn modelId="{343C921E-A0D8-5A44-B2DB-338971F85C8D}" type="presOf" srcId="{0D1B726A-61BB-4B4C-B61F-70E98B905708}" destId="{7901F002-455B-434B-882C-E0DB43E5AA56}" srcOrd="0" destOrd="0" presId="urn:microsoft.com/office/officeart/2005/8/layout/list1"/>
    <dgm:cxn modelId="{4E7FC626-A8EF-C24E-ACC8-1B6DF94F6058}" type="presOf" srcId="{85DEA2AC-8E8D-5045-BBD7-A5838B36C856}" destId="{6A4F8DDB-DCBD-0A43-ADE1-CC073DF2C9DF}" srcOrd="0" destOrd="0" presId="urn:microsoft.com/office/officeart/2005/8/layout/list1"/>
    <dgm:cxn modelId="{335DF236-111D-B04A-8B76-B3BAD2349F3F}" srcId="{7350EAF6-BB1F-004D-9E6A-FB00C308B156}" destId="{5ECA34C5-689C-9642-BEE8-2F316D86845C}" srcOrd="6" destOrd="0" parTransId="{B0F06216-6BCE-4148-BA23-766E5B090804}" sibTransId="{0139C6AE-E0FF-0940-8656-10DE2D5B8E80}"/>
    <dgm:cxn modelId="{A171AB3F-4ED2-7E4D-94F0-011A6179C9F3}" srcId="{7350EAF6-BB1F-004D-9E6A-FB00C308B156}" destId="{DCAFD105-4DE8-8A4C-96B6-432041DEE0E6}" srcOrd="5" destOrd="0" parTransId="{20638D7F-CB64-3143-80C7-DA3EDDD40CFD}" sibTransId="{F1299638-594E-624A-A21A-DC2D9134613D}"/>
    <dgm:cxn modelId="{CCDFCC66-0AC8-1E44-B77B-9792D6993058}" srcId="{7350EAF6-BB1F-004D-9E6A-FB00C308B156}" destId="{C5DD5BF1-B4F9-A943-B3B3-455301625ABE}" srcOrd="0" destOrd="0" parTransId="{98396662-F4BD-7848-8541-8E11B2524E0C}" sibTransId="{79898381-1EC6-9E4B-AAEA-37A457B5B128}"/>
    <dgm:cxn modelId="{4FB5C447-BECD-D448-B51B-5E076111192F}" type="presOf" srcId="{0D1B726A-61BB-4B4C-B61F-70E98B905708}" destId="{49F8CE0D-A8DE-A048-B4A0-E3F439BE5085}" srcOrd="1" destOrd="0" presId="urn:microsoft.com/office/officeart/2005/8/layout/list1"/>
    <dgm:cxn modelId="{3317754A-58C5-EE40-A797-936A10CCCE6D}" type="presOf" srcId="{6BA0D44C-B126-5C44-94AE-398375373E13}" destId="{A63F87DF-52BC-8649-9693-F87332F1B52B}" srcOrd="1" destOrd="0" presId="urn:microsoft.com/office/officeart/2005/8/layout/list1"/>
    <dgm:cxn modelId="{3672654C-D7E4-E643-B0A7-26D0AB96DB69}" type="presOf" srcId="{C5DD5BF1-B4F9-A943-B3B3-455301625ABE}" destId="{956F5D46-86C3-774C-8462-B6978CA5A377}" srcOrd="0" destOrd="0" presId="urn:microsoft.com/office/officeart/2005/8/layout/list1"/>
    <dgm:cxn modelId="{DB92AF6C-013F-3142-9846-F3E6B0CB350D}" type="presOf" srcId="{DCAFD105-4DE8-8A4C-96B6-432041DEE0E6}" destId="{15CCCC02-E0A7-A44B-B514-A9BE0B0BD433}" srcOrd="0" destOrd="0" presId="urn:microsoft.com/office/officeart/2005/8/layout/list1"/>
    <dgm:cxn modelId="{C72A336D-5595-2B49-9D69-1D7C5F221A8C}" type="presOf" srcId="{5ECA34C5-689C-9642-BEE8-2F316D86845C}" destId="{E4E80ED0-0367-E44B-B94D-63903E74FDB3}" srcOrd="0" destOrd="0" presId="urn:microsoft.com/office/officeart/2005/8/layout/list1"/>
    <dgm:cxn modelId="{05011272-79D1-B041-9094-A2F48ACDCB00}" type="presOf" srcId="{85DEA2AC-8E8D-5045-BBD7-A5838B36C856}" destId="{07096BD8-4BC8-5143-A6B8-810755438D01}" srcOrd="1" destOrd="0" presId="urn:microsoft.com/office/officeart/2005/8/layout/list1"/>
    <dgm:cxn modelId="{6E9A0E56-31F1-5948-8639-972E31290CF8}" type="presOf" srcId="{E749A615-A255-0340-BBD1-6BB2033E1B61}" destId="{BC1971F9-6BBA-674B-82D7-2EF9FA6D0237}" srcOrd="1" destOrd="0" presId="urn:microsoft.com/office/officeart/2005/8/layout/list1"/>
    <dgm:cxn modelId="{53156F7E-0314-2B42-AC70-A5DFBF13789D}" type="presOf" srcId="{E749A615-A255-0340-BBD1-6BB2033E1B61}" destId="{CAA180EA-BD83-3945-A34D-A7CC473D4BEC}" srcOrd="0" destOrd="0" presId="urn:microsoft.com/office/officeart/2005/8/layout/list1"/>
    <dgm:cxn modelId="{AB11998F-A322-6241-98DD-AB179ACD4CC8}" srcId="{7350EAF6-BB1F-004D-9E6A-FB00C308B156}" destId="{85DEA2AC-8E8D-5045-BBD7-A5838B36C856}" srcOrd="4" destOrd="0" parTransId="{F071778F-A5CF-8C43-8631-76F0DCE2D42F}" sibTransId="{74A6234E-678F-7E4F-A286-E0E171932291}"/>
    <dgm:cxn modelId="{D34168B7-4A6B-EF4B-9CF8-D8430B0AF30D}" type="presOf" srcId="{7350EAF6-BB1F-004D-9E6A-FB00C308B156}" destId="{A1BD8F4D-9F75-1B45-B6C9-5D09C23ADDA5}" srcOrd="0" destOrd="0" presId="urn:microsoft.com/office/officeart/2005/8/layout/list1"/>
    <dgm:cxn modelId="{EE60C6BB-7880-E846-90CD-577BE02D6FE7}" srcId="{7350EAF6-BB1F-004D-9E6A-FB00C308B156}" destId="{0D1B726A-61BB-4B4C-B61F-70E98B905708}" srcOrd="3" destOrd="0" parTransId="{0E4E704F-A3AD-2042-918C-B07FDD9C77E4}" sibTransId="{86E4587A-1CDA-5F4B-B23A-57FB571BF8CC}"/>
    <dgm:cxn modelId="{C94C15C2-A97B-A347-946B-1E732A5D478A}" type="presOf" srcId="{5ECA34C5-689C-9642-BEE8-2F316D86845C}" destId="{103FE88E-E222-444A-B429-4344FC15CEDF}" srcOrd="1" destOrd="0" presId="urn:microsoft.com/office/officeart/2005/8/layout/list1"/>
    <dgm:cxn modelId="{FE3E0AD6-9D9B-5545-B229-74729656DCC8}" srcId="{7350EAF6-BB1F-004D-9E6A-FB00C308B156}" destId="{E749A615-A255-0340-BBD1-6BB2033E1B61}" srcOrd="2" destOrd="0" parTransId="{7B230A41-2678-5F4B-8FF5-0D87EB4853A8}" sibTransId="{13BED2D8-FFE6-AA42-BA46-80E8A26AAA50}"/>
    <dgm:cxn modelId="{A00E78E9-9F5A-EF4E-AC56-EA127C5CED59}" type="presOf" srcId="{6BA0D44C-B126-5C44-94AE-398375373E13}" destId="{8DDFA25F-56BB-154F-BBF2-76F702E9E2F6}" srcOrd="0" destOrd="0" presId="urn:microsoft.com/office/officeart/2005/8/layout/list1"/>
    <dgm:cxn modelId="{74701AFA-4DEE-B04B-BDD5-0BAED828216C}" type="presOf" srcId="{DCAFD105-4DE8-8A4C-96B6-432041DEE0E6}" destId="{D88F53B6-8EDE-E146-BAB7-F45FAF490ED4}" srcOrd="1" destOrd="0" presId="urn:microsoft.com/office/officeart/2005/8/layout/list1"/>
    <dgm:cxn modelId="{3E7A896D-1FE6-0E43-AD2A-2832E9BCDE82}" type="presParOf" srcId="{A1BD8F4D-9F75-1B45-B6C9-5D09C23ADDA5}" destId="{29CE89E6-B0D6-6C41-9DC4-DA1EC71199BB}" srcOrd="0" destOrd="0" presId="urn:microsoft.com/office/officeart/2005/8/layout/list1"/>
    <dgm:cxn modelId="{392FAF74-2744-3E43-B5DE-F0C29057EF50}" type="presParOf" srcId="{29CE89E6-B0D6-6C41-9DC4-DA1EC71199BB}" destId="{956F5D46-86C3-774C-8462-B6978CA5A377}" srcOrd="0" destOrd="0" presId="urn:microsoft.com/office/officeart/2005/8/layout/list1"/>
    <dgm:cxn modelId="{F433967C-B570-684B-861D-BD10C91042DB}" type="presParOf" srcId="{29CE89E6-B0D6-6C41-9DC4-DA1EC71199BB}" destId="{C39D0F94-27C1-1E4A-8051-C0BEC17F0ACB}" srcOrd="1" destOrd="0" presId="urn:microsoft.com/office/officeart/2005/8/layout/list1"/>
    <dgm:cxn modelId="{A641B6CD-157B-224A-B580-CC50D17AF168}" type="presParOf" srcId="{A1BD8F4D-9F75-1B45-B6C9-5D09C23ADDA5}" destId="{BE9EB1BD-D974-8746-94F2-6DB67C383F3E}" srcOrd="1" destOrd="0" presId="urn:microsoft.com/office/officeart/2005/8/layout/list1"/>
    <dgm:cxn modelId="{A66F1A6B-9513-4B4A-B23C-EF454AE4E1CB}" type="presParOf" srcId="{A1BD8F4D-9F75-1B45-B6C9-5D09C23ADDA5}" destId="{F7D75735-7F54-E34D-B7BE-911F0ADEAC2C}" srcOrd="2" destOrd="0" presId="urn:microsoft.com/office/officeart/2005/8/layout/list1"/>
    <dgm:cxn modelId="{D6855B93-4F7C-2240-A521-CE8478D7B96B}" type="presParOf" srcId="{A1BD8F4D-9F75-1B45-B6C9-5D09C23ADDA5}" destId="{AE765D31-7E93-1043-B55D-36ABAEBA6C1B}" srcOrd="3" destOrd="0" presId="urn:microsoft.com/office/officeart/2005/8/layout/list1"/>
    <dgm:cxn modelId="{94F2A0B8-6FF1-694B-860B-063532B43521}" type="presParOf" srcId="{A1BD8F4D-9F75-1B45-B6C9-5D09C23ADDA5}" destId="{789A47D1-0180-354D-AA56-7492B01694E1}" srcOrd="4" destOrd="0" presId="urn:microsoft.com/office/officeart/2005/8/layout/list1"/>
    <dgm:cxn modelId="{3835696E-C596-D247-946E-DA2ACA20437C}" type="presParOf" srcId="{789A47D1-0180-354D-AA56-7492B01694E1}" destId="{8DDFA25F-56BB-154F-BBF2-76F702E9E2F6}" srcOrd="0" destOrd="0" presId="urn:microsoft.com/office/officeart/2005/8/layout/list1"/>
    <dgm:cxn modelId="{6F3AD99C-C245-FD42-8F99-94941BA5C9E1}" type="presParOf" srcId="{789A47D1-0180-354D-AA56-7492B01694E1}" destId="{A63F87DF-52BC-8649-9693-F87332F1B52B}" srcOrd="1" destOrd="0" presId="urn:microsoft.com/office/officeart/2005/8/layout/list1"/>
    <dgm:cxn modelId="{D1D49AE0-8560-B940-B121-6344F7CD9204}" type="presParOf" srcId="{A1BD8F4D-9F75-1B45-B6C9-5D09C23ADDA5}" destId="{6F83DF2C-11B9-5A4F-AC7F-FC2810026061}" srcOrd="5" destOrd="0" presId="urn:microsoft.com/office/officeart/2005/8/layout/list1"/>
    <dgm:cxn modelId="{C777DA7B-AF1A-7049-AE3E-48EFF501EB7D}" type="presParOf" srcId="{A1BD8F4D-9F75-1B45-B6C9-5D09C23ADDA5}" destId="{29475317-3BF8-F64F-8263-0ADC59D7F47C}" srcOrd="6" destOrd="0" presId="urn:microsoft.com/office/officeart/2005/8/layout/list1"/>
    <dgm:cxn modelId="{C30FBB54-A317-8547-BA99-694508F9C980}" type="presParOf" srcId="{A1BD8F4D-9F75-1B45-B6C9-5D09C23ADDA5}" destId="{4759814F-FED4-284E-83BC-D2644BB23879}" srcOrd="7" destOrd="0" presId="urn:microsoft.com/office/officeart/2005/8/layout/list1"/>
    <dgm:cxn modelId="{FEFAD759-C886-F540-BF29-BA87A74AAE62}" type="presParOf" srcId="{A1BD8F4D-9F75-1B45-B6C9-5D09C23ADDA5}" destId="{82563E65-661D-B44E-AEF1-61FD0003E75C}" srcOrd="8" destOrd="0" presId="urn:microsoft.com/office/officeart/2005/8/layout/list1"/>
    <dgm:cxn modelId="{05DF1BEC-7034-B24B-B6AC-DA132C799906}" type="presParOf" srcId="{82563E65-661D-B44E-AEF1-61FD0003E75C}" destId="{CAA180EA-BD83-3945-A34D-A7CC473D4BEC}" srcOrd="0" destOrd="0" presId="urn:microsoft.com/office/officeart/2005/8/layout/list1"/>
    <dgm:cxn modelId="{F72113BC-9AD0-5140-A95D-2F7E9BF88F8E}" type="presParOf" srcId="{82563E65-661D-B44E-AEF1-61FD0003E75C}" destId="{BC1971F9-6BBA-674B-82D7-2EF9FA6D0237}" srcOrd="1" destOrd="0" presId="urn:microsoft.com/office/officeart/2005/8/layout/list1"/>
    <dgm:cxn modelId="{679B8042-B4D5-8342-9A28-9E1236065754}" type="presParOf" srcId="{A1BD8F4D-9F75-1B45-B6C9-5D09C23ADDA5}" destId="{F200F550-C961-EC45-A67F-8766EB1C3312}" srcOrd="9" destOrd="0" presId="urn:microsoft.com/office/officeart/2005/8/layout/list1"/>
    <dgm:cxn modelId="{681661AE-9789-FB44-80EE-3E70AD9B1C6D}" type="presParOf" srcId="{A1BD8F4D-9F75-1B45-B6C9-5D09C23ADDA5}" destId="{B19A24B0-05FA-3B4E-B6BD-92512B7A91E8}" srcOrd="10" destOrd="0" presId="urn:microsoft.com/office/officeart/2005/8/layout/list1"/>
    <dgm:cxn modelId="{479B07C4-1B9E-3D44-8A10-36192F414156}" type="presParOf" srcId="{A1BD8F4D-9F75-1B45-B6C9-5D09C23ADDA5}" destId="{AA4D6342-E7F7-0C49-8CF0-8E3FF8B5FC47}" srcOrd="11" destOrd="0" presId="urn:microsoft.com/office/officeart/2005/8/layout/list1"/>
    <dgm:cxn modelId="{DB61062D-38E7-5542-A769-4CD6F3819124}" type="presParOf" srcId="{A1BD8F4D-9F75-1B45-B6C9-5D09C23ADDA5}" destId="{403B13D3-52D5-9642-A5A9-5599CEE499BB}" srcOrd="12" destOrd="0" presId="urn:microsoft.com/office/officeart/2005/8/layout/list1"/>
    <dgm:cxn modelId="{34978991-0CD9-7F45-A257-E6F77CE4B5F1}" type="presParOf" srcId="{403B13D3-52D5-9642-A5A9-5599CEE499BB}" destId="{7901F002-455B-434B-882C-E0DB43E5AA56}" srcOrd="0" destOrd="0" presId="urn:microsoft.com/office/officeart/2005/8/layout/list1"/>
    <dgm:cxn modelId="{23B4F625-E66A-C743-82D7-F5D2C4A618E4}" type="presParOf" srcId="{403B13D3-52D5-9642-A5A9-5599CEE499BB}" destId="{49F8CE0D-A8DE-A048-B4A0-E3F439BE5085}" srcOrd="1" destOrd="0" presId="urn:microsoft.com/office/officeart/2005/8/layout/list1"/>
    <dgm:cxn modelId="{82A597E9-2007-CD4F-ADB3-87D573C578C2}" type="presParOf" srcId="{A1BD8F4D-9F75-1B45-B6C9-5D09C23ADDA5}" destId="{66CE8263-64F5-FA43-B916-B91005EC1FF8}" srcOrd="13" destOrd="0" presId="urn:microsoft.com/office/officeart/2005/8/layout/list1"/>
    <dgm:cxn modelId="{B64DC7B6-95C7-B845-A909-38704646BCF5}" type="presParOf" srcId="{A1BD8F4D-9F75-1B45-B6C9-5D09C23ADDA5}" destId="{C44B4A47-414B-6641-A863-B863AFB8653E}" srcOrd="14" destOrd="0" presId="urn:microsoft.com/office/officeart/2005/8/layout/list1"/>
    <dgm:cxn modelId="{941DFE60-43A8-4D47-ABCB-953E6781645B}" type="presParOf" srcId="{A1BD8F4D-9F75-1B45-B6C9-5D09C23ADDA5}" destId="{C2236DAB-040A-7340-9455-6FBA1320393E}" srcOrd="15" destOrd="0" presId="urn:microsoft.com/office/officeart/2005/8/layout/list1"/>
    <dgm:cxn modelId="{59E97435-0B3E-364E-B7CF-B539493CEB17}" type="presParOf" srcId="{A1BD8F4D-9F75-1B45-B6C9-5D09C23ADDA5}" destId="{0FD56D36-8DE7-6E4B-9C11-C48FE094BC6F}" srcOrd="16" destOrd="0" presId="urn:microsoft.com/office/officeart/2005/8/layout/list1"/>
    <dgm:cxn modelId="{865F759C-BA8F-A047-8DCF-9E2AC0C73F10}" type="presParOf" srcId="{0FD56D36-8DE7-6E4B-9C11-C48FE094BC6F}" destId="{6A4F8DDB-DCBD-0A43-ADE1-CC073DF2C9DF}" srcOrd="0" destOrd="0" presId="urn:microsoft.com/office/officeart/2005/8/layout/list1"/>
    <dgm:cxn modelId="{D793BBC6-164E-D149-8621-BF3B82FF9620}" type="presParOf" srcId="{0FD56D36-8DE7-6E4B-9C11-C48FE094BC6F}" destId="{07096BD8-4BC8-5143-A6B8-810755438D01}" srcOrd="1" destOrd="0" presId="urn:microsoft.com/office/officeart/2005/8/layout/list1"/>
    <dgm:cxn modelId="{93A1CD9B-AA28-0841-938F-EFEB4ECFC721}" type="presParOf" srcId="{A1BD8F4D-9F75-1B45-B6C9-5D09C23ADDA5}" destId="{76C428BC-0212-964E-830D-68EF09C5AAE0}" srcOrd="17" destOrd="0" presId="urn:microsoft.com/office/officeart/2005/8/layout/list1"/>
    <dgm:cxn modelId="{07BAC768-6DDB-A046-85D8-93EB6C9B1445}" type="presParOf" srcId="{A1BD8F4D-9F75-1B45-B6C9-5D09C23ADDA5}" destId="{12D06CEC-8119-FC4A-885C-0CA34B1E6262}" srcOrd="18" destOrd="0" presId="urn:microsoft.com/office/officeart/2005/8/layout/list1"/>
    <dgm:cxn modelId="{4C8F94AD-87C9-C845-AB58-5334F0BFD25B}" type="presParOf" srcId="{A1BD8F4D-9F75-1B45-B6C9-5D09C23ADDA5}" destId="{913969B5-7F64-564B-91C2-73C18B1125C4}" srcOrd="19" destOrd="0" presId="urn:microsoft.com/office/officeart/2005/8/layout/list1"/>
    <dgm:cxn modelId="{E44D5847-6FDF-1949-8962-AF156E34EF8A}" type="presParOf" srcId="{A1BD8F4D-9F75-1B45-B6C9-5D09C23ADDA5}" destId="{E80861E6-5A91-C44E-8C90-F20913CB4531}" srcOrd="20" destOrd="0" presId="urn:microsoft.com/office/officeart/2005/8/layout/list1"/>
    <dgm:cxn modelId="{E66355CC-7A5B-2944-B1F4-267079D91AC2}" type="presParOf" srcId="{E80861E6-5A91-C44E-8C90-F20913CB4531}" destId="{15CCCC02-E0A7-A44B-B514-A9BE0B0BD433}" srcOrd="0" destOrd="0" presId="urn:microsoft.com/office/officeart/2005/8/layout/list1"/>
    <dgm:cxn modelId="{FEDF7684-6D2F-FA46-882D-8E868F9AD560}" type="presParOf" srcId="{E80861E6-5A91-C44E-8C90-F20913CB4531}" destId="{D88F53B6-8EDE-E146-BAB7-F45FAF490ED4}" srcOrd="1" destOrd="0" presId="urn:microsoft.com/office/officeart/2005/8/layout/list1"/>
    <dgm:cxn modelId="{F6D3F65B-542D-F54E-8BD1-41D67D009F70}" type="presParOf" srcId="{A1BD8F4D-9F75-1B45-B6C9-5D09C23ADDA5}" destId="{3A1B7166-830C-964D-9B23-13025960644B}" srcOrd="21" destOrd="0" presId="urn:microsoft.com/office/officeart/2005/8/layout/list1"/>
    <dgm:cxn modelId="{ECD5F7A7-BC43-B643-AC14-8F701BC7E246}" type="presParOf" srcId="{A1BD8F4D-9F75-1B45-B6C9-5D09C23ADDA5}" destId="{73C8CE3E-05A4-E043-BC1C-C8C7CC0AA317}" srcOrd="22" destOrd="0" presId="urn:microsoft.com/office/officeart/2005/8/layout/list1"/>
    <dgm:cxn modelId="{3571CA9A-594F-E240-9D07-4119E9963542}" type="presParOf" srcId="{A1BD8F4D-9F75-1B45-B6C9-5D09C23ADDA5}" destId="{06F63CF7-5609-3948-875D-F9B838645A76}" srcOrd="23" destOrd="0" presId="urn:microsoft.com/office/officeart/2005/8/layout/list1"/>
    <dgm:cxn modelId="{AA817A49-A199-5E44-AC13-15096E22B273}" type="presParOf" srcId="{A1BD8F4D-9F75-1B45-B6C9-5D09C23ADDA5}" destId="{B16C6E37-13E4-284A-9240-5E3EC611A20B}" srcOrd="24" destOrd="0" presId="urn:microsoft.com/office/officeart/2005/8/layout/list1"/>
    <dgm:cxn modelId="{998D3E01-116E-D846-A690-B0F2A46F879D}" type="presParOf" srcId="{B16C6E37-13E4-284A-9240-5E3EC611A20B}" destId="{E4E80ED0-0367-E44B-B94D-63903E74FDB3}" srcOrd="0" destOrd="0" presId="urn:microsoft.com/office/officeart/2005/8/layout/list1"/>
    <dgm:cxn modelId="{24AE2EEC-89D2-5540-AE04-6089478255D8}" type="presParOf" srcId="{B16C6E37-13E4-284A-9240-5E3EC611A20B}" destId="{103FE88E-E222-444A-B429-4344FC15CEDF}" srcOrd="1" destOrd="0" presId="urn:microsoft.com/office/officeart/2005/8/layout/list1"/>
    <dgm:cxn modelId="{17513BDA-5ADA-8548-BB1A-BC8EB28A3997}" type="presParOf" srcId="{A1BD8F4D-9F75-1B45-B6C9-5D09C23ADDA5}" destId="{28F86DE9-A8F9-CC4C-A42D-AB5048B3AAA2}" srcOrd="25" destOrd="0" presId="urn:microsoft.com/office/officeart/2005/8/layout/list1"/>
    <dgm:cxn modelId="{AC8CC4D3-84A1-7644-8F76-76B7830324B5}" type="presParOf" srcId="{A1BD8F4D-9F75-1B45-B6C9-5D09C23ADDA5}" destId="{28356DF8-715B-B44E-9390-0933877811F6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35B4D1F-610D-9C46-96E0-B27F339A0948}" type="doc">
      <dgm:prSet loTypeId="urn:microsoft.com/office/officeart/2005/8/layout/pyramid4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s-ES"/>
        </a:p>
      </dgm:t>
    </dgm:pt>
    <dgm:pt modelId="{73A6A7B4-D690-D844-80D3-8ECFE9990E3E}">
      <dgm:prSet custT="1"/>
      <dgm:spPr>
        <a:solidFill>
          <a:srgbClr val="00AAA7">
            <a:alpha val="32000"/>
          </a:srgbClr>
        </a:solidFill>
      </dgm:spPr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itchFamily="2" charset="77"/>
            </a:rPr>
            <a:t>Apariencia: postrado, quejoso, hipotónico, obnubilado, irritable, o ansioso.</a:t>
          </a:r>
        </a:p>
      </dgm:t>
    </dgm:pt>
    <dgm:pt modelId="{641DBA59-6B78-9642-A1D1-C4D37B33008C}" type="parTrans" cxnId="{6206EA3B-694F-734C-ABF9-8465E992B2FE}">
      <dgm:prSet/>
      <dgm:spPr/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5AEE56CC-3EEB-8143-BB2A-A7B15E00CBE4}" type="sibTrans" cxnId="{6206EA3B-694F-734C-ABF9-8465E992B2FE}">
      <dgm:prSet/>
      <dgm:spPr/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BFFACDE1-93FC-F44B-B70A-C5696A28B8B7}">
      <dgm:prSet custT="1"/>
      <dgm:spPr>
        <a:solidFill>
          <a:srgbClr val="00AAA7">
            <a:alpha val="32000"/>
          </a:srgbClr>
        </a:solidFill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Respiración: taquipnea, signos de dificultad respiratoria.</a:t>
          </a:r>
        </a:p>
      </dgm:t>
    </dgm:pt>
    <dgm:pt modelId="{5834A358-1F8A-FC48-80C3-90B4B2A8FB9D}" type="parTrans" cxnId="{0CFE34A9-75B8-1342-B315-86D28DFBF211}">
      <dgm:prSet/>
      <dgm:spPr/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5DA0AAAE-70EB-1F43-B532-3E1155A23CB7}" type="sibTrans" cxnId="{0CFE34A9-75B8-1342-B315-86D28DFBF211}">
      <dgm:prSet/>
      <dgm:spPr/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8FA5B89C-769B-6946-A42D-B7008205D70B}">
      <dgm:prSet custT="1"/>
      <dgm:spPr>
        <a:solidFill>
          <a:srgbClr val="00AAA7">
            <a:alpha val="32000"/>
          </a:srgbClr>
        </a:solidFill>
      </dgm:spPr>
      <dgm:t>
        <a:bodyPr/>
        <a:lstStyle/>
        <a:p>
          <a:r>
            <a:rPr lang="es-CO" sz="1300" dirty="0">
              <a:solidFill>
                <a:srgbClr val="152B48"/>
              </a:solidFill>
              <a:latin typeface="Montserrat" pitchFamily="2" charset="77"/>
            </a:rPr>
            <a:t>Circulación: palidez; acrocianosis; piel motead;  extremidades frías;  pulsos acelerados, saltones o  débiles.</a:t>
          </a:r>
        </a:p>
      </dgm:t>
    </dgm:pt>
    <dgm:pt modelId="{151EF9E2-E4DE-B347-9265-458B6FDB915B}" type="parTrans" cxnId="{8F6C2A59-84EB-E14E-A29E-4256AA688782}">
      <dgm:prSet/>
      <dgm:spPr/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6C878E2E-06A1-C742-9976-C49C12340C2B}" type="sibTrans" cxnId="{8F6C2A59-84EB-E14E-A29E-4256AA688782}">
      <dgm:prSet/>
      <dgm:spPr/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C0D36F14-8337-6640-B707-3351E9CE00BE}">
      <dgm:prSet custT="1"/>
      <dgm:spPr>
        <a:solidFill>
          <a:srgbClr val="00AAA7">
            <a:alpha val="32000"/>
          </a:srgbClr>
        </a:solidFill>
      </dgm:spPr>
      <dgm:t>
        <a:bodyPr/>
        <a:lstStyle/>
        <a:p>
          <a:endParaRPr lang="es-CO" sz="1600" dirty="0">
            <a:solidFill>
              <a:srgbClr val="152B48"/>
            </a:solidFill>
            <a:latin typeface="Montserrat" pitchFamily="2" charset="77"/>
          </a:endParaRPr>
        </a:p>
      </dgm:t>
    </dgm:pt>
    <dgm:pt modelId="{A3700EAE-16B4-3B4C-9053-70AEA3D64FF9}" type="parTrans" cxnId="{B6F295AC-1D4C-764B-A456-E01E3842D9C4}">
      <dgm:prSet/>
      <dgm:spPr/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2E31D506-2026-9145-9E9A-101D9B59C7D1}" type="sibTrans" cxnId="{B6F295AC-1D4C-764B-A456-E01E3842D9C4}">
      <dgm:prSet/>
      <dgm:spPr/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7B9C6338-6B6F-2843-A623-170CE8971FDD}" type="pres">
      <dgm:prSet presAssocID="{D35B4D1F-610D-9C46-96E0-B27F339A0948}" presName="compositeShape" presStyleCnt="0">
        <dgm:presLayoutVars>
          <dgm:chMax val="9"/>
          <dgm:dir/>
          <dgm:resizeHandles val="exact"/>
        </dgm:presLayoutVars>
      </dgm:prSet>
      <dgm:spPr/>
    </dgm:pt>
    <dgm:pt modelId="{66BBAF6B-40AD-9C4A-B983-1C81D410CB53}" type="pres">
      <dgm:prSet presAssocID="{D35B4D1F-610D-9C46-96E0-B27F339A0948}" presName="triangle1" presStyleLbl="node1" presStyleIdx="0" presStyleCnt="4" custScaleX="122880" custLinFactNeighborX="-357" custLinFactNeighborY="357">
        <dgm:presLayoutVars>
          <dgm:bulletEnabled val="1"/>
        </dgm:presLayoutVars>
      </dgm:prSet>
      <dgm:spPr/>
    </dgm:pt>
    <dgm:pt modelId="{509EB9C3-E408-D540-B53F-4ED44BE94989}" type="pres">
      <dgm:prSet presAssocID="{D35B4D1F-610D-9C46-96E0-B27F339A0948}" presName="triangle2" presStyleLbl="node1" presStyleIdx="1" presStyleCnt="4" custScaleX="124896" custLinFactNeighborX="-9910" custLinFactNeighborY="3284">
        <dgm:presLayoutVars>
          <dgm:bulletEnabled val="1"/>
        </dgm:presLayoutVars>
      </dgm:prSet>
      <dgm:spPr/>
    </dgm:pt>
    <dgm:pt modelId="{3AE00D13-6F73-AA49-B84E-40CB63817290}" type="pres">
      <dgm:prSet presAssocID="{D35B4D1F-610D-9C46-96E0-B27F339A0948}" presName="triangle3" presStyleLbl="node1" presStyleIdx="2" presStyleCnt="4" custScaleX="126129" custLinFactNeighborX="542">
        <dgm:presLayoutVars>
          <dgm:bulletEnabled val="1"/>
        </dgm:presLayoutVars>
      </dgm:prSet>
      <dgm:spPr/>
    </dgm:pt>
    <dgm:pt modelId="{4C967733-DB13-7F4E-AE1E-7B8B927DAEF6}" type="pres">
      <dgm:prSet presAssocID="{D35B4D1F-610D-9C46-96E0-B27F339A0948}" presName="triangle4" presStyleLbl="node1" presStyleIdx="3" presStyleCnt="4" custScaleX="124846" custLinFactNeighborX="11053" custLinFactNeighborY="-1053">
        <dgm:presLayoutVars>
          <dgm:bulletEnabled val="1"/>
        </dgm:presLayoutVars>
      </dgm:prSet>
      <dgm:spPr/>
    </dgm:pt>
  </dgm:ptLst>
  <dgm:cxnLst>
    <dgm:cxn modelId="{2C28CB07-C170-684B-99E5-BEC0E8016B12}" type="presOf" srcId="{BFFACDE1-93FC-F44B-B70A-C5696A28B8B7}" destId="{509EB9C3-E408-D540-B53F-4ED44BE94989}" srcOrd="0" destOrd="0" presId="urn:microsoft.com/office/officeart/2005/8/layout/pyramid4"/>
    <dgm:cxn modelId="{89ED2B28-4119-1F4D-B9C6-E6C4CC0F2AE0}" type="presOf" srcId="{73A6A7B4-D690-D844-80D3-8ECFE9990E3E}" destId="{66BBAF6B-40AD-9C4A-B983-1C81D410CB53}" srcOrd="0" destOrd="0" presId="urn:microsoft.com/office/officeart/2005/8/layout/pyramid4"/>
    <dgm:cxn modelId="{AAA4672C-0FC1-AB48-AF80-160F93F6456A}" type="presOf" srcId="{8FA5B89C-769B-6946-A42D-B7008205D70B}" destId="{4C967733-DB13-7F4E-AE1E-7B8B927DAEF6}" srcOrd="0" destOrd="0" presId="urn:microsoft.com/office/officeart/2005/8/layout/pyramid4"/>
    <dgm:cxn modelId="{6206EA3B-694F-734C-ABF9-8465E992B2FE}" srcId="{D35B4D1F-610D-9C46-96E0-B27F339A0948}" destId="{73A6A7B4-D690-D844-80D3-8ECFE9990E3E}" srcOrd="0" destOrd="0" parTransId="{641DBA59-6B78-9642-A1D1-C4D37B33008C}" sibTransId="{5AEE56CC-3EEB-8143-BB2A-A7B15E00CBE4}"/>
    <dgm:cxn modelId="{8F6C2A59-84EB-E14E-A29E-4256AA688782}" srcId="{D35B4D1F-610D-9C46-96E0-B27F339A0948}" destId="{8FA5B89C-769B-6946-A42D-B7008205D70B}" srcOrd="3" destOrd="0" parTransId="{151EF9E2-E4DE-B347-9265-458B6FDB915B}" sibTransId="{6C878E2E-06A1-C742-9976-C49C12340C2B}"/>
    <dgm:cxn modelId="{0CFE34A9-75B8-1342-B315-86D28DFBF211}" srcId="{D35B4D1F-610D-9C46-96E0-B27F339A0948}" destId="{BFFACDE1-93FC-F44B-B70A-C5696A28B8B7}" srcOrd="1" destOrd="0" parTransId="{5834A358-1F8A-FC48-80C3-90B4B2A8FB9D}" sibTransId="{5DA0AAAE-70EB-1F43-B532-3E1155A23CB7}"/>
    <dgm:cxn modelId="{B6F295AC-1D4C-764B-A456-E01E3842D9C4}" srcId="{D35B4D1F-610D-9C46-96E0-B27F339A0948}" destId="{C0D36F14-8337-6640-B707-3351E9CE00BE}" srcOrd="2" destOrd="0" parTransId="{A3700EAE-16B4-3B4C-9053-70AEA3D64FF9}" sibTransId="{2E31D506-2026-9145-9E9A-101D9B59C7D1}"/>
    <dgm:cxn modelId="{1B83E4B6-12DE-2C4A-8A54-A57FA90E2B4E}" type="presOf" srcId="{D35B4D1F-610D-9C46-96E0-B27F339A0948}" destId="{7B9C6338-6B6F-2843-A623-170CE8971FDD}" srcOrd="0" destOrd="0" presId="urn:microsoft.com/office/officeart/2005/8/layout/pyramid4"/>
    <dgm:cxn modelId="{41E7FCFC-5CE8-1548-81DF-DF1FDA857CDA}" type="presOf" srcId="{C0D36F14-8337-6640-B707-3351E9CE00BE}" destId="{3AE00D13-6F73-AA49-B84E-40CB63817290}" srcOrd="0" destOrd="0" presId="urn:microsoft.com/office/officeart/2005/8/layout/pyramid4"/>
    <dgm:cxn modelId="{7B366E4D-F951-454F-ABF8-E2DC0D23481B}" type="presParOf" srcId="{7B9C6338-6B6F-2843-A623-170CE8971FDD}" destId="{66BBAF6B-40AD-9C4A-B983-1C81D410CB53}" srcOrd="0" destOrd="0" presId="urn:microsoft.com/office/officeart/2005/8/layout/pyramid4"/>
    <dgm:cxn modelId="{75A841A4-5B94-A944-B6E9-EB14D116DFCE}" type="presParOf" srcId="{7B9C6338-6B6F-2843-A623-170CE8971FDD}" destId="{509EB9C3-E408-D540-B53F-4ED44BE94989}" srcOrd="1" destOrd="0" presId="urn:microsoft.com/office/officeart/2005/8/layout/pyramid4"/>
    <dgm:cxn modelId="{12BDA181-509E-4446-AE97-85C073DC0CA5}" type="presParOf" srcId="{7B9C6338-6B6F-2843-A623-170CE8971FDD}" destId="{3AE00D13-6F73-AA49-B84E-40CB63817290}" srcOrd="2" destOrd="0" presId="urn:microsoft.com/office/officeart/2005/8/layout/pyramid4"/>
    <dgm:cxn modelId="{68B67865-F841-0149-976A-2E9FB9839091}" type="presParOf" srcId="{7B9C6338-6B6F-2843-A623-170CE8971FDD}" destId="{4C967733-DB13-7F4E-AE1E-7B8B927DAEF6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568D4CF-E76B-E14C-B71A-EFE5F4C7AD8F}" type="doc">
      <dgm:prSet loTypeId="urn:microsoft.com/office/officeart/2008/layout/Lin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s-ES"/>
        </a:p>
      </dgm:t>
    </dgm:pt>
    <dgm:pt modelId="{F74A5457-F605-6146-BC1A-055B8BBBDAE2}">
      <dgm:prSet custT="1"/>
      <dgm:spPr/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Frecuencia respiratoria, los signos externos de dificultad respiratoria, la auscultación pulmonar, y la medición de la saturación por pulsioximetría. </a:t>
          </a:r>
        </a:p>
      </dgm:t>
    </dgm:pt>
    <dgm:pt modelId="{0E1AE861-075A-0A44-B65D-DA059AA1B7C3}" type="parTrans" cxnId="{CA3962F0-A82A-BD4B-A02D-001D2C2D5798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B1E38A24-FAB7-8244-B524-B62F1C92FEA2}" type="sibTrans" cxnId="{CA3962F0-A82A-BD4B-A02D-001D2C2D5798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03F64A52-142D-9643-8523-D1A94AE50BA9}">
      <dgm:prSet custT="1"/>
      <dgm:spPr/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Taquipnea si hay afectación del estado de conciencia o shock instaurado podemos encontrar bradipnea o incluso apneas.</a:t>
          </a:r>
        </a:p>
      </dgm:t>
    </dgm:pt>
    <dgm:pt modelId="{8B0CA43D-4DD4-1F4F-B196-7F9AE204F952}" type="parTrans" cxnId="{E053A0DC-3D3E-A14A-961A-48FF7EDE5B21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FC3B603F-EB0A-8440-8248-38C492FD0D1D}" type="sibTrans" cxnId="{E053A0DC-3D3E-A14A-961A-48FF7EDE5B21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6FDB6EE7-EEC6-A643-9238-13431F91DC99}">
      <dgm:prSet custT="1"/>
      <dgm:spPr/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Mediante la auscultación podemos sospechar un foco infeccioso pulmonar,  o un edema secundario a disfunción cardíaca, o aumento en la permeabilidad capilar. </a:t>
          </a:r>
        </a:p>
      </dgm:t>
    </dgm:pt>
    <dgm:pt modelId="{AD20FBD0-9E2E-B04B-9E3E-E5ECB2045C9E}" type="parTrans" cxnId="{5AE8D886-D9E1-8545-973F-978C140C8535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C49DC1CC-2B8A-E640-88F4-351CFB4018A4}" type="sibTrans" cxnId="{5AE8D886-D9E1-8545-973F-978C140C8535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7698E6BF-E2A7-134F-B2F4-89B80CFFEBA8}" type="pres">
      <dgm:prSet presAssocID="{4568D4CF-E76B-E14C-B71A-EFE5F4C7AD8F}" presName="vert0" presStyleCnt="0">
        <dgm:presLayoutVars>
          <dgm:dir/>
          <dgm:animOne val="branch"/>
          <dgm:animLvl val="lvl"/>
        </dgm:presLayoutVars>
      </dgm:prSet>
      <dgm:spPr/>
    </dgm:pt>
    <dgm:pt modelId="{90AABE25-7B64-184F-9E12-4CF2274AC611}" type="pres">
      <dgm:prSet presAssocID="{F74A5457-F605-6146-BC1A-055B8BBBDAE2}" presName="thickLine" presStyleLbl="alignNode1" presStyleIdx="0" presStyleCnt="3"/>
      <dgm:spPr/>
    </dgm:pt>
    <dgm:pt modelId="{0B0F8D5F-D072-394E-9CC9-24F1FF407FF2}" type="pres">
      <dgm:prSet presAssocID="{F74A5457-F605-6146-BC1A-055B8BBBDAE2}" presName="horz1" presStyleCnt="0"/>
      <dgm:spPr/>
    </dgm:pt>
    <dgm:pt modelId="{30959EE7-074D-6E47-9985-CB6B116F7078}" type="pres">
      <dgm:prSet presAssocID="{F74A5457-F605-6146-BC1A-055B8BBBDAE2}" presName="tx1" presStyleLbl="revTx" presStyleIdx="0" presStyleCnt="3"/>
      <dgm:spPr/>
    </dgm:pt>
    <dgm:pt modelId="{02071B01-B8CA-5D4C-B1D3-FE61610B4599}" type="pres">
      <dgm:prSet presAssocID="{F74A5457-F605-6146-BC1A-055B8BBBDAE2}" presName="vert1" presStyleCnt="0"/>
      <dgm:spPr/>
    </dgm:pt>
    <dgm:pt modelId="{60B2A012-D4E1-5248-8420-4421E0D50A68}" type="pres">
      <dgm:prSet presAssocID="{03F64A52-142D-9643-8523-D1A94AE50BA9}" presName="thickLine" presStyleLbl="alignNode1" presStyleIdx="1" presStyleCnt="3"/>
      <dgm:spPr/>
    </dgm:pt>
    <dgm:pt modelId="{156A088F-D95D-844D-9DC8-193B40536DB7}" type="pres">
      <dgm:prSet presAssocID="{03F64A52-142D-9643-8523-D1A94AE50BA9}" presName="horz1" presStyleCnt="0"/>
      <dgm:spPr/>
    </dgm:pt>
    <dgm:pt modelId="{B3122B81-E15D-8D40-8CD8-7F3CABB669D3}" type="pres">
      <dgm:prSet presAssocID="{03F64A52-142D-9643-8523-D1A94AE50BA9}" presName="tx1" presStyleLbl="revTx" presStyleIdx="1" presStyleCnt="3"/>
      <dgm:spPr/>
    </dgm:pt>
    <dgm:pt modelId="{51B8BC25-F207-2340-97B6-466125EAF8EB}" type="pres">
      <dgm:prSet presAssocID="{03F64A52-142D-9643-8523-D1A94AE50BA9}" presName="vert1" presStyleCnt="0"/>
      <dgm:spPr/>
    </dgm:pt>
    <dgm:pt modelId="{5C218AC1-7665-4945-A0DE-6D6CC404E85B}" type="pres">
      <dgm:prSet presAssocID="{6FDB6EE7-EEC6-A643-9238-13431F91DC99}" presName="thickLine" presStyleLbl="alignNode1" presStyleIdx="2" presStyleCnt="3"/>
      <dgm:spPr/>
    </dgm:pt>
    <dgm:pt modelId="{EFF98DCA-C65E-DA4C-8324-50AF645BEDCA}" type="pres">
      <dgm:prSet presAssocID="{6FDB6EE7-EEC6-A643-9238-13431F91DC99}" presName="horz1" presStyleCnt="0"/>
      <dgm:spPr/>
    </dgm:pt>
    <dgm:pt modelId="{87E5C895-C02D-474A-AC0A-D1D85C829F70}" type="pres">
      <dgm:prSet presAssocID="{6FDB6EE7-EEC6-A643-9238-13431F91DC99}" presName="tx1" presStyleLbl="revTx" presStyleIdx="2" presStyleCnt="3"/>
      <dgm:spPr/>
    </dgm:pt>
    <dgm:pt modelId="{C5E4A67C-95C0-2546-9E95-8CBB4757DF1F}" type="pres">
      <dgm:prSet presAssocID="{6FDB6EE7-EEC6-A643-9238-13431F91DC99}" presName="vert1" presStyleCnt="0"/>
      <dgm:spPr/>
    </dgm:pt>
  </dgm:ptLst>
  <dgm:cxnLst>
    <dgm:cxn modelId="{1A80F02D-FD2D-3A4F-973E-4F9F9543C851}" type="presOf" srcId="{6FDB6EE7-EEC6-A643-9238-13431F91DC99}" destId="{87E5C895-C02D-474A-AC0A-D1D85C829F70}" srcOrd="0" destOrd="0" presId="urn:microsoft.com/office/officeart/2008/layout/LinedList"/>
    <dgm:cxn modelId="{4E60DA39-12C9-8341-BC75-C73C95E0C046}" type="presOf" srcId="{F74A5457-F605-6146-BC1A-055B8BBBDAE2}" destId="{30959EE7-074D-6E47-9985-CB6B116F7078}" srcOrd="0" destOrd="0" presId="urn:microsoft.com/office/officeart/2008/layout/LinedList"/>
    <dgm:cxn modelId="{5AE8D886-D9E1-8545-973F-978C140C8535}" srcId="{4568D4CF-E76B-E14C-B71A-EFE5F4C7AD8F}" destId="{6FDB6EE7-EEC6-A643-9238-13431F91DC99}" srcOrd="2" destOrd="0" parTransId="{AD20FBD0-9E2E-B04B-9E3E-E5ECB2045C9E}" sibTransId="{C49DC1CC-2B8A-E640-88F4-351CFB4018A4}"/>
    <dgm:cxn modelId="{CB0571C8-882E-184D-9B67-D0844A2940E9}" type="presOf" srcId="{4568D4CF-E76B-E14C-B71A-EFE5F4C7AD8F}" destId="{7698E6BF-E2A7-134F-B2F4-89B80CFFEBA8}" srcOrd="0" destOrd="0" presId="urn:microsoft.com/office/officeart/2008/layout/LinedList"/>
    <dgm:cxn modelId="{2F8733D3-5182-AD48-8258-496FAFF3B510}" type="presOf" srcId="{03F64A52-142D-9643-8523-D1A94AE50BA9}" destId="{B3122B81-E15D-8D40-8CD8-7F3CABB669D3}" srcOrd="0" destOrd="0" presId="urn:microsoft.com/office/officeart/2008/layout/LinedList"/>
    <dgm:cxn modelId="{E053A0DC-3D3E-A14A-961A-48FF7EDE5B21}" srcId="{4568D4CF-E76B-E14C-B71A-EFE5F4C7AD8F}" destId="{03F64A52-142D-9643-8523-D1A94AE50BA9}" srcOrd="1" destOrd="0" parTransId="{8B0CA43D-4DD4-1F4F-B196-7F9AE204F952}" sibTransId="{FC3B603F-EB0A-8440-8248-38C492FD0D1D}"/>
    <dgm:cxn modelId="{CA3962F0-A82A-BD4B-A02D-001D2C2D5798}" srcId="{4568D4CF-E76B-E14C-B71A-EFE5F4C7AD8F}" destId="{F74A5457-F605-6146-BC1A-055B8BBBDAE2}" srcOrd="0" destOrd="0" parTransId="{0E1AE861-075A-0A44-B65D-DA059AA1B7C3}" sibTransId="{B1E38A24-FAB7-8244-B524-B62F1C92FEA2}"/>
    <dgm:cxn modelId="{7EE56FD8-4970-954A-A75C-2BDE1C36C2BC}" type="presParOf" srcId="{7698E6BF-E2A7-134F-B2F4-89B80CFFEBA8}" destId="{90AABE25-7B64-184F-9E12-4CF2274AC611}" srcOrd="0" destOrd="0" presId="urn:microsoft.com/office/officeart/2008/layout/LinedList"/>
    <dgm:cxn modelId="{32922484-8FA3-2D46-8955-248A30A99B26}" type="presParOf" srcId="{7698E6BF-E2A7-134F-B2F4-89B80CFFEBA8}" destId="{0B0F8D5F-D072-394E-9CC9-24F1FF407FF2}" srcOrd="1" destOrd="0" presId="urn:microsoft.com/office/officeart/2008/layout/LinedList"/>
    <dgm:cxn modelId="{0C9B2F12-8499-9044-96DE-D0082A17AE4D}" type="presParOf" srcId="{0B0F8D5F-D072-394E-9CC9-24F1FF407FF2}" destId="{30959EE7-074D-6E47-9985-CB6B116F7078}" srcOrd="0" destOrd="0" presId="urn:microsoft.com/office/officeart/2008/layout/LinedList"/>
    <dgm:cxn modelId="{F698722D-E956-D442-9F3D-05526A48957A}" type="presParOf" srcId="{0B0F8D5F-D072-394E-9CC9-24F1FF407FF2}" destId="{02071B01-B8CA-5D4C-B1D3-FE61610B4599}" srcOrd="1" destOrd="0" presId="urn:microsoft.com/office/officeart/2008/layout/LinedList"/>
    <dgm:cxn modelId="{F4F87ACA-E83C-7342-AFDE-5D581672F546}" type="presParOf" srcId="{7698E6BF-E2A7-134F-B2F4-89B80CFFEBA8}" destId="{60B2A012-D4E1-5248-8420-4421E0D50A68}" srcOrd="2" destOrd="0" presId="urn:microsoft.com/office/officeart/2008/layout/LinedList"/>
    <dgm:cxn modelId="{EB793CEA-2361-7C43-8691-A26D2332F348}" type="presParOf" srcId="{7698E6BF-E2A7-134F-B2F4-89B80CFFEBA8}" destId="{156A088F-D95D-844D-9DC8-193B40536DB7}" srcOrd="3" destOrd="0" presId="urn:microsoft.com/office/officeart/2008/layout/LinedList"/>
    <dgm:cxn modelId="{7E2B85F1-00AE-844C-93D5-C97CDAF12C27}" type="presParOf" srcId="{156A088F-D95D-844D-9DC8-193B40536DB7}" destId="{B3122B81-E15D-8D40-8CD8-7F3CABB669D3}" srcOrd="0" destOrd="0" presId="urn:microsoft.com/office/officeart/2008/layout/LinedList"/>
    <dgm:cxn modelId="{07129E01-CD60-674D-8B42-47651F53C38A}" type="presParOf" srcId="{156A088F-D95D-844D-9DC8-193B40536DB7}" destId="{51B8BC25-F207-2340-97B6-466125EAF8EB}" srcOrd="1" destOrd="0" presId="urn:microsoft.com/office/officeart/2008/layout/LinedList"/>
    <dgm:cxn modelId="{719A15C0-6B51-E04E-9EB0-2346DDCC21AA}" type="presParOf" srcId="{7698E6BF-E2A7-134F-B2F4-89B80CFFEBA8}" destId="{5C218AC1-7665-4945-A0DE-6D6CC404E85B}" srcOrd="4" destOrd="0" presId="urn:microsoft.com/office/officeart/2008/layout/LinedList"/>
    <dgm:cxn modelId="{D4C10094-E7A2-AB4F-B590-5384D487828F}" type="presParOf" srcId="{7698E6BF-E2A7-134F-B2F4-89B80CFFEBA8}" destId="{EFF98DCA-C65E-DA4C-8324-50AF645BEDCA}" srcOrd="5" destOrd="0" presId="urn:microsoft.com/office/officeart/2008/layout/LinedList"/>
    <dgm:cxn modelId="{FE37AE79-BC1F-1E41-882E-7038076228D5}" type="presParOf" srcId="{EFF98DCA-C65E-DA4C-8324-50AF645BEDCA}" destId="{87E5C895-C02D-474A-AC0A-D1D85C829F70}" srcOrd="0" destOrd="0" presId="urn:microsoft.com/office/officeart/2008/layout/LinedList"/>
    <dgm:cxn modelId="{8F905F30-316E-0C45-A8AF-E102320AF689}" type="presParOf" srcId="{EFF98DCA-C65E-DA4C-8324-50AF645BEDCA}" destId="{C5E4A67C-95C0-2546-9E95-8CBB4757DF1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AB5419B-8E26-A345-BD12-3C6F559331A0}" type="doc">
      <dgm:prSet loTypeId="urn:microsoft.com/office/officeart/2005/8/layout/process4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5E4ACE70-DFA6-884D-9645-E4A49D30D7F1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Presión arterial.</a:t>
          </a:r>
        </a:p>
      </dgm:t>
    </dgm:pt>
    <dgm:pt modelId="{832F8EA2-2DD6-3D44-9FF8-9BB902F490EA}" type="parTrans" cxnId="{AFD963D0-7BD6-9D4B-BA5A-EA596BB60018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502A4700-C620-2649-B7CE-DD00BF3BE912}" type="sibTrans" cxnId="{AFD963D0-7BD6-9D4B-BA5A-EA596BB60018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E7E91993-1667-FA4E-A98A-D007B7169285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Se valora inmediatamente, en el momento del diagnóstico clínico, por métodos no invasivos o palpando los pulsos centrales y periféricos. </a:t>
          </a:r>
        </a:p>
      </dgm:t>
    </dgm:pt>
    <dgm:pt modelId="{73E5E082-AB11-0A45-9186-06971261872B}" type="parTrans" cxnId="{E7CEE62A-14DE-434B-AE79-7766C37C5782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6B4B7A47-000E-3643-8516-01C6FC4207A5}" type="sibTrans" cxnId="{E7CEE62A-14DE-434B-AE79-7766C37C5782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36B22BC8-EEC6-5241-B522-A8F3A458911B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En fases iniciales del shock en el niño puede ser normal.</a:t>
          </a:r>
        </a:p>
      </dgm:t>
    </dgm:pt>
    <dgm:pt modelId="{9667722C-9AF7-3B4E-9EA4-B4247DCBBB92}" type="parTrans" cxnId="{532F83CA-5746-B04A-BA61-17641A4D8A13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C01BCB24-0F42-954B-9D9D-54E2941A9897}" type="sibTrans" cxnId="{532F83CA-5746-B04A-BA61-17641A4D8A13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69442389-EE3E-1348-88AD-8A85DF08E5C4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Mecanismos compensadores, como la taquicardia o el aumento de las resistencias periféricas.</a:t>
          </a:r>
        </a:p>
      </dgm:t>
    </dgm:pt>
    <dgm:pt modelId="{34346605-7091-7C47-B305-BEE704CB9C91}" type="parTrans" cxnId="{78AC8F8F-B77E-E946-8C89-606924E0F5AA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A0B57787-A297-AE40-A057-7E5F68B53619}" type="sibTrans" cxnId="{78AC8F8F-B77E-E946-8C89-606924E0F5AA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2F4E4704-AACB-F246-82F2-C9727E4C0919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Sólo en las fases más avanzadas del shock se produce hipotensión arterial. </a:t>
          </a:r>
        </a:p>
      </dgm:t>
    </dgm:pt>
    <dgm:pt modelId="{942249C5-DAD9-4447-8FF0-417D8B5334A6}" type="parTrans" cxnId="{FE1AA980-3FBD-1E4A-8AEA-ACC374374670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8271D67B-6401-6548-8583-3B27073C79C3}" type="sibTrans" cxnId="{FE1AA980-3FBD-1E4A-8AEA-ACC374374670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B78D1A2A-0E7A-F740-A6A7-0A1F6727B6E9}" type="pres">
      <dgm:prSet presAssocID="{FAB5419B-8E26-A345-BD12-3C6F559331A0}" presName="Name0" presStyleCnt="0">
        <dgm:presLayoutVars>
          <dgm:dir/>
          <dgm:animLvl val="lvl"/>
          <dgm:resizeHandles val="exact"/>
        </dgm:presLayoutVars>
      </dgm:prSet>
      <dgm:spPr/>
    </dgm:pt>
    <dgm:pt modelId="{91644F5E-76BB-F040-85D1-5C96E7F5EDA0}" type="pres">
      <dgm:prSet presAssocID="{2F4E4704-AACB-F246-82F2-C9727E4C0919}" presName="boxAndChildren" presStyleCnt="0"/>
      <dgm:spPr/>
    </dgm:pt>
    <dgm:pt modelId="{9E250AFD-A330-1049-9934-7B16669335C1}" type="pres">
      <dgm:prSet presAssocID="{2F4E4704-AACB-F246-82F2-C9727E4C0919}" presName="parentTextBox" presStyleLbl="node1" presStyleIdx="0" presStyleCnt="5"/>
      <dgm:spPr/>
    </dgm:pt>
    <dgm:pt modelId="{BD4A321B-95DD-2945-BE01-9299A82F3794}" type="pres">
      <dgm:prSet presAssocID="{A0B57787-A297-AE40-A057-7E5F68B53619}" presName="sp" presStyleCnt="0"/>
      <dgm:spPr/>
    </dgm:pt>
    <dgm:pt modelId="{3C3AE671-C371-DC4F-85BD-4D8A3B59989A}" type="pres">
      <dgm:prSet presAssocID="{69442389-EE3E-1348-88AD-8A85DF08E5C4}" presName="arrowAndChildren" presStyleCnt="0"/>
      <dgm:spPr/>
    </dgm:pt>
    <dgm:pt modelId="{9683B650-D9D1-7545-8B4E-EE748CC88F23}" type="pres">
      <dgm:prSet presAssocID="{69442389-EE3E-1348-88AD-8A85DF08E5C4}" presName="parentTextArrow" presStyleLbl="node1" presStyleIdx="1" presStyleCnt="5"/>
      <dgm:spPr/>
    </dgm:pt>
    <dgm:pt modelId="{65DB83C0-7B02-AA41-A7E4-80F35AFDEA7C}" type="pres">
      <dgm:prSet presAssocID="{C01BCB24-0F42-954B-9D9D-54E2941A9897}" presName="sp" presStyleCnt="0"/>
      <dgm:spPr/>
    </dgm:pt>
    <dgm:pt modelId="{867E4FDB-E948-6749-9DFC-57A07CDC7AF6}" type="pres">
      <dgm:prSet presAssocID="{36B22BC8-EEC6-5241-B522-A8F3A458911B}" presName="arrowAndChildren" presStyleCnt="0"/>
      <dgm:spPr/>
    </dgm:pt>
    <dgm:pt modelId="{BFE18ED7-68F0-7A49-933D-FB787FD17DA8}" type="pres">
      <dgm:prSet presAssocID="{36B22BC8-EEC6-5241-B522-A8F3A458911B}" presName="parentTextArrow" presStyleLbl="node1" presStyleIdx="2" presStyleCnt="5" custScaleY="81819"/>
      <dgm:spPr/>
    </dgm:pt>
    <dgm:pt modelId="{3BE144EB-85A1-BA49-A5FA-3F4C5D8F0B0E}" type="pres">
      <dgm:prSet presAssocID="{6B4B7A47-000E-3643-8516-01C6FC4207A5}" presName="sp" presStyleCnt="0"/>
      <dgm:spPr/>
    </dgm:pt>
    <dgm:pt modelId="{B563716A-5CD3-3A44-A3D6-310BAC06A8E3}" type="pres">
      <dgm:prSet presAssocID="{E7E91993-1667-FA4E-A98A-D007B7169285}" presName="arrowAndChildren" presStyleCnt="0"/>
      <dgm:spPr/>
    </dgm:pt>
    <dgm:pt modelId="{99116F7E-E1A7-E145-88A7-EDE658815176}" type="pres">
      <dgm:prSet presAssocID="{E7E91993-1667-FA4E-A98A-D007B7169285}" presName="parentTextArrow" presStyleLbl="node1" presStyleIdx="3" presStyleCnt="5"/>
      <dgm:spPr/>
    </dgm:pt>
    <dgm:pt modelId="{BE6DD094-880C-4E43-8BCC-5EF97B350E9B}" type="pres">
      <dgm:prSet presAssocID="{502A4700-C620-2649-B7CE-DD00BF3BE912}" presName="sp" presStyleCnt="0"/>
      <dgm:spPr/>
    </dgm:pt>
    <dgm:pt modelId="{2F6D445D-2358-CF46-9AB7-D2CE9A8A02BB}" type="pres">
      <dgm:prSet presAssocID="{5E4ACE70-DFA6-884D-9645-E4A49D30D7F1}" presName="arrowAndChildren" presStyleCnt="0"/>
      <dgm:spPr/>
    </dgm:pt>
    <dgm:pt modelId="{B67B1DA6-657C-AD49-B5CE-0B1E68085AEE}" type="pres">
      <dgm:prSet presAssocID="{5E4ACE70-DFA6-884D-9645-E4A49D30D7F1}" presName="parentTextArrow" presStyleLbl="node1" presStyleIdx="4" presStyleCnt="5" custScaleY="59072"/>
      <dgm:spPr/>
    </dgm:pt>
  </dgm:ptLst>
  <dgm:cxnLst>
    <dgm:cxn modelId="{E7CEE62A-14DE-434B-AE79-7766C37C5782}" srcId="{FAB5419B-8E26-A345-BD12-3C6F559331A0}" destId="{E7E91993-1667-FA4E-A98A-D007B7169285}" srcOrd="1" destOrd="0" parTransId="{73E5E082-AB11-0A45-9186-06971261872B}" sibTransId="{6B4B7A47-000E-3643-8516-01C6FC4207A5}"/>
    <dgm:cxn modelId="{7F3A7543-0287-B443-8146-452EAF3E3DAC}" type="presOf" srcId="{E7E91993-1667-FA4E-A98A-D007B7169285}" destId="{99116F7E-E1A7-E145-88A7-EDE658815176}" srcOrd="0" destOrd="0" presId="urn:microsoft.com/office/officeart/2005/8/layout/process4"/>
    <dgm:cxn modelId="{FE1AA980-3FBD-1E4A-8AEA-ACC374374670}" srcId="{FAB5419B-8E26-A345-BD12-3C6F559331A0}" destId="{2F4E4704-AACB-F246-82F2-C9727E4C0919}" srcOrd="4" destOrd="0" parTransId="{942249C5-DAD9-4447-8FF0-417D8B5334A6}" sibTransId="{8271D67B-6401-6548-8583-3B27073C79C3}"/>
    <dgm:cxn modelId="{F0DDC185-5A32-F346-94A4-D3CCDC3C229C}" type="presOf" srcId="{FAB5419B-8E26-A345-BD12-3C6F559331A0}" destId="{B78D1A2A-0E7A-F740-A6A7-0A1F6727B6E9}" srcOrd="0" destOrd="0" presId="urn:microsoft.com/office/officeart/2005/8/layout/process4"/>
    <dgm:cxn modelId="{A621A78D-1F84-AD46-B7D7-D4C0A0055F88}" type="presOf" srcId="{36B22BC8-EEC6-5241-B522-A8F3A458911B}" destId="{BFE18ED7-68F0-7A49-933D-FB787FD17DA8}" srcOrd="0" destOrd="0" presId="urn:microsoft.com/office/officeart/2005/8/layout/process4"/>
    <dgm:cxn modelId="{78AC8F8F-B77E-E946-8C89-606924E0F5AA}" srcId="{FAB5419B-8E26-A345-BD12-3C6F559331A0}" destId="{69442389-EE3E-1348-88AD-8A85DF08E5C4}" srcOrd="3" destOrd="0" parTransId="{34346605-7091-7C47-B305-BEE704CB9C91}" sibTransId="{A0B57787-A297-AE40-A057-7E5F68B53619}"/>
    <dgm:cxn modelId="{D8620CA3-DA09-E143-98C1-D056FA810937}" type="presOf" srcId="{2F4E4704-AACB-F246-82F2-C9727E4C0919}" destId="{9E250AFD-A330-1049-9934-7B16669335C1}" srcOrd="0" destOrd="0" presId="urn:microsoft.com/office/officeart/2005/8/layout/process4"/>
    <dgm:cxn modelId="{194C7AB5-9049-E542-B807-00C53D49283E}" type="presOf" srcId="{69442389-EE3E-1348-88AD-8A85DF08E5C4}" destId="{9683B650-D9D1-7545-8B4E-EE748CC88F23}" srcOrd="0" destOrd="0" presId="urn:microsoft.com/office/officeart/2005/8/layout/process4"/>
    <dgm:cxn modelId="{532F83CA-5746-B04A-BA61-17641A4D8A13}" srcId="{FAB5419B-8E26-A345-BD12-3C6F559331A0}" destId="{36B22BC8-EEC6-5241-B522-A8F3A458911B}" srcOrd="2" destOrd="0" parTransId="{9667722C-9AF7-3B4E-9EA4-B4247DCBBB92}" sibTransId="{C01BCB24-0F42-954B-9D9D-54E2941A9897}"/>
    <dgm:cxn modelId="{AFD963D0-7BD6-9D4B-BA5A-EA596BB60018}" srcId="{FAB5419B-8E26-A345-BD12-3C6F559331A0}" destId="{5E4ACE70-DFA6-884D-9645-E4A49D30D7F1}" srcOrd="0" destOrd="0" parTransId="{832F8EA2-2DD6-3D44-9FF8-9BB902F490EA}" sibTransId="{502A4700-C620-2649-B7CE-DD00BF3BE912}"/>
    <dgm:cxn modelId="{04A0AFD1-0DD2-D445-987B-DC99F9566CE9}" type="presOf" srcId="{5E4ACE70-DFA6-884D-9645-E4A49D30D7F1}" destId="{B67B1DA6-657C-AD49-B5CE-0B1E68085AEE}" srcOrd="0" destOrd="0" presId="urn:microsoft.com/office/officeart/2005/8/layout/process4"/>
    <dgm:cxn modelId="{78179805-3793-9047-8009-37DF2F92D32B}" type="presParOf" srcId="{B78D1A2A-0E7A-F740-A6A7-0A1F6727B6E9}" destId="{91644F5E-76BB-F040-85D1-5C96E7F5EDA0}" srcOrd="0" destOrd="0" presId="urn:microsoft.com/office/officeart/2005/8/layout/process4"/>
    <dgm:cxn modelId="{16AEF4A3-DA6F-6946-837C-C0E628239073}" type="presParOf" srcId="{91644F5E-76BB-F040-85D1-5C96E7F5EDA0}" destId="{9E250AFD-A330-1049-9934-7B16669335C1}" srcOrd="0" destOrd="0" presId="urn:microsoft.com/office/officeart/2005/8/layout/process4"/>
    <dgm:cxn modelId="{A7327325-7AF2-2646-A5F1-E4F3EE5E09E5}" type="presParOf" srcId="{B78D1A2A-0E7A-F740-A6A7-0A1F6727B6E9}" destId="{BD4A321B-95DD-2945-BE01-9299A82F3794}" srcOrd="1" destOrd="0" presId="urn:microsoft.com/office/officeart/2005/8/layout/process4"/>
    <dgm:cxn modelId="{31ADFF44-FDC6-5641-A0A0-06940499A428}" type="presParOf" srcId="{B78D1A2A-0E7A-F740-A6A7-0A1F6727B6E9}" destId="{3C3AE671-C371-DC4F-85BD-4D8A3B59989A}" srcOrd="2" destOrd="0" presId="urn:microsoft.com/office/officeart/2005/8/layout/process4"/>
    <dgm:cxn modelId="{FE2A92C9-44F8-A64B-B23E-3BC17C1C25C5}" type="presParOf" srcId="{3C3AE671-C371-DC4F-85BD-4D8A3B59989A}" destId="{9683B650-D9D1-7545-8B4E-EE748CC88F23}" srcOrd="0" destOrd="0" presId="urn:microsoft.com/office/officeart/2005/8/layout/process4"/>
    <dgm:cxn modelId="{43EC0FB6-A618-4349-81E8-CD641E49D037}" type="presParOf" srcId="{B78D1A2A-0E7A-F740-A6A7-0A1F6727B6E9}" destId="{65DB83C0-7B02-AA41-A7E4-80F35AFDEA7C}" srcOrd="3" destOrd="0" presId="urn:microsoft.com/office/officeart/2005/8/layout/process4"/>
    <dgm:cxn modelId="{9693008D-E58A-9B49-ABAD-6FFA5CBEA02B}" type="presParOf" srcId="{B78D1A2A-0E7A-F740-A6A7-0A1F6727B6E9}" destId="{867E4FDB-E948-6749-9DFC-57A07CDC7AF6}" srcOrd="4" destOrd="0" presId="urn:microsoft.com/office/officeart/2005/8/layout/process4"/>
    <dgm:cxn modelId="{A1F901FD-A2AC-B345-A80D-DC756C3E2243}" type="presParOf" srcId="{867E4FDB-E948-6749-9DFC-57A07CDC7AF6}" destId="{BFE18ED7-68F0-7A49-933D-FB787FD17DA8}" srcOrd="0" destOrd="0" presId="urn:microsoft.com/office/officeart/2005/8/layout/process4"/>
    <dgm:cxn modelId="{5B04B514-59B4-4348-B5DE-7C8CB15D0857}" type="presParOf" srcId="{B78D1A2A-0E7A-F740-A6A7-0A1F6727B6E9}" destId="{3BE144EB-85A1-BA49-A5FA-3F4C5D8F0B0E}" srcOrd="5" destOrd="0" presId="urn:microsoft.com/office/officeart/2005/8/layout/process4"/>
    <dgm:cxn modelId="{341AF429-D985-3B49-A62D-7695C0F15193}" type="presParOf" srcId="{B78D1A2A-0E7A-F740-A6A7-0A1F6727B6E9}" destId="{B563716A-5CD3-3A44-A3D6-310BAC06A8E3}" srcOrd="6" destOrd="0" presId="urn:microsoft.com/office/officeart/2005/8/layout/process4"/>
    <dgm:cxn modelId="{15944286-5996-9C48-A90B-99D26F25203D}" type="presParOf" srcId="{B563716A-5CD3-3A44-A3D6-310BAC06A8E3}" destId="{99116F7E-E1A7-E145-88A7-EDE658815176}" srcOrd="0" destOrd="0" presId="urn:microsoft.com/office/officeart/2005/8/layout/process4"/>
    <dgm:cxn modelId="{B2CE12B8-1F83-9B4B-AE61-1EF606D91214}" type="presParOf" srcId="{B78D1A2A-0E7A-F740-A6A7-0A1F6727B6E9}" destId="{BE6DD094-880C-4E43-8BCC-5EF97B350E9B}" srcOrd="7" destOrd="0" presId="urn:microsoft.com/office/officeart/2005/8/layout/process4"/>
    <dgm:cxn modelId="{6F3E32DF-1D25-4E47-943A-0BE4597BAD6A}" type="presParOf" srcId="{B78D1A2A-0E7A-F740-A6A7-0A1F6727B6E9}" destId="{2F6D445D-2358-CF46-9AB7-D2CE9A8A02BB}" srcOrd="8" destOrd="0" presId="urn:microsoft.com/office/officeart/2005/8/layout/process4"/>
    <dgm:cxn modelId="{5A5B31B9-A222-184F-A7DB-68FCCE4E17B4}" type="presParOf" srcId="{2F6D445D-2358-CF46-9AB7-D2CE9A8A02BB}" destId="{B67B1DA6-657C-AD49-B5CE-0B1E68085AE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2780E9B-AE35-BD44-A452-FB06BD6EB151}" type="doc">
      <dgm:prSet loTypeId="urn:microsoft.com/office/officeart/2008/layout/LinedList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FF84C04C-1364-7742-A87E-4EE89FA0B32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2200" b="1" dirty="0">
              <a:solidFill>
                <a:srgbClr val="152B48"/>
              </a:solidFill>
              <a:latin typeface="Montserrat" pitchFamily="2" charset="77"/>
            </a:rPr>
            <a:t>Frecuencia cardíaca </a:t>
          </a:r>
        </a:p>
      </dgm:t>
    </dgm:pt>
    <dgm:pt modelId="{D3AA07C7-6564-0F4A-9DF9-B027123234DC}" type="parTrans" cxnId="{78907327-9861-6D4D-9C5F-C9C185CBB90A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B5AA5B77-16D2-754D-BDF5-B201532309B8}" type="sibTrans" cxnId="{78907327-9861-6D4D-9C5F-C9C185CBB90A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796C7CF0-F4E0-AF49-9FF3-D394192B9C43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Mantenimiento del gasto cardíaco en las primeras fases del shock se consigue a través del aumento de esta.</a:t>
          </a:r>
        </a:p>
      </dgm:t>
    </dgm:pt>
    <dgm:pt modelId="{33B8CE67-31B2-8040-ACF0-3566F19A4918}" type="parTrans" cxnId="{18EBF958-F9F6-2F4E-B5A4-871DBFEA6EAB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C1F72FDD-AD89-FF4D-9DC0-5BD7AD2C3D16}" type="sibTrans" cxnId="{18EBF958-F9F6-2F4E-B5A4-871DBFEA6EAB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BE35CC92-5686-D948-A4BA-435F3F45C295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La taquicardia es el signo más precoz y puede alcanzar valores muy altos (hasta 200-220 l.p.min.).</a:t>
          </a:r>
        </a:p>
      </dgm:t>
    </dgm:pt>
    <dgm:pt modelId="{4086EBC9-C861-7F49-A803-9791B98C94AB}" type="parTrans" cxnId="{9C9CA286-5F96-754B-AF6A-0D5ED4BAD71D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0DBBD6DC-91DD-B143-991B-8B5E51B55413}" type="sibTrans" cxnId="{9C9CA286-5F96-754B-AF6A-0D5ED4BAD71D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5BAF1144-6012-E149-9EE5-35696F6C518D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Siempre descartar otras causas de taquicardia como fiebre, dolor, ansiedad, miedo, frío, etc. </a:t>
          </a:r>
        </a:p>
      </dgm:t>
    </dgm:pt>
    <dgm:pt modelId="{4009171B-C826-764C-90EF-C41886AA01C6}" type="parTrans" cxnId="{5B2C3F98-9BCD-DD44-B569-5A8562E94A58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84143509-B8E8-2148-A0B7-83A61E0C0CB0}" type="sibTrans" cxnId="{5B2C3F98-9BCD-DD44-B569-5A8562E94A58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FF102938-5398-B045-AFBF-15D05FEF4C85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La bradicardia es un signo tardío de especial alarma, ya que puede indicar una parada cardiorrespiratoria inminente.</a:t>
          </a:r>
        </a:p>
      </dgm:t>
    </dgm:pt>
    <dgm:pt modelId="{499B57B6-A9DC-3B4E-9194-B3DD3025F3C7}" type="parTrans" cxnId="{8B7FEEAA-0205-A743-AF0D-2A8F1037768E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8BD91A51-4D77-C044-A937-7377D054259D}" type="sibTrans" cxnId="{8B7FEEAA-0205-A743-AF0D-2A8F1037768E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F8F792EE-2584-3F4F-982F-979FCCBDA733}" type="pres">
      <dgm:prSet presAssocID="{52780E9B-AE35-BD44-A452-FB06BD6EB151}" presName="vert0" presStyleCnt="0">
        <dgm:presLayoutVars>
          <dgm:dir/>
          <dgm:animOne val="branch"/>
          <dgm:animLvl val="lvl"/>
        </dgm:presLayoutVars>
      </dgm:prSet>
      <dgm:spPr/>
    </dgm:pt>
    <dgm:pt modelId="{92A38A2B-7FD1-2F4F-AA24-B6D6511C59B5}" type="pres">
      <dgm:prSet presAssocID="{FF84C04C-1364-7742-A87E-4EE89FA0B328}" presName="thickLine" presStyleLbl="alignNode1" presStyleIdx="0" presStyleCnt="1"/>
      <dgm:spPr/>
    </dgm:pt>
    <dgm:pt modelId="{22A26084-74CA-364A-9BB5-F3F5EAC3B749}" type="pres">
      <dgm:prSet presAssocID="{FF84C04C-1364-7742-A87E-4EE89FA0B328}" presName="horz1" presStyleCnt="0"/>
      <dgm:spPr/>
    </dgm:pt>
    <dgm:pt modelId="{B6776274-697E-DA4B-8C76-10C440C80611}" type="pres">
      <dgm:prSet presAssocID="{FF84C04C-1364-7742-A87E-4EE89FA0B328}" presName="tx1" presStyleLbl="revTx" presStyleIdx="0" presStyleCnt="5" custScaleX="141729"/>
      <dgm:spPr/>
    </dgm:pt>
    <dgm:pt modelId="{9B4E1085-A66D-0247-AB86-545F82A8F51D}" type="pres">
      <dgm:prSet presAssocID="{FF84C04C-1364-7742-A87E-4EE89FA0B328}" presName="vert1" presStyleCnt="0"/>
      <dgm:spPr/>
    </dgm:pt>
    <dgm:pt modelId="{E30F09BF-8023-4A4B-AA75-EC1D01525CB2}" type="pres">
      <dgm:prSet presAssocID="{796C7CF0-F4E0-AF49-9FF3-D394192B9C43}" presName="vertSpace2a" presStyleCnt="0"/>
      <dgm:spPr/>
    </dgm:pt>
    <dgm:pt modelId="{9166F18C-4E24-974E-8275-E4220E5D8568}" type="pres">
      <dgm:prSet presAssocID="{796C7CF0-F4E0-AF49-9FF3-D394192B9C43}" presName="horz2" presStyleCnt="0"/>
      <dgm:spPr/>
    </dgm:pt>
    <dgm:pt modelId="{3A863128-A6D9-FA41-BA0D-2BC31C4F7D79}" type="pres">
      <dgm:prSet presAssocID="{796C7CF0-F4E0-AF49-9FF3-D394192B9C43}" presName="horzSpace2" presStyleCnt="0"/>
      <dgm:spPr/>
    </dgm:pt>
    <dgm:pt modelId="{90B06B46-C7E3-A244-AAC1-F4188A217D22}" type="pres">
      <dgm:prSet presAssocID="{796C7CF0-F4E0-AF49-9FF3-D394192B9C43}" presName="tx2" presStyleLbl="revTx" presStyleIdx="1" presStyleCnt="5"/>
      <dgm:spPr/>
    </dgm:pt>
    <dgm:pt modelId="{B48A08B4-6333-4B43-A58F-FCAA3B2A9EA4}" type="pres">
      <dgm:prSet presAssocID="{796C7CF0-F4E0-AF49-9FF3-D394192B9C43}" presName="vert2" presStyleCnt="0"/>
      <dgm:spPr/>
    </dgm:pt>
    <dgm:pt modelId="{210E2CAA-03E7-2541-BCDA-D135986FCEDE}" type="pres">
      <dgm:prSet presAssocID="{796C7CF0-F4E0-AF49-9FF3-D394192B9C43}" presName="thinLine2b" presStyleLbl="callout" presStyleIdx="0" presStyleCnt="4"/>
      <dgm:spPr/>
    </dgm:pt>
    <dgm:pt modelId="{2E7E742D-222B-3647-B87C-857E3A97F124}" type="pres">
      <dgm:prSet presAssocID="{796C7CF0-F4E0-AF49-9FF3-D394192B9C43}" presName="vertSpace2b" presStyleCnt="0"/>
      <dgm:spPr/>
    </dgm:pt>
    <dgm:pt modelId="{FF951AA6-2281-A343-8867-4DEA888BFAE6}" type="pres">
      <dgm:prSet presAssocID="{BE35CC92-5686-D948-A4BA-435F3F45C295}" presName="horz2" presStyleCnt="0"/>
      <dgm:spPr/>
    </dgm:pt>
    <dgm:pt modelId="{18CAB0B1-550C-AA46-8A1E-C6F676C8C5E2}" type="pres">
      <dgm:prSet presAssocID="{BE35CC92-5686-D948-A4BA-435F3F45C295}" presName="horzSpace2" presStyleCnt="0"/>
      <dgm:spPr/>
    </dgm:pt>
    <dgm:pt modelId="{5FBC38CA-94C1-7844-982F-B7927C3C4925}" type="pres">
      <dgm:prSet presAssocID="{BE35CC92-5686-D948-A4BA-435F3F45C295}" presName="tx2" presStyleLbl="revTx" presStyleIdx="2" presStyleCnt="5"/>
      <dgm:spPr/>
    </dgm:pt>
    <dgm:pt modelId="{3070FDC5-8ECC-C14B-9CFB-5308831FCFF9}" type="pres">
      <dgm:prSet presAssocID="{BE35CC92-5686-D948-A4BA-435F3F45C295}" presName="vert2" presStyleCnt="0"/>
      <dgm:spPr/>
    </dgm:pt>
    <dgm:pt modelId="{40B5C3CF-E38D-6F44-AD07-28A4554190A7}" type="pres">
      <dgm:prSet presAssocID="{BE35CC92-5686-D948-A4BA-435F3F45C295}" presName="thinLine2b" presStyleLbl="callout" presStyleIdx="1" presStyleCnt="4"/>
      <dgm:spPr/>
    </dgm:pt>
    <dgm:pt modelId="{0842EB58-3F29-2544-B20D-A9888FBD4EFB}" type="pres">
      <dgm:prSet presAssocID="{BE35CC92-5686-D948-A4BA-435F3F45C295}" presName="vertSpace2b" presStyleCnt="0"/>
      <dgm:spPr/>
    </dgm:pt>
    <dgm:pt modelId="{43C9697E-05BD-C646-A9CD-EF096A9D5FDF}" type="pres">
      <dgm:prSet presAssocID="{5BAF1144-6012-E149-9EE5-35696F6C518D}" presName="horz2" presStyleCnt="0"/>
      <dgm:spPr/>
    </dgm:pt>
    <dgm:pt modelId="{9FBD4F7D-1EC0-2B42-932C-99C336AB75AD}" type="pres">
      <dgm:prSet presAssocID="{5BAF1144-6012-E149-9EE5-35696F6C518D}" presName="horzSpace2" presStyleCnt="0"/>
      <dgm:spPr/>
    </dgm:pt>
    <dgm:pt modelId="{9484B084-B17B-AF44-8EDF-670F7C4C7755}" type="pres">
      <dgm:prSet presAssocID="{5BAF1144-6012-E149-9EE5-35696F6C518D}" presName="tx2" presStyleLbl="revTx" presStyleIdx="3" presStyleCnt="5"/>
      <dgm:spPr/>
    </dgm:pt>
    <dgm:pt modelId="{5C75B7EB-8D1A-6C4E-BEE4-384DDE2EFE39}" type="pres">
      <dgm:prSet presAssocID="{5BAF1144-6012-E149-9EE5-35696F6C518D}" presName="vert2" presStyleCnt="0"/>
      <dgm:spPr/>
    </dgm:pt>
    <dgm:pt modelId="{9C69B700-CEDE-2648-A43F-38B6A447C2F3}" type="pres">
      <dgm:prSet presAssocID="{5BAF1144-6012-E149-9EE5-35696F6C518D}" presName="thinLine2b" presStyleLbl="callout" presStyleIdx="2" presStyleCnt="4"/>
      <dgm:spPr/>
    </dgm:pt>
    <dgm:pt modelId="{E1128F61-C26E-8B4D-AE42-9EB949A0FDFA}" type="pres">
      <dgm:prSet presAssocID="{5BAF1144-6012-E149-9EE5-35696F6C518D}" presName="vertSpace2b" presStyleCnt="0"/>
      <dgm:spPr/>
    </dgm:pt>
    <dgm:pt modelId="{99ACF4FF-940E-3D43-995A-D737D76697CF}" type="pres">
      <dgm:prSet presAssocID="{FF102938-5398-B045-AFBF-15D05FEF4C85}" presName="horz2" presStyleCnt="0"/>
      <dgm:spPr/>
    </dgm:pt>
    <dgm:pt modelId="{D817F7E0-9380-E249-9FE4-14EEDC5B55F7}" type="pres">
      <dgm:prSet presAssocID="{FF102938-5398-B045-AFBF-15D05FEF4C85}" presName="horzSpace2" presStyleCnt="0"/>
      <dgm:spPr/>
    </dgm:pt>
    <dgm:pt modelId="{06BD2D27-93F7-9D48-96AD-5E1948AE02CF}" type="pres">
      <dgm:prSet presAssocID="{FF102938-5398-B045-AFBF-15D05FEF4C85}" presName="tx2" presStyleLbl="revTx" presStyleIdx="4" presStyleCnt="5"/>
      <dgm:spPr/>
    </dgm:pt>
    <dgm:pt modelId="{E112EE82-A30F-CD4A-A8D0-0BDBFEFDD1E2}" type="pres">
      <dgm:prSet presAssocID="{FF102938-5398-B045-AFBF-15D05FEF4C85}" presName="vert2" presStyleCnt="0"/>
      <dgm:spPr/>
    </dgm:pt>
    <dgm:pt modelId="{242DF6E2-A770-6C4F-BAA8-1DBDD4FAF3C4}" type="pres">
      <dgm:prSet presAssocID="{FF102938-5398-B045-AFBF-15D05FEF4C85}" presName="thinLine2b" presStyleLbl="callout" presStyleIdx="3" presStyleCnt="4"/>
      <dgm:spPr/>
    </dgm:pt>
    <dgm:pt modelId="{4FC8949F-4BFA-9947-A2D1-7C25193DEC23}" type="pres">
      <dgm:prSet presAssocID="{FF102938-5398-B045-AFBF-15D05FEF4C85}" presName="vertSpace2b" presStyleCnt="0"/>
      <dgm:spPr/>
    </dgm:pt>
  </dgm:ptLst>
  <dgm:cxnLst>
    <dgm:cxn modelId="{78907327-9861-6D4D-9C5F-C9C185CBB90A}" srcId="{52780E9B-AE35-BD44-A452-FB06BD6EB151}" destId="{FF84C04C-1364-7742-A87E-4EE89FA0B328}" srcOrd="0" destOrd="0" parTransId="{D3AA07C7-6564-0F4A-9DF9-B027123234DC}" sibTransId="{B5AA5B77-16D2-754D-BDF5-B201532309B8}"/>
    <dgm:cxn modelId="{14CF502C-B7EF-9340-99E8-6E0675098C6E}" type="presOf" srcId="{FF84C04C-1364-7742-A87E-4EE89FA0B328}" destId="{B6776274-697E-DA4B-8C76-10C440C80611}" srcOrd="0" destOrd="0" presId="urn:microsoft.com/office/officeart/2008/layout/LinedList"/>
    <dgm:cxn modelId="{B264A42E-5917-AC48-86A1-3A910C790D98}" type="presOf" srcId="{796C7CF0-F4E0-AF49-9FF3-D394192B9C43}" destId="{90B06B46-C7E3-A244-AAC1-F4188A217D22}" srcOrd="0" destOrd="0" presId="urn:microsoft.com/office/officeart/2008/layout/LinedList"/>
    <dgm:cxn modelId="{9C2FC25E-D7F2-7A41-A234-9BED29EFCED8}" type="presOf" srcId="{FF102938-5398-B045-AFBF-15D05FEF4C85}" destId="{06BD2D27-93F7-9D48-96AD-5E1948AE02CF}" srcOrd="0" destOrd="0" presId="urn:microsoft.com/office/officeart/2008/layout/LinedList"/>
    <dgm:cxn modelId="{B9172565-706D-554B-BF60-77D15BB89601}" type="presOf" srcId="{5BAF1144-6012-E149-9EE5-35696F6C518D}" destId="{9484B084-B17B-AF44-8EDF-670F7C4C7755}" srcOrd="0" destOrd="0" presId="urn:microsoft.com/office/officeart/2008/layout/LinedList"/>
    <dgm:cxn modelId="{3744C66F-4692-4343-9C0C-FEC6E4EE9ECF}" type="presOf" srcId="{52780E9B-AE35-BD44-A452-FB06BD6EB151}" destId="{F8F792EE-2584-3F4F-982F-979FCCBDA733}" srcOrd="0" destOrd="0" presId="urn:microsoft.com/office/officeart/2008/layout/LinedList"/>
    <dgm:cxn modelId="{18EBF958-F9F6-2F4E-B5A4-871DBFEA6EAB}" srcId="{FF84C04C-1364-7742-A87E-4EE89FA0B328}" destId="{796C7CF0-F4E0-AF49-9FF3-D394192B9C43}" srcOrd="0" destOrd="0" parTransId="{33B8CE67-31B2-8040-ACF0-3566F19A4918}" sibTransId="{C1F72FDD-AD89-FF4D-9DC0-5BD7AD2C3D16}"/>
    <dgm:cxn modelId="{9C9CA286-5F96-754B-AF6A-0D5ED4BAD71D}" srcId="{FF84C04C-1364-7742-A87E-4EE89FA0B328}" destId="{BE35CC92-5686-D948-A4BA-435F3F45C295}" srcOrd="1" destOrd="0" parTransId="{4086EBC9-C861-7F49-A803-9791B98C94AB}" sibTransId="{0DBBD6DC-91DD-B143-991B-8B5E51B55413}"/>
    <dgm:cxn modelId="{5B2C3F98-9BCD-DD44-B569-5A8562E94A58}" srcId="{FF84C04C-1364-7742-A87E-4EE89FA0B328}" destId="{5BAF1144-6012-E149-9EE5-35696F6C518D}" srcOrd="2" destOrd="0" parTransId="{4009171B-C826-764C-90EF-C41886AA01C6}" sibTransId="{84143509-B8E8-2148-A0B7-83A61E0C0CB0}"/>
    <dgm:cxn modelId="{8B7FEEAA-0205-A743-AF0D-2A8F1037768E}" srcId="{FF84C04C-1364-7742-A87E-4EE89FA0B328}" destId="{FF102938-5398-B045-AFBF-15D05FEF4C85}" srcOrd="3" destOrd="0" parTransId="{499B57B6-A9DC-3B4E-9194-B3DD3025F3C7}" sibTransId="{8BD91A51-4D77-C044-A937-7377D054259D}"/>
    <dgm:cxn modelId="{0F54A3C2-D746-BB4F-A0A0-591B075FE607}" type="presOf" srcId="{BE35CC92-5686-D948-A4BA-435F3F45C295}" destId="{5FBC38CA-94C1-7844-982F-B7927C3C4925}" srcOrd="0" destOrd="0" presId="urn:microsoft.com/office/officeart/2008/layout/LinedList"/>
    <dgm:cxn modelId="{A8C83C7E-2B27-3A44-AA7C-4EB3646904DD}" type="presParOf" srcId="{F8F792EE-2584-3F4F-982F-979FCCBDA733}" destId="{92A38A2B-7FD1-2F4F-AA24-B6D6511C59B5}" srcOrd="0" destOrd="0" presId="urn:microsoft.com/office/officeart/2008/layout/LinedList"/>
    <dgm:cxn modelId="{ADFAC8CB-30C2-D640-B2B9-0A2BEA25F5AD}" type="presParOf" srcId="{F8F792EE-2584-3F4F-982F-979FCCBDA733}" destId="{22A26084-74CA-364A-9BB5-F3F5EAC3B749}" srcOrd="1" destOrd="0" presId="urn:microsoft.com/office/officeart/2008/layout/LinedList"/>
    <dgm:cxn modelId="{ADEF1F88-DE95-FC4D-B429-06F7A426C27C}" type="presParOf" srcId="{22A26084-74CA-364A-9BB5-F3F5EAC3B749}" destId="{B6776274-697E-DA4B-8C76-10C440C80611}" srcOrd="0" destOrd="0" presId="urn:microsoft.com/office/officeart/2008/layout/LinedList"/>
    <dgm:cxn modelId="{E2818EBE-DB8A-2E40-958F-6F21A94DE7DD}" type="presParOf" srcId="{22A26084-74CA-364A-9BB5-F3F5EAC3B749}" destId="{9B4E1085-A66D-0247-AB86-545F82A8F51D}" srcOrd="1" destOrd="0" presId="urn:microsoft.com/office/officeart/2008/layout/LinedList"/>
    <dgm:cxn modelId="{FB94734F-3086-4747-BCA1-F7721591C0AD}" type="presParOf" srcId="{9B4E1085-A66D-0247-AB86-545F82A8F51D}" destId="{E30F09BF-8023-4A4B-AA75-EC1D01525CB2}" srcOrd="0" destOrd="0" presId="urn:microsoft.com/office/officeart/2008/layout/LinedList"/>
    <dgm:cxn modelId="{72B94603-093E-6841-8492-AD6ACAE7A720}" type="presParOf" srcId="{9B4E1085-A66D-0247-AB86-545F82A8F51D}" destId="{9166F18C-4E24-974E-8275-E4220E5D8568}" srcOrd="1" destOrd="0" presId="urn:microsoft.com/office/officeart/2008/layout/LinedList"/>
    <dgm:cxn modelId="{7A0D19D4-A933-754F-A532-8ABC792C44F5}" type="presParOf" srcId="{9166F18C-4E24-974E-8275-E4220E5D8568}" destId="{3A863128-A6D9-FA41-BA0D-2BC31C4F7D79}" srcOrd="0" destOrd="0" presId="urn:microsoft.com/office/officeart/2008/layout/LinedList"/>
    <dgm:cxn modelId="{FF40C44A-FB31-4D48-B28A-45CC02791AFC}" type="presParOf" srcId="{9166F18C-4E24-974E-8275-E4220E5D8568}" destId="{90B06B46-C7E3-A244-AAC1-F4188A217D22}" srcOrd="1" destOrd="0" presId="urn:microsoft.com/office/officeart/2008/layout/LinedList"/>
    <dgm:cxn modelId="{6D493532-8B7B-E346-A9DA-854ECDD454EA}" type="presParOf" srcId="{9166F18C-4E24-974E-8275-E4220E5D8568}" destId="{B48A08B4-6333-4B43-A58F-FCAA3B2A9EA4}" srcOrd="2" destOrd="0" presId="urn:microsoft.com/office/officeart/2008/layout/LinedList"/>
    <dgm:cxn modelId="{C4A04AC5-A93D-E845-8F4E-48FF28E3BA12}" type="presParOf" srcId="{9B4E1085-A66D-0247-AB86-545F82A8F51D}" destId="{210E2CAA-03E7-2541-BCDA-D135986FCEDE}" srcOrd="2" destOrd="0" presId="urn:microsoft.com/office/officeart/2008/layout/LinedList"/>
    <dgm:cxn modelId="{E015DBF5-B209-5A47-AC29-61A42A8C81E8}" type="presParOf" srcId="{9B4E1085-A66D-0247-AB86-545F82A8F51D}" destId="{2E7E742D-222B-3647-B87C-857E3A97F124}" srcOrd="3" destOrd="0" presId="urn:microsoft.com/office/officeart/2008/layout/LinedList"/>
    <dgm:cxn modelId="{33766CD5-BF5D-364E-8584-150C83B395F8}" type="presParOf" srcId="{9B4E1085-A66D-0247-AB86-545F82A8F51D}" destId="{FF951AA6-2281-A343-8867-4DEA888BFAE6}" srcOrd="4" destOrd="0" presId="urn:microsoft.com/office/officeart/2008/layout/LinedList"/>
    <dgm:cxn modelId="{DCE6FDD3-8263-8142-9ED1-5089AE315493}" type="presParOf" srcId="{FF951AA6-2281-A343-8867-4DEA888BFAE6}" destId="{18CAB0B1-550C-AA46-8A1E-C6F676C8C5E2}" srcOrd="0" destOrd="0" presId="urn:microsoft.com/office/officeart/2008/layout/LinedList"/>
    <dgm:cxn modelId="{29CDE366-2C6D-7E40-990B-1158E867C147}" type="presParOf" srcId="{FF951AA6-2281-A343-8867-4DEA888BFAE6}" destId="{5FBC38CA-94C1-7844-982F-B7927C3C4925}" srcOrd="1" destOrd="0" presId="urn:microsoft.com/office/officeart/2008/layout/LinedList"/>
    <dgm:cxn modelId="{DEA53CCF-FF64-6047-AEAD-1685D2AF595F}" type="presParOf" srcId="{FF951AA6-2281-A343-8867-4DEA888BFAE6}" destId="{3070FDC5-8ECC-C14B-9CFB-5308831FCFF9}" srcOrd="2" destOrd="0" presId="urn:microsoft.com/office/officeart/2008/layout/LinedList"/>
    <dgm:cxn modelId="{00EFAB32-C417-2241-90FC-82869C279D90}" type="presParOf" srcId="{9B4E1085-A66D-0247-AB86-545F82A8F51D}" destId="{40B5C3CF-E38D-6F44-AD07-28A4554190A7}" srcOrd="5" destOrd="0" presId="urn:microsoft.com/office/officeart/2008/layout/LinedList"/>
    <dgm:cxn modelId="{E534630F-B9F2-1E42-9D85-79ECDAF9E102}" type="presParOf" srcId="{9B4E1085-A66D-0247-AB86-545F82A8F51D}" destId="{0842EB58-3F29-2544-B20D-A9888FBD4EFB}" srcOrd="6" destOrd="0" presId="urn:microsoft.com/office/officeart/2008/layout/LinedList"/>
    <dgm:cxn modelId="{094F8A2C-EBBF-9949-88F1-5404E5FA84B3}" type="presParOf" srcId="{9B4E1085-A66D-0247-AB86-545F82A8F51D}" destId="{43C9697E-05BD-C646-A9CD-EF096A9D5FDF}" srcOrd="7" destOrd="0" presId="urn:microsoft.com/office/officeart/2008/layout/LinedList"/>
    <dgm:cxn modelId="{AA8FBAC0-91D9-1548-8218-37AA3F4F80D1}" type="presParOf" srcId="{43C9697E-05BD-C646-A9CD-EF096A9D5FDF}" destId="{9FBD4F7D-1EC0-2B42-932C-99C336AB75AD}" srcOrd="0" destOrd="0" presId="urn:microsoft.com/office/officeart/2008/layout/LinedList"/>
    <dgm:cxn modelId="{3410A55E-409C-3940-81A3-CD080DAE708E}" type="presParOf" srcId="{43C9697E-05BD-C646-A9CD-EF096A9D5FDF}" destId="{9484B084-B17B-AF44-8EDF-670F7C4C7755}" srcOrd="1" destOrd="0" presId="urn:microsoft.com/office/officeart/2008/layout/LinedList"/>
    <dgm:cxn modelId="{000B104B-47CA-9F44-B7DC-9F34FB3020AF}" type="presParOf" srcId="{43C9697E-05BD-C646-A9CD-EF096A9D5FDF}" destId="{5C75B7EB-8D1A-6C4E-BEE4-384DDE2EFE39}" srcOrd="2" destOrd="0" presId="urn:microsoft.com/office/officeart/2008/layout/LinedList"/>
    <dgm:cxn modelId="{1D39B0F2-91AB-9544-A301-203ECA42EE11}" type="presParOf" srcId="{9B4E1085-A66D-0247-AB86-545F82A8F51D}" destId="{9C69B700-CEDE-2648-A43F-38B6A447C2F3}" srcOrd="8" destOrd="0" presId="urn:microsoft.com/office/officeart/2008/layout/LinedList"/>
    <dgm:cxn modelId="{40ED093B-D7C4-6949-9A07-9769625706C8}" type="presParOf" srcId="{9B4E1085-A66D-0247-AB86-545F82A8F51D}" destId="{E1128F61-C26E-8B4D-AE42-9EB949A0FDFA}" srcOrd="9" destOrd="0" presId="urn:microsoft.com/office/officeart/2008/layout/LinedList"/>
    <dgm:cxn modelId="{C2A06737-FD97-8C4B-B921-DDF9D353AB86}" type="presParOf" srcId="{9B4E1085-A66D-0247-AB86-545F82A8F51D}" destId="{99ACF4FF-940E-3D43-995A-D737D76697CF}" srcOrd="10" destOrd="0" presId="urn:microsoft.com/office/officeart/2008/layout/LinedList"/>
    <dgm:cxn modelId="{FBBC5AFA-FD21-6143-BDA1-B94537C4EBD4}" type="presParOf" srcId="{99ACF4FF-940E-3D43-995A-D737D76697CF}" destId="{D817F7E0-9380-E249-9FE4-14EEDC5B55F7}" srcOrd="0" destOrd="0" presId="urn:microsoft.com/office/officeart/2008/layout/LinedList"/>
    <dgm:cxn modelId="{3EA8A9F6-7103-A841-97FD-0928F6FED452}" type="presParOf" srcId="{99ACF4FF-940E-3D43-995A-D737D76697CF}" destId="{06BD2D27-93F7-9D48-96AD-5E1948AE02CF}" srcOrd="1" destOrd="0" presId="urn:microsoft.com/office/officeart/2008/layout/LinedList"/>
    <dgm:cxn modelId="{E3213062-A245-3A4F-AAAD-78386D75BC96}" type="presParOf" srcId="{99ACF4FF-940E-3D43-995A-D737D76697CF}" destId="{E112EE82-A30F-CD4A-A8D0-0BDBFEFDD1E2}" srcOrd="2" destOrd="0" presId="urn:microsoft.com/office/officeart/2008/layout/LinedList"/>
    <dgm:cxn modelId="{81736E57-132E-D945-857E-88C08CCF4EDA}" type="presParOf" srcId="{9B4E1085-A66D-0247-AB86-545F82A8F51D}" destId="{242DF6E2-A770-6C4F-BAA8-1DBDD4FAF3C4}" srcOrd="11" destOrd="0" presId="urn:microsoft.com/office/officeart/2008/layout/LinedList"/>
    <dgm:cxn modelId="{DE6F57D8-6892-B648-BB33-2663667E16E4}" type="presParOf" srcId="{9B4E1085-A66D-0247-AB86-545F82A8F51D}" destId="{4FC8949F-4BFA-9947-A2D1-7C25193DEC23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30CAACC-08ED-1C4B-80DE-009576412421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226B4C21-49D2-514A-9324-883335F07678}">
      <dgm:prSet custT="1"/>
      <dgm:spPr>
        <a:ln>
          <a:solidFill>
            <a:srgbClr val="00AA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Piel.</a:t>
          </a:r>
        </a:p>
      </dgm:t>
    </dgm:pt>
    <dgm:pt modelId="{E5372B85-1B06-744F-8A59-BE89AE0E2866}" type="parTrans" cxnId="{59BA63E0-098D-C445-94D7-FA3B694FF438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6B4442C7-607F-D745-BE2C-EC2FA2D26524}" type="sibTrans" cxnId="{59BA63E0-098D-C445-94D7-FA3B694FF438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65B0779A-A87D-C940-BCA9-984B655B2533}">
      <dgm:prSet custT="1"/>
      <dgm:spPr>
        <a:ln>
          <a:solidFill>
            <a:srgbClr val="00AA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Indicador precoz de bajo gasto cardiaco aún con PA normal. </a:t>
          </a:r>
        </a:p>
      </dgm:t>
    </dgm:pt>
    <dgm:pt modelId="{F827EEBD-3900-9348-8C61-127F24273BC3}" type="parTrans" cxnId="{BD041F3E-8179-B24E-BB78-D7811B35DE3C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8D32A3DD-811B-F546-90F7-9CC2CC5AC44B}" type="sibTrans" cxnId="{BD041F3E-8179-B24E-BB78-D7811B35DE3C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15AD3616-B628-BA49-9C86-EDB817FDBC2A}" type="pres">
      <dgm:prSet presAssocID="{230CAACC-08ED-1C4B-80DE-009576412421}" presName="linear" presStyleCnt="0">
        <dgm:presLayoutVars>
          <dgm:animLvl val="lvl"/>
          <dgm:resizeHandles val="exact"/>
        </dgm:presLayoutVars>
      </dgm:prSet>
      <dgm:spPr/>
    </dgm:pt>
    <dgm:pt modelId="{F099812F-2E75-4E47-8E7B-C894CFE4F702}" type="pres">
      <dgm:prSet presAssocID="{226B4C21-49D2-514A-9324-883335F0767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8631330-FDA4-EC4A-8287-6CCAF047B542}" type="pres">
      <dgm:prSet presAssocID="{6B4442C7-607F-D745-BE2C-EC2FA2D26524}" presName="spacer" presStyleCnt="0"/>
      <dgm:spPr/>
    </dgm:pt>
    <dgm:pt modelId="{EBC72895-353B-B64F-844C-34970C488290}" type="pres">
      <dgm:prSet presAssocID="{65B0779A-A87D-C940-BCA9-984B655B253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868D912-9181-9242-952E-C59FE7092EA3}" type="presOf" srcId="{230CAACC-08ED-1C4B-80DE-009576412421}" destId="{15AD3616-B628-BA49-9C86-EDB817FDBC2A}" srcOrd="0" destOrd="0" presId="urn:microsoft.com/office/officeart/2005/8/layout/vList2"/>
    <dgm:cxn modelId="{11581C14-8003-3B44-82E6-179ACFA1FA41}" type="presOf" srcId="{65B0779A-A87D-C940-BCA9-984B655B2533}" destId="{EBC72895-353B-B64F-844C-34970C488290}" srcOrd="0" destOrd="0" presId="urn:microsoft.com/office/officeart/2005/8/layout/vList2"/>
    <dgm:cxn modelId="{BD041F3E-8179-B24E-BB78-D7811B35DE3C}" srcId="{230CAACC-08ED-1C4B-80DE-009576412421}" destId="{65B0779A-A87D-C940-BCA9-984B655B2533}" srcOrd="1" destOrd="0" parTransId="{F827EEBD-3900-9348-8C61-127F24273BC3}" sibTransId="{8D32A3DD-811B-F546-90F7-9CC2CC5AC44B}"/>
    <dgm:cxn modelId="{308F2194-616C-2540-9002-7A270910D089}" type="presOf" srcId="{226B4C21-49D2-514A-9324-883335F07678}" destId="{F099812F-2E75-4E47-8E7B-C894CFE4F702}" srcOrd="0" destOrd="0" presId="urn:microsoft.com/office/officeart/2005/8/layout/vList2"/>
    <dgm:cxn modelId="{59BA63E0-098D-C445-94D7-FA3B694FF438}" srcId="{230CAACC-08ED-1C4B-80DE-009576412421}" destId="{226B4C21-49D2-514A-9324-883335F07678}" srcOrd="0" destOrd="0" parTransId="{E5372B85-1B06-744F-8A59-BE89AE0E2866}" sibTransId="{6B4442C7-607F-D745-BE2C-EC2FA2D26524}"/>
    <dgm:cxn modelId="{A6647FF0-F33E-B146-B886-CA8BBDA15C83}" type="presParOf" srcId="{15AD3616-B628-BA49-9C86-EDB817FDBC2A}" destId="{F099812F-2E75-4E47-8E7B-C894CFE4F702}" srcOrd="0" destOrd="0" presId="urn:microsoft.com/office/officeart/2005/8/layout/vList2"/>
    <dgm:cxn modelId="{17A401D7-646F-2E4B-9AB3-DE4ED71351CD}" type="presParOf" srcId="{15AD3616-B628-BA49-9C86-EDB817FDBC2A}" destId="{C8631330-FDA4-EC4A-8287-6CCAF047B542}" srcOrd="1" destOrd="0" presId="urn:microsoft.com/office/officeart/2005/8/layout/vList2"/>
    <dgm:cxn modelId="{59D13CA3-58EF-B348-8989-D2C452CE1117}" type="presParOf" srcId="{15AD3616-B628-BA49-9C86-EDB817FDBC2A}" destId="{EBC72895-353B-B64F-844C-34970C48829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2EB2CF6-F581-9B43-A92D-5DA5495EA6E3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AE60E9F4-2A86-4842-8606-7DC1837C172A}">
      <dgm:prSet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1800" b="1" dirty="0">
              <a:latin typeface="Montserrat" pitchFamily="2" charset="77"/>
            </a:rPr>
            <a:t>"Shock frío" </a:t>
          </a:r>
        </a:p>
      </dgm:t>
    </dgm:pt>
    <dgm:pt modelId="{907DE98E-93A6-F44B-893F-B413E0183539}" type="parTrans" cxnId="{D8556437-DDDD-AA46-802D-A9E196C243A6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BD34191-0B9E-3441-9DB1-75C34BCE34F1}" type="sibTrans" cxnId="{D8556437-DDDD-AA46-802D-A9E196C243A6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53292DE6-AB7C-764B-9C23-CA731CDE2C73}">
      <dgm:prSet/>
      <dgm:spPr>
        <a:noFill/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Manifestaciones consecuencia de la vasoconstricción periférica compensadora.</a:t>
          </a:r>
        </a:p>
      </dgm:t>
    </dgm:pt>
    <dgm:pt modelId="{6D9CF47C-C03F-B34B-9DD4-214E204D764D}" type="parTrans" cxnId="{4F2C6F80-8383-6C4F-8DC3-844DC34E84E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938846C-BB67-F247-A04F-8708C582B5E4}" type="sibTrans" cxnId="{4F2C6F80-8383-6C4F-8DC3-844DC34E84E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5E619B95-FD33-DA4C-8339-2C0209E99AEA}">
      <dgm:prSet/>
      <dgm:spPr>
        <a:noFill/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r>
            <a:rPr lang="es-CO">
              <a:solidFill>
                <a:srgbClr val="152B48"/>
              </a:solidFill>
              <a:latin typeface="Montserrat" pitchFamily="2" charset="77"/>
            </a:rPr>
            <a:t>Fría, pálida,moteada, acrocianosis.</a:t>
          </a:r>
        </a:p>
      </dgm:t>
    </dgm:pt>
    <dgm:pt modelId="{4BFDF573-2A79-494A-8DD7-014C8CD90CB9}" type="parTrans" cxnId="{B5B56DE1-BC81-6041-86D9-A14EC05BC7A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1CDB2299-40AE-8841-9646-333D52D56953}" type="sibTrans" cxnId="{B5B56DE1-BC81-6041-86D9-A14EC05BC7A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F710AEAF-7133-944B-B2E0-9A6246319D1F}">
      <dgm:prSet/>
      <dgm:spPr>
        <a:noFill/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La frialdad generalmente comienza en áreas distales y se extiende en sentido proximal.</a:t>
          </a:r>
        </a:p>
      </dgm:t>
    </dgm:pt>
    <dgm:pt modelId="{E3466B02-F825-4640-A7C5-37E0A17BEFE5}" type="parTrans" cxnId="{B13DE841-5AEB-9E4F-BA66-D2624453DE6F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484D76FF-526B-F546-83DD-277C9C95ED70}" type="sibTrans" cxnId="{B13DE841-5AEB-9E4F-BA66-D2624453DE6F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CF40D2B-A513-CD43-BD1F-4915FB468192}">
      <dgm:prSet/>
      <dgm:spPr>
        <a:noFill/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Llenado capilar, prolongado. Se considera normal si es inferior a 2 segundos. </a:t>
          </a:r>
        </a:p>
      </dgm:t>
    </dgm:pt>
    <dgm:pt modelId="{191583BC-825B-654B-ADFB-E082E1D5AD9A}" type="parTrans" cxnId="{7B76C591-B559-A14D-8AE1-013C186FE14B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FB164AC9-7563-5044-8E0C-8D8F9E3EFA10}" type="sibTrans" cxnId="{7B76C591-B559-A14D-8AE1-013C186FE14B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D122764F-FD7A-E541-A9D0-524DF30008BE}">
      <dgm:prSet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1800" b="1" dirty="0">
              <a:latin typeface="Montserrat" pitchFamily="2" charset="77"/>
            </a:rPr>
            <a:t>"Shock caliente" </a:t>
          </a:r>
        </a:p>
      </dgm:t>
    </dgm:pt>
    <dgm:pt modelId="{7EA60B96-8C68-724F-B119-F34D48DBCAAF}" type="parTrans" cxnId="{49A94692-4452-7D44-979C-0EBB2AD0A1B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EA928B1B-72C2-5D40-8504-19BE96F6807E}" type="sibTrans" cxnId="{49A94692-4452-7D44-979C-0EBB2AD0A1B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3214ACE-E72B-804F-A6AD-B1311C490B6C}">
      <dgm:prSet/>
      <dgm:spPr>
        <a:noFill/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Predomina inicialmente la vasodilatación cutánea</a:t>
          </a:r>
        </a:p>
      </dgm:t>
    </dgm:pt>
    <dgm:pt modelId="{F981FC9E-4615-6640-B707-8BF5EB8E711B}" type="parTrans" cxnId="{4DBC7A48-D378-6E47-AD21-897DDF047AEB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DC523F43-32B8-AE41-BDF2-362052471EA5}" type="sibTrans" cxnId="{4DBC7A48-D378-6E47-AD21-897DDF047AEB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FCBFAD94-7128-0649-AEA0-3EF232FEFEB9}">
      <dgm:prSet/>
      <dgm:spPr>
        <a:noFill/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Piel caliente, vasodilatada, con un llenado capilar en flush y con pulsos saltones.</a:t>
          </a:r>
        </a:p>
      </dgm:t>
    </dgm:pt>
    <dgm:pt modelId="{6ED1AC70-8A10-9042-864E-13C5A6150102}" type="parTrans" cxnId="{FB04C408-2667-8645-A37C-F6BF41355E6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DAE66125-D0DC-FB41-B99B-37ABA8C4120F}" type="sibTrans" cxnId="{FB04C408-2667-8645-A37C-F6BF41355E6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48AD47B-792E-9340-8057-DC3DB268A841}" type="pres">
      <dgm:prSet presAssocID="{12EB2CF6-F581-9B43-A92D-5DA5495EA6E3}" presName="Name0" presStyleCnt="0">
        <dgm:presLayoutVars>
          <dgm:dir/>
          <dgm:animLvl val="lvl"/>
          <dgm:resizeHandles val="exact"/>
        </dgm:presLayoutVars>
      </dgm:prSet>
      <dgm:spPr/>
    </dgm:pt>
    <dgm:pt modelId="{E1A82A4F-1729-9B4C-BEFE-85F683BCBB5D}" type="pres">
      <dgm:prSet presAssocID="{AE60E9F4-2A86-4842-8606-7DC1837C172A}" presName="composite" presStyleCnt="0"/>
      <dgm:spPr/>
    </dgm:pt>
    <dgm:pt modelId="{898D6454-44C1-1848-A06C-D8CDE1F1F951}" type="pres">
      <dgm:prSet presAssocID="{AE60E9F4-2A86-4842-8606-7DC1837C172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E972ACA-C78F-5D4F-A6E7-A8FBD5FBAE17}" type="pres">
      <dgm:prSet presAssocID="{AE60E9F4-2A86-4842-8606-7DC1837C172A}" presName="desTx" presStyleLbl="alignAccFollowNode1" presStyleIdx="0" presStyleCnt="2">
        <dgm:presLayoutVars>
          <dgm:bulletEnabled val="1"/>
        </dgm:presLayoutVars>
      </dgm:prSet>
      <dgm:spPr/>
    </dgm:pt>
    <dgm:pt modelId="{5D45EB4C-BA27-A04D-981E-58A2D30B62CD}" type="pres">
      <dgm:prSet presAssocID="{3BD34191-0B9E-3441-9DB1-75C34BCE34F1}" presName="space" presStyleCnt="0"/>
      <dgm:spPr/>
    </dgm:pt>
    <dgm:pt modelId="{DC0BB993-53D7-2C4C-9DF5-4998205A7957}" type="pres">
      <dgm:prSet presAssocID="{D122764F-FD7A-E541-A9D0-524DF30008BE}" presName="composite" presStyleCnt="0"/>
      <dgm:spPr/>
    </dgm:pt>
    <dgm:pt modelId="{40B28179-EF72-F444-9D88-309A3786887E}" type="pres">
      <dgm:prSet presAssocID="{D122764F-FD7A-E541-A9D0-524DF30008B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7F07E48-B84B-A849-BA00-452ED08FA211}" type="pres">
      <dgm:prSet presAssocID="{D122764F-FD7A-E541-A9D0-524DF30008B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00E5305-65A9-AE4B-8BEE-7575859D2270}" type="presOf" srcId="{AE60E9F4-2A86-4842-8606-7DC1837C172A}" destId="{898D6454-44C1-1848-A06C-D8CDE1F1F951}" srcOrd="0" destOrd="0" presId="urn:microsoft.com/office/officeart/2005/8/layout/hList1"/>
    <dgm:cxn modelId="{FB04C408-2667-8645-A37C-F6BF41355E6C}" srcId="{D122764F-FD7A-E541-A9D0-524DF30008BE}" destId="{FCBFAD94-7128-0649-AEA0-3EF232FEFEB9}" srcOrd="1" destOrd="0" parTransId="{6ED1AC70-8A10-9042-864E-13C5A6150102}" sibTransId="{DAE66125-D0DC-FB41-B99B-37ABA8C4120F}"/>
    <dgm:cxn modelId="{8E9E3110-E8F8-094F-81BA-95762027387B}" type="presOf" srcId="{FCBFAD94-7128-0649-AEA0-3EF232FEFEB9}" destId="{C7F07E48-B84B-A849-BA00-452ED08FA211}" srcOrd="0" destOrd="1" presId="urn:microsoft.com/office/officeart/2005/8/layout/hList1"/>
    <dgm:cxn modelId="{D8556437-DDDD-AA46-802D-A9E196C243A6}" srcId="{12EB2CF6-F581-9B43-A92D-5DA5495EA6E3}" destId="{AE60E9F4-2A86-4842-8606-7DC1837C172A}" srcOrd="0" destOrd="0" parTransId="{907DE98E-93A6-F44B-893F-B413E0183539}" sibTransId="{3BD34191-0B9E-3441-9DB1-75C34BCE34F1}"/>
    <dgm:cxn modelId="{B13DE841-5AEB-9E4F-BA66-D2624453DE6F}" srcId="{AE60E9F4-2A86-4842-8606-7DC1837C172A}" destId="{F710AEAF-7133-944B-B2E0-9A6246319D1F}" srcOrd="2" destOrd="0" parTransId="{E3466B02-F825-4640-A7C5-37E0A17BEFE5}" sibTransId="{484D76FF-526B-F546-83DD-277C9C95ED70}"/>
    <dgm:cxn modelId="{E10C9A42-7F7F-E141-A928-E865BC431C5E}" type="presOf" srcId="{12EB2CF6-F581-9B43-A92D-5DA5495EA6E3}" destId="{848AD47B-792E-9340-8057-DC3DB268A841}" srcOrd="0" destOrd="0" presId="urn:microsoft.com/office/officeart/2005/8/layout/hList1"/>
    <dgm:cxn modelId="{4DBC7A48-D378-6E47-AD21-897DDF047AEB}" srcId="{D122764F-FD7A-E541-A9D0-524DF30008BE}" destId="{63214ACE-E72B-804F-A6AD-B1311C490B6C}" srcOrd="0" destOrd="0" parTransId="{F981FC9E-4615-6640-B707-8BF5EB8E711B}" sibTransId="{DC523F43-32B8-AE41-BDF2-362052471EA5}"/>
    <dgm:cxn modelId="{8D8E924F-98AC-3E4D-B16C-71D1A3BEF534}" type="presOf" srcId="{5E619B95-FD33-DA4C-8339-2C0209E99AEA}" destId="{2E972ACA-C78F-5D4F-A6E7-A8FBD5FBAE17}" srcOrd="0" destOrd="1" presId="urn:microsoft.com/office/officeart/2005/8/layout/hList1"/>
    <dgm:cxn modelId="{4F2C6F80-8383-6C4F-8DC3-844DC34E84E0}" srcId="{AE60E9F4-2A86-4842-8606-7DC1837C172A}" destId="{53292DE6-AB7C-764B-9C23-CA731CDE2C73}" srcOrd="0" destOrd="0" parTransId="{6D9CF47C-C03F-B34B-9DD4-214E204D764D}" sibTransId="{8938846C-BB67-F247-A04F-8708C582B5E4}"/>
    <dgm:cxn modelId="{7B76C591-B559-A14D-8AE1-013C186FE14B}" srcId="{AE60E9F4-2A86-4842-8606-7DC1837C172A}" destId="{6CF40D2B-A513-CD43-BD1F-4915FB468192}" srcOrd="3" destOrd="0" parTransId="{191583BC-825B-654B-ADFB-E082E1D5AD9A}" sibTransId="{FB164AC9-7563-5044-8E0C-8D8F9E3EFA10}"/>
    <dgm:cxn modelId="{49A94692-4452-7D44-979C-0EBB2AD0A1B4}" srcId="{12EB2CF6-F581-9B43-A92D-5DA5495EA6E3}" destId="{D122764F-FD7A-E541-A9D0-524DF30008BE}" srcOrd="1" destOrd="0" parTransId="{7EA60B96-8C68-724F-B119-F34D48DBCAAF}" sibTransId="{EA928B1B-72C2-5D40-8504-19BE96F6807E}"/>
    <dgm:cxn modelId="{4E4032A0-44A6-E445-932A-F6BD9D3BE63D}" type="presOf" srcId="{53292DE6-AB7C-764B-9C23-CA731CDE2C73}" destId="{2E972ACA-C78F-5D4F-A6E7-A8FBD5FBAE17}" srcOrd="0" destOrd="0" presId="urn:microsoft.com/office/officeart/2005/8/layout/hList1"/>
    <dgm:cxn modelId="{80CB3AA6-4963-DD45-A663-F361B713B9F9}" type="presOf" srcId="{F710AEAF-7133-944B-B2E0-9A6246319D1F}" destId="{2E972ACA-C78F-5D4F-A6E7-A8FBD5FBAE17}" srcOrd="0" destOrd="2" presId="urn:microsoft.com/office/officeart/2005/8/layout/hList1"/>
    <dgm:cxn modelId="{917C26D6-0BF8-1F4F-87F9-F19CE98824FC}" type="presOf" srcId="{63214ACE-E72B-804F-A6AD-B1311C490B6C}" destId="{C7F07E48-B84B-A849-BA00-452ED08FA211}" srcOrd="0" destOrd="0" presId="urn:microsoft.com/office/officeart/2005/8/layout/hList1"/>
    <dgm:cxn modelId="{B5B56DE1-BC81-6041-86D9-A14EC05BC7A9}" srcId="{AE60E9F4-2A86-4842-8606-7DC1837C172A}" destId="{5E619B95-FD33-DA4C-8339-2C0209E99AEA}" srcOrd="1" destOrd="0" parTransId="{4BFDF573-2A79-494A-8DD7-014C8CD90CB9}" sibTransId="{1CDB2299-40AE-8841-9646-333D52D56953}"/>
    <dgm:cxn modelId="{EEA11AE8-DFB6-AE47-8070-5477820BD074}" type="presOf" srcId="{D122764F-FD7A-E541-A9D0-524DF30008BE}" destId="{40B28179-EF72-F444-9D88-309A3786887E}" srcOrd="0" destOrd="0" presId="urn:microsoft.com/office/officeart/2005/8/layout/hList1"/>
    <dgm:cxn modelId="{EF81F0F9-3EDE-7E45-9BA4-36B24BC3C7F7}" type="presOf" srcId="{6CF40D2B-A513-CD43-BD1F-4915FB468192}" destId="{2E972ACA-C78F-5D4F-A6E7-A8FBD5FBAE17}" srcOrd="0" destOrd="3" presId="urn:microsoft.com/office/officeart/2005/8/layout/hList1"/>
    <dgm:cxn modelId="{299D4401-2F8D-5243-B316-0CCDFC564E7A}" type="presParOf" srcId="{848AD47B-792E-9340-8057-DC3DB268A841}" destId="{E1A82A4F-1729-9B4C-BEFE-85F683BCBB5D}" srcOrd="0" destOrd="0" presId="urn:microsoft.com/office/officeart/2005/8/layout/hList1"/>
    <dgm:cxn modelId="{52E54EDA-F85F-B441-B9FB-38A0924EB1F5}" type="presParOf" srcId="{E1A82A4F-1729-9B4C-BEFE-85F683BCBB5D}" destId="{898D6454-44C1-1848-A06C-D8CDE1F1F951}" srcOrd="0" destOrd="0" presId="urn:microsoft.com/office/officeart/2005/8/layout/hList1"/>
    <dgm:cxn modelId="{863CDDAE-BC42-C54E-9C47-62EE181DF4B1}" type="presParOf" srcId="{E1A82A4F-1729-9B4C-BEFE-85F683BCBB5D}" destId="{2E972ACA-C78F-5D4F-A6E7-A8FBD5FBAE17}" srcOrd="1" destOrd="0" presId="urn:microsoft.com/office/officeart/2005/8/layout/hList1"/>
    <dgm:cxn modelId="{8946A690-B6F3-8F46-BB07-26717DFCF154}" type="presParOf" srcId="{848AD47B-792E-9340-8057-DC3DB268A841}" destId="{5D45EB4C-BA27-A04D-981E-58A2D30B62CD}" srcOrd="1" destOrd="0" presId="urn:microsoft.com/office/officeart/2005/8/layout/hList1"/>
    <dgm:cxn modelId="{6B84C6AC-0FF9-1743-B6D9-6295AB0ECDFB}" type="presParOf" srcId="{848AD47B-792E-9340-8057-DC3DB268A841}" destId="{DC0BB993-53D7-2C4C-9DF5-4998205A7957}" srcOrd="2" destOrd="0" presId="urn:microsoft.com/office/officeart/2005/8/layout/hList1"/>
    <dgm:cxn modelId="{75C808A9-B897-7C44-91F1-17D7440C261F}" type="presParOf" srcId="{DC0BB993-53D7-2C4C-9DF5-4998205A7957}" destId="{40B28179-EF72-F444-9D88-309A3786887E}" srcOrd="0" destOrd="0" presId="urn:microsoft.com/office/officeart/2005/8/layout/hList1"/>
    <dgm:cxn modelId="{5E59984C-155F-8E4F-B025-F6343E90AC90}" type="presParOf" srcId="{DC0BB993-53D7-2C4C-9DF5-4998205A7957}" destId="{C7F07E48-B84B-A849-BA00-452ED08FA21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29C93A6-97E1-894B-A95A-F504BB8976EC}" type="doc">
      <dgm:prSet loTypeId="urn:microsoft.com/office/officeart/2008/layout/LinedList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D18AC238-A7C2-1A47-A977-2FDB096141C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2000" b="1" dirty="0">
              <a:solidFill>
                <a:srgbClr val="152B48"/>
              </a:solidFill>
              <a:latin typeface="Montserrat" pitchFamily="2" charset="77"/>
            </a:rPr>
            <a:t>Pulsos</a:t>
          </a:r>
        </a:p>
      </dgm:t>
    </dgm:pt>
    <dgm:pt modelId="{E1B22861-3435-C245-AE4C-FB30C92FDE8F}" type="parTrans" cxnId="{3966E1C1-3849-DF4F-BD2B-0B114FEDC061}">
      <dgm:prSet/>
      <dgm:spPr/>
      <dgm:t>
        <a:bodyPr/>
        <a:lstStyle/>
        <a:p>
          <a:pPr>
            <a:lnSpc>
              <a:spcPct val="100000"/>
            </a:lnSpc>
          </a:pPr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7098C8F0-0665-7344-A178-2C3044B9F137}" type="sibTrans" cxnId="{3966E1C1-3849-DF4F-BD2B-0B114FEDC061}">
      <dgm:prSet/>
      <dgm:spPr/>
      <dgm:t>
        <a:bodyPr/>
        <a:lstStyle/>
        <a:p>
          <a:pPr>
            <a:lnSpc>
              <a:spcPct val="100000"/>
            </a:lnSpc>
          </a:pPr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A7393B87-106A-BC44-8708-3A05D3B905E2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En las fases iniciales del shock séptico, si existe vasodilatación periférica, la presión diferencial puede aumentar y los pulsos apreciarse como saltones. </a:t>
          </a:r>
        </a:p>
      </dgm:t>
    </dgm:pt>
    <dgm:pt modelId="{D9BB17B4-7E3C-E24C-A49D-CBBD0EE3C281}" type="parTrans" cxnId="{B486C218-5135-B640-80BE-AB9A9010C378}">
      <dgm:prSet/>
      <dgm:spPr/>
      <dgm:t>
        <a:bodyPr/>
        <a:lstStyle/>
        <a:p>
          <a:pPr>
            <a:lnSpc>
              <a:spcPct val="100000"/>
            </a:lnSpc>
          </a:pPr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474F73B1-751A-0749-8C2A-7DDA23413685}" type="sibTrans" cxnId="{B486C218-5135-B640-80BE-AB9A9010C378}">
      <dgm:prSet/>
      <dgm:spPr/>
      <dgm:t>
        <a:bodyPr/>
        <a:lstStyle/>
        <a:p>
          <a:pPr>
            <a:lnSpc>
              <a:spcPct val="100000"/>
            </a:lnSpc>
          </a:pPr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29FB2B97-7A9F-C449-AF70-E4966BBDF9BB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Luego progresivamente se puede observar un pulso rápido, progresivamente más débil, especialmente en los pulsos periféricos, incluso con pulsos casi imperceptibles.</a:t>
          </a:r>
        </a:p>
      </dgm:t>
    </dgm:pt>
    <dgm:pt modelId="{3AEFA665-B05A-D844-BB58-7F9E1212CE89}" type="parTrans" cxnId="{DFC16497-2651-8544-BF89-F7D82F460CC0}">
      <dgm:prSet/>
      <dgm:spPr/>
      <dgm:t>
        <a:bodyPr/>
        <a:lstStyle/>
        <a:p>
          <a:pPr>
            <a:lnSpc>
              <a:spcPct val="100000"/>
            </a:lnSpc>
          </a:pPr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C9F44115-532E-AA42-AA51-18B24DC4233F}" type="sibTrans" cxnId="{DFC16497-2651-8544-BF89-F7D82F460CC0}">
      <dgm:prSet/>
      <dgm:spPr/>
      <dgm:t>
        <a:bodyPr/>
        <a:lstStyle/>
        <a:p>
          <a:pPr>
            <a:lnSpc>
              <a:spcPct val="100000"/>
            </a:lnSpc>
          </a:pPr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988A3F4D-1B1F-F540-A076-82ABE049789B}" type="pres">
      <dgm:prSet presAssocID="{F29C93A6-97E1-894B-A95A-F504BB8976EC}" presName="vert0" presStyleCnt="0">
        <dgm:presLayoutVars>
          <dgm:dir/>
          <dgm:animOne val="branch"/>
          <dgm:animLvl val="lvl"/>
        </dgm:presLayoutVars>
      </dgm:prSet>
      <dgm:spPr/>
    </dgm:pt>
    <dgm:pt modelId="{7FD90604-7EA3-C141-BDD8-C2985CE0C667}" type="pres">
      <dgm:prSet presAssocID="{D18AC238-A7C2-1A47-A977-2FDB096141C1}" presName="thickLine" presStyleLbl="alignNode1" presStyleIdx="0" presStyleCnt="1" custLinFactNeighborX="0" custLinFactNeighborY="-5560"/>
      <dgm:spPr/>
    </dgm:pt>
    <dgm:pt modelId="{CB51B591-99A9-9E4D-B77C-FDC8B4E7D4A0}" type="pres">
      <dgm:prSet presAssocID="{D18AC238-A7C2-1A47-A977-2FDB096141C1}" presName="horz1" presStyleCnt="0"/>
      <dgm:spPr/>
    </dgm:pt>
    <dgm:pt modelId="{C3A3C795-2C96-0F49-A352-FC207B4C4873}" type="pres">
      <dgm:prSet presAssocID="{D18AC238-A7C2-1A47-A977-2FDB096141C1}" presName="tx1" presStyleLbl="revTx" presStyleIdx="0" presStyleCnt="3"/>
      <dgm:spPr/>
    </dgm:pt>
    <dgm:pt modelId="{4557343C-94AE-394C-A082-293BEC8B24C7}" type="pres">
      <dgm:prSet presAssocID="{D18AC238-A7C2-1A47-A977-2FDB096141C1}" presName="vert1" presStyleCnt="0"/>
      <dgm:spPr/>
    </dgm:pt>
    <dgm:pt modelId="{A882CB6F-3136-A54C-A87D-EE935A63133B}" type="pres">
      <dgm:prSet presAssocID="{A7393B87-106A-BC44-8708-3A05D3B905E2}" presName="vertSpace2a" presStyleCnt="0"/>
      <dgm:spPr/>
    </dgm:pt>
    <dgm:pt modelId="{7EE51775-FF0D-6A4D-BE63-76BC7F8A0DAF}" type="pres">
      <dgm:prSet presAssocID="{A7393B87-106A-BC44-8708-3A05D3B905E2}" presName="horz2" presStyleCnt="0"/>
      <dgm:spPr/>
    </dgm:pt>
    <dgm:pt modelId="{461A12D9-1523-5B44-8C17-AF4B9C294256}" type="pres">
      <dgm:prSet presAssocID="{A7393B87-106A-BC44-8708-3A05D3B905E2}" presName="horzSpace2" presStyleCnt="0"/>
      <dgm:spPr/>
    </dgm:pt>
    <dgm:pt modelId="{AC7297B5-1C12-C241-82E7-39EAA8ABC556}" type="pres">
      <dgm:prSet presAssocID="{A7393B87-106A-BC44-8708-3A05D3B905E2}" presName="tx2" presStyleLbl="revTx" presStyleIdx="1" presStyleCnt="3" custScaleX="117097"/>
      <dgm:spPr/>
    </dgm:pt>
    <dgm:pt modelId="{07DCD66F-B9F1-DF42-9DF8-B68C7B08BAB9}" type="pres">
      <dgm:prSet presAssocID="{A7393B87-106A-BC44-8708-3A05D3B905E2}" presName="vert2" presStyleCnt="0"/>
      <dgm:spPr/>
    </dgm:pt>
    <dgm:pt modelId="{44F05719-5112-1B43-9022-B311EF58C538}" type="pres">
      <dgm:prSet presAssocID="{A7393B87-106A-BC44-8708-3A05D3B905E2}" presName="thinLine2b" presStyleLbl="callout" presStyleIdx="0" presStyleCnt="2"/>
      <dgm:spPr/>
    </dgm:pt>
    <dgm:pt modelId="{C9136399-050C-9749-A53B-E10E50CB074B}" type="pres">
      <dgm:prSet presAssocID="{A7393B87-106A-BC44-8708-3A05D3B905E2}" presName="vertSpace2b" presStyleCnt="0"/>
      <dgm:spPr/>
    </dgm:pt>
    <dgm:pt modelId="{E3021124-37A0-CE4E-823D-A60708908EE1}" type="pres">
      <dgm:prSet presAssocID="{29FB2B97-7A9F-C449-AF70-E4966BBDF9BB}" presName="horz2" presStyleCnt="0"/>
      <dgm:spPr/>
    </dgm:pt>
    <dgm:pt modelId="{C53587A9-E0EB-6048-887D-D91178AE3FA8}" type="pres">
      <dgm:prSet presAssocID="{29FB2B97-7A9F-C449-AF70-E4966BBDF9BB}" presName="horzSpace2" presStyleCnt="0"/>
      <dgm:spPr/>
    </dgm:pt>
    <dgm:pt modelId="{E718A407-F6D7-594F-931A-19C800010F16}" type="pres">
      <dgm:prSet presAssocID="{29FB2B97-7A9F-C449-AF70-E4966BBDF9BB}" presName="tx2" presStyleLbl="revTx" presStyleIdx="2" presStyleCnt="3" custScaleX="116234"/>
      <dgm:spPr/>
    </dgm:pt>
    <dgm:pt modelId="{EC5CCAC8-AB52-D747-AB15-EF8080B1FDF3}" type="pres">
      <dgm:prSet presAssocID="{29FB2B97-7A9F-C449-AF70-E4966BBDF9BB}" presName="vert2" presStyleCnt="0"/>
      <dgm:spPr/>
    </dgm:pt>
    <dgm:pt modelId="{E84EFAFA-E15E-B14F-81DE-80AF711371A6}" type="pres">
      <dgm:prSet presAssocID="{29FB2B97-7A9F-C449-AF70-E4966BBDF9BB}" presName="thinLine2b" presStyleLbl="callout" presStyleIdx="1" presStyleCnt="2"/>
      <dgm:spPr/>
    </dgm:pt>
    <dgm:pt modelId="{DFFB8C1C-6BDE-AA45-9562-7687EBA01DD9}" type="pres">
      <dgm:prSet presAssocID="{29FB2B97-7A9F-C449-AF70-E4966BBDF9BB}" presName="vertSpace2b" presStyleCnt="0"/>
      <dgm:spPr/>
    </dgm:pt>
  </dgm:ptLst>
  <dgm:cxnLst>
    <dgm:cxn modelId="{B486C218-5135-B640-80BE-AB9A9010C378}" srcId="{D18AC238-A7C2-1A47-A977-2FDB096141C1}" destId="{A7393B87-106A-BC44-8708-3A05D3B905E2}" srcOrd="0" destOrd="0" parTransId="{D9BB17B4-7E3C-E24C-A49D-CBBD0EE3C281}" sibTransId="{474F73B1-751A-0749-8C2A-7DDA23413685}"/>
    <dgm:cxn modelId="{B2F55169-BC30-C34B-BCA8-7A008491FFDA}" type="presOf" srcId="{A7393B87-106A-BC44-8708-3A05D3B905E2}" destId="{AC7297B5-1C12-C241-82E7-39EAA8ABC556}" srcOrd="0" destOrd="0" presId="urn:microsoft.com/office/officeart/2008/layout/LinedList"/>
    <dgm:cxn modelId="{6A2D0683-5D78-4A41-B75E-DFEB636D9839}" type="presOf" srcId="{F29C93A6-97E1-894B-A95A-F504BB8976EC}" destId="{988A3F4D-1B1F-F540-A076-82ABE049789B}" srcOrd="0" destOrd="0" presId="urn:microsoft.com/office/officeart/2008/layout/LinedList"/>
    <dgm:cxn modelId="{F126F98B-5D15-7543-B9AD-4934918CFECF}" type="presOf" srcId="{D18AC238-A7C2-1A47-A977-2FDB096141C1}" destId="{C3A3C795-2C96-0F49-A352-FC207B4C4873}" srcOrd="0" destOrd="0" presId="urn:microsoft.com/office/officeart/2008/layout/LinedList"/>
    <dgm:cxn modelId="{DFC16497-2651-8544-BF89-F7D82F460CC0}" srcId="{D18AC238-A7C2-1A47-A977-2FDB096141C1}" destId="{29FB2B97-7A9F-C449-AF70-E4966BBDF9BB}" srcOrd="1" destOrd="0" parTransId="{3AEFA665-B05A-D844-BB58-7F9E1212CE89}" sibTransId="{C9F44115-532E-AA42-AA51-18B24DC4233F}"/>
    <dgm:cxn modelId="{468BDB9C-BEB5-0C47-8483-DCB4B6ED0163}" type="presOf" srcId="{29FB2B97-7A9F-C449-AF70-E4966BBDF9BB}" destId="{E718A407-F6D7-594F-931A-19C800010F16}" srcOrd="0" destOrd="0" presId="urn:microsoft.com/office/officeart/2008/layout/LinedList"/>
    <dgm:cxn modelId="{3966E1C1-3849-DF4F-BD2B-0B114FEDC061}" srcId="{F29C93A6-97E1-894B-A95A-F504BB8976EC}" destId="{D18AC238-A7C2-1A47-A977-2FDB096141C1}" srcOrd="0" destOrd="0" parTransId="{E1B22861-3435-C245-AE4C-FB30C92FDE8F}" sibTransId="{7098C8F0-0665-7344-A178-2C3044B9F137}"/>
    <dgm:cxn modelId="{CB52FA3C-BEFB-9C4A-BDF6-DA1F8690D8E3}" type="presParOf" srcId="{988A3F4D-1B1F-F540-A076-82ABE049789B}" destId="{7FD90604-7EA3-C141-BDD8-C2985CE0C667}" srcOrd="0" destOrd="0" presId="urn:microsoft.com/office/officeart/2008/layout/LinedList"/>
    <dgm:cxn modelId="{800A5D82-AC23-D64C-B46F-F83A86262F3F}" type="presParOf" srcId="{988A3F4D-1B1F-F540-A076-82ABE049789B}" destId="{CB51B591-99A9-9E4D-B77C-FDC8B4E7D4A0}" srcOrd="1" destOrd="0" presId="urn:microsoft.com/office/officeart/2008/layout/LinedList"/>
    <dgm:cxn modelId="{5897F3B3-C28E-294A-B802-95CBD783CDB8}" type="presParOf" srcId="{CB51B591-99A9-9E4D-B77C-FDC8B4E7D4A0}" destId="{C3A3C795-2C96-0F49-A352-FC207B4C4873}" srcOrd="0" destOrd="0" presId="urn:microsoft.com/office/officeart/2008/layout/LinedList"/>
    <dgm:cxn modelId="{3E1143F0-B84D-2547-B087-D34889016988}" type="presParOf" srcId="{CB51B591-99A9-9E4D-B77C-FDC8B4E7D4A0}" destId="{4557343C-94AE-394C-A082-293BEC8B24C7}" srcOrd="1" destOrd="0" presId="urn:microsoft.com/office/officeart/2008/layout/LinedList"/>
    <dgm:cxn modelId="{9E3B9316-8DCD-B14F-82DF-AF587D5C2B81}" type="presParOf" srcId="{4557343C-94AE-394C-A082-293BEC8B24C7}" destId="{A882CB6F-3136-A54C-A87D-EE935A63133B}" srcOrd="0" destOrd="0" presId="urn:microsoft.com/office/officeart/2008/layout/LinedList"/>
    <dgm:cxn modelId="{172CE401-4FD1-9246-94D3-BEC26B0DAA76}" type="presParOf" srcId="{4557343C-94AE-394C-A082-293BEC8B24C7}" destId="{7EE51775-FF0D-6A4D-BE63-76BC7F8A0DAF}" srcOrd="1" destOrd="0" presId="urn:microsoft.com/office/officeart/2008/layout/LinedList"/>
    <dgm:cxn modelId="{E70D0539-4635-F24C-8296-F330FFA8BB83}" type="presParOf" srcId="{7EE51775-FF0D-6A4D-BE63-76BC7F8A0DAF}" destId="{461A12D9-1523-5B44-8C17-AF4B9C294256}" srcOrd="0" destOrd="0" presId="urn:microsoft.com/office/officeart/2008/layout/LinedList"/>
    <dgm:cxn modelId="{B5EC6CCE-753A-CD44-8FC9-5054E550CF4E}" type="presParOf" srcId="{7EE51775-FF0D-6A4D-BE63-76BC7F8A0DAF}" destId="{AC7297B5-1C12-C241-82E7-39EAA8ABC556}" srcOrd="1" destOrd="0" presId="urn:microsoft.com/office/officeart/2008/layout/LinedList"/>
    <dgm:cxn modelId="{C25AD4AE-4681-344F-88C7-D612E9169BDE}" type="presParOf" srcId="{7EE51775-FF0D-6A4D-BE63-76BC7F8A0DAF}" destId="{07DCD66F-B9F1-DF42-9DF8-B68C7B08BAB9}" srcOrd="2" destOrd="0" presId="urn:microsoft.com/office/officeart/2008/layout/LinedList"/>
    <dgm:cxn modelId="{859EFC7F-732E-8D4C-B648-AE440C5FFE93}" type="presParOf" srcId="{4557343C-94AE-394C-A082-293BEC8B24C7}" destId="{44F05719-5112-1B43-9022-B311EF58C538}" srcOrd="2" destOrd="0" presId="urn:microsoft.com/office/officeart/2008/layout/LinedList"/>
    <dgm:cxn modelId="{25EAC7A8-DE6D-7E43-A655-94A618CCBB9C}" type="presParOf" srcId="{4557343C-94AE-394C-A082-293BEC8B24C7}" destId="{C9136399-050C-9749-A53B-E10E50CB074B}" srcOrd="3" destOrd="0" presId="urn:microsoft.com/office/officeart/2008/layout/LinedList"/>
    <dgm:cxn modelId="{07B9401E-B93B-7242-B17D-931A80B2D25B}" type="presParOf" srcId="{4557343C-94AE-394C-A082-293BEC8B24C7}" destId="{E3021124-37A0-CE4E-823D-A60708908EE1}" srcOrd="4" destOrd="0" presId="urn:microsoft.com/office/officeart/2008/layout/LinedList"/>
    <dgm:cxn modelId="{65757C87-668F-EB45-A506-49C2E0BFA9EC}" type="presParOf" srcId="{E3021124-37A0-CE4E-823D-A60708908EE1}" destId="{C53587A9-E0EB-6048-887D-D91178AE3FA8}" srcOrd="0" destOrd="0" presId="urn:microsoft.com/office/officeart/2008/layout/LinedList"/>
    <dgm:cxn modelId="{D517EB1E-FA2A-B44F-937C-66EDAF9068A0}" type="presParOf" srcId="{E3021124-37A0-CE4E-823D-A60708908EE1}" destId="{E718A407-F6D7-594F-931A-19C800010F16}" srcOrd="1" destOrd="0" presId="urn:microsoft.com/office/officeart/2008/layout/LinedList"/>
    <dgm:cxn modelId="{DC169790-7A17-7949-81C4-E66F51874B95}" type="presParOf" srcId="{E3021124-37A0-CE4E-823D-A60708908EE1}" destId="{EC5CCAC8-AB52-D747-AB15-EF8080B1FDF3}" srcOrd="2" destOrd="0" presId="urn:microsoft.com/office/officeart/2008/layout/LinedList"/>
    <dgm:cxn modelId="{282801FF-D0DF-3D44-A832-514DB97B43DF}" type="presParOf" srcId="{4557343C-94AE-394C-A082-293BEC8B24C7}" destId="{E84EFAFA-E15E-B14F-81DE-80AF711371A6}" srcOrd="5" destOrd="0" presId="urn:microsoft.com/office/officeart/2008/layout/LinedList"/>
    <dgm:cxn modelId="{D1672931-2A16-5B4D-BE75-480869BECCD8}" type="presParOf" srcId="{4557343C-94AE-394C-A082-293BEC8B24C7}" destId="{DFFB8C1C-6BDE-AA45-9562-7687EBA01DD9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81283FB-EE98-B04B-9766-07914D248C12}" type="doc">
      <dgm:prSet loTypeId="urn:microsoft.com/office/officeart/2008/layout/LinedList" loCatId="list" qsTypeId="urn:microsoft.com/office/officeart/2005/8/quickstyle/simple1" qsCatId="simple" csTypeId="urn:microsoft.com/office/officeart/2005/8/colors/accent6_4" csCatId="accent6"/>
      <dgm:spPr/>
      <dgm:t>
        <a:bodyPr/>
        <a:lstStyle/>
        <a:p>
          <a:endParaRPr lang="es-ES"/>
        </a:p>
      </dgm:t>
    </dgm:pt>
    <dgm:pt modelId="{DAFF8465-5918-0D4C-9014-5892D5172C66}">
      <dgm:prSet custT="1"/>
      <dgm:spPr/>
      <dgm:t>
        <a:bodyPr/>
        <a:lstStyle/>
        <a:p>
          <a:r>
            <a:rPr lang="es-CO" sz="2000" b="1" dirty="0">
              <a:solidFill>
                <a:srgbClr val="152B48"/>
              </a:solidFill>
              <a:latin typeface="Montserrat" pitchFamily="2" charset="77"/>
            </a:rPr>
            <a:t>Oliguria</a:t>
          </a:r>
        </a:p>
      </dgm:t>
    </dgm:pt>
    <dgm:pt modelId="{4CE30674-C1D0-7146-9305-FC879BB6A6C9}" type="parTrans" cxnId="{1ED2010A-6DB4-AE4D-BE95-C25C3EE74AAD}">
      <dgm:prSet/>
      <dgm:spPr/>
      <dgm:t>
        <a:bodyPr/>
        <a:lstStyle/>
        <a:p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FABD976D-19CC-6643-8079-33AA6BDEB522}" type="sibTrans" cxnId="{1ED2010A-6DB4-AE4D-BE95-C25C3EE74AAD}">
      <dgm:prSet/>
      <dgm:spPr/>
      <dgm:t>
        <a:bodyPr/>
        <a:lstStyle/>
        <a:p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BBCBB491-075B-124D-AD9B-662C5C1E18A4}">
      <dgm:prSet custT="1"/>
      <dgm:spPr/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Consecuencia de la disminución de la perfusión renal.</a:t>
          </a:r>
        </a:p>
      </dgm:t>
    </dgm:pt>
    <dgm:pt modelId="{66CBBCD9-8DD3-BD44-A75F-C5A56041AE38}" type="parTrans" cxnId="{F59F8D2F-883E-724F-A846-4EA81F3639B9}">
      <dgm:prSet/>
      <dgm:spPr/>
      <dgm:t>
        <a:bodyPr/>
        <a:lstStyle/>
        <a:p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D83C2034-AD05-604D-B97D-39BEF49F6A8D}" type="sibTrans" cxnId="{F59F8D2F-883E-724F-A846-4EA81F3639B9}">
      <dgm:prSet/>
      <dgm:spPr/>
      <dgm:t>
        <a:bodyPr/>
        <a:lstStyle/>
        <a:p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0DA99F9C-0805-334D-BBFE-BBA03ACA458E}" type="pres">
      <dgm:prSet presAssocID="{581283FB-EE98-B04B-9766-07914D248C12}" presName="vert0" presStyleCnt="0">
        <dgm:presLayoutVars>
          <dgm:dir/>
          <dgm:animOne val="branch"/>
          <dgm:animLvl val="lvl"/>
        </dgm:presLayoutVars>
      </dgm:prSet>
      <dgm:spPr/>
    </dgm:pt>
    <dgm:pt modelId="{14354911-DBAD-8B43-AD9C-4E31B37579E4}" type="pres">
      <dgm:prSet presAssocID="{DAFF8465-5918-0D4C-9014-5892D5172C66}" presName="thickLine" presStyleLbl="alignNode1" presStyleIdx="0" presStyleCnt="1"/>
      <dgm:spPr/>
    </dgm:pt>
    <dgm:pt modelId="{5B1C3B9D-B8CE-9A45-B32C-98401B8D51A9}" type="pres">
      <dgm:prSet presAssocID="{DAFF8465-5918-0D4C-9014-5892D5172C66}" presName="horz1" presStyleCnt="0"/>
      <dgm:spPr/>
    </dgm:pt>
    <dgm:pt modelId="{F608FCB9-6E8C-D840-82BD-455D8872F51A}" type="pres">
      <dgm:prSet presAssocID="{DAFF8465-5918-0D4C-9014-5892D5172C66}" presName="tx1" presStyleLbl="revTx" presStyleIdx="0" presStyleCnt="2"/>
      <dgm:spPr/>
    </dgm:pt>
    <dgm:pt modelId="{2722653E-70C5-AB4E-85EA-80F17D398BFA}" type="pres">
      <dgm:prSet presAssocID="{DAFF8465-5918-0D4C-9014-5892D5172C66}" presName="vert1" presStyleCnt="0"/>
      <dgm:spPr/>
    </dgm:pt>
    <dgm:pt modelId="{18AE2BAC-1490-4A47-95F7-9ED9DD663D43}" type="pres">
      <dgm:prSet presAssocID="{BBCBB491-075B-124D-AD9B-662C5C1E18A4}" presName="vertSpace2a" presStyleCnt="0"/>
      <dgm:spPr/>
    </dgm:pt>
    <dgm:pt modelId="{58FAABA7-F526-C540-A9AA-B105186B891E}" type="pres">
      <dgm:prSet presAssocID="{BBCBB491-075B-124D-AD9B-662C5C1E18A4}" presName="horz2" presStyleCnt="0"/>
      <dgm:spPr/>
    </dgm:pt>
    <dgm:pt modelId="{311610F5-FACD-E74F-B72D-4CC8EFA43FE6}" type="pres">
      <dgm:prSet presAssocID="{BBCBB491-075B-124D-AD9B-662C5C1E18A4}" presName="horzSpace2" presStyleCnt="0"/>
      <dgm:spPr/>
    </dgm:pt>
    <dgm:pt modelId="{BA396ECB-E1E8-7348-B51F-6500B99EE51D}" type="pres">
      <dgm:prSet presAssocID="{BBCBB491-075B-124D-AD9B-662C5C1E18A4}" presName="tx2" presStyleLbl="revTx" presStyleIdx="1" presStyleCnt="2"/>
      <dgm:spPr/>
    </dgm:pt>
    <dgm:pt modelId="{0B2FAAEC-BC06-2344-A265-8C66BFCCA3A8}" type="pres">
      <dgm:prSet presAssocID="{BBCBB491-075B-124D-AD9B-662C5C1E18A4}" presName="vert2" presStyleCnt="0"/>
      <dgm:spPr/>
    </dgm:pt>
    <dgm:pt modelId="{D501D40D-C0E5-8A48-BF8B-1F6781FA8C5F}" type="pres">
      <dgm:prSet presAssocID="{BBCBB491-075B-124D-AD9B-662C5C1E18A4}" presName="thinLine2b" presStyleLbl="callout" presStyleIdx="0" presStyleCnt="1"/>
      <dgm:spPr/>
    </dgm:pt>
    <dgm:pt modelId="{8BE8D8BC-383C-3E4F-B600-8C9A90FA3641}" type="pres">
      <dgm:prSet presAssocID="{BBCBB491-075B-124D-AD9B-662C5C1E18A4}" presName="vertSpace2b" presStyleCnt="0"/>
      <dgm:spPr/>
    </dgm:pt>
  </dgm:ptLst>
  <dgm:cxnLst>
    <dgm:cxn modelId="{1ED2010A-6DB4-AE4D-BE95-C25C3EE74AAD}" srcId="{581283FB-EE98-B04B-9766-07914D248C12}" destId="{DAFF8465-5918-0D4C-9014-5892D5172C66}" srcOrd="0" destOrd="0" parTransId="{4CE30674-C1D0-7146-9305-FC879BB6A6C9}" sibTransId="{FABD976D-19CC-6643-8079-33AA6BDEB522}"/>
    <dgm:cxn modelId="{F59F8D2F-883E-724F-A846-4EA81F3639B9}" srcId="{DAFF8465-5918-0D4C-9014-5892D5172C66}" destId="{BBCBB491-075B-124D-AD9B-662C5C1E18A4}" srcOrd="0" destOrd="0" parTransId="{66CBBCD9-8DD3-BD44-A75F-C5A56041AE38}" sibTransId="{D83C2034-AD05-604D-B97D-39BEF49F6A8D}"/>
    <dgm:cxn modelId="{D403838C-EC3C-184C-8E11-90BCA4C1EF37}" type="presOf" srcId="{BBCBB491-075B-124D-AD9B-662C5C1E18A4}" destId="{BA396ECB-E1E8-7348-B51F-6500B99EE51D}" srcOrd="0" destOrd="0" presId="urn:microsoft.com/office/officeart/2008/layout/LinedList"/>
    <dgm:cxn modelId="{9E8764AB-4B2D-6548-9E9C-065FF343360E}" type="presOf" srcId="{581283FB-EE98-B04B-9766-07914D248C12}" destId="{0DA99F9C-0805-334D-BBFE-BBA03ACA458E}" srcOrd="0" destOrd="0" presId="urn:microsoft.com/office/officeart/2008/layout/LinedList"/>
    <dgm:cxn modelId="{8277CBB5-8CB0-B14C-B826-788481E11FFC}" type="presOf" srcId="{DAFF8465-5918-0D4C-9014-5892D5172C66}" destId="{F608FCB9-6E8C-D840-82BD-455D8872F51A}" srcOrd="0" destOrd="0" presId="urn:microsoft.com/office/officeart/2008/layout/LinedList"/>
    <dgm:cxn modelId="{0A59657C-6455-2343-A087-10742853FF89}" type="presParOf" srcId="{0DA99F9C-0805-334D-BBFE-BBA03ACA458E}" destId="{14354911-DBAD-8B43-AD9C-4E31B37579E4}" srcOrd="0" destOrd="0" presId="urn:microsoft.com/office/officeart/2008/layout/LinedList"/>
    <dgm:cxn modelId="{938A5469-A261-974A-AF0E-C7F33530B669}" type="presParOf" srcId="{0DA99F9C-0805-334D-BBFE-BBA03ACA458E}" destId="{5B1C3B9D-B8CE-9A45-B32C-98401B8D51A9}" srcOrd="1" destOrd="0" presId="urn:microsoft.com/office/officeart/2008/layout/LinedList"/>
    <dgm:cxn modelId="{F38278C1-7E6A-4047-8A07-B78BE643AF36}" type="presParOf" srcId="{5B1C3B9D-B8CE-9A45-B32C-98401B8D51A9}" destId="{F608FCB9-6E8C-D840-82BD-455D8872F51A}" srcOrd="0" destOrd="0" presId="urn:microsoft.com/office/officeart/2008/layout/LinedList"/>
    <dgm:cxn modelId="{6F1ACA92-25FA-014F-ACFA-2AE5A34EDA9D}" type="presParOf" srcId="{5B1C3B9D-B8CE-9A45-B32C-98401B8D51A9}" destId="{2722653E-70C5-AB4E-85EA-80F17D398BFA}" srcOrd="1" destOrd="0" presId="urn:microsoft.com/office/officeart/2008/layout/LinedList"/>
    <dgm:cxn modelId="{57AF12D7-1D39-3240-A3A1-90F7891AE78D}" type="presParOf" srcId="{2722653E-70C5-AB4E-85EA-80F17D398BFA}" destId="{18AE2BAC-1490-4A47-95F7-9ED9DD663D43}" srcOrd="0" destOrd="0" presId="urn:microsoft.com/office/officeart/2008/layout/LinedList"/>
    <dgm:cxn modelId="{BD9FD427-287A-6947-A8B2-60A9B5FC6089}" type="presParOf" srcId="{2722653E-70C5-AB4E-85EA-80F17D398BFA}" destId="{58FAABA7-F526-C540-A9AA-B105186B891E}" srcOrd="1" destOrd="0" presId="urn:microsoft.com/office/officeart/2008/layout/LinedList"/>
    <dgm:cxn modelId="{D5F74262-69EE-5949-8030-49C39867B4E3}" type="presParOf" srcId="{58FAABA7-F526-C540-A9AA-B105186B891E}" destId="{311610F5-FACD-E74F-B72D-4CC8EFA43FE6}" srcOrd="0" destOrd="0" presId="urn:microsoft.com/office/officeart/2008/layout/LinedList"/>
    <dgm:cxn modelId="{DE6D11DB-83AE-4E47-AD12-1AB836DCC4F6}" type="presParOf" srcId="{58FAABA7-F526-C540-A9AA-B105186B891E}" destId="{BA396ECB-E1E8-7348-B51F-6500B99EE51D}" srcOrd="1" destOrd="0" presId="urn:microsoft.com/office/officeart/2008/layout/LinedList"/>
    <dgm:cxn modelId="{FF16C2E9-8287-8A42-99D2-AA09C963D291}" type="presParOf" srcId="{58FAABA7-F526-C540-A9AA-B105186B891E}" destId="{0B2FAAEC-BC06-2344-A265-8C66BFCCA3A8}" srcOrd="2" destOrd="0" presId="urn:microsoft.com/office/officeart/2008/layout/LinedList"/>
    <dgm:cxn modelId="{D3B2072A-D2CB-8A44-92E4-D863AE1CE954}" type="presParOf" srcId="{2722653E-70C5-AB4E-85EA-80F17D398BFA}" destId="{D501D40D-C0E5-8A48-BF8B-1F6781FA8C5F}" srcOrd="2" destOrd="0" presId="urn:microsoft.com/office/officeart/2008/layout/LinedList"/>
    <dgm:cxn modelId="{0370E852-0EE6-044F-A94A-0EE39548339C}" type="presParOf" srcId="{2722653E-70C5-AB4E-85EA-80F17D398BFA}" destId="{8BE8D8BC-383C-3E4F-B600-8C9A90FA364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91067FF-7B88-F644-8CA2-EDEF725B78E4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D922E615-787B-6148-AB3F-B69E96620CB4}">
      <dgm:prSet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2000" b="1" dirty="0">
              <a:latin typeface="Montserrat" pitchFamily="2" charset="77"/>
            </a:rPr>
            <a:t>Compromiso de la perfusión cerebral </a:t>
          </a:r>
        </a:p>
      </dgm:t>
    </dgm:pt>
    <dgm:pt modelId="{0AC236CC-F155-7249-941C-7B742EBFF0AE}" type="parTrans" cxnId="{E81F1648-6A69-8948-8509-854C5D906FC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5342A7AF-B8EC-9F46-8FA9-639F2F5D9E73}" type="sibTrans" cxnId="{E81F1648-6A69-8948-8509-854C5D906FC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F8638920-702A-F94C-A431-EAB2C0BA3016}">
      <dgm:prSet/>
      <dgm:spPr>
        <a:solidFill>
          <a:schemeClr val="bg1">
            <a:alpha val="90000"/>
          </a:schemeClr>
        </a:solidFill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itchFamily="2" charset="77"/>
            </a:rPr>
            <a:t>El paciente puede estar inicialmente ansioso, agitado o irritable, y posteriormente mostrarse confuso o mostrarse apático, postrado y quejoso. </a:t>
          </a:r>
        </a:p>
      </dgm:t>
    </dgm:pt>
    <dgm:pt modelId="{6AD5F613-986B-234D-B04D-120EE7ED313A}" type="parTrans" cxnId="{62541432-2EA1-6742-8401-0DED73AD49F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FB1B0A5-9A60-B648-B7D9-481F35D23AE0}" type="sibTrans" cxnId="{62541432-2EA1-6742-8401-0DED73AD49F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0974311-8127-8049-9F8D-B6B9520E252E}">
      <dgm:prSet/>
      <dgm:spPr>
        <a:solidFill>
          <a:schemeClr val="bg1">
            <a:alpha val="90000"/>
          </a:schemeClr>
        </a:solidFill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itchFamily="2" charset="77"/>
            </a:rPr>
            <a:t>Puede aparecer alteración de la conciencia progresiva, con obnubilación e incluso coma. </a:t>
          </a:r>
        </a:p>
      </dgm:t>
    </dgm:pt>
    <dgm:pt modelId="{BD713490-CEC3-F144-BBE2-2B2FC2067873}" type="parTrans" cxnId="{5DFEE7A6-7E90-6E47-A23B-96D47740D6B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B01979D8-CDBE-6C43-9353-7C55FF5C6E36}" type="sibTrans" cxnId="{5DFEE7A6-7E90-6E47-A23B-96D47740D6B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62239DD-2E84-A74C-A050-8DD615CD1F2B}" type="pres">
      <dgm:prSet presAssocID="{291067FF-7B88-F644-8CA2-EDEF725B78E4}" presName="Name0" presStyleCnt="0">
        <dgm:presLayoutVars>
          <dgm:dir/>
          <dgm:animLvl val="lvl"/>
          <dgm:resizeHandles val="exact"/>
        </dgm:presLayoutVars>
      </dgm:prSet>
      <dgm:spPr/>
    </dgm:pt>
    <dgm:pt modelId="{447E6EF8-6E3D-C940-B12F-528FD2C16B8F}" type="pres">
      <dgm:prSet presAssocID="{D922E615-787B-6148-AB3F-B69E96620CB4}" presName="composite" presStyleCnt="0"/>
      <dgm:spPr/>
    </dgm:pt>
    <dgm:pt modelId="{F3C989FA-6868-5D40-81D9-13A14EC1ED1D}" type="pres">
      <dgm:prSet presAssocID="{D922E615-787B-6148-AB3F-B69E96620CB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A09DEFC3-1A71-2945-A72B-C8264DD315CB}" type="pres">
      <dgm:prSet presAssocID="{D922E615-787B-6148-AB3F-B69E96620CB4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62541432-2EA1-6742-8401-0DED73AD49F4}" srcId="{D922E615-787B-6148-AB3F-B69E96620CB4}" destId="{F8638920-702A-F94C-A431-EAB2C0BA3016}" srcOrd="0" destOrd="0" parTransId="{6AD5F613-986B-234D-B04D-120EE7ED313A}" sibTransId="{6FB1B0A5-9A60-B648-B7D9-481F35D23AE0}"/>
    <dgm:cxn modelId="{E81F1648-6A69-8948-8509-854C5D906FC4}" srcId="{291067FF-7B88-F644-8CA2-EDEF725B78E4}" destId="{D922E615-787B-6148-AB3F-B69E96620CB4}" srcOrd="0" destOrd="0" parTransId="{0AC236CC-F155-7249-941C-7B742EBFF0AE}" sibTransId="{5342A7AF-B8EC-9F46-8FA9-639F2F5D9E73}"/>
    <dgm:cxn modelId="{105DEE8E-5FD1-C34D-9B3B-0BCF2E898E74}" type="presOf" srcId="{291067FF-7B88-F644-8CA2-EDEF725B78E4}" destId="{862239DD-2E84-A74C-A050-8DD615CD1F2B}" srcOrd="0" destOrd="0" presId="urn:microsoft.com/office/officeart/2005/8/layout/hList1"/>
    <dgm:cxn modelId="{2228A197-348C-6C46-8B49-1864E8D7AAFC}" type="presOf" srcId="{F8638920-702A-F94C-A431-EAB2C0BA3016}" destId="{A09DEFC3-1A71-2945-A72B-C8264DD315CB}" srcOrd="0" destOrd="0" presId="urn:microsoft.com/office/officeart/2005/8/layout/hList1"/>
    <dgm:cxn modelId="{C30281A5-2E91-C442-A887-1AF72C846A95}" type="presOf" srcId="{D922E615-787B-6148-AB3F-B69E96620CB4}" destId="{F3C989FA-6868-5D40-81D9-13A14EC1ED1D}" srcOrd="0" destOrd="0" presId="urn:microsoft.com/office/officeart/2005/8/layout/hList1"/>
    <dgm:cxn modelId="{5DFEE7A6-7E90-6E47-A23B-96D47740D6B7}" srcId="{D922E615-787B-6148-AB3F-B69E96620CB4}" destId="{30974311-8127-8049-9F8D-B6B9520E252E}" srcOrd="1" destOrd="0" parTransId="{BD713490-CEC3-F144-BBE2-2B2FC2067873}" sibTransId="{B01979D8-CDBE-6C43-9353-7C55FF5C6E36}"/>
    <dgm:cxn modelId="{B60E90DB-FE1D-1E4C-AC57-AC86B47B154F}" type="presOf" srcId="{30974311-8127-8049-9F8D-B6B9520E252E}" destId="{A09DEFC3-1A71-2945-A72B-C8264DD315CB}" srcOrd="0" destOrd="1" presId="urn:microsoft.com/office/officeart/2005/8/layout/hList1"/>
    <dgm:cxn modelId="{E2C546A3-0AE5-3343-963F-2FB36ECB180D}" type="presParOf" srcId="{862239DD-2E84-A74C-A050-8DD615CD1F2B}" destId="{447E6EF8-6E3D-C940-B12F-528FD2C16B8F}" srcOrd="0" destOrd="0" presId="urn:microsoft.com/office/officeart/2005/8/layout/hList1"/>
    <dgm:cxn modelId="{F4785580-1CDE-644E-9C29-3155EC9D5D61}" type="presParOf" srcId="{447E6EF8-6E3D-C940-B12F-528FD2C16B8F}" destId="{F3C989FA-6868-5D40-81D9-13A14EC1ED1D}" srcOrd="0" destOrd="0" presId="urn:microsoft.com/office/officeart/2005/8/layout/hList1"/>
    <dgm:cxn modelId="{D8D0DC1C-80FB-744E-BBA5-9B970E14F2E6}" type="presParOf" srcId="{447E6EF8-6E3D-C940-B12F-528FD2C16B8F}" destId="{A09DEFC3-1A71-2945-A72B-C8264DD315C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33199C3-F798-E643-B380-4332F1756317}" type="doc">
      <dgm:prSet loTypeId="urn:microsoft.com/office/officeart/2005/8/layout/hList1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ES"/>
        </a:p>
      </dgm:t>
    </dgm:pt>
    <dgm:pt modelId="{064116AB-818B-5341-BF9B-944272457FAA}">
      <dgm:prSet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1800" b="1" dirty="0">
              <a:latin typeface="Montserrat" pitchFamily="2" charset="77"/>
            </a:rPr>
            <a:t>Manifestación de un foco infeccioso neurológico</a:t>
          </a:r>
        </a:p>
      </dgm:t>
    </dgm:pt>
    <dgm:pt modelId="{BC4FD852-D012-D34A-B66C-00242A159D80}" type="parTrans" cxnId="{03F4A6FF-71D9-AF49-9EE8-E86D41A84510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FE6AFDDD-E869-8741-862A-5F53084FD31A}" type="sibTrans" cxnId="{03F4A6FF-71D9-AF49-9EE8-E86D41A84510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B850C9F0-2E43-6548-A265-1DB791BCF732}">
      <dgm:prSet custT="1"/>
      <dgm:spPr>
        <a:noFill/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Afectación neurológica desproporcionada a la afectación hemodinámica.</a:t>
          </a:r>
        </a:p>
      </dgm:t>
    </dgm:pt>
    <dgm:pt modelId="{2ABA3EA9-2200-6F4D-93B0-2225EF6B4677}" type="parTrans" cxnId="{A2F56F19-C0E1-874F-BF39-F7876CB0126D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852EC898-78B9-364B-AD48-F214D72370F6}" type="sibTrans" cxnId="{A2F56F19-C0E1-874F-BF39-F7876CB0126D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50C1460A-22B7-8C4D-A1E4-5213A68D028F}">
      <dgm:prSet custT="1"/>
      <dgm:spPr>
        <a:noFill/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Signos meníngeos.</a:t>
          </a:r>
        </a:p>
      </dgm:t>
    </dgm:pt>
    <dgm:pt modelId="{A2D16C3F-6455-E243-AF7C-61E8B932DB4D}" type="parTrans" cxnId="{CCFBC6FB-D6CC-AF44-A34C-79AD5D383316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CEDEAFD9-D466-3D43-81AB-E394AB182AD1}" type="sibTrans" cxnId="{CCFBC6FB-D6CC-AF44-A34C-79AD5D383316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5E9BFEAB-7E84-F740-B8DE-B16CE3DDFFF7}">
      <dgm:prSet custT="1"/>
      <dgm:spPr>
        <a:noFill/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Focalización.</a:t>
          </a:r>
        </a:p>
      </dgm:t>
    </dgm:pt>
    <dgm:pt modelId="{938082DD-ED8F-DC4D-BD2D-BC0C35C85464}" type="parTrans" cxnId="{11213380-CF09-FA4E-9CAE-F7CFAE5FE401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E3E5662A-734C-3E4F-83B2-6C1654089D71}" type="sibTrans" cxnId="{11213380-CF09-FA4E-9CAE-F7CFAE5FE401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87704392-E45A-7641-BBC5-6AA485EC4C95}">
      <dgm:prSet custT="1"/>
      <dgm:spPr>
        <a:noFill/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Convulsiones.</a:t>
          </a:r>
        </a:p>
      </dgm:t>
    </dgm:pt>
    <dgm:pt modelId="{A8D63005-28EF-2F4E-B39A-F7B244C841AE}" type="parTrans" cxnId="{2B02262F-D3D2-CC4C-A61B-00D271F90168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8EDA6C16-CA57-1045-AABB-0094832A9B88}" type="sibTrans" cxnId="{2B02262F-D3D2-CC4C-A61B-00D271F90168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04601B8D-8671-894F-AE15-95D50F9EB66F}" type="pres">
      <dgm:prSet presAssocID="{D33199C3-F798-E643-B380-4332F1756317}" presName="Name0" presStyleCnt="0">
        <dgm:presLayoutVars>
          <dgm:dir/>
          <dgm:animLvl val="lvl"/>
          <dgm:resizeHandles val="exact"/>
        </dgm:presLayoutVars>
      </dgm:prSet>
      <dgm:spPr/>
    </dgm:pt>
    <dgm:pt modelId="{21A67779-2778-3F4B-AEC7-8ECCE456A30B}" type="pres">
      <dgm:prSet presAssocID="{064116AB-818B-5341-BF9B-944272457FAA}" presName="composite" presStyleCnt="0"/>
      <dgm:spPr/>
    </dgm:pt>
    <dgm:pt modelId="{CFD79A3B-E0C3-3849-81CC-B81C82C24713}" type="pres">
      <dgm:prSet presAssocID="{064116AB-818B-5341-BF9B-944272457FA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7325D6CB-CE07-D04E-A663-73F1A891D0D6}" type="pres">
      <dgm:prSet presAssocID="{064116AB-818B-5341-BF9B-944272457FAA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A2F56F19-C0E1-874F-BF39-F7876CB0126D}" srcId="{064116AB-818B-5341-BF9B-944272457FAA}" destId="{B850C9F0-2E43-6548-A265-1DB791BCF732}" srcOrd="0" destOrd="0" parTransId="{2ABA3EA9-2200-6F4D-93B0-2225EF6B4677}" sibTransId="{852EC898-78B9-364B-AD48-F214D72370F6}"/>
    <dgm:cxn modelId="{2B02262F-D3D2-CC4C-A61B-00D271F90168}" srcId="{064116AB-818B-5341-BF9B-944272457FAA}" destId="{87704392-E45A-7641-BBC5-6AA485EC4C95}" srcOrd="3" destOrd="0" parTransId="{A8D63005-28EF-2F4E-B39A-F7B244C841AE}" sibTransId="{8EDA6C16-CA57-1045-AABB-0094832A9B88}"/>
    <dgm:cxn modelId="{7343F961-6EF5-3941-973D-CD548A0127C4}" type="presOf" srcId="{87704392-E45A-7641-BBC5-6AA485EC4C95}" destId="{7325D6CB-CE07-D04E-A663-73F1A891D0D6}" srcOrd="0" destOrd="3" presId="urn:microsoft.com/office/officeart/2005/8/layout/hList1"/>
    <dgm:cxn modelId="{865DF850-82B0-3A4A-BC05-E023E3946E33}" type="presOf" srcId="{50C1460A-22B7-8C4D-A1E4-5213A68D028F}" destId="{7325D6CB-CE07-D04E-A663-73F1A891D0D6}" srcOrd="0" destOrd="1" presId="urn:microsoft.com/office/officeart/2005/8/layout/hList1"/>
    <dgm:cxn modelId="{11213380-CF09-FA4E-9CAE-F7CFAE5FE401}" srcId="{064116AB-818B-5341-BF9B-944272457FAA}" destId="{5E9BFEAB-7E84-F740-B8DE-B16CE3DDFFF7}" srcOrd="2" destOrd="0" parTransId="{938082DD-ED8F-DC4D-BD2D-BC0C35C85464}" sibTransId="{E3E5662A-734C-3E4F-83B2-6C1654089D71}"/>
    <dgm:cxn modelId="{F310EAB4-DD7F-D24D-9D64-5AF62AFD609E}" type="presOf" srcId="{064116AB-818B-5341-BF9B-944272457FAA}" destId="{CFD79A3B-E0C3-3849-81CC-B81C82C24713}" srcOrd="0" destOrd="0" presId="urn:microsoft.com/office/officeart/2005/8/layout/hList1"/>
    <dgm:cxn modelId="{57BC4DBB-E21D-3245-82D4-524494B94AEE}" type="presOf" srcId="{5E9BFEAB-7E84-F740-B8DE-B16CE3DDFFF7}" destId="{7325D6CB-CE07-D04E-A663-73F1A891D0D6}" srcOrd="0" destOrd="2" presId="urn:microsoft.com/office/officeart/2005/8/layout/hList1"/>
    <dgm:cxn modelId="{A80151E2-1323-A54F-B609-25FFE2AF48FE}" type="presOf" srcId="{D33199C3-F798-E643-B380-4332F1756317}" destId="{04601B8D-8671-894F-AE15-95D50F9EB66F}" srcOrd="0" destOrd="0" presId="urn:microsoft.com/office/officeart/2005/8/layout/hList1"/>
    <dgm:cxn modelId="{CCFBC6FB-D6CC-AF44-A34C-79AD5D383316}" srcId="{064116AB-818B-5341-BF9B-944272457FAA}" destId="{50C1460A-22B7-8C4D-A1E4-5213A68D028F}" srcOrd="1" destOrd="0" parTransId="{A2D16C3F-6455-E243-AF7C-61E8B932DB4D}" sibTransId="{CEDEAFD9-D466-3D43-81AB-E394AB182AD1}"/>
    <dgm:cxn modelId="{059D02FC-6A73-9543-8D03-2E02C0344619}" type="presOf" srcId="{B850C9F0-2E43-6548-A265-1DB791BCF732}" destId="{7325D6CB-CE07-D04E-A663-73F1A891D0D6}" srcOrd="0" destOrd="0" presId="urn:microsoft.com/office/officeart/2005/8/layout/hList1"/>
    <dgm:cxn modelId="{03F4A6FF-71D9-AF49-9EE8-E86D41A84510}" srcId="{D33199C3-F798-E643-B380-4332F1756317}" destId="{064116AB-818B-5341-BF9B-944272457FAA}" srcOrd="0" destOrd="0" parTransId="{BC4FD852-D012-D34A-B66C-00242A159D80}" sibTransId="{FE6AFDDD-E869-8741-862A-5F53084FD31A}"/>
    <dgm:cxn modelId="{7952C530-D647-6040-92E7-BEB6C1B0C24B}" type="presParOf" srcId="{04601B8D-8671-894F-AE15-95D50F9EB66F}" destId="{21A67779-2778-3F4B-AEC7-8ECCE456A30B}" srcOrd="0" destOrd="0" presId="urn:microsoft.com/office/officeart/2005/8/layout/hList1"/>
    <dgm:cxn modelId="{64FAF48A-6F98-8B49-8070-3A8E63674FE7}" type="presParOf" srcId="{21A67779-2778-3F4B-AEC7-8ECCE456A30B}" destId="{CFD79A3B-E0C3-3849-81CC-B81C82C24713}" srcOrd="0" destOrd="0" presId="urn:microsoft.com/office/officeart/2005/8/layout/hList1"/>
    <dgm:cxn modelId="{6FAAB7EE-EB9E-0949-B004-1DEAAD193E2D}" type="presParOf" srcId="{21A67779-2778-3F4B-AEC7-8ECCE456A30B}" destId="{7325D6CB-CE07-D04E-A663-73F1A891D0D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E55650-37B5-4F47-A2A1-A142C20A97B8}" type="doc">
      <dgm:prSet loTypeId="urn:microsoft.com/office/officeart/2008/layout/LinedLis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4D5EDD99-0A95-B346-B622-823BE17BE1E6}">
      <dgm:prSet custT="1"/>
      <dgm:spPr/>
      <dgm:t>
        <a:bodyPr/>
        <a:lstStyle/>
        <a:p>
          <a:r>
            <a:rPr lang="es-CO" sz="2400" b="1" i="1" dirty="0">
              <a:solidFill>
                <a:srgbClr val="152B48"/>
              </a:solidFill>
              <a:latin typeface="Montserrat" pitchFamily="2" charset="77"/>
            </a:rPr>
            <a:t>La sepsis es una de las principales causas de morbilidad, mortalidad y utilización de la atención médica para los niños en todo el mundo. </a:t>
          </a:r>
          <a:endParaRPr lang="es-CO" sz="2400" dirty="0">
            <a:solidFill>
              <a:srgbClr val="152B48"/>
            </a:solidFill>
            <a:latin typeface="Montserrat" pitchFamily="2" charset="77"/>
          </a:endParaRPr>
        </a:p>
      </dgm:t>
    </dgm:pt>
    <dgm:pt modelId="{64273BAD-0895-D348-AD17-1F665525BC93}" type="parTrans" cxnId="{611ACA45-F65E-2A4A-B195-A57647DEBD4B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E92E8B8B-AF65-BA41-A610-314063967B0D}" type="sibTrans" cxnId="{611ACA45-F65E-2A4A-B195-A57647DEBD4B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C46BCF08-00C0-5348-9AB7-E7499B5A8662}">
      <dgm:prSet/>
      <dgm:spPr/>
      <dgm:t>
        <a:bodyPr/>
        <a:lstStyle/>
        <a:p>
          <a:r>
            <a:rPr lang="es-CO" b="1" i="1">
              <a:solidFill>
                <a:srgbClr val="152B48"/>
              </a:solidFill>
              <a:latin typeface="Montserrat" pitchFamily="2" charset="77"/>
            </a:rPr>
            <a:t>A nivel mundial: </a:t>
          </a:r>
          <a:endParaRPr lang="es-CO">
            <a:solidFill>
              <a:srgbClr val="152B48"/>
            </a:solidFill>
            <a:latin typeface="Montserrat" pitchFamily="2" charset="77"/>
          </a:endParaRPr>
        </a:p>
      </dgm:t>
    </dgm:pt>
    <dgm:pt modelId="{05AF7480-8F8B-4247-A11B-1409280D87EC}" type="parTrans" cxnId="{BCBBA773-3381-DD44-A7B7-0559BFC1A5E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BB2E6625-05E5-274E-8904-71A6BBF0383B}" type="sibTrans" cxnId="{BCBBA773-3381-DD44-A7B7-0559BFC1A5E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BF207125-3322-AD4B-83D4-3EEB445F9BD1}">
      <dgm:prSet/>
      <dgm:spPr/>
      <dgm:t>
        <a:bodyPr/>
        <a:lstStyle/>
        <a:p>
          <a:r>
            <a:rPr lang="es-CO" b="1" i="1" dirty="0">
              <a:solidFill>
                <a:srgbClr val="152B48"/>
              </a:solidFill>
              <a:latin typeface="Montserrat" pitchFamily="2" charset="77"/>
            </a:rPr>
            <a:t>22 casos de sepsis infantil por 100.000 personas/año. </a:t>
          </a:r>
          <a:endParaRPr lang="es-CO" dirty="0">
            <a:solidFill>
              <a:srgbClr val="152B48"/>
            </a:solidFill>
            <a:latin typeface="Montserrat" pitchFamily="2" charset="77"/>
          </a:endParaRPr>
        </a:p>
      </dgm:t>
    </dgm:pt>
    <dgm:pt modelId="{EC882316-5427-A340-BA84-FA3105928E66}" type="parTrans" cxnId="{C043AE56-14CD-AB4E-B7D7-9F95DFC2D38D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49CD70A7-EDA5-D047-BDB8-751DFD1DDD57}" type="sibTrans" cxnId="{C043AE56-14CD-AB4E-B7D7-9F95DFC2D38D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2A16430A-4A19-154D-9244-06ECAB0C2AD9}">
      <dgm:prSet/>
      <dgm:spPr/>
      <dgm:t>
        <a:bodyPr/>
        <a:lstStyle/>
        <a:p>
          <a:r>
            <a:rPr lang="es-CO" b="1" i="1" dirty="0">
              <a:solidFill>
                <a:srgbClr val="152B48"/>
              </a:solidFill>
              <a:latin typeface="Montserrat" pitchFamily="2" charset="77"/>
            </a:rPr>
            <a:t>2202 casos de sepsis neonatal por 100.000 nacidos vivos.</a:t>
          </a:r>
          <a:endParaRPr lang="es-CO" dirty="0">
            <a:solidFill>
              <a:srgbClr val="152B48"/>
            </a:solidFill>
            <a:latin typeface="Montserrat" pitchFamily="2" charset="77"/>
          </a:endParaRPr>
        </a:p>
      </dgm:t>
    </dgm:pt>
    <dgm:pt modelId="{235DF135-AEC1-794D-9295-9AD7419143BD}" type="parTrans" cxnId="{D3DB9F24-443C-7243-ACBF-B4229A4EB08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C78FE0AA-3620-604D-BF50-4870D84654C6}" type="sibTrans" cxnId="{D3DB9F24-443C-7243-ACBF-B4229A4EB08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575FB3A2-BE53-8348-8247-AFE75A6CCD8C}">
      <dgm:prSet/>
      <dgm:spPr/>
      <dgm:t>
        <a:bodyPr/>
        <a:lstStyle/>
        <a:p>
          <a:r>
            <a:rPr lang="es-CO" b="1" i="1">
              <a:solidFill>
                <a:srgbClr val="152B48"/>
              </a:solidFill>
              <a:latin typeface="Montserrat" pitchFamily="2" charset="77"/>
            </a:rPr>
            <a:t>1,2 millones de casos de sepsis infantil por año.</a:t>
          </a:r>
          <a:endParaRPr lang="es-CO">
            <a:solidFill>
              <a:srgbClr val="152B48"/>
            </a:solidFill>
            <a:latin typeface="Montserrat" pitchFamily="2" charset="77"/>
          </a:endParaRPr>
        </a:p>
      </dgm:t>
    </dgm:pt>
    <dgm:pt modelId="{FD760E6D-DC39-A047-A838-6BAC79500443}" type="parTrans" cxnId="{10062BE6-0A22-174F-9B25-8DB44B1BBE23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8D462307-F343-6C49-85EC-5A7D5398A41B}" type="sibTrans" cxnId="{10062BE6-0A22-174F-9B25-8DB44B1BBE23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2923A1A9-682C-0042-9E54-F6ED39BA3C12}">
      <dgm:prSet/>
      <dgm:spPr/>
      <dgm:t>
        <a:bodyPr/>
        <a:lstStyle/>
        <a:p>
          <a:r>
            <a:rPr lang="es-CO" b="1" i="1" dirty="0">
              <a:solidFill>
                <a:srgbClr val="152B48"/>
              </a:solidFill>
              <a:latin typeface="Montserrat" pitchFamily="2" charset="77"/>
            </a:rPr>
            <a:t>Más del 4% de todos los pacientes hospitalizados &lt;18 años y 8% de los pacientes ingresados en UCIP en tienen sepsis.</a:t>
          </a:r>
          <a:endParaRPr lang="es-CO" dirty="0">
            <a:solidFill>
              <a:srgbClr val="152B48"/>
            </a:solidFill>
            <a:latin typeface="Montserrat" pitchFamily="2" charset="77"/>
          </a:endParaRPr>
        </a:p>
      </dgm:t>
    </dgm:pt>
    <dgm:pt modelId="{64F78530-43CC-DD48-9018-B554A5C2DA75}" type="parTrans" cxnId="{AD256A58-F115-9341-99AB-4459D3357DEE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55F9F758-A284-2E41-AFA3-E293D3DE1736}" type="sibTrans" cxnId="{AD256A58-F115-9341-99AB-4459D3357DEE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10E56B54-CDE1-A04A-9D82-B50213A2A622}" type="pres">
      <dgm:prSet presAssocID="{C8E55650-37B5-4F47-A2A1-A142C20A97B8}" presName="vert0" presStyleCnt="0">
        <dgm:presLayoutVars>
          <dgm:dir/>
          <dgm:animOne val="branch"/>
          <dgm:animLvl val="lvl"/>
        </dgm:presLayoutVars>
      </dgm:prSet>
      <dgm:spPr/>
    </dgm:pt>
    <dgm:pt modelId="{1BDCA501-FEC0-4F41-AF7E-5BF1F45CC91C}" type="pres">
      <dgm:prSet presAssocID="{4D5EDD99-0A95-B346-B622-823BE17BE1E6}" presName="thickLine" presStyleLbl="alignNode1" presStyleIdx="0" presStyleCnt="3"/>
      <dgm:spPr/>
    </dgm:pt>
    <dgm:pt modelId="{9CD4A279-85CD-BD42-87C4-32A364816F4B}" type="pres">
      <dgm:prSet presAssocID="{4D5EDD99-0A95-B346-B622-823BE17BE1E6}" presName="horz1" presStyleCnt="0"/>
      <dgm:spPr/>
    </dgm:pt>
    <dgm:pt modelId="{7915563B-50F5-3C4C-AC9D-6B7D78BEF2DC}" type="pres">
      <dgm:prSet presAssocID="{4D5EDD99-0A95-B346-B622-823BE17BE1E6}" presName="tx1" presStyleLbl="revTx" presStyleIdx="0" presStyleCnt="6" custScaleX="500000"/>
      <dgm:spPr/>
    </dgm:pt>
    <dgm:pt modelId="{04ACB117-4846-E544-8FAA-B7113A3F1714}" type="pres">
      <dgm:prSet presAssocID="{4D5EDD99-0A95-B346-B622-823BE17BE1E6}" presName="vert1" presStyleCnt="0"/>
      <dgm:spPr/>
    </dgm:pt>
    <dgm:pt modelId="{CF7450AD-0903-DC41-96F1-280262B6B427}" type="pres">
      <dgm:prSet presAssocID="{C46BCF08-00C0-5348-9AB7-E7499B5A8662}" presName="thickLine" presStyleLbl="alignNode1" presStyleIdx="1" presStyleCnt="3"/>
      <dgm:spPr/>
    </dgm:pt>
    <dgm:pt modelId="{448ED125-1790-4144-9A11-42A0726C954E}" type="pres">
      <dgm:prSet presAssocID="{C46BCF08-00C0-5348-9AB7-E7499B5A8662}" presName="horz1" presStyleCnt="0"/>
      <dgm:spPr/>
    </dgm:pt>
    <dgm:pt modelId="{13A4178E-5DAC-4A46-8328-095C65E4CC46}" type="pres">
      <dgm:prSet presAssocID="{C46BCF08-00C0-5348-9AB7-E7499B5A8662}" presName="tx1" presStyleLbl="revTx" presStyleIdx="1" presStyleCnt="6"/>
      <dgm:spPr/>
    </dgm:pt>
    <dgm:pt modelId="{3C53AE7A-E615-5B48-AB8A-5DFDD912E55F}" type="pres">
      <dgm:prSet presAssocID="{C46BCF08-00C0-5348-9AB7-E7499B5A8662}" presName="vert1" presStyleCnt="0"/>
      <dgm:spPr/>
    </dgm:pt>
    <dgm:pt modelId="{1793EDEA-878D-1547-81C0-F05553577025}" type="pres">
      <dgm:prSet presAssocID="{BF207125-3322-AD4B-83D4-3EEB445F9BD1}" presName="vertSpace2a" presStyleCnt="0"/>
      <dgm:spPr/>
    </dgm:pt>
    <dgm:pt modelId="{34DBE1BF-41C7-7D41-9564-E294777B4BDE}" type="pres">
      <dgm:prSet presAssocID="{BF207125-3322-AD4B-83D4-3EEB445F9BD1}" presName="horz2" presStyleCnt="0"/>
      <dgm:spPr/>
    </dgm:pt>
    <dgm:pt modelId="{4B9B200A-EA52-444F-9AC0-89BF96240C89}" type="pres">
      <dgm:prSet presAssocID="{BF207125-3322-AD4B-83D4-3EEB445F9BD1}" presName="horzSpace2" presStyleCnt="0"/>
      <dgm:spPr/>
    </dgm:pt>
    <dgm:pt modelId="{FD1056F8-F273-9549-AEC9-830BB608CDAE}" type="pres">
      <dgm:prSet presAssocID="{BF207125-3322-AD4B-83D4-3EEB445F9BD1}" presName="tx2" presStyleLbl="revTx" presStyleIdx="2" presStyleCnt="6"/>
      <dgm:spPr/>
    </dgm:pt>
    <dgm:pt modelId="{24A62477-760D-6743-B901-7A92778A9984}" type="pres">
      <dgm:prSet presAssocID="{BF207125-3322-AD4B-83D4-3EEB445F9BD1}" presName="vert2" presStyleCnt="0"/>
      <dgm:spPr/>
    </dgm:pt>
    <dgm:pt modelId="{3FBB594C-B96E-9143-AFCE-F1200B25AE1B}" type="pres">
      <dgm:prSet presAssocID="{BF207125-3322-AD4B-83D4-3EEB445F9BD1}" presName="thinLine2b" presStyleLbl="callout" presStyleIdx="0" presStyleCnt="3"/>
      <dgm:spPr/>
    </dgm:pt>
    <dgm:pt modelId="{FAC1DB67-7972-6246-A8C3-16D4FFFE931A}" type="pres">
      <dgm:prSet presAssocID="{BF207125-3322-AD4B-83D4-3EEB445F9BD1}" presName="vertSpace2b" presStyleCnt="0"/>
      <dgm:spPr/>
    </dgm:pt>
    <dgm:pt modelId="{C5E8FD82-CC97-0944-8637-8CDB735C6A11}" type="pres">
      <dgm:prSet presAssocID="{2A16430A-4A19-154D-9244-06ECAB0C2AD9}" presName="horz2" presStyleCnt="0"/>
      <dgm:spPr/>
    </dgm:pt>
    <dgm:pt modelId="{5A9F73A9-550A-0843-833A-72B4815B681D}" type="pres">
      <dgm:prSet presAssocID="{2A16430A-4A19-154D-9244-06ECAB0C2AD9}" presName="horzSpace2" presStyleCnt="0"/>
      <dgm:spPr/>
    </dgm:pt>
    <dgm:pt modelId="{DDC39365-2738-C440-ADC5-150583D05017}" type="pres">
      <dgm:prSet presAssocID="{2A16430A-4A19-154D-9244-06ECAB0C2AD9}" presName="tx2" presStyleLbl="revTx" presStyleIdx="3" presStyleCnt="6"/>
      <dgm:spPr/>
    </dgm:pt>
    <dgm:pt modelId="{76562968-BE4E-844F-9B1B-361B6AF20D74}" type="pres">
      <dgm:prSet presAssocID="{2A16430A-4A19-154D-9244-06ECAB0C2AD9}" presName="vert2" presStyleCnt="0"/>
      <dgm:spPr/>
    </dgm:pt>
    <dgm:pt modelId="{8AD44AA0-ABFA-AA4C-8CD3-FC92D2477740}" type="pres">
      <dgm:prSet presAssocID="{2A16430A-4A19-154D-9244-06ECAB0C2AD9}" presName="thinLine2b" presStyleLbl="callout" presStyleIdx="1" presStyleCnt="3"/>
      <dgm:spPr/>
    </dgm:pt>
    <dgm:pt modelId="{6DEED0D5-2D75-EE4E-A2BC-07F79FE6F30E}" type="pres">
      <dgm:prSet presAssocID="{2A16430A-4A19-154D-9244-06ECAB0C2AD9}" presName="vertSpace2b" presStyleCnt="0"/>
      <dgm:spPr/>
    </dgm:pt>
    <dgm:pt modelId="{0813E2D9-0B9A-994C-A8C2-3BBD3D07ACDF}" type="pres">
      <dgm:prSet presAssocID="{575FB3A2-BE53-8348-8247-AFE75A6CCD8C}" presName="horz2" presStyleCnt="0"/>
      <dgm:spPr/>
    </dgm:pt>
    <dgm:pt modelId="{A716039D-2D56-5541-B26C-038DFE21155B}" type="pres">
      <dgm:prSet presAssocID="{575FB3A2-BE53-8348-8247-AFE75A6CCD8C}" presName="horzSpace2" presStyleCnt="0"/>
      <dgm:spPr/>
    </dgm:pt>
    <dgm:pt modelId="{6D8CB63F-984D-584F-8F7F-7C15A1FB4456}" type="pres">
      <dgm:prSet presAssocID="{575FB3A2-BE53-8348-8247-AFE75A6CCD8C}" presName="tx2" presStyleLbl="revTx" presStyleIdx="4" presStyleCnt="6"/>
      <dgm:spPr/>
    </dgm:pt>
    <dgm:pt modelId="{B439AD44-F50E-5144-BE14-12DF94D07945}" type="pres">
      <dgm:prSet presAssocID="{575FB3A2-BE53-8348-8247-AFE75A6CCD8C}" presName="vert2" presStyleCnt="0"/>
      <dgm:spPr/>
    </dgm:pt>
    <dgm:pt modelId="{7CE7D960-5702-284A-88D9-D7381EC188C9}" type="pres">
      <dgm:prSet presAssocID="{575FB3A2-BE53-8348-8247-AFE75A6CCD8C}" presName="thinLine2b" presStyleLbl="callout" presStyleIdx="2" presStyleCnt="3" custLinFactY="-200000" custLinFactNeighborX="260" custLinFactNeighborY="-240926"/>
      <dgm:spPr/>
    </dgm:pt>
    <dgm:pt modelId="{9177BB1D-0391-F545-A886-F1898B37FC3E}" type="pres">
      <dgm:prSet presAssocID="{575FB3A2-BE53-8348-8247-AFE75A6CCD8C}" presName="vertSpace2b" presStyleCnt="0"/>
      <dgm:spPr/>
    </dgm:pt>
    <dgm:pt modelId="{AF3D7403-370E-5343-9D76-9332F1A63EE4}" type="pres">
      <dgm:prSet presAssocID="{2923A1A9-682C-0042-9E54-F6ED39BA3C12}" presName="thickLine" presStyleLbl="alignNode1" presStyleIdx="2" presStyleCnt="3"/>
      <dgm:spPr/>
    </dgm:pt>
    <dgm:pt modelId="{5695258A-C038-814F-B1AD-D659EE6A2DA4}" type="pres">
      <dgm:prSet presAssocID="{2923A1A9-682C-0042-9E54-F6ED39BA3C12}" presName="horz1" presStyleCnt="0"/>
      <dgm:spPr/>
    </dgm:pt>
    <dgm:pt modelId="{9459D98F-8C6F-024B-BC3C-20DF5FF5E15D}" type="pres">
      <dgm:prSet presAssocID="{2923A1A9-682C-0042-9E54-F6ED39BA3C12}" presName="tx1" presStyleLbl="revTx" presStyleIdx="5" presStyleCnt="6" custScaleX="475312"/>
      <dgm:spPr/>
    </dgm:pt>
    <dgm:pt modelId="{8816E15A-B257-EC45-9110-772FF64F9FA3}" type="pres">
      <dgm:prSet presAssocID="{2923A1A9-682C-0042-9E54-F6ED39BA3C12}" presName="vert1" presStyleCnt="0"/>
      <dgm:spPr/>
    </dgm:pt>
  </dgm:ptLst>
  <dgm:cxnLst>
    <dgm:cxn modelId="{D3DB9F24-443C-7243-ACBF-B4229A4EB084}" srcId="{C46BCF08-00C0-5348-9AB7-E7499B5A8662}" destId="{2A16430A-4A19-154D-9244-06ECAB0C2AD9}" srcOrd="1" destOrd="0" parTransId="{235DF135-AEC1-794D-9295-9AD7419143BD}" sibTransId="{C78FE0AA-3620-604D-BF50-4870D84654C6}"/>
    <dgm:cxn modelId="{611ACA45-F65E-2A4A-B195-A57647DEBD4B}" srcId="{C8E55650-37B5-4F47-A2A1-A142C20A97B8}" destId="{4D5EDD99-0A95-B346-B622-823BE17BE1E6}" srcOrd="0" destOrd="0" parTransId="{64273BAD-0895-D348-AD17-1F665525BC93}" sibTransId="{E92E8B8B-AF65-BA41-A610-314063967B0D}"/>
    <dgm:cxn modelId="{8033EC69-AE9A-F640-991E-6A47D94375BF}" type="presOf" srcId="{2A16430A-4A19-154D-9244-06ECAB0C2AD9}" destId="{DDC39365-2738-C440-ADC5-150583D05017}" srcOrd="0" destOrd="0" presId="urn:microsoft.com/office/officeart/2008/layout/LinedList"/>
    <dgm:cxn modelId="{BCBBA773-3381-DD44-A7B7-0559BFC1A5E4}" srcId="{C8E55650-37B5-4F47-A2A1-A142C20A97B8}" destId="{C46BCF08-00C0-5348-9AB7-E7499B5A8662}" srcOrd="1" destOrd="0" parTransId="{05AF7480-8F8B-4247-A11B-1409280D87EC}" sibTransId="{BB2E6625-05E5-274E-8904-71A6BBF0383B}"/>
    <dgm:cxn modelId="{C043AE56-14CD-AB4E-B7D7-9F95DFC2D38D}" srcId="{C46BCF08-00C0-5348-9AB7-E7499B5A8662}" destId="{BF207125-3322-AD4B-83D4-3EEB445F9BD1}" srcOrd="0" destOrd="0" parTransId="{EC882316-5427-A340-BA84-FA3105928E66}" sibTransId="{49CD70A7-EDA5-D047-BDB8-751DFD1DDD57}"/>
    <dgm:cxn modelId="{AD256A58-F115-9341-99AB-4459D3357DEE}" srcId="{C8E55650-37B5-4F47-A2A1-A142C20A97B8}" destId="{2923A1A9-682C-0042-9E54-F6ED39BA3C12}" srcOrd="2" destOrd="0" parTransId="{64F78530-43CC-DD48-9018-B554A5C2DA75}" sibTransId="{55F9F758-A284-2E41-AFA3-E293D3DE1736}"/>
    <dgm:cxn modelId="{81988492-6CA1-764E-A1FF-11F63295CFC3}" type="presOf" srcId="{C8E55650-37B5-4F47-A2A1-A142C20A97B8}" destId="{10E56B54-CDE1-A04A-9D82-B50213A2A622}" srcOrd="0" destOrd="0" presId="urn:microsoft.com/office/officeart/2008/layout/LinedList"/>
    <dgm:cxn modelId="{782028B7-446F-1E47-B4FE-EA8AB8895F4F}" type="presOf" srcId="{C46BCF08-00C0-5348-9AB7-E7499B5A8662}" destId="{13A4178E-5DAC-4A46-8328-095C65E4CC46}" srcOrd="0" destOrd="0" presId="urn:microsoft.com/office/officeart/2008/layout/LinedList"/>
    <dgm:cxn modelId="{27F972BE-031F-E047-B7EF-ACC095649B71}" type="presOf" srcId="{2923A1A9-682C-0042-9E54-F6ED39BA3C12}" destId="{9459D98F-8C6F-024B-BC3C-20DF5FF5E15D}" srcOrd="0" destOrd="0" presId="urn:microsoft.com/office/officeart/2008/layout/LinedList"/>
    <dgm:cxn modelId="{8AF060CB-E08E-F74F-AAB3-0E746A47FF60}" type="presOf" srcId="{BF207125-3322-AD4B-83D4-3EEB445F9BD1}" destId="{FD1056F8-F273-9549-AEC9-830BB608CDAE}" srcOrd="0" destOrd="0" presId="urn:microsoft.com/office/officeart/2008/layout/LinedList"/>
    <dgm:cxn modelId="{10062BE6-0A22-174F-9B25-8DB44B1BBE23}" srcId="{C46BCF08-00C0-5348-9AB7-E7499B5A8662}" destId="{575FB3A2-BE53-8348-8247-AFE75A6CCD8C}" srcOrd="2" destOrd="0" parTransId="{FD760E6D-DC39-A047-A838-6BAC79500443}" sibTransId="{8D462307-F343-6C49-85EC-5A7D5398A41B}"/>
    <dgm:cxn modelId="{A3D3F7FC-5143-0E4A-A0ED-9B9FF4DDCD2B}" type="presOf" srcId="{4D5EDD99-0A95-B346-B622-823BE17BE1E6}" destId="{7915563B-50F5-3C4C-AC9D-6B7D78BEF2DC}" srcOrd="0" destOrd="0" presId="urn:microsoft.com/office/officeart/2008/layout/LinedList"/>
    <dgm:cxn modelId="{96F20AFF-8D0D-C341-8091-DE7AF2523A12}" type="presOf" srcId="{575FB3A2-BE53-8348-8247-AFE75A6CCD8C}" destId="{6D8CB63F-984D-584F-8F7F-7C15A1FB4456}" srcOrd="0" destOrd="0" presId="urn:microsoft.com/office/officeart/2008/layout/LinedList"/>
    <dgm:cxn modelId="{8022BE37-2FBE-994A-B7CD-8D76E62875B9}" type="presParOf" srcId="{10E56B54-CDE1-A04A-9D82-B50213A2A622}" destId="{1BDCA501-FEC0-4F41-AF7E-5BF1F45CC91C}" srcOrd="0" destOrd="0" presId="urn:microsoft.com/office/officeart/2008/layout/LinedList"/>
    <dgm:cxn modelId="{3997AD11-346E-8D4B-8728-723A2D2CD8DD}" type="presParOf" srcId="{10E56B54-CDE1-A04A-9D82-B50213A2A622}" destId="{9CD4A279-85CD-BD42-87C4-32A364816F4B}" srcOrd="1" destOrd="0" presId="urn:microsoft.com/office/officeart/2008/layout/LinedList"/>
    <dgm:cxn modelId="{36D714D0-40CA-D54C-8E14-66AF12CC7387}" type="presParOf" srcId="{9CD4A279-85CD-BD42-87C4-32A364816F4B}" destId="{7915563B-50F5-3C4C-AC9D-6B7D78BEF2DC}" srcOrd="0" destOrd="0" presId="urn:microsoft.com/office/officeart/2008/layout/LinedList"/>
    <dgm:cxn modelId="{91095A63-9467-7248-88C1-5438BBADC32B}" type="presParOf" srcId="{9CD4A279-85CD-BD42-87C4-32A364816F4B}" destId="{04ACB117-4846-E544-8FAA-B7113A3F1714}" srcOrd="1" destOrd="0" presId="urn:microsoft.com/office/officeart/2008/layout/LinedList"/>
    <dgm:cxn modelId="{C2F16AF5-A2A4-2949-A12E-7402566EFE2C}" type="presParOf" srcId="{10E56B54-CDE1-A04A-9D82-B50213A2A622}" destId="{CF7450AD-0903-DC41-96F1-280262B6B427}" srcOrd="2" destOrd="0" presId="urn:microsoft.com/office/officeart/2008/layout/LinedList"/>
    <dgm:cxn modelId="{7853DB9F-0D59-7744-A94D-D65FDE4AECBC}" type="presParOf" srcId="{10E56B54-CDE1-A04A-9D82-B50213A2A622}" destId="{448ED125-1790-4144-9A11-42A0726C954E}" srcOrd="3" destOrd="0" presId="urn:microsoft.com/office/officeart/2008/layout/LinedList"/>
    <dgm:cxn modelId="{F16401A1-83CE-D741-8A40-181F4F06349C}" type="presParOf" srcId="{448ED125-1790-4144-9A11-42A0726C954E}" destId="{13A4178E-5DAC-4A46-8328-095C65E4CC46}" srcOrd="0" destOrd="0" presId="urn:microsoft.com/office/officeart/2008/layout/LinedList"/>
    <dgm:cxn modelId="{678FBC00-04DA-BF41-A613-CC02E138C3A5}" type="presParOf" srcId="{448ED125-1790-4144-9A11-42A0726C954E}" destId="{3C53AE7A-E615-5B48-AB8A-5DFDD912E55F}" srcOrd="1" destOrd="0" presId="urn:microsoft.com/office/officeart/2008/layout/LinedList"/>
    <dgm:cxn modelId="{218FB6D6-3D7F-E447-A8FF-52362AB196B6}" type="presParOf" srcId="{3C53AE7A-E615-5B48-AB8A-5DFDD912E55F}" destId="{1793EDEA-878D-1547-81C0-F05553577025}" srcOrd="0" destOrd="0" presId="urn:microsoft.com/office/officeart/2008/layout/LinedList"/>
    <dgm:cxn modelId="{68444B98-F647-9E4B-A824-AA6531E2FD23}" type="presParOf" srcId="{3C53AE7A-E615-5B48-AB8A-5DFDD912E55F}" destId="{34DBE1BF-41C7-7D41-9564-E294777B4BDE}" srcOrd="1" destOrd="0" presId="urn:microsoft.com/office/officeart/2008/layout/LinedList"/>
    <dgm:cxn modelId="{D89BC0E2-D416-2346-81B9-2C0C028FB0DB}" type="presParOf" srcId="{34DBE1BF-41C7-7D41-9564-E294777B4BDE}" destId="{4B9B200A-EA52-444F-9AC0-89BF96240C89}" srcOrd="0" destOrd="0" presId="urn:microsoft.com/office/officeart/2008/layout/LinedList"/>
    <dgm:cxn modelId="{6D717F49-C9B8-F24A-952C-D42248BD99C3}" type="presParOf" srcId="{34DBE1BF-41C7-7D41-9564-E294777B4BDE}" destId="{FD1056F8-F273-9549-AEC9-830BB608CDAE}" srcOrd="1" destOrd="0" presId="urn:microsoft.com/office/officeart/2008/layout/LinedList"/>
    <dgm:cxn modelId="{FE042CB4-6020-B54B-9402-2BF104745C30}" type="presParOf" srcId="{34DBE1BF-41C7-7D41-9564-E294777B4BDE}" destId="{24A62477-760D-6743-B901-7A92778A9984}" srcOrd="2" destOrd="0" presId="urn:microsoft.com/office/officeart/2008/layout/LinedList"/>
    <dgm:cxn modelId="{0C46F67A-9FE8-524E-BB09-639DDBD306D8}" type="presParOf" srcId="{3C53AE7A-E615-5B48-AB8A-5DFDD912E55F}" destId="{3FBB594C-B96E-9143-AFCE-F1200B25AE1B}" srcOrd="2" destOrd="0" presId="urn:microsoft.com/office/officeart/2008/layout/LinedList"/>
    <dgm:cxn modelId="{E070863D-F914-EB49-AFDA-810BCD9F1CE1}" type="presParOf" srcId="{3C53AE7A-E615-5B48-AB8A-5DFDD912E55F}" destId="{FAC1DB67-7972-6246-A8C3-16D4FFFE931A}" srcOrd="3" destOrd="0" presId="urn:microsoft.com/office/officeart/2008/layout/LinedList"/>
    <dgm:cxn modelId="{6CFD9BC7-EC8E-4045-86E0-F7445C150831}" type="presParOf" srcId="{3C53AE7A-E615-5B48-AB8A-5DFDD912E55F}" destId="{C5E8FD82-CC97-0944-8637-8CDB735C6A11}" srcOrd="4" destOrd="0" presId="urn:microsoft.com/office/officeart/2008/layout/LinedList"/>
    <dgm:cxn modelId="{8C14F852-BDD6-E846-B781-18BFB123A66F}" type="presParOf" srcId="{C5E8FD82-CC97-0944-8637-8CDB735C6A11}" destId="{5A9F73A9-550A-0843-833A-72B4815B681D}" srcOrd="0" destOrd="0" presId="urn:microsoft.com/office/officeart/2008/layout/LinedList"/>
    <dgm:cxn modelId="{06EA8794-6B35-804C-9483-00CF1DD63C19}" type="presParOf" srcId="{C5E8FD82-CC97-0944-8637-8CDB735C6A11}" destId="{DDC39365-2738-C440-ADC5-150583D05017}" srcOrd="1" destOrd="0" presId="urn:microsoft.com/office/officeart/2008/layout/LinedList"/>
    <dgm:cxn modelId="{BD18161B-DFC9-5246-B4C0-18FF929CACD1}" type="presParOf" srcId="{C5E8FD82-CC97-0944-8637-8CDB735C6A11}" destId="{76562968-BE4E-844F-9B1B-361B6AF20D74}" srcOrd="2" destOrd="0" presId="urn:microsoft.com/office/officeart/2008/layout/LinedList"/>
    <dgm:cxn modelId="{5CF36CAB-6246-B640-A024-C84F3BE75B3F}" type="presParOf" srcId="{3C53AE7A-E615-5B48-AB8A-5DFDD912E55F}" destId="{8AD44AA0-ABFA-AA4C-8CD3-FC92D2477740}" srcOrd="5" destOrd="0" presId="urn:microsoft.com/office/officeart/2008/layout/LinedList"/>
    <dgm:cxn modelId="{C1955B3A-1A90-C140-A611-6F675BD39AAC}" type="presParOf" srcId="{3C53AE7A-E615-5B48-AB8A-5DFDD912E55F}" destId="{6DEED0D5-2D75-EE4E-A2BC-07F79FE6F30E}" srcOrd="6" destOrd="0" presId="urn:microsoft.com/office/officeart/2008/layout/LinedList"/>
    <dgm:cxn modelId="{49EE1AC5-2DCE-EC42-8D6A-4A5F11641E28}" type="presParOf" srcId="{3C53AE7A-E615-5B48-AB8A-5DFDD912E55F}" destId="{0813E2D9-0B9A-994C-A8C2-3BBD3D07ACDF}" srcOrd="7" destOrd="0" presId="urn:microsoft.com/office/officeart/2008/layout/LinedList"/>
    <dgm:cxn modelId="{F56B9957-19E3-2C4D-AA31-AFE8A928A845}" type="presParOf" srcId="{0813E2D9-0B9A-994C-A8C2-3BBD3D07ACDF}" destId="{A716039D-2D56-5541-B26C-038DFE21155B}" srcOrd="0" destOrd="0" presId="urn:microsoft.com/office/officeart/2008/layout/LinedList"/>
    <dgm:cxn modelId="{5C2B48D1-79ED-0642-AD95-0B62C72C59DC}" type="presParOf" srcId="{0813E2D9-0B9A-994C-A8C2-3BBD3D07ACDF}" destId="{6D8CB63F-984D-584F-8F7F-7C15A1FB4456}" srcOrd="1" destOrd="0" presId="urn:microsoft.com/office/officeart/2008/layout/LinedList"/>
    <dgm:cxn modelId="{A7E8E279-9431-AB41-AC70-4ED9605520DB}" type="presParOf" srcId="{0813E2D9-0B9A-994C-A8C2-3BBD3D07ACDF}" destId="{B439AD44-F50E-5144-BE14-12DF94D07945}" srcOrd="2" destOrd="0" presId="urn:microsoft.com/office/officeart/2008/layout/LinedList"/>
    <dgm:cxn modelId="{D5EE116D-1BF4-7043-8706-4E6F380CE512}" type="presParOf" srcId="{3C53AE7A-E615-5B48-AB8A-5DFDD912E55F}" destId="{7CE7D960-5702-284A-88D9-D7381EC188C9}" srcOrd="8" destOrd="0" presId="urn:microsoft.com/office/officeart/2008/layout/LinedList"/>
    <dgm:cxn modelId="{1534E552-1B00-0941-AB75-00D1B173FC45}" type="presParOf" srcId="{3C53AE7A-E615-5B48-AB8A-5DFDD912E55F}" destId="{9177BB1D-0391-F545-A886-F1898B37FC3E}" srcOrd="9" destOrd="0" presId="urn:microsoft.com/office/officeart/2008/layout/LinedList"/>
    <dgm:cxn modelId="{0839C377-97DF-5E4A-B379-74A4954D35A2}" type="presParOf" srcId="{10E56B54-CDE1-A04A-9D82-B50213A2A622}" destId="{AF3D7403-370E-5343-9D76-9332F1A63EE4}" srcOrd="4" destOrd="0" presId="urn:microsoft.com/office/officeart/2008/layout/LinedList"/>
    <dgm:cxn modelId="{06D0FF53-EB3D-B84C-92B7-389501A5D89D}" type="presParOf" srcId="{10E56B54-CDE1-A04A-9D82-B50213A2A622}" destId="{5695258A-C038-814F-B1AD-D659EE6A2DA4}" srcOrd="5" destOrd="0" presId="urn:microsoft.com/office/officeart/2008/layout/LinedList"/>
    <dgm:cxn modelId="{89A97FDC-FFA8-1B4B-B463-A401328AE9D7}" type="presParOf" srcId="{5695258A-C038-814F-B1AD-D659EE6A2DA4}" destId="{9459D98F-8C6F-024B-BC3C-20DF5FF5E15D}" srcOrd="0" destOrd="0" presId="urn:microsoft.com/office/officeart/2008/layout/LinedList"/>
    <dgm:cxn modelId="{15D8646E-253C-484F-B666-3F81834C6D5F}" type="presParOf" srcId="{5695258A-C038-814F-B1AD-D659EE6A2DA4}" destId="{8816E15A-B257-EC45-9110-772FF64F9F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56E0605-930F-CF4B-8A72-E3E2E48E0C7C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6D96F1BD-5381-844B-A57A-54A40060CD1C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Es el estudio microbiológico básico que debe realizarse siempre en la evaluación inicial de todo paciente con sospecha clínica de sepsis o shock séptico.</a:t>
          </a:r>
        </a:p>
      </dgm:t>
    </dgm:pt>
    <dgm:pt modelId="{EADC200E-1D66-3645-AE64-8EFC05D42D18}" type="parTrans" cxnId="{991673A5-BAC8-0745-95BF-65EABED0F84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A22EC207-669B-1942-8CA0-9A6BAE0BA507}" type="sibTrans" cxnId="{991673A5-BAC8-0745-95BF-65EABED0F84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B82FA0D0-E62B-0247-B944-43A786580123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Recogido antes del inicio del tratamiento antibiótico siempre que esto no retrase su inicio. Si ya se ha administrado se debe recoger cuanto antes. </a:t>
          </a:r>
        </a:p>
      </dgm:t>
    </dgm:pt>
    <dgm:pt modelId="{96E27602-8F83-5941-9B56-922D69DE9E80}" type="parTrans" cxnId="{F4214391-52FC-274A-8EDD-1F122C1E904B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230F46AC-1471-FF46-A311-A9E31E5DD825}" type="sibTrans" cxnId="{F4214391-52FC-274A-8EDD-1F122C1E904B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B7A0E660-E83C-7B44-A78A-4AA50C6D14A2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Si el paciente es portador de un catéter central, debe tomarse una muestra a través del mismo y otra por punción percutánea; el cultivo diferencial nos permitirá determinar si el catéter es el foco de la sepsis.</a:t>
          </a:r>
        </a:p>
      </dgm:t>
    </dgm:pt>
    <dgm:pt modelId="{C58C7A65-42F8-1D4C-9B35-73950239180F}" type="parTrans" cxnId="{40B73F3E-F302-854A-A015-D0C0C5EED4C7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F45835E6-A1FB-4848-B6D7-2A4885022945}" type="sibTrans" cxnId="{40B73F3E-F302-854A-A015-D0C0C5EED4C7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CB667989-1AC1-5447-9FC9-D6243427D441}" type="pres">
      <dgm:prSet presAssocID="{F56E0605-930F-CF4B-8A72-E3E2E48E0C7C}" presName="linear" presStyleCnt="0">
        <dgm:presLayoutVars>
          <dgm:animLvl val="lvl"/>
          <dgm:resizeHandles val="exact"/>
        </dgm:presLayoutVars>
      </dgm:prSet>
      <dgm:spPr/>
    </dgm:pt>
    <dgm:pt modelId="{F5C2E411-2423-634F-9845-5718882A9946}" type="pres">
      <dgm:prSet presAssocID="{6D96F1BD-5381-844B-A57A-54A40060CD1C}" presName="parentText" presStyleLbl="node1" presStyleIdx="0" presStyleCnt="3" custLinFactY="-11917" custLinFactNeighborY="-100000">
        <dgm:presLayoutVars>
          <dgm:chMax val="0"/>
          <dgm:bulletEnabled val="1"/>
        </dgm:presLayoutVars>
      </dgm:prSet>
      <dgm:spPr/>
    </dgm:pt>
    <dgm:pt modelId="{BE54658C-6244-1343-AF82-EE31274431BE}" type="pres">
      <dgm:prSet presAssocID="{A22EC207-669B-1942-8CA0-9A6BAE0BA507}" presName="spacer" presStyleCnt="0"/>
      <dgm:spPr/>
    </dgm:pt>
    <dgm:pt modelId="{212ED309-E9EB-ED4B-B52F-99132439C012}" type="pres">
      <dgm:prSet presAssocID="{B82FA0D0-E62B-0247-B944-43A78658012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F1CD436-5696-E845-8234-C3F2EB2E8377}" type="pres">
      <dgm:prSet presAssocID="{230F46AC-1471-FF46-A311-A9E31E5DD825}" presName="spacer" presStyleCnt="0"/>
      <dgm:spPr/>
    </dgm:pt>
    <dgm:pt modelId="{B3F3B407-6E72-A64C-BDFF-82F3C6DC09A1}" type="pres">
      <dgm:prSet presAssocID="{B7A0E660-E83C-7B44-A78A-4AA50C6D14A2}" presName="parentText" presStyleLbl="node1" presStyleIdx="2" presStyleCnt="3" custLinFactY="11918" custLinFactNeighborY="100000">
        <dgm:presLayoutVars>
          <dgm:chMax val="0"/>
          <dgm:bulletEnabled val="1"/>
        </dgm:presLayoutVars>
      </dgm:prSet>
      <dgm:spPr/>
    </dgm:pt>
  </dgm:ptLst>
  <dgm:cxnLst>
    <dgm:cxn modelId="{B3138D1D-C3AD-1E4D-84E9-DF5B9C1412B3}" type="presOf" srcId="{6D96F1BD-5381-844B-A57A-54A40060CD1C}" destId="{F5C2E411-2423-634F-9845-5718882A9946}" srcOrd="0" destOrd="0" presId="urn:microsoft.com/office/officeart/2005/8/layout/vList2"/>
    <dgm:cxn modelId="{40B73F3E-F302-854A-A015-D0C0C5EED4C7}" srcId="{F56E0605-930F-CF4B-8A72-E3E2E48E0C7C}" destId="{B7A0E660-E83C-7B44-A78A-4AA50C6D14A2}" srcOrd="2" destOrd="0" parTransId="{C58C7A65-42F8-1D4C-9B35-73950239180F}" sibTransId="{F45835E6-A1FB-4848-B6D7-2A4885022945}"/>
    <dgm:cxn modelId="{82FA0040-5B16-D947-A81B-16A988423131}" type="presOf" srcId="{F56E0605-930F-CF4B-8A72-E3E2E48E0C7C}" destId="{CB667989-1AC1-5447-9FC9-D6243427D441}" srcOrd="0" destOrd="0" presId="urn:microsoft.com/office/officeart/2005/8/layout/vList2"/>
    <dgm:cxn modelId="{098D2A82-E044-5642-9024-156119C2187D}" type="presOf" srcId="{B82FA0D0-E62B-0247-B944-43A786580123}" destId="{212ED309-E9EB-ED4B-B52F-99132439C012}" srcOrd="0" destOrd="0" presId="urn:microsoft.com/office/officeart/2005/8/layout/vList2"/>
    <dgm:cxn modelId="{F4214391-52FC-274A-8EDD-1F122C1E904B}" srcId="{F56E0605-930F-CF4B-8A72-E3E2E48E0C7C}" destId="{B82FA0D0-E62B-0247-B944-43A786580123}" srcOrd="1" destOrd="0" parTransId="{96E27602-8F83-5941-9B56-922D69DE9E80}" sibTransId="{230F46AC-1471-FF46-A311-A9E31E5DD825}"/>
    <dgm:cxn modelId="{991673A5-BAC8-0745-95BF-65EABED0F844}" srcId="{F56E0605-930F-CF4B-8A72-E3E2E48E0C7C}" destId="{6D96F1BD-5381-844B-A57A-54A40060CD1C}" srcOrd="0" destOrd="0" parTransId="{EADC200E-1D66-3645-AE64-8EFC05D42D18}" sibTransId="{A22EC207-669B-1942-8CA0-9A6BAE0BA507}"/>
    <dgm:cxn modelId="{7AFE3CAD-7BA3-CC41-B0A5-7B58097DA376}" type="presOf" srcId="{B7A0E660-E83C-7B44-A78A-4AA50C6D14A2}" destId="{B3F3B407-6E72-A64C-BDFF-82F3C6DC09A1}" srcOrd="0" destOrd="0" presId="urn:microsoft.com/office/officeart/2005/8/layout/vList2"/>
    <dgm:cxn modelId="{BD516A57-15EA-E745-8029-953CFC6FABD0}" type="presParOf" srcId="{CB667989-1AC1-5447-9FC9-D6243427D441}" destId="{F5C2E411-2423-634F-9845-5718882A9946}" srcOrd="0" destOrd="0" presId="urn:microsoft.com/office/officeart/2005/8/layout/vList2"/>
    <dgm:cxn modelId="{0206B2BD-408E-D24C-B12D-BE5F6CB2521D}" type="presParOf" srcId="{CB667989-1AC1-5447-9FC9-D6243427D441}" destId="{BE54658C-6244-1343-AF82-EE31274431BE}" srcOrd="1" destOrd="0" presId="urn:microsoft.com/office/officeart/2005/8/layout/vList2"/>
    <dgm:cxn modelId="{F5C001B3-6B8A-A14E-B35A-88313849A85F}" type="presParOf" srcId="{CB667989-1AC1-5447-9FC9-D6243427D441}" destId="{212ED309-E9EB-ED4B-B52F-99132439C012}" srcOrd="2" destOrd="0" presId="urn:microsoft.com/office/officeart/2005/8/layout/vList2"/>
    <dgm:cxn modelId="{3386060C-121E-054C-BCCA-A357189BEFBE}" type="presParOf" srcId="{CB667989-1AC1-5447-9FC9-D6243427D441}" destId="{6F1CD436-5696-E845-8234-C3F2EB2E8377}" srcOrd="3" destOrd="0" presId="urn:microsoft.com/office/officeart/2005/8/layout/vList2"/>
    <dgm:cxn modelId="{4A7D51C6-B40C-F845-8CFC-684320881CCA}" type="presParOf" srcId="{CB667989-1AC1-5447-9FC9-D6243427D441}" destId="{B3F3B407-6E72-A64C-BDFF-82F3C6DC09A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59F2095-EC4C-EE42-96EA-62106D296473}" type="doc">
      <dgm:prSet loTypeId="urn:microsoft.com/office/officeart/2008/layout/LinedLis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DA7905FF-4C1A-D146-A024-B4AB8A7530C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Fundamental en su sensibilidad el volumen de sangre extraída para su realización, se sugieren las siguientes cantidades mínimas: </a:t>
          </a:r>
        </a:p>
      </dgm:t>
    </dgm:pt>
    <dgm:pt modelId="{2E6435ED-5C4B-0246-B6C3-0EE3A1D40175}" type="parTrans" cxnId="{BB04DB1E-1105-714D-AAC5-AC45E9BDC6F9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E22BFBA2-1F5E-3B4C-9CF6-053B76994FC6}" type="sibTrans" cxnId="{BB04DB1E-1105-714D-AAC5-AC45E9BDC6F9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5DEB9E5F-C420-264E-80A6-7BCEB9EFBF9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Lactantes: 1 - 2 ml. </a:t>
          </a:r>
        </a:p>
      </dgm:t>
    </dgm:pt>
    <dgm:pt modelId="{32457FF8-AF6D-BD40-91C2-7D17E5277044}" type="parTrans" cxnId="{781E64E8-E88A-444A-B6C5-390CBBE97AF2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7D02AD78-F590-E343-8B4B-D4F4E384E32C}" type="sibTrans" cxnId="{781E64E8-E88A-444A-B6C5-390CBBE97AF2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57B6B2C1-6CEA-1F44-BF13-D97124EDC00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>
              <a:solidFill>
                <a:srgbClr val="152B48"/>
              </a:solidFill>
              <a:latin typeface="Montserrat" pitchFamily="2" charset="77"/>
            </a:rPr>
            <a:t>Niños: 4 ml. </a:t>
          </a:r>
        </a:p>
      </dgm:t>
    </dgm:pt>
    <dgm:pt modelId="{F1C9B730-0649-6846-9F52-93E0057C8BBD}" type="parTrans" cxnId="{AC7A5DD0-3B45-E64D-BA2B-C457259E6C34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E3FA2F01-42F2-BF44-9851-C907A8D93E25}" type="sibTrans" cxnId="{AC7A5DD0-3B45-E64D-BA2B-C457259E6C34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33CA97A7-7409-EF4E-A423-11F6EAADB14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>
              <a:solidFill>
                <a:srgbClr val="152B48"/>
              </a:solidFill>
              <a:latin typeface="Montserrat" pitchFamily="2" charset="77"/>
            </a:rPr>
            <a:t>Adolescentes y adultos: 10 ml.</a:t>
          </a:r>
        </a:p>
      </dgm:t>
    </dgm:pt>
    <dgm:pt modelId="{A7760F59-C4CA-E94D-A185-58EED2A31E22}" type="parTrans" cxnId="{81801649-8E89-AD41-8822-4448A4D81701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3D19D5E7-68C8-B945-8FB1-728A94E73A4B}" type="sibTrans" cxnId="{81801649-8E89-AD41-8822-4448A4D81701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8A0A8BF4-4161-0945-B5CA-F58655064D90}" type="pres">
      <dgm:prSet presAssocID="{559F2095-EC4C-EE42-96EA-62106D296473}" presName="vert0" presStyleCnt="0">
        <dgm:presLayoutVars>
          <dgm:dir/>
          <dgm:animOne val="branch"/>
          <dgm:animLvl val="lvl"/>
        </dgm:presLayoutVars>
      </dgm:prSet>
      <dgm:spPr/>
    </dgm:pt>
    <dgm:pt modelId="{98F2EBAC-50E6-E640-A114-6620885779A0}" type="pres">
      <dgm:prSet presAssocID="{DA7905FF-4C1A-D146-A024-B4AB8A7530C5}" presName="thickLine" presStyleLbl="alignNode1" presStyleIdx="0" presStyleCnt="1"/>
      <dgm:spPr/>
    </dgm:pt>
    <dgm:pt modelId="{1F5E7A5E-3387-7544-BCE6-BBC5058385F6}" type="pres">
      <dgm:prSet presAssocID="{DA7905FF-4C1A-D146-A024-B4AB8A7530C5}" presName="horz1" presStyleCnt="0"/>
      <dgm:spPr/>
    </dgm:pt>
    <dgm:pt modelId="{5E1321BD-BEA0-8D49-AA28-76741CDBA2EE}" type="pres">
      <dgm:prSet presAssocID="{DA7905FF-4C1A-D146-A024-B4AB8A7530C5}" presName="tx1" presStyleLbl="revTx" presStyleIdx="0" presStyleCnt="4" custScaleX="396322"/>
      <dgm:spPr/>
    </dgm:pt>
    <dgm:pt modelId="{07B7179E-3C92-1742-B020-EA6EC3C325EF}" type="pres">
      <dgm:prSet presAssocID="{DA7905FF-4C1A-D146-A024-B4AB8A7530C5}" presName="vert1" presStyleCnt="0"/>
      <dgm:spPr/>
    </dgm:pt>
    <dgm:pt modelId="{621F8485-B912-4C47-AC2C-8A1E8FD5E9CA}" type="pres">
      <dgm:prSet presAssocID="{5DEB9E5F-C420-264E-80A6-7BCEB9EFBF93}" presName="vertSpace2a" presStyleCnt="0"/>
      <dgm:spPr/>
    </dgm:pt>
    <dgm:pt modelId="{63E876B6-8883-6941-AA28-3A6FBE0C11AE}" type="pres">
      <dgm:prSet presAssocID="{5DEB9E5F-C420-264E-80A6-7BCEB9EFBF93}" presName="horz2" presStyleCnt="0"/>
      <dgm:spPr/>
    </dgm:pt>
    <dgm:pt modelId="{C499E579-6F59-F542-B930-BBCFDB07F01A}" type="pres">
      <dgm:prSet presAssocID="{5DEB9E5F-C420-264E-80A6-7BCEB9EFBF93}" presName="horzSpace2" presStyleCnt="0"/>
      <dgm:spPr/>
    </dgm:pt>
    <dgm:pt modelId="{05A12E5F-81AF-AB42-A599-0EA0C54404E1}" type="pres">
      <dgm:prSet presAssocID="{5DEB9E5F-C420-264E-80A6-7BCEB9EFBF93}" presName="tx2" presStyleLbl="revTx" presStyleIdx="1" presStyleCnt="4"/>
      <dgm:spPr/>
    </dgm:pt>
    <dgm:pt modelId="{CE582FDD-9808-7647-B2B7-4EDFFC3747BC}" type="pres">
      <dgm:prSet presAssocID="{5DEB9E5F-C420-264E-80A6-7BCEB9EFBF93}" presName="vert2" presStyleCnt="0"/>
      <dgm:spPr/>
    </dgm:pt>
    <dgm:pt modelId="{EB1608E0-6A84-6C40-B725-28E2B8FCAE4F}" type="pres">
      <dgm:prSet presAssocID="{5DEB9E5F-C420-264E-80A6-7BCEB9EFBF93}" presName="thinLine2b" presStyleLbl="callout" presStyleIdx="0" presStyleCnt="3"/>
      <dgm:spPr/>
    </dgm:pt>
    <dgm:pt modelId="{4DD712D6-2410-7541-98FC-C5F3A9FC62BE}" type="pres">
      <dgm:prSet presAssocID="{5DEB9E5F-C420-264E-80A6-7BCEB9EFBF93}" presName="vertSpace2b" presStyleCnt="0"/>
      <dgm:spPr/>
    </dgm:pt>
    <dgm:pt modelId="{DB941CF5-9519-F047-A913-6B9712B9B4C6}" type="pres">
      <dgm:prSet presAssocID="{57B6B2C1-6CEA-1F44-BF13-D97124EDC001}" presName="horz2" presStyleCnt="0"/>
      <dgm:spPr/>
    </dgm:pt>
    <dgm:pt modelId="{3D0E9BA5-5DBE-5D42-A94F-B436B645F3A8}" type="pres">
      <dgm:prSet presAssocID="{57B6B2C1-6CEA-1F44-BF13-D97124EDC001}" presName="horzSpace2" presStyleCnt="0"/>
      <dgm:spPr/>
    </dgm:pt>
    <dgm:pt modelId="{3B26DA8F-7CB5-7145-A5B5-CC49B01B30D1}" type="pres">
      <dgm:prSet presAssocID="{57B6B2C1-6CEA-1F44-BF13-D97124EDC001}" presName="tx2" presStyleLbl="revTx" presStyleIdx="2" presStyleCnt="4"/>
      <dgm:spPr/>
    </dgm:pt>
    <dgm:pt modelId="{C2FADB64-9461-3349-9A96-0DBA461E934C}" type="pres">
      <dgm:prSet presAssocID="{57B6B2C1-6CEA-1F44-BF13-D97124EDC001}" presName="vert2" presStyleCnt="0"/>
      <dgm:spPr/>
    </dgm:pt>
    <dgm:pt modelId="{8EC53094-D343-1A41-8405-57B04A1DBE54}" type="pres">
      <dgm:prSet presAssocID="{57B6B2C1-6CEA-1F44-BF13-D97124EDC001}" presName="thinLine2b" presStyleLbl="callout" presStyleIdx="1" presStyleCnt="3"/>
      <dgm:spPr/>
    </dgm:pt>
    <dgm:pt modelId="{6B45EC9C-BB44-6A46-8D3A-F80B3241C17B}" type="pres">
      <dgm:prSet presAssocID="{57B6B2C1-6CEA-1F44-BF13-D97124EDC001}" presName="vertSpace2b" presStyleCnt="0"/>
      <dgm:spPr/>
    </dgm:pt>
    <dgm:pt modelId="{1777FD2C-E5DF-3147-B98C-82062091EC57}" type="pres">
      <dgm:prSet presAssocID="{33CA97A7-7409-EF4E-A423-11F6EAADB14C}" presName="horz2" presStyleCnt="0"/>
      <dgm:spPr/>
    </dgm:pt>
    <dgm:pt modelId="{C2FAF03E-454F-7148-8B55-AA4E01EFCFE2}" type="pres">
      <dgm:prSet presAssocID="{33CA97A7-7409-EF4E-A423-11F6EAADB14C}" presName="horzSpace2" presStyleCnt="0"/>
      <dgm:spPr/>
    </dgm:pt>
    <dgm:pt modelId="{E1D6694D-C281-3C40-9B85-5AE09DAC4339}" type="pres">
      <dgm:prSet presAssocID="{33CA97A7-7409-EF4E-A423-11F6EAADB14C}" presName="tx2" presStyleLbl="revTx" presStyleIdx="3" presStyleCnt="4"/>
      <dgm:spPr/>
    </dgm:pt>
    <dgm:pt modelId="{018B496B-7A8C-7744-9221-57203F31FBF6}" type="pres">
      <dgm:prSet presAssocID="{33CA97A7-7409-EF4E-A423-11F6EAADB14C}" presName="vert2" presStyleCnt="0"/>
      <dgm:spPr/>
    </dgm:pt>
    <dgm:pt modelId="{A0126D65-ACE8-E448-85AC-3F7BA02B9939}" type="pres">
      <dgm:prSet presAssocID="{33CA97A7-7409-EF4E-A423-11F6EAADB14C}" presName="thinLine2b" presStyleLbl="callout" presStyleIdx="2" presStyleCnt="3"/>
      <dgm:spPr/>
    </dgm:pt>
    <dgm:pt modelId="{A15CBDE0-3E9C-2846-A963-79112D869EA3}" type="pres">
      <dgm:prSet presAssocID="{33CA97A7-7409-EF4E-A423-11F6EAADB14C}" presName="vertSpace2b" presStyleCnt="0"/>
      <dgm:spPr/>
    </dgm:pt>
  </dgm:ptLst>
  <dgm:cxnLst>
    <dgm:cxn modelId="{BB04DB1E-1105-714D-AAC5-AC45E9BDC6F9}" srcId="{559F2095-EC4C-EE42-96EA-62106D296473}" destId="{DA7905FF-4C1A-D146-A024-B4AB8A7530C5}" srcOrd="0" destOrd="0" parTransId="{2E6435ED-5C4B-0246-B6C3-0EE3A1D40175}" sibTransId="{E22BFBA2-1F5E-3B4C-9CF6-053B76994FC6}"/>
    <dgm:cxn modelId="{DF8AEB41-A353-5446-9952-2281EEBA8779}" type="presOf" srcId="{5DEB9E5F-C420-264E-80A6-7BCEB9EFBF93}" destId="{05A12E5F-81AF-AB42-A599-0EA0C54404E1}" srcOrd="0" destOrd="0" presId="urn:microsoft.com/office/officeart/2008/layout/LinedList"/>
    <dgm:cxn modelId="{81801649-8E89-AD41-8822-4448A4D81701}" srcId="{DA7905FF-4C1A-D146-A024-B4AB8A7530C5}" destId="{33CA97A7-7409-EF4E-A423-11F6EAADB14C}" srcOrd="2" destOrd="0" parTransId="{A7760F59-C4CA-E94D-A185-58EED2A31E22}" sibTransId="{3D19D5E7-68C8-B945-8FB1-728A94E73A4B}"/>
    <dgm:cxn modelId="{6E966A6F-029B-9B48-8C50-94C24FBAF884}" type="presOf" srcId="{DA7905FF-4C1A-D146-A024-B4AB8A7530C5}" destId="{5E1321BD-BEA0-8D49-AA28-76741CDBA2EE}" srcOrd="0" destOrd="0" presId="urn:microsoft.com/office/officeart/2008/layout/LinedList"/>
    <dgm:cxn modelId="{3CBCE48E-AD22-BD4F-87F7-33DD177E7EA1}" type="presOf" srcId="{559F2095-EC4C-EE42-96EA-62106D296473}" destId="{8A0A8BF4-4161-0945-B5CA-F58655064D90}" srcOrd="0" destOrd="0" presId="urn:microsoft.com/office/officeart/2008/layout/LinedList"/>
    <dgm:cxn modelId="{3831A59E-A200-6A47-9DF8-9AC10036E16C}" type="presOf" srcId="{33CA97A7-7409-EF4E-A423-11F6EAADB14C}" destId="{E1D6694D-C281-3C40-9B85-5AE09DAC4339}" srcOrd="0" destOrd="0" presId="urn:microsoft.com/office/officeart/2008/layout/LinedList"/>
    <dgm:cxn modelId="{AC7A5DD0-3B45-E64D-BA2B-C457259E6C34}" srcId="{DA7905FF-4C1A-D146-A024-B4AB8A7530C5}" destId="{57B6B2C1-6CEA-1F44-BF13-D97124EDC001}" srcOrd="1" destOrd="0" parTransId="{F1C9B730-0649-6846-9F52-93E0057C8BBD}" sibTransId="{E3FA2F01-42F2-BF44-9851-C907A8D93E25}"/>
    <dgm:cxn modelId="{0A9292D3-097F-E54A-AB97-4BC91E36E475}" type="presOf" srcId="{57B6B2C1-6CEA-1F44-BF13-D97124EDC001}" destId="{3B26DA8F-7CB5-7145-A5B5-CC49B01B30D1}" srcOrd="0" destOrd="0" presId="urn:microsoft.com/office/officeart/2008/layout/LinedList"/>
    <dgm:cxn modelId="{781E64E8-E88A-444A-B6C5-390CBBE97AF2}" srcId="{DA7905FF-4C1A-D146-A024-B4AB8A7530C5}" destId="{5DEB9E5F-C420-264E-80A6-7BCEB9EFBF93}" srcOrd="0" destOrd="0" parTransId="{32457FF8-AF6D-BD40-91C2-7D17E5277044}" sibTransId="{7D02AD78-F590-E343-8B4B-D4F4E384E32C}"/>
    <dgm:cxn modelId="{80BE58D9-CC23-4746-A953-A6D5E371F1EE}" type="presParOf" srcId="{8A0A8BF4-4161-0945-B5CA-F58655064D90}" destId="{98F2EBAC-50E6-E640-A114-6620885779A0}" srcOrd="0" destOrd="0" presId="urn:microsoft.com/office/officeart/2008/layout/LinedList"/>
    <dgm:cxn modelId="{F08FCA25-26E5-6F4C-BCDC-066BE52FBEE8}" type="presParOf" srcId="{8A0A8BF4-4161-0945-B5CA-F58655064D90}" destId="{1F5E7A5E-3387-7544-BCE6-BBC5058385F6}" srcOrd="1" destOrd="0" presId="urn:microsoft.com/office/officeart/2008/layout/LinedList"/>
    <dgm:cxn modelId="{1900E767-117B-3F4A-84CB-385BCAC643E9}" type="presParOf" srcId="{1F5E7A5E-3387-7544-BCE6-BBC5058385F6}" destId="{5E1321BD-BEA0-8D49-AA28-76741CDBA2EE}" srcOrd="0" destOrd="0" presId="urn:microsoft.com/office/officeart/2008/layout/LinedList"/>
    <dgm:cxn modelId="{1AA208CA-410A-6D4E-A5E9-3FE57A1CB939}" type="presParOf" srcId="{1F5E7A5E-3387-7544-BCE6-BBC5058385F6}" destId="{07B7179E-3C92-1742-B020-EA6EC3C325EF}" srcOrd="1" destOrd="0" presId="urn:microsoft.com/office/officeart/2008/layout/LinedList"/>
    <dgm:cxn modelId="{FE34284E-84B5-EC44-B559-D14AED7896F3}" type="presParOf" srcId="{07B7179E-3C92-1742-B020-EA6EC3C325EF}" destId="{621F8485-B912-4C47-AC2C-8A1E8FD5E9CA}" srcOrd="0" destOrd="0" presId="urn:microsoft.com/office/officeart/2008/layout/LinedList"/>
    <dgm:cxn modelId="{AA9D0C29-B343-FF48-BA9F-87891C2EB450}" type="presParOf" srcId="{07B7179E-3C92-1742-B020-EA6EC3C325EF}" destId="{63E876B6-8883-6941-AA28-3A6FBE0C11AE}" srcOrd="1" destOrd="0" presId="urn:microsoft.com/office/officeart/2008/layout/LinedList"/>
    <dgm:cxn modelId="{260BBEFF-6E2B-5F42-A0F5-94EB67B5B66C}" type="presParOf" srcId="{63E876B6-8883-6941-AA28-3A6FBE0C11AE}" destId="{C499E579-6F59-F542-B930-BBCFDB07F01A}" srcOrd="0" destOrd="0" presId="urn:microsoft.com/office/officeart/2008/layout/LinedList"/>
    <dgm:cxn modelId="{5201FF4A-577F-F84C-A904-CCB3C95DADB2}" type="presParOf" srcId="{63E876B6-8883-6941-AA28-3A6FBE0C11AE}" destId="{05A12E5F-81AF-AB42-A599-0EA0C54404E1}" srcOrd="1" destOrd="0" presId="urn:microsoft.com/office/officeart/2008/layout/LinedList"/>
    <dgm:cxn modelId="{9DA615DF-AD13-D149-800C-6B501AB85FC7}" type="presParOf" srcId="{63E876B6-8883-6941-AA28-3A6FBE0C11AE}" destId="{CE582FDD-9808-7647-B2B7-4EDFFC3747BC}" srcOrd="2" destOrd="0" presId="urn:microsoft.com/office/officeart/2008/layout/LinedList"/>
    <dgm:cxn modelId="{338F1991-0241-5A4E-8586-AB0F4A9CBB6F}" type="presParOf" srcId="{07B7179E-3C92-1742-B020-EA6EC3C325EF}" destId="{EB1608E0-6A84-6C40-B725-28E2B8FCAE4F}" srcOrd="2" destOrd="0" presId="urn:microsoft.com/office/officeart/2008/layout/LinedList"/>
    <dgm:cxn modelId="{493C9A3A-4B3F-3A40-B607-F0D6421B6647}" type="presParOf" srcId="{07B7179E-3C92-1742-B020-EA6EC3C325EF}" destId="{4DD712D6-2410-7541-98FC-C5F3A9FC62BE}" srcOrd="3" destOrd="0" presId="urn:microsoft.com/office/officeart/2008/layout/LinedList"/>
    <dgm:cxn modelId="{12742A34-24B2-D749-80C9-3C2552CCB5DE}" type="presParOf" srcId="{07B7179E-3C92-1742-B020-EA6EC3C325EF}" destId="{DB941CF5-9519-F047-A913-6B9712B9B4C6}" srcOrd="4" destOrd="0" presId="urn:microsoft.com/office/officeart/2008/layout/LinedList"/>
    <dgm:cxn modelId="{CFC58E30-E214-0749-9CF3-B18D1BAE6223}" type="presParOf" srcId="{DB941CF5-9519-F047-A913-6B9712B9B4C6}" destId="{3D0E9BA5-5DBE-5D42-A94F-B436B645F3A8}" srcOrd="0" destOrd="0" presId="urn:microsoft.com/office/officeart/2008/layout/LinedList"/>
    <dgm:cxn modelId="{8CB5F429-3AA3-5742-8356-BA70BA947BDC}" type="presParOf" srcId="{DB941CF5-9519-F047-A913-6B9712B9B4C6}" destId="{3B26DA8F-7CB5-7145-A5B5-CC49B01B30D1}" srcOrd="1" destOrd="0" presId="urn:microsoft.com/office/officeart/2008/layout/LinedList"/>
    <dgm:cxn modelId="{5CFD398E-C781-654D-A88E-426B2EF89B81}" type="presParOf" srcId="{DB941CF5-9519-F047-A913-6B9712B9B4C6}" destId="{C2FADB64-9461-3349-9A96-0DBA461E934C}" srcOrd="2" destOrd="0" presId="urn:microsoft.com/office/officeart/2008/layout/LinedList"/>
    <dgm:cxn modelId="{1E6B9D5E-E40F-5141-80E9-1F677BC3DE15}" type="presParOf" srcId="{07B7179E-3C92-1742-B020-EA6EC3C325EF}" destId="{8EC53094-D343-1A41-8405-57B04A1DBE54}" srcOrd="5" destOrd="0" presId="urn:microsoft.com/office/officeart/2008/layout/LinedList"/>
    <dgm:cxn modelId="{8FD77C5C-4BDA-6E4E-A773-FE7FFF8A6386}" type="presParOf" srcId="{07B7179E-3C92-1742-B020-EA6EC3C325EF}" destId="{6B45EC9C-BB44-6A46-8D3A-F80B3241C17B}" srcOrd="6" destOrd="0" presId="urn:microsoft.com/office/officeart/2008/layout/LinedList"/>
    <dgm:cxn modelId="{DC7C075D-29C2-684A-9F6F-D787FBBE1A4A}" type="presParOf" srcId="{07B7179E-3C92-1742-B020-EA6EC3C325EF}" destId="{1777FD2C-E5DF-3147-B98C-82062091EC57}" srcOrd="7" destOrd="0" presId="urn:microsoft.com/office/officeart/2008/layout/LinedList"/>
    <dgm:cxn modelId="{788A5D7B-0D12-2647-80AB-F01AFEBC9033}" type="presParOf" srcId="{1777FD2C-E5DF-3147-B98C-82062091EC57}" destId="{C2FAF03E-454F-7148-8B55-AA4E01EFCFE2}" srcOrd="0" destOrd="0" presId="urn:microsoft.com/office/officeart/2008/layout/LinedList"/>
    <dgm:cxn modelId="{4CE0A029-07E9-EC43-B69E-7606618BC348}" type="presParOf" srcId="{1777FD2C-E5DF-3147-B98C-82062091EC57}" destId="{E1D6694D-C281-3C40-9B85-5AE09DAC4339}" srcOrd="1" destOrd="0" presId="urn:microsoft.com/office/officeart/2008/layout/LinedList"/>
    <dgm:cxn modelId="{A8B0C041-E65E-4342-83A7-212F1C593D86}" type="presParOf" srcId="{1777FD2C-E5DF-3147-B98C-82062091EC57}" destId="{018B496B-7A8C-7744-9221-57203F31FBF6}" srcOrd="2" destOrd="0" presId="urn:microsoft.com/office/officeart/2008/layout/LinedList"/>
    <dgm:cxn modelId="{5976B995-0477-4B47-8548-DE159479FE79}" type="presParOf" srcId="{07B7179E-3C92-1742-B020-EA6EC3C325EF}" destId="{A0126D65-ACE8-E448-85AC-3F7BA02B9939}" srcOrd="8" destOrd="0" presId="urn:microsoft.com/office/officeart/2008/layout/LinedList"/>
    <dgm:cxn modelId="{12E543B5-D71D-4E4C-8F43-052BC290E51D}" type="presParOf" srcId="{07B7179E-3C92-1742-B020-EA6EC3C325EF}" destId="{A15CBDE0-3E9C-2846-A963-79112D869EA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D0E3871-A1FE-EB49-8381-1BC1CDE2F965}" type="doc">
      <dgm:prSet loTypeId="urn:microsoft.com/office/officeart/2009/3/layout/SubStepProcess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76DDD79D-12F0-2743-9AF7-EABE67E695EA}">
      <dgm:prSet custT="1"/>
      <dgm:spPr>
        <a:noFill/>
        <a:ln>
          <a:solidFill>
            <a:srgbClr val="152B48"/>
          </a:solidFill>
        </a:ln>
      </dgm:spPr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itchFamily="2" charset="77"/>
            </a:rPr>
            <a:t>Respuesta inmune</a:t>
          </a:r>
        </a:p>
      </dgm:t>
    </dgm:pt>
    <dgm:pt modelId="{E79DEFC1-9313-5A4A-9350-58BF39B48A43}" type="parTrans" cxnId="{3A7EE7C0-92CF-A141-B5DD-C637103579B6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B108A5E3-5A13-A544-9C97-6EEC1C550CCA}" type="sibTrans" cxnId="{3A7EE7C0-92CF-A141-B5DD-C637103579B6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FD3EBEB7-0F0E-B34A-8969-4E05557B503E}">
      <dgm:prSet custT="1"/>
      <dgm:spPr/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itchFamily="2" charset="77"/>
            </a:rPr>
            <a:t>Mediadores proinflamatorios (TNFa y la IL-1).</a:t>
          </a:r>
        </a:p>
      </dgm:t>
    </dgm:pt>
    <dgm:pt modelId="{EAF5C655-BEDF-394B-8393-CD71FFC10E49}" type="parTrans" cxnId="{53710DC9-506B-BC45-854A-3FFFDB62ECF2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AB51EDD4-3EAF-5040-93CF-5B806E94970E}" type="sibTrans" cxnId="{53710DC9-506B-BC45-854A-3FFFDB62ECF2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344B07AD-2CFE-2840-9F52-E617AF4CAA9F}">
      <dgm:prSet custT="1"/>
      <dgm:spPr>
        <a:noFill/>
        <a:ln>
          <a:solidFill>
            <a:srgbClr val="152B48"/>
          </a:solidFill>
        </a:ln>
      </dgm:spPr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itchFamily="2" charset="77"/>
            </a:rPr>
            <a:t>Un adecuado equilibro entre ambos tipos de mediadores regula las distintas etapas del proceso inflamatorio.</a:t>
          </a:r>
        </a:p>
      </dgm:t>
    </dgm:pt>
    <dgm:pt modelId="{4623C375-179A-FC49-ADAD-6F3FEDE4FF4B}" type="parTrans" cxnId="{69C8830C-AF72-A64C-A88F-6B42805399F6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A4EE2380-E0A8-B540-8F3F-556B3AC72C95}" type="sibTrans" cxnId="{69C8830C-AF72-A64C-A88F-6B42805399F6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749C6F28-BCCA-EA4C-B2C4-E59EE3D646B7}">
      <dgm:prSet custT="1"/>
      <dgm:spPr/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itchFamily="2" charset="77"/>
            </a:rPr>
            <a:t>Mediadores antiinflamatorios (citoquinas que inhiben la producción del TNFa y la IL-1: IL-10 y la IL-6). </a:t>
          </a:r>
        </a:p>
      </dgm:t>
    </dgm:pt>
    <dgm:pt modelId="{4E38DB76-6D96-2542-B59E-9F4954BFC249}" type="parTrans" cxnId="{31A35F14-B1E9-AD43-864A-C40EAF840DC8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6E68E1DA-EC66-D847-AE77-210B13752B58}" type="sibTrans" cxnId="{31A35F14-B1E9-AD43-864A-C40EAF840DC8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F0AF6BC4-2A3E-3548-BD55-F4361A717A8C}">
      <dgm:prSet custT="1"/>
      <dgm:spPr>
        <a:noFill/>
        <a:ln>
          <a:solidFill>
            <a:srgbClr val="152B48"/>
          </a:solidFill>
        </a:ln>
      </dgm:spPr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itchFamily="2" charset="77"/>
            </a:rPr>
            <a:t>Supera el proceso infeccioso y restaura la homeostasis. </a:t>
          </a:r>
        </a:p>
      </dgm:t>
    </dgm:pt>
    <dgm:pt modelId="{65BD842C-EBAF-AC46-A217-0386E0E906E7}" type="parTrans" cxnId="{29DF4AA5-3CFD-A043-8F83-6B1B34F1448C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0D661A9D-09FA-2746-AB30-F2B162A3662C}" type="sibTrans" cxnId="{29DF4AA5-3CFD-A043-8F83-6B1B34F1448C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3BAEE185-0F20-9545-ABE8-9B5E675636BF}" type="pres">
      <dgm:prSet presAssocID="{3D0E3871-A1FE-EB49-8381-1BC1CDE2F965}" presName="Name0" presStyleCnt="0">
        <dgm:presLayoutVars>
          <dgm:chMax val="7"/>
          <dgm:dir/>
          <dgm:animOne val="branch"/>
        </dgm:presLayoutVars>
      </dgm:prSet>
      <dgm:spPr/>
    </dgm:pt>
    <dgm:pt modelId="{C8A197A4-437D-3042-B31D-D5039A91F42B}" type="pres">
      <dgm:prSet presAssocID="{76DDD79D-12F0-2743-9AF7-EABE67E695EA}" presName="parTx1" presStyleLbl="node1" presStyleIdx="0" presStyleCnt="3"/>
      <dgm:spPr/>
    </dgm:pt>
    <dgm:pt modelId="{F3EEEA57-DA86-BC45-B0E2-EFA124D2D519}" type="pres">
      <dgm:prSet presAssocID="{76DDD79D-12F0-2743-9AF7-EABE67E695EA}" presName="spPre1" presStyleCnt="0"/>
      <dgm:spPr/>
    </dgm:pt>
    <dgm:pt modelId="{BED471C6-7916-0049-9482-94FF4902BF3F}" type="pres">
      <dgm:prSet presAssocID="{76DDD79D-12F0-2743-9AF7-EABE67E695EA}" presName="chLin1" presStyleCnt="0"/>
      <dgm:spPr/>
    </dgm:pt>
    <dgm:pt modelId="{A567FD16-0C4D-4743-B1FA-D10E04C7F2D1}" type="pres">
      <dgm:prSet presAssocID="{EAF5C655-BEDF-394B-8393-CD71FFC10E49}" presName="Name11" presStyleLbl="parChTrans1D1" presStyleIdx="0" presStyleCnt="8"/>
      <dgm:spPr>
        <a:ln>
          <a:solidFill>
            <a:srgbClr val="152B48"/>
          </a:solidFill>
        </a:ln>
      </dgm:spPr>
    </dgm:pt>
    <dgm:pt modelId="{F2FEADEC-50C0-6E4C-AC43-567164FF70FB}" type="pres">
      <dgm:prSet presAssocID="{EAF5C655-BEDF-394B-8393-CD71FFC10E49}" presName="Name31" presStyleLbl="parChTrans1D1" presStyleIdx="1" presStyleCnt="8"/>
      <dgm:spPr>
        <a:ln>
          <a:solidFill>
            <a:srgbClr val="152B48"/>
          </a:solidFill>
        </a:ln>
      </dgm:spPr>
    </dgm:pt>
    <dgm:pt modelId="{91E3C415-0A61-024E-A932-DD55129B5206}" type="pres">
      <dgm:prSet presAssocID="{FD3EBEB7-0F0E-B34A-8969-4E05557B503E}" presName="txAndLines1" presStyleCnt="0"/>
      <dgm:spPr/>
    </dgm:pt>
    <dgm:pt modelId="{23F8146F-0C68-A946-9EA1-06C5462244C7}" type="pres">
      <dgm:prSet presAssocID="{FD3EBEB7-0F0E-B34A-8969-4E05557B503E}" presName="anchor1" presStyleCnt="0"/>
      <dgm:spPr/>
    </dgm:pt>
    <dgm:pt modelId="{DBC63859-A02E-9A4D-952D-8EB6F2F1AA23}" type="pres">
      <dgm:prSet presAssocID="{FD3EBEB7-0F0E-B34A-8969-4E05557B503E}" presName="backup1" presStyleCnt="0"/>
      <dgm:spPr/>
    </dgm:pt>
    <dgm:pt modelId="{7FB7B24E-E86D-2347-9229-322B236917BE}" type="pres">
      <dgm:prSet presAssocID="{FD3EBEB7-0F0E-B34A-8969-4E05557B503E}" presName="preLine1" presStyleLbl="parChTrans1D1" presStyleIdx="2" presStyleCnt="8"/>
      <dgm:spPr>
        <a:ln>
          <a:solidFill>
            <a:srgbClr val="152B48"/>
          </a:solidFill>
        </a:ln>
      </dgm:spPr>
    </dgm:pt>
    <dgm:pt modelId="{D8EC0244-AA17-6141-A0BC-A2D215867CFB}" type="pres">
      <dgm:prSet presAssocID="{FD3EBEB7-0F0E-B34A-8969-4E05557B503E}" presName="desTx1" presStyleLbl="revTx" presStyleIdx="0" presStyleCnt="0">
        <dgm:presLayoutVars>
          <dgm:bulletEnabled val="1"/>
        </dgm:presLayoutVars>
      </dgm:prSet>
      <dgm:spPr/>
    </dgm:pt>
    <dgm:pt modelId="{3F2C13CD-BF7C-2044-8493-0A6C16B93819}" type="pres">
      <dgm:prSet presAssocID="{FD3EBEB7-0F0E-B34A-8969-4E05557B503E}" presName="postLine1" presStyleLbl="parChTrans1D1" presStyleIdx="3" presStyleCnt="8"/>
      <dgm:spPr>
        <a:ln>
          <a:solidFill>
            <a:srgbClr val="152B48"/>
          </a:solidFill>
        </a:ln>
      </dgm:spPr>
    </dgm:pt>
    <dgm:pt modelId="{B2D4F2E2-9075-A445-ACEC-83C04E52A247}" type="pres">
      <dgm:prSet presAssocID="{4E38DB76-6D96-2542-B59E-9F4954BFC249}" presName="Name11" presStyleLbl="parChTrans1D1" presStyleIdx="4" presStyleCnt="8"/>
      <dgm:spPr>
        <a:ln>
          <a:solidFill>
            <a:srgbClr val="152B48"/>
          </a:solidFill>
        </a:ln>
      </dgm:spPr>
    </dgm:pt>
    <dgm:pt modelId="{BC4BD9B0-6B64-F541-B97E-7B0D01660982}" type="pres">
      <dgm:prSet presAssocID="{4E38DB76-6D96-2542-B59E-9F4954BFC249}" presName="Name31" presStyleLbl="parChTrans1D1" presStyleIdx="5" presStyleCnt="8"/>
      <dgm:spPr>
        <a:ln>
          <a:solidFill>
            <a:srgbClr val="152B48"/>
          </a:solidFill>
        </a:ln>
      </dgm:spPr>
    </dgm:pt>
    <dgm:pt modelId="{30A97DC7-8F07-E344-9690-64DDA4C0EAB3}" type="pres">
      <dgm:prSet presAssocID="{749C6F28-BCCA-EA4C-B2C4-E59EE3D646B7}" presName="txAndLines1" presStyleCnt="0"/>
      <dgm:spPr/>
    </dgm:pt>
    <dgm:pt modelId="{D6A685FC-6D11-B14B-BFF4-63A3BAC04DB5}" type="pres">
      <dgm:prSet presAssocID="{749C6F28-BCCA-EA4C-B2C4-E59EE3D646B7}" presName="anchor1" presStyleCnt="0"/>
      <dgm:spPr/>
    </dgm:pt>
    <dgm:pt modelId="{EC5E576F-77C1-DB48-8AFF-29B93F2E5862}" type="pres">
      <dgm:prSet presAssocID="{749C6F28-BCCA-EA4C-B2C4-E59EE3D646B7}" presName="backup1" presStyleCnt="0"/>
      <dgm:spPr/>
    </dgm:pt>
    <dgm:pt modelId="{15F2CF35-EEA0-2F4F-A8BB-1303E4D9D9BA}" type="pres">
      <dgm:prSet presAssocID="{749C6F28-BCCA-EA4C-B2C4-E59EE3D646B7}" presName="preLine1" presStyleLbl="parChTrans1D1" presStyleIdx="6" presStyleCnt="8"/>
      <dgm:spPr>
        <a:ln>
          <a:solidFill>
            <a:srgbClr val="152B48"/>
          </a:solidFill>
        </a:ln>
      </dgm:spPr>
    </dgm:pt>
    <dgm:pt modelId="{6CA29C63-D975-FB41-92FA-A2F5B6F77EBA}" type="pres">
      <dgm:prSet presAssocID="{749C6F28-BCCA-EA4C-B2C4-E59EE3D646B7}" presName="desTx1" presStyleLbl="revTx" presStyleIdx="0" presStyleCnt="0">
        <dgm:presLayoutVars>
          <dgm:bulletEnabled val="1"/>
        </dgm:presLayoutVars>
      </dgm:prSet>
      <dgm:spPr/>
    </dgm:pt>
    <dgm:pt modelId="{6CA19185-10B8-DE47-AA22-C9B5B743906C}" type="pres">
      <dgm:prSet presAssocID="{749C6F28-BCCA-EA4C-B2C4-E59EE3D646B7}" presName="postLine1" presStyleLbl="parChTrans1D1" presStyleIdx="7" presStyleCnt="8"/>
      <dgm:spPr>
        <a:ln>
          <a:solidFill>
            <a:srgbClr val="152B48"/>
          </a:solidFill>
        </a:ln>
      </dgm:spPr>
    </dgm:pt>
    <dgm:pt modelId="{F6CACBAE-F807-1149-BA01-B295D8D8226A}" type="pres">
      <dgm:prSet presAssocID="{76DDD79D-12F0-2743-9AF7-EABE67E695EA}" presName="spPost1" presStyleCnt="0"/>
      <dgm:spPr/>
    </dgm:pt>
    <dgm:pt modelId="{686BA706-0640-2E43-82E5-4E5891985501}" type="pres">
      <dgm:prSet presAssocID="{344B07AD-2CFE-2840-9F52-E617AF4CAA9F}" presName="parTx2" presStyleLbl="node1" presStyleIdx="1" presStyleCnt="3"/>
      <dgm:spPr/>
    </dgm:pt>
    <dgm:pt modelId="{97BE2E4C-9F9B-9B47-9BEE-F8E580A933D3}" type="pres">
      <dgm:prSet presAssocID="{F0AF6BC4-2A3E-3548-BD55-F4361A717A8C}" presName="parTx3" presStyleLbl="node1" presStyleIdx="2" presStyleCnt="3"/>
      <dgm:spPr/>
    </dgm:pt>
  </dgm:ptLst>
  <dgm:cxnLst>
    <dgm:cxn modelId="{712CC406-2F31-3743-9A2B-D038ABCC3146}" type="presOf" srcId="{3D0E3871-A1FE-EB49-8381-1BC1CDE2F965}" destId="{3BAEE185-0F20-9545-ABE8-9B5E675636BF}" srcOrd="0" destOrd="0" presId="urn:microsoft.com/office/officeart/2009/3/layout/SubStepProcess"/>
    <dgm:cxn modelId="{69C8830C-AF72-A64C-A88F-6B42805399F6}" srcId="{3D0E3871-A1FE-EB49-8381-1BC1CDE2F965}" destId="{344B07AD-2CFE-2840-9F52-E617AF4CAA9F}" srcOrd="1" destOrd="0" parTransId="{4623C375-179A-FC49-ADAD-6F3FEDE4FF4B}" sibTransId="{A4EE2380-E0A8-B540-8F3F-556B3AC72C95}"/>
    <dgm:cxn modelId="{31A35F14-B1E9-AD43-864A-C40EAF840DC8}" srcId="{76DDD79D-12F0-2743-9AF7-EABE67E695EA}" destId="{749C6F28-BCCA-EA4C-B2C4-E59EE3D646B7}" srcOrd="1" destOrd="0" parTransId="{4E38DB76-6D96-2542-B59E-9F4954BFC249}" sibTransId="{6E68E1DA-EC66-D847-AE77-210B13752B58}"/>
    <dgm:cxn modelId="{E7CE7C3E-07F5-D240-A526-A88ACE9E3BD8}" type="presOf" srcId="{FD3EBEB7-0F0E-B34A-8969-4E05557B503E}" destId="{D8EC0244-AA17-6141-A0BC-A2D215867CFB}" srcOrd="0" destOrd="0" presId="urn:microsoft.com/office/officeart/2009/3/layout/SubStepProcess"/>
    <dgm:cxn modelId="{2E31A543-BF10-7440-A6CC-663480011ED5}" type="presOf" srcId="{76DDD79D-12F0-2743-9AF7-EABE67E695EA}" destId="{C8A197A4-437D-3042-B31D-D5039A91F42B}" srcOrd="0" destOrd="0" presId="urn:microsoft.com/office/officeart/2009/3/layout/SubStepProcess"/>
    <dgm:cxn modelId="{64951F83-64DD-6745-B2B1-DF2BAEF10232}" type="presOf" srcId="{749C6F28-BCCA-EA4C-B2C4-E59EE3D646B7}" destId="{6CA29C63-D975-FB41-92FA-A2F5B6F77EBA}" srcOrd="0" destOrd="0" presId="urn:microsoft.com/office/officeart/2009/3/layout/SubStepProcess"/>
    <dgm:cxn modelId="{4C0D9984-78A0-0844-B5E4-23F7CE616289}" type="presOf" srcId="{F0AF6BC4-2A3E-3548-BD55-F4361A717A8C}" destId="{97BE2E4C-9F9B-9B47-9BEE-F8E580A933D3}" srcOrd="0" destOrd="0" presId="urn:microsoft.com/office/officeart/2009/3/layout/SubStepProcess"/>
    <dgm:cxn modelId="{DD5AE38A-68D3-154F-9F36-2B566ABEF540}" type="presOf" srcId="{344B07AD-2CFE-2840-9F52-E617AF4CAA9F}" destId="{686BA706-0640-2E43-82E5-4E5891985501}" srcOrd="0" destOrd="0" presId="urn:microsoft.com/office/officeart/2009/3/layout/SubStepProcess"/>
    <dgm:cxn modelId="{29DF4AA5-3CFD-A043-8F83-6B1B34F1448C}" srcId="{3D0E3871-A1FE-EB49-8381-1BC1CDE2F965}" destId="{F0AF6BC4-2A3E-3548-BD55-F4361A717A8C}" srcOrd="2" destOrd="0" parTransId="{65BD842C-EBAF-AC46-A217-0386E0E906E7}" sibTransId="{0D661A9D-09FA-2746-AB30-F2B162A3662C}"/>
    <dgm:cxn modelId="{3A7EE7C0-92CF-A141-B5DD-C637103579B6}" srcId="{3D0E3871-A1FE-EB49-8381-1BC1CDE2F965}" destId="{76DDD79D-12F0-2743-9AF7-EABE67E695EA}" srcOrd="0" destOrd="0" parTransId="{E79DEFC1-9313-5A4A-9350-58BF39B48A43}" sibTransId="{B108A5E3-5A13-A544-9C97-6EEC1C550CCA}"/>
    <dgm:cxn modelId="{53710DC9-506B-BC45-854A-3FFFDB62ECF2}" srcId="{76DDD79D-12F0-2743-9AF7-EABE67E695EA}" destId="{FD3EBEB7-0F0E-B34A-8969-4E05557B503E}" srcOrd="0" destOrd="0" parTransId="{EAF5C655-BEDF-394B-8393-CD71FFC10E49}" sibTransId="{AB51EDD4-3EAF-5040-93CF-5B806E94970E}"/>
    <dgm:cxn modelId="{A49ADFD5-BF6D-8243-AC48-6042D1082284}" type="presParOf" srcId="{3BAEE185-0F20-9545-ABE8-9B5E675636BF}" destId="{C8A197A4-437D-3042-B31D-D5039A91F42B}" srcOrd="0" destOrd="0" presId="urn:microsoft.com/office/officeart/2009/3/layout/SubStepProcess"/>
    <dgm:cxn modelId="{0099BB79-B6F7-724B-AA3D-5C38BB7D84D0}" type="presParOf" srcId="{3BAEE185-0F20-9545-ABE8-9B5E675636BF}" destId="{F3EEEA57-DA86-BC45-B0E2-EFA124D2D519}" srcOrd="1" destOrd="0" presId="urn:microsoft.com/office/officeart/2009/3/layout/SubStepProcess"/>
    <dgm:cxn modelId="{66B2B232-BB51-9B4C-AF2D-4FD82EC7D487}" type="presParOf" srcId="{3BAEE185-0F20-9545-ABE8-9B5E675636BF}" destId="{BED471C6-7916-0049-9482-94FF4902BF3F}" srcOrd="2" destOrd="0" presId="urn:microsoft.com/office/officeart/2009/3/layout/SubStepProcess"/>
    <dgm:cxn modelId="{9E4B4D6A-5231-B64E-B86E-63DB3B8E197F}" type="presParOf" srcId="{BED471C6-7916-0049-9482-94FF4902BF3F}" destId="{A567FD16-0C4D-4743-B1FA-D10E04C7F2D1}" srcOrd="0" destOrd="0" presId="urn:microsoft.com/office/officeart/2009/3/layout/SubStepProcess"/>
    <dgm:cxn modelId="{7BCF43E5-F27C-8A47-AE3F-8A4A41325362}" type="presParOf" srcId="{BED471C6-7916-0049-9482-94FF4902BF3F}" destId="{F2FEADEC-50C0-6E4C-AC43-567164FF70FB}" srcOrd="1" destOrd="0" presId="urn:microsoft.com/office/officeart/2009/3/layout/SubStepProcess"/>
    <dgm:cxn modelId="{E66B847A-2530-3545-9625-E8B3A8911071}" type="presParOf" srcId="{BED471C6-7916-0049-9482-94FF4902BF3F}" destId="{91E3C415-0A61-024E-A932-DD55129B5206}" srcOrd="2" destOrd="0" presId="urn:microsoft.com/office/officeart/2009/3/layout/SubStepProcess"/>
    <dgm:cxn modelId="{7186EB84-9B4A-3740-AD05-A1C17DD1BBEF}" type="presParOf" srcId="{91E3C415-0A61-024E-A932-DD55129B5206}" destId="{23F8146F-0C68-A946-9EA1-06C5462244C7}" srcOrd="0" destOrd="0" presId="urn:microsoft.com/office/officeart/2009/3/layout/SubStepProcess"/>
    <dgm:cxn modelId="{22166C50-953C-F640-B438-4F9BA7226199}" type="presParOf" srcId="{91E3C415-0A61-024E-A932-DD55129B5206}" destId="{DBC63859-A02E-9A4D-952D-8EB6F2F1AA23}" srcOrd="1" destOrd="0" presId="urn:microsoft.com/office/officeart/2009/3/layout/SubStepProcess"/>
    <dgm:cxn modelId="{F6FE09E0-1FDD-7645-AB75-A7AD10FFA4EA}" type="presParOf" srcId="{91E3C415-0A61-024E-A932-DD55129B5206}" destId="{7FB7B24E-E86D-2347-9229-322B236917BE}" srcOrd="2" destOrd="0" presId="urn:microsoft.com/office/officeart/2009/3/layout/SubStepProcess"/>
    <dgm:cxn modelId="{BA33F415-E824-484D-BAF0-DF17CF4E4921}" type="presParOf" srcId="{91E3C415-0A61-024E-A932-DD55129B5206}" destId="{D8EC0244-AA17-6141-A0BC-A2D215867CFB}" srcOrd="3" destOrd="0" presId="urn:microsoft.com/office/officeart/2009/3/layout/SubStepProcess"/>
    <dgm:cxn modelId="{05199442-F9F9-484D-B7CD-B7B388539189}" type="presParOf" srcId="{91E3C415-0A61-024E-A932-DD55129B5206}" destId="{3F2C13CD-BF7C-2044-8493-0A6C16B93819}" srcOrd="4" destOrd="0" presId="urn:microsoft.com/office/officeart/2009/3/layout/SubStepProcess"/>
    <dgm:cxn modelId="{88CFEC42-5C8B-8A4C-810E-FA19E36790AF}" type="presParOf" srcId="{BED471C6-7916-0049-9482-94FF4902BF3F}" destId="{B2D4F2E2-9075-A445-ACEC-83C04E52A247}" srcOrd="3" destOrd="0" presId="urn:microsoft.com/office/officeart/2009/3/layout/SubStepProcess"/>
    <dgm:cxn modelId="{35B8C976-BB5D-D14B-A4ED-B5B10893DC9E}" type="presParOf" srcId="{BED471C6-7916-0049-9482-94FF4902BF3F}" destId="{BC4BD9B0-6B64-F541-B97E-7B0D01660982}" srcOrd="4" destOrd="0" presId="urn:microsoft.com/office/officeart/2009/3/layout/SubStepProcess"/>
    <dgm:cxn modelId="{D532B997-D208-D94F-BA4A-732C1D71438D}" type="presParOf" srcId="{BED471C6-7916-0049-9482-94FF4902BF3F}" destId="{30A97DC7-8F07-E344-9690-64DDA4C0EAB3}" srcOrd="5" destOrd="0" presId="urn:microsoft.com/office/officeart/2009/3/layout/SubStepProcess"/>
    <dgm:cxn modelId="{FFFFABF9-F657-0D42-926C-C51B750F22E9}" type="presParOf" srcId="{30A97DC7-8F07-E344-9690-64DDA4C0EAB3}" destId="{D6A685FC-6D11-B14B-BFF4-63A3BAC04DB5}" srcOrd="0" destOrd="0" presId="urn:microsoft.com/office/officeart/2009/3/layout/SubStepProcess"/>
    <dgm:cxn modelId="{8A525B71-C093-7B44-BCD1-40DAD79123FD}" type="presParOf" srcId="{30A97DC7-8F07-E344-9690-64DDA4C0EAB3}" destId="{EC5E576F-77C1-DB48-8AFF-29B93F2E5862}" srcOrd="1" destOrd="0" presId="urn:microsoft.com/office/officeart/2009/3/layout/SubStepProcess"/>
    <dgm:cxn modelId="{47878F27-F4F3-5342-8623-8CC581EDB616}" type="presParOf" srcId="{30A97DC7-8F07-E344-9690-64DDA4C0EAB3}" destId="{15F2CF35-EEA0-2F4F-A8BB-1303E4D9D9BA}" srcOrd="2" destOrd="0" presId="urn:microsoft.com/office/officeart/2009/3/layout/SubStepProcess"/>
    <dgm:cxn modelId="{42E08017-B3EF-8341-BAFD-1FD41B7EF768}" type="presParOf" srcId="{30A97DC7-8F07-E344-9690-64DDA4C0EAB3}" destId="{6CA29C63-D975-FB41-92FA-A2F5B6F77EBA}" srcOrd="3" destOrd="0" presId="urn:microsoft.com/office/officeart/2009/3/layout/SubStepProcess"/>
    <dgm:cxn modelId="{59CFBED9-A192-6F40-81C6-ED94ED366459}" type="presParOf" srcId="{30A97DC7-8F07-E344-9690-64DDA4C0EAB3}" destId="{6CA19185-10B8-DE47-AA22-C9B5B743906C}" srcOrd="4" destOrd="0" presId="urn:microsoft.com/office/officeart/2009/3/layout/SubStepProcess"/>
    <dgm:cxn modelId="{E4511A00-858A-1A4A-9329-4E64DEC9FABA}" type="presParOf" srcId="{3BAEE185-0F20-9545-ABE8-9B5E675636BF}" destId="{F6CACBAE-F807-1149-BA01-B295D8D8226A}" srcOrd="3" destOrd="0" presId="urn:microsoft.com/office/officeart/2009/3/layout/SubStepProcess"/>
    <dgm:cxn modelId="{06907D79-466A-0243-A08E-ABAF1F60F353}" type="presParOf" srcId="{3BAEE185-0F20-9545-ABE8-9B5E675636BF}" destId="{686BA706-0640-2E43-82E5-4E5891985501}" srcOrd="4" destOrd="0" presId="urn:microsoft.com/office/officeart/2009/3/layout/SubStepProcess"/>
    <dgm:cxn modelId="{0B29BC4A-477E-5540-AAE0-8CBDFB696850}" type="presParOf" srcId="{3BAEE185-0F20-9545-ABE8-9B5E675636BF}" destId="{97BE2E4C-9F9B-9B47-9BEE-F8E580A933D3}" srcOrd="5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CE77F0B-0D3C-0646-842A-D51F799A1D48}" type="doc">
      <dgm:prSet loTypeId="urn:microsoft.com/office/officeart/2005/8/layout/process4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A702B06C-7638-DB4B-B48D-1719E1D5F7F0}">
      <dgm:prSet/>
      <dgm:spPr>
        <a:solidFill>
          <a:srgbClr val="00AAA7">
            <a:alpha val="38000"/>
          </a:srgbClr>
        </a:solidFill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Respuesta inmune se descontrola.</a:t>
          </a:r>
        </a:p>
      </dgm:t>
    </dgm:pt>
    <dgm:pt modelId="{E5762A7B-BC7E-7142-B5F7-F63DF2CFDC22}" type="parTrans" cxnId="{22FE143F-1FD8-8744-83AE-A5FD4EEC329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3877DFFB-AF32-354C-8405-5F6C00EB1413}" type="sibTrans" cxnId="{22FE143F-1FD8-8744-83AE-A5FD4EEC329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C917B3A5-971F-B34A-A686-AD0ACA833CFF}">
      <dgm:prSet/>
      <dgm:spPr>
        <a:solidFill>
          <a:srgbClr val="00AAA7">
            <a:alpha val="38000"/>
          </a:srgbClr>
        </a:solidFill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Exceso de mediadores proinflamatorios.</a:t>
          </a:r>
        </a:p>
      </dgm:t>
    </dgm:pt>
    <dgm:pt modelId="{893139A2-D76A-D443-9BF5-28AC1A5C964B}" type="parTrans" cxnId="{FF831B87-B6D9-3945-A910-71B3A1288970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A597F49A-65BC-B147-8DE6-1E898E17977B}" type="sibTrans" cxnId="{FF831B87-B6D9-3945-A910-71B3A1288970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AC3B6E9B-47BC-6841-9B19-B689E35B8205}">
      <dgm:prSet/>
      <dgm:spPr>
        <a:solidFill>
          <a:srgbClr val="00AAA7">
            <a:alpha val="38000"/>
          </a:srgbClr>
        </a:solidFill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Originan lesiones celulares, endoteliales y falla multiorgánica.</a:t>
          </a:r>
        </a:p>
      </dgm:t>
    </dgm:pt>
    <dgm:pt modelId="{C0E1496F-F2ED-E74E-9071-DB77E465F3C5}" type="parTrans" cxnId="{4C9C2F80-6593-C242-960C-0412D49C67B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60A80124-B762-BB45-B9FC-D14207AA7C97}" type="sibTrans" cxnId="{4C9C2F80-6593-C242-960C-0412D49C67B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9CE16092-C2E7-4D4D-92A4-B05B61CA4385}" type="pres">
      <dgm:prSet presAssocID="{ACE77F0B-0D3C-0646-842A-D51F799A1D48}" presName="Name0" presStyleCnt="0">
        <dgm:presLayoutVars>
          <dgm:dir/>
          <dgm:animLvl val="lvl"/>
          <dgm:resizeHandles val="exact"/>
        </dgm:presLayoutVars>
      </dgm:prSet>
      <dgm:spPr/>
    </dgm:pt>
    <dgm:pt modelId="{97BF6A9C-A084-0340-A51D-8CABA8C5580B}" type="pres">
      <dgm:prSet presAssocID="{AC3B6E9B-47BC-6841-9B19-B689E35B8205}" presName="boxAndChildren" presStyleCnt="0"/>
      <dgm:spPr/>
    </dgm:pt>
    <dgm:pt modelId="{917D4E3E-2674-9C46-A228-7209EB07B1EB}" type="pres">
      <dgm:prSet presAssocID="{AC3B6E9B-47BC-6841-9B19-B689E35B8205}" presName="parentTextBox" presStyleLbl="node1" presStyleIdx="0" presStyleCnt="3"/>
      <dgm:spPr/>
    </dgm:pt>
    <dgm:pt modelId="{51439032-8C4D-B643-8888-E14279301D86}" type="pres">
      <dgm:prSet presAssocID="{A597F49A-65BC-B147-8DE6-1E898E17977B}" presName="sp" presStyleCnt="0"/>
      <dgm:spPr/>
    </dgm:pt>
    <dgm:pt modelId="{C491EB94-6437-EF4E-B530-221D7D2BF868}" type="pres">
      <dgm:prSet presAssocID="{C917B3A5-971F-B34A-A686-AD0ACA833CFF}" presName="arrowAndChildren" presStyleCnt="0"/>
      <dgm:spPr/>
    </dgm:pt>
    <dgm:pt modelId="{010B9364-76E3-1C46-96C2-CECABE8D0F65}" type="pres">
      <dgm:prSet presAssocID="{C917B3A5-971F-B34A-A686-AD0ACA833CFF}" presName="parentTextArrow" presStyleLbl="node1" presStyleIdx="1" presStyleCnt="3"/>
      <dgm:spPr/>
    </dgm:pt>
    <dgm:pt modelId="{DCAAD0C1-E258-2743-8CDE-2484D4D4C93F}" type="pres">
      <dgm:prSet presAssocID="{3877DFFB-AF32-354C-8405-5F6C00EB1413}" presName="sp" presStyleCnt="0"/>
      <dgm:spPr/>
    </dgm:pt>
    <dgm:pt modelId="{54B8439F-2E89-8441-B50C-B040C93E82EE}" type="pres">
      <dgm:prSet presAssocID="{A702B06C-7638-DB4B-B48D-1719E1D5F7F0}" presName="arrowAndChildren" presStyleCnt="0"/>
      <dgm:spPr/>
    </dgm:pt>
    <dgm:pt modelId="{BFE9F28B-FB00-F94C-A945-3682F4ABACC8}" type="pres">
      <dgm:prSet presAssocID="{A702B06C-7638-DB4B-B48D-1719E1D5F7F0}" presName="parentTextArrow" presStyleLbl="node1" presStyleIdx="2" presStyleCnt="3"/>
      <dgm:spPr/>
    </dgm:pt>
  </dgm:ptLst>
  <dgm:cxnLst>
    <dgm:cxn modelId="{8CDC730B-56B6-9842-9AEA-1BFAFBA2B137}" type="presOf" srcId="{A702B06C-7638-DB4B-B48D-1719E1D5F7F0}" destId="{BFE9F28B-FB00-F94C-A945-3682F4ABACC8}" srcOrd="0" destOrd="0" presId="urn:microsoft.com/office/officeart/2005/8/layout/process4"/>
    <dgm:cxn modelId="{C6532116-C34D-6A44-A603-7D1B5B9AEB8F}" type="presOf" srcId="{C917B3A5-971F-B34A-A686-AD0ACA833CFF}" destId="{010B9364-76E3-1C46-96C2-CECABE8D0F65}" srcOrd="0" destOrd="0" presId="urn:microsoft.com/office/officeart/2005/8/layout/process4"/>
    <dgm:cxn modelId="{22FE143F-1FD8-8744-83AE-A5FD4EEC3299}" srcId="{ACE77F0B-0D3C-0646-842A-D51F799A1D48}" destId="{A702B06C-7638-DB4B-B48D-1719E1D5F7F0}" srcOrd="0" destOrd="0" parTransId="{E5762A7B-BC7E-7142-B5F7-F63DF2CFDC22}" sibTransId="{3877DFFB-AF32-354C-8405-5F6C00EB1413}"/>
    <dgm:cxn modelId="{2F1B8954-FCFC-F044-97E8-937383C2FFF7}" type="presOf" srcId="{ACE77F0B-0D3C-0646-842A-D51F799A1D48}" destId="{9CE16092-C2E7-4D4D-92A4-B05B61CA4385}" srcOrd="0" destOrd="0" presId="urn:microsoft.com/office/officeart/2005/8/layout/process4"/>
    <dgm:cxn modelId="{DE399A54-D876-1842-B79E-3369EDB9EE70}" type="presOf" srcId="{AC3B6E9B-47BC-6841-9B19-B689E35B8205}" destId="{917D4E3E-2674-9C46-A228-7209EB07B1EB}" srcOrd="0" destOrd="0" presId="urn:microsoft.com/office/officeart/2005/8/layout/process4"/>
    <dgm:cxn modelId="{4C9C2F80-6593-C242-960C-0412D49C67BC}" srcId="{ACE77F0B-0D3C-0646-842A-D51F799A1D48}" destId="{AC3B6E9B-47BC-6841-9B19-B689E35B8205}" srcOrd="2" destOrd="0" parTransId="{C0E1496F-F2ED-E74E-9071-DB77E465F3C5}" sibTransId="{60A80124-B762-BB45-B9FC-D14207AA7C97}"/>
    <dgm:cxn modelId="{FF831B87-B6D9-3945-A910-71B3A1288970}" srcId="{ACE77F0B-0D3C-0646-842A-D51F799A1D48}" destId="{C917B3A5-971F-B34A-A686-AD0ACA833CFF}" srcOrd="1" destOrd="0" parTransId="{893139A2-D76A-D443-9BF5-28AC1A5C964B}" sibTransId="{A597F49A-65BC-B147-8DE6-1E898E17977B}"/>
    <dgm:cxn modelId="{140C3267-D368-9C40-BF09-DE2F4A40A00C}" type="presParOf" srcId="{9CE16092-C2E7-4D4D-92A4-B05B61CA4385}" destId="{97BF6A9C-A084-0340-A51D-8CABA8C5580B}" srcOrd="0" destOrd="0" presId="urn:microsoft.com/office/officeart/2005/8/layout/process4"/>
    <dgm:cxn modelId="{D26858D2-C5FB-E84E-B00E-C8FF5374145D}" type="presParOf" srcId="{97BF6A9C-A084-0340-A51D-8CABA8C5580B}" destId="{917D4E3E-2674-9C46-A228-7209EB07B1EB}" srcOrd="0" destOrd="0" presId="urn:microsoft.com/office/officeart/2005/8/layout/process4"/>
    <dgm:cxn modelId="{7D5F4E9F-8601-D543-B15A-B19BEEB34869}" type="presParOf" srcId="{9CE16092-C2E7-4D4D-92A4-B05B61CA4385}" destId="{51439032-8C4D-B643-8888-E14279301D86}" srcOrd="1" destOrd="0" presId="urn:microsoft.com/office/officeart/2005/8/layout/process4"/>
    <dgm:cxn modelId="{EDCD1E83-190B-1340-B8A1-20637D9DB57E}" type="presParOf" srcId="{9CE16092-C2E7-4D4D-92A4-B05B61CA4385}" destId="{C491EB94-6437-EF4E-B530-221D7D2BF868}" srcOrd="2" destOrd="0" presId="urn:microsoft.com/office/officeart/2005/8/layout/process4"/>
    <dgm:cxn modelId="{D5F9625F-588D-3848-85DB-E7CE3008C5C5}" type="presParOf" srcId="{C491EB94-6437-EF4E-B530-221D7D2BF868}" destId="{010B9364-76E3-1C46-96C2-CECABE8D0F65}" srcOrd="0" destOrd="0" presId="urn:microsoft.com/office/officeart/2005/8/layout/process4"/>
    <dgm:cxn modelId="{5EA879F8-0AEC-D147-A33E-5F8EB74B2F0F}" type="presParOf" srcId="{9CE16092-C2E7-4D4D-92A4-B05B61CA4385}" destId="{DCAAD0C1-E258-2743-8CDE-2484D4D4C93F}" srcOrd="3" destOrd="0" presId="urn:microsoft.com/office/officeart/2005/8/layout/process4"/>
    <dgm:cxn modelId="{968DE9D4-D4E3-AE47-A47B-F5899A7277D3}" type="presParOf" srcId="{9CE16092-C2E7-4D4D-92A4-B05B61CA4385}" destId="{54B8439F-2E89-8441-B50C-B040C93E82EE}" srcOrd="4" destOrd="0" presId="urn:microsoft.com/office/officeart/2005/8/layout/process4"/>
    <dgm:cxn modelId="{8E916BC1-0B3C-534E-992C-61DA0799EB7A}" type="presParOf" srcId="{54B8439F-2E89-8441-B50C-B040C93E82EE}" destId="{BFE9F28B-FB00-F94C-A945-3682F4ABACC8}" srcOrd="0" destOrd="0" presId="urn:microsoft.com/office/officeart/2005/8/layout/process4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DEAC10E-34F3-5943-9BC7-842F52E5A95A}" type="doc">
      <dgm:prSet loTypeId="urn:microsoft.com/office/officeart/2005/8/layout/vProcess5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5B0D44E1-0127-104E-9ABB-048340606ED6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La etiología de la sepsis/shock séptico en pediatría ha cambiado en las últimas décadas.</a:t>
          </a:r>
        </a:p>
      </dgm:t>
    </dgm:pt>
    <dgm:pt modelId="{77896F64-E5E3-5F40-9868-1DE6942E52AE}" type="parTrans" cxnId="{B832AEDD-FCB7-8649-8F1B-0A937026048E}">
      <dgm:prSet/>
      <dgm:spPr/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0565A8F2-5F3B-7B48-BC5C-534CDF02BFA6}" type="sibTrans" cxnId="{B832AEDD-FCB7-8649-8F1B-0A937026048E}">
      <dgm:prSet custT="1"/>
      <dgm:spPr>
        <a:ln>
          <a:solidFill>
            <a:srgbClr val="00AAA7"/>
          </a:solidFill>
        </a:ln>
      </dgm:spPr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E28FD626-B4B8-D044-897F-E9A9F4A76407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La inmunización de la población frente a los gérmenes habituales de la sepsis comunitaria </a:t>
          </a:r>
          <a:r>
            <a:rPr lang="es-CO" sz="1600" i="1" dirty="0">
              <a:solidFill>
                <a:srgbClr val="152B48"/>
              </a:solidFill>
              <a:latin typeface="Montserrat" pitchFamily="2" charset="77"/>
            </a:rPr>
            <a:t>N. Meningitidis, el S. Pneumoniae y el H. Influenzae</a:t>
          </a:r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 tipo B.</a:t>
          </a:r>
        </a:p>
      </dgm:t>
    </dgm:pt>
    <dgm:pt modelId="{36C92E48-25D5-294F-B4A6-B331C23FB41F}" type="parTrans" cxnId="{741CC6D0-A889-FE41-B040-E20954D7F785}">
      <dgm:prSet/>
      <dgm:spPr/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0AC716F5-BF7E-7742-B10D-0739C83EAC77}" type="sibTrans" cxnId="{741CC6D0-A889-FE41-B040-E20954D7F785}">
      <dgm:prSet custT="1"/>
      <dgm:spPr>
        <a:ln>
          <a:solidFill>
            <a:srgbClr val="00AAA7"/>
          </a:solidFill>
        </a:ln>
      </dgm:spPr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B27A2F17-1F0B-4D41-B937-A6E85378FDB6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La mayoría de los niños con sepsis tienen al menos una enfermedad crónica, exposición previa a la asistencia sanitaria, inmunosupresión o dispositivos invasivos. </a:t>
          </a:r>
        </a:p>
      </dgm:t>
    </dgm:pt>
    <dgm:pt modelId="{C99181B5-E335-1A44-A4C6-B6CC3BA906E1}" type="parTrans" cxnId="{0CE4CF7A-D929-FE42-AEC9-6FDFE3B46B55}">
      <dgm:prSet/>
      <dgm:spPr/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12B4FED6-1556-A646-AA1F-44E32A85E5A7}" type="sibTrans" cxnId="{0CE4CF7A-D929-FE42-AEC9-6FDFE3B46B55}">
      <dgm:prSet custT="1"/>
      <dgm:spPr>
        <a:ln>
          <a:solidFill>
            <a:srgbClr val="00AAA7"/>
          </a:solidFill>
        </a:ln>
      </dgm:spPr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276F5798-5336-254A-9B2C-2F83AEA1DF69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Alto riesgo de colonización e infección por microorganismos resistentes a antibióticos, </a:t>
          </a:r>
          <a:r>
            <a:rPr lang="es-CO" sz="1600" i="1" dirty="0">
              <a:solidFill>
                <a:srgbClr val="152B48"/>
              </a:solidFill>
              <a:latin typeface="Montserrat" pitchFamily="2" charset="77"/>
            </a:rPr>
            <a:t>S. Aureus </a:t>
          </a:r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resistente a la meticilina (MRSA), </a:t>
          </a:r>
          <a:r>
            <a:rPr lang="es-CO" sz="1600" i="1" dirty="0">
              <a:solidFill>
                <a:srgbClr val="152B48"/>
              </a:solidFill>
              <a:latin typeface="Montserrat" pitchFamily="2" charset="77"/>
            </a:rPr>
            <a:t>C. Difficile, Pseudomonas sp. </a:t>
          </a:r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e infecciones fúngicas.</a:t>
          </a:r>
        </a:p>
      </dgm:t>
    </dgm:pt>
    <dgm:pt modelId="{20D564DF-85D7-7645-8DEC-4DFDBBBA235A}" type="parTrans" cxnId="{52A58186-E81F-1541-A896-6287C475A01D}">
      <dgm:prSet/>
      <dgm:spPr/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F26A815F-05CA-464B-B0AC-18E8BF1D7B0C}" type="sibTrans" cxnId="{52A58186-E81F-1541-A896-6287C475A01D}">
      <dgm:prSet/>
      <dgm:spPr/>
      <dgm:t>
        <a:bodyPr/>
        <a:lstStyle/>
        <a:p>
          <a:endParaRPr lang="es-ES" sz="1600">
            <a:solidFill>
              <a:srgbClr val="152B48"/>
            </a:solidFill>
            <a:latin typeface="Montserrat" pitchFamily="2" charset="77"/>
          </a:endParaRPr>
        </a:p>
      </dgm:t>
    </dgm:pt>
    <dgm:pt modelId="{2E374076-C7A9-5F4D-B750-A8922A556296}" type="pres">
      <dgm:prSet presAssocID="{4DEAC10E-34F3-5943-9BC7-842F52E5A95A}" presName="outerComposite" presStyleCnt="0">
        <dgm:presLayoutVars>
          <dgm:chMax val="5"/>
          <dgm:dir/>
          <dgm:resizeHandles val="exact"/>
        </dgm:presLayoutVars>
      </dgm:prSet>
      <dgm:spPr/>
    </dgm:pt>
    <dgm:pt modelId="{E196E3C5-6B46-2749-980A-CFD285261183}" type="pres">
      <dgm:prSet presAssocID="{4DEAC10E-34F3-5943-9BC7-842F52E5A95A}" presName="dummyMaxCanvas" presStyleCnt="0">
        <dgm:presLayoutVars/>
      </dgm:prSet>
      <dgm:spPr/>
    </dgm:pt>
    <dgm:pt modelId="{29A8DFC7-28B2-4844-9D47-BA7EF78113C7}" type="pres">
      <dgm:prSet presAssocID="{4DEAC10E-34F3-5943-9BC7-842F52E5A95A}" presName="FourNodes_1" presStyleLbl="node1" presStyleIdx="0" presStyleCnt="4">
        <dgm:presLayoutVars>
          <dgm:bulletEnabled val="1"/>
        </dgm:presLayoutVars>
      </dgm:prSet>
      <dgm:spPr/>
    </dgm:pt>
    <dgm:pt modelId="{F4C0DD10-F98B-5F4B-AC2A-20FA7A6572EE}" type="pres">
      <dgm:prSet presAssocID="{4DEAC10E-34F3-5943-9BC7-842F52E5A95A}" presName="FourNodes_2" presStyleLbl="node1" presStyleIdx="1" presStyleCnt="4">
        <dgm:presLayoutVars>
          <dgm:bulletEnabled val="1"/>
        </dgm:presLayoutVars>
      </dgm:prSet>
      <dgm:spPr/>
    </dgm:pt>
    <dgm:pt modelId="{E3AE73E1-5F79-4E4E-829D-59ED64904100}" type="pres">
      <dgm:prSet presAssocID="{4DEAC10E-34F3-5943-9BC7-842F52E5A95A}" presName="FourNodes_3" presStyleLbl="node1" presStyleIdx="2" presStyleCnt="4">
        <dgm:presLayoutVars>
          <dgm:bulletEnabled val="1"/>
        </dgm:presLayoutVars>
      </dgm:prSet>
      <dgm:spPr/>
    </dgm:pt>
    <dgm:pt modelId="{71D8AB9A-CD6A-C945-89F5-352ACB55D7E2}" type="pres">
      <dgm:prSet presAssocID="{4DEAC10E-34F3-5943-9BC7-842F52E5A95A}" presName="FourNodes_4" presStyleLbl="node1" presStyleIdx="3" presStyleCnt="4">
        <dgm:presLayoutVars>
          <dgm:bulletEnabled val="1"/>
        </dgm:presLayoutVars>
      </dgm:prSet>
      <dgm:spPr/>
    </dgm:pt>
    <dgm:pt modelId="{B8C70E98-F0AB-634F-9431-BDC7DC5DD84C}" type="pres">
      <dgm:prSet presAssocID="{4DEAC10E-34F3-5943-9BC7-842F52E5A95A}" presName="FourConn_1-2" presStyleLbl="fgAccFollowNode1" presStyleIdx="0" presStyleCnt="3">
        <dgm:presLayoutVars>
          <dgm:bulletEnabled val="1"/>
        </dgm:presLayoutVars>
      </dgm:prSet>
      <dgm:spPr/>
    </dgm:pt>
    <dgm:pt modelId="{70C0CF22-DE72-C047-BF0C-29F9CB7970D8}" type="pres">
      <dgm:prSet presAssocID="{4DEAC10E-34F3-5943-9BC7-842F52E5A95A}" presName="FourConn_2-3" presStyleLbl="fgAccFollowNode1" presStyleIdx="1" presStyleCnt="3">
        <dgm:presLayoutVars>
          <dgm:bulletEnabled val="1"/>
        </dgm:presLayoutVars>
      </dgm:prSet>
      <dgm:spPr/>
    </dgm:pt>
    <dgm:pt modelId="{CA3BC195-8A82-224C-9BC5-26EE52D42682}" type="pres">
      <dgm:prSet presAssocID="{4DEAC10E-34F3-5943-9BC7-842F52E5A95A}" presName="FourConn_3-4" presStyleLbl="fgAccFollowNode1" presStyleIdx="2" presStyleCnt="3">
        <dgm:presLayoutVars>
          <dgm:bulletEnabled val="1"/>
        </dgm:presLayoutVars>
      </dgm:prSet>
      <dgm:spPr/>
    </dgm:pt>
    <dgm:pt modelId="{A17CAB44-1E52-7341-8E38-3AC169281106}" type="pres">
      <dgm:prSet presAssocID="{4DEAC10E-34F3-5943-9BC7-842F52E5A95A}" presName="FourNodes_1_text" presStyleLbl="node1" presStyleIdx="3" presStyleCnt="4">
        <dgm:presLayoutVars>
          <dgm:bulletEnabled val="1"/>
        </dgm:presLayoutVars>
      </dgm:prSet>
      <dgm:spPr/>
    </dgm:pt>
    <dgm:pt modelId="{35CEACA0-41F3-6F45-BD2F-81B3A13EBA5B}" type="pres">
      <dgm:prSet presAssocID="{4DEAC10E-34F3-5943-9BC7-842F52E5A95A}" presName="FourNodes_2_text" presStyleLbl="node1" presStyleIdx="3" presStyleCnt="4">
        <dgm:presLayoutVars>
          <dgm:bulletEnabled val="1"/>
        </dgm:presLayoutVars>
      </dgm:prSet>
      <dgm:spPr/>
    </dgm:pt>
    <dgm:pt modelId="{45899EC6-C72E-7F4F-A1AC-2742993A0BA2}" type="pres">
      <dgm:prSet presAssocID="{4DEAC10E-34F3-5943-9BC7-842F52E5A95A}" presName="FourNodes_3_text" presStyleLbl="node1" presStyleIdx="3" presStyleCnt="4">
        <dgm:presLayoutVars>
          <dgm:bulletEnabled val="1"/>
        </dgm:presLayoutVars>
      </dgm:prSet>
      <dgm:spPr/>
    </dgm:pt>
    <dgm:pt modelId="{226A72FE-FF71-9443-9732-9D1B161B4A5E}" type="pres">
      <dgm:prSet presAssocID="{4DEAC10E-34F3-5943-9BC7-842F52E5A95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DC942406-299D-3344-B041-1C9E4EB83A34}" type="presOf" srcId="{5B0D44E1-0127-104E-9ABB-048340606ED6}" destId="{29A8DFC7-28B2-4844-9D47-BA7EF78113C7}" srcOrd="0" destOrd="0" presId="urn:microsoft.com/office/officeart/2005/8/layout/vProcess5"/>
    <dgm:cxn modelId="{E7219219-BBA5-0E40-AAC3-FB4AEFF7A6BA}" type="presOf" srcId="{B27A2F17-1F0B-4D41-B937-A6E85378FDB6}" destId="{E3AE73E1-5F79-4E4E-829D-59ED64904100}" srcOrd="0" destOrd="0" presId="urn:microsoft.com/office/officeart/2005/8/layout/vProcess5"/>
    <dgm:cxn modelId="{D6101B1B-337F-4844-A17D-AA279268A77E}" type="presOf" srcId="{4DEAC10E-34F3-5943-9BC7-842F52E5A95A}" destId="{2E374076-C7A9-5F4D-B750-A8922A556296}" srcOrd="0" destOrd="0" presId="urn:microsoft.com/office/officeart/2005/8/layout/vProcess5"/>
    <dgm:cxn modelId="{CD9B231E-3E32-9F4D-950B-3B0F5CB17F79}" type="presOf" srcId="{276F5798-5336-254A-9B2C-2F83AEA1DF69}" destId="{71D8AB9A-CD6A-C945-89F5-352ACB55D7E2}" srcOrd="0" destOrd="0" presId="urn:microsoft.com/office/officeart/2005/8/layout/vProcess5"/>
    <dgm:cxn modelId="{4D892545-FBE3-1B4A-BD72-8E6C77772EFC}" type="presOf" srcId="{B27A2F17-1F0B-4D41-B937-A6E85378FDB6}" destId="{45899EC6-C72E-7F4F-A1AC-2742993A0BA2}" srcOrd="1" destOrd="0" presId="urn:microsoft.com/office/officeart/2005/8/layout/vProcess5"/>
    <dgm:cxn modelId="{16B71C68-AA24-4046-8766-E53B20D02CA4}" type="presOf" srcId="{0AC716F5-BF7E-7742-B10D-0739C83EAC77}" destId="{70C0CF22-DE72-C047-BF0C-29F9CB7970D8}" srcOrd="0" destOrd="0" presId="urn:microsoft.com/office/officeart/2005/8/layout/vProcess5"/>
    <dgm:cxn modelId="{0CE4CF7A-D929-FE42-AEC9-6FDFE3B46B55}" srcId="{4DEAC10E-34F3-5943-9BC7-842F52E5A95A}" destId="{B27A2F17-1F0B-4D41-B937-A6E85378FDB6}" srcOrd="2" destOrd="0" parTransId="{C99181B5-E335-1A44-A4C6-B6CC3BA906E1}" sibTransId="{12B4FED6-1556-A646-AA1F-44E32A85E5A7}"/>
    <dgm:cxn modelId="{A1820D86-7F8A-5E4C-A05F-D934D29F9224}" type="presOf" srcId="{0565A8F2-5F3B-7B48-BC5C-534CDF02BFA6}" destId="{B8C70E98-F0AB-634F-9431-BDC7DC5DD84C}" srcOrd="0" destOrd="0" presId="urn:microsoft.com/office/officeart/2005/8/layout/vProcess5"/>
    <dgm:cxn modelId="{52A58186-E81F-1541-A896-6287C475A01D}" srcId="{4DEAC10E-34F3-5943-9BC7-842F52E5A95A}" destId="{276F5798-5336-254A-9B2C-2F83AEA1DF69}" srcOrd="3" destOrd="0" parTransId="{20D564DF-85D7-7645-8DEC-4DFDBBBA235A}" sibTransId="{F26A815F-05CA-464B-B0AC-18E8BF1D7B0C}"/>
    <dgm:cxn modelId="{ED8DEDB3-7BFA-8E45-BAFB-3479CC63A52F}" type="presOf" srcId="{12B4FED6-1556-A646-AA1F-44E32A85E5A7}" destId="{CA3BC195-8A82-224C-9BC5-26EE52D42682}" srcOrd="0" destOrd="0" presId="urn:microsoft.com/office/officeart/2005/8/layout/vProcess5"/>
    <dgm:cxn modelId="{C50B94CD-60CF-5C46-AEE1-8390073DED40}" type="presOf" srcId="{E28FD626-B4B8-D044-897F-E9A9F4A76407}" destId="{35CEACA0-41F3-6F45-BD2F-81B3A13EBA5B}" srcOrd="1" destOrd="0" presId="urn:microsoft.com/office/officeart/2005/8/layout/vProcess5"/>
    <dgm:cxn modelId="{741CC6D0-A889-FE41-B040-E20954D7F785}" srcId="{4DEAC10E-34F3-5943-9BC7-842F52E5A95A}" destId="{E28FD626-B4B8-D044-897F-E9A9F4A76407}" srcOrd="1" destOrd="0" parTransId="{36C92E48-25D5-294F-B4A6-B331C23FB41F}" sibTransId="{0AC716F5-BF7E-7742-B10D-0739C83EAC77}"/>
    <dgm:cxn modelId="{DBEF96D2-AD83-914D-8BC8-34056D90BB0F}" type="presOf" srcId="{E28FD626-B4B8-D044-897F-E9A9F4A76407}" destId="{F4C0DD10-F98B-5F4B-AC2A-20FA7A6572EE}" srcOrd="0" destOrd="0" presId="urn:microsoft.com/office/officeart/2005/8/layout/vProcess5"/>
    <dgm:cxn modelId="{B832AEDD-FCB7-8649-8F1B-0A937026048E}" srcId="{4DEAC10E-34F3-5943-9BC7-842F52E5A95A}" destId="{5B0D44E1-0127-104E-9ABB-048340606ED6}" srcOrd="0" destOrd="0" parTransId="{77896F64-E5E3-5F40-9868-1DE6942E52AE}" sibTransId="{0565A8F2-5F3B-7B48-BC5C-534CDF02BFA6}"/>
    <dgm:cxn modelId="{0DDDDBDD-A15C-2C4E-9818-D815239CC966}" type="presOf" srcId="{276F5798-5336-254A-9B2C-2F83AEA1DF69}" destId="{226A72FE-FF71-9443-9732-9D1B161B4A5E}" srcOrd="1" destOrd="0" presId="urn:microsoft.com/office/officeart/2005/8/layout/vProcess5"/>
    <dgm:cxn modelId="{59066EE0-4C72-5E42-848E-17E6A2A5EA0C}" type="presOf" srcId="{5B0D44E1-0127-104E-9ABB-048340606ED6}" destId="{A17CAB44-1E52-7341-8E38-3AC169281106}" srcOrd="1" destOrd="0" presId="urn:microsoft.com/office/officeart/2005/8/layout/vProcess5"/>
    <dgm:cxn modelId="{65309899-447C-7343-A8C4-AABAB7154BD8}" type="presParOf" srcId="{2E374076-C7A9-5F4D-B750-A8922A556296}" destId="{E196E3C5-6B46-2749-980A-CFD285261183}" srcOrd="0" destOrd="0" presId="urn:microsoft.com/office/officeart/2005/8/layout/vProcess5"/>
    <dgm:cxn modelId="{ABCED203-7B50-2646-AD33-DB096338663D}" type="presParOf" srcId="{2E374076-C7A9-5F4D-B750-A8922A556296}" destId="{29A8DFC7-28B2-4844-9D47-BA7EF78113C7}" srcOrd="1" destOrd="0" presId="urn:microsoft.com/office/officeart/2005/8/layout/vProcess5"/>
    <dgm:cxn modelId="{D4D1C5E2-1198-EE47-886C-B54295C00D43}" type="presParOf" srcId="{2E374076-C7A9-5F4D-B750-A8922A556296}" destId="{F4C0DD10-F98B-5F4B-AC2A-20FA7A6572EE}" srcOrd="2" destOrd="0" presId="urn:microsoft.com/office/officeart/2005/8/layout/vProcess5"/>
    <dgm:cxn modelId="{AD8D8D9E-08E3-5C41-A931-FD23BF06D90C}" type="presParOf" srcId="{2E374076-C7A9-5F4D-B750-A8922A556296}" destId="{E3AE73E1-5F79-4E4E-829D-59ED64904100}" srcOrd="3" destOrd="0" presId="urn:microsoft.com/office/officeart/2005/8/layout/vProcess5"/>
    <dgm:cxn modelId="{4F582D6A-539B-EB44-BA71-E64DA2475A25}" type="presParOf" srcId="{2E374076-C7A9-5F4D-B750-A8922A556296}" destId="{71D8AB9A-CD6A-C945-89F5-352ACB55D7E2}" srcOrd="4" destOrd="0" presId="urn:microsoft.com/office/officeart/2005/8/layout/vProcess5"/>
    <dgm:cxn modelId="{F7C6E735-940E-124F-AE64-15B0650B3295}" type="presParOf" srcId="{2E374076-C7A9-5F4D-B750-A8922A556296}" destId="{B8C70E98-F0AB-634F-9431-BDC7DC5DD84C}" srcOrd="5" destOrd="0" presId="urn:microsoft.com/office/officeart/2005/8/layout/vProcess5"/>
    <dgm:cxn modelId="{64FF2845-2FC0-9B45-BE32-4362A0631474}" type="presParOf" srcId="{2E374076-C7A9-5F4D-B750-A8922A556296}" destId="{70C0CF22-DE72-C047-BF0C-29F9CB7970D8}" srcOrd="6" destOrd="0" presId="urn:microsoft.com/office/officeart/2005/8/layout/vProcess5"/>
    <dgm:cxn modelId="{BF5CB9AA-E6F8-434E-889F-53EDE640C5B0}" type="presParOf" srcId="{2E374076-C7A9-5F4D-B750-A8922A556296}" destId="{CA3BC195-8A82-224C-9BC5-26EE52D42682}" srcOrd="7" destOrd="0" presId="urn:microsoft.com/office/officeart/2005/8/layout/vProcess5"/>
    <dgm:cxn modelId="{A030FAEF-65C9-284C-AFC0-5070BC932081}" type="presParOf" srcId="{2E374076-C7A9-5F4D-B750-A8922A556296}" destId="{A17CAB44-1E52-7341-8E38-3AC169281106}" srcOrd="8" destOrd="0" presId="urn:microsoft.com/office/officeart/2005/8/layout/vProcess5"/>
    <dgm:cxn modelId="{1B500E17-E6C9-7440-B56C-806FD1E0E94C}" type="presParOf" srcId="{2E374076-C7A9-5F4D-B750-A8922A556296}" destId="{35CEACA0-41F3-6F45-BD2F-81B3A13EBA5B}" srcOrd="9" destOrd="0" presId="urn:microsoft.com/office/officeart/2005/8/layout/vProcess5"/>
    <dgm:cxn modelId="{DFB4D0B2-3763-D94F-B572-7AEA90E0A9AE}" type="presParOf" srcId="{2E374076-C7A9-5F4D-B750-A8922A556296}" destId="{45899EC6-C72E-7F4F-A1AC-2742993A0BA2}" srcOrd="10" destOrd="0" presId="urn:microsoft.com/office/officeart/2005/8/layout/vProcess5"/>
    <dgm:cxn modelId="{7D4A03DE-842A-D148-9ED5-9E59222126FF}" type="presParOf" srcId="{2E374076-C7A9-5F4D-B750-A8922A556296}" destId="{226A72FE-FF71-9443-9732-9D1B161B4A5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10A1282-C34F-5E4E-B6C9-1F0A4A043C29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5EEC63EC-5DE7-3844-871E-8429F418F47F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Trabajos publicados en los últimos años indican que predominan las infecciones por Gram negativos, fundamentalmente enterobacterias.</a:t>
          </a:r>
        </a:p>
      </dgm:t>
    </dgm:pt>
    <dgm:pt modelId="{C7DF16DF-28AD-5F40-9CB6-D7496789E3D3}" type="parTrans" cxnId="{ABCCF678-5FC4-2849-8A60-E594ADECFB47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0E3FF68F-DE9D-F54A-A1DD-B630C23E0C5F}" type="sibTrans" cxnId="{ABCCF678-5FC4-2849-8A60-E594ADECFB47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DDBA477C-D950-8E4E-BF88-0150F62F211B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Entre los Gram positivos predomina el s</a:t>
          </a:r>
          <a:r>
            <a:rPr lang="es-CO" i="1" dirty="0">
              <a:solidFill>
                <a:srgbClr val="152B48"/>
              </a:solidFill>
              <a:latin typeface="Montserrat" pitchFamily="2" charset="77"/>
            </a:rPr>
            <a:t>. aureus </a:t>
          </a:r>
          <a:r>
            <a:rPr lang="es-CO" dirty="0">
              <a:solidFill>
                <a:srgbClr val="152B48"/>
              </a:solidFill>
              <a:latin typeface="Montserrat" pitchFamily="2" charset="77"/>
            </a:rPr>
            <a:t>y el s. coagulasa negativo, especiamente en los neonatos y lactantes menores de 12 meses, aunque existe variación entre los diferentes trabajos. </a:t>
          </a:r>
        </a:p>
      </dgm:t>
    </dgm:pt>
    <dgm:pt modelId="{EA9EDF70-5743-1149-93D7-2E6AB288FD2E}" type="parTrans" cxnId="{A059AE40-37EF-F348-A5F2-3D1092BA11FB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6D1B3692-A1B2-8548-9B34-D55FB2F16FC3}" type="sibTrans" cxnId="{A059AE40-37EF-F348-A5F2-3D1092BA11FB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64C6095E-DB27-A54B-A309-D13B7BB3D8BD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Los virus producen sepsis con menor frecuencia pero debemos pensar en etiología herpética en los menores de tres meses, sobre todo si cursan con patología hemorrágica. </a:t>
          </a:r>
        </a:p>
      </dgm:t>
    </dgm:pt>
    <dgm:pt modelId="{F0DCC5E7-3258-8642-B4E9-2516A8221C58}" type="parTrans" cxnId="{089487A9-CE78-E142-B314-6DF4DA3C85F2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D486F857-D2D8-404F-8BD4-1A93CB25DC4D}" type="sibTrans" cxnId="{089487A9-CE78-E142-B314-6DF4DA3C85F2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28E2911E-2EDC-4C4E-BF84-3D060E3AD4EA}" type="pres">
      <dgm:prSet presAssocID="{210A1282-C34F-5E4E-B6C9-1F0A4A043C29}" presName="diagram" presStyleCnt="0">
        <dgm:presLayoutVars>
          <dgm:dir/>
          <dgm:resizeHandles val="exact"/>
        </dgm:presLayoutVars>
      </dgm:prSet>
      <dgm:spPr/>
    </dgm:pt>
    <dgm:pt modelId="{0BF32F31-6360-9542-897B-1E21AF848931}" type="pres">
      <dgm:prSet presAssocID="{5EEC63EC-5DE7-3844-871E-8429F418F47F}" presName="node" presStyleLbl="node1" presStyleIdx="0" presStyleCnt="3">
        <dgm:presLayoutVars>
          <dgm:bulletEnabled val="1"/>
        </dgm:presLayoutVars>
      </dgm:prSet>
      <dgm:spPr/>
    </dgm:pt>
    <dgm:pt modelId="{DE386683-465D-8142-A0D0-96D4171375A7}" type="pres">
      <dgm:prSet presAssocID="{0E3FF68F-DE9D-F54A-A1DD-B630C23E0C5F}" presName="sibTrans" presStyleCnt="0"/>
      <dgm:spPr/>
    </dgm:pt>
    <dgm:pt modelId="{D4BE1505-F46F-144A-85CF-52707B963050}" type="pres">
      <dgm:prSet presAssocID="{DDBA477C-D950-8E4E-BF88-0150F62F211B}" presName="node" presStyleLbl="node1" presStyleIdx="1" presStyleCnt="3">
        <dgm:presLayoutVars>
          <dgm:bulletEnabled val="1"/>
        </dgm:presLayoutVars>
      </dgm:prSet>
      <dgm:spPr/>
    </dgm:pt>
    <dgm:pt modelId="{E665F482-0FB8-864F-9BDC-0E3CD54F2651}" type="pres">
      <dgm:prSet presAssocID="{6D1B3692-A1B2-8548-9B34-D55FB2F16FC3}" presName="sibTrans" presStyleCnt="0"/>
      <dgm:spPr/>
    </dgm:pt>
    <dgm:pt modelId="{66F274FF-E2A8-164A-B049-FFE02DD7A080}" type="pres">
      <dgm:prSet presAssocID="{64C6095E-DB27-A54B-A309-D13B7BB3D8BD}" presName="node" presStyleLbl="node1" presStyleIdx="2" presStyleCnt="3">
        <dgm:presLayoutVars>
          <dgm:bulletEnabled val="1"/>
        </dgm:presLayoutVars>
      </dgm:prSet>
      <dgm:spPr/>
    </dgm:pt>
  </dgm:ptLst>
  <dgm:cxnLst>
    <dgm:cxn modelId="{2FBE3F1F-E047-4647-85D1-181B1DBADA1C}" type="presOf" srcId="{210A1282-C34F-5E4E-B6C9-1F0A4A043C29}" destId="{28E2911E-2EDC-4C4E-BF84-3D060E3AD4EA}" srcOrd="0" destOrd="0" presId="urn:microsoft.com/office/officeart/2005/8/layout/default"/>
    <dgm:cxn modelId="{A059AE40-37EF-F348-A5F2-3D1092BA11FB}" srcId="{210A1282-C34F-5E4E-B6C9-1F0A4A043C29}" destId="{DDBA477C-D950-8E4E-BF88-0150F62F211B}" srcOrd="1" destOrd="0" parTransId="{EA9EDF70-5743-1149-93D7-2E6AB288FD2E}" sibTransId="{6D1B3692-A1B2-8548-9B34-D55FB2F16FC3}"/>
    <dgm:cxn modelId="{3BD43F57-E85F-134A-8E68-BF870510543B}" type="presOf" srcId="{5EEC63EC-5DE7-3844-871E-8429F418F47F}" destId="{0BF32F31-6360-9542-897B-1E21AF848931}" srcOrd="0" destOrd="0" presId="urn:microsoft.com/office/officeart/2005/8/layout/default"/>
    <dgm:cxn modelId="{EA36C657-E857-6B44-8108-87BE9F0A3451}" type="presOf" srcId="{64C6095E-DB27-A54B-A309-D13B7BB3D8BD}" destId="{66F274FF-E2A8-164A-B049-FFE02DD7A080}" srcOrd="0" destOrd="0" presId="urn:microsoft.com/office/officeart/2005/8/layout/default"/>
    <dgm:cxn modelId="{ABCCF678-5FC4-2849-8A60-E594ADECFB47}" srcId="{210A1282-C34F-5E4E-B6C9-1F0A4A043C29}" destId="{5EEC63EC-5DE7-3844-871E-8429F418F47F}" srcOrd="0" destOrd="0" parTransId="{C7DF16DF-28AD-5F40-9CB6-D7496789E3D3}" sibTransId="{0E3FF68F-DE9D-F54A-A1DD-B630C23E0C5F}"/>
    <dgm:cxn modelId="{089487A9-CE78-E142-B314-6DF4DA3C85F2}" srcId="{210A1282-C34F-5E4E-B6C9-1F0A4A043C29}" destId="{64C6095E-DB27-A54B-A309-D13B7BB3D8BD}" srcOrd="2" destOrd="0" parTransId="{F0DCC5E7-3258-8642-B4E9-2516A8221C58}" sibTransId="{D486F857-D2D8-404F-8BD4-1A93CB25DC4D}"/>
    <dgm:cxn modelId="{434F89BA-9CEC-F645-9030-E6B17B1E1B27}" type="presOf" srcId="{DDBA477C-D950-8E4E-BF88-0150F62F211B}" destId="{D4BE1505-F46F-144A-85CF-52707B963050}" srcOrd="0" destOrd="0" presId="urn:microsoft.com/office/officeart/2005/8/layout/default"/>
    <dgm:cxn modelId="{B46970D1-2047-9B4A-8B5E-96CCB543DEBF}" type="presParOf" srcId="{28E2911E-2EDC-4C4E-BF84-3D060E3AD4EA}" destId="{0BF32F31-6360-9542-897B-1E21AF848931}" srcOrd="0" destOrd="0" presId="urn:microsoft.com/office/officeart/2005/8/layout/default"/>
    <dgm:cxn modelId="{5329FC80-A546-E543-AFA1-8BDE33003CAC}" type="presParOf" srcId="{28E2911E-2EDC-4C4E-BF84-3D060E3AD4EA}" destId="{DE386683-465D-8142-A0D0-96D4171375A7}" srcOrd="1" destOrd="0" presId="urn:microsoft.com/office/officeart/2005/8/layout/default"/>
    <dgm:cxn modelId="{846E251A-6A20-3948-BC27-397D2DE05B59}" type="presParOf" srcId="{28E2911E-2EDC-4C4E-BF84-3D060E3AD4EA}" destId="{D4BE1505-F46F-144A-85CF-52707B963050}" srcOrd="2" destOrd="0" presId="urn:microsoft.com/office/officeart/2005/8/layout/default"/>
    <dgm:cxn modelId="{F4B1903F-6A58-7440-86B1-098161D7A541}" type="presParOf" srcId="{28E2911E-2EDC-4C4E-BF84-3D060E3AD4EA}" destId="{E665F482-0FB8-864F-9BDC-0E3CD54F2651}" srcOrd="3" destOrd="0" presId="urn:microsoft.com/office/officeart/2005/8/layout/default"/>
    <dgm:cxn modelId="{8D275631-F549-6C4D-A988-721DC5645B0A}" type="presParOf" srcId="{28E2911E-2EDC-4C4E-BF84-3D060E3AD4EA}" destId="{66F274FF-E2A8-164A-B049-FFE02DD7A08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DDE2A47F-A328-6249-A1D3-F7FCDE3DBE40}" type="doc">
      <dgm:prSet loTypeId="urn:microsoft.com/office/officeart/2005/8/layout/chevron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s-ES"/>
        </a:p>
      </dgm:t>
    </dgm:pt>
    <dgm:pt modelId="{50534B09-88A0-3C48-9481-FC208ADDF834}">
      <dgm:prSet custT="1"/>
      <dgm:spPr>
        <a:solidFill>
          <a:srgbClr val="00AAA7">
            <a:alpha val="50000"/>
          </a:srgbClr>
        </a:solidFill>
        <a:ln>
          <a:solidFill>
            <a:srgbClr val="00AAA7">
              <a:alpha val="90000"/>
            </a:srgbClr>
          </a:solidFill>
        </a:ln>
      </dgm:spPr>
      <dgm:t>
        <a:bodyPr/>
        <a:lstStyle/>
        <a:p>
          <a:r>
            <a:rPr lang="es-CO" sz="2000">
              <a:solidFill>
                <a:srgbClr val="152B48"/>
              </a:solidFill>
              <a:latin typeface="Montserrat" pitchFamily="2" charset="77"/>
            </a:rPr>
            <a:t>Conocer </a:t>
          </a:r>
        </a:p>
      </dgm:t>
    </dgm:pt>
    <dgm:pt modelId="{565D7962-0F82-9B42-A731-2906FA4FC8DC}" type="parTrans" cxnId="{8D1DCABE-F033-1447-B613-EFA9F219F9E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E0609AAD-AFD7-D04F-8B82-78038FEFBA69}" type="sibTrans" cxnId="{8D1DCABE-F033-1447-B613-EFA9F219F9E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1E7902BB-117B-A442-A509-4335EA2E117D}">
      <dgm:prSet/>
      <dgm:spPr>
        <a:ln>
          <a:solidFill>
            <a:srgbClr val="00AAA7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itchFamily="2" charset="77"/>
            </a:rPr>
            <a:t>Epidemiología de la sepsis/shock séptico pediátrico en las diferentes subpoblaciones de pacientes.</a:t>
          </a:r>
        </a:p>
      </dgm:t>
    </dgm:pt>
    <dgm:pt modelId="{DE98D316-1B27-234F-A4AF-8C00530BC83E}" type="parTrans" cxnId="{31007A35-E6C3-804F-8131-6133F8F6857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BDBACD54-536D-1D40-93E4-31B359606E3C}" type="sibTrans" cxnId="{31007A35-E6C3-804F-8131-6133F8F6857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F31EE0B5-4F6F-094D-9DF2-CF1DC492B582}">
      <dgm:prSet/>
      <dgm:spPr>
        <a:ln>
          <a:solidFill>
            <a:srgbClr val="00AAA7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itchFamily="2" charset="77"/>
            </a:rPr>
            <a:t>Resistencia de la flora local.</a:t>
          </a:r>
        </a:p>
      </dgm:t>
    </dgm:pt>
    <dgm:pt modelId="{A05D31F5-831A-6D40-A92C-E912A9E4D6B9}" type="parTrans" cxnId="{8E585C29-B4C5-E840-889E-0AEDAC1BE3B6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1D891ACA-2D45-994A-B79C-03BFF529C100}" type="sibTrans" cxnId="{8E585C29-B4C5-E840-889E-0AEDAC1BE3B6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C577491E-3B3D-FE47-9D2E-30E1C7C1EC22}">
      <dgm:prSet/>
      <dgm:spPr>
        <a:ln>
          <a:solidFill>
            <a:srgbClr val="00AAA7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itchFamily="2" charset="77"/>
            </a:rPr>
            <a:t>Cubrir los gérmenes cuya prevalencia sea superior al 10%.</a:t>
          </a:r>
        </a:p>
      </dgm:t>
    </dgm:pt>
    <dgm:pt modelId="{D55AFBB3-FFA1-8842-83E4-D61BB0A4BDC9}" type="parTrans" cxnId="{0BE6C301-F3F0-B642-8C34-0329D18D7FCD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60580147-9CB4-7842-B8D3-4B23A84BEC37}" type="sibTrans" cxnId="{0BE6C301-F3F0-B642-8C34-0329D18D7FCD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0686FA13-36E8-3C41-B02B-A05D51BE7E36}" type="pres">
      <dgm:prSet presAssocID="{DDE2A47F-A328-6249-A1D3-F7FCDE3DBE40}" presName="linearFlow" presStyleCnt="0">
        <dgm:presLayoutVars>
          <dgm:dir/>
          <dgm:animLvl val="lvl"/>
          <dgm:resizeHandles val="exact"/>
        </dgm:presLayoutVars>
      </dgm:prSet>
      <dgm:spPr/>
    </dgm:pt>
    <dgm:pt modelId="{DC4A87B2-BEC8-2A49-A685-F219DD088D43}" type="pres">
      <dgm:prSet presAssocID="{50534B09-88A0-3C48-9481-FC208ADDF834}" presName="composite" presStyleCnt="0"/>
      <dgm:spPr/>
    </dgm:pt>
    <dgm:pt modelId="{7EDA7D71-0425-2449-96D9-F75A65989296}" type="pres">
      <dgm:prSet presAssocID="{50534B09-88A0-3C48-9481-FC208ADDF834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94666F3F-DECD-F24F-B527-5FBDEEF01DC9}" type="pres">
      <dgm:prSet presAssocID="{50534B09-88A0-3C48-9481-FC208ADDF834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0BE6C301-F3F0-B642-8C34-0329D18D7FCD}" srcId="{50534B09-88A0-3C48-9481-FC208ADDF834}" destId="{C577491E-3B3D-FE47-9D2E-30E1C7C1EC22}" srcOrd="2" destOrd="0" parTransId="{D55AFBB3-FFA1-8842-83E4-D61BB0A4BDC9}" sibTransId="{60580147-9CB4-7842-B8D3-4B23A84BEC37}"/>
    <dgm:cxn modelId="{8E7D6520-1F3F-0C42-A7CD-61B84C7D01E9}" type="presOf" srcId="{1E7902BB-117B-A442-A509-4335EA2E117D}" destId="{94666F3F-DECD-F24F-B527-5FBDEEF01DC9}" srcOrd="0" destOrd="0" presId="urn:microsoft.com/office/officeart/2005/8/layout/chevron2"/>
    <dgm:cxn modelId="{8E585C29-B4C5-E840-889E-0AEDAC1BE3B6}" srcId="{50534B09-88A0-3C48-9481-FC208ADDF834}" destId="{F31EE0B5-4F6F-094D-9DF2-CF1DC492B582}" srcOrd="1" destOrd="0" parTransId="{A05D31F5-831A-6D40-A92C-E912A9E4D6B9}" sibTransId="{1D891ACA-2D45-994A-B79C-03BFF529C100}"/>
    <dgm:cxn modelId="{31007A35-E6C3-804F-8131-6133F8F6857C}" srcId="{50534B09-88A0-3C48-9481-FC208ADDF834}" destId="{1E7902BB-117B-A442-A509-4335EA2E117D}" srcOrd="0" destOrd="0" parTransId="{DE98D316-1B27-234F-A4AF-8C00530BC83E}" sibTransId="{BDBACD54-536D-1D40-93E4-31B359606E3C}"/>
    <dgm:cxn modelId="{BAA61C51-121C-1D4F-B805-B59CCADBAC31}" type="presOf" srcId="{DDE2A47F-A328-6249-A1D3-F7FCDE3DBE40}" destId="{0686FA13-36E8-3C41-B02B-A05D51BE7E36}" srcOrd="0" destOrd="0" presId="urn:microsoft.com/office/officeart/2005/8/layout/chevron2"/>
    <dgm:cxn modelId="{2C107EA8-6EE7-AE44-8DA6-1304F210FC59}" type="presOf" srcId="{F31EE0B5-4F6F-094D-9DF2-CF1DC492B582}" destId="{94666F3F-DECD-F24F-B527-5FBDEEF01DC9}" srcOrd="0" destOrd="1" presId="urn:microsoft.com/office/officeart/2005/8/layout/chevron2"/>
    <dgm:cxn modelId="{806F8AAD-D716-E545-82A0-B626E89C4E80}" type="presOf" srcId="{C577491E-3B3D-FE47-9D2E-30E1C7C1EC22}" destId="{94666F3F-DECD-F24F-B527-5FBDEEF01DC9}" srcOrd="0" destOrd="2" presId="urn:microsoft.com/office/officeart/2005/8/layout/chevron2"/>
    <dgm:cxn modelId="{5FB448B1-95D9-E446-A21E-909568DA2583}" type="presOf" srcId="{50534B09-88A0-3C48-9481-FC208ADDF834}" destId="{7EDA7D71-0425-2449-96D9-F75A65989296}" srcOrd="0" destOrd="0" presId="urn:microsoft.com/office/officeart/2005/8/layout/chevron2"/>
    <dgm:cxn modelId="{8D1DCABE-F033-1447-B613-EFA9F219F9EC}" srcId="{DDE2A47F-A328-6249-A1D3-F7FCDE3DBE40}" destId="{50534B09-88A0-3C48-9481-FC208ADDF834}" srcOrd="0" destOrd="0" parTransId="{565D7962-0F82-9B42-A731-2906FA4FC8DC}" sibTransId="{E0609AAD-AFD7-D04F-8B82-78038FEFBA69}"/>
    <dgm:cxn modelId="{BF599FBF-FCAE-0D40-83CD-234467780FEB}" type="presParOf" srcId="{0686FA13-36E8-3C41-B02B-A05D51BE7E36}" destId="{DC4A87B2-BEC8-2A49-A685-F219DD088D43}" srcOrd="0" destOrd="0" presId="urn:microsoft.com/office/officeart/2005/8/layout/chevron2"/>
    <dgm:cxn modelId="{3F25BD12-1943-D448-A7B5-105B8E5BF43E}" type="presParOf" srcId="{DC4A87B2-BEC8-2A49-A685-F219DD088D43}" destId="{7EDA7D71-0425-2449-96D9-F75A65989296}" srcOrd="0" destOrd="0" presId="urn:microsoft.com/office/officeart/2005/8/layout/chevron2"/>
    <dgm:cxn modelId="{0C3C3D20-5660-5440-96C1-0568EE354F4A}" type="presParOf" srcId="{DC4A87B2-BEC8-2A49-A685-F219DD088D43}" destId="{94666F3F-DECD-F24F-B527-5FBDEEF01D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8D06CDB1-A422-E443-BEBE-4CA324B1B102}" type="doc">
      <dgm:prSet loTypeId="urn:microsoft.com/office/officeart/2005/8/layout/lProcess3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BB1EC95C-E3F3-164C-A5E8-FD8423AD5B34}">
      <dgm:prSet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1800" b="1">
              <a:latin typeface="Montserrat" pitchFamily="2" charset="77"/>
            </a:rPr>
            <a:t>Shock séptico:  </a:t>
          </a:r>
        </a:p>
      </dgm:t>
    </dgm:pt>
    <dgm:pt modelId="{56684E2F-3727-634E-BBAA-77BAA73274FF}" type="parTrans" cxnId="{27F0C572-0EA0-EA42-BD71-B9F15EE9D7A2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5C4E12D2-3525-AD4F-9F9C-6EC8DB3843C1}" type="sibTrans" cxnId="{27F0C572-0EA0-EA42-BD71-B9F15EE9D7A2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7E92A48B-FAD0-4944-B9EF-B0BA528984C1}">
      <dgm:prSet custT="1"/>
      <dgm:spPr>
        <a:noFill/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De inmediato, en la primera hora.</a:t>
          </a:r>
        </a:p>
      </dgm:t>
    </dgm:pt>
    <dgm:pt modelId="{EF70AD24-CADD-0A40-B4A5-BFB6AD80F9C3}" type="parTrans" cxnId="{7395ACDD-16A6-F443-BC55-B653A579162D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96E63BCA-B201-D24E-B1C9-9B3508C81607}" type="sibTrans" cxnId="{7395ACDD-16A6-F443-BC55-B653A579162D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5C0BE8E5-D1B0-A34F-819E-6411ACA8122C}">
      <dgm:prSet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1800" b="1" dirty="0">
              <a:latin typeface="Montserrat" pitchFamily="2" charset="77"/>
            </a:rPr>
            <a:t>Sepsis asociada a disfunción orgánica: </a:t>
          </a:r>
        </a:p>
      </dgm:t>
    </dgm:pt>
    <dgm:pt modelId="{5CC03DE1-F56A-154B-B6F2-323CFED89948}" type="parTrans" cxnId="{A44A9FB4-C0F1-6242-981D-CE4620BA74E9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4F5ADDED-8BFD-3648-AC00-80D6C80AFE61}" type="sibTrans" cxnId="{A44A9FB4-C0F1-6242-981D-CE4620BA74E9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166B281C-4C9B-DB46-B491-1DB50276183D}">
      <dgm:prSet custT="1"/>
      <dgm:spPr>
        <a:noFill/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Antes de tres horas, diferenciar el paciente séptico y el no séptico. </a:t>
          </a:r>
        </a:p>
      </dgm:t>
    </dgm:pt>
    <dgm:pt modelId="{0FBF11BD-6173-A540-9F6F-642B364C9DD6}" type="parTrans" cxnId="{57F7B951-196F-2E4F-8585-503542D63B17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1B14B5BC-DC0F-6C4E-80F0-4CA865135D01}" type="sibTrans" cxnId="{57F7B951-196F-2E4F-8585-503542D63B17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703FD66B-2EFA-6448-AE98-98ECD51B8596}">
      <dgm:prSet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1800" b="1" dirty="0">
              <a:latin typeface="Montserrat" pitchFamily="2" charset="77"/>
            </a:rPr>
            <a:t>Antes del inicio de la antibioterapia:</a:t>
          </a:r>
        </a:p>
      </dgm:t>
    </dgm:pt>
    <dgm:pt modelId="{A9B31387-12FE-C243-B667-407AB9FAC14A}" type="parTrans" cxnId="{195C21BF-D236-E346-8B81-B0A18029C5FD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88285A8D-EABD-B544-A923-5FF19082FBCF}" type="sibTrans" cxnId="{195C21BF-D236-E346-8B81-B0A18029C5FD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29D8DE6F-F0B2-DA46-A70A-13C54B419717}">
      <dgm:prSet custT="1"/>
      <dgm:spPr>
        <a:noFill/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Obtener los cultivos adecuados, nunca debe retrasar el inicio del tratamiento antibiótico.</a:t>
          </a:r>
        </a:p>
      </dgm:t>
    </dgm:pt>
    <dgm:pt modelId="{1C14D3B3-2B23-D84A-ABF0-3B8F54536FE7}" type="parTrans" cxnId="{E495FAC9-AFBF-674B-9098-B8005020555E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7DCBB06E-3C04-6A4D-A4B0-5E15592CE747}" type="sibTrans" cxnId="{E495FAC9-AFBF-674B-9098-B8005020555E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851356E2-06DA-9348-BD52-5E6748705A91}" type="pres">
      <dgm:prSet presAssocID="{8D06CDB1-A422-E443-BEBE-4CA324B1B10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F257EEC-CCBD-614F-A557-DD65659A0664}" type="pres">
      <dgm:prSet presAssocID="{BB1EC95C-E3F3-164C-A5E8-FD8423AD5B34}" presName="horFlow" presStyleCnt="0"/>
      <dgm:spPr/>
    </dgm:pt>
    <dgm:pt modelId="{3B87ED74-985B-8B4D-9F5C-E26DEBD60011}" type="pres">
      <dgm:prSet presAssocID="{BB1EC95C-E3F3-164C-A5E8-FD8423AD5B34}" presName="bigChev" presStyleLbl="node1" presStyleIdx="0" presStyleCnt="3" custScaleX="290273" custLinFactX="-201611" custLinFactNeighborX="-300000" custLinFactNeighborY="3401"/>
      <dgm:spPr/>
    </dgm:pt>
    <dgm:pt modelId="{546C76E5-A62A-6E48-8631-3410E89EDA61}" type="pres">
      <dgm:prSet presAssocID="{EF70AD24-CADD-0A40-B4A5-BFB6AD80F9C3}" presName="parTrans" presStyleCnt="0"/>
      <dgm:spPr/>
    </dgm:pt>
    <dgm:pt modelId="{10206376-F3E0-5540-8822-B5A9F5442DE3}" type="pres">
      <dgm:prSet presAssocID="{7E92A48B-FAD0-4944-B9EF-B0BA528984C1}" presName="node" presStyleLbl="alignAccFollowNode1" presStyleIdx="0" presStyleCnt="3" custScaleX="621395" custLinFactNeighborX="80064">
        <dgm:presLayoutVars>
          <dgm:bulletEnabled val="1"/>
        </dgm:presLayoutVars>
      </dgm:prSet>
      <dgm:spPr/>
    </dgm:pt>
    <dgm:pt modelId="{C480E549-384D-FC41-BD9D-38E1DA4A399C}" type="pres">
      <dgm:prSet presAssocID="{BB1EC95C-E3F3-164C-A5E8-FD8423AD5B34}" presName="vSp" presStyleCnt="0"/>
      <dgm:spPr/>
    </dgm:pt>
    <dgm:pt modelId="{0A858FF5-F9E8-9445-9AB0-AB6E55E6DDB3}" type="pres">
      <dgm:prSet presAssocID="{5C0BE8E5-D1B0-A34F-819E-6411ACA8122C}" presName="horFlow" presStyleCnt="0"/>
      <dgm:spPr/>
    </dgm:pt>
    <dgm:pt modelId="{DB828BDB-19C7-C142-A683-119A5B992D9D}" type="pres">
      <dgm:prSet presAssocID="{5C0BE8E5-D1B0-A34F-819E-6411ACA8122C}" presName="bigChev" presStyleLbl="node1" presStyleIdx="1" presStyleCnt="3" custScaleX="444079" custScaleY="155695"/>
      <dgm:spPr/>
    </dgm:pt>
    <dgm:pt modelId="{2AD78290-322C-D64C-84ED-C8AFC31DF56C}" type="pres">
      <dgm:prSet presAssocID="{0FBF11BD-6173-A540-9F6F-642B364C9DD6}" presName="parTrans" presStyleCnt="0"/>
      <dgm:spPr/>
    </dgm:pt>
    <dgm:pt modelId="{A7A88823-E4A3-6C43-855D-70D96AF58037}" type="pres">
      <dgm:prSet presAssocID="{166B281C-4C9B-DB46-B491-1DB50276183D}" presName="node" presStyleLbl="alignAccFollowNode1" presStyleIdx="1" presStyleCnt="3" custScaleX="690156" custScaleY="204278">
        <dgm:presLayoutVars>
          <dgm:bulletEnabled val="1"/>
        </dgm:presLayoutVars>
      </dgm:prSet>
      <dgm:spPr/>
    </dgm:pt>
    <dgm:pt modelId="{9958E835-064E-FF49-9E1D-F3BBFCB6A165}" type="pres">
      <dgm:prSet presAssocID="{5C0BE8E5-D1B0-A34F-819E-6411ACA8122C}" presName="vSp" presStyleCnt="0"/>
      <dgm:spPr/>
    </dgm:pt>
    <dgm:pt modelId="{C6389E07-762A-2A41-97AD-8F0F38D50208}" type="pres">
      <dgm:prSet presAssocID="{703FD66B-2EFA-6448-AE98-98ECD51B8596}" presName="horFlow" presStyleCnt="0"/>
      <dgm:spPr/>
    </dgm:pt>
    <dgm:pt modelId="{508D828B-B157-524F-919E-2AF175BD9652}" type="pres">
      <dgm:prSet presAssocID="{703FD66B-2EFA-6448-AE98-98ECD51B8596}" presName="bigChev" presStyleLbl="node1" presStyleIdx="2" presStyleCnt="3" custScaleX="255520" custScaleY="189530"/>
      <dgm:spPr/>
    </dgm:pt>
    <dgm:pt modelId="{26CB1BCC-A13F-6A48-A672-6D5CD7D989D9}" type="pres">
      <dgm:prSet presAssocID="{1C14D3B3-2B23-D84A-ABF0-3B8F54536FE7}" presName="parTrans" presStyleCnt="0"/>
      <dgm:spPr/>
    </dgm:pt>
    <dgm:pt modelId="{098EC3E9-409D-3D45-B06A-16E35926881D}" type="pres">
      <dgm:prSet presAssocID="{29D8DE6F-F0B2-DA46-A70A-13C54B419717}" presName="node" presStyleLbl="alignAccFollowNode1" presStyleIdx="2" presStyleCnt="3" custScaleX="807682" custScaleY="160214">
        <dgm:presLayoutVars>
          <dgm:bulletEnabled val="1"/>
        </dgm:presLayoutVars>
      </dgm:prSet>
      <dgm:spPr/>
    </dgm:pt>
  </dgm:ptLst>
  <dgm:cxnLst>
    <dgm:cxn modelId="{ED524A1E-494A-A24C-BA2D-080A6C7D0352}" type="presOf" srcId="{166B281C-4C9B-DB46-B491-1DB50276183D}" destId="{A7A88823-E4A3-6C43-855D-70D96AF58037}" srcOrd="0" destOrd="0" presId="urn:microsoft.com/office/officeart/2005/8/layout/lProcess3"/>
    <dgm:cxn modelId="{386AE026-D27B-BD47-B510-A5B3A58BAC12}" type="presOf" srcId="{703FD66B-2EFA-6448-AE98-98ECD51B8596}" destId="{508D828B-B157-524F-919E-2AF175BD9652}" srcOrd="0" destOrd="0" presId="urn:microsoft.com/office/officeart/2005/8/layout/lProcess3"/>
    <dgm:cxn modelId="{43EA9837-CB3D-034D-828E-56C42C23922A}" type="presOf" srcId="{BB1EC95C-E3F3-164C-A5E8-FD8423AD5B34}" destId="{3B87ED74-985B-8B4D-9F5C-E26DEBD60011}" srcOrd="0" destOrd="0" presId="urn:microsoft.com/office/officeart/2005/8/layout/lProcess3"/>
    <dgm:cxn modelId="{57F7B951-196F-2E4F-8585-503542D63B17}" srcId="{5C0BE8E5-D1B0-A34F-819E-6411ACA8122C}" destId="{166B281C-4C9B-DB46-B491-1DB50276183D}" srcOrd="0" destOrd="0" parTransId="{0FBF11BD-6173-A540-9F6F-642B364C9DD6}" sibTransId="{1B14B5BC-DC0F-6C4E-80F0-4CA865135D01}"/>
    <dgm:cxn modelId="{27F0C572-0EA0-EA42-BD71-B9F15EE9D7A2}" srcId="{8D06CDB1-A422-E443-BEBE-4CA324B1B102}" destId="{BB1EC95C-E3F3-164C-A5E8-FD8423AD5B34}" srcOrd="0" destOrd="0" parTransId="{56684E2F-3727-634E-BBAA-77BAA73274FF}" sibTransId="{5C4E12D2-3525-AD4F-9F9C-6EC8DB3843C1}"/>
    <dgm:cxn modelId="{E6ABCE77-CABB-6E4C-8BA3-A95A0A1E7C61}" type="presOf" srcId="{8D06CDB1-A422-E443-BEBE-4CA324B1B102}" destId="{851356E2-06DA-9348-BD52-5E6748705A91}" srcOrd="0" destOrd="0" presId="urn:microsoft.com/office/officeart/2005/8/layout/lProcess3"/>
    <dgm:cxn modelId="{84709883-7041-084E-9F20-31BC0CA4FBEF}" type="presOf" srcId="{7E92A48B-FAD0-4944-B9EF-B0BA528984C1}" destId="{10206376-F3E0-5540-8822-B5A9F5442DE3}" srcOrd="0" destOrd="0" presId="urn:microsoft.com/office/officeart/2005/8/layout/lProcess3"/>
    <dgm:cxn modelId="{A44A9FB4-C0F1-6242-981D-CE4620BA74E9}" srcId="{8D06CDB1-A422-E443-BEBE-4CA324B1B102}" destId="{5C0BE8E5-D1B0-A34F-819E-6411ACA8122C}" srcOrd="1" destOrd="0" parTransId="{5CC03DE1-F56A-154B-B6F2-323CFED89948}" sibTransId="{4F5ADDED-8BFD-3648-AC00-80D6C80AFE61}"/>
    <dgm:cxn modelId="{8D892DBA-4A62-D34B-AE73-F3BB073608B5}" type="presOf" srcId="{29D8DE6F-F0B2-DA46-A70A-13C54B419717}" destId="{098EC3E9-409D-3D45-B06A-16E35926881D}" srcOrd="0" destOrd="0" presId="urn:microsoft.com/office/officeart/2005/8/layout/lProcess3"/>
    <dgm:cxn modelId="{195C21BF-D236-E346-8B81-B0A18029C5FD}" srcId="{8D06CDB1-A422-E443-BEBE-4CA324B1B102}" destId="{703FD66B-2EFA-6448-AE98-98ECD51B8596}" srcOrd="2" destOrd="0" parTransId="{A9B31387-12FE-C243-B667-407AB9FAC14A}" sibTransId="{88285A8D-EABD-B544-A923-5FF19082FBCF}"/>
    <dgm:cxn modelId="{3C7EF6C7-C4DF-5B46-B0A7-75DDBC412A92}" type="presOf" srcId="{5C0BE8E5-D1B0-A34F-819E-6411ACA8122C}" destId="{DB828BDB-19C7-C142-A683-119A5B992D9D}" srcOrd="0" destOrd="0" presId="urn:microsoft.com/office/officeart/2005/8/layout/lProcess3"/>
    <dgm:cxn modelId="{E495FAC9-AFBF-674B-9098-B8005020555E}" srcId="{703FD66B-2EFA-6448-AE98-98ECD51B8596}" destId="{29D8DE6F-F0B2-DA46-A70A-13C54B419717}" srcOrd="0" destOrd="0" parTransId="{1C14D3B3-2B23-D84A-ABF0-3B8F54536FE7}" sibTransId="{7DCBB06E-3C04-6A4D-A4B0-5E15592CE747}"/>
    <dgm:cxn modelId="{7395ACDD-16A6-F443-BC55-B653A579162D}" srcId="{BB1EC95C-E3F3-164C-A5E8-FD8423AD5B34}" destId="{7E92A48B-FAD0-4944-B9EF-B0BA528984C1}" srcOrd="0" destOrd="0" parTransId="{EF70AD24-CADD-0A40-B4A5-BFB6AD80F9C3}" sibTransId="{96E63BCA-B201-D24E-B1C9-9B3508C81607}"/>
    <dgm:cxn modelId="{957E785F-9D07-9646-B8BC-D19683C58B6E}" type="presParOf" srcId="{851356E2-06DA-9348-BD52-5E6748705A91}" destId="{FF257EEC-CCBD-614F-A557-DD65659A0664}" srcOrd="0" destOrd="0" presId="urn:microsoft.com/office/officeart/2005/8/layout/lProcess3"/>
    <dgm:cxn modelId="{41C4234A-7AB9-5548-8BDC-120486165AA9}" type="presParOf" srcId="{FF257EEC-CCBD-614F-A557-DD65659A0664}" destId="{3B87ED74-985B-8B4D-9F5C-E26DEBD60011}" srcOrd="0" destOrd="0" presId="urn:microsoft.com/office/officeart/2005/8/layout/lProcess3"/>
    <dgm:cxn modelId="{0CFD9DA4-71AC-E341-B506-66FAD613DD4A}" type="presParOf" srcId="{FF257EEC-CCBD-614F-A557-DD65659A0664}" destId="{546C76E5-A62A-6E48-8631-3410E89EDA61}" srcOrd="1" destOrd="0" presId="urn:microsoft.com/office/officeart/2005/8/layout/lProcess3"/>
    <dgm:cxn modelId="{1F2367ED-4CD4-8A40-B267-CF3087B965CA}" type="presParOf" srcId="{FF257EEC-CCBD-614F-A557-DD65659A0664}" destId="{10206376-F3E0-5540-8822-B5A9F5442DE3}" srcOrd="2" destOrd="0" presId="urn:microsoft.com/office/officeart/2005/8/layout/lProcess3"/>
    <dgm:cxn modelId="{6CD0DFBE-23F9-4248-9134-C1E4D12C0B14}" type="presParOf" srcId="{851356E2-06DA-9348-BD52-5E6748705A91}" destId="{C480E549-384D-FC41-BD9D-38E1DA4A399C}" srcOrd="1" destOrd="0" presId="urn:microsoft.com/office/officeart/2005/8/layout/lProcess3"/>
    <dgm:cxn modelId="{83052198-AD8A-2848-9BE5-4E16ACC189EA}" type="presParOf" srcId="{851356E2-06DA-9348-BD52-5E6748705A91}" destId="{0A858FF5-F9E8-9445-9AB0-AB6E55E6DDB3}" srcOrd="2" destOrd="0" presId="urn:microsoft.com/office/officeart/2005/8/layout/lProcess3"/>
    <dgm:cxn modelId="{ABDCBFAC-921F-D44C-B844-03C4902FA940}" type="presParOf" srcId="{0A858FF5-F9E8-9445-9AB0-AB6E55E6DDB3}" destId="{DB828BDB-19C7-C142-A683-119A5B992D9D}" srcOrd="0" destOrd="0" presId="urn:microsoft.com/office/officeart/2005/8/layout/lProcess3"/>
    <dgm:cxn modelId="{FB542D49-67BF-9844-B69A-D7B47314A9B7}" type="presParOf" srcId="{0A858FF5-F9E8-9445-9AB0-AB6E55E6DDB3}" destId="{2AD78290-322C-D64C-84ED-C8AFC31DF56C}" srcOrd="1" destOrd="0" presId="urn:microsoft.com/office/officeart/2005/8/layout/lProcess3"/>
    <dgm:cxn modelId="{44E0A293-425C-D548-B038-4B0850C801D6}" type="presParOf" srcId="{0A858FF5-F9E8-9445-9AB0-AB6E55E6DDB3}" destId="{A7A88823-E4A3-6C43-855D-70D96AF58037}" srcOrd="2" destOrd="0" presId="urn:microsoft.com/office/officeart/2005/8/layout/lProcess3"/>
    <dgm:cxn modelId="{01F93B96-E416-3E4F-B76D-01550BAD4E82}" type="presParOf" srcId="{851356E2-06DA-9348-BD52-5E6748705A91}" destId="{9958E835-064E-FF49-9E1D-F3BBFCB6A165}" srcOrd="3" destOrd="0" presId="urn:microsoft.com/office/officeart/2005/8/layout/lProcess3"/>
    <dgm:cxn modelId="{4BF11947-5118-8F4D-95F3-03B6E9323A1A}" type="presParOf" srcId="{851356E2-06DA-9348-BD52-5E6748705A91}" destId="{C6389E07-762A-2A41-97AD-8F0F38D50208}" srcOrd="4" destOrd="0" presId="urn:microsoft.com/office/officeart/2005/8/layout/lProcess3"/>
    <dgm:cxn modelId="{87D29FBB-D1BB-FC42-92D4-EDA1D25E33E2}" type="presParOf" srcId="{C6389E07-762A-2A41-97AD-8F0F38D50208}" destId="{508D828B-B157-524F-919E-2AF175BD9652}" srcOrd="0" destOrd="0" presId="urn:microsoft.com/office/officeart/2005/8/layout/lProcess3"/>
    <dgm:cxn modelId="{F6C6154C-620B-0240-BAEE-D767D16AF316}" type="presParOf" srcId="{C6389E07-762A-2A41-97AD-8F0F38D50208}" destId="{26CB1BCC-A13F-6A48-A672-6D5CD7D989D9}" srcOrd="1" destOrd="0" presId="urn:microsoft.com/office/officeart/2005/8/layout/lProcess3"/>
    <dgm:cxn modelId="{1F08AA29-BF7B-8B4F-9F05-9CB8A5A61CFB}" type="presParOf" srcId="{C6389E07-762A-2A41-97AD-8F0F38D50208}" destId="{098EC3E9-409D-3D45-B06A-16E35926881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F2D548C2-FD62-8444-A0DA-C096F48352E0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s-ES"/>
        </a:p>
      </dgm:t>
    </dgm:pt>
    <dgm:pt modelId="{3174E714-AD7D-954F-B367-7F5602DEA924}">
      <dgm:prSet custT="1"/>
      <dgm:spPr>
        <a:solidFill>
          <a:srgbClr val="152B48"/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>
              <a:solidFill>
                <a:schemeClr val="bg1"/>
              </a:solidFill>
              <a:latin typeface="Montserrat" pitchFamily="2" charset="77"/>
            </a:rPr>
            <a:t>En niños previamente sanos con sepsis adquirida en la comunidad: </a:t>
          </a:r>
        </a:p>
      </dgm:t>
    </dgm:pt>
    <dgm:pt modelId="{7FB76FA1-4E43-5547-A156-62DA218B7412}" type="parTrans" cxnId="{F37E48E3-7984-3441-BE10-1F0EE5AFC245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chemeClr val="tx1"/>
            </a:solidFill>
            <a:latin typeface="Montserrat" pitchFamily="2" charset="77"/>
          </a:endParaRPr>
        </a:p>
      </dgm:t>
    </dgm:pt>
    <dgm:pt modelId="{36DEE790-7FB5-AF4A-9381-58858EF4AA26}" type="sibTrans" cxnId="{F37E48E3-7984-3441-BE10-1F0EE5AFC245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chemeClr val="tx1"/>
            </a:solidFill>
            <a:latin typeface="Montserrat" pitchFamily="2" charset="77"/>
          </a:endParaRPr>
        </a:p>
      </dgm:t>
    </dgm:pt>
    <dgm:pt modelId="{A4DAD3A3-7209-C14D-B495-331C9D9DAA3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Monoterapia cefalosporina de tercera generación.</a:t>
          </a:r>
        </a:p>
      </dgm:t>
    </dgm:pt>
    <dgm:pt modelId="{4EE3A2CE-4690-5148-B01E-6E06A08E2BA6}" type="parTrans" cxnId="{3EBB18BF-35E0-614B-8E8E-94322BB0FE1C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chemeClr val="tx1"/>
            </a:solidFill>
            <a:latin typeface="Montserrat" pitchFamily="2" charset="77"/>
          </a:endParaRPr>
        </a:p>
      </dgm:t>
    </dgm:pt>
    <dgm:pt modelId="{5B5CCA88-096B-1E44-B238-76739F74A981}" type="sibTrans" cxnId="{3EBB18BF-35E0-614B-8E8E-94322BB0FE1C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chemeClr val="tx1"/>
            </a:solidFill>
            <a:latin typeface="Montserrat" pitchFamily="2" charset="77"/>
          </a:endParaRPr>
        </a:p>
      </dgm:t>
    </dgm:pt>
    <dgm:pt modelId="{D8BD4177-0F48-0340-916C-DFE93DE4A5C9}">
      <dgm:prSet custT="1"/>
      <dgm:spPr>
        <a:solidFill>
          <a:srgbClr val="152B48"/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>
              <a:solidFill>
                <a:schemeClr val="bg1"/>
              </a:solidFill>
              <a:latin typeface="Montserrat" pitchFamily="2" charset="77"/>
            </a:rPr>
            <a:t>Neonatos y  menores de 3 meses: </a:t>
          </a:r>
        </a:p>
      </dgm:t>
    </dgm:pt>
    <dgm:pt modelId="{38DCD362-3870-8546-9E4B-C0E178CC76DC}" type="parTrans" cxnId="{F7F2A9A5-5AC8-A841-832D-94E558FDE69C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chemeClr val="tx1"/>
            </a:solidFill>
            <a:latin typeface="Montserrat" pitchFamily="2" charset="77"/>
          </a:endParaRPr>
        </a:p>
      </dgm:t>
    </dgm:pt>
    <dgm:pt modelId="{E5F88BC6-C502-3B4B-9F66-129E75EBADF5}" type="sibTrans" cxnId="{F7F2A9A5-5AC8-A841-832D-94E558FDE69C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chemeClr val="tx1"/>
            </a:solidFill>
            <a:latin typeface="Montserrat" pitchFamily="2" charset="77"/>
          </a:endParaRPr>
        </a:p>
      </dgm:t>
    </dgm:pt>
    <dgm:pt modelId="{EC45F627-04E2-B345-98CF-C737DDEDE1C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Cefalosporina de tercera generación + ampicilina para listeria, y considerar aciclovir empírico si existe clínica compatible con el VHS.</a:t>
          </a:r>
        </a:p>
      </dgm:t>
    </dgm:pt>
    <dgm:pt modelId="{385A4113-4DA6-3044-8FE7-DFB003EA4EC5}" type="parTrans" cxnId="{70A52218-8A23-274F-B8FE-0D5938BCFE48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chemeClr val="tx1"/>
            </a:solidFill>
            <a:latin typeface="Montserrat" pitchFamily="2" charset="77"/>
          </a:endParaRPr>
        </a:p>
      </dgm:t>
    </dgm:pt>
    <dgm:pt modelId="{70A7D861-A103-C449-9AE2-64A9C40527BD}" type="sibTrans" cxnId="{70A52218-8A23-274F-B8FE-0D5938BCFE48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chemeClr val="tx1"/>
            </a:solidFill>
            <a:latin typeface="Montserrat" pitchFamily="2" charset="77"/>
          </a:endParaRPr>
        </a:p>
      </dgm:t>
    </dgm:pt>
    <dgm:pt modelId="{48062F16-FB1F-7344-9B0D-E19CC3C0EDEE}">
      <dgm:prSet custT="1"/>
      <dgm:spPr>
        <a:solidFill>
          <a:srgbClr val="152B48"/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>
              <a:solidFill>
                <a:schemeClr val="bg1"/>
              </a:solidFill>
              <a:latin typeface="Montserrat" pitchFamily="2" charset="77"/>
            </a:rPr>
            <a:t>Para los pacientes con una fuente de infección intraabdominal:</a:t>
          </a:r>
        </a:p>
      </dgm:t>
    </dgm:pt>
    <dgm:pt modelId="{9129A860-8E64-504F-8BFC-B4D12D3EBDAA}" type="parTrans" cxnId="{8BB156D3-D3B5-9540-99AA-CB5C9F354A96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chemeClr val="tx1"/>
            </a:solidFill>
            <a:latin typeface="Montserrat" pitchFamily="2" charset="77"/>
          </a:endParaRPr>
        </a:p>
      </dgm:t>
    </dgm:pt>
    <dgm:pt modelId="{C1879D70-E430-A04A-9B30-5FB9A219E54A}" type="sibTrans" cxnId="{8BB156D3-D3B5-9540-99AA-CB5C9F354A96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chemeClr val="tx1"/>
            </a:solidFill>
            <a:latin typeface="Montserrat" pitchFamily="2" charset="77"/>
          </a:endParaRPr>
        </a:p>
      </dgm:t>
    </dgm:pt>
    <dgm:pt modelId="{2B1FE818-A1E1-104A-A519-3D0C0565D76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Patógenos gastrointestinales, incluidas las bacterias anaerobias, </a:t>
          </a:r>
          <a:r>
            <a:rPr lang="el-GR" sz="1800" dirty="0">
              <a:solidFill>
                <a:srgbClr val="152B48"/>
              </a:solidFill>
            </a:rPr>
            <a:t>β-</a:t>
          </a: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lactámico/inhibidor de </a:t>
          </a:r>
          <a:r>
            <a:rPr lang="el-GR" sz="1800" dirty="0">
              <a:solidFill>
                <a:srgbClr val="152B48"/>
              </a:solidFill>
            </a:rPr>
            <a:t>β-</a:t>
          </a: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lactamasas o carbapenem, o añadiendo clindamicina o metronidazol.</a:t>
          </a:r>
        </a:p>
      </dgm:t>
    </dgm:pt>
    <dgm:pt modelId="{744DAEE6-79CE-A744-8050-4FE427725B89}" type="parTrans" cxnId="{AA932C07-5C0C-754C-8C8E-49822E1594FA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chemeClr val="tx1"/>
            </a:solidFill>
            <a:latin typeface="Montserrat" pitchFamily="2" charset="77"/>
          </a:endParaRPr>
        </a:p>
      </dgm:t>
    </dgm:pt>
    <dgm:pt modelId="{BBE2A774-12F6-B041-B66A-526536E76D59}" type="sibTrans" cxnId="{AA932C07-5C0C-754C-8C8E-49822E1594FA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chemeClr val="tx1"/>
            </a:solidFill>
            <a:latin typeface="Montserrat" pitchFamily="2" charset="77"/>
          </a:endParaRPr>
        </a:p>
      </dgm:t>
    </dgm:pt>
    <dgm:pt modelId="{41E586DF-7B6C-F947-9E9C-9C524DD10211}" type="pres">
      <dgm:prSet presAssocID="{F2D548C2-FD62-8444-A0DA-C096F48352E0}" presName="linear" presStyleCnt="0">
        <dgm:presLayoutVars>
          <dgm:animLvl val="lvl"/>
          <dgm:resizeHandles val="exact"/>
        </dgm:presLayoutVars>
      </dgm:prSet>
      <dgm:spPr/>
    </dgm:pt>
    <dgm:pt modelId="{CA955632-E7A4-ED49-B327-1115E35E9CCB}" type="pres">
      <dgm:prSet presAssocID="{3174E714-AD7D-954F-B367-7F5602DEA924}" presName="parentText" presStyleLbl="node1" presStyleIdx="0" presStyleCnt="3" custLinFactY="-7783" custLinFactNeighborY="-100000">
        <dgm:presLayoutVars>
          <dgm:chMax val="0"/>
          <dgm:bulletEnabled val="1"/>
        </dgm:presLayoutVars>
      </dgm:prSet>
      <dgm:spPr/>
    </dgm:pt>
    <dgm:pt modelId="{B20E0DEE-9355-FE4F-853F-3D50123F84DE}" type="pres">
      <dgm:prSet presAssocID="{3174E714-AD7D-954F-B367-7F5602DEA924}" presName="childText" presStyleLbl="revTx" presStyleIdx="0" presStyleCnt="3">
        <dgm:presLayoutVars>
          <dgm:bulletEnabled val="1"/>
        </dgm:presLayoutVars>
      </dgm:prSet>
      <dgm:spPr/>
    </dgm:pt>
    <dgm:pt modelId="{83369740-F510-184C-96B3-28CCAAA550E7}" type="pres">
      <dgm:prSet presAssocID="{D8BD4177-0F48-0340-916C-DFE93DE4A5C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E4A9FD0-2085-E04D-A579-E059EAD26291}" type="pres">
      <dgm:prSet presAssocID="{D8BD4177-0F48-0340-916C-DFE93DE4A5C9}" presName="childText" presStyleLbl="revTx" presStyleIdx="1" presStyleCnt="3">
        <dgm:presLayoutVars>
          <dgm:bulletEnabled val="1"/>
        </dgm:presLayoutVars>
      </dgm:prSet>
      <dgm:spPr/>
    </dgm:pt>
    <dgm:pt modelId="{91F9D87A-85B5-BD4A-B521-3517AE61CA7C}" type="pres">
      <dgm:prSet presAssocID="{48062F16-FB1F-7344-9B0D-E19CC3C0EDE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A3F692C-E722-C54C-9C99-D165E115CC2D}" type="pres">
      <dgm:prSet presAssocID="{48062F16-FB1F-7344-9B0D-E19CC3C0EDE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76D08C03-613C-F044-B752-1B1B5439E037}" type="presOf" srcId="{F2D548C2-FD62-8444-A0DA-C096F48352E0}" destId="{41E586DF-7B6C-F947-9E9C-9C524DD10211}" srcOrd="0" destOrd="0" presId="urn:microsoft.com/office/officeart/2005/8/layout/vList2"/>
    <dgm:cxn modelId="{AA932C07-5C0C-754C-8C8E-49822E1594FA}" srcId="{48062F16-FB1F-7344-9B0D-E19CC3C0EDEE}" destId="{2B1FE818-A1E1-104A-A519-3D0C0565D760}" srcOrd="0" destOrd="0" parTransId="{744DAEE6-79CE-A744-8050-4FE427725B89}" sibTransId="{BBE2A774-12F6-B041-B66A-526536E76D59}"/>
    <dgm:cxn modelId="{70A52218-8A23-274F-B8FE-0D5938BCFE48}" srcId="{D8BD4177-0F48-0340-916C-DFE93DE4A5C9}" destId="{EC45F627-04E2-B345-98CF-C737DDEDE1C8}" srcOrd="0" destOrd="0" parTransId="{385A4113-4DA6-3044-8FE7-DFB003EA4EC5}" sibTransId="{70A7D861-A103-C449-9AE2-64A9C40527BD}"/>
    <dgm:cxn modelId="{80207F3F-EC69-3E4D-8BC0-C6D4EAE0B943}" type="presOf" srcId="{A4DAD3A3-7209-C14D-B495-331C9D9DAA31}" destId="{B20E0DEE-9355-FE4F-853F-3D50123F84DE}" srcOrd="0" destOrd="0" presId="urn:microsoft.com/office/officeart/2005/8/layout/vList2"/>
    <dgm:cxn modelId="{2B5C3F41-DDD3-A642-83EA-A59A8BD25301}" type="presOf" srcId="{3174E714-AD7D-954F-B367-7F5602DEA924}" destId="{CA955632-E7A4-ED49-B327-1115E35E9CCB}" srcOrd="0" destOrd="0" presId="urn:microsoft.com/office/officeart/2005/8/layout/vList2"/>
    <dgm:cxn modelId="{855BF262-982C-C84A-8519-E08E2514BEE6}" type="presOf" srcId="{EC45F627-04E2-B345-98CF-C737DDEDE1C8}" destId="{CE4A9FD0-2085-E04D-A579-E059EAD26291}" srcOrd="0" destOrd="0" presId="urn:microsoft.com/office/officeart/2005/8/layout/vList2"/>
    <dgm:cxn modelId="{13BC156B-A375-4D47-BE3D-367863E1210B}" type="presOf" srcId="{D8BD4177-0F48-0340-916C-DFE93DE4A5C9}" destId="{83369740-F510-184C-96B3-28CCAAA550E7}" srcOrd="0" destOrd="0" presId="urn:microsoft.com/office/officeart/2005/8/layout/vList2"/>
    <dgm:cxn modelId="{3A6C9856-DB7C-7040-A42B-E4516FBD1C05}" type="presOf" srcId="{48062F16-FB1F-7344-9B0D-E19CC3C0EDEE}" destId="{91F9D87A-85B5-BD4A-B521-3517AE61CA7C}" srcOrd="0" destOrd="0" presId="urn:microsoft.com/office/officeart/2005/8/layout/vList2"/>
    <dgm:cxn modelId="{F7F2A9A5-5AC8-A841-832D-94E558FDE69C}" srcId="{F2D548C2-FD62-8444-A0DA-C096F48352E0}" destId="{D8BD4177-0F48-0340-916C-DFE93DE4A5C9}" srcOrd="1" destOrd="0" parTransId="{38DCD362-3870-8546-9E4B-C0E178CC76DC}" sibTransId="{E5F88BC6-C502-3B4B-9F66-129E75EBADF5}"/>
    <dgm:cxn modelId="{677CDBBD-24DC-C24E-901A-9A09033F1610}" type="presOf" srcId="{2B1FE818-A1E1-104A-A519-3D0C0565D760}" destId="{2A3F692C-E722-C54C-9C99-D165E115CC2D}" srcOrd="0" destOrd="0" presId="urn:microsoft.com/office/officeart/2005/8/layout/vList2"/>
    <dgm:cxn modelId="{3EBB18BF-35E0-614B-8E8E-94322BB0FE1C}" srcId="{3174E714-AD7D-954F-B367-7F5602DEA924}" destId="{A4DAD3A3-7209-C14D-B495-331C9D9DAA31}" srcOrd="0" destOrd="0" parTransId="{4EE3A2CE-4690-5148-B01E-6E06A08E2BA6}" sibTransId="{5B5CCA88-096B-1E44-B238-76739F74A981}"/>
    <dgm:cxn modelId="{8BB156D3-D3B5-9540-99AA-CB5C9F354A96}" srcId="{F2D548C2-FD62-8444-A0DA-C096F48352E0}" destId="{48062F16-FB1F-7344-9B0D-E19CC3C0EDEE}" srcOrd="2" destOrd="0" parTransId="{9129A860-8E64-504F-8BFC-B4D12D3EBDAA}" sibTransId="{C1879D70-E430-A04A-9B30-5FB9A219E54A}"/>
    <dgm:cxn modelId="{F37E48E3-7984-3441-BE10-1F0EE5AFC245}" srcId="{F2D548C2-FD62-8444-A0DA-C096F48352E0}" destId="{3174E714-AD7D-954F-B367-7F5602DEA924}" srcOrd="0" destOrd="0" parTransId="{7FB76FA1-4E43-5547-A156-62DA218B7412}" sibTransId="{36DEE790-7FB5-AF4A-9381-58858EF4AA26}"/>
    <dgm:cxn modelId="{F3B23B7E-F132-AF49-8128-B44BD1BAB5D4}" type="presParOf" srcId="{41E586DF-7B6C-F947-9E9C-9C524DD10211}" destId="{CA955632-E7A4-ED49-B327-1115E35E9CCB}" srcOrd="0" destOrd="0" presId="urn:microsoft.com/office/officeart/2005/8/layout/vList2"/>
    <dgm:cxn modelId="{D1E114D3-1E6A-FA43-8851-B2034D3E5ACE}" type="presParOf" srcId="{41E586DF-7B6C-F947-9E9C-9C524DD10211}" destId="{B20E0DEE-9355-FE4F-853F-3D50123F84DE}" srcOrd="1" destOrd="0" presId="urn:microsoft.com/office/officeart/2005/8/layout/vList2"/>
    <dgm:cxn modelId="{732EAE9C-2770-0245-A20B-B1A29FFFDFC6}" type="presParOf" srcId="{41E586DF-7B6C-F947-9E9C-9C524DD10211}" destId="{83369740-F510-184C-96B3-28CCAAA550E7}" srcOrd="2" destOrd="0" presId="urn:microsoft.com/office/officeart/2005/8/layout/vList2"/>
    <dgm:cxn modelId="{E2D97561-B50B-D040-9909-B655EF9B7F79}" type="presParOf" srcId="{41E586DF-7B6C-F947-9E9C-9C524DD10211}" destId="{CE4A9FD0-2085-E04D-A579-E059EAD26291}" srcOrd="3" destOrd="0" presId="urn:microsoft.com/office/officeart/2005/8/layout/vList2"/>
    <dgm:cxn modelId="{8918E759-5D8D-E045-B106-FEA956478A63}" type="presParOf" srcId="{41E586DF-7B6C-F947-9E9C-9C524DD10211}" destId="{91F9D87A-85B5-BD4A-B521-3517AE61CA7C}" srcOrd="4" destOrd="0" presId="urn:microsoft.com/office/officeart/2005/8/layout/vList2"/>
    <dgm:cxn modelId="{10F3D870-2FD9-CA4F-82F8-6C5286ED40EB}" type="presParOf" srcId="{41E586DF-7B6C-F947-9E9C-9C524DD10211}" destId="{2A3F692C-E722-C54C-9C99-D165E115CC2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549198A-A6FB-C548-A6F6-8C9CC1D857BA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s-ES"/>
        </a:p>
      </dgm:t>
    </dgm:pt>
    <dgm:pt modelId="{91E5A828-5947-7E42-A5ED-E57031044412}">
      <dgm:prSet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600" b="1" dirty="0">
              <a:solidFill>
                <a:schemeClr val="bg1"/>
              </a:solidFill>
              <a:latin typeface="Montserrat" pitchFamily="2" charset="77"/>
            </a:rPr>
            <a:t>Inmunocomprometidos o sepsis asociada a cuidados de la salud: </a:t>
          </a:r>
        </a:p>
      </dgm:t>
    </dgm:pt>
    <dgm:pt modelId="{3D6D7495-90C7-C54D-AB09-D2F0D09802F0}" type="parTrans" cxnId="{B8AFA393-7203-2840-BFEF-15116212FA1A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50EB7E71-1127-7145-9BD2-BF14A4763D0B}" type="sibTrans" cxnId="{B8AFA393-7203-2840-BFEF-15116212FA1A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4CD529D7-89C0-EE43-A9B0-743A26B8022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Cefalosporina antipseudomonas, un carbapenem, o un </a:t>
          </a:r>
          <a:r>
            <a:rPr lang="el-GR" sz="1600" dirty="0">
              <a:solidFill>
                <a:srgbClr val="152B48"/>
              </a:solidFill>
            </a:rPr>
            <a:t>β-</a:t>
          </a:r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lactámico/inhibidor de </a:t>
          </a:r>
          <a:r>
            <a:rPr lang="el-GR" sz="1600" dirty="0">
              <a:solidFill>
                <a:srgbClr val="152B48"/>
              </a:solidFill>
            </a:rPr>
            <a:t>β-</a:t>
          </a:r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lactamasas. </a:t>
          </a:r>
        </a:p>
      </dgm:t>
    </dgm:pt>
    <dgm:pt modelId="{E446F48C-12FE-3F4D-84AD-EA9E5DBEE853}" type="parTrans" cxnId="{1AC15AB9-1555-0F45-8D66-EEF5B6C81884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F45C33AA-1942-A449-873A-521B98C783AC}" type="sibTrans" cxnId="{1AC15AB9-1555-0F45-8D66-EEF5B6C81884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FB13C07D-5B6E-A848-B24F-710181D5AC7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Asociar un glucopéptido si son portadores de un catéter o dispositivo central.</a:t>
          </a:r>
        </a:p>
      </dgm:t>
    </dgm:pt>
    <dgm:pt modelId="{981EF6F0-C9CF-594F-9DA0-DB4BD10FB324}" type="parTrans" cxnId="{AC8D3A9E-AEF6-3E48-9AFA-984C17037500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36CCD68E-9087-1B46-B329-44CE6D1A7B69}" type="sibTrans" cxnId="{AC8D3A9E-AEF6-3E48-9AFA-984C17037500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F9E9A838-132B-DD45-96AB-5A99ED0AB4A8}">
      <dgm:prSet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600" b="1" dirty="0">
              <a:solidFill>
                <a:schemeClr val="bg1"/>
              </a:solidFill>
              <a:latin typeface="Montserrat" pitchFamily="2" charset="77"/>
            </a:rPr>
            <a:t>Pacientes con trasplante de medula ósea, o enfermedad oncológica con fiebre y neutropenia: </a:t>
          </a:r>
        </a:p>
      </dgm:t>
    </dgm:pt>
    <dgm:pt modelId="{D56ABA16-1C78-7A4F-A77A-683B42D4F134}" type="parTrans" cxnId="{161731F3-6A81-E348-BDCC-5C5F8660658F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FB8BB96D-59FB-BE4F-9619-2E6CD0F99818}" type="sibTrans" cxnId="{161731F3-6A81-E348-BDCC-5C5F8660658F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9EC462AF-C6C6-7D4B-AA85-270426C4C4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Monoterapia con un </a:t>
          </a:r>
          <a:r>
            <a:rPr lang="el-GR" sz="1600" dirty="0">
              <a:solidFill>
                <a:srgbClr val="152B48"/>
              </a:solidFill>
            </a:rPr>
            <a:t>β-</a:t>
          </a:r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lactámico/inhibidor de </a:t>
          </a:r>
          <a:r>
            <a:rPr lang="el-GR" sz="1600" dirty="0">
              <a:solidFill>
                <a:srgbClr val="152B48"/>
              </a:solidFill>
            </a:rPr>
            <a:t>β-</a:t>
          </a:r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lactamasas. </a:t>
          </a:r>
        </a:p>
      </dgm:t>
    </dgm:pt>
    <dgm:pt modelId="{13E41CB5-8217-7943-A58F-1074EF8838D3}" type="parTrans" cxnId="{CE4EFE9B-E766-364A-9C76-752F28C74CA7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6F73532E-7855-2748-BE17-031C1DF344B0}" type="sibTrans" cxnId="{CE4EFE9B-E766-364A-9C76-752F28C74CA7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CF33EB6B-A09D-6943-A6E8-FAB5217A0A7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Si la prevalencia de BLEE es superior al 10% se debe asociar aminoglucósido. </a:t>
          </a:r>
        </a:p>
      </dgm:t>
    </dgm:pt>
    <dgm:pt modelId="{8D860820-2660-3A4C-993C-AA6DF01EFA27}" type="parTrans" cxnId="{C4148FFC-CCE4-4A4C-AA8A-C9550C9968F8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EA1E6D6B-E496-B846-BB7F-571203FE9695}" type="sibTrans" cxnId="{C4148FFC-CCE4-4A4C-AA8A-C9550C9968F8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0E91BA6A-9B62-3444-9D90-B3ECC8F2DCC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600">
              <a:solidFill>
                <a:srgbClr val="152B48"/>
              </a:solidFill>
              <a:latin typeface="Montserrat" pitchFamily="2" charset="77"/>
            </a:rPr>
            <a:t>Si es portador de un catéter central asociar vancomicina. </a:t>
          </a:r>
          <a:endParaRPr lang="es-CO" sz="1600" dirty="0">
            <a:solidFill>
              <a:srgbClr val="152B48"/>
            </a:solidFill>
            <a:latin typeface="Montserrat" pitchFamily="2" charset="77"/>
          </a:endParaRPr>
        </a:p>
      </dgm:t>
    </dgm:pt>
    <dgm:pt modelId="{7CF537E7-FFAE-DE43-9F9E-E39905936B3D}" type="parTrans" cxnId="{686E0396-3A8F-DB40-925C-89062E864B0B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98682856-0904-6F45-8352-BA1BE2573D09}" type="sibTrans" cxnId="{686E0396-3A8F-DB40-925C-89062E864B0B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0ADC6615-3F23-A041-9C43-EEDE3FD817F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Si no presenta una evolución favorable y no hay crecimiento en los cultivos, valorar cambiar por un carbapenem y asociar tratamiento antifúngico. </a:t>
          </a:r>
        </a:p>
      </dgm:t>
    </dgm:pt>
    <dgm:pt modelId="{032104C2-F512-E344-A935-2903BCC7BC57}" type="parTrans" cxnId="{B11E1620-770B-3A46-A40E-B9F233AEBE94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99829816-1FDA-564D-9AF8-AB2FBB3CB6FC}" type="sibTrans" cxnId="{B11E1620-770B-3A46-A40E-B9F233AEBE94}">
      <dgm:prSet/>
      <dgm:spPr/>
      <dgm:t>
        <a:bodyPr/>
        <a:lstStyle/>
        <a:p>
          <a:pPr>
            <a:lnSpc>
              <a:spcPct val="100000"/>
            </a:lnSpc>
          </a:pPr>
          <a:endParaRPr lang="es-ES" sz="1600">
            <a:solidFill>
              <a:schemeClr val="tx1"/>
            </a:solidFill>
            <a:latin typeface="Montserrat" pitchFamily="2" charset="77"/>
          </a:endParaRPr>
        </a:p>
      </dgm:t>
    </dgm:pt>
    <dgm:pt modelId="{F6D0D76F-0359-4746-AAC5-FAA954D0485F}" type="pres">
      <dgm:prSet presAssocID="{5549198A-A6FB-C548-A6F6-8C9CC1D857BA}" presName="linear" presStyleCnt="0">
        <dgm:presLayoutVars>
          <dgm:animLvl val="lvl"/>
          <dgm:resizeHandles val="exact"/>
        </dgm:presLayoutVars>
      </dgm:prSet>
      <dgm:spPr/>
    </dgm:pt>
    <dgm:pt modelId="{9E40FCAB-00B5-6947-9719-E4F64C20DF6C}" type="pres">
      <dgm:prSet presAssocID="{91E5A828-5947-7E42-A5ED-E5703104441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7B22D24-F7C4-EF44-B5BB-5906A8A46BA8}" type="pres">
      <dgm:prSet presAssocID="{91E5A828-5947-7E42-A5ED-E57031044412}" presName="childText" presStyleLbl="revTx" presStyleIdx="0" presStyleCnt="2">
        <dgm:presLayoutVars>
          <dgm:bulletEnabled val="1"/>
        </dgm:presLayoutVars>
      </dgm:prSet>
      <dgm:spPr/>
    </dgm:pt>
    <dgm:pt modelId="{4A22888A-54AB-F84A-B6DB-97E1F48697DB}" type="pres">
      <dgm:prSet presAssocID="{F9E9A838-132B-DD45-96AB-5A99ED0AB4A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B14006C-DB74-7749-964A-51EAE722FCCB}" type="pres">
      <dgm:prSet presAssocID="{F9E9A838-132B-DD45-96AB-5A99ED0AB4A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67CFE16-3807-0D41-A00F-8FB6C1B50E6D}" type="presOf" srcId="{F9E9A838-132B-DD45-96AB-5A99ED0AB4A8}" destId="{4A22888A-54AB-F84A-B6DB-97E1F48697DB}" srcOrd="0" destOrd="0" presId="urn:microsoft.com/office/officeart/2005/8/layout/vList2"/>
    <dgm:cxn modelId="{98ECB61E-671A-7B40-B186-A4FC22529F1F}" type="presOf" srcId="{4CD529D7-89C0-EE43-A9B0-743A26B8022E}" destId="{57B22D24-F7C4-EF44-B5BB-5906A8A46BA8}" srcOrd="0" destOrd="0" presId="urn:microsoft.com/office/officeart/2005/8/layout/vList2"/>
    <dgm:cxn modelId="{B11E1620-770B-3A46-A40E-B9F233AEBE94}" srcId="{F9E9A838-132B-DD45-96AB-5A99ED0AB4A8}" destId="{0ADC6615-3F23-A041-9C43-EEDE3FD817FE}" srcOrd="3" destOrd="0" parTransId="{032104C2-F512-E344-A935-2903BCC7BC57}" sibTransId="{99829816-1FDA-564D-9AF8-AB2FBB3CB6FC}"/>
    <dgm:cxn modelId="{CB602759-38EF-2A4B-9515-C6757FD4F103}" type="presOf" srcId="{0E91BA6A-9B62-3444-9D90-B3ECC8F2DCCF}" destId="{2B14006C-DB74-7749-964A-51EAE722FCCB}" srcOrd="0" destOrd="2" presId="urn:microsoft.com/office/officeart/2005/8/layout/vList2"/>
    <dgm:cxn modelId="{4E984380-42A9-B44B-91EF-19F208F00F0C}" type="presOf" srcId="{5549198A-A6FB-C548-A6F6-8C9CC1D857BA}" destId="{F6D0D76F-0359-4746-AAC5-FAA954D0485F}" srcOrd="0" destOrd="0" presId="urn:microsoft.com/office/officeart/2005/8/layout/vList2"/>
    <dgm:cxn modelId="{74327D8A-1B01-D945-934A-B00B9B056F5C}" type="presOf" srcId="{91E5A828-5947-7E42-A5ED-E57031044412}" destId="{9E40FCAB-00B5-6947-9719-E4F64C20DF6C}" srcOrd="0" destOrd="0" presId="urn:microsoft.com/office/officeart/2005/8/layout/vList2"/>
    <dgm:cxn modelId="{B8AFA393-7203-2840-BFEF-15116212FA1A}" srcId="{5549198A-A6FB-C548-A6F6-8C9CC1D857BA}" destId="{91E5A828-5947-7E42-A5ED-E57031044412}" srcOrd="0" destOrd="0" parTransId="{3D6D7495-90C7-C54D-AB09-D2F0D09802F0}" sibTransId="{50EB7E71-1127-7145-9BD2-BF14A4763D0B}"/>
    <dgm:cxn modelId="{686E0396-3A8F-DB40-925C-89062E864B0B}" srcId="{F9E9A838-132B-DD45-96AB-5A99ED0AB4A8}" destId="{0E91BA6A-9B62-3444-9D90-B3ECC8F2DCCF}" srcOrd="2" destOrd="0" parTransId="{7CF537E7-FFAE-DE43-9F9E-E39905936B3D}" sibTransId="{98682856-0904-6F45-8352-BA1BE2573D09}"/>
    <dgm:cxn modelId="{29DD5098-53ED-F544-9999-0AECA13D268C}" type="presOf" srcId="{CF33EB6B-A09D-6943-A6E8-FAB5217A0A75}" destId="{2B14006C-DB74-7749-964A-51EAE722FCCB}" srcOrd="0" destOrd="1" presId="urn:microsoft.com/office/officeart/2005/8/layout/vList2"/>
    <dgm:cxn modelId="{CE4EFE9B-E766-364A-9C76-752F28C74CA7}" srcId="{F9E9A838-132B-DD45-96AB-5A99ED0AB4A8}" destId="{9EC462AF-C6C6-7D4B-AA85-270426C4C4B5}" srcOrd="0" destOrd="0" parTransId="{13E41CB5-8217-7943-A58F-1074EF8838D3}" sibTransId="{6F73532E-7855-2748-BE17-031C1DF344B0}"/>
    <dgm:cxn modelId="{AC8D3A9E-AEF6-3E48-9AFA-984C17037500}" srcId="{91E5A828-5947-7E42-A5ED-E57031044412}" destId="{FB13C07D-5B6E-A848-B24F-710181D5AC73}" srcOrd="1" destOrd="0" parTransId="{981EF6F0-C9CF-594F-9DA0-DB4BD10FB324}" sibTransId="{36CCD68E-9087-1B46-B329-44CE6D1A7B69}"/>
    <dgm:cxn modelId="{296DF2AF-BDB8-AD4A-99AE-12C9A51E68C7}" type="presOf" srcId="{FB13C07D-5B6E-A848-B24F-710181D5AC73}" destId="{57B22D24-F7C4-EF44-B5BB-5906A8A46BA8}" srcOrd="0" destOrd="1" presId="urn:microsoft.com/office/officeart/2005/8/layout/vList2"/>
    <dgm:cxn modelId="{1AC15AB9-1555-0F45-8D66-EEF5B6C81884}" srcId="{91E5A828-5947-7E42-A5ED-E57031044412}" destId="{4CD529D7-89C0-EE43-A9B0-743A26B8022E}" srcOrd="0" destOrd="0" parTransId="{E446F48C-12FE-3F4D-84AD-EA9E5DBEE853}" sibTransId="{F45C33AA-1942-A449-873A-521B98C783AC}"/>
    <dgm:cxn modelId="{1E2858D8-894C-6D49-B68D-2CA98B5AF33C}" type="presOf" srcId="{9EC462AF-C6C6-7D4B-AA85-270426C4C4B5}" destId="{2B14006C-DB74-7749-964A-51EAE722FCCB}" srcOrd="0" destOrd="0" presId="urn:microsoft.com/office/officeart/2005/8/layout/vList2"/>
    <dgm:cxn modelId="{161731F3-6A81-E348-BDCC-5C5F8660658F}" srcId="{5549198A-A6FB-C548-A6F6-8C9CC1D857BA}" destId="{F9E9A838-132B-DD45-96AB-5A99ED0AB4A8}" srcOrd="1" destOrd="0" parTransId="{D56ABA16-1C78-7A4F-A77A-683B42D4F134}" sibTransId="{FB8BB96D-59FB-BE4F-9619-2E6CD0F99818}"/>
    <dgm:cxn modelId="{6855E9F8-ACE4-A649-A4D7-7921D8F0FE36}" type="presOf" srcId="{0ADC6615-3F23-A041-9C43-EEDE3FD817FE}" destId="{2B14006C-DB74-7749-964A-51EAE722FCCB}" srcOrd="0" destOrd="3" presId="urn:microsoft.com/office/officeart/2005/8/layout/vList2"/>
    <dgm:cxn modelId="{C4148FFC-CCE4-4A4C-AA8A-C9550C9968F8}" srcId="{F9E9A838-132B-DD45-96AB-5A99ED0AB4A8}" destId="{CF33EB6B-A09D-6943-A6E8-FAB5217A0A75}" srcOrd="1" destOrd="0" parTransId="{8D860820-2660-3A4C-993C-AA6DF01EFA27}" sibTransId="{EA1E6D6B-E496-B846-BB7F-571203FE9695}"/>
    <dgm:cxn modelId="{ECC4DC37-3296-EE43-9F0E-896514EDF14A}" type="presParOf" srcId="{F6D0D76F-0359-4746-AAC5-FAA954D0485F}" destId="{9E40FCAB-00B5-6947-9719-E4F64C20DF6C}" srcOrd="0" destOrd="0" presId="urn:microsoft.com/office/officeart/2005/8/layout/vList2"/>
    <dgm:cxn modelId="{6C6B3861-7D9E-8841-BBD9-441270F36380}" type="presParOf" srcId="{F6D0D76F-0359-4746-AAC5-FAA954D0485F}" destId="{57B22D24-F7C4-EF44-B5BB-5906A8A46BA8}" srcOrd="1" destOrd="0" presId="urn:microsoft.com/office/officeart/2005/8/layout/vList2"/>
    <dgm:cxn modelId="{57AF0EDF-95ED-4547-88D1-343810B3EC3D}" type="presParOf" srcId="{F6D0D76F-0359-4746-AAC5-FAA954D0485F}" destId="{4A22888A-54AB-F84A-B6DB-97E1F48697DB}" srcOrd="2" destOrd="0" presId="urn:microsoft.com/office/officeart/2005/8/layout/vList2"/>
    <dgm:cxn modelId="{506EA681-9F07-344B-959B-5916A5AAC27E}" type="presParOf" srcId="{F6D0D76F-0359-4746-AAC5-FAA954D0485F}" destId="{2B14006C-DB74-7749-964A-51EAE722FCC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1BDE64-0C28-0B47-8967-2C2AE038E090}" type="doc">
      <dgm:prSet loTypeId="urn:microsoft.com/office/officeart/2005/8/layout/vList3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3775D1D3-055B-D44E-8663-C6BBA6940060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b="1" i="1" dirty="0">
              <a:solidFill>
                <a:srgbClr val="152B48"/>
              </a:solidFill>
              <a:latin typeface="Montserrat" pitchFamily="2" charset="77"/>
            </a:rPr>
            <a:t>La mortalidad de los niños con sepsis varía del 4% al 50% según la gravedad de la enfermedad, los factores de riesgo y la ubicación geográfica.</a:t>
          </a:r>
          <a:endParaRPr lang="es-CO" dirty="0">
            <a:solidFill>
              <a:srgbClr val="152B48"/>
            </a:solidFill>
            <a:latin typeface="Montserrat" pitchFamily="2" charset="77"/>
          </a:endParaRPr>
        </a:p>
      </dgm:t>
    </dgm:pt>
    <dgm:pt modelId="{A6D9D7C7-E4B9-664D-9411-DC7381D3B80F}" type="parTrans" cxnId="{93218C61-CB70-6044-9913-CF9CEE7F31EE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6BAF35AD-D4BC-CF4F-BAAF-DB0098368E53}" type="sibTrans" cxnId="{93218C61-CB70-6044-9913-CF9CEE7F31EE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A014C8F1-E951-0C4B-90C9-0B5DC9B1623B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b="1" i="1" dirty="0">
              <a:solidFill>
                <a:srgbClr val="152B48"/>
              </a:solidFill>
              <a:latin typeface="Montserrat" pitchFamily="2" charset="77"/>
            </a:rPr>
            <a:t>La mayoría de los niños que mueren de sepsis sufren de shock refractario o de síndrome de disfunción multiorgánica.</a:t>
          </a:r>
          <a:endParaRPr lang="es-CO" dirty="0">
            <a:solidFill>
              <a:srgbClr val="152B48"/>
            </a:solidFill>
            <a:latin typeface="Montserrat" pitchFamily="2" charset="77"/>
          </a:endParaRPr>
        </a:p>
      </dgm:t>
    </dgm:pt>
    <dgm:pt modelId="{38E71573-7BEB-FE4D-B826-7C7B3DDCB089}" type="parTrans" cxnId="{C5D00E12-EDFD-CF4E-B644-8ECAECA2A272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E5F1B6CF-4EDD-AA46-8389-F721E40380C5}" type="sibTrans" cxnId="{C5D00E12-EDFD-CF4E-B644-8ECAECA2A272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129BAB37-A450-4045-A72F-0D4EA057D747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b="1" i="1" dirty="0">
              <a:solidFill>
                <a:srgbClr val="152B48"/>
              </a:solidFill>
              <a:latin typeface="Montserrat" pitchFamily="2" charset="77"/>
            </a:rPr>
            <a:t>Muchas muertes ocurren dentro de las primeras 48-72 h de tratamiento.</a:t>
          </a:r>
          <a:endParaRPr lang="es-CO" dirty="0">
            <a:solidFill>
              <a:srgbClr val="152B48"/>
            </a:solidFill>
            <a:latin typeface="Montserrat" pitchFamily="2" charset="77"/>
          </a:endParaRPr>
        </a:p>
      </dgm:t>
    </dgm:pt>
    <dgm:pt modelId="{6FF86D05-9096-8F43-A021-CC30989C2447}" type="parTrans" cxnId="{94C7A324-F0F3-204C-BF3F-F00DEC1DF3D2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DEA795A0-3200-2741-8AAE-9471AAF26FDF}" type="sibTrans" cxnId="{94C7A324-F0F3-204C-BF3F-F00DEC1DF3D2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9295B02D-CE0E-0C42-B4B6-8FEAA16AB090}" type="pres">
      <dgm:prSet presAssocID="{671BDE64-0C28-0B47-8967-2C2AE038E090}" presName="linearFlow" presStyleCnt="0">
        <dgm:presLayoutVars>
          <dgm:dir/>
          <dgm:resizeHandles val="exact"/>
        </dgm:presLayoutVars>
      </dgm:prSet>
      <dgm:spPr/>
    </dgm:pt>
    <dgm:pt modelId="{A557B4BF-CB7A-1144-A452-103FB20FA7B5}" type="pres">
      <dgm:prSet presAssocID="{3775D1D3-055B-D44E-8663-C6BBA6940060}" presName="composite" presStyleCnt="0"/>
      <dgm:spPr/>
    </dgm:pt>
    <dgm:pt modelId="{0B89E3D9-D370-494B-9F3B-3B0D09E093A1}" type="pres">
      <dgm:prSet presAssocID="{3775D1D3-055B-D44E-8663-C6BBA6940060}" presName="imgShp" presStyleLbl="fgImgPlace1" presStyleIdx="0" presStyleCnt="3"/>
      <dgm:spPr>
        <a:solidFill>
          <a:srgbClr val="00AAA7">
            <a:alpha val="77000"/>
          </a:srgbClr>
        </a:solidFill>
        <a:ln>
          <a:solidFill>
            <a:srgbClr val="00AAA7"/>
          </a:solidFill>
        </a:ln>
      </dgm:spPr>
    </dgm:pt>
    <dgm:pt modelId="{7027F652-F62B-0A4E-B08D-87B63FA52A6F}" type="pres">
      <dgm:prSet presAssocID="{3775D1D3-055B-D44E-8663-C6BBA6940060}" presName="txShp" presStyleLbl="node1" presStyleIdx="0" presStyleCnt="3">
        <dgm:presLayoutVars>
          <dgm:bulletEnabled val="1"/>
        </dgm:presLayoutVars>
      </dgm:prSet>
      <dgm:spPr/>
    </dgm:pt>
    <dgm:pt modelId="{58E905A6-5E01-AE46-AF7D-F746CB91F0B6}" type="pres">
      <dgm:prSet presAssocID="{6BAF35AD-D4BC-CF4F-BAAF-DB0098368E53}" presName="spacing" presStyleCnt="0"/>
      <dgm:spPr/>
    </dgm:pt>
    <dgm:pt modelId="{7D10DE27-EA56-414A-9D69-5B1E890E12E1}" type="pres">
      <dgm:prSet presAssocID="{A014C8F1-E951-0C4B-90C9-0B5DC9B1623B}" presName="composite" presStyleCnt="0"/>
      <dgm:spPr/>
    </dgm:pt>
    <dgm:pt modelId="{D4F705F6-FEA4-B34E-A673-F8276465E288}" type="pres">
      <dgm:prSet presAssocID="{A014C8F1-E951-0C4B-90C9-0B5DC9B1623B}" presName="imgShp" presStyleLbl="fgImgPlace1" presStyleIdx="1" presStyleCnt="3"/>
      <dgm:spPr>
        <a:solidFill>
          <a:srgbClr val="00AAA7">
            <a:alpha val="77000"/>
          </a:srgbClr>
        </a:solidFill>
        <a:ln>
          <a:solidFill>
            <a:srgbClr val="00AAA7"/>
          </a:solidFill>
        </a:ln>
      </dgm:spPr>
    </dgm:pt>
    <dgm:pt modelId="{C660E16C-EB3A-2A49-87B0-25A817CB6E8F}" type="pres">
      <dgm:prSet presAssocID="{A014C8F1-E951-0C4B-90C9-0B5DC9B1623B}" presName="txShp" presStyleLbl="node1" presStyleIdx="1" presStyleCnt="3">
        <dgm:presLayoutVars>
          <dgm:bulletEnabled val="1"/>
        </dgm:presLayoutVars>
      </dgm:prSet>
      <dgm:spPr/>
    </dgm:pt>
    <dgm:pt modelId="{A82DC572-664A-E548-B2DE-AC00D80F9C1A}" type="pres">
      <dgm:prSet presAssocID="{E5F1B6CF-4EDD-AA46-8389-F721E40380C5}" presName="spacing" presStyleCnt="0"/>
      <dgm:spPr/>
    </dgm:pt>
    <dgm:pt modelId="{0E3A7DFB-70EE-5D4C-902C-E4E97E74D223}" type="pres">
      <dgm:prSet presAssocID="{129BAB37-A450-4045-A72F-0D4EA057D747}" presName="composite" presStyleCnt="0"/>
      <dgm:spPr/>
    </dgm:pt>
    <dgm:pt modelId="{31A86303-EE48-FE4E-B113-AA4DF80368C4}" type="pres">
      <dgm:prSet presAssocID="{129BAB37-A450-4045-A72F-0D4EA057D747}" presName="imgShp" presStyleLbl="fgImgPlace1" presStyleIdx="2" presStyleCnt="3"/>
      <dgm:spPr>
        <a:solidFill>
          <a:srgbClr val="00AAA7">
            <a:alpha val="77000"/>
          </a:srgbClr>
        </a:solidFill>
        <a:ln>
          <a:solidFill>
            <a:srgbClr val="00AAA7"/>
          </a:solidFill>
        </a:ln>
      </dgm:spPr>
    </dgm:pt>
    <dgm:pt modelId="{804DC401-9292-C94D-A152-BD168B8A1F71}" type="pres">
      <dgm:prSet presAssocID="{129BAB37-A450-4045-A72F-0D4EA057D7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C5D00E12-EDFD-CF4E-B644-8ECAECA2A272}" srcId="{671BDE64-0C28-0B47-8967-2C2AE038E090}" destId="{A014C8F1-E951-0C4B-90C9-0B5DC9B1623B}" srcOrd="1" destOrd="0" parTransId="{38E71573-7BEB-FE4D-B826-7C7B3DDCB089}" sibTransId="{E5F1B6CF-4EDD-AA46-8389-F721E40380C5}"/>
    <dgm:cxn modelId="{94C7A324-F0F3-204C-BF3F-F00DEC1DF3D2}" srcId="{671BDE64-0C28-0B47-8967-2C2AE038E090}" destId="{129BAB37-A450-4045-A72F-0D4EA057D747}" srcOrd="2" destOrd="0" parTransId="{6FF86D05-9096-8F43-A021-CC30989C2447}" sibTransId="{DEA795A0-3200-2741-8AAE-9471AAF26FDF}"/>
    <dgm:cxn modelId="{93218C61-CB70-6044-9913-CF9CEE7F31EE}" srcId="{671BDE64-0C28-0B47-8967-2C2AE038E090}" destId="{3775D1D3-055B-D44E-8663-C6BBA6940060}" srcOrd="0" destOrd="0" parTransId="{A6D9D7C7-E4B9-664D-9411-DC7381D3B80F}" sibTransId="{6BAF35AD-D4BC-CF4F-BAAF-DB0098368E53}"/>
    <dgm:cxn modelId="{1A8CEC41-F379-2F49-B1B7-E62EB1A3FD5B}" type="presOf" srcId="{671BDE64-0C28-0B47-8967-2C2AE038E090}" destId="{9295B02D-CE0E-0C42-B4B6-8FEAA16AB090}" srcOrd="0" destOrd="0" presId="urn:microsoft.com/office/officeart/2005/8/layout/vList3"/>
    <dgm:cxn modelId="{F8172481-D113-9E45-9826-C123B9E3D428}" type="presOf" srcId="{A014C8F1-E951-0C4B-90C9-0B5DC9B1623B}" destId="{C660E16C-EB3A-2A49-87B0-25A817CB6E8F}" srcOrd="0" destOrd="0" presId="urn:microsoft.com/office/officeart/2005/8/layout/vList3"/>
    <dgm:cxn modelId="{0847A9B4-DD78-F749-A725-46179C371582}" type="presOf" srcId="{129BAB37-A450-4045-A72F-0D4EA057D747}" destId="{804DC401-9292-C94D-A152-BD168B8A1F71}" srcOrd="0" destOrd="0" presId="urn:microsoft.com/office/officeart/2005/8/layout/vList3"/>
    <dgm:cxn modelId="{DDA38CD9-DB51-5E4E-9FB1-F5E55BB17EFB}" type="presOf" srcId="{3775D1D3-055B-D44E-8663-C6BBA6940060}" destId="{7027F652-F62B-0A4E-B08D-87B63FA52A6F}" srcOrd="0" destOrd="0" presId="urn:microsoft.com/office/officeart/2005/8/layout/vList3"/>
    <dgm:cxn modelId="{B61A954A-C637-8741-9141-88D994FD0FE0}" type="presParOf" srcId="{9295B02D-CE0E-0C42-B4B6-8FEAA16AB090}" destId="{A557B4BF-CB7A-1144-A452-103FB20FA7B5}" srcOrd="0" destOrd="0" presId="urn:microsoft.com/office/officeart/2005/8/layout/vList3"/>
    <dgm:cxn modelId="{6CBF6EF8-DA17-E447-BD8C-116C6977C115}" type="presParOf" srcId="{A557B4BF-CB7A-1144-A452-103FB20FA7B5}" destId="{0B89E3D9-D370-494B-9F3B-3B0D09E093A1}" srcOrd="0" destOrd="0" presId="urn:microsoft.com/office/officeart/2005/8/layout/vList3"/>
    <dgm:cxn modelId="{A21EA0C1-8D87-4D4B-8550-F349A8CDF699}" type="presParOf" srcId="{A557B4BF-CB7A-1144-A452-103FB20FA7B5}" destId="{7027F652-F62B-0A4E-B08D-87B63FA52A6F}" srcOrd="1" destOrd="0" presId="urn:microsoft.com/office/officeart/2005/8/layout/vList3"/>
    <dgm:cxn modelId="{19B4BE02-04B8-9249-AFCC-BCA3B08CC50B}" type="presParOf" srcId="{9295B02D-CE0E-0C42-B4B6-8FEAA16AB090}" destId="{58E905A6-5E01-AE46-AF7D-F746CB91F0B6}" srcOrd="1" destOrd="0" presId="urn:microsoft.com/office/officeart/2005/8/layout/vList3"/>
    <dgm:cxn modelId="{E6EC4781-C449-3740-B9E9-9BC5E5D962E3}" type="presParOf" srcId="{9295B02D-CE0E-0C42-B4B6-8FEAA16AB090}" destId="{7D10DE27-EA56-414A-9D69-5B1E890E12E1}" srcOrd="2" destOrd="0" presId="urn:microsoft.com/office/officeart/2005/8/layout/vList3"/>
    <dgm:cxn modelId="{060A375F-E16F-6044-BBB0-B511973D8BB0}" type="presParOf" srcId="{7D10DE27-EA56-414A-9D69-5B1E890E12E1}" destId="{D4F705F6-FEA4-B34E-A673-F8276465E288}" srcOrd="0" destOrd="0" presId="urn:microsoft.com/office/officeart/2005/8/layout/vList3"/>
    <dgm:cxn modelId="{D593E374-C8CC-E54C-B7B5-4C569ED7AF7A}" type="presParOf" srcId="{7D10DE27-EA56-414A-9D69-5B1E890E12E1}" destId="{C660E16C-EB3A-2A49-87B0-25A817CB6E8F}" srcOrd="1" destOrd="0" presId="urn:microsoft.com/office/officeart/2005/8/layout/vList3"/>
    <dgm:cxn modelId="{317A3A46-A9D9-344B-9311-A498F9145D2C}" type="presParOf" srcId="{9295B02D-CE0E-0C42-B4B6-8FEAA16AB090}" destId="{A82DC572-664A-E548-B2DE-AC00D80F9C1A}" srcOrd="3" destOrd="0" presId="urn:microsoft.com/office/officeart/2005/8/layout/vList3"/>
    <dgm:cxn modelId="{9C7E9733-7152-714D-8C49-80DC56CB96F3}" type="presParOf" srcId="{9295B02D-CE0E-0C42-B4B6-8FEAA16AB090}" destId="{0E3A7DFB-70EE-5D4C-902C-E4E97E74D223}" srcOrd="4" destOrd="0" presId="urn:microsoft.com/office/officeart/2005/8/layout/vList3"/>
    <dgm:cxn modelId="{A10A54E0-0F95-474C-B3A0-1BCFC5388215}" type="presParOf" srcId="{0E3A7DFB-70EE-5D4C-902C-E4E97E74D223}" destId="{31A86303-EE48-FE4E-B113-AA4DF80368C4}" srcOrd="0" destOrd="0" presId="urn:microsoft.com/office/officeart/2005/8/layout/vList3"/>
    <dgm:cxn modelId="{E16F71EC-5FF7-6441-BEC7-23952E119F05}" type="presParOf" srcId="{0E3A7DFB-70EE-5D4C-902C-E4E97E74D223}" destId="{804DC401-9292-C94D-A152-BD168B8A1F7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EA72A9FA-4CFF-3F44-97BA-6AFAD95F0819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s-ES"/>
        </a:p>
      </dgm:t>
    </dgm:pt>
    <dgm:pt modelId="{8F033392-3E8C-DB47-8109-5D9283B59605}">
      <dgm:prSet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>
              <a:solidFill>
                <a:schemeClr val="bg1"/>
              </a:solidFill>
              <a:latin typeface="Montserrat" pitchFamily="2" charset="77"/>
            </a:rPr>
            <a:t>Pacientes con dispositivos permanentes (dispositivos de asistencia ventricular, marcapasos, derivación ventrículo peritoneal, traqueostomia):</a:t>
          </a:r>
        </a:p>
      </dgm:t>
    </dgm:pt>
    <dgm:pt modelId="{33E54F34-91D9-2F4A-B76F-0446E524660A}" type="parTrans" cxnId="{0CB9835E-1FF7-1D46-A6CC-8773B4F850FF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D5B63E5E-2B10-A647-B520-EC327DB498FF}" type="sibTrans" cxnId="{0CB9835E-1FF7-1D46-A6CC-8773B4F850FF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73942025-AAFA-F047-9538-366E0410EC3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Cefalosporina antipseudomonas y valorar asociar antifúngicos. </a:t>
          </a:r>
        </a:p>
      </dgm:t>
    </dgm:pt>
    <dgm:pt modelId="{B8FC0F64-787B-FF4A-A269-25EFCFEAC158}" type="parTrans" cxnId="{ECED80BC-17DF-8B42-8684-7F912058E5E2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ADAF0AA3-9DC0-0045-B64F-727FCF519191}" type="sibTrans" cxnId="{ECED80BC-17DF-8B42-8684-7F912058E5E2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CD314266-B1D6-5540-80D4-B71365684432}">
      <dgm:prSet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b="1">
              <a:solidFill>
                <a:schemeClr val="bg1"/>
              </a:solidFill>
              <a:latin typeface="Montserrat" pitchFamily="2" charset="77"/>
            </a:rPr>
            <a:t>Pacientes con patología crónica respiratoria y/o neurológica:</a:t>
          </a:r>
        </a:p>
      </dgm:t>
    </dgm:pt>
    <dgm:pt modelId="{DB58A07F-DB67-B64F-A934-6B718A865E1A}" type="parTrans" cxnId="{99B70D0D-6395-6B44-BE04-4005E01D87EC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926B644A-5C08-7C45-A2EC-A66932F039A3}" type="sibTrans" cxnId="{99B70D0D-6395-6B44-BE04-4005E01D87EC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E94C33AF-5C78-944D-8777-A4F058A4C5D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Cefalosporina antipseudomonas, un carbapenem, o un </a:t>
          </a:r>
          <a:r>
            <a:rPr lang="el-GR" sz="1800" dirty="0">
              <a:solidFill>
                <a:srgbClr val="152B48"/>
              </a:solidFill>
            </a:rPr>
            <a:t>β-</a:t>
          </a: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lactámico/inhibidor de </a:t>
          </a:r>
          <a:r>
            <a:rPr lang="el-GR" sz="1800" dirty="0">
              <a:solidFill>
                <a:srgbClr val="152B48"/>
              </a:solidFill>
            </a:rPr>
            <a:t>β-</a:t>
          </a: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lactamasas.</a:t>
          </a:r>
        </a:p>
      </dgm:t>
    </dgm:pt>
    <dgm:pt modelId="{E48A92F9-C35A-A546-8F3A-1BFCDFCED0DF}" type="parTrans" cxnId="{CC3FC606-3BD1-7449-B937-847D51F54DFB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D1FA2F7F-0C51-1141-AF61-461ED706262C}" type="sibTrans" cxnId="{CC3FC606-3BD1-7449-B937-847D51F54DFB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3CC1F7BE-6138-2F45-96A4-334392A56F1C}" type="pres">
      <dgm:prSet presAssocID="{EA72A9FA-4CFF-3F44-97BA-6AFAD95F0819}" presName="linear" presStyleCnt="0">
        <dgm:presLayoutVars>
          <dgm:animLvl val="lvl"/>
          <dgm:resizeHandles val="exact"/>
        </dgm:presLayoutVars>
      </dgm:prSet>
      <dgm:spPr/>
    </dgm:pt>
    <dgm:pt modelId="{E8DDF4A7-FFF1-A047-9B80-A8AB4EC457C9}" type="pres">
      <dgm:prSet presAssocID="{8F033392-3E8C-DB47-8109-5D9283B5960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C7E1C3B-0994-9640-89C2-2541B48B7D71}" type="pres">
      <dgm:prSet presAssocID="{8F033392-3E8C-DB47-8109-5D9283B59605}" presName="childText" presStyleLbl="revTx" presStyleIdx="0" presStyleCnt="2">
        <dgm:presLayoutVars>
          <dgm:bulletEnabled val="1"/>
        </dgm:presLayoutVars>
      </dgm:prSet>
      <dgm:spPr/>
    </dgm:pt>
    <dgm:pt modelId="{F5143842-D3F6-C140-8AC7-30E1D82CF045}" type="pres">
      <dgm:prSet presAssocID="{CD314266-B1D6-5540-80D4-B7136568443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FE22513-592E-404A-97EC-D2A7540B64D8}" type="pres">
      <dgm:prSet presAssocID="{CD314266-B1D6-5540-80D4-B7136568443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C3FC606-3BD1-7449-B937-847D51F54DFB}" srcId="{CD314266-B1D6-5540-80D4-B71365684432}" destId="{E94C33AF-5C78-944D-8777-A4F058A4C5D4}" srcOrd="0" destOrd="0" parTransId="{E48A92F9-C35A-A546-8F3A-1BFCDFCED0DF}" sibTransId="{D1FA2F7F-0C51-1141-AF61-461ED706262C}"/>
    <dgm:cxn modelId="{99B70D0D-6395-6B44-BE04-4005E01D87EC}" srcId="{EA72A9FA-4CFF-3F44-97BA-6AFAD95F0819}" destId="{CD314266-B1D6-5540-80D4-B71365684432}" srcOrd="1" destOrd="0" parTransId="{DB58A07F-DB67-B64F-A934-6B718A865E1A}" sibTransId="{926B644A-5C08-7C45-A2EC-A66932F039A3}"/>
    <dgm:cxn modelId="{D7DC5D21-9FFD-3A4A-BEFB-FD6EAAFF36B5}" type="presOf" srcId="{8F033392-3E8C-DB47-8109-5D9283B59605}" destId="{E8DDF4A7-FFF1-A047-9B80-A8AB4EC457C9}" srcOrd="0" destOrd="0" presId="urn:microsoft.com/office/officeart/2005/8/layout/vList2"/>
    <dgm:cxn modelId="{0CB9835E-1FF7-1D46-A6CC-8773B4F850FF}" srcId="{EA72A9FA-4CFF-3F44-97BA-6AFAD95F0819}" destId="{8F033392-3E8C-DB47-8109-5D9283B59605}" srcOrd="0" destOrd="0" parTransId="{33E54F34-91D9-2F4A-B76F-0446E524660A}" sibTransId="{D5B63E5E-2B10-A647-B520-EC327DB498FF}"/>
    <dgm:cxn modelId="{EE81AF60-83D6-854B-BE17-4EEA2DF1F139}" type="presOf" srcId="{CD314266-B1D6-5540-80D4-B71365684432}" destId="{F5143842-D3F6-C140-8AC7-30E1D82CF045}" srcOrd="0" destOrd="0" presId="urn:microsoft.com/office/officeart/2005/8/layout/vList2"/>
    <dgm:cxn modelId="{DF1865AB-F88A-474B-94DE-046869A8BE3C}" type="presOf" srcId="{E94C33AF-5C78-944D-8777-A4F058A4C5D4}" destId="{4FE22513-592E-404A-97EC-D2A7540B64D8}" srcOrd="0" destOrd="0" presId="urn:microsoft.com/office/officeart/2005/8/layout/vList2"/>
    <dgm:cxn modelId="{ECED80BC-17DF-8B42-8684-7F912058E5E2}" srcId="{8F033392-3E8C-DB47-8109-5D9283B59605}" destId="{73942025-AAFA-F047-9538-366E0410EC32}" srcOrd="0" destOrd="0" parTransId="{B8FC0F64-787B-FF4A-A269-25EFCFEAC158}" sibTransId="{ADAF0AA3-9DC0-0045-B64F-727FCF519191}"/>
    <dgm:cxn modelId="{7CF251EA-60DB-FF49-9533-C2674CB07D18}" type="presOf" srcId="{EA72A9FA-4CFF-3F44-97BA-6AFAD95F0819}" destId="{3CC1F7BE-6138-2F45-96A4-334392A56F1C}" srcOrd="0" destOrd="0" presId="urn:microsoft.com/office/officeart/2005/8/layout/vList2"/>
    <dgm:cxn modelId="{C8C4F7EE-FC3F-1043-B80A-65914AFE7B6B}" type="presOf" srcId="{73942025-AAFA-F047-9538-366E0410EC32}" destId="{6C7E1C3B-0994-9640-89C2-2541B48B7D71}" srcOrd="0" destOrd="0" presId="urn:microsoft.com/office/officeart/2005/8/layout/vList2"/>
    <dgm:cxn modelId="{165BA72F-6323-1048-874E-13650128E395}" type="presParOf" srcId="{3CC1F7BE-6138-2F45-96A4-334392A56F1C}" destId="{E8DDF4A7-FFF1-A047-9B80-A8AB4EC457C9}" srcOrd="0" destOrd="0" presId="urn:microsoft.com/office/officeart/2005/8/layout/vList2"/>
    <dgm:cxn modelId="{33B9E1A5-96EB-9348-840B-B41E0DD84894}" type="presParOf" srcId="{3CC1F7BE-6138-2F45-96A4-334392A56F1C}" destId="{6C7E1C3B-0994-9640-89C2-2541B48B7D71}" srcOrd="1" destOrd="0" presId="urn:microsoft.com/office/officeart/2005/8/layout/vList2"/>
    <dgm:cxn modelId="{857B7EE5-CD2E-8047-ADA4-59EA36E731E5}" type="presParOf" srcId="{3CC1F7BE-6138-2F45-96A4-334392A56F1C}" destId="{F5143842-D3F6-C140-8AC7-30E1D82CF045}" srcOrd="2" destOrd="0" presId="urn:microsoft.com/office/officeart/2005/8/layout/vList2"/>
    <dgm:cxn modelId="{3B70909A-F069-714A-9484-6B8D8D4ADE30}" type="presParOf" srcId="{3CC1F7BE-6138-2F45-96A4-334392A56F1C}" destId="{4FE22513-592E-404A-97EC-D2A7540B64D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D83FF13A-4F63-594C-A993-7AF408630BE6}" type="doc">
      <dgm:prSet loTypeId="urn:microsoft.com/office/officeart/2008/layout/Lin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s-ES"/>
        </a:p>
      </dgm:t>
    </dgm:pt>
    <dgm:pt modelId="{FD688888-99F5-C149-8F3F-45CDBD7FA13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Monoterapia mejor que tratamiento con varios antimicrobianos.</a:t>
          </a:r>
        </a:p>
      </dgm:t>
    </dgm:pt>
    <dgm:pt modelId="{E480EF97-6895-0747-9259-69B83171E51B}" type="parTrans" cxnId="{5E20F0CE-48CE-E740-ABB4-D7BFF563CFF4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89CF3666-EABB-7142-818D-13E7E97EA990}" type="sibTrans" cxnId="{5E20F0CE-48CE-E740-ABB4-D7BFF563CFF4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A152C224-9147-D84B-8738-4BBE19C0405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La vancomicina debe añadirse en entornos donde el </a:t>
          </a:r>
          <a:r>
            <a:rPr lang="es-CO" sz="1800" i="1" dirty="0">
              <a:solidFill>
                <a:srgbClr val="152B48"/>
              </a:solidFill>
              <a:latin typeface="Montserrat" pitchFamily="2" charset="77"/>
            </a:rPr>
            <a:t>S. aureus </a:t>
          </a: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meticillin resistente (MRSA) sea prevalente.</a:t>
          </a:r>
        </a:p>
      </dgm:t>
    </dgm:pt>
    <dgm:pt modelId="{D78C76B8-E870-CD4C-A74D-ABB4EBA736BE}" type="parTrans" cxnId="{76A6ADD3-F0A4-034F-9F79-62D4775F5E9E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20272248-6B2D-D445-94C3-8C5AA8B2F826}" type="sibTrans" cxnId="{76A6ADD3-F0A4-034F-9F79-62D4775F5E9E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0301A010-6D16-464B-9544-9658C2730D3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En los pacientes que presentan sepsis que complica una enfermedad similar a la gripe, se debe iniciar la terapia empírica con oseltamivir.</a:t>
          </a:r>
        </a:p>
      </dgm:t>
    </dgm:pt>
    <dgm:pt modelId="{76831669-25FA-5948-ADB6-A28E01BB404F}" type="parTrans" cxnId="{8E805379-DCA6-C847-A9C6-0EBF1EFEF09D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9722ECA2-4243-4642-8E1B-2A1C521CC67C}" type="sibTrans" cxnId="{8E805379-DCA6-C847-A9C6-0EBF1EFEF09D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678F1A95-4464-2942-BD14-81DDC22B05C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En casos de sospecha de síndrome de shock tóxico o de fascitis necrotizante, el tratamiento empírico debe incluir también clindamicina para limitar la producción de toxinas y mejorar el aclaramiento bacteriano.</a:t>
          </a:r>
        </a:p>
      </dgm:t>
    </dgm:pt>
    <dgm:pt modelId="{25C132E7-9300-6D47-8C1B-CE9551259DEA}" type="parTrans" cxnId="{D20101A7-A6E6-D940-9E34-0456EE0663F2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7078BFC5-9161-E445-A9EB-D66CB932597A}" type="sibTrans" cxnId="{D20101A7-A6E6-D940-9E34-0456EE0663F2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58A99FBF-6A2A-5749-847D-84EA912386E7}" type="pres">
      <dgm:prSet presAssocID="{D83FF13A-4F63-594C-A993-7AF408630BE6}" presName="vert0" presStyleCnt="0">
        <dgm:presLayoutVars>
          <dgm:dir/>
          <dgm:animOne val="branch"/>
          <dgm:animLvl val="lvl"/>
        </dgm:presLayoutVars>
      </dgm:prSet>
      <dgm:spPr/>
    </dgm:pt>
    <dgm:pt modelId="{677BF6D1-1F2E-A54E-9002-F1F8F71C4390}" type="pres">
      <dgm:prSet presAssocID="{FD688888-99F5-C149-8F3F-45CDBD7FA13A}" presName="thickLine" presStyleLbl="alignNode1" presStyleIdx="0" presStyleCnt="4"/>
      <dgm:spPr/>
    </dgm:pt>
    <dgm:pt modelId="{6D9429C8-7BC1-7844-98AE-94B2571D1A14}" type="pres">
      <dgm:prSet presAssocID="{FD688888-99F5-C149-8F3F-45CDBD7FA13A}" presName="horz1" presStyleCnt="0"/>
      <dgm:spPr/>
    </dgm:pt>
    <dgm:pt modelId="{225332B4-135A-6B4D-AF6E-6C6BD6B9AA74}" type="pres">
      <dgm:prSet presAssocID="{FD688888-99F5-C149-8F3F-45CDBD7FA13A}" presName="tx1" presStyleLbl="revTx" presStyleIdx="0" presStyleCnt="4"/>
      <dgm:spPr/>
    </dgm:pt>
    <dgm:pt modelId="{EEBE50E9-88EF-6146-9E37-30F3B24EADF0}" type="pres">
      <dgm:prSet presAssocID="{FD688888-99F5-C149-8F3F-45CDBD7FA13A}" presName="vert1" presStyleCnt="0"/>
      <dgm:spPr/>
    </dgm:pt>
    <dgm:pt modelId="{72DACFC9-74F2-004A-BE71-FF72B66C1CC4}" type="pres">
      <dgm:prSet presAssocID="{A152C224-9147-D84B-8738-4BBE19C0405A}" presName="thickLine" presStyleLbl="alignNode1" presStyleIdx="1" presStyleCnt="4"/>
      <dgm:spPr/>
    </dgm:pt>
    <dgm:pt modelId="{E5471670-D764-B342-B3DA-14A8B18E8225}" type="pres">
      <dgm:prSet presAssocID="{A152C224-9147-D84B-8738-4BBE19C0405A}" presName="horz1" presStyleCnt="0"/>
      <dgm:spPr/>
    </dgm:pt>
    <dgm:pt modelId="{1D2AB68C-F722-8C45-81B2-9A783BF34CAA}" type="pres">
      <dgm:prSet presAssocID="{A152C224-9147-D84B-8738-4BBE19C0405A}" presName="tx1" presStyleLbl="revTx" presStyleIdx="1" presStyleCnt="4"/>
      <dgm:spPr/>
    </dgm:pt>
    <dgm:pt modelId="{736FB456-88EF-1648-9E72-54D95D439CC0}" type="pres">
      <dgm:prSet presAssocID="{A152C224-9147-D84B-8738-4BBE19C0405A}" presName="vert1" presStyleCnt="0"/>
      <dgm:spPr/>
    </dgm:pt>
    <dgm:pt modelId="{EF0AB594-6CBD-2341-BB76-7F8704DE4338}" type="pres">
      <dgm:prSet presAssocID="{0301A010-6D16-464B-9544-9658C2730D39}" presName="thickLine" presStyleLbl="alignNode1" presStyleIdx="2" presStyleCnt="4"/>
      <dgm:spPr/>
    </dgm:pt>
    <dgm:pt modelId="{793AD11C-8021-AE46-9F70-05D6FD423DAD}" type="pres">
      <dgm:prSet presAssocID="{0301A010-6D16-464B-9544-9658C2730D39}" presName="horz1" presStyleCnt="0"/>
      <dgm:spPr/>
    </dgm:pt>
    <dgm:pt modelId="{E046206C-DB21-374B-9F35-4AD59D1ABEB4}" type="pres">
      <dgm:prSet presAssocID="{0301A010-6D16-464B-9544-9658C2730D39}" presName="tx1" presStyleLbl="revTx" presStyleIdx="2" presStyleCnt="4"/>
      <dgm:spPr/>
    </dgm:pt>
    <dgm:pt modelId="{7B9A1440-2D11-304D-8430-B83EF5FC18B9}" type="pres">
      <dgm:prSet presAssocID="{0301A010-6D16-464B-9544-9658C2730D39}" presName="vert1" presStyleCnt="0"/>
      <dgm:spPr/>
    </dgm:pt>
    <dgm:pt modelId="{1005E44B-8EB1-934A-9A64-ECB1960FDD2D}" type="pres">
      <dgm:prSet presAssocID="{678F1A95-4464-2942-BD14-81DDC22B05CB}" presName="thickLine" presStyleLbl="alignNode1" presStyleIdx="3" presStyleCnt="4"/>
      <dgm:spPr/>
    </dgm:pt>
    <dgm:pt modelId="{CE1C1722-5A75-184E-9146-A3C449DA0FB6}" type="pres">
      <dgm:prSet presAssocID="{678F1A95-4464-2942-BD14-81DDC22B05CB}" presName="horz1" presStyleCnt="0"/>
      <dgm:spPr/>
    </dgm:pt>
    <dgm:pt modelId="{17B09665-6806-CA46-A4C6-C3096894F97E}" type="pres">
      <dgm:prSet presAssocID="{678F1A95-4464-2942-BD14-81DDC22B05CB}" presName="tx1" presStyleLbl="revTx" presStyleIdx="3" presStyleCnt="4"/>
      <dgm:spPr/>
    </dgm:pt>
    <dgm:pt modelId="{A39074B0-6FF4-B74A-85F3-1424C7FA3551}" type="pres">
      <dgm:prSet presAssocID="{678F1A95-4464-2942-BD14-81DDC22B05CB}" presName="vert1" presStyleCnt="0"/>
      <dgm:spPr/>
    </dgm:pt>
  </dgm:ptLst>
  <dgm:cxnLst>
    <dgm:cxn modelId="{0146EF34-B82D-C540-AC2A-5337D7F1C23A}" type="presOf" srcId="{A152C224-9147-D84B-8738-4BBE19C0405A}" destId="{1D2AB68C-F722-8C45-81B2-9A783BF34CAA}" srcOrd="0" destOrd="0" presId="urn:microsoft.com/office/officeart/2008/layout/LinedList"/>
    <dgm:cxn modelId="{0D2F3F51-16E6-5A4D-8C89-ADB24BF17B8E}" type="presOf" srcId="{D83FF13A-4F63-594C-A993-7AF408630BE6}" destId="{58A99FBF-6A2A-5749-847D-84EA912386E7}" srcOrd="0" destOrd="0" presId="urn:microsoft.com/office/officeart/2008/layout/LinedList"/>
    <dgm:cxn modelId="{8E805379-DCA6-C847-A9C6-0EBF1EFEF09D}" srcId="{D83FF13A-4F63-594C-A993-7AF408630BE6}" destId="{0301A010-6D16-464B-9544-9658C2730D39}" srcOrd="2" destOrd="0" parTransId="{76831669-25FA-5948-ADB6-A28E01BB404F}" sibTransId="{9722ECA2-4243-4642-8E1B-2A1C521CC67C}"/>
    <dgm:cxn modelId="{8EA6CF86-E996-D947-ABF4-C210D6D6D995}" type="presOf" srcId="{0301A010-6D16-464B-9544-9658C2730D39}" destId="{E046206C-DB21-374B-9F35-4AD59D1ABEB4}" srcOrd="0" destOrd="0" presId="urn:microsoft.com/office/officeart/2008/layout/LinedList"/>
    <dgm:cxn modelId="{66BCA093-D95B-EB4D-81A5-E55B3880A35C}" type="presOf" srcId="{FD688888-99F5-C149-8F3F-45CDBD7FA13A}" destId="{225332B4-135A-6B4D-AF6E-6C6BD6B9AA74}" srcOrd="0" destOrd="0" presId="urn:microsoft.com/office/officeart/2008/layout/LinedList"/>
    <dgm:cxn modelId="{D20101A7-A6E6-D940-9E34-0456EE0663F2}" srcId="{D83FF13A-4F63-594C-A993-7AF408630BE6}" destId="{678F1A95-4464-2942-BD14-81DDC22B05CB}" srcOrd="3" destOrd="0" parTransId="{25C132E7-9300-6D47-8C1B-CE9551259DEA}" sibTransId="{7078BFC5-9161-E445-A9EB-D66CB932597A}"/>
    <dgm:cxn modelId="{231408AB-C052-9F4A-8CDF-46A25EA5B051}" type="presOf" srcId="{678F1A95-4464-2942-BD14-81DDC22B05CB}" destId="{17B09665-6806-CA46-A4C6-C3096894F97E}" srcOrd="0" destOrd="0" presId="urn:microsoft.com/office/officeart/2008/layout/LinedList"/>
    <dgm:cxn modelId="{5E20F0CE-48CE-E740-ABB4-D7BFF563CFF4}" srcId="{D83FF13A-4F63-594C-A993-7AF408630BE6}" destId="{FD688888-99F5-C149-8F3F-45CDBD7FA13A}" srcOrd="0" destOrd="0" parTransId="{E480EF97-6895-0747-9259-69B83171E51B}" sibTransId="{89CF3666-EABB-7142-818D-13E7E97EA990}"/>
    <dgm:cxn modelId="{76A6ADD3-F0A4-034F-9F79-62D4775F5E9E}" srcId="{D83FF13A-4F63-594C-A993-7AF408630BE6}" destId="{A152C224-9147-D84B-8738-4BBE19C0405A}" srcOrd="1" destOrd="0" parTransId="{D78C76B8-E870-CD4C-A74D-ABB4EBA736BE}" sibTransId="{20272248-6B2D-D445-94C3-8C5AA8B2F826}"/>
    <dgm:cxn modelId="{E1349A39-6468-7440-8862-35B7EEB4B3F7}" type="presParOf" srcId="{58A99FBF-6A2A-5749-847D-84EA912386E7}" destId="{677BF6D1-1F2E-A54E-9002-F1F8F71C4390}" srcOrd="0" destOrd="0" presId="urn:microsoft.com/office/officeart/2008/layout/LinedList"/>
    <dgm:cxn modelId="{51811229-6235-254C-9288-8E5C2805352A}" type="presParOf" srcId="{58A99FBF-6A2A-5749-847D-84EA912386E7}" destId="{6D9429C8-7BC1-7844-98AE-94B2571D1A14}" srcOrd="1" destOrd="0" presId="urn:microsoft.com/office/officeart/2008/layout/LinedList"/>
    <dgm:cxn modelId="{A5FBEE0A-5263-D24A-89D7-53D60C450012}" type="presParOf" srcId="{6D9429C8-7BC1-7844-98AE-94B2571D1A14}" destId="{225332B4-135A-6B4D-AF6E-6C6BD6B9AA74}" srcOrd="0" destOrd="0" presId="urn:microsoft.com/office/officeart/2008/layout/LinedList"/>
    <dgm:cxn modelId="{6E53CE38-3D81-914D-ADDE-A8921682CB71}" type="presParOf" srcId="{6D9429C8-7BC1-7844-98AE-94B2571D1A14}" destId="{EEBE50E9-88EF-6146-9E37-30F3B24EADF0}" srcOrd="1" destOrd="0" presId="urn:microsoft.com/office/officeart/2008/layout/LinedList"/>
    <dgm:cxn modelId="{326661BA-E295-AD4A-94E0-08F447EE121D}" type="presParOf" srcId="{58A99FBF-6A2A-5749-847D-84EA912386E7}" destId="{72DACFC9-74F2-004A-BE71-FF72B66C1CC4}" srcOrd="2" destOrd="0" presId="urn:microsoft.com/office/officeart/2008/layout/LinedList"/>
    <dgm:cxn modelId="{787BE38B-927C-5D4C-BA52-AC7D76794BCB}" type="presParOf" srcId="{58A99FBF-6A2A-5749-847D-84EA912386E7}" destId="{E5471670-D764-B342-B3DA-14A8B18E8225}" srcOrd="3" destOrd="0" presId="urn:microsoft.com/office/officeart/2008/layout/LinedList"/>
    <dgm:cxn modelId="{B46C221B-D460-B544-B8DF-F2ABE318FABD}" type="presParOf" srcId="{E5471670-D764-B342-B3DA-14A8B18E8225}" destId="{1D2AB68C-F722-8C45-81B2-9A783BF34CAA}" srcOrd="0" destOrd="0" presId="urn:microsoft.com/office/officeart/2008/layout/LinedList"/>
    <dgm:cxn modelId="{EE316408-71A3-8941-8BE1-D6FCCACCAFBA}" type="presParOf" srcId="{E5471670-D764-B342-B3DA-14A8B18E8225}" destId="{736FB456-88EF-1648-9E72-54D95D439CC0}" srcOrd="1" destOrd="0" presId="urn:microsoft.com/office/officeart/2008/layout/LinedList"/>
    <dgm:cxn modelId="{AB3CE5D4-6455-F44C-A940-031F34984E36}" type="presParOf" srcId="{58A99FBF-6A2A-5749-847D-84EA912386E7}" destId="{EF0AB594-6CBD-2341-BB76-7F8704DE4338}" srcOrd="4" destOrd="0" presId="urn:microsoft.com/office/officeart/2008/layout/LinedList"/>
    <dgm:cxn modelId="{C4C68946-827D-B940-B373-342F9845461F}" type="presParOf" srcId="{58A99FBF-6A2A-5749-847D-84EA912386E7}" destId="{793AD11C-8021-AE46-9F70-05D6FD423DAD}" srcOrd="5" destOrd="0" presId="urn:microsoft.com/office/officeart/2008/layout/LinedList"/>
    <dgm:cxn modelId="{ED94942B-C9A4-0447-B2F9-8FC58DE9C1A9}" type="presParOf" srcId="{793AD11C-8021-AE46-9F70-05D6FD423DAD}" destId="{E046206C-DB21-374B-9F35-4AD59D1ABEB4}" srcOrd="0" destOrd="0" presId="urn:microsoft.com/office/officeart/2008/layout/LinedList"/>
    <dgm:cxn modelId="{F8D606F1-619C-144E-87FA-AB4BF6FD1E9C}" type="presParOf" srcId="{793AD11C-8021-AE46-9F70-05D6FD423DAD}" destId="{7B9A1440-2D11-304D-8430-B83EF5FC18B9}" srcOrd="1" destOrd="0" presId="urn:microsoft.com/office/officeart/2008/layout/LinedList"/>
    <dgm:cxn modelId="{A7B117AB-A136-3C48-B70B-66E48AA536C0}" type="presParOf" srcId="{58A99FBF-6A2A-5749-847D-84EA912386E7}" destId="{1005E44B-8EB1-934A-9A64-ECB1960FDD2D}" srcOrd="6" destOrd="0" presId="urn:microsoft.com/office/officeart/2008/layout/LinedList"/>
    <dgm:cxn modelId="{E0A03E38-4AE0-8541-8BB5-28BB72BF2C37}" type="presParOf" srcId="{58A99FBF-6A2A-5749-847D-84EA912386E7}" destId="{CE1C1722-5A75-184E-9146-A3C449DA0FB6}" srcOrd="7" destOrd="0" presId="urn:microsoft.com/office/officeart/2008/layout/LinedList"/>
    <dgm:cxn modelId="{E2C63658-C339-7141-88C3-77044533FB22}" type="presParOf" srcId="{CE1C1722-5A75-184E-9146-A3C449DA0FB6}" destId="{17B09665-6806-CA46-A4C6-C3096894F97E}" srcOrd="0" destOrd="0" presId="urn:microsoft.com/office/officeart/2008/layout/LinedList"/>
    <dgm:cxn modelId="{61B19524-687C-D84E-94B7-5713143B50CD}" type="presParOf" srcId="{CE1C1722-5A75-184E-9146-A3C449DA0FB6}" destId="{A39074B0-6FF4-B74A-85F3-1424C7FA355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E57E7AE2-D87C-A74C-BE2E-FAD6405064F4}" type="doc">
      <dgm:prSet loTypeId="urn:microsoft.com/office/officeart/2005/8/layout/vList5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39F3C764-F451-0F40-BDA4-B87E7B7B5E40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Tiempo que la concentración del fármaco permanece por encima de la concentración inhibitoria mínima (MIC) del patógeno causal (T&gt;MIC): </a:t>
          </a:r>
        </a:p>
      </dgm:t>
    </dgm:pt>
    <dgm:pt modelId="{45AC88A4-5909-394F-8AC7-84853D21EEA7}" type="parTrans" cxnId="{FB9DE65D-9EED-A54C-99CE-F81E686D8F2A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2CB7EC57-554C-7544-B758-8CB077AD752A}" type="sibTrans" cxnId="{FB9DE65D-9EED-A54C-99CE-F81E686D8F2A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A55A932E-8E67-0B4E-AD89-66331AEFEB66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Tiempo dependientes.</a:t>
          </a:r>
        </a:p>
      </dgm:t>
    </dgm:pt>
    <dgm:pt modelId="{D45AA0A7-6906-F94E-97F6-2AB312482103}" type="parTrans" cxnId="{8B278BA0-B648-094D-B1DF-857EA75EBDD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57961065-F740-A74B-912E-D73191F22C58}" type="sibTrans" cxnId="{8B278BA0-B648-094D-B1DF-857EA75EBDD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9EAE6E5B-577A-264A-910B-80D7C2694B3B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Betalactámicos, carbapenem, cefalosporinas. </a:t>
          </a:r>
        </a:p>
      </dgm:t>
    </dgm:pt>
    <dgm:pt modelId="{6BF642C3-4A1A-2B47-A1A9-E05F6C702FC2}" type="parTrans" cxnId="{9F73BA47-E4F2-7F49-836A-07341986ABD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5721CD3C-0FC5-EF44-B141-A627BFAA088F}" type="sibTrans" cxnId="{9F73BA47-E4F2-7F49-836A-07341986ABD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6D9EB8A5-67C4-B34D-A4A8-4D32906DAD73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Mejora su eficacia con dosis de carga, y perfusión extendida o continua. </a:t>
          </a:r>
        </a:p>
      </dgm:t>
    </dgm:pt>
    <dgm:pt modelId="{CD873B88-A994-CC4E-82F8-506E2CAA7C35}" type="parTrans" cxnId="{1A3AC3D4-8F43-6B4A-BFC8-6959D6BE1DF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A18CDA23-6C82-0E4C-9E9E-1B8E381B6FFA}" type="sibTrans" cxnId="{1A3AC3D4-8F43-6B4A-BFC8-6959D6BE1DF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A7F781BE-D117-C342-BEAA-FE1567C254E6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Índice entre la concentración máxima y la MIC (Cmax/MIC): </a:t>
          </a:r>
        </a:p>
      </dgm:t>
    </dgm:pt>
    <dgm:pt modelId="{45144E06-6656-6A4F-8878-473C8999A63F}" type="parTrans" cxnId="{85E3E979-F51F-9B40-AA42-41EF29448430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AB7848FB-8A5A-BF4F-B6F6-D0EE76B99579}" type="sibTrans" cxnId="{85E3E979-F51F-9B40-AA42-41EF29448430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1FAE7A1C-56B6-C842-ACB0-FF554B1C3DC9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Concentración dependiente.</a:t>
          </a:r>
        </a:p>
      </dgm:t>
    </dgm:pt>
    <dgm:pt modelId="{A09DC3EA-38BE-9B4A-A751-439564DBE811}" type="parTrans" cxnId="{2533B6AF-C2B3-6544-A21F-C60B56765E4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180F256C-A6BB-9145-986E-5E7DF746228E}" type="sibTrans" cxnId="{2533B6AF-C2B3-6544-A21F-C60B56765E4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2E57FA9E-2062-8D4B-8DEC-624D8AEC0C43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Aminoglucósidos y metronidazol.</a:t>
          </a:r>
        </a:p>
      </dgm:t>
    </dgm:pt>
    <dgm:pt modelId="{61820959-D585-D549-A369-4CAF9C07894E}" type="parTrans" cxnId="{998A23D1-B8B5-174C-BA89-7B198727A318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F030926B-949D-2447-97D7-875F3F4203C3}" type="sibTrans" cxnId="{998A23D1-B8B5-174C-BA89-7B198727A318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ED148EF6-8702-0B49-AB0F-7B84806689E5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Mejora su eficacia alterando el intervalo de la dosis.</a:t>
          </a:r>
        </a:p>
      </dgm:t>
    </dgm:pt>
    <dgm:pt modelId="{666C30FF-2EC7-F042-ABEC-4CB9557E11FE}" type="parTrans" cxnId="{13B46200-66DA-5042-A2AF-BE63E4C218FE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8DD72D19-5BE9-6D47-8DFA-DF50CF20461C}" type="sibTrans" cxnId="{13B46200-66DA-5042-A2AF-BE63E4C218FE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7ECCFFFC-0E95-C84E-AE16-BF88B43F7E20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La relación del área de 24h bajo la curva de concentración-tiempo dividida por la MIC (AUC24 /MIC): </a:t>
          </a:r>
        </a:p>
      </dgm:t>
    </dgm:pt>
    <dgm:pt modelId="{E2799C6A-1CE1-9D41-AD85-54903DC04C5E}" type="parTrans" cxnId="{49F20FED-847C-2F4D-BDDA-2086D8ACAE0A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3C288AD5-E81A-7A4A-94FD-56BC559B0C1D}" type="sibTrans" cxnId="{49F20FED-847C-2F4D-BDDA-2086D8ACAE0A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3015CF9E-1141-0D47-A6C2-D706DD1EEF8C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Concentración- tiempo dependiente.</a:t>
          </a:r>
        </a:p>
      </dgm:t>
    </dgm:pt>
    <dgm:pt modelId="{DB6E5334-F958-A449-85C3-0AC90E394E64}" type="parTrans" cxnId="{EF6EB3E2-FBF0-CD44-A679-F64A8D5A65B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08208896-101C-B94B-A995-E8F4F84313F8}" type="sibTrans" cxnId="{EF6EB3E2-FBF0-CD44-A679-F64A8D5A65B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65A4112E-06FF-0A4C-89B9-76CDBB5AAB2C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Glicopéptidos, fluorquinolonas, azitromicina, tigeciclina, polimixina. </a:t>
          </a:r>
        </a:p>
      </dgm:t>
    </dgm:pt>
    <dgm:pt modelId="{67C1A808-74B0-5F4C-8EF0-36CACB35A7E8}" type="parTrans" cxnId="{766EAF2D-5D18-3C4B-9CB3-D4E3E21045B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7292991B-AD19-CD4D-8AE5-BC5ACFA51A75}" type="sibTrans" cxnId="{766EAF2D-5D18-3C4B-9CB3-D4E3E21045B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97096C0C-9B68-DE41-BA8F-41382B608245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>
              <a:solidFill>
                <a:srgbClr val="152B48"/>
              </a:solidFill>
              <a:latin typeface="Montserrat" pitchFamily="2" charset="77"/>
            </a:rPr>
            <a:t>Mejora su eficacia optimizando el intervalo de la dosis más que la dosis administrada.</a:t>
          </a:r>
        </a:p>
      </dgm:t>
    </dgm:pt>
    <dgm:pt modelId="{0D11A4F8-5D40-5C43-BBA6-CD900F5F5DD9}" type="parTrans" cxnId="{9A911C98-A324-8148-9ED2-EF8F23C6082D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CDF7DF47-6E77-A64D-9140-9C8F71001737}" type="sibTrans" cxnId="{9A911C98-A324-8148-9ED2-EF8F23C6082D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F5153177-EC09-0B45-B2AB-BDA4375BC058}" type="pres">
      <dgm:prSet presAssocID="{E57E7AE2-D87C-A74C-BE2E-FAD6405064F4}" presName="Name0" presStyleCnt="0">
        <dgm:presLayoutVars>
          <dgm:dir/>
          <dgm:animLvl val="lvl"/>
          <dgm:resizeHandles val="exact"/>
        </dgm:presLayoutVars>
      </dgm:prSet>
      <dgm:spPr/>
    </dgm:pt>
    <dgm:pt modelId="{F9A47F93-0CAC-BB49-9F20-EF15445AD1D6}" type="pres">
      <dgm:prSet presAssocID="{39F3C764-F451-0F40-BDA4-B87E7B7B5E40}" presName="linNode" presStyleCnt="0"/>
      <dgm:spPr/>
    </dgm:pt>
    <dgm:pt modelId="{69255912-1E92-6243-BA1B-D99E40966C65}" type="pres">
      <dgm:prSet presAssocID="{39F3C764-F451-0F40-BDA4-B87E7B7B5E4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4707EBD-AC50-204F-8D8C-B74A43D96362}" type="pres">
      <dgm:prSet presAssocID="{39F3C764-F451-0F40-BDA4-B87E7B7B5E40}" presName="descendantText" presStyleLbl="alignAccFollowNode1" presStyleIdx="0" presStyleCnt="3">
        <dgm:presLayoutVars>
          <dgm:bulletEnabled val="1"/>
        </dgm:presLayoutVars>
      </dgm:prSet>
      <dgm:spPr/>
    </dgm:pt>
    <dgm:pt modelId="{6797D23D-6C90-A24B-AA65-BF8B79CDB5F0}" type="pres">
      <dgm:prSet presAssocID="{2CB7EC57-554C-7544-B758-8CB077AD752A}" presName="sp" presStyleCnt="0"/>
      <dgm:spPr/>
    </dgm:pt>
    <dgm:pt modelId="{03CC1CA5-2651-DB4A-9AE2-2A92C0D9A064}" type="pres">
      <dgm:prSet presAssocID="{A7F781BE-D117-C342-BEAA-FE1567C254E6}" presName="linNode" presStyleCnt="0"/>
      <dgm:spPr/>
    </dgm:pt>
    <dgm:pt modelId="{E482831F-32D3-DE41-BAA6-93A01A37E3E9}" type="pres">
      <dgm:prSet presAssocID="{A7F781BE-D117-C342-BEAA-FE1567C254E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FF364FA-BECB-9C41-AD61-B0921D4FBEDA}" type="pres">
      <dgm:prSet presAssocID="{A7F781BE-D117-C342-BEAA-FE1567C254E6}" presName="descendantText" presStyleLbl="alignAccFollowNode1" presStyleIdx="1" presStyleCnt="3">
        <dgm:presLayoutVars>
          <dgm:bulletEnabled val="1"/>
        </dgm:presLayoutVars>
      </dgm:prSet>
      <dgm:spPr/>
    </dgm:pt>
    <dgm:pt modelId="{3233510A-470D-E84B-843D-9D1A6E2C0E8F}" type="pres">
      <dgm:prSet presAssocID="{AB7848FB-8A5A-BF4F-B6F6-D0EE76B99579}" presName="sp" presStyleCnt="0"/>
      <dgm:spPr/>
    </dgm:pt>
    <dgm:pt modelId="{165B517F-7AAB-E84D-BD0D-D17930144F4D}" type="pres">
      <dgm:prSet presAssocID="{7ECCFFFC-0E95-C84E-AE16-BF88B43F7E20}" presName="linNode" presStyleCnt="0"/>
      <dgm:spPr/>
    </dgm:pt>
    <dgm:pt modelId="{FF7E3C1E-5073-CA48-A351-DC887442FDBB}" type="pres">
      <dgm:prSet presAssocID="{7ECCFFFC-0E95-C84E-AE16-BF88B43F7E2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C4305829-C156-2644-9806-9FE04ED949E2}" type="pres">
      <dgm:prSet presAssocID="{7ECCFFFC-0E95-C84E-AE16-BF88B43F7E2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13B46200-66DA-5042-A2AF-BE63E4C218FE}" srcId="{A7F781BE-D117-C342-BEAA-FE1567C254E6}" destId="{ED148EF6-8702-0B49-AB0F-7B84806689E5}" srcOrd="2" destOrd="0" parTransId="{666C30FF-2EC7-F042-ABEC-4CB9557E11FE}" sibTransId="{8DD72D19-5BE9-6D47-8DFA-DF50CF20461C}"/>
    <dgm:cxn modelId="{146B6D08-87CD-B546-9B50-712F6178E232}" type="presOf" srcId="{A7F781BE-D117-C342-BEAA-FE1567C254E6}" destId="{E482831F-32D3-DE41-BAA6-93A01A37E3E9}" srcOrd="0" destOrd="0" presId="urn:microsoft.com/office/officeart/2005/8/layout/vList5"/>
    <dgm:cxn modelId="{C15C9A27-0C4E-2543-A6FF-E64685331EE8}" type="presOf" srcId="{E57E7AE2-D87C-A74C-BE2E-FAD6405064F4}" destId="{F5153177-EC09-0B45-B2AB-BDA4375BC058}" srcOrd="0" destOrd="0" presId="urn:microsoft.com/office/officeart/2005/8/layout/vList5"/>
    <dgm:cxn modelId="{766EAF2D-5D18-3C4B-9CB3-D4E3E21045BC}" srcId="{7ECCFFFC-0E95-C84E-AE16-BF88B43F7E20}" destId="{65A4112E-06FF-0A4C-89B9-76CDBB5AAB2C}" srcOrd="1" destOrd="0" parTransId="{67C1A808-74B0-5F4C-8EF0-36CACB35A7E8}" sibTransId="{7292991B-AD19-CD4D-8AE5-BC5ACFA51A75}"/>
    <dgm:cxn modelId="{A987BB38-8C4D-8740-BCFC-6F346F0D91E0}" type="presOf" srcId="{97096C0C-9B68-DE41-BA8F-41382B608245}" destId="{C4305829-C156-2644-9806-9FE04ED949E2}" srcOrd="0" destOrd="2" presId="urn:microsoft.com/office/officeart/2005/8/layout/vList5"/>
    <dgm:cxn modelId="{FB9DE65D-9EED-A54C-99CE-F81E686D8F2A}" srcId="{E57E7AE2-D87C-A74C-BE2E-FAD6405064F4}" destId="{39F3C764-F451-0F40-BDA4-B87E7B7B5E40}" srcOrd="0" destOrd="0" parTransId="{45AC88A4-5909-394F-8AC7-84853D21EEA7}" sibTransId="{2CB7EC57-554C-7544-B758-8CB077AD752A}"/>
    <dgm:cxn modelId="{98E32B45-8723-AE4D-B0E2-724D7C168DE4}" type="presOf" srcId="{ED148EF6-8702-0B49-AB0F-7B84806689E5}" destId="{7FF364FA-BECB-9C41-AD61-B0921D4FBEDA}" srcOrd="0" destOrd="2" presId="urn:microsoft.com/office/officeart/2005/8/layout/vList5"/>
    <dgm:cxn modelId="{9F73BA47-E4F2-7F49-836A-07341986ABD1}" srcId="{39F3C764-F451-0F40-BDA4-B87E7B7B5E40}" destId="{9EAE6E5B-577A-264A-910B-80D7C2694B3B}" srcOrd="1" destOrd="0" parTransId="{6BF642C3-4A1A-2B47-A1A9-E05F6C702FC2}" sibTransId="{5721CD3C-0FC5-EF44-B141-A627BFAA088F}"/>
    <dgm:cxn modelId="{57AAFF70-E964-F244-855A-B26323AE9C54}" type="presOf" srcId="{1FAE7A1C-56B6-C842-ACB0-FF554B1C3DC9}" destId="{7FF364FA-BECB-9C41-AD61-B0921D4FBEDA}" srcOrd="0" destOrd="0" presId="urn:microsoft.com/office/officeart/2005/8/layout/vList5"/>
    <dgm:cxn modelId="{85E3E979-F51F-9B40-AA42-41EF29448430}" srcId="{E57E7AE2-D87C-A74C-BE2E-FAD6405064F4}" destId="{A7F781BE-D117-C342-BEAA-FE1567C254E6}" srcOrd="1" destOrd="0" parTransId="{45144E06-6656-6A4F-8878-473C8999A63F}" sibTransId="{AB7848FB-8A5A-BF4F-B6F6-D0EE76B99579}"/>
    <dgm:cxn modelId="{F42A877B-039D-8C4A-9F8C-1FA049347921}" type="presOf" srcId="{A55A932E-8E67-0B4E-AD89-66331AEFEB66}" destId="{A4707EBD-AC50-204F-8D8C-B74A43D96362}" srcOrd="0" destOrd="0" presId="urn:microsoft.com/office/officeart/2005/8/layout/vList5"/>
    <dgm:cxn modelId="{DDCC917B-947D-8244-BB66-BD88C618CBCE}" type="presOf" srcId="{6D9EB8A5-67C4-B34D-A4A8-4D32906DAD73}" destId="{A4707EBD-AC50-204F-8D8C-B74A43D96362}" srcOrd="0" destOrd="2" presId="urn:microsoft.com/office/officeart/2005/8/layout/vList5"/>
    <dgm:cxn modelId="{A11E437F-6673-EE48-AFAC-EA9A65FDD7B1}" type="presOf" srcId="{65A4112E-06FF-0A4C-89B9-76CDBB5AAB2C}" destId="{C4305829-C156-2644-9806-9FE04ED949E2}" srcOrd="0" destOrd="1" presId="urn:microsoft.com/office/officeart/2005/8/layout/vList5"/>
    <dgm:cxn modelId="{097F5594-270E-1044-9375-EB37EEF33D04}" type="presOf" srcId="{9EAE6E5B-577A-264A-910B-80D7C2694B3B}" destId="{A4707EBD-AC50-204F-8D8C-B74A43D96362}" srcOrd="0" destOrd="1" presId="urn:microsoft.com/office/officeart/2005/8/layout/vList5"/>
    <dgm:cxn modelId="{9A911C98-A324-8148-9ED2-EF8F23C6082D}" srcId="{7ECCFFFC-0E95-C84E-AE16-BF88B43F7E20}" destId="{97096C0C-9B68-DE41-BA8F-41382B608245}" srcOrd="2" destOrd="0" parTransId="{0D11A4F8-5D40-5C43-BBA6-CD900F5F5DD9}" sibTransId="{CDF7DF47-6E77-A64D-9140-9C8F71001737}"/>
    <dgm:cxn modelId="{8B278BA0-B648-094D-B1DF-857EA75EBDD9}" srcId="{39F3C764-F451-0F40-BDA4-B87E7B7B5E40}" destId="{A55A932E-8E67-0B4E-AD89-66331AEFEB66}" srcOrd="0" destOrd="0" parTransId="{D45AA0A7-6906-F94E-97F6-2AB312482103}" sibTransId="{57961065-F740-A74B-912E-D73191F22C58}"/>
    <dgm:cxn modelId="{2533B6AF-C2B3-6544-A21F-C60B56765E44}" srcId="{A7F781BE-D117-C342-BEAA-FE1567C254E6}" destId="{1FAE7A1C-56B6-C842-ACB0-FF554B1C3DC9}" srcOrd="0" destOrd="0" parTransId="{A09DC3EA-38BE-9B4A-A751-439564DBE811}" sibTransId="{180F256C-A6BB-9145-986E-5E7DF746228E}"/>
    <dgm:cxn modelId="{4BEEE1B3-8EF5-F540-80C7-477ACE4BAFDF}" type="presOf" srcId="{2E57FA9E-2062-8D4B-8DEC-624D8AEC0C43}" destId="{7FF364FA-BECB-9C41-AD61-B0921D4FBEDA}" srcOrd="0" destOrd="1" presId="urn:microsoft.com/office/officeart/2005/8/layout/vList5"/>
    <dgm:cxn modelId="{998A23D1-B8B5-174C-BA89-7B198727A318}" srcId="{A7F781BE-D117-C342-BEAA-FE1567C254E6}" destId="{2E57FA9E-2062-8D4B-8DEC-624D8AEC0C43}" srcOrd="1" destOrd="0" parTransId="{61820959-D585-D549-A369-4CAF9C07894E}" sibTransId="{F030926B-949D-2447-97D7-875F3F4203C3}"/>
    <dgm:cxn modelId="{690A26D1-6AE5-074F-94C7-2BA81E8C6540}" type="presOf" srcId="{3015CF9E-1141-0D47-A6C2-D706DD1EEF8C}" destId="{C4305829-C156-2644-9806-9FE04ED949E2}" srcOrd="0" destOrd="0" presId="urn:microsoft.com/office/officeart/2005/8/layout/vList5"/>
    <dgm:cxn modelId="{C44D50D2-3814-1646-83B8-507F4DE7D92D}" type="presOf" srcId="{39F3C764-F451-0F40-BDA4-B87E7B7B5E40}" destId="{69255912-1E92-6243-BA1B-D99E40966C65}" srcOrd="0" destOrd="0" presId="urn:microsoft.com/office/officeart/2005/8/layout/vList5"/>
    <dgm:cxn modelId="{1A3AC3D4-8F43-6B4A-BFC8-6959D6BE1DFC}" srcId="{39F3C764-F451-0F40-BDA4-B87E7B7B5E40}" destId="{6D9EB8A5-67C4-B34D-A4A8-4D32906DAD73}" srcOrd="2" destOrd="0" parTransId="{CD873B88-A994-CC4E-82F8-506E2CAA7C35}" sibTransId="{A18CDA23-6C82-0E4C-9E9E-1B8E381B6FFA}"/>
    <dgm:cxn modelId="{EF6EB3E2-FBF0-CD44-A679-F64A8D5A65B4}" srcId="{7ECCFFFC-0E95-C84E-AE16-BF88B43F7E20}" destId="{3015CF9E-1141-0D47-A6C2-D706DD1EEF8C}" srcOrd="0" destOrd="0" parTransId="{DB6E5334-F958-A449-85C3-0AC90E394E64}" sibTransId="{08208896-101C-B94B-A995-E8F4F84313F8}"/>
    <dgm:cxn modelId="{49F20FED-847C-2F4D-BDDA-2086D8ACAE0A}" srcId="{E57E7AE2-D87C-A74C-BE2E-FAD6405064F4}" destId="{7ECCFFFC-0E95-C84E-AE16-BF88B43F7E20}" srcOrd="2" destOrd="0" parTransId="{E2799C6A-1CE1-9D41-AD85-54903DC04C5E}" sibTransId="{3C288AD5-E81A-7A4A-94FD-56BC559B0C1D}"/>
    <dgm:cxn modelId="{086A47FF-DE3E-DA4D-AAD7-EEFB7BF8B1D5}" type="presOf" srcId="{7ECCFFFC-0E95-C84E-AE16-BF88B43F7E20}" destId="{FF7E3C1E-5073-CA48-A351-DC887442FDBB}" srcOrd="0" destOrd="0" presId="urn:microsoft.com/office/officeart/2005/8/layout/vList5"/>
    <dgm:cxn modelId="{731A6B31-A4C8-154E-BB78-4290BCEC4C09}" type="presParOf" srcId="{F5153177-EC09-0B45-B2AB-BDA4375BC058}" destId="{F9A47F93-0CAC-BB49-9F20-EF15445AD1D6}" srcOrd="0" destOrd="0" presId="urn:microsoft.com/office/officeart/2005/8/layout/vList5"/>
    <dgm:cxn modelId="{89A9D607-4740-D441-80BC-93A031E4BA77}" type="presParOf" srcId="{F9A47F93-0CAC-BB49-9F20-EF15445AD1D6}" destId="{69255912-1E92-6243-BA1B-D99E40966C65}" srcOrd="0" destOrd="0" presId="urn:microsoft.com/office/officeart/2005/8/layout/vList5"/>
    <dgm:cxn modelId="{CA7AB11F-083E-5549-842F-021124FEC2AC}" type="presParOf" srcId="{F9A47F93-0CAC-BB49-9F20-EF15445AD1D6}" destId="{A4707EBD-AC50-204F-8D8C-B74A43D96362}" srcOrd="1" destOrd="0" presId="urn:microsoft.com/office/officeart/2005/8/layout/vList5"/>
    <dgm:cxn modelId="{CE7BAE07-B839-3842-8368-5C7270455EBE}" type="presParOf" srcId="{F5153177-EC09-0B45-B2AB-BDA4375BC058}" destId="{6797D23D-6C90-A24B-AA65-BF8B79CDB5F0}" srcOrd="1" destOrd="0" presId="urn:microsoft.com/office/officeart/2005/8/layout/vList5"/>
    <dgm:cxn modelId="{F61D9CEE-AACF-AE49-9AC1-A77375246D99}" type="presParOf" srcId="{F5153177-EC09-0B45-B2AB-BDA4375BC058}" destId="{03CC1CA5-2651-DB4A-9AE2-2A92C0D9A064}" srcOrd="2" destOrd="0" presId="urn:microsoft.com/office/officeart/2005/8/layout/vList5"/>
    <dgm:cxn modelId="{C99C6217-F453-4849-B9A7-D6EFA48BDD60}" type="presParOf" srcId="{03CC1CA5-2651-DB4A-9AE2-2A92C0D9A064}" destId="{E482831F-32D3-DE41-BAA6-93A01A37E3E9}" srcOrd="0" destOrd="0" presId="urn:microsoft.com/office/officeart/2005/8/layout/vList5"/>
    <dgm:cxn modelId="{27C99079-BCEB-2246-ABBF-9C51C30F92C7}" type="presParOf" srcId="{03CC1CA5-2651-DB4A-9AE2-2A92C0D9A064}" destId="{7FF364FA-BECB-9C41-AD61-B0921D4FBEDA}" srcOrd="1" destOrd="0" presId="urn:microsoft.com/office/officeart/2005/8/layout/vList5"/>
    <dgm:cxn modelId="{A2DFE500-5344-D745-AD57-ECB4A976766C}" type="presParOf" srcId="{F5153177-EC09-0B45-B2AB-BDA4375BC058}" destId="{3233510A-470D-E84B-843D-9D1A6E2C0E8F}" srcOrd="3" destOrd="0" presId="urn:microsoft.com/office/officeart/2005/8/layout/vList5"/>
    <dgm:cxn modelId="{F6DE5686-0E07-3946-82F1-756A98317C27}" type="presParOf" srcId="{F5153177-EC09-0B45-B2AB-BDA4375BC058}" destId="{165B517F-7AAB-E84D-BD0D-D17930144F4D}" srcOrd="4" destOrd="0" presId="urn:microsoft.com/office/officeart/2005/8/layout/vList5"/>
    <dgm:cxn modelId="{E7701B36-40E7-3347-8AA4-AD4B3E6F7C8B}" type="presParOf" srcId="{165B517F-7AAB-E84D-BD0D-D17930144F4D}" destId="{FF7E3C1E-5073-CA48-A351-DC887442FDBB}" srcOrd="0" destOrd="0" presId="urn:microsoft.com/office/officeart/2005/8/layout/vList5"/>
    <dgm:cxn modelId="{AA5D4974-1083-5A44-9770-62E600B8B87D}" type="presParOf" srcId="{165B517F-7AAB-E84D-BD0D-D17930144F4D}" destId="{C4305829-C156-2644-9806-9FE04ED949E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254033E2-342A-CB49-8CD9-77E93C32D8A7}" type="doc">
      <dgm:prSet loTypeId="urn:microsoft.com/office/officeart/2005/8/layout/default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A95E13D9-4771-304E-820C-3F84FA5266D4}">
      <dgm:prSet custT="1"/>
      <dgm:spPr>
        <a:solidFill>
          <a:srgbClr val="00AAA7">
            <a:alpha val="34000"/>
          </a:srgbClr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2000" dirty="0">
              <a:solidFill>
                <a:srgbClr val="152B48"/>
              </a:solidFill>
              <a:latin typeface="Montserrat" pitchFamily="2" charset="77"/>
            </a:rPr>
            <a:t>Drenaje de los abscesos y colecciones.</a:t>
          </a:r>
        </a:p>
      </dgm:t>
    </dgm:pt>
    <dgm:pt modelId="{2FA98C06-3182-C646-B9C8-8715BDAC2B2F}" type="parTrans" cxnId="{25F729C6-708A-C248-B6F4-683EDE19EC6C}">
      <dgm:prSet/>
      <dgm:spPr/>
      <dgm:t>
        <a:bodyPr/>
        <a:lstStyle/>
        <a:p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C7245EAE-E329-FC4E-9A49-C00D11CC3D78}" type="sibTrans" cxnId="{25F729C6-708A-C248-B6F4-683EDE19EC6C}">
      <dgm:prSet/>
      <dgm:spPr/>
      <dgm:t>
        <a:bodyPr/>
        <a:lstStyle/>
        <a:p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7591220B-4F36-F64C-971F-0EA789CDCAB3}">
      <dgm:prSet custT="1"/>
      <dgm:spPr>
        <a:solidFill>
          <a:srgbClr val="00AAA7">
            <a:alpha val="34000"/>
          </a:srgbClr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2000" dirty="0">
              <a:solidFill>
                <a:srgbClr val="152B48"/>
              </a:solidFill>
              <a:latin typeface="Montserrat" pitchFamily="2" charset="77"/>
            </a:rPr>
            <a:t>Desbridamiento quirúrgico de los tejidos desvitalizados.</a:t>
          </a:r>
        </a:p>
      </dgm:t>
    </dgm:pt>
    <dgm:pt modelId="{FEE14FCF-7907-CE4D-8B00-919E8F6F7385}" type="parTrans" cxnId="{9E336B8B-33A7-A442-BF8D-59732BE9A0BD}">
      <dgm:prSet/>
      <dgm:spPr/>
      <dgm:t>
        <a:bodyPr/>
        <a:lstStyle/>
        <a:p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4B1ACA93-6030-D840-8A84-90EBF67D3FC1}" type="sibTrans" cxnId="{9E336B8B-33A7-A442-BF8D-59732BE9A0BD}">
      <dgm:prSet/>
      <dgm:spPr/>
      <dgm:t>
        <a:bodyPr/>
        <a:lstStyle/>
        <a:p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CF7F7DBE-C7DA-5C4E-BCF6-D916C09F859A}">
      <dgm:prSet custT="1"/>
      <dgm:spPr>
        <a:solidFill>
          <a:srgbClr val="00AAA7">
            <a:alpha val="34000"/>
          </a:srgbClr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2000">
              <a:solidFill>
                <a:srgbClr val="152B48"/>
              </a:solidFill>
              <a:latin typeface="Montserrat" pitchFamily="2" charset="77"/>
            </a:rPr>
            <a:t>Nefrectomía en pielonefritis enfisematosas. </a:t>
          </a:r>
        </a:p>
      </dgm:t>
    </dgm:pt>
    <dgm:pt modelId="{2DB0C2CF-1AD9-474B-9BED-8A34BA8717C0}" type="parTrans" cxnId="{42F89807-76B9-0048-A793-5205FE0C241D}">
      <dgm:prSet/>
      <dgm:spPr/>
      <dgm:t>
        <a:bodyPr/>
        <a:lstStyle/>
        <a:p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55A3967F-6D4C-A447-B895-19A0AD5CE27E}" type="sibTrans" cxnId="{42F89807-76B9-0048-A793-5205FE0C241D}">
      <dgm:prSet/>
      <dgm:spPr/>
      <dgm:t>
        <a:bodyPr/>
        <a:lstStyle/>
        <a:p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C69BD9BB-DC99-EF49-981F-F73FD2E1ACD5}">
      <dgm:prSet custT="1"/>
      <dgm:spPr>
        <a:solidFill>
          <a:srgbClr val="00AAA7">
            <a:alpha val="34000"/>
          </a:srgbClr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2000" dirty="0">
              <a:solidFill>
                <a:srgbClr val="152B48"/>
              </a:solidFill>
              <a:latin typeface="Montserrat" pitchFamily="2" charset="77"/>
            </a:rPr>
            <a:t>Limpieza quirúrgica de úlceras por presión.</a:t>
          </a:r>
        </a:p>
      </dgm:t>
    </dgm:pt>
    <dgm:pt modelId="{229E41FD-D67C-BB4B-B0FE-C071B9805762}" type="parTrans" cxnId="{C84B3866-CD04-2946-85C4-9816CCA98EA1}">
      <dgm:prSet/>
      <dgm:spPr/>
      <dgm:t>
        <a:bodyPr/>
        <a:lstStyle/>
        <a:p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14D2840C-A5BB-1D4A-B280-4D9FAE564FEF}" type="sibTrans" cxnId="{C84B3866-CD04-2946-85C4-9816CCA98EA1}">
      <dgm:prSet/>
      <dgm:spPr/>
      <dgm:t>
        <a:bodyPr/>
        <a:lstStyle/>
        <a:p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D4A28E51-E88F-D84D-9C3A-9DE66F305B63}">
      <dgm:prSet custT="1"/>
      <dgm:spPr>
        <a:solidFill>
          <a:srgbClr val="00AAA7">
            <a:alpha val="34000"/>
          </a:srgbClr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2000">
              <a:solidFill>
                <a:srgbClr val="152B48"/>
              </a:solidFill>
              <a:latin typeface="Montserrat" pitchFamily="2" charset="77"/>
            </a:rPr>
            <a:t>Retirada de dispositivos infectados (catéteres, prótesis, etc.).</a:t>
          </a:r>
        </a:p>
      </dgm:t>
    </dgm:pt>
    <dgm:pt modelId="{EA0F632F-BBF1-D843-A2A0-603CA15F1687}" type="parTrans" cxnId="{7208891D-2CAB-714D-96CA-7B3229C12E4E}">
      <dgm:prSet/>
      <dgm:spPr/>
      <dgm:t>
        <a:bodyPr/>
        <a:lstStyle/>
        <a:p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F8BB2C29-40FA-BC4A-A4BE-81608C26D0AE}" type="sibTrans" cxnId="{7208891D-2CAB-714D-96CA-7B3229C12E4E}">
      <dgm:prSet/>
      <dgm:spPr/>
      <dgm:t>
        <a:bodyPr/>
        <a:lstStyle/>
        <a:p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6F4ED130-75E8-6A47-AD27-773C84EB862B}" type="pres">
      <dgm:prSet presAssocID="{254033E2-342A-CB49-8CD9-77E93C32D8A7}" presName="diagram" presStyleCnt="0">
        <dgm:presLayoutVars>
          <dgm:dir/>
          <dgm:resizeHandles val="exact"/>
        </dgm:presLayoutVars>
      </dgm:prSet>
      <dgm:spPr/>
    </dgm:pt>
    <dgm:pt modelId="{C68F7D2A-3FD6-9140-A1F3-B437DF9833A7}" type="pres">
      <dgm:prSet presAssocID="{A95E13D9-4771-304E-820C-3F84FA5266D4}" presName="node" presStyleLbl="node1" presStyleIdx="0" presStyleCnt="5" custLinFactNeighborY="-3628">
        <dgm:presLayoutVars>
          <dgm:bulletEnabled val="1"/>
        </dgm:presLayoutVars>
      </dgm:prSet>
      <dgm:spPr/>
    </dgm:pt>
    <dgm:pt modelId="{687B4534-895E-124B-92A9-B4EF91597F70}" type="pres">
      <dgm:prSet presAssocID="{C7245EAE-E329-FC4E-9A49-C00D11CC3D78}" presName="sibTrans" presStyleCnt="0"/>
      <dgm:spPr/>
    </dgm:pt>
    <dgm:pt modelId="{CEADA6ED-B74F-904A-8671-1B8C3F6117F1}" type="pres">
      <dgm:prSet presAssocID="{7591220B-4F36-F64C-971F-0EA789CDCAB3}" presName="node" presStyleLbl="node1" presStyleIdx="1" presStyleCnt="5">
        <dgm:presLayoutVars>
          <dgm:bulletEnabled val="1"/>
        </dgm:presLayoutVars>
      </dgm:prSet>
      <dgm:spPr/>
    </dgm:pt>
    <dgm:pt modelId="{3B9D29CA-E3B3-8C4D-BC20-9CB81654D070}" type="pres">
      <dgm:prSet presAssocID="{4B1ACA93-6030-D840-8A84-90EBF67D3FC1}" presName="sibTrans" presStyleCnt="0"/>
      <dgm:spPr/>
    </dgm:pt>
    <dgm:pt modelId="{E90BF6F1-A60F-E24C-83AE-B5B31B38B0DD}" type="pres">
      <dgm:prSet presAssocID="{CF7F7DBE-C7DA-5C4E-BCF6-D916C09F859A}" presName="node" presStyleLbl="node1" presStyleIdx="2" presStyleCnt="5">
        <dgm:presLayoutVars>
          <dgm:bulletEnabled val="1"/>
        </dgm:presLayoutVars>
      </dgm:prSet>
      <dgm:spPr/>
    </dgm:pt>
    <dgm:pt modelId="{AF37DD2E-55AE-C842-9F0D-EB20065E1D07}" type="pres">
      <dgm:prSet presAssocID="{55A3967F-6D4C-A447-B895-19A0AD5CE27E}" presName="sibTrans" presStyleCnt="0"/>
      <dgm:spPr/>
    </dgm:pt>
    <dgm:pt modelId="{0553F07E-EF60-C841-991D-7E2AF86E7738}" type="pres">
      <dgm:prSet presAssocID="{C69BD9BB-DC99-EF49-981F-F73FD2E1ACD5}" presName="node" presStyleLbl="node1" presStyleIdx="3" presStyleCnt="5">
        <dgm:presLayoutVars>
          <dgm:bulletEnabled val="1"/>
        </dgm:presLayoutVars>
      </dgm:prSet>
      <dgm:spPr/>
    </dgm:pt>
    <dgm:pt modelId="{14EED419-95D2-FC49-9C10-65EC74C44EA1}" type="pres">
      <dgm:prSet presAssocID="{14D2840C-A5BB-1D4A-B280-4D9FAE564FEF}" presName="sibTrans" presStyleCnt="0"/>
      <dgm:spPr/>
    </dgm:pt>
    <dgm:pt modelId="{296AA1D6-63C8-2543-BED7-C91CD449B9EC}" type="pres">
      <dgm:prSet presAssocID="{D4A28E51-E88F-D84D-9C3A-9DE66F305B63}" presName="node" presStyleLbl="node1" presStyleIdx="4" presStyleCnt="5">
        <dgm:presLayoutVars>
          <dgm:bulletEnabled val="1"/>
        </dgm:presLayoutVars>
      </dgm:prSet>
      <dgm:spPr/>
    </dgm:pt>
  </dgm:ptLst>
  <dgm:cxnLst>
    <dgm:cxn modelId="{42F89807-76B9-0048-A793-5205FE0C241D}" srcId="{254033E2-342A-CB49-8CD9-77E93C32D8A7}" destId="{CF7F7DBE-C7DA-5C4E-BCF6-D916C09F859A}" srcOrd="2" destOrd="0" parTransId="{2DB0C2CF-1AD9-474B-9BED-8A34BA8717C0}" sibTransId="{55A3967F-6D4C-A447-B895-19A0AD5CE27E}"/>
    <dgm:cxn modelId="{7208891D-2CAB-714D-96CA-7B3229C12E4E}" srcId="{254033E2-342A-CB49-8CD9-77E93C32D8A7}" destId="{D4A28E51-E88F-D84D-9C3A-9DE66F305B63}" srcOrd="4" destOrd="0" parTransId="{EA0F632F-BBF1-D843-A2A0-603CA15F1687}" sibTransId="{F8BB2C29-40FA-BC4A-A4BE-81608C26D0AE}"/>
    <dgm:cxn modelId="{CA2BF423-8300-2242-B361-7D8C7617CFBC}" type="presOf" srcId="{254033E2-342A-CB49-8CD9-77E93C32D8A7}" destId="{6F4ED130-75E8-6A47-AD27-773C84EB862B}" srcOrd="0" destOrd="0" presId="urn:microsoft.com/office/officeart/2005/8/layout/default"/>
    <dgm:cxn modelId="{629BA961-47B6-1843-B0CB-2521CCF946A0}" type="presOf" srcId="{7591220B-4F36-F64C-971F-0EA789CDCAB3}" destId="{CEADA6ED-B74F-904A-8671-1B8C3F6117F1}" srcOrd="0" destOrd="0" presId="urn:microsoft.com/office/officeart/2005/8/layout/default"/>
    <dgm:cxn modelId="{C84B3866-CD04-2946-85C4-9816CCA98EA1}" srcId="{254033E2-342A-CB49-8CD9-77E93C32D8A7}" destId="{C69BD9BB-DC99-EF49-981F-F73FD2E1ACD5}" srcOrd="3" destOrd="0" parTransId="{229E41FD-D67C-BB4B-B0FE-C071B9805762}" sibTransId="{14D2840C-A5BB-1D4A-B280-4D9FAE564FEF}"/>
    <dgm:cxn modelId="{9F7F2D59-806E-F04D-8E0E-C705AF9D6D36}" type="presOf" srcId="{D4A28E51-E88F-D84D-9C3A-9DE66F305B63}" destId="{296AA1D6-63C8-2543-BED7-C91CD449B9EC}" srcOrd="0" destOrd="0" presId="urn:microsoft.com/office/officeart/2005/8/layout/default"/>
    <dgm:cxn modelId="{9E336B8B-33A7-A442-BF8D-59732BE9A0BD}" srcId="{254033E2-342A-CB49-8CD9-77E93C32D8A7}" destId="{7591220B-4F36-F64C-971F-0EA789CDCAB3}" srcOrd="1" destOrd="0" parTransId="{FEE14FCF-7907-CE4D-8B00-919E8F6F7385}" sibTransId="{4B1ACA93-6030-D840-8A84-90EBF67D3FC1}"/>
    <dgm:cxn modelId="{E177C6B4-BE65-E545-9922-2CD570D63448}" type="presOf" srcId="{CF7F7DBE-C7DA-5C4E-BCF6-D916C09F859A}" destId="{E90BF6F1-A60F-E24C-83AE-B5B31B38B0DD}" srcOrd="0" destOrd="0" presId="urn:microsoft.com/office/officeart/2005/8/layout/default"/>
    <dgm:cxn modelId="{20CF43C3-3278-854F-AAC9-1B364077B220}" type="presOf" srcId="{A95E13D9-4771-304E-820C-3F84FA5266D4}" destId="{C68F7D2A-3FD6-9140-A1F3-B437DF9833A7}" srcOrd="0" destOrd="0" presId="urn:microsoft.com/office/officeart/2005/8/layout/default"/>
    <dgm:cxn modelId="{25F729C6-708A-C248-B6F4-683EDE19EC6C}" srcId="{254033E2-342A-CB49-8CD9-77E93C32D8A7}" destId="{A95E13D9-4771-304E-820C-3F84FA5266D4}" srcOrd="0" destOrd="0" parTransId="{2FA98C06-3182-C646-B9C8-8715BDAC2B2F}" sibTransId="{C7245EAE-E329-FC4E-9A49-C00D11CC3D78}"/>
    <dgm:cxn modelId="{EEFDC8ED-204D-094D-9951-E74D1E540BA7}" type="presOf" srcId="{C69BD9BB-DC99-EF49-981F-F73FD2E1ACD5}" destId="{0553F07E-EF60-C841-991D-7E2AF86E7738}" srcOrd="0" destOrd="0" presId="urn:microsoft.com/office/officeart/2005/8/layout/default"/>
    <dgm:cxn modelId="{6340FE49-B1A1-0749-8FFF-8A8DC58A53AC}" type="presParOf" srcId="{6F4ED130-75E8-6A47-AD27-773C84EB862B}" destId="{C68F7D2A-3FD6-9140-A1F3-B437DF9833A7}" srcOrd="0" destOrd="0" presId="urn:microsoft.com/office/officeart/2005/8/layout/default"/>
    <dgm:cxn modelId="{7EB685EE-019D-6643-981A-265A91A894F8}" type="presParOf" srcId="{6F4ED130-75E8-6A47-AD27-773C84EB862B}" destId="{687B4534-895E-124B-92A9-B4EF91597F70}" srcOrd="1" destOrd="0" presId="urn:microsoft.com/office/officeart/2005/8/layout/default"/>
    <dgm:cxn modelId="{A8C02211-4B5A-9C47-B270-A8ED4D9E8A5F}" type="presParOf" srcId="{6F4ED130-75E8-6A47-AD27-773C84EB862B}" destId="{CEADA6ED-B74F-904A-8671-1B8C3F6117F1}" srcOrd="2" destOrd="0" presId="urn:microsoft.com/office/officeart/2005/8/layout/default"/>
    <dgm:cxn modelId="{5CF22190-CAF4-0746-B324-591A8B638D8A}" type="presParOf" srcId="{6F4ED130-75E8-6A47-AD27-773C84EB862B}" destId="{3B9D29CA-E3B3-8C4D-BC20-9CB81654D070}" srcOrd="3" destOrd="0" presId="urn:microsoft.com/office/officeart/2005/8/layout/default"/>
    <dgm:cxn modelId="{81E47C62-BBA8-C644-963E-649D373DA303}" type="presParOf" srcId="{6F4ED130-75E8-6A47-AD27-773C84EB862B}" destId="{E90BF6F1-A60F-E24C-83AE-B5B31B38B0DD}" srcOrd="4" destOrd="0" presId="urn:microsoft.com/office/officeart/2005/8/layout/default"/>
    <dgm:cxn modelId="{17A72F0D-7BE7-5A41-B25D-3A50FE471C06}" type="presParOf" srcId="{6F4ED130-75E8-6A47-AD27-773C84EB862B}" destId="{AF37DD2E-55AE-C842-9F0D-EB20065E1D07}" srcOrd="5" destOrd="0" presId="urn:microsoft.com/office/officeart/2005/8/layout/default"/>
    <dgm:cxn modelId="{943EF426-47B7-5048-9498-B4AFA396FCD5}" type="presParOf" srcId="{6F4ED130-75E8-6A47-AD27-773C84EB862B}" destId="{0553F07E-EF60-C841-991D-7E2AF86E7738}" srcOrd="6" destOrd="0" presId="urn:microsoft.com/office/officeart/2005/8/layout/default"/>
    <dgm:cxn modelId="{FA74B0D9-EB6E-8A41-A02E-CFAC3CB44180}" type="presParOf" srcId="{6F4ED130-75E8-6A47-AD27-773C84EB862B}" destId="{14EED419-95D2-FC49-9C10-65EC74C44EA1}" srcOrd="7" destOrd="0" presId="urn:microsoft.com/office/officeart/2005/8/layout/default"/>
    <dgm:cxn modelId="{7EF9D047-443D-4746-9525-1FA6E3B94539}" type="presParOf" srcId="{6F4ED130-75E8-6A47-AD27-773C84EB862B}" destId="{296AA1D6-63C8-2543-BED7-C91CD449B9E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C880CC-6ECE-A04D-B62A-BC67D215CE3B}" type="doc">
      <dgm:prSet loTypeId="urn:microsoft.com/office/officeart/2005/8/layout/vList5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AF9A2D6D-61CE-F84B-98B4-404184A8DD3A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b="1" dirty="0">
              <a:solidFill>
                <a:srgbClr val="152B48"/>
              </a:solidFill>
              <a:latin typeface="Montserrat" pitchFamily="2" charset="77"/>
            </a:rPr>
            <a:t>Síndrome de Respuesta Inflamatoria Sistémica (SRIS) </a:t>
          </a:r>
        </a:p>
      </dgm:t>
    </dgm:pt>
    <dgm:pt modelId="{592EA5C5-4D58-0745-861A-D4C644F3B475}" type="parTrans" cxnId="{BA2665B8-A0AD-6F46-9AA4-3D1BB0CA852D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382B7BEA-2111-7B46-81E3-C520E6D10AA4}" type="sibTrans" cxnId="{BA2665B8-A0AD-6F46-9AA4-3D1BB0CA852D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9BA3900C-AAC0-F547-BCC7-639E86C1F9D5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Sepsis grave:</a:t>
          </a:r>
        </a:p>
      </dgm:t>
    </dgm:pt>
    <dgm:pt modelId="{B6570560-5296-1849-A1D7-2810498C5ABA}" type="parTrans" cxnId="{276403B6-782D-F748-BDD8-FDC83BE735FA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800E5437-29B6-8B48-A6CE-76F21DD83614}" type="sibTrans" cxnId="{276403B6-782D-F748-BDD8-FDC83BE735FA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2F331E42-DDD6-1245-99DE-B394804D4550}">
      <dgm:prSet/>
      <dgm:spPr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Shock séptico:</a:t>
          </a:r>
        </a:p>
      </dgm:t>
    </dgm:pt>
    <dgm:pt modelId="{80268ACC-15BD-944F-A2F2-5DAFBF84E43D}" type="parTrans" cxnId="{9507157F-AC77-6A46-995F-CC39D46C8806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6F1C7296-F338-AD4D-A06B-BD962B26B638}" type="sibTrans" cxnId="{9507157F-AC77-6A46-995F-CC39D46C8806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7C11C718-DBCF-844C-8D24-2FC90197B645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Presencia de una infección (sospechada o confirmada) con disfunción orgánica.</a:t>
          </a:r>
        </a:p>
      </dgm:t>
    </dgm:pt>
    <dgm:pt modelId="{14CF35C9-C913-3848-902B-4926452121F2}" type="parTrans" cxnId="{4D7E9710-82A0-F24C-A5F9-7C3CF19E18EB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CB49E4B0-BE40-4049-95C5-58B47CE8AC5D}" type="sibTrans" cxnId="{4D7E9710-82A0-F24C-A5F9-7C3CF19E18EB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B309B141-7D61-2848-AD6E-8DA5ECF26B1A}">
      <dgm:prSet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Sepsis que a pesar de una adecuada expansión de volumen presenta hipotensión arterial (signo tardío) o taquicardia con signos de hipoperfusión tisular.</a:t>
          </a:r>
        </a:p>
      </dgm:t>
    </dgm:pt>
    <dgm:pt modelId="{82C73541-7130-1841-80E9-2F1E75761901}" type="parTrans" cxnId="{5DD26EAA-935D-DE4A-A2DD-79A7A23F28C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97EA9A29-E358-1249-95B0-63FDB480671A}" type="sibTrans" cxnId="{5DD26EAA-935D-DE4A-A2DD-79A7A23F28C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BD1BEE7B-B9BF-D44A-ACFC-4D0343B9E3C6}" type="pres">
      <dgm:prSet presAssocID="{CEC880CC-6ECE-A04D-B62A-BC67D215CE3B}" presName="Name0" presStyleCnt="0">
        <dgm:presLayoutVars>
          <dgm:dir/>
          <dgm:animLvl val="lvl"/>
          <dgm:resizeHandles val="exact"/>
        </dgm:presLayoutVars>
      </dgm:prSet>
      <dgm:spPr/>
    </dgm:pt>
    <dgm:pt modelId="{F2A36D40-5148-B64B-864F-B6DF9D5C558E}" type="pres">
      <dgm:prSet presAssocID="{AF9A2D6D-61CE-F84B-98B4-404184A8DD3A}" presName="linNode" presStyleCnt="0"/>
      <dgm:spPr/>
    </dgm:pt>
    <dgm:pt modelId="{43E4A3AF-DA37-414D-897A-865E1170E90B}" type="pres">
      <dgm:prSet presAssocID="{AF9A2D6D-61CE-F84B-98B4-404184A8DD3A}" presName="parentText" presStyleLbl="node1" presStyleIdx="0" presStyleCnt="3" custScaleX="192019">
        <dgm:presLayoutVars>
          <dgm:chMax val="1"/>
          <dgm:bulletEnabled val="1"/>
        </dgm:presLayoutVars>
      </dgm:prSet>
      <dgm:spPr/>
    </dgm:pt>
    <dgm:pt modelId="{726998FB-BBF9-C048-A2DD-BD2F74955F76}" type="pres">
      <dgm:prSet presAssocID="{382B7BEA-2111-7B46-81E3-C520E6D10AA4}" presName="sp" presStyleCnt="0"/>
      <dgm:spPr/>
    </dgm:pt>
    <dgm:pt modelId="{A1600B5A-C9C3-304E-AE9D-30429E7B7D86}" type="pres">
      <dgm:prSet presAssocID="{9BA3900C-AAC0-F547-BCC7-639E86C1F9D5}" presName="linNode" presStyleCnt="0"/>
      <dgm:spPr/>
    </dgm:pt>
    <dgm:pt modelId="{A95AAA15-849F-DD41-B12F-945B5EB5F113}" type="pres">
      <dgm:prSet presAssocID="{9BA3900C-AAC0-F547-BCC7-639E86C1F9D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21D81B8F-FBAF-0940-A7F5-6ED1A39B3447}" type="pres">
      <dgm:prSet presAssocID="{9BA3900C-AAC0-F547-BCC7-639E86C1F9D5}" presName="descendantText" presStyleLbl="alignAccFollowNode1" presStyleIdx="0" presStyleCnt="2">
        <dgm:presLayoutVars>
          <dgm:bulletEnabled val="1"/>
        </dgm:presLayoutVars>
      </dgm:prSet>
      <dgm:spPr/>
    </dgm:pt>
    <dgm:pt modelId="{87AB15F9-5359-0A47-AB2F-EDB06A1DD6B3}" type="pres">
      <dgm:prSet presAssocID="{800E5437-29B6-8B48-A6CE-76F21DD83614}" presName="sp" presStyleCnt="0"/>
      <dgm:spPr/>
    </dgm:pt>
    <dgm:pt modelId="{23A9783E-4563-944B-B76E-C8CB642F36C6}" type="pres">
      <dgm:prSet presAssocID="{2F331E42-DDD6-1245-99DE-B394804D4550}" presName="linNode" presStyleCnt="0"/>
      <dgm:spPr/>
    </dgm:pt>
    <dgm:pt modelId="{D639BF95-A9DD-0C4B-ABB2-705BDFB10DC8}" type="pres">
      <dgm:prSet presAssocID="{2F331E42-DDD6-1245-99DE-B394804D455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C108FFD5-B582-AC49-A446-6CB47415958A}" type="pres">
      <dgm:prSet presAssocID="{2F331E42-DDD6-1245-99DE-B394804D4550}" presName="descendantText" presStyleLbl="alignAccFollowNode1" presStyleIdx="1" presStyleCnt="2" custScaleY="148156">
        <dgm:presLayoutVars>
          <dgm:bulletEnabled val="1"/>
        </dgm:presLayoutVars>
      </dgm:prSet>
      <dgm:spPr/>
    </dgm:pt>
  </dgm:ptLst>
  <dgm:cxnLst>
    <dgm:cxn modelId="{58AB4C02-7E3F-0649-A734-E73C4347E8A5}" type="presOf" srcId="{7C11C718-DBCF-844C-8D24-2FC90197B645}" destId="{21D81B8F-FBAF-0940-A7F5-6ED1A39B3447}" srcOrd="0" destOrd="0" presId="urn:microsoft.com/office/officeart/2005/8/layout/vList5"/>
    <dgm:cxn modelId="{4D7E9710-82A0-F24C-A5F9-7C3CF19E18EB}" srcId="{9BA3900C-AAC0-F547-BCC7-639E86C1F9D5}" destId="{7C11C718-DBCF-844C-8D24-2FC90197B645}" srcOrd="0" destOrd="0" parTransId="{14CF35C9-C913-3848-902B-4926452121F2}" sibTransId="{CB49E4B0-BE40-4049-95C5-58B47CE8AC5D}"/>
    <dgm:cxn modelId="{10D2AB39-F6DD-D843-BCCA-BF023DAB83E5}" type="presOf" srcId="{B309B141-7D61-2848-AD6E-8DA5ECF26B1A}" destId="{C108FFD5-B582-AC49-A446-6CB47415958A}" srcOrd="0" destOrd="0" presId="urn:microsoft.com/office/officeart/2005/8/layout/vList5"/>
    <dgm:cxn modelId="{74C07151-79B7-8C48-83A3-51726F4E17C9}" type="presOf" srcId="{9BA3900C-AAC0-F547-BCC7-639E86C1F9D5}" destId="{A95AAA15-849F-DD41-B12F-945B5EB5F113}" srcOrd="0" destOrd="0" presId="urn:microsoft.com/office/officeart/2005/8/layout/vList5"/>
    <dgm:cxn modelId="{9507157F-AC77-6A46-995F-CC39D46C8806}" srcId="{CEC880CC-6ECE-A04D-B62A-BC67D215CE3B}" destId="{2F331E42-DDD6-1245-99DE-B394804D4550}" srcOrd="2" destOrd="0" parTransId="{80268ACC-15BD-944F-A2F2-5DAFBF84E43D}" sibTransId="{6F1C7296-F338-AD4D-A06B-BD962B26B638}"/>
    <dgm:cxn modelId="{10699782-DF3C-FE4F-92C0-438F2A3C38A8}" type="presOf" srcId="{2F331E42-DDD6-1245-99DE-B394804D4550}" destId="{D639BF95-A9DD-0C4B-ABB2-705BDFB10DC8}" srcOrd="0" destOrd="0" presId="urn:microsoft.com/office/officeart/2005/8/layout/vList5"/>
    <dgm:cxn modelId="{5DD26EAA-935D-DE4A-A2DD-79A7A23F28CC}" srcId="{2F331E42-DDD6-1245-99DE-B394804D4550}" destId="{B309B141-7D61-2848-AD6E-8DA5ECF26B1A}" srcOrd="0" destOrd="0" parTransId="{82C73541-7130-1841-80E9-2F1E75761901}" sibTransId="{97EA9A29-E358-1249-95B0-63FDB480671A}"/>
    <dgm:cxn modelId="{3CD869B4-21E0-7E4A-B9EC-66A49B8ACF67}" type="presOf" srcId="{AF9A2D6D-61CE-F84B-98B4-404184A8DD3A}" destId="{43E4A3AF-DA37-414D-897A-865E1170E90B}" srcOrd="0" destOrd="0" presId="urn:microsoft.com/office/officeart/2005/8/layout/vList5"/>
    <dgm:cxn modelId="{276403B6-782D-F748-BDD8-FDC83BE735FA}" srcId="{CEC880CC-6ECE-A04D-B62A-BC67D215CE3B}" destId="{9BA3900C-AAC0-F547-BCC7-639E86C1F9D5}" srcOrd="1" destOrd="0" parTransId="{B6570560-5296-1849-A1D7-2810498C5ABA}" sibTransId="{800E5437-29B6-8B48-A6CE-76F21DD83614}"/>
    <dgm:cxn modelId="{BA2665B8-A0AD-6F46-9AA4-3D1BB0CA852D}" srcId="{CEC880CC-6ECE-A04D-B62A-BC67D215CE3B}" destId="{AF9A2D6D-61CE-F84B-98B4-404184A8DD3A}" srcOrd="0" destOrd="0" parTransId="{592EA5C5-4D58-0745-861A-D4C644F3B475}" sibTransId="{382B7BEA-2111-7B46-81E3-C520E6D10AA4}"/>
    <dgm:cxn modelId="{81E639F4-26D4-8846-81FB-1036189EBB74}" type="presOf" srcId="{CEC880CC-6ECE-A04D-B62A-BC67D215CE3B}" destId="{BD1BEE7B-B9BF-D44A-ACFC-4D0343B9E3C6}" srcOrd="0" destOrd="0" presId="urn:microsoft.com/office/officeart/2005/8/layout/vList5"/>
    <dgm:cxn modelId="{C39FBF3A-FCF2-364B-8C01-F1FDB1CF5C43}" type="presParOf" srcId="{BD1BEE7B-B9BF-D44A-ACFC-4D0343B9E3C6}" destId="{F2A36D40-5148-B64B-864F-B6DF9D5C558E}" srcOrd="0" destOrd="0" presId="urn:microsoft.com/office/officeart/2005/8/layout/vList5"/>
    <dgm:cxn modelId="{13D5092F-DFF7-B746-BC26-357230AEBDE5}" type="presParOf" srcId="{F2A36D40-5148-B64B-864F-B6DF9D5C558E}" destId="{43E4A3AF-DA37-414D-897A-865E1170E90B}" srcOrd="0" destOrd="0" presId="urn:microsoft.com/office/officeart/2005/8/layout/vList5"/>
    <dgm:cxn modelId="{3DC5D339-51CF-9F46-9582-B196EFB150DE}" type="presParOf" srcId="{BD1BEE7B-B9BF-D44A-ACFC-4D0343B9E3C6}" destId="{726998FB-BBF9-C048-A2DD-BD2F74955F76}" srcOrd="1" destOrd="0" presId="urn:microsoft.com/office/officeart/2005/8/layout/vList5"/>
    <dgm:cxn modelId="{C8D32D3D-8FB1-ED4C-88A9-02A1BF53CCA7}" type="presParOf" srcId="{BD1BEE7B-B9BF-D44A-ACFC-4D0343B9E3C6}" destId="{A1600B5A-C9C3-304E-AE9D-30429E7B7D86}" srcOrd="2" destOrd="0" presId="urn:microsoft.com/office/officeart/2005/8/layout/vList5"/>
    <dgm:cxn modelId="{83861050-21AF-4C49-8257-38E906711584}" type="presParOf" srcId="{A1600B5A-C9C3-304E-AE9D-30429E7B7D86}" destId="{A95AAA15-849F-DD41-B12F-945B5EB5F113}" srcOrd="0" destOrd="0" presId="urn:microsoft.com/office/officeart/2005/8/layout/vList5"/>
    <dgm:cxn modelId="{2057196A-0D07-244C-9004-87DF35AD0400}" type="presParOf" srcId="{A1600B5A-C9C3-304E-AE9D-30429E7B7D86}" destId="{21D81B8F-FBAF-0940-A7F5-6ED1A39B3447}" srcOrd="1" destOrd="0" presId="urn:microsoft.com/office/officeart/2005/8/layout/vList5"/>
    <dgm:cxn modelId="{52F354BE-B679-B94A-8D4E-60BF8DBF11B2}" type="presParOf" srcId="{BD1BEE7B-B9BF-D44A-ACFC-4D0343B9E3C6}" destId="{87AB15F9-5359-0A47-AB2F-EDB06A1DD6B3}" srcOrd="3" destOrd="0" presId="urn:microsoft.com/office/officeart/2005/8/layout/vList5"/>
    <dgm:cxn modelId="{F8255C16-62E5-C642-A00E-0E4AF9B0A915}" type="presParOf" srcId="{BD1BEE7B-B9BF-D44A-ACFC-4D0343B9E3C6}" destId="{23A9783E-4563-944B-B76E-C8CB642F36C6}" srcOrd="4" destOrd="0" presId="urn:microsoft.com/office/officeart/2005/8/layout/vList5"/>
    <dgm:cxn modelId="{5CAEC9A7-02A5-B045-A414-4AA194E387BF}" type="presParOf" srcId="{23A9783E-4563-944B-B76E-C8CB642F36C6}" destId="{D639BF95-A9DD-0C4B-ABB2-705BDFB10DC8}" srcOrd="0" destOrd="0" presId="urn:microsoft.com/office/officeart/2005/8/layout/vList5"/>
    <dgm:cxn modelId="{BCEEF1A9-439E-BC40-8AB3-F4D046A4C5C8}" type="presParOf" srcId="{23A9783E-4563-944B-B76E-C8CB642F36C6}" destId="{C108FFD5-B582-AC49-A446-6CB4741595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880C3E-9E14-6A44-BD0F-5637C31DECFE}" type="doc">
      <dgm:prSet loTypeId="urn:microsoft.com/office/officeart/2005/8/layout/hChevron3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BA62DF6E-6790-1144-886E-7D996F4561BD}">
      <dgm:prSet custT="1"/>
      <dgm:spPr>
        <a:ln>
          <a:solidFill>
            <a:srgbClr val="00AA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>
              <a:solidFill>
                <a:srgbClr val="152B48"/>
              </a:solidFill>
              <a:latin typeface="Montserrat" pitchFamily="2" charset="77"/>
            </a:rPr>
            <a:t>SEPSIS:</a:t>
          </a:r>
        </a:p>
      </dgm:t>
    </dgm:pt>
    <dgm:pt modelId="{DE9CA95A-F1B2-BE43-879A-1EA4C4C73C21}" type="parTrans" cxnId="{CFDD664F-1B36-274F-B0C4-43332EAEFD2C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1514A355-92F5-E746-A52F-003456343500}" type="sibTrans" cxnId="{CFDD664F-1B36-274F-B0C4-43332EAEFD2C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43D1F317-6F38-0345-B5F5-D0847A03A5E7}">
      <dgm:prSet custT="1"/>
      <dgm:spPr>
        <a:ln>
          <a:solidFill>
            <a:srgbClr val="00AA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Infección sospechada o confirmada, y 2 de 4 criterios, de los cuales al menos 1 debe ser el de la temperatura o el recuento leucocitario.</a:t>
          </a:r>
        </a:p>
      </dgm:t>
    </dgm:pt>
    <dgm:pt modelId="{1B6FFB43-E651-7843-86E3-5ECF1A982E0E}" type="parTrans" cxnId="{BF510267-B4FD-B949-A96E-D7378604FE15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30DD6BC6-F406-474B-85F2-E1AE75A6F01F}" type="sibTrans" cxnId="{BF510267-B4FD-B949-A96E-D7378604FE15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99AD1669-39EB-704D-B084-F4592BC809DB}">
      <dgm:prSet custT="1"/>
      <dgm:spPr>
        <a:ln>
          <a:solidFill>
            <a:srgbClr val="00AA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>
              <a:solidFill>
                <a:srgbClr val="152B48"/>
              </a:solidFill>
              <a:latin typeface="Montserrat" pitchFamily="2" charset="77"/>
            </a:rPr>
            <a:t>SEPSIS SEVERA:</a:t>
          </a:r>
        </a:p>
      </dgm:t>
    </dgm:pt>
    <dgm:pt modelId="{0EBB95F3-F972-8548-A9BA-6BA8C665661E}" type="parTrans" cxnId="{79C26213-9426-5E4C-8ACF-7F6A85931AA3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FD7A7AB3-0E1C-0747-B4AA-0CE44E1A5732}" type="sibTrans" cxnId="{79C26213-9426-5E4C-8ACF-7F6A85931AA3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BD37DD6C-D86B-8E40-9D7A-49C39C4978CC}">
      <dgm:prSet custT="1"/>
      <dgm:spPr>
        <a:ln>
          <a:solidFill>
            <a:srgbClr val="00AA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Sepsis con disfunción orgánica: disfunción cardiovascular, o síndrome de distrés respiratorio agudo, o 2 o más disfunciones del resto de órganos.</a:t>
          </a:r>
        </a:p>
      </dgm:t>
    </dgm:pt>
    <dgm:pt modelId="{5C6B75E1-20ED-A84E-A6D3-399E607EF169}" type="parTrans" cxnId="{378C5409-BA1B-714C-A8FA-625C16FF37BC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B6891360-04D0-EA43-981B-37BD202C5286}" type="sibTrans" cxnId="{378C5409-BA1B-714C-A8FA-625C16FF37BC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6BE8FF89-C5B7-C44B-B795-A830A2CCBF95}">
      <dgm:prSet custT="1"/>
      <dgm:spPr>
        <a:ln>
          <a:solidFill>
            <a:srgbClr val="00AA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>
              <a:solidFill>
                <a:srgbClr val="152B48"/>
              </a:solidFill>
              <a:latin typeface="Montserrat" pitchFamily="2" charset="77"/>
            </a:rPr>
            <a:t>SHOCK SÉPTICO:</a:t>
          </a:r>
        </a:p>
      </dgm:t>
    </dgm:pt>
    <dgm:pt modelId="{99C5F224-B18A-424A-944B-8B2EA94FFBDD}" type="parTrans" cxnId="{2752BF2C-DC05-2146-A756-60C06F898293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047D4EE3-59ED-9041-95B6-06F2CEE4DB74}" type="sibTrans" cxnId="{2752BF2C-DC05-2146-A756-60C06F898293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5302DA02-877A-6440-89E6-6C25092FA09F}">
      <dgm:prSet custT="1"/>
      <dgm:spPr>
        <a:ln>
          <a:solidFill>
            <a:srgbClr val="00AA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>
              <a:solidFill>
                <a:srgbClr val="152B48"/>
              </a:solidFill>
              <a:latin typeface="Montserrat" pitchFamily="2" charset="77"/>
            </a:rPr>
            <a:t>Sepsis con disfunción cardiovascular.</a:t>
          </a:r>
        </a:p>
      </dgm:t>
    </dgm:pt>
    <dgm:pt modelId="{C19019AA-CF0D-4646-8A0D-34A48715ED87}" type="parTrans" cxnId="{C3A286F2-7341-5847-8B5D-A1590315C11A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66364199-3614-3349-8A21-A15DDD46C1B0}" type="sibTrans" cxnId="{C3A286F2-7341-5847-8B5D-A1590315C11A}">
      <dgm:prSet/>
      <dgm:spPr/>
      <dgm:t>
        <a:bodyPr/>
        <a:lstStyle/>
        <a:p>
          <a:pPr>
            <a:lnSpc>
              <a:spcPct val="100000"/>
            </a:lnSpc>
          </a:pPr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0CE75AE3-9029-1C4E-8D62-88443DCF7276}" type="pres">
      <dgm:prSet presAssocID="{F7880C3E-9E14-6A44-BD0F-5637C31DECFE}" presName="Name0" presStyleCnt="0">
        <dgm:presLayoutVars>
          <dgm:dir/>
          <dgm:resizeHandles val="exact"/>
        </dgm:presLayoutVars>
      </dgm:prSet>
      <dgm:spPr/>
    </dgm:pt>
    <dgm:pt modelId="{C35BFB73-262D-FC44-BCD5-A0225EB7CEB0}" type="pres">
      <dgm:prSet presAssocID="{BA62DF6E-6790-1144-886E-7D996F4561BD}" presName="parAndChTx" presStyleLbl="node1" presStyleIdx="0" presStyleCnt="3">
        <dgm:presLayoutVars>
          <dgm:bulletEnabled val="1"/>
        </dgm:presLayoutVars>
      </dgm:prSet>
      <dgm:spPr/>
    </dgm:pt>
    <dgm:pt modelId="{028F2E3A-511B-D14B-8FA7-1AEBC5AA134D}" type="pres">
      <dgm:prSet presAssocID="{1514A355-92F5-E746-A52F-003456343500}" presName="parAndChSpace" presStyleCnt="0"/>
      <dgm:spPr/>
    </dgm:pt>
    <dgm:pt modelId="{790E4D54-81A3-4544-BA48-546FC509E44D}" type="pres">
      <dgm:prSet presAssocID="{99AD1669-39EB-704D-B084-F4592BC809DB}" presName="parAndChTx" presStyleLbl="node1" presStyleIdx="1" presStyleCnt="3" custScaleX="112606">
        <dgm:presLayoutVars>
          <dgm:bulletEnabled val="1"/>
        </dgm:presLayoutVars>
      </dgm:prSet>
      <dgm:spPr/>
    </dgm:pt>
    <dgm:pt modelId="{9A3A300E-2468-5C4E-9289-1733769FEE99}" type="pres">
      <dgm:prSet presAssocID="{FD7A7AB3-0E1C-0747-B4AA-0CE44E1A5732}" presName="parAndChSpace" presStyleCnt="0"/>
      <dgm:spPr/>
    </dgm:pt>
    <dgm:pt modelId="{389B219F-CDF0-0142-9156-6438FD317000}" type="pres">
      <dgm:prSet presAssocID="{6BE8FF89-C5B7-C44B-B795-A830A2CCBF95}" presName="parAndChTx" presStyleLbl="node1" presStyleIdx="2" presStyleCnt="3">
        <dgm:presLayoutVars>
          <dgm:bulletEnabled val="1"/>
        </dgm:presLayoutVars>
      </dgm:prSet>
      <dgm:spPr/>
    </dgm:pt>
  </dgm:ptLst>
  <dgm:cxnLst>
    <dgm:cxn modelId="{378C5409-BA1B-714C-A8FA-625C16FF37BC}" srcId="{99AD1669-39EB-704D-B084-F4592BC809DB}" destId="{BD37DD6C-D86B-8E40-9D7A-49C39C4978CC}" srcOrd="0" destOrd="0" parTransId="{5C6B75E1-20ED-A84E-A6D3-399E607EF169}" sibTransId="{B6891360-04D0-EA43-981B-37BD202C5286}"/>
    <dgm:cxn modelId="{28095D11-02A3-4D40-995E-FB981E115849}" type="presOf" srcId="{BA62DF6E-6790-1144-886E-7D996F4561BD}" destId="{C35BFB73-262D-FC44-BCD5-A0225EB7CEB0}" srcOrd="0" destOrd="0" presId="urn:microsoft.com/office/officeart/2005/8/layout/hChevron3"/>
    <dgm:cxn modelId="{79C26213-9426-5E4C-8ACF-7F6A85931AA3}" srcId="{F7880C3E-9E14-6A44-BD0F-5637C31DECFE}" destId="{99AD1669-39EB-704D-B084-F4592BC809DB}" srcOrd="1" destOrd="0" parTransId="{0EBB95F3-F972-8548-A9BA-6BA8C665661E}" sibTransId="{FD7A7AB3-0E1C-0747-B4AA-0CE44E1A5732}"/>
    <dgm:cxn modelId="{2752BF2C-DC05-2146-A756-60C06F898293}" srcId="{F7880C3E-9E14-6A44-BD0F-5637C31DECFE}" destId="{6BE8FF89-C5B7-C44B-B795-A830A2CCBF95}" srcOrd="2" destOrd="0" parTransId="{99C5F224-B18A-424A-944B-8B2EA94FFBDD}" sibTransId="{047D4EE3-59ED-9041-95B6-06F2CEE4DB74}"/>
    <dgm:cxn modelId="{EBC06A30-9987-6C49-9AD6-4384631E8C96}" type="presOf" srcId="{43D1F317-6F38-0345-B5F5-D0847A03A5E7}" destId="{C35BFB73-262D-FC44-BCD5-A0225EB7CEB0}" srcOrd="0" destOrd="1" presId="urn:microsoft.com/office/officeart/2005/8/layout/hChevron3"/>
    <dgm:cxn modelId="{FD5E5A5E-CA50-964B-87F4-13C18031D815}" type="presOf" srcId="{99AD1669-39EB-704D-B084-F4592BC809DB}" destId="{790E4D54-81A3-4544-BA48-546FC509E44D}" srcOrd="0" destOrd="0" presId="urn:microsoft.com/office/officeart/2005/8/layout/hChevron3"/>
    <dgm:cxn modelId="{BF510267-B4FD-B949-A96E-D7378604FE15}" srcId="{BA62DF6E-6790-1144-886E-7D996F4561BD}" destId="{43D1F317-6F38-0345-B5F5-D0847A03A5E7}" srcOrd="0" destOrd="0" parTransId="{1B6FFB43-E651-7843-86E3-5ECF1A982E0E}" sibTransId="{30DD6BC6-F406-474B-85F2-E1AE75A6F01F}"/>
    <dgm:cxn modelId="{23017A4B-5457-F041-951E-CA861D7EBF47}" type="presOf" srcId="{6BE8FF89-C5B7-C44B-B795-A830A2CCBF95}" destId="{389B219F-CDF0-0142-9156-6438FD317000}" srcOrd="0" destOrd="0" presId="urn:microsoft.com/office/officeart/2005/8/layout/hChevron3"/>
    <dgm:cxn modelId="{CFDD664F-1B36-274F-B0C4-43332EAEFD2C}" srcId="{F7880C3E-9E14-6A44-BD0F-5637C31DECFE}" destId="{BA62DF6E-6790-1144-886E-7D996F4561BD}" srcOrd="0" destOrd="0" parTransId="{DE9CA95A-F1B2-BE43-879A-1EA4C4C73C21}" sibTransId="{1514A355-92F5-E746-A52F-003456343500}"/>
    <dgm:cxn modelId="{DCD7C3B4-6FF7-6841-8CF8-636F69153149}" type="presOf" srcId="{5302DA02-877A-6440-89E6-6C25092FA09F}" destId="{389B219F-CDF0-0142-9156-6438FD317000}" srcOrd="0" destOrd="1" presId="urn:microsoft.com/office/officeart/2005/8/layout/hChevron3"/>
    <dgm:cxn modelId="{91E5C2DF-A6E9-8148-900D-C5241675E764}" type="presOf" srcId="{F7880C3E-9E14-6A44-BD0F-5637C31DECFE}" destId="{0CE75AE3-9029-1C4E-8D62-88443DCF7276}" srcOrd="0" destOrd="0" presId="urn:microsoft.com/office/officeart/2005/8/layout/hChevron3"/>
    <dgm:cxn modelId="{61AC76F1-4FE8-234F-9B63-B244D198F0C3}" type="presOf" srcId="{BD37DD6C-D86B-8E40-9D7A-49C39C4978CC}" destId="{790E4D54-81A3-4544-BA48-546FC509E44D}" srcOrd="0" destOrd="1" presId="urn:microsoft.com/office/officeart/2005/8/layout/hChevron3"/>
    <dgm:cxn modelId="{C3A286F2-7341-5847-8B5D-A1590315C11A}" srcId="{6BE8FF89-C5B7-C44B-B795-A830A2CCBF95}" destId="{5302DA02-877A-6440-89E6-6C25092FA09F}" srcOrd="0" destOrd="0" parTransId="{C19019AA-CF0D-4646-8A0D-34A48715ED87}" sibTransId="{66364199-3614-3349-8A21-A15DDD46C1B0}"/>
    <dgm:cxn modelId="{8391477F-9DB7-0B47-828C-C3294F6A4FF0}" type="presParOf" srcId="{0CE75AE3-9029-1C4E-8D62-88443DCF7276}" destId="{C35BFB73-262D-FC44-BCD5-A0225EB7CEB0}" srcOrd="0" destOrd="0" presId="urn:microsoft.com/office/officeart/2005/8/layout/hChevron3"/>
    <dgm:cxn modelId="{E0FA3FCC-AA14-FC48-9301-7FDEA044572E}" type="presParOf" srcId="{0CE75AE3-9029-1C4E-8D62-88443DCF7276}" destId="{028F2E3A-511B-D14B-8FA7-1AEBC5AA134D}" srcOrd="1" destOrd="0" presId="urn:microsoft.com/office/officeart/2005/8/layout/hChevron3"/>
    <dgm:cxn modelId="{7A732256-BFFD-DE41-B2FA-9CF336F22113}" type="presParOf" srcId="{0CE75AE3-9029-1C4E-8D62-88443DCF7276}" destId="{790E4D54-81A3-4544-BA48-546FC509E44D}" srcOrd="2" destOrd="0" presId="urn:microsoft.com/office/officeart/2005/8/layout/hChevron3"/>
    <dgm:cxn modelId="{86A5DA2C-1BE0-6246-A81B-93BD40F7CB59}" type="presParOf" srcId="{0CE75AE3-9029-1C4E-8D62-88443DCF7276}" destId="{9A3A300E-2468-5C4E-9289-1733769FEE99}" srcOrd="3" destOrd="0" presId="urn:microsoft.com/office/officeart/2005/8/layout/hChevron3"/>
    <dgm:cxn modelId="{C273E598-5D34-194C-B7F4-44BABEA6FF37}" type="presParOf" srcId="{0CE75AE3-9029-1C4E-8D62-88443DCF7276}" destId="{389B219F-CDF0-0142-9156-6438FD317000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1E87D5-865B-A447-8947-12542A6B5095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2E351C0E-D689-1546-B1DB-3B5D4ED4D944}">
      <dgm:prSet/>
      <dgm:spPr>
        <a:ln>
          <a:solidFill>
            <a:srgbClr val="00AA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itchFamily="2" charset="77"/>
              <a:cs typeface="Arabic Typesetting" panose="03020402040406030203" pitchFamily="66" charset="-78"/>
            </a:rPr>
            <a:t>Campaña Surviving sepsis: no hay recomendaciones pediátricas.</a:t>
          </a:r>
        </a:p>
      </dgm:t>
    </dgm:pt>
    <dgm:pt modelId="{8F399B37-B79E-844E-8225-4976C30CD51E}" type="parTrans" cxnId="{330CF2BB-5D00-A24D-B27B-4F4050FBB9DE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  <a:cs typeface="Arabic Typesetting" panose="03020402040406030203" pitchFamily="66" charset="-78"/>
          </a:endParaRPr>
        </a:p>
      </dgm:t>
    </dgm:pt>
    <dgm:pt modelId="{EA3190B9-D93A-8D44-804D-E5B2BE9388CB}" type="sibTrans" cxnId="{330CF2BB-5D00-A24D-B27B-4F4050FBB9DE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  <a:cs typeface="Arabic Typesetting" panose="03020402040406030203" pitchFamily="66" charset="-78"/>
          </a:endParaRPr>
        </a:p>
      </dgm:t>
    </dgm:pt>
    <dgm:pt modelId="{2361798B-DF8E-CB4A-9BDB-8AF35D62F9E9}">
      <dgm:prSet/>
      <dgm:spPr>
        <a:ln>
          <a:solidFill>
            <a:srgbClr val="00AA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itchFamily="2" charset="77"/>
              <a:cs typeface="Arabic Typesetting" panose="03020402040406030203" pitchFamily="66" charset="-78"/>
            </a:rPr>
            <a:t>Sepsis: disfunción orgánica amenazante para la vida causada por una respuesta disrregulada ante la infección. </a:t>
          </a:r>
        </a:p>
      </dgm:t>
    </dgm:pt>
    <dgm:pt modelId="{E913FCD0-1207-DC4D-BE6D-25F5588F0B66}" type="parTrans" cxnId="{6D6B3361-7500-4045-91DD-9E09144A3EF6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  <a:cs typeface="Arabic Typesetting" panose="03020402040406030203" pitchFamily="66" charset="-78"/>
          </a:endParaRPr>
        </a:p>
      </dgm:t>
    </dgm:pt>
    <dgm:pt modelId="{C89C7071-F03B-4E48-A090-2ACF32F6AC61}" type="sibTrans" cxnId="{6D6B3361-7500-4045-91DD-9E09144A3EF6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  <a:cs typeface="Arabic Typesetting" panose="03020402040406030203" pitchFamily="66" charset="-78"/>
          </a:endParaRPr>
        </a:p>
      </dgm:t>
    </dgm:pt>
    <dgm:pt modelId="{A524D87E-1AF2-EA4E-8B4E-26B32F7AB50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rgbClr val="152B48"/>
              </a:solidFill>
              <a:latin typeface="Montserrat" pitchFamily="2" charset="77"/>
              <a:cs typeface="Arabic Typesetting" panose="03020402040406030203" pitchFamily="66" charset="-78"/>
            </a:rPr>
            <a:t>Para definir esta disfunción orgánica que produce la sepsis se propone el uso del SOFA (aumento agudo en el SOFA &gt;=2 puntos). </a:t>
          </a:r>
        </a:p>
      </dgm:t>
    </dgm:pt>
    <dgm:pt modelId="{E7FA03B7-91F4-5546-B934-BE1D71FE61B5}" type="parTrans" cxnId="{09DA2448-8E27-2A41-BFD7-F0BF5F9BFDA2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  <a:cs typeface="Arabic Typesetting" panose="03020402040406030203" pitchFamily="66" charset="-78"/>
          </a:endParaRPr>
        </a:p>
      </dgm:t>
    </dgm:pt>
    <dgm:pt modelId="{B8E3BDF0-7CF8-EA44-9781-EDB2511976D0}" type="sibTrans" cxnId="{09DA2448-8E27-2A41-BFD7-F0BF5F9BFDA2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  <a:cs typeface="Arabic Typesetting" panose="03020402040406030203" pitchFamily="66" charset="-78"/>
          </a:endParaRPr>
        </a:p>
      </dgm:t>
    </dgm:pt>
    <dgm:pt modelId="{7C7D57A1-60BB-8249-ACAD-47A761CA3F59}" type="pres">
      <dgm:prSet presAssocID="{C71E87D5-865B-A447-8947-12542A6B5095}" presName="linear" presStyleCnt="0">
        <dgm:presLayoutVars>
          <dgm:animLvl val="lvl"/>
          <dgm:resizeHandles val="exact"/>
        </dgm:presLayoutVars>
      </dgm:prSet>
      <dgm:spPr/>
    </dgm:pt>
    <dgm:pt modelId="{B5A09C3F-8CD0-934A-97C3-D5EFEB226DD6}" type="pres">
      <dgm:prSet presAssocID="{2E351C0E-D689-1546-B1DB-3B5D4ED4D94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7FB4E33-D12B-F949-A597-96E5272213EE}" type="pres">
      <dgm:prSet presAssocID="{EA3190B9-D93A-8D44-804D-E5B2BE9388CB}" presName="spacer" presStyleCnt="0"/>
      <dgm:spPr/>
    </dgm:pt>
    <dgm:pt modelId="{26CC808F-9FBE-E848-AD7C-4CFD5189046A}" type="pres">
      <dgm:prSet presAssocID="{2361798B-DF8E-CB4A-9BDB-8AF35D62F9E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FDCBCF9-2DC0-FD41-A836-0FCFD59D1FBF}" type="pres">
      <dgm:prSet presAssocID="{2361798B-DF8E-CB4A-9BDB-8AF35D62F9E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E86A525-DD31-B845-A9E3-337A483A4A4C}" type="presOf" srcId="{2361798B-DF8E-CB4A-9BDB-8AF35D62F9E9}" destId="{26CC808F-9FBE-E848-AD7C-4CFD5189046A}" srcOrd="0" destOrd="0" presId="urn:microsoft.com/office/officeart/2005/8/layout/vList2"/>
    <dgm:cxn modelId="{6D6B3361-7500-4045-91DD-9E09144A3EF6}" srcId="{C71E87D5-865B-A447-8947-12542A6B5095}" destId="{2361798B-DF8E-CB4A-9BDB-8AF35D62F9E9}" srcOrd="1" destOrd="0" parTransId="{E913FCD0-1207-DC4D-BE6D-25F5588F0B66}" sibTransId="{C89C7071-F03B-4E48-A090-2ACF32F6AC61}"/>
    <dgm:cxn modelId="{B312A247-2B8E-4C4A-8AFA-707E17B64381}" type="presOf" srcId="{A524D87E-1AF2-EA4E-8B4E-26B32F7AB50D}" destId="{6FDCBCF9-2DC0-FD41-A836-0FCFD59D1FBF}" srcOrd="0" destOrd="0" presId="urn:microsoft.com/office/officeart/2005/8/layout/vList2"/>
    <dgm:cxn modelId="{09DA2448-8E27-2A41-BFD7-F0BF5F9BFDA2}" srcId="{2361798B-DF8E-CB4A-9BDB-8AF35D62F9E9}" destId="{A524D87E-1AF2-EA4E-8B4E-26B32F7AB50D}" srcOrd="0" destOrd="0" parTransId="{E7FA03B7-91F4-5546-B934-BE1D71FE61B5}" sibTransId="{B8E3BDF0-7CF8-EA44-9781-EDB2511976D0}"/>
    <dgm:cxn modelId="{F02CB78E-C4F2-4D43-8B63-76471DAA196E}" type="presOf" srcId="{2E351C0E-D689-1546-B1DB-3B5D4ED4D944}" destId="{B5A09C3F-8CD0-934A-97C3-D5EFEB226DD6}" srcOrd="0" destOrd="0" presId="urn:microsoft.com/office/officeart/2005/8/layout/vList2"/>
    <dgm:cxn modelId="{330CF2BB-5D00-A24D-B27B-4F4050FBB9DE}" srcId="{C71E87D5-865B-A447-8947-12542A6B5095}" destId="{2E351C0E-D689-1546-B1DB-3B5D4ED4D944}" srcOrd="0" destOrd="0" parTransId="{8F399B37-B79E-844E-8225-4976C30CD51E}" sibTransId="{EA3190B9-D93A-8D44-804D-E5B2BE9388CB}"/>
    <dgm:cxn modelId="{8F98C9F1-3714-4145-A0E8-87D0AC251FE1}" type="presOf" srcId="{C71E87D5-865B-A447-8947-12542A6B5095}" destId="{7C7D57A1-60BB-8249-ACAD-47A761CA3F59}" srcOrd="0" destOrd="0" presId="urn:microsoft.com/office/officeart/2005/8/layout/vList2"/>
    <dgm:cxn modelId="{66BF1C24-C0C2-D44B-B8DA-625FFB40DECC}" type="presParOf" srcId="{7C7D57A1-60BB-8249-ACAD-47A761CA3F59}" destId="{B5A09C3F-8CD0-934A-97C3-D5EFEB226DD6}" srcOrd="0" destOrd="0" presId="urn:microsoft.com/office/officeart/2005/8/layout/vList2"/>
    <dgm:cxn modelId="{DB454A98-8E0B-9040-9B7C-40BFB17F9F44}" type="presParOf" srcId="{7C7D57A1-60BB-8249-ACAD-47A761CA3F59}" destId="{37FB4E33-D12B-F949-A597-96E5272213EE}" srcOrd="1" destOrd="0" presId="urn:microsoft.com/office/officeart/2005/8/layout/vList2"/>
    <dgm:cxn modelId="{C1B28EFE-3290-C148-B530-28BF4985355F}" type="presParOf" srcId="{7C7D57A1-60BB-8249-ACAD-47A761CA3F59}" destId="{26CC808F-9FBE-E848-AD7C-4CFD5189046A}" srcOrd="2" destOrd="0" presId="urn:microsoft.com/office/officeart/2005/8/layout/vList2"/>
    <dgm:cxn modelId="{18DAEE6C-44DB-F446-9610-56F04169D895}" type="presParOf" srcId="{7C7D57A1-60BB-8249-ACAD-47A761CA3F59}" destId="{6FDCBCF9-2DC0-FD41-A836-0FCFD59D1FB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4B1ED6-8F18-AF49-BA72-D9ECF21FB87A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F2C6CC90-215C-714C-BAD1-A23BF42D5DF8}">
      <dgm:prSet custT="1"/>
      <dgm:spPr>
        <a:ln>
          <a:solidFill>
            <a:srgbClr val="00AA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2000" dirty="0">
              <a:solidFill>
                <a:srgbClr val="152B48"/>
              </a:solidFill>
              <a:latin typeface="Montserrat" pitchFamily="2" charset="77"/>
            </a:rPr>
            <a:t>Shock séptico: </a:t>
          </a:r>
        </a:p>
      </dgm:t>
    </dgm:pt>
    <dgm:pt modelId="{26E020A3-8D28-5B41-848D-97709C8E4BFA}" type="parTrans" cxnId="{2F8A365C-462A-3842-887E-CC882F7ED29C}">
      <dgm:prSet/>
      <dgm:spPr/>
      <dgm:t>
        <a:bodyPr/>
        <a:lstStyle/>
        <a:p>
          <a:pPr>
            <a:lnSpc>
              <a:spcPct val="100000"/>
            </a:lnSpc>
          </a:pPr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27902B8A-465F-7146-970B-9245D3B82DED}" type="sibTrans" cxnId="{2F8A365C-462A-3842-887E-CC882F7ED29C}">
      <dgm:prSet/>
      <dgm:spPr/>
      <dgm:t>
        <a:bodyPr/>
        <a:lstStyle/>
        <a:p>
          <a:pPr>
            <a:lnSpc>
              <a:spcPct val="100000"/>
            </a:lnSpc>
          </a:pPr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1529D601-575E-D946-8659-D2021C17D0A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2000" dirty="0">
              <a:solidFill>
                <a:srgbClr val="152B48"/>
              </a:solidFill>
              <a:latin typeface="Montserrat" pitchFamily="2" charset="77"/>
            </a:rPr>
            <a:t>Sepsis que a pesar de una adecuada expansión de volumen presenta hipotensión arterial mantenida que requiere drogas vasoactivas para mantener TAM &gt;= 65 mmHg y tiene </a:t>
          </a:r>
          <a:r>
            <a:rPr lang="es-CO" sz="2000" u="sng" dirty="0">
              <a:solidFill>
                <a:srgbClr val="152B48"/>
              </a:solidFill>
              <a:latin typeface="Montserrat" pitchFamily="2" charset="77"/>
            </a:rPr>
            <a:t>un Ac. Láctico &gt; 2 mmol/L.</a:t>
          </a:r>
        </a:p>
      </dgm:t>
    </dgm:pt>
    <dgm:pt modelId="{187A9E1F-9E16-2249-AD3D-0867EB322071}" type="parTrans" cxnId="{ACC04CC8-885D-9348-B403-6E6F62D7268F}">
      <dgm:prSet/>
      <dgm:spPr/>
      <dgm:t>
        <a:bodyPr/>
        <a:lstStyle/>
        <a:p>
          <a:pPr>
            <a:lnSpc>
              <a:spcPct val="100000"/>
            </a:lnSpc>
          </a:pPr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A88B1973-3BE3-8E4B-90FF-E557F2FC997A}" type="sibTrans" cxnId="{ACC04CC8-885D-9348-B403-6E6F62D7268F}">
      <dgm:prSet/>
      <dgm:spPr/>
      <dgm:t>
        <a:bodyPr/>
        <a:lstStyle/>
        <a:p>
          <a:pPr>
            <a:lnSpc>
              <a:spcPct val="100000"/>
            </a:lnSpc>
          </a:pPr>
          <a:endParaRPr lang="es-ES" sz="2000">
            <a:solidFill>
              <a:srgbClr val="152B48"/>
            </a:solidFill>
            <a:latin typeface="Montserrat" pitchFamily="2" charset="77"/>
          </a:endParaRPr>
        </a:p>
      </dgm:t>
    </dgm:pt>
    <dgm:pt modelId="{176E4D75-75AA-354C-9919-7739BACC2390}" type="pres">
      <dgm:prSet presAssocID="{664B1ED6-8F18-AF49-BA72-D9ECF21FB87A}" presName="linear" presStyleCnt="0">
        <dgm:presLayoutVars>
          <dgm:animLvl val="lvl"/>
          <dgm:resizeHandles val="exact"/>
        </dgm:presLayoutVars>
      </dgm:prSet>
      <dgm:spPr/>
    </dgm:pt>
    <dgm:pt modelId="{D091C9B3-EFCF-9C49-A559-7B55C26570E5}" type="pres">
      <dgm:prSet presAssocID="{F2C6CC90-215C-714C-BAD1-A23BF42D5DF8}" presName="parentText" presStyleLbl="node1" presStyleIdx="0" presStyleCnt="1" custScaleY="54968">
        <dgm:presLayoutVars>
          <dgm:chMax val="0"/>
          <dgm:bulletEnabled val="1"/>
        </dgm:presLayoutVars>
      </dgm:prSet>
      <dgm:spPr/>
    </dgm:pt>
    <dgm:pt modelId="{B5D8238E-7860-154D-877F-0D74275F58A5}" type="pres">
      <dgm:prSet presAssocID="{F2C6CC90-215C-714C-BAD1-A23BF42D5DF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5440C07-3477-9B4D-AD4D-748268C0F7A4}" type="presOf" srcId="{664B1ED6-8F18-AF49-BA72-D9ECF21FB87A}" destId="{176E4D75-75AA-354C-9919-7739BACC2390}" srcOrd="0" destOrd="0" presId="urn:microsoft.com/office/officeart/2005/8/layout/vList2"/>
    <dgm:cxn modelId="{2F8A365C-462A-3842-887E-CC882F7ED29C}" srcId="{664B1ED6-8F18-AF49-BA72-D9ECF21FB87A}" destId="{F2C6CC90-215C-714C-BAD1-A23BF42D5DF8}" srcOrd="0" destOrd="0" parTransId="{26E020A3-8D28-5B41-848D-97709C8E4BFA}" sibTransId="{27902B8A-465F-7146-970B-9245D3B82DED}"/>
    <dgm:cxn modelId="{5E3FDE49-7EAC-3645-9357-6EDB7D1A4475}" type="presOf" srcId="{F2C6CC90-215C-714C-BAD1-A23BF42D5DF8}" destId="{D091C9B3-EFCF-9C49-A559-7B55C26570E5}" srcOrd="0" destOrd="0" presId="urn:microsoft.com/office/officeart/2005/8/layout/vList2"/>
    <dgm:cxn modelId="{860990B6-2C17-D343-90DD-045E973523B8}" type="presOf" srcId="{1529D601-575E-D946-8659-D2021C17D0AF}" destId="{B5D8238E-7860-154D-877F-0D74275F58A5}" srcOrd="0" destOrd="0" presId="urn:microsoft.com/office/officeart/2005/8/layout/vList2"/>
    <dgm:cxn modelId="{ACC04CC8-885D-9348-B403-6E6F62D7268F}" srcId="{F2C6CC90-215C-714C-BAD1-A23BF42D5DF8}" destId="{1529D601-575E-D946-8659-D2021C17D0AF}" srcOrd="0" destOrd="0" parTransId="{187A9E1F-9E16-2249-AD3D-0867EB322071}" sibTransId="{A88B1973-3BE3-8E4B-90FF-E557F2FC997A}"/>
    <dgm:cxn modelId="{F3545A6C-4224-134F-99E6-BF7D3F280054}" type="presParOf" srcId="{176E4D75-75AA-354C-9919-7739BACC2390}" destId="{D091C9B3-EFCF-9C49-A559-7B55C26570E5}" srcOrd="0" destOrd="0" presId="urn:microsoft.com/office/officeart/2005/8/layout/vList2"/>
    <dgm:cxn modelId="{54B90A81-C8A2-5049-8FE9-24861534C672}" type="presParOf" srcId="{176E4D75-75AA-354C-9919-7739BACC2390}" destId="{B5D8238E-7860-154D-877F-0D74275F58A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686F62-701A-4645-8DBF-42F7CF09A01D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BD8B3270-9AE9-F94A-8DE2-4E45C6ECFF24}">
      <dgm:prSet custT="1"/>
      <dgm:spPr>
        <a:solidFill>
          <a:srgbClr val="00AAA7">
            <a:alpha val="35000"/>
          </a:srgbClr>
        </a:solidFill>
        <a:ln>
          <a:solidFill>
            <a:srgbClr val="00AAA7"/>
          </a:solidFill>
        </a:ln>
      </dgm:spPr>
      <dgm:t>
        <a:bodyPr/>
        <a:lstStyle/>
        <a:p>
          <a:r>
            <a:rPr lang="es-CO" sz="2000" dirty="0">
              <a:solidFill>
                <a:srgbClr val="152B48"/>
              </a:solidFill>
              <a:latin typeface="Montserrat" pitchFamily="2" charset="77"/>
            </a:rPr>
            <a:t>Consenso sobre los parámetros clínicos prácticos de soporte hemodinámico de Shock séptico en pediatría y neonatos.</a:t>
          </a:r>
        </a:p>
      </dgm:t>
    </dgm:pt>
    <dgm:pt modelId="{1FC3EB98-3A1B-AC42-BACF-E5A0F7853224}" type="parTrans" cxnId="{E9F1D53B-9252-9440-9F9E-F7D3010AE1C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8F135B80-8319-F042-A188-B8152E4612D2}" type="sibTrans" cxnId="{E9F1D53B-9252-9440-9F9E-F7D3010AE1C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92449A18-FC8B-A94D-84F8-02835C40B665}">
      <dgm:prSet custT="1"/>
      <dgm:spPr>
        <a:solidFill>
          <a:srgbClr val="00AAA7">
            <a:alpha val="35000"/>
          </a:srgbClr>
        </a:solidFill>
        <a:ln>
          <a:solidFill>
            <a:srgbClr val="00AAA7"/>
          </a:solidFill>
        </a:ln>
      </dgm:spPr>
      <dgm:t>
        <a:bodyPr/>
        <a:lstStyle/>
        <a:p>
          <a:r>
            <a:rPr lang="es-CO" sz="2000" dirty="0">
              <a:solidFill>
                <a:srgbClr val="152B48"/>
              </a:solidFill>
              <a:latin typeface="Montserrat" pitchFamily="2" charset="77"/>
            </a:rPr>
            <a:t>Shock séptico: cuando se sospecha infección, y hay algún signo de perfusión tisular inadecuada o hipotensión arterial.</a:t>
          </a:r>
        </a:p>
      </dgm:t>
    </dgm:pt>
    <dgm:pt modelId="{196D826A-6DD7-024B-9842-A76471F8889E}" type="parTrans" cxnId="{0E3F155F-82C8-DA4B-96A7-5B260BDA822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1A3EA213-B56D-6D42-8CAC-81EC7B7C607D}" type="sibTrans" cxnId="{0E3F155F-82C8-DA4B-96A7-5B260BDA822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8C74575C-5CC3-5946-87E2-17C69F5C2C34}" type="pres">
      <dgm:prSet presAssocID="{F2686F62-701A-4645-8DBF-42F7CF09A01D}" presName="linear" presStyleCnt="0">
        <dgm:presLayoutVars>
          <dgm:animLvl val="lvl"/>
          <dgm:resizeHandles val="exact"/>
        </dgm:presLayoutVars>
      </dgm:prSet>
      <dgm:spPr/>
    </dgm:pt>
    <dgm:pt modelId="{D48CF460-3A04-BF46-956E-527E7D27DA31}" type="pres">
      <dgm:prSet presAssocID="{BD8B3270-9AE9-F94A-8DE2-4E45C6ECFF2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11F6F50-1439-6541-A998-096D2515AFF2}" type="pres">
      <dgm:prSet presAssocID="{8F135B80-8319-F042-A188-B8152E4612D2}" presName="spacer" presStyleCnt="0"/>
      <dgm:spPr/>
    </dgm:pt>
    <dgm:pt modelId="{D55A1AB2-56FE-9C48-8AA7-E17C9B24064F}" type="pres">
      <dgm:prSet presAssocID="{92449A18-FC8B-A94D-84F8-02835C40B665}" presName="parentText" presStyleLbl="node1" presStyleIdx="1" presStyleCnt="2" custLinFactY="13832" custLinFactNeighborY="100000">
        <dgm:presLayoutVars>
          <dgm:chMax val="0"/>
          <dgm:bulletEnabled val="1"/>
        </dgm:presLayoutVars>
      </dgm:prSet>
      <dgm:spPr/>
    </dgm:pt>
  </dgm:ptLst>
  <dgm:cxnLst>
    <dgm:cxn modelId="{E9F1D53B-9252-9440-9F9E-F7D3010AE1C1}" srcId="{F2686F62-701A-4645-8DBF-42F7CF09A01D}" destId="{BD8B3270-9AE9-F94A-8DE2-4E45C6ECFF24}" srcOrd="0" destOrd="0" parTransId="{1FC3EB98-3A1B-AC42-BACF-E5A0F7853224}" sibTransId="{8F135B80-8319-F042-A188-B8152E4612D2}"/>
    <dgm:cxn modelId="{0E3F155F-82C8-DA4B-96A7-5B260BDA8221}" srcId="{F2686F62-701A-4645-8DBF-42F7CF09A01D}" destId="{92449A18-FC8B-A94D-84F8-02835C40B665}" srcOrd="1" destOrd="0" parTransId="{196D826A-6DD7-024B-9842-A76471F8889E}" sibTransId="{1A3EA213-B56D-6D42-8CAC-81EC7B7C607D}"/>
    <dgm:cxn modelId="{089B997E-C254-DB45-922F-ACB6957FA03F}" type="presOf" srcId="{BD8B3270-9AE9-F94A-8DE2-4E45C6ECFF24}" destId="{D48CF460-3A04-BF46-956E-527E7D27DA31}" srcOrd="0" destOrd="0" presId="urn:microsoft.com/office/officeart/2005/8/layout/vList2"/>
    <dgm:cxn modelId="{72083C8F-1A79-6B41-A610-19BEDA8E47B4}" type="presOf" srcId="{92449A18-FC8B-A94D-84F8-02835C40B665}" destId="{D55A1AB2-56FE-9C48-8AA7-E17C9B24064F}" srcOrd="0" destOrd="0" presId="urn:microsoft.com/office/officeart/2005/8/layout/vList2"/>
    <dgm:cxn modelId="{2E04E5C9-4105-1F41-BC01-FBB42AF5CF58}" type="presOf" srcId="{F2686F62-701A-4645-8DBF-42F7CF09A01D}" destId="{8C74575C-5CC3-5946-87E2-17C69F5C2C34}" srcOrd="0" destOrd="0" presId="urn:microsoft.com/office/officeart/2005/8/layout/vList2"/>
    <dgm:cxn modelId="{F22A7B9E-EAC8-0946-B0F8-129FC6682EF7}" type="presParOf" srcId="{8C74575C-5CC3-5946-87E2-17C69F5C2C34}" destId="{D48CF460-3A04-BF46-956E-527E7D27DA31}" srcOrd="0" destOrd="0" presId="urn:microsoft.com/office/officeart/2005/8/layout/vList2"/>
    <dgm:cxn modelId="{409F5ADA-DE4B-2F4F-9742-45184C261450}" type="presParOf" srcId="{8C74575C-5CC3-5946-87E2-17C69F5C2C34}" destId="{411F6F50-1439-6541-A998-096D2515AFF2}" srcOrd="1" destOrd="0" presId="urn:microsoft.com/office/officeart/2005/8/layout/vList2"/>
    <dgm:cxn modelId="{3EB1CC60-E2A3-3549-9A3D-CFA525FAC4C0}" type="presParOf" srcId="{8C74575C-5CC3-5946-87E2-17C69F5C2C34}" destId="{D55A1AB2-56FE-9C48-8AA7-E17C9B24064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F3ACD51-3A03-E044-ADAA-BF0496862BED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EE332558-C0F4-0241-A4CC-CC5FA60902F1}">
      <dgm:prSet/>
      <dgm:spPr>
        <a:ln>
          <a:solidFill>
            <a:srgbClr val="00AA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itchFamily="2" charset="77"/>
            </a:rPr>
            <a:t>Reconoce que la revisión de las definiciones pediátricas se encuentra actualmente pendiente. </a:t>
          </a:r>
        </a:p>
      </dgm:t>
    </dgm:pt>
    <dgm:pt modelId="{5B422407-485F-EE42-BF64-8FE89988724B}" type="parTrans" cxnId="{52CA9E02-4F50-804E-8D9E-4F10F1E780E1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3D999E67-023F-8840-86E3-64E5ADF5C2B8}" type="sibTrans" cxnId="{52CA9E02-4F50-804E-8D9E-4F10F1E780E1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DCE21627-5423-AC4E-8FC6-00514589E5C6}">
      <dgm:prSet/>
      <dgm:spPr>
        <a:ln>
          <a:solidFill>
            <a:srgbClr val="00AA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itchFamily="2" charset="77"/>
            </a:rPr>
            <a:t>Sepsis asociada a disfunción orgánica y shock séptico cuando se asocia a disfunción cardiovascular siguiendo las definiciones de 2005. </a:t>
          </a:r>
        </a:p>
      </dgm:t>
    </dgm:pt>
    <dgm:pt modelId="{AB4AB7FC-7107-014E-B71A-8B91BAA9D94E}" type="parTrans" cxnId="{F97F88C6-E7D1-8743-8A4B-44B712CFC6F4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8A1E42DD-F582-6444-9269-7F3F9AD53156}" type="sibTrans" cxnId="{F97F88C6-E7D1-8743-8A4B-44B712CFC6F4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19AD045E-439B-8548-9AFD-81BE08E6F2D8}">
      <dgm:prSet/>
      <dgm:spPr>
        <a:ln>
          <a:solidFill>
            <a:srgbClr val="00AA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itchFamily="2" charset="77"/>
            </a:rPr>
            <a:t>En cuanto a los criterios de disfunción orgánica, no se pronuncia sobre cuales debe ser, pudiendo ser, entre otros, los criterios de Golstein 2005 o el SOFA adaptado a pediatría.</a:t>
          </a:r>
        </a:p>
      </dgm:t>
    </dgm:pt>
    <dgm:pt modelId="{15503FA1-99E5-C147-8CCC-970B6DC41AB2}" type="parTrans" cxnId="{2081CA59-CB73-B543-9BAE-172B2A7A9429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9491CE2D-71C0-B24E-9BA1-2F5B8C8AEED6}" type="sibTrans" cxnId="{2081CA59-CB73-B543-9BAE-172B2A7A9429}">
      <dgm:prSet/>
      <dgm:spPr/>
      <dgm:t>
        <a:bodyPr/>
        <a:lstStyle/>
        <a:p>
          <a:pPr>
            <a:lnSpc>
              <a:spcPct val="100000"/>
            </a:lnSpc>
          </a:pPr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21DB48A7-B0B7-054C-8E47-B086D5DF8714}" type="pres">
      <dgm:prSet presAssocID="{FF3ACD51-3A03-E044-ADAA-BF0496862BED}" presName="diagram" presStyleCnt="0">
        <dgm:presLayoutVars>
          <dgm:dir/>
          <dgm:resizeHandles val="exact"/>
        </dgm:presLayoutVars>
      </dgm:prSet>
      <dgm:spPr/>
    </dgm:pt>
    <dgm:pt modelId="{500B66CA-466F-B749-AC38-70F2172C3F1F}" type="pres">
      <dgm:prSet presAssocID="{EE332558-C0F4-0241-A4CC-CC5FA60902F1}" presName="node" presStyleLbl="node1" presStyleIdx="0" presStyleCnt="3">
        <dgm:presLayoutVars>
          <dgm:bulletEnabled val="1"/>
        </dgm:presLayoutVars>
      </dgm:prSet>
      <dgm:spPr/>
    </dgm:pt>
    <dgm:pt modelId="{A8044AD5-5E6D-D14A-B38C-CE17630FB996}" type="pres">
      <dgm:prSet presAssocID="{3D999E67-023F-8840-86E3-64E5ADF5C2B8}" presName="sibTrans" presStyleCnt="0"/>
      <dgm:spPr/>
    </dgm:pt>
    <dgm:pt modelId="{783E1629-3211-D946-9067-14554C8FBF5F}" type="pres">
      <dgm:prSet presAssocID="{DCE21627-5423-AC4E-8FC6-00514589E5C6}" presName="node" presStyleLbl="node1" presStyleIdx="1" presStyleCnt="3">
        <dgm:presLayoutVars>
          <dgm:bulletEnabled val="1"/>
        </dgm:presLayoutVars>
      </dgm:prSet>
      <dgm:spPr/>
    </dgm:pt>
    <dgm:pt modelId="{218FD19E-26FB-3A49-9BA6-A86682DB2257}" type="pres">
      <dgm:prSet presAssocID="{8A1E42DD-F582-6444-9269-7F3F9AD53156}" presName="sibTrans" presStyleCnt="0"/>
      <dgm:spPr/>
    </dgm:pt>
    <dgm:pt modelId="{34FB5C9B-954C-6C4F-841F-09E9F535822D}" type="pres">
      <dgm:prSet presAssocID="{19AD045E-439B-8548-9AFD-81BE08E6F2D8}" presName="node" presStyleLbl="node1" presStyleIdx="2" presStyleCnt="3">
        <dgm:presLayoutVars>
          <dgm:bulletEnabled val="1"/>
        </dgm:presLayoutVars>
      </dgm:prSet>
      <dgm:spPr/>
    </dgm:pt>
  </dgm:ptLst>
  <dgm:cxnLst>
    <dgm:cxn modelId="{52CA9E02-4F50-804E-8D9E-4F10F1E780E1}" srcId="{FF3ACD51-3A03-E044-ADAA-BF0496862BED}" destId="{EE332558-C0F4-0241-A4CC-CC5FA60902F1}" srcOrd="0" destOrd="0" parTransId="{5B422407-485F-EE42-BF64-8FE89988724B}" sibTransId="{3D999E67-023F-8840-86E3-64E5ADF5C2B8}"/>
    <dgm:cxn modelId="{2F075304-C978-B944-9BA3-82D5D4C21C5E}" type="presOf" srcId="{DCE21627-5423-AC4E-8FC6-00514589E5C6}" destId="{783E1629-3211-D946-9067-14554C8FBF5F}" srcOrd="0" destOrd="0" presId="urn:microsoft.com/office/officeart/2005/8/layout/default"/>
    <dgm:cxn modelId="{2081CA59-CB73-B543-9BAE-172B2A7A9429}" srcId="{FF3ACD51-3A03-E044-ADAA-BF0496862BED}" destId="{19AD045E-439B-8548-9AFD-81BE08E6F2D8}" srcOrd="2" destOrd="0" parTransId="{15503FA1-99E5-C147-8CCC-970B6DC41AB2}" sibTransId="{9491CE2D-71C0-B24E-9BA1-2F5B8C8AEED6}"/>
    <dgm:cxn modelId="{F97F88C6-E7D1-8743-8A4B-44B712CFC6F4}" srcId="{FF3ACD51-3A03-E044-ADAA-BF0496862BED}" destId="{DCE21627-5423-AC4E-8FC6-00514589E5C6}" srcOrd="1" destOrd="0" parTransId="{AB4AB7FC-7107-014E-B71A-8B91BAA9D94E}" sibTransId="{8A1E42DD-F582-6444-9269-7F3F9AD53156}"/>
    <dgm:cxn modelId="{39E660DE-A741-5644-9924-F7024FB9465A}" type="presOf" srcId="{EE332558-C0F4-0241-A4CC-CC5FA60902F1}" destId="{500B66CA-466F-B749-AC38-70F2172C3F1F}" srcOrd="0" destOrd="0" presId="urn:microsoft.com/office/officeart/2005/8/layout/default"/>
    <dgm:cxn modelId="{AB7EFCE8-D674-134D-9C7C-223966A3BD5E}" type="presOf" srcId="{FF3ACD51-3A03-E044-ADAA-BF0496862BED}" destId="{21DB48A7-B0B7-054C-8E47-B086D5DF8714}" srcOrd="0" destOrd="0" presId="urn:microsoft.com/office/officeart/2005/8/layout/default"/>
    <dgm:cxn modelId="{2BC1E6ED-A7FB-D046-AC92-95B75D28D9FC}" type="presOf" srcId="{19AD045E-439B-8548-9AFD-81BE08E6F2D8}" destId="{34FB5C9B-954C-6C4F-841F-09E9F535822D}" srcOrd="0" destOrd="0" presId="urn:microsoft.com/office/officeart/2005/8/layout/default"/>
    <dgm:cxn modelId="{DFB03C0B-11CD-A743-9A46-B65B91D4D3EE}" type="presParOf" srcId="{21DB48A7-B0B7-054C-8E47-B086D5DF8714}" destId="{500B66CA-466F-B749-AC38-70F2172C3F1F}" srcOrd="0" destOrd="0" presId="urn:microsoft.com/office/officeart/2005/8/layout/default"/>
    <dgm:cxn modelId="{20AA6080-992F-A246-A0AE-C7512CB4616F}" type="presParOf" srcId="{21DB48A7-B0B7-054C-8E47-B086D5DF8714}" destId="{A8044AD5-5E6D-D14A-B38C-CE17630FB996}" srcOrd="1" destOrd="0" presId="urn:microsoft.com/office/officeart/2005/8/layout/default"/>
    <dgm:cxn modelId="{5905B118-E819-F449-9C01-887DEE04DE2E}" type="presParOf" srcId="{21DB48A7-B0B7-054C-8E47-B086D5DF8714}" destId="{783E1629-3211-D946-9067-14554C8FBF5F}" srcOrd="2" destOrd="0" presId="urn:microsoft.com/office/officeart/2005/8/layout/default"/>
    <dgm:cxn modelId="{1BFBFD24-5DDF-8B4B-ACCE-DD586AA6B57C}" type="presParOf" srcId="{21DB48A7-B0B7-054C-8E47-B086D5DF8714}" destId="{218FD19E-26FB-3A49-9BA6-A86682DB2257}" srcOrd="3" destOrd="0" presId="urn:microsoft.com/office/officeart/2005/8/layout/default"/>
    <dgm:cxn modelId="{ECA9377B-BD74-D74A-B07B-3C0719BE5E40}" type="presParOf" srcId="{21DB48A7-B0B7-054C-8E47-B086D5DF8714}" destId="{34FB5C9B-954C-6C4F-841F-09E9F535822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75735-7F54-E34D-B7BE-911F0ADEAC2C}">
      <dsp:nvSpPr>
        <dsp:cNvPr id="0" name=""/>
        <dsp:cNvSpPr/>
      </dsp:nvSpPr>
      <dsp:spPr>
        <a:xfrm>
          <a:off x="0" y="249831"/>
          <a:ext cx="7288983" cy="403200"/>
        </a:xfrm>
        <a:prstGeom prst="rect">
          <a:avLst/>
        </a:prstGeom>
        <a:solidFill>
          <a:srgbClr val="00AAA7">
            <a:alpha val="39000"/>
          </a:srgb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9D0F94-27C1-1E4A-8051-C0BEC17F0ACB}">
      <dsp:nvSpPr>
        <dsp:cNvPr id="0" name=""/>
        <dsp:cNvSpPr/>
      </dsp:nvSpPr>
      <dsp:spPr>
        <a:xfrm>
          <a:off x="364449" y="13671"/>
          <a:ext cx="6089325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854" tIns="0" rIns="19285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Epidemiología. </a:t>
          </a:r>
        </a:p>
      </dsp:txBody>
      <dsp:txXfrm>
        <a:off x="387506" y="36728"/>
        <a:ext cx="6043211" cy="426206"/>
      </dsp:txXfrm>
    </dsp:sp>
    <dsp:sp modelId="{29475317-3BF8-F64F-8263-0ADC59D7F47C}">
      <dsp:nvSpPr>
        <dsp:cNvPr id="0" name=""/>
        <dsp:cNvSpPr/>
      </dsp:nvSpPr>
      <dsp:spPr>
        <a:xfrm>
          <a:off x="0" y="975591"/>
          <a:ext cx="7288983" cy="403200"/>
        </a:xfrm>
        <a:prstGeom prst="rect">
          <a:avLst/>
        </a:prstGeom>
        <a:solidFill>
          <a:srgbClr val="00AAA7">
            <a:alpha val="39000"/>
          </a:srgb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3F87DF-52BC-8649-9693-F87332F1B52B}">
      <dsp:nvSpPr>
        <dsp:cNvPr id="0" name=""/>
        <dsp:cNvSpPr/>
      </dsp:nvSpPr>
      <dsp:spPr>
        <a:xfrm>
          <a:off x="364449" y="739431"/>
          <a:ext cx="6117898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854" tIns="0" rIns="19285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>
              <a:solidFill>
                <a:srgbClr val="152B48"/>
              </a:solidFill>
              <a:latin typeface="Montserrat" pitchFamily="2" charset="77"/>
            </a:rPr>
            <a:t>Definición.</a:t>
          </a:r>
        </a:p>
      </dsp:txBody>
      <dsp:txXfrm>
        <a:off x="387506" y="762488"/>
        <a:ext cx="6071784" cy="426206"/>
      </dsp:txXfrm>
    </dsp:sp>
    <dsp:sp modelId="{B19A24B0-05FA-3B4E-B6BD-92512B7A91E8}">
      <dsp:nvSpPr>
        <dsp:cNvPr id="0" name=""/>
        <dsp:cNvSpPr/>
      </dsp:nvSpPr>
      <dsp:spPr>
        <a:xfrm>
          <a:off x="0" y="1701351"/>
          <a:ext cx="7288983" cy="403200"/>
        </a:xfrm>
        <a:prstGeom prst="rect">
          <a:avLst/>
        </a:prstGeom>
        <a:solidFill>
          <a:srgbClr val="00AAA7">
            <a:alpha val="39000"/>
          </a:srgb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971F9-6BBA-674B-82D7-2EF9FA6D0237}">
      <dsp:nvSpPr>
        <dsp:cNvPr id="0" name=""/>
        <dsp:cNvSpPr/>
      </dsp:nvSpPr>
      <dsp:spPr>
        <a:xfrm>
          <a:off x="364449" y="1465191"/>
          <a:ext cx="6289335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854" tIns="0" rIns="19285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Identificación, clínica y pruebas complementarias.</a:t>
          </a:r>
        </a:p>
      </dsp:txBody>
      <dsp:txXfrm>
        <a:off x="387506" y="1488248"/>
        <a:ext cx="6243221" cy="426206"/>
      </dsp:txXfrm>
    </dsp:sp>
    <dsp:sp modelId="{C44B4A47-414B-6641-A863-B863AFB8653E}">
      <dsp:nvSpPr>
        <dsp:cNvPr id="0" name=""/>
        <dsp:cNvSpPr/>
      </dsp:nvSpPr>
      <dsp:spPr>
        <a:xfrm>
          <a:off x="0" y="2427110"/>
          <a:ext cx="7288983" cy="403200"/>
        </a:xfrm>
        <a:prstGeom prst="rect">
          <a:avLst/>
        </a:prstGeom>
        <a:solidFill>
          <a:srgbClr val="00AAA7">
            <a:alpha val="39000"/>
          </a:srgb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F8CE0D-A8DE-A048-B4A0-E3F439BE5085}">
      <dsp:nvSpPr>
        <dsp:cNvPr id="0" name=""/>
        <dsp:cNvSpPr/>
      </dsp:nvSpPr>
      <dsp:spPr>
        <a:xfrm>
          <a:off x="364449" y="2190950"/>
          <a:ext cx="603218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854" tIns="0" rIns="19285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Etiología y tratamiento antimocrobiano.</a:t>
          </a:r>
        </a:p>
      </dsp:txBody>
      <dsp:txXfrm>
        <a:off x="387506" y="2214007"/>
        <a:ext cx="5986066" cy="426206"/>
      </dsp:txXfrm>
    </dsp:sp>
    <dsp:sp modelId="{12D06CEC-8119-FC4A-885C-0CA34B1E6262}">
      <dsp:nvSpPr>
        <dsp:cNvPr id="0" name=""/>
        <dsp:cNvSpPr/>
      </dsp:nvSpPr>
      <dsp:spPr>
        <a:xfrm>
          <a:off x="0" y="3152871"/>
          <a:ext cx="7288983" cy="403200"/>
        </a:xfrm>
        <a:prstGeom prst="rect">
          <a:avLst/>
        </a:prstGeom>
        <a:solidFill>
          <a:srgbClr val="00AAA7">
            <a:alpha val="39000"/>
          </a:srgb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096BD8-4BC8-5143-A6B8-810755438D01}">
      <dsp:nvSpPr>
        <dsp:cNvPr id="0" name=""/>
        <dsp:cNvSpPr/>
      </dsp:nvSpPr>
      <dsp:spPr>
        <a:xfrm>
          <a:off x="364449" y="2916711"/>
          <a:ext cx="5974983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854" tIns="0" rIns="19285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>
              <a:solidFill>
                <a:srgbClr val="152B48"/>
              </a:solidFill>
              <a:latin typeface="Montserrat" pitchFamily="2" charset="77"/>
            </a:rPr>
            <a:t>Control del foco. </a:t>
          </a:r>
        </a:p>
      </dsp:txBody>
      <dsp:txXfrm>
        <a:off x="387506" y="2939768"/>
        <a:ext cx="5928869" cy="426206"/>
      </dsp:txXfrm>
    </dsp:sp>
    <dsp:sp modelId="{73C8CE3E-05A4-E043-BC1C-C8C7CC0AA317}">
      <dsp:nvSpPr>
        <dsp:cNvPr id="0" name=""/>
        <dsp:cNvSpPr/>
      </dsp:nvSpPr>
      <dsp:spPr>
        <a:xfrm>
          <a:off x="0" y="3878631"/>
          <a:ext cx="7288983" cy="403200"/>
        </a:xfrm>
        <a:prstGeom prst="rect">
          <a:avLst/>
        </a:prstGeom>
        <a:solidFill>
          <a:srgbClr val="00AAA7">
            <a:alpha val="39000"/>
          </a:srgb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8F53B6-8EDE-E146-BAB7-F45FAF490ED4}">
      <dsp:nvSpPr>
        <dsp:cNvPr id="0" name=""/>
        <dsp:cNvSpPr/>
      </dsp:nvSpPr>
      <dsp:spPr>
        <a:xfrm>
          <a:off x="364449" y="3642471"/>
          <a:ext cx="6092846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854" tIns="0" rIns="19285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>
              <a:solidFill>
                <a:srgbClr val="152B48"/>
              </a:solidFill>
              <a:latin typeface="Montserrat" pitchFamily="2" charset="77"/>
            </a:rPr>
            <a:t>Tratamiento hemodinámico. </a:t>
          </a:r>
        </a:p>
      </dsp:txBody>
      <dsp:txXfrm>
        <a:off x="387506" y="3665528"/>
        <a:ext cx="6046732" cy="426206"/>
      </dsp:txXfrm>
    </dsp:sp>
    <dsp:sp modelId="{28356DF8-715B-B44E-9390-0933877811F6}">
      <dsp:nvSpPr>
        <dsp:cNvPr id="0" name=""/>
        <dsp:cNvSpPr/>
      </dsp:nvSpPr>
      <dsp:spPr>
        <a:xfrm>
          <a:off x="0" y="4604391"/>
          <a:ext cx="7288983" cy="403200"/>
        </a:xfrm>
        <a:prstGeom prst="rect">
          <a:avLst/>
        </a:prstGeom>
        <a:solidFill>
          <a:srgbClr val="00AAA7">
            <a:alpha val="39000"/>
          </a:srgb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3FE88E-E222-444A-B429-4344FC15CEDF}">
      <dsp:nvSpPr>
        <dsp:cNvPr id="0" name=""/>
        <dsp:cNvSpPr/>
      </dsp:nvSpPr>
      <dsp:spPr>
        <a:xfrm>
          <a:off x="364449" y="4368231"/>
          <a:ext cx="6108357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854" tIns="0" rIns="19285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>
              <a:solidFill>
                <a:srgbClr val="152B48"/>
              </a:solidFill>
              <a:latin typeface="Montserrat" pitchFamily="2" charset="77"/>
            </a:rPr>
            <a:t>Otros tratamientos. </a:t>
          </a:r>
        </a:p>
      </dsp:txBody>
      <dsp:txXfrm>
        <a:off x="387506" y="4391288"/>
        <a:ext cx="6062243" cy="4262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BAF6B-40AD-9C4A-B983-1C81D410CB53}">
      <dsp:nvSpPr>
        <dsp:cNvPr id="0" name=""/>
        <dsp:cNvSpPr/>
      </dsp:nvSpPr>
      <dsp:spPr>
        <a:xfrm>
          <a:off x="1774118" y="10167"/>
          <a:ext cx="3499783" cy="2848131"/>
        </a:xfrm>
        <a:prstGeom prst="triangle">
          <a:avLst/>
        </a:prstGeom>
        <a:solidFill>
          <a:srgbClr val="00AAA7">
            <a:alpha val="32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Apariencia: postrado, quejoso, hipotónico, obnubilado, irritable, o ansioso.</a:t>
          </a:r>
        </a:p>
      </dsp:txBody>
      <dsp:txXfrm>
        <a:off x="2649064" y="1434233"/>
        <a:ext cx="1749891" cy="1424065"/>
      </dsp:txXfrm>
    </dsp:sp>
    <dsp:sp modelId="{509EB9C3-E408-D540-B53F-4ED44BE94989}">
      <dsp:nvSpPr>
        <dsp:cNvPr id="0" name=""/>
        <dsp:cNvSpPr/>
      </dsp:nvSpPr>
      <dsp:spPr>
        <a:xfrm>
          <a:off x="49261" y="2848131"/>
          <a:ext cx="3557201" cy="2848131"/>
        </a:xfrm>
        <a:prstGeom prst="triangle">
          <a:avLst/>
        </a:prstGeom>
        <a:solidFill>
          <a:srgbClr val="00AAA7">
            <a:alpha val="32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Respiración: taquipnea, signos de dificultad respiratoria.</a:t>
          </a:r>
        </a:p>
      </dsp:txBody>
      <dsp:txXfrm>
        <a:off x="938561" y="4272197"/>
        <a:ext cx="1778601" cy="1424065"/>
      </dsp:txXfrm>
    </dsp:sp>
    <dsp:sp modelId="{3AE00D13-6F73-AA49-B84E-40CB63817290}">
      <dsp:nvSpPr>
        <dsp:cNvPr id="0" name=""/>
        <dsp:cNvSpPr/>
      </dsp:nvSpPr>
      <dsp:spPr>
        <a:xfrm rot="10800000">
          <a:off x="1753455" y="2848131"/>
          <a:ext cx="3592319" cy="2848131"/>
        </a:xfrm>
        <a:prstGeom prst="triangle">
          <a:avLst/>
        </a:prstGeom>
        <a:solidFill>
          <a:srgbClr val="00AAA7">
            <a:alpha val="32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 dirty="0">
            <a:solidFill>
              <a:srgbClr val="152B48"/>
            </a:solidFill>
            <a:latin typeface="Montserrat" pitchFamily="2" charset="77"/>
          </a:endParaRPr>
        </a:p>
      </dsp:txBody>
      <dsp:txXfrm rot="10800000">
        <a:off x="2651535" y="2848131"/>
        <a:ext cx="1796159" cy="1424065"/>
      </dsp:txXfrm>
    </dsp:sp>
    <dsp:sp modelId="{4C967733-DB13-7F4E-AE1E-7B8B927DAEF6}">
      <dsp:nvSpPr>
        <dsp:cNvPr id="0" name=""/>
        <dsp:cNvSpPr/>
      </dsp:nvSpPr>
      <dsp:spPr>
        <a:xfrm>
          <a:off x="3495158" y="2818140"/>
          <a:ext cx="3555777" cy="2848131"/>
        </a:xfrm>
        <a:prstGeom prst="triangle">
          <a:avLst/>
        </a:prstGeom>
        <a:solidFill>
          <a:srgbClr val="00AAA7">
            <a:alpha val="32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rgbClr val="152B48"/>
              </a:solidFill>
              <a:latin typeface="Montserrat" pitchFamily="2" charset="77"/>
            </a:rPr>
            <a:t>Circulación: palidez; acrocianosis; piel motead;  extremidades frías;  pulsos acelerados, saltones o  débiles.</a:t>
          </a:r>
        </a:p>
      </dsp:txBody>
      <dsp:txXfrm>
        <a:off x="4384102" y="4242206"/>
        <a:ext cx="1777889" cy="142406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ABE25-7B64-184F-9E12-4CF2274AC611}">
      <dsp:nvSpPr>
        <dsp:cNvPr id="0" name=""/>
        <dsp:cNvSpPr/>
      </dsp:nvSpPr>
      <dsp:spPr>
        <a:xfrm>
          <a:off x="0" y="2124"/>
          <a:ext cx="6761922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959EE7-074D-6E47-9985-CB6B116F7078}">
      <dsp:nvSpPr>
        <dsp:cNvPr id="0" name=""/>
        <dsp:cNvSpPr/>
      </dsp:nvSpPr>
      <dsp:spPr>
        <a:xfrm>
          <a:off x="0" y="2124"/>
          <a:ext cx="676192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Frecuencia respiratoria, los signos externos de dificultad respiratoria, la auscultación pulmonar, y la medición de la saturación por pulsioximetría. </a:t>
          </a:r>
        </a:p>
      </dsp:txBody>
      <dsp:txXfrm>
        <a:off x="0" y="2124"/>
        <a:ext cx="6761922" cy="1449029"/>
      </dsp:txXfrm>
    </dsp:sp>
    <dsp:sp modelId="{60B2A012-D4E1-5248-8420-4421E0D50A68}">
      <dsp:nvSpPr>
        <dsp:cNvPr id="0" name=""/>
        <dsp:cNvSpPr/>
      </dsp:nvSpPr>
      <dsp:spPr>
        <a:xfrm>
          <a:off x="0" y="1451154"/>
          <a:ext cx="6761922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22B81-E15D-8D40-8CD8-7F3CABB669D3}">
      <dsp:nvSpPr>
        <dsp:cNvPr id="0" name=""/>
        <dsp:cNvSpPr/>
      </dsp:nvSpPr>
      <dsp:spPr>
        <a:xfrm>
          <a:off x="0" y="1451154"/>
          <a:ext cx="676192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Taquipnea si hay afectación del estado de conciencia o shock instaurado podemos encontrar bradipnea o incluso apneas.</a:t>
          </a:r>
        </a:p>
      </dsp:txBody>
      <dsp:txXfrm>
        <a:off x="0" y="1451154"/>
        <a:ext cx="6761922" cy="1449029"/>
      </dsp:txXfrm>
    </dsp:sp>
    <dsp:sp modelId="{5C218AC1-7665-4945-A0DE-6D6CC404E85B}">
      <dsp:nvSpPr>
        <dsp:cNvPr id="0" name=""/>
        <dsp:cNvSpPr/>
      </dsp:nvSpPr>
      <dsp:spPr>
        <a:xfrm>
          <a:off x="0" y="2900183"/>
          <a:ext cx="6761922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5C895-C02D-474A-AC0A-D1D85C829F70}">
      <dsp:nvSpPr>
        <dsp:cNvPr id="0" name=""/>
        <dsp:cNvSpPr/>
      </dsp:nvSpPr>
      <dsp:spPr>
        <a:xfrm>
          <a:off x="0" y="2900183"/>
          <a:ext cx="676192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Mediante la auscultación podemos sospechar un foco infeccioso pulmonar,  o un edema secundario a disfunción cardíaca, o aumento en la permeabilidad capilar. </a:t>
          </a:r>
        </a:p>
      </dsp:txBody>
      <dsp:txXfrm>
        <a:off x="0" y="2900183"/>
        <a:ext cx="6761922" cy="14490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50AFD-A330-1049-9934-7B16669335C1}">
      <dsp:nvSpPr>
        <dsp:cNvPr id="0" name=""/>
        <dsp:cNvSpPr/>
      </dsp:nvSpPr>
      <dsp:spPr>
        <a:xfrm>
          <a:off x="0" y="4484576"/>
          <a:ext cx="7217545" cy="8648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Sólo en las fases más avanzadas del shock se produce hipotensión arterial. </a:t>
          </a:r>
        </a:p>
      </dsp:txBody>
      <dsp:txXfrm>
        <a:off x="0" y="4484576"/>
        <a:ext cx="7217545" cy="864895"/>
      </dsp:txXfrm>
    </dsp:sp>
    <dsp:sp modelId="{9683B650-D9D1-7545-8B4E-EE748CC88F23}">
      <dsp:nvSpPr>
        <dsp:cNvPr id="0" name=""/>
        <dsp:cNvSpPr/>
      </dsp:nvSpPr>
      <dsp:spPr>
        <a:xfrm rot="10800000">
          <a:off x="0" y="3167340"/>
          <a:ext cx="7217545" cy="133020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Mecanismos compensadores, como la taquicardia o el aumento de las resistencias periféricas.</a:t>
          </a:r>
        </a:p>
      </dsp:txBody>
      <dsp:txXfrm rot="10800000">
        <a:off x="0" y="3167340"/>
        <a:ext cx="7217545" cy="864330"/>
      </dsp:txXfrm>
    </dsp:sp>
    <dsp:sp modelId="{BFE18ED7-68F0-7A49-933D-FB787FD17DA8}">
      <dsp:nvSpPr>
        <dsp:cNvPr id="0" name=""/>
        <dsp:cNvSpPr/>
      </dsp:nvSpPr>
      <dsp:spPr>
        <a:xfrm rot="10800000">
          <a:off x="0" y="2091949"/>
          <a:ext cx="7217545" cy="1088364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En fases iniciales del shock en el niño puede ser normal.</a:t>
          </a:r>
        </a:p>
      </dsp:txBody>
      <dsp:txXfrm rot="10800000">
        <a:off x="0" y="2091949"/>
        <a:ext cx="7217545" cy="707186"/>
      </dsp:txXfrm>
    </dsp:sp>
    <dsp:sp modelId="{99116F7E-E1A7-E145-88A7-EDE658815176}">
      <dsp:nvSpPr>
        <dsp:cNvPr id="0" name=""/>
        <dsp:cNvSpPr/>
      </dsp:nvSpPr>
      <dsp:spPr>
        <a:xfrm rot="10800000">
          <a:off x="0" y="774713"/>
          <a:ext cx="7217545" cy="133020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Se valora inmediatamente, en el momento del diagnóstico clínico, por métodos no invasivos o palpando los pulsos centrales y periféricos. </a:t>
          </a:r>
        </a:p>
      </dsp:txBody>
      <dsp:txXfrm rot="10800000">
        <a:off x="0" y="774713"/>
        <a:ext cx="7217545" cy="864330"/>
      </dsp:txXfrm>
    </dsp:sp>
    <dsp:sp modelId="{B67B1DA6-657C-AD49-B5CE-0B1E68085AEE}">
      <dsp:nvSpPr>
        <dsp:cNvPr id="0" name=""/>
        <dsp:cNvSpPr/>
      </dsp:nvSpPr>
      <dsp:spPr>
        <a:xfrm rot="10800000">
          <a:off x="0" y="1906"/>
          <a:ext cx="7217545" cy="78578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Presión arterial.</a:t>
          </a:r>
        </a:p>
      </dsp:txBody>
      <dsp:txXfrm rot="10800000">
        <a:off x="0" y="1906"/>
        <a:ext cx="7217545" cy="51057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38A2B-7FD1-2F4F-AA24-B6D6511C59B5}">
      <dsp:nvSpPr>
        <dsp:cNvPr id="0" name=""/>
        <dsp:cNvSpPr/>
      </dsp:nvSpPr>
      <dsp:spPr>
        <a:xfrm>
          <a:off x="0" y="2219"/>
          <a:ext cx="7436519" cy="0"/>
        </a:xfrm>
        <a:prstGeom prst="lin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776274-697E-DA4B-8C76-10C440C80611}">
      <dsp:nvSpPr>
        <dsp:cNvPr id="0" name=""/>
        <dsp:cNvSpPr/>
      </dsp:nvSpPr>
      <dsp:spPr>
        <a:xfrm>
          <a:off x="0" y="2219"/>
          <a:ext cx="1945316" cy="4541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b="1" kern="1200" dirty="0">
              <a:solidFill>
                <a:srgbClr val="152B48"/>
              </a:solidFill>
              <a:latin typeface="Montserrat" pitchFamily="2" charset="77"/>
            </a:rPr>
            <a:t>Frecuencia cardíaca </a:t>
          </a:r>
        </a:p>
      </dsp:txBody>
      <dsp:txXfrm>
        <a:off x="0" y="2219"/>
        <a:ext cx="1945316" cy="4541706"/>
      </dsp:txXfrm>
    </dsp:sp>
    <dsp:sp modelId="{90B06B46-C7E3-A244-AAC1-F4188A217D22}">
      <dsp:nvSpPr>
        <dsp:cNvPr id="0" name=""/>
        <dsp:cNvSpPr/>
      </dsp:nvSpPr>
      <dsp:spPr>
        <a:xfrm>
          <a:off x="2048258" y="55609"/>
          <a:ext cx="5387300" cy="1067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Mantenimiento del gasto cardíaco en las primeras fases del shock se consigue a través del aumento de esta.</a:t>
          </a:r>
        </a:p>
      </dsp:txBody>
      <dsp:txXfrm>
        <a:off x="2048258" y="55609"/>
        <a:ext cx="5387300" cy="1067788"/>
      </dsp:txXfrm>
    </dsp:sp>
    <dsp:sp modelId="{210E2CAA-03E7-2541-BCDA-D135986FCEDE}">
      <dsp:nvSpPr>
        <dsp:cNvPr id="0" name=""/>
        <dsp:cNvSpPr/>
      </dsp:nvSpPr>
      <dsp:spPr>
        <a:xfrm>
          <a:off x="1945316" y="1123398"/>
          <a:ext cx="549024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C38CA-94C1-7844-982F-B7927C3C4925}">
      <dsp:nvSpPr>
        <dsp:cNvPr id="0" name=""/>
        <dsp:cNvSpPr/>
      </dsp:nvSpPr>
      <dsp:spPr>
        <a:xfrm>
          <a:off x="2048258" y="1176787"/>
          <a:ext cx="5387300" cy="1067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La taquicardia es el signo más precoz y puede alcanzar valores muy altos (hasta 200-220 l.p.min.).</a:t>
          </a:r>
        </a:p>
      </dsp:txBody>
      <dsp:txXfrm>
        <a:off x="2048258" y="1176787"/>
        <a:ext cx="5387300" cy="1067788"/>
      </dsp:txXfrm>
    </dsp:sp>
    <dsp:sp modelId="{40B5C3CF-E38D-6F44-AD07-28A4554190A7}">
      <dsp:nvSpPr>
        <dsp:cNvPr id="0" name=""/>
        <dsp:cNvSpPr/>
      </dsp:nvSpPr>
      <dsp:spPr>
        <a:xfrm>
          <a:off x="1945316" y="2244576"/>
          <a:ext cx="549024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84B084-B17B-AF44-8EDF-670F7C4C7755}">
      <dsp:nvSpPr>
        <dsp:cNvPr id="0" name=""/>
        <dsp:cNvSpPr/>
      </dsp:nvSpPr>
      <dsp:spPr>
        <a:xfrm>
          <a:off x="2048258" y="2297965"/>
          <a:ext cx="5387300" cy="1067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Siempre descartar otras causas de taquicardia como fiebre, dolor, ansiedad, miedo, frío, etc. </a:t>
          </a:r>
        </a:p>
      </dsp:txBody>
      <dsp:txXfrm>
        <a:off x="2048258" y="2297965"/>
        <a:ext cx="5387300" cy="1067788"/>
      </dsp:txXfrm>
    </dsp:sp>
    <dsp:sp modelId="{9C69B700-CEDE-2648-A43F-38B6A447C2F3}">
      <dsp:nvSpPr>
        <dsp:cNvPr id="0" name=""/>
        <dsp:cNvSpPr/>
      </dsp:nvSpPr>
      <dsp:spPr>
        <a:xfrm>
          <a:off x="1945316" y="3365754"/>
          <a:ext cx="549024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BD2D27-93F7-9D48-96AD-5E1948AE02CF}">
      <dsp:nvSpPr>
        <dsp:cNvPr id="0" name=""/>
        <dsp:cNvSpPr/>
      </dsp:nvSpPr>
      <dsp:spPr>
        <a:xfrm>
          <a:off x="2048258" y="3419144"/>
          <a:ext cx="5387300" cy="1067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La bradicardia es un signo tardío de especial alarma, ya que puede indicar una parada cardiorrespiratoria inminente.</a:t>
          </a:r>
        </a:p>
      </dsp:txBody>
      <dsp:txXfrm>
        <a:off x="2048258" y="3419144"/>
        <a:ext cx="5387300" cy="1067788"/>
      </dsp:txXfrm>
    </dsp:sp>
    <dsp:sp modelId="{242DF6E2-A770-6C4F-BAA8-1DBDD4FAF3C4}">
      <dsp:nvSpPr>
        <dsp:cNvPr id="0" name=""/>
        <dsp:cNvSpPr/>
      </dsp:nvSpPr>
      <dsp:spPr>
        <a:xfrm>
          <a:off x="1945316" y="4486933"/>
          <a:ext cx="549024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9812F-2E75-4E47-8E7B-C894CFE4F702}">
      <dsp:nvSpPr>
        <dsp:cNvPr id="0" name=""/>
        <dsp:cNvSpPr/>
      </dsp:nvSpPr>
      <dsp:spPr>
        <a:xfrm>
          <a:off x="0" y="17035"/>
          <a:ext cx="3983853" cy="954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Piel.</a:t>
          </a:r>
        </a:p>
      </dsp:txBody>
      <dsp:txXfrm>
        <a:off x="46606" y="63641"/>
        <a:ext cx="3890641" cy="861508"/>
      </dsp:txXfrm>
    </dsp:sp>
    <dsp:sp modelId="{EBC72895-353B-B64F-844C-34970C488290}">
      <dsp:nvSpPr>
        <dsp:cNvPr id="0" name=""/>
        <dsp:cNvSpPr/>
      </dsp:nvSpPr>
      <dsp:spPr>
        <a:xfrm>
          <a:off x="0" y="1118636"/>
          <a:ext cx="3983853" cy="954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Indicador precoz de bajo gasto cardiaco aún con PA normal. </a:t>
          </a:r>
        </a:p>
      </dsp:txBody>
      <dsp:txXfrm>
        <a:off x="46606" y="1165242"/>
        <a:ext cx="3890641" cy="86150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D6454-44C1-1848-A06C-D8CDE1F1F951}">
      <dsp:nvSpPr>
        <dsp:cNvPr id="0" name=""/>
        <dsp:cNvSpPr/>
      </dsp:nvSpPr>
      <dsp:spPr>
        <a:xfrm>
          <a:off x="32" y="342560"/>
          <a:ext cx="3123401" cy="460800"/>
        </a:xfrm>
        <a:prstGeom prst="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Montserrat" pitchFamily="2" charset="77"/>
            </a:rPr>
            <a:t>"Shock frío" </a:t>
          </a:r>
        </a:p>
      </dsp:txBody>
      <dsp:txXfrm>
        <a:off x="32" y="342560"/>
        <a:ext cx="3123401" cy="460800"/>
      </dsp:txXfrm>
    </dsp:sp>
    <dsp:sp modelId="{2E972ACA-C78F-5D4F-A6E7-A8FBD5FBAE17}">
      <dsp:nvSpPr>
        <dsp:cNvPr id="0" name=""/>
        <dsp:cNvSpPr/>
      </dsp:nvSpPr>
      <dsp:spPr>
        <a:xfrm>
          <a:off x="32" y="803361"/>
          <a:ext cx="3123401" cy="3952800"/>
        </a:xfrm>
        <a:prstGeom prst="rect">
          <a:avLst/>
        </a:prstGeom>
        <a:noFill/>
        <a:ln w="12700" cap="flat" cmpd="sng" algn="ctr">
          <a:solidFill>
            <a:srgbClr val="152B48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Manifestaciones consecuencia de la vasoconstricción periférica compensadora.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>
              <a:solidFill>
                <a:srgbClr val="152B48"/>
              </a:solidFill>
              <a:latin typeface="Montserrat" pitchFamily="2" charset="77"/>
            </a:rPr>
            <a:t>Fría, pálida,moteada, acrocianosis.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La frialdad generalmente comienza en áreas distales y se extiende en sentido proximal.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Llenado capilar, prolongado. Se considera normal si es inferior a 2 segundos. </a:t>
          </a:r>
        </a:p>
      </dsp:txBody>
      <dsp:txXfrm>
        <a:off x="32" y="803361"/>
        <a:ext cx="3123401" cy="3952800"/>
      </dsp:txXfrm>
    </dsp:sp>
    <dsp:sp modelId="{40B28179-EF72-F444-9D88-309A3786887E}">
      <dsp:nvSpPr>
        <dsp:cNvPr id="0" name=""/>
        <dsp:cNvSpPr/>
      </dsp:nvSpPr>
      <dsp:spPr>
        <a:xfrm>
          <a:off x="3560710" y="342560"/>
          <a:ext cx="3123401" cy="460800"/>
        </a:xfrm>
        <a:prstGeom prst="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Montserrat" pitchFamily="2" charset="77"/>
            </a:rPr>
            <a:t>"Shock caliente" </a:t>
          </a:r>
        </a:p>
      </dsp:txBody>
      <dsp:txXfrm>
        <a:off x="3560710" y="342560"/>
        <a:ext cx="3123401" cy="460800"/>
      </dsp:txXfrm>
    </dsp:sp>
    <dsp:sp modelId="{C7F07E48-B84B-A849-BA00-452ED08FA211}">
      <dsp:nvSpPr>
        <dsp:cNvPr id="0" name=""/>
        <dsp:cNvSpPr/>
      </dsp:nvSpPr>
      <dsp:spPr>
        <a:xfrm>
          <a:off x="3560710" y="803361"/>
          <a:ext cx="3123401" cy="3952800"/>
        </a:xfrm>
        <a:prstGeom prst="rect">
          <a:avLst/>
        </a:prstGeom>
        <a:noFill/>
        <a:ln w="12700" cap="flat" cmpd="sng" algn="ctr">
          <a:solidFill>
            <a:srgbClr val="152B48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Predomina inicialmente la vasodilatación cutánea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Piel caliente, vasodilatada, con un llenado capilar en flush y con pulsos saltones.</a:t>
          </a:r>
        </a:p>
      </dsp:txBody>
      <dsp:txXfrm>
        <a:off x="3560710" y="803361"/>
        <a:ext cx="3123401" cy="39528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90604-7EA3-C141-BDD8-C2985CE0C667}">
      <dsp:nvSpPr>
        <dsp:cNvPr id="0" name=""/>
        <dsp:cNvSpPr/>
      </dsp:nvSpPr>
      <dsp:spPr>
        <a:xfrm>
          <a:off x="0" y="0"/>
          <a:ext cx="10667997" cy="0"/>
        </a:xfrm>
        <a:prstGeom prst="lin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A3C795-2C96-0F49-A352-FC207B4C4873}">
      <dsp:nvSpPr>
        <dsp:cNvPr id="0" name=""/>
        <dsp:cNvSpPr/>
      </dsp:nvSpPr>
      <dsp:spPr>
        <a:xfrm>
          <a:off x="0" y="1020"/>
          <a:ext cx="1879401" cy="2088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solidFill>
                <a:srgbClr val="152B48"/>
              </a:solidFill>
              <a:latin typeface="Montserrat" pitchFamily="2" charset="77"/>
            </a:rPr>
            <a:t>Pulsos</a:t>
          </a:r>
        </a:p>
      </dsp:txBody>
      <dsp:txXfrm>
        <a:off x="0" y="1020"/>
        <a:ext cx="1879401" cy="2088350"/>
      </dsp:txXfrm>
    </dsp:sp>
    <dsp:sp modelId="{AC7297B5-1C12-C241-82E7-39EAA8ABC556}">
      <dsp:nvSpPr>
        <dsp:cNvPr id="0" name=""/>
        <dsp:cNvSpPr/>
      </dsp:nvSpPr>
      <dsp:spPr>
        <a:xfrm>
          <a:off x="2020356" y="49558"/>
          <a:ext cx="8637834" cy="970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En las fases iniciales del shock séptico, si existe vasodilatación periférica, la presión diferencial puede aumentar y los pulsos apreciarse como saltones. </a:t>
          </a:r>
        </a:p>
      </dsp:txBody>
      <dsp:txXfrm>
        <a:off x="2020356" y="49558"/>
        <a:ext cx="8637834" cy="970756"/>
      </dsp:txXfrm>
    </dsp:sp>
    <dsp:sp modelId="{44F05719-5112-1B43-9022-B311EF58C538}">
      <dsp:nvSpPr>
        <dsp:cNvPr id="0" name=""/>
        <dsp:cNvSpPr/>
      </dsp:nvSpPr>
      <dsp:spPr>
        <a:xfrm>
          <a:off x="1879401" y="1020315"/>
          <a:ext cx="751760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18A407-F6D7-594F-931A-19C800010F16}">
      <dsp:nvSpPr>
        <dsp:cNvPr id="0" name=""/>
        <dsp:cNvSpPr/>
      </dsp:nvSpPr>
      <dsp:spPr>
        <a:xfrm>
          <a:off x="2020356" y="1068853"/>
          <a:ext cx="8574174" cy="970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Luego progresivamente se puede observar un pulso rápido, progresivamente más débil, especialmente en los pulsos periféricos, incluso con pulsos casi imperceptibles.</a:t>
          </a:r>
        </a:p>
      </dsp:txBody>
      <dsp:txXfrm>
        <a:off x="2020356" y="1068853"/>
        <a:ext cx="8574174" cy="970756"/>
      </dsp:txXfrm>
    </dsp:sp>
    <dsp:sp modelId="{E84EFAFA-E15E-B14F-81DE-80AF711371A6}">
      <dsp:nvSpPr>
        <dsp:cNvPr id="0" name=""/>
        <dsp:cNvSpPr/>
      </dsp:nvSpPr>
      <dsp:spPr>
        <a:xfrm>
          <a:off x="1879401" y="2039609"/>
          <a:ext cx="751760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54911-DBAD-8B43-AD9C-4E31B37579E4}">
      <dsp:nvSpPr>
        <dsp:cNvPr id="0" name=""/>
        <dsp:cNvSpPr/>
      </dsp:nvSpPr>
      <dsp:spPr>
        <a:xfrm>
          <a:off x="0" y="0"/>
          <a:ext cx="6302114" cy="0"/>
        </a:xfrm>
        <a:prstGeom prst="lin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8FCB9-6E8C-D840-82BD-455D8872F51A}">
      <dsp:nvSpPr>
        <dsp:cNvPr id="0" name=""/>
        <dsp:cNvSpPr/>
      </dsp:nvSpPr>
      <dsp:spPr>
        <a:xfrm>
          <a:off x="0" y="0"/>
          <a:ext cx="1260422" cy="2090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solidFill>
                <a:srgbClr val="152B48"/>
              </a:solidFill>
              <a:latin typeface="Montserrat" pitchFamily="2" charset="77"/>
            </a:rPr>
            <a:t>Oliguria</a:t>
          </a:r>
        </a:p>
      </dsp:txBody>
      <dsp:txXfrm>
        <a:off x="0" y="0"/>
        <a:ext cx="1260422" cy="2090393"/>
      </dsp:txXfrm>
    </dsp:sp>
    <dsp:sp modelId="{BA396ECB-E1E8-7348-B51F-6500B99EE51D}">
      <dsp:nvSpPr>
        <dsp:cNvPr id="0" name=""/>
        <dsp:cNvSpPr/>
      </dsp:nvSpPr>
      <dsp:spPr>
        <a:xfrm>
          <a:off x="1354954" y="94925"/>
          <a:ext cx="4947159" cy="1898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Consecuencia de la disminución de la perfusión renal.</a:t>
          </a:r>
        </a:p>
      </dsp:txBody>
      <dsp:txXfrm>
        <a:off x="1354954" y="94925"/>
        <a:ext cx="4947159" cy="1898501"/>
      </dsp:txXfrm>
    </dsp:sp>
    <dsp:sp modelId="{D501D40D-C0E5-8A48-BF8B-1F6781FA8C5F}">
      <dsp:nvSpPr>
        <dsp:cNvPr id="0" name=""/>
        <dsp:cNvSpPr/>
      </dsp:nvSpPr>
      <dsp:spPr>
        <a:xfrm>
          <a:off x="1260422" y="1993426"/>
          <a:ext cx="504169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989FA-6868-5D40-81D9-13A14EC1ED1D}">
      <dsp:nvSpPr>
        <dsp:cNvPr id="0" name=""/>
        <dsp:cNvSpPr/>
      </dsp:nvSpPr>
      <dsp:spPr>
        <a:xfrm>
          <a:off x="0" y="7409"/>
          <a:ext cx="7393897" cy="510923"/>
        </a:xfrm>
        <a:prstGeom prst="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latin typeface="Montserrat" pitchFamily="2" charset="77"/>
            </a:rPr>
            <a:t>Compromiso de la perfusión cerebral </a:t>
          </a:r>
        </a:p>
      </dsp:txBody>
      <dsp:txXfrm>
        <a:off x="0" y="7409"/>
        <a:ext cx="7393897" cy="510923"/>
      </dsp:txXfrm>
    </dsp:sp>
    <dsp:sp modelId="{A09DEFC3-1A71-2945-A72B-C8264DD315CB}">
      <dsp:nvSpPr>
        <dsp:cNvPr id="0" name=""/>
        <dsp:cNvSpPr/>
      </dsp:nvSpPr>
      <dsp:spPr>
        <a:xfrm>
          <a:off x="0" y="518332"/>
          <a:ext cx="7393897" cy="156465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rgbClr val="152B48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El paciente puede estar inicialmente ansioso, agitado o irritable, y posteriormente mostrarse confuso o mostrarse apático, postrado y quejoso. </a:t>
          </a:r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Puede aparecer alteración de la conciencia progresiva, con obnubilación e incluso coma. </a:t>
          </a:r>
        </a:p>
      </dsp:txBody>
      <dsp:txXfrm>
        <a:off x="0" y="518332"/>
        <a:ext cx="7393897" cy="156465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79A3B-E0C3-3849-81CC-B81C82C24713}">
      <dsp:nvSpPr>
        <dsp:cNvPr id="0" name=""/>
        <dsp:cNvSpPr/>
      </dsp:nvSpPr>
      <dsp:spPr>
        <a:xfrm>
          <a:off x="0" y="2607"/>
          <a:ext cx="6182192" cy="777600"/>
        </a:xfrm>
        <a:prstGeom prst="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Montserrat" pitchFamily="2" charset="77"/>
            </a:rPr>
            <a:t>Manifestación de un foco infeccioso neurológico</a:t>
          </a:r>
        </a:p>
      </dsp:txBody>
      <dsp:txXfrm>
        <a:off x="0" y="2607"/>
        <a:ext cx="6182192" cy="777600"/>
      </dsp:txXfrm>
    </dsp:sp>
    <dsp:sp modelId="{7325D6CB-CE07-D04E-A663-73F1A891D0D6}">
      <dsp:nvSpPr>
        <dsp:cNvPr id="0" name=""/>
        <dsp:cNvSpPr/>
      </dsp:nvSpPr>
      <dsp:spPr>
        <a:xfrm>
          <a:off x="0" y="780208"/>
          <a:ext cx="6182192" cy="1630529"/>
        </a:xfrm>
        <a:prstGeom prst="rect">
          <a:avLst/>
        </a:prstGeom>
        <a:noFill/>
        <a:ln w="12700" cap="flat" cmpd="sng" algn="ctr">
          <a:solidFill>
            <a:srgbClr val="152B48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Afectación neurológica desproporcionada a la afectación hemodinámica.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Signos meníngeos.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Focalización.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Convulsiones.</a:t>
          </a:r>
        </a:p>
      </dsp:txBody>
      <dsp:txXfrm>
        <a:off x="0" y="780208"/>
        <a:ext cx="6182192" cy="1630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CA501-FEC0-4F41-AF7E-5BF1F45CC91C}">
      <dsp:nvSpPr>
        <dsp:cNvPr id="0" name=""/>
        <dsp:cNvSpPr/>
      </dsp:nvSpPr>
      <dsp:spPr>
        <a:xfrm>
          <a:off x="0" y="2283"/>
          <a:ext cx="697161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5563B-50F5-3C4C-AC9D-6B7D78BEF2DC}">
      <dsp:nvSpPr>
        <dsp:cNvPr id="0" name=""/>
        <dsp:cNvSpPr/>
      </dsp:nvSpPr>
      <dsp:spPr>
        <a:xfrm>
          <a:off x="0" y="2283"/>
          <a:ext cx="6971619" cy="1557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i="1" kern="1200" dirty="0">
              <a:solidFill>
                <a:srgbClr val="152B48"/>
              </a:solidFill>
              <a:latin typeface="Montserrat" pitchFamily="2" charset="77"/>
            </a:rPr>
            <a:t>La sepsis es una de las principales causas de morbilidad, mortalidad y utilización de la atención médica para los niños en todo el mundo. </a:t>
          </a:r>
          <a:endParaRPr lang="es-CO" sz="24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0" y="2283"/>
        <a:ext cx="6971619" cy="1557402"/>
      </dsp:txXfrm>
    </dsp:sp>
    <dsp:sp modelId="{CF7450AD-0903-DC41-96F1-280262B6B427}">
      <dsp:nvSpPr>
        <dsp:cNvPr id="0" name=""/>
        <dsp:cNvSpPr/>
      </dsp:nvSpPr>
      <dsp:spPr>
        <a:xfrm>
          <a:off x="0" y="1559686"/>
          <a:ext cx="697161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A4178E-5DAC-4A46-8328-095C65E4CC46}">
      <dsp:nvSpPr>
        <dsp:cNvPr id="0" name=""/>
        <dsp:cNvSpPr/>
      </dsp:nvSpPr>
      <dsp:spPr>
        <a:xfrm>
          <a:off x="0" y="1559686"/>
          <a:ext cx="1394323" cy="1557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i="1" kern="1200">
              <a:solidFill>
                <a:srgbClr val="152B48"/>
              </a:solidFill>
              <a:latin typeface="Montserrat" pitchFamily="2" charset="77"/>
            </a:rPr>
            <a:t>A nivel mundial: </a:t>
          </a:r>
          <a:endParaRPr lang="es-CO" sz="1800" kern="1200">
            <a:solidFill>
              <a:srgbClr val="152B48"/>
            </a:solidFill>
            <a:latin typeface="Montserrat" pitchFamily="2" charset="77"/>
          </a:endParaRPr>
        </a:p>
      </dsp:txBody>
      <dsp:txXfrm>
        <a:off x="0" y="1559686"/>
        <a:ext cx="1394323" cy="1557402"/>
      </dsp:txXfrm>
    </dsp:sp>
    <dsp:sp modelId="{FD1056F8-F273-9549-AEC9-830BB608CDAE}">
      <dsp:nvSpPr>
        <dsp:cNvPr id="0" name=""/>
        <dsp:cNvSpPr/>
      </dsp:nvSpPr>
      <dsp:spPr>
        <a:xfrm>
          <a:off x="1498898" y="1584020"/>
          <a:ext cx="5472720" cy="486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i="1" kern="1200" dirty="0">
              <a:solidFill>
                <a:srgbClr val="152B48"/>
              </a:solidFill>
              <a:latin typeface="Montserrat" pitchFamily="2" charset="77"/>
            </a:rPr>
            <a:t>22 casos de sepsis infantil por 100.000 personas/año. </a:t>
          </a:r>
          <a:endParaRPr lang="es-CO" sz="14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1498898" y="1584020"/>
        <a:ext cx="5472720" cy="486688"/>
      </dsp:txXfrm>
    </dsp:sp>
    <dsp:sp modelId="{3FBB594C-B96E-9143-AFCE-F1200B25AE1B}">
      <dsp:nvSpPr>
        <dsp:cNvPr id="0" name=""/>
        <dsp:cNvSpPr/>
      </dsp:nvSpPr>
      <dsp:spPr>
        <a:xfrm>
          <a:off x="1394323" y="2070709"/>
          <a:ext cx="557729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39365-2738-C440-ADC5-150583D05017}">
      <dsp:nvSpPr>
        <dsp:cNvPr id="0" name=""/>
        <dsp:cNvSpPr/>
      </dsp:nvSpPr>
      <dsp:spPr>
        <a:xfrm>
          <a:off x="1498898" y="2095043"/>
          <a:ext cx="5472720" cy="486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i="1" kern="1200" dirty="0">
              <a:solidFill>
                <a:srgbClr val="152B48"/>
              </a:solidFill>
              <a:latin typeface="Montserrat" pitchFamily="2" charset="77"/>
            </a:rPr>
            <a:t>2202 casos de sepsis neonatal por 100.000 nacidos vivos.</a:t>
          </a:r>
          <a:endParaRPr lang="es-CO" sz="14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1498898" y="2095043"/>
        <a:ext cx="5472720" cy="486688"/>
      </dsp:txXfrm>
    </dsp:sp>
    <dsp:sp modelId="{8AD44AA0-ABFA-AA4C-8CD3-FC92D2477740}">
      <dsp:nvSpPr>
        <dsp:cNvPr id="0" name=""/>
        <dsp:cNvSpPr/>
      </dsp:nvSpPr>
      <dsp:spPr>
        <a:xfrm>
          <a:off x="1394323" y="2581732"/>
          <a:ext cx="557729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CB63F-984D-584F-8F7F-7C15A1FB4456}">
      <dsp:nvSpPr>
        <dsp:cNvPr id="0" name=""/>
        <dsp:cNvSpPr/>
      </dsp:nvSpPr>
      <dsp:spPr>
        <a:xfrm>
          <a:off x="1498898" y="2606066"/>
          <a:ext cx="5472720" cy="486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i="1" kern="1200">
              <a:solidFill>
                <a:srgbClr val="152B48"/>
              </a:solidFill>
              <a:latin typeface="Montserrat" pitchFamily="2" charset="77"/>
            </a:rPr>
            <a:t>1,2 millones de casos de sepsis infantil por año.</a:t>
          </a:r>
          <a:endParaRPr lang="es-CO" sz="1400" kern="1200">
            <a:solidFill>
              <a:srgbClr val="152B48"/>
            </a:solidFill>
            <a:latin typeface="Montserrat" pitchFamily="2" charset="77"/>
          </a:endParaRPr>
        </a:p>
      </dsp:txBody>
      <dsp:txXfrm>
        <a:off x="1498898" y="2606066"/>
        <a:ext cx="5472720" cy="486688"/>
      </dsp:txXfrm>
    </dsp:sp>
    <dsp:sp modelId="{7CE7D960-5702-284A-88D9-D7381EC188C9}">
      <dsp:nvSpPr>
        <dsp:cNvPr id="0" name=""/>
        <dsp:cNvSpPr/>
      </dsp:nvSpPr>
      <dsp:spPr>
        <a:xfrm>
          <a:off x="1394323" y="2962127"/>
          <a:ext cx="557729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D7403-370E-5343-9D76-9332F1A63EE4}">
      <dsp:nvSpPr>
        <dsp:cNvPr id="0" name=""/>
        <dsp:cNvSpPr/>
      </dsp:nvSpPr>
      <dsp:spPr>
        <a:xfrm>
          <a:off x="0" y="3117089"/>
          <a:ext cx="697161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9D98F-8C6F-024B-BC3C-20DF5FF5E15D}">
      <dsp:nvSpPr>
        <dsp:cNvPr id="0" name=""/>
        <dsp:cNvSpPr/>
      </dsp:nvSpPr>
      <dsp:spPr>
        <a:xfrm>
          <a:off x="0" y="3117089"/>
          <a:ext cx="6627388" cy="1557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i="1" kern="1200" dirty="0">
              <a:solidFill>
                <a:srgbClr val="152B48"/>
              </a:solidFill>
              <a:latin typeface="Montserrat" pitchFamily="2" charset="77"/>
            </a:rPr>
            <a:t>Más del 4% de todos los pacientes hospitalizados &lt;18 años y 8% de los pacientes ingresados en UCIP en tienen sepsis.</a:t>
          </a:r>
          <a:endParaRPr lang="es-CO" sz="18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0" y="3117089"/>
        <a:ext cx="6627388" cy="155740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2E411-2423-634F-9845-5718882A9946}">
      <dsp:nvSpPr>
        <dsp:cNvPr id="0" name=""/>
        <dsp:cNvSpPr/>
      </dsp:nvSpPr>
      <dsp:spPr>
        <a:xfrm>
          <a:off x="0" y="173971"/>
          <a:ext cx="10667997" cy="6669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Es el estudio microbiológico básico que debe realizarse siempre en la evaluación inicial de todo paciente con sospecha clínica de sepsis o shock séptico.</a:t>
          </a:r>
        </a:p>
      </dsp:txBody>
      <dsp:txXfrm>
        <a:off x="32555" y="206526"/>
        <a:ext cx="10602887" cy="601790"/>
      </dsp:txXfrm>
    </dsp:sp>
    <dsp:sp modelId="{212ED309-E9EB-ED4B-B52F-99132439C012}">
      <dsp:nvSpPr>
        <dsp:cNvPr id="0" name=""/>
        <dsp:cNvSpPr/>
      </dsp:nvSpPr>
      <dsp:spPr>
        <a:xfrm>
          <a:off x="0" y="1006745"/>
          <a:ext cx="10667997" cy="6669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Recogido antes del inicio del tratamiento antibiótico siempre que esto no retrase su inicio. Si ya se ha administrado se debe recoger cuanto antes. </a:t>
          </a:r>
        </a:p>
      </dsp:txBody>
      <dsp:txXfrm>
        <a:off x="32555" y="1039300"/>
        <a:ext cx="10602887" cy="601790"/>
      </dsp:txXfrm>
    </dsp:sp>
    <dsp:sp modelId="{B3F3B407-6E72-A64C-BDFF-82F3C6DC09A1}">
      <dsp:nvSpPr>
        <dsp:cNvPr id="0" name=""/>
        <dsp:cNvSpPr/>
      </dsp:nvSpPr>
      <dsp:spPr>
        <a:xfrm>
          <a:off x="0" y="1839526"/>
          <a:ext cx="10667997" cy="6669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Si el paciente es portador de un catéter central, debe tomarse una muestra a través del mismo y otra por punción percutánea; el cultivo diferencial nos permitirá determinar si el catéter es el foco de la sepsis.</a:t>
          </a:r>
        </a:p>
      </dsp:txBody>
      <dsp:txXfrm>
        <a:off x="32555" y="1872081"/>
        <a:ext cx="10602887" cy="60179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2EBAC-50E6-E640-A114-6620885779A0}">
      <dsp:nvSpPr>
        <dsp:cNvPr id="0" name=""/>
        <dsp:cNvSpPr/>
      </dsp:nvSpPr>
      <dsp:spPr>
        <a:xfrm>
          <a:off x="0" y="0"/>
          <a:ext cx="718897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321BD-BEA0-8D49-AA28-76741CDBA2EE}">
      <dsp:nvSpPr>
        <dsp:cNvPr id="0" name=""/>
        <dsp:cNvSpPr/>
      </dsp:nvSpPr>
      <dsp:spPr>
        <a:xfrm>
          <a:off x="0" y="0"/>
          <a:ext cx="3572563" cy="2413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Fundamental en su sensibilidad el volumen de sangre extraída para su realización, se sugieren las siguientes cantidades mínimas: </a:t>
          </a:r>
        </a:p>
      </dsp:txBody>
      <dsp:txXfrm>
        <a:off x="0" y="0"/>
        <a:ext cx="3572563" cy="2413346"/>
      </dsp:txXfrm>
    </dsp:sp>
    <dsp:sp modelId="{05A12E5F-81AF-AB42-A599-0EA0C54404E1}">
      <dsp:nvSpPr>
        <dsp:cNvPr id="0" name=""/>
        <dsp:cNvSpPr/>
      </dsp:nvSpPr>
      <dsp:spPr>
        <a:xfrm>
          <a:off x="3640170" y="37708"/>
          <a:ext cx="3538111" cy="754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Lactantes: 1 - 2 ml. </a:t>
          </a:r>
        </a:p>
      </dsp:txBody>
      <dsp:txXfrm>
        <a:off x="3640170" y="37708"/>
        <a:ext cx="3538111" cy="754170"/>
      </dsp:txXfrm>
    </dsp:sp>
    <dsp:sp modelId="{EB1608E0-6A84-6C40-B725-28E2B8FCAE4F}">
      <dsp:nvSpPr>
        <dsp:cNvPr id="0" name=""/>
        <dsp:cNvSpPr/>
      </dsp:nvSpPr>
      <dsp:spPr>
        <a:xfrm>
          <a:off x="3572563" y="791879"/>
          <a:ext cx="360571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26DA8F-7CB5-7145-A5B5-CC49B01B30D1}">
      <dsp:nvSpPr>
        <dsp:cNvPr id="0" name=""/>
        <dsp:cNvSpPr/>
      </dsp:nvSpPr>
      <dsp:spPr>
        <a:xfrm>
          <a:off x="3640170" y="829587"/>
          <a:ext cx="3538111" cy="754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>
              <a:solidFill>
                <a:srgbClr val="152B48"/>
              </a:solidFill>
              <a:latin typeface="Montserrat" pitchFamily="2" charset="77"/>
            </a:rPr>
            <a:t>Niños: 4 ml. </a:t>
          </a:r>
        </a:p>
      </dsp:txBody>
      <dsp:txXfrm>
        <a:off x="3640170" y="829587"/>
        <a:ext cx="3538111" cy="754170"/>
      </dsp:txXfrm>
    </dsp:sp>
    <dsp:sp modelId="{8EC53094-D343-1A41-8405-57B04A1DBE54}">
      <dsp:nvSpPr>
        <dsp:cNvPr id="0" name=""/>
        <dsp:cNvSpPr/>
      </dsp:nvSpPr>
      <dsp:spPr>
        <a:xfrm>
          <a:off x="3572563" y="1583758"/>
          <a:ext cx="360571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6694D-C281-3C40-9B85-5AE09DAC4339}">
      <dsp:nvSpPr>
        <dsp:cNvPr id="0" name=""/>
        <dsp:cNvSpPr/>
      </dsp:nvSpPr>
      <dsp:spPr>
        <a:xfrm>
          <a:off x="3640170" y="1621466"/>
          <a:ext cx="3538111" cy="754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>
              <a:solidFill>
                <a:srgbClr val="152B48"/>
              </a:solidFill>
              <a:latin typeface="Montserrat" pitchFamily="2" charset="77"/>
            </a:rPr>
            <a:t>Adolescentes y adultos: 10 ml.</a:t>
          </a:r>
        </a:p>
      </dsp:txBody>
      <dsp:txXfrm>
        <a:off x="3640170" y="1621466"/>
        <a:ext cx="3538111" cy="754170"/>
      </dsp:txXfrm>
    </dsp:sp>
    <dsp:sp modelId="{A0126D65-ACE8-E448-85AC-3F7BA02B9939}">
      <dsp:nvSpPr>
        <dsp:cNvPr id="0" name=""/>
        <dsp:cNvSpPr/>
      </dsp:nvSpPr>
      <dsp:spPr>
        <a:xfrm>
          <a:off x="3572563" y="2375637"/>
          <a:ext cx="360571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197A4-437D-3042-B31D-D5039A91F42B}">
      <dsp:nvSpPr>
        <dsp:cNvPr id="0" name=""/>
        <dsp:cNvSpPr/>
      </dsp:nvSpPr>
      <dsp:spPr>
        <a:xfrm>
          <a:off x="5584" y="48976"/>
          <a:ext cx="2315392" cy="2315392"/>
        </a:xfrm>
        <a:prstGeom prst="ellipse">
          <a:avLst/>
        </a:prstGeom>
        <a:noFill/>
        <a:ln>
          <a:solidFill>
            <a:srgbClr val="152B48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Respuesta inmune</a:t>
          </a:r>
        </a:p>
      </dsp:txBody>
      <dsp:txXfrm>
        <a:off x="344665" y="388057"/>
        <a:ext cx="1637230" cy="1637230"/>
      </dsp:txXfrm>
    </dsp:sp>
    <dsp:sp modelId="{A567FD16-0C4D-4743-B1FA-D10E04C7F2D1}">
      <dsp:nvSpPr>
        <dsp:cNvPr id="0" name=""/>
        <dsp:cNvSpPr/>
      </dsp:nvSpPr>
      <dsp:spPr>
        <a:xfrm rot="19041445">
          <a:off x="2289748" y="887149"/>
          <a:ext cx="7563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6380" y="0"/>
              </a:lnTo>
            </a:path>
          </a:pathLst>
        </a:custGeom>
        <a:noFill/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EADEC-50C0-6E4C-AC43-567164FF70FB}">
      <dsp:nvSpPr>
        <dsp:cNvPr id="0" name=""/>
        <dsp:cNvSpPr/>
      </dsp:nvSpPr>
      <dsp:spPr>
        <a:xfrm rot="13358555">
          <a:off x="5306474" y="887149"/>
          <a:ext cx="7563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6380" y="0"/>
              </a:lnTo>
            </a:path>
          </a:pathLst>
        </a:custGeom>
        <a:noFill/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7B24E-E86D-2347-9229-322B236917BE}">
      <dsp:nvSpPr>
        <dsp:cNvPr id="0" name=""/>
        <dsp:cNvSpPr/>
      </dsp:nvSpPr>
      <dsp:spPr>
        <a:xfrm>
          <a:off x="2946133" y="630954"/>
          <a:ext cx="270637" cy="0"/>
        </a:xfrm>
        <a:prstGeom prst="line">
          <a:avLst/>
        </a:prstGeom>
        <a:noFill/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C0244-AA17-6141-A0BC-A2D215867CFB}">
      <dsp:nvSpPr>
        <dsp:cNvPr id="0" name=""/>
        <dsp:cNvSpPr/>
      </dsp:nvSpPr>
      <dsp:spPr>
        <a:xfrm>
          <a:off x="3216770" y="55235"/>
          <a:ext cx="1919062" cy="11514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Mediadores proinflamatorios (TNFa y la IL-1).</a:t>
          </a:r>
        </a:p>
      </dsp:txBody>
      <dsp:txXfrm>
        <a:off x="3216770" y="55235"/>
        <a:ext cx="1919062" cy="1151437"/>
      </dsp:txXfrm>
    </dsp:sp>
    <dsp:sp modelId="{3F2C13CD-BF7C-2044-8493-0A6C16B93819}">
      <dsp:nvSpPr>
        <dsp:cNvPr id="0" name=""/>
        <dsp:cNvSpPr/>
      </dsp:nvSpPr>
      <dsp:spPr>
        <a:xfrm>
          <a:off x="5135833" y="630954"/>
          <a:ext cx="270637" cy="0"/>
        </a:xfrm>
        <a:prstGeom prst="line">
          <a:avLst/>
        </a:prstGeom>
        <a:noFill/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4F2E2-9075-A445-ACEC-83C04E52A247}">
      <dsp:nvSpPr>
        <dsp:cNvPr id="0" name=""/>
        <dsp:cNvSpPr/>
      </dsp:nvSpPr>
      <dsp:spPr>
        <a:xfrm rot="2558555">
          <a:off x="2289748" y="1526196"/>
          <a:ext cx="7563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6380" y="0"/>
              </a:lnTo>
            </a:path>
          </a:pathLst>
        </a:custGeom>
        <a:noFill/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BD9B0-6B64-F541-B97E-7B0D01660982}">
      <dsp:nvSpPr>
        <dsp:cNvPr id="0" name=""/>
        <dsp:cNvSpPr/>
      </dsp:nvSpPr>
      <dsp:spPr>
        <a:xfrm rot="8241445">
          <a:off x="5306474" y="1526196"/>
          <a:ext cx="7563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6380" y="0"/>
              </a:lnTo>
            </a:path>
          </a:pathLst>
        </a:custGeom>
        <a:noFill/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F2CF35-EEA0-2F4F-A8BB-1303E4D9D9BA}">
      <dsp:nvSpPr>
        <dsp:cNvPr id="0" name=""/>
        <dsp:cNvSpPr/>
      </dsp:nvSpPr>
      <dsp:spPr>
        <a:xfrm>
          <a:off x="2946133" y="1782391"/>
          <a:ext cx="270637" cy="0"/>
        </a:xfrm>
        <a:prstGeom prst="line">
          <a:avLst/>
        </a:prstGeom>
        <a:noFill/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29C63-D975-FB41-92FA-A2F5B6F77EBA}">
      <dsp:nvSpPr>
        <dsp:cNvPr id="0" name=""/>
        <dsp:cNvSpPr/>
      </dsp:nvSpPr>
      <dsp:spPr>
        <a:xfrm>
          <a:off x="3216770" y="1206673"/>
          <a:ext cx="1919062" cy="11514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Mediadores antiinflamatorios (citoquinas que inhiben la producción del TNFa y la IL-1: IL-10 y la IL-6). </a:t>
          </a:r>
        </a:p>
      </dsp:txBody>
      <dsp:txXfrm>
        <a:off x="3216770" y="1206673"/>
        <a:ext cx="1919062" cy="1151437"/>
      </dsp:txXfrm>
    </dsp:sp>
    <dsp:sp modelId="{6CA19185-10B8-DE47-AA22-C9B5B743906C}">
      <dsp:nvSpPr>
        <dsp:cNvPr id="0" name=""/>
        <dsp:cNvSpPr/>
      </dsp:nvSpPr>
      <dsp:spPr>
        <a:xfrm>
          <a:off x="5135833" y="1782391"/>
          <a:ext cx="270637" cy="0"/>
        </a:xfrm>
        <a:prstGeom prst="line">
          <a:avLst/>
        </a:prstGeom>
        <a:noFill/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BA706-0640-2E43-82E5-4E5891985501}">
      <dsp:nvSpPr>
        <dsp:cNvPr id="0" name=""/>
        <dsp:cNvSpPr/>
      </dsp:nvSpPr>
      <dsp:spPr>
        <a:xfrm>
          <a:off x="6031626" y="48976"/>
          <a:ext cx="2315392" cy="2315392"/>
        </a:xfrm>
        <a:prstGeom prst="ellipse">
          <a:avLst/>
        </a:prstGeom>
        <a:noFill/>
        <a:ln>
          <a:solidFill>
            <a:srgbClr val="152B48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Un adecuado equilibro entre ambos tipos de mediadores regula las distintas etapas del proceso inflamatorio.</a:t>
          </a:r>
        </a:p>
      </dsp:txBody>
      <dsp:txXfrm>
        <a:off x="6370707" y="388057"/>
        <a:ext cx="1637230" cy="1637230"/>
      </dsp:txXfrm>
    </dsp:sp>
    <dsp:sp modelId="{97BE2E4C-9F9B-9B47-9BEE-F8E580A933D3}">
      <dsp:nvSpPr>
        <dsp:cNvPr id="0" name=""/>
        <dsp:cNvSpPr/>
      </dsp:nvSpPr>
      <dsp:spPr>
        <a:xfrm>
          <a:off x="8347019" y="48976"/>
          <a:ext cx="2315392" cy="2315392"/>
        </a:xfrm>
        <a:prstGeom prst="ellipse">
          <a:avLst/>
        </a:prstGeom>
        <a:noFill/>
        <a:ln>
          <a:solidFill>
            <a:srgbClr val="152B48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Supera el proceso infeccioso y restaura la homeostasis. </a:t>
          </a:r>
        </a:p>
      </dsp:txBody>
      <dsp:txXfrm>
        <a:off x="8686100" y="388057"/>
        <a:ext cx="1637230" cy="163723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D4E3E-2674-9C46-A228-7209EB07B1EB}">
      <dsp:nvSpPr>
        <dsp:cNvPr id="0" name=""/>
        <dsp:cNvSpPr/>
      </dsp:nvSpPr>
      <dsp:spPr>
        <a:xfrm>
          <a:off x="0" y="1816653"/>
          <a:ext cx="6684145" cy="596266"/>
        </a:xfrm>
        <a:prstGeom prst="rect">
          <a:avLst/>
        </a:prstGeom>
        <a:solidFill>
          <a:srgbClr val="00AAA7">
            <a:alpha val="38000"/>
          </a:srgbClr>
        </a:solidFill>
        <a:ln>
          <a:solidFill>
            <a:srgbClr val="00AAA7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Originan lesiones celulares, endoteliales y falla multiorgánica.</a:t>
          </a:r>
        </a:p>
      </dsp:txBody>
      <dsp:txXfrm>
        <a:off x="0" y="1816653"/>
        <a:ext cx="6684145" cy="596266"/>
      </dsp:txXfrm>
    </dsp:sp>
    <dsp:sp modelId="{010B9364-76E3-1C46-96C2-CECABE8D0F65}">
      <dsp:nvSpPr>
        <dsp:cNvPr id="0" name=""/>
        <dsp:cNvSpPr/>
      </dsp:nvSpPr>
      <dsp:spPr>
        <a:xfrm rot="10800000">
          <a:off x="0" y="908539"/>
          <a:ext cx="6684145" cy="917057"/>
        </a:xfrm>
        <a:prstGeom prst="upArrowCallout">
          <a:avLst/>
        </a:prstGeom>
        <a:solidFill>
          <a:srgbClr val="00AAA7">
            <a:alpha val="38000"/>
          </a:srgbClr>
        </a:solidFill>
        <a:ln>
          <a:solidFill>
            <a:srgbClr val="00AAA7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Exceso de mediadores proinflamatorios.</a:t>
          </a:r>
        </a:p>
      </dsp:txBody>
      <dsp:txXfrm rot="10800000">
        <a:off x="0" y="908539"/>
        <a:ext cx="6684145" cy="595876"/>
      </dsp:txXfrm>
    </dsp:sp>
    <dsp:sp modelId="{BFE9F28B-FB00-F94C-A945-3682F4ABACC8}">
      <dsp:nvSpPr>
        <dsp:cNvPr id="0" name=""/>
        <dsp:cNvSpPr/>
      </dsp:nvSpPr>
      <dsp:spPr>
        <a:xfrm rot="10800000">
          <a:off x="0" y="426"/>
          <a:ext cx="6684145" cy="917057"/>
        </a:xfrm>
        <a:prstGeom prst="upArrowCallout">
          <a:avLst/>
        </a:prstGeom>
        <a:solidFill>
          <a:srgbClr val="00AAA7">
            <a:alpha val="38000"/>
          </a:srgbClr>
        </a:solidFill>
        <a:ln>
          <a:solidFill>
            <a:srgbClr val="00AAA7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Respuesta inmune se descontrola.</a:t>
          </a:r>
        </a:p>
      </dsp:txBody>
      <dsp:txXfrm rot="10800000">
        <a:off x="0" y="426"/>
        <a:ext cx="6684145" cy="59587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A8DFC7-28B2-4844-9D47-BA7EF78113C7}">
      <dsp:nvSpPr>
        <dsp:cNvPr id="0" name=""/>
        <dsp:cNvSpPr/>
      </dsp:nvSpPr>
      <dsp:spPr>
        <a:xfrm>
          <a:off x="0" y="0"/>
          <a:ext cx="5820816" cy="1263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La etiología de la sepsis/shock séptico en pediatría ha cambiado en las últimas décadas.</a:t>
          </a:r>
        </a:p>
      </dsp:txBody>
      <dsp:txXfrm>
        <a:off x="37017" y="37017"/>
        <a:ext cx="4350233" cy="1189810"/>
      </dsp:txXfrm>
    </dsp:sp>
    <dsp:sp modelId="{F4C0DD10-F98B-5F4B-AC2A-20FA7A6572EE}">
      <dsp:nvSpPr>
        <dsp:cNvPr id="0" name=""/>
        <dsp:cNvSpPr/>
      </dsp:nvSpPr>
      <dsp:spPr>
        <a:xfrm>
          <a:off x="487493" y="1493634"/>
          <a:ext cx="5820816" cy="1263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La inmunización de la población frente a los gérmenes habituales de la sepsis comunitaria </a:t>
          </a:r>
          <a:r>
            <a:rPr lang="es-CO" sz="1600" i="1" kern="1200" dirty="0">
              <a:solidFill>
                <a:srgbClr val="152B48"/>
              </a:solidFill>
              <a:latin typeface="Montserrat" pitchFamily="2" charset="77"/>
            </a:rPr>
            <a:t>N. Meningitidis, el S. Pneumoniae y el H. Influenzae</a:t>
          </a: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 tipo B.</a:t>
          </a:r>
        </a:p>
      </dsp:txBody>
      <dsp:txXfrm>
        <a:off x="524510" y="1530651"/>
        <a:ext cx="4437789" cy="1189810"/>
      </dsp:txXfrm>
    </dsp:sp>
    <dsp:sp modelId="{E3AE73E1-5F79-4E4E-829D-59ED64904100}">
      <dsp:nvSpPr>
        <dsp:cNvPr id="0" name=""/>
        <dsp:cNvSpPr/>
      </dsp:nvSpPr>
      <dsp:spPr>
        <a:xfrm>
          <a:off x="967710" y="2987268"/>
          <a:ext cx="5820816" cy="1263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La mayoría de los niños con sepsis tienen al menos una enfermedad crónica, exposición previa a la asistencia sanitaria, inmunosupresión o dispositivos invasivos. </a:t>
          </a:r>
        </a:p>
      </dsp:txBody>
      <dsp:txXfrm>
        <a:off x="1004727" y="3024285"/>
        <a:ext cx="4445065" cy="1189810"/>
      </dsp:txXfrm>
    </dsp:sp>
    <dsp:sp modelId="{71D8AB9A-CD6A-C945-89F5-352ACB55D7E2}">
      <dsp:nvSpPr>
        <dsp:cNvPr id="0" name=""/>
        <dsp:cNvSpPr/>
      </dsp:nvSpPr>
      <dsp:spPr>
        <a:xfrm>
          <a:off x="1455203" y="4480903"/>
          <a:ext cx="5820816" cy="1263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Alto riesgo de colonización e infección por microorganismos resistentes a antibióticos, </a:t>
          </a:r>
          <a:r>
            <a:rPr lang="es-CO" sz="1600" i="1" kern="1200" dirty="0">
              <a:solidFill>
                <a:srgbClr val="152B48"/>
              </a:solidFill>
              <a:latin typeface="Montserrat" pitchFamily="2" charset="77"/>
            </a:rPr>
            <a:t>S. Aureus </a:t>
          </a: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resistente a la meticilina (MRSA), </a:t>
          </a:r>
          <a:r>
            <a:rPr lang="es-CO" sz="1600" i="1" kern="1200" dirty="0">
              <a:solidFill>
                <a:srgbClr val="152B48"/>
              </a:solidFill>
              <a:latin typeface="Montserrat" pitchFamily="2" charset="77"/>
            </a:rPr>
            <a:t>C. Difficile, Pseudomonas sp. </a:t>
          </a: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e infecciones fúngicas.</a:t>
          </a:r>
        </a:p>
      </dsp:txBody>
      <dsp:txXfrm>
        <a:off x="1492220" y="4517920"/>
        <a:ext cx="4437789" cy="1189810"/>
      </dsp:txXfrm>
    </dsp:sp>
    <dsp:sp modelId="{B8C70E98-F0AB-634F-9431-BDC7DC5DD84C}">
      <dsp:nvSpPr>
        <dsp:cNvPr id="0" name=""/>
        <dsp:cNvSpPr/>
      </dsp:nvSpPr>
      <dsp:spPr>
        <a:xfrm>
          <a:off x="4999317" y="967990"/>
          <a:ext cx="821498" cy="82149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>
            <a:solidFill>
              <a:srgbClr val="152B48"/>
            </a:solidFill>
            <a:latin typeface="Montserrat" pitchFamily="2" charset="77"/>
          </a:endParaRPr>
        </a:p>
      </dsp:txBody>
      <dsp:txXfrm>
        <a:off x="5184154" y="967990"/>
        <a:ext cx="451824" cy="618177"/>
      </dsp:txXfrm>
    </dsp:sp>
    <dsp:sp modelId="{70C0CF22-DE72-C047-BF0C-29F9CB7970D8}">
      <dsp:nvSpPr>
        <dsp:cNvPr id="0" name=""/>
        <dsp:cNvSpPr/>
      </dsp:nvSpPr>
      <dsp:spPr>
        <a:xfrm>
          <a:off x="5486810" y="2461624"/>
          <a:ext cx="821498" cy="82149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>
            <a:solidFill>
              <a:srgbClr val="152B48"/>
            </a:solidFill>
            <a:latin typeface="Montserrat" pitchFamily="2" charset="77"/>
          </a:endParaRPr>
        </a:p>
      </dsp:txBody>
      <dsp:txXfrm>
        <a:off x="5671647" y="2461624"/>
        <a:ext cx="451824" cy="618177"/>
      </dsp:txXfrm>
    </dsp:sp>
    <dsp:sp modelId="{CA3BC195-8A82-224C-9BC5-26EE52D42682}">
      <dsp:nvSpPr>
        <dsp:cNvPr id="0" name=""/>
        <dsp:cNvSpPr/>
      </dsp:nvSpPr>
      <dsp:spPr>
        <a:xfrm>
          <a:off x="5967027" y="3955258"/>
          <a:ext cx="821498" cy="82149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>
            <a:solidFill>
              <a:srgbClr val="152B48"/>
            </a:solidFill>
            <a:latin typeface="Montserrat" pitchFamily="2" charset="77"/>
          </a:endParaRPr>
        </a:p>
      </dsp:txBody>
      <dsp:txXfrm>
        <a:off x="6151864" y="3955258"/>
        <a:ext cx="451824" cy="61817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32F31-6360-9542-897B-1E21AF848931}">
      <dsp:nvSpPr>
        <dsp:cNvPr id="0" name=""/>
        <dsp:cNvSpPr/>
      </dsp:nvSpPr>
      <dsp:spPr>
        <a:xfrm>
          <a:off x="0" y="45071"/>
          <a:ext cx="3333749" cy="20002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Trabajos publicados en los últimos años indican que predominan las infecciones por Gram negativos, fundamentalmente enterobacterias.</a:t>
          </a:r>
        </a:p>
      </dsp:txBody>
      <dsp:txXfrm>
        <a:off x="0" y="45071"/>
        <a:ext cx="3333749" cy="2000249"/>
      </dsp:txXfrm>
    </dsp:sp>
    <dsp:sp modelId="{D4BE1505-F46F-144A-85CF-52707B963050}">
      <dsp:nvSpPr>
        <dsp:cNvPr id="0" name=""/>
        <dsp:cNvSpPr/>
      </dsp:nvSpPr>
      <dsp:spPr>
        <a:xfrm>
          <a:off x="3667123" y="45071"/>
          <a:ext cx="3333749" cy="20002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Entre los Gram positivos predomina el s</a:t>
          </a:r>
          <a:r>
            <a:rPr lang="es-CO" sz="1600" i="1" kern="1200" dirty="0">
              <a:solidFill>
                <a:srgbClr val="152B48"/>
              </a:solidFill>
              <a:latin typeface="Montserrat" pitchFamily="2" charset="77"/>
            </a:rPr>
            <a:t>. aureus </a:t>
          </a: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y el s. coagulasa negativo, especiamente en los neonatos y lactantes menores de 12 meses, aunque existe variación entre los diferentes trabajos. </a:t>
          </a:r>
        </a:p>
      </dsp:txBody>
      <dsp:txXfrm>
        <a:off x="3667123" y="45071"/>
        <a:ext cx="3333749" cy="2000249"/>
      </dsp:txXfrm>
    </dsp:sp>
    <dsp:sp modelId="{66F274FF-E2A8-164A-B049-FFE02DD7A080}">
      <dsp:nvSpPr>
        <dsp:cNvPr id="0" name=""/>
        <dsp:cNvSpPr/>
      </dsp:nvSpPr>
      <dsp:spPr>
        <a:xfrm>
          <a:off x="7334247" y="45071"/>
          <a:ext cx="3333749" cy="20002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Los virus producen sepsis con menor frecuencia pero debemos pensar en etiología herpética en los menores de tres meses, sobre todo si cursan con patología hemorrágica. </a:t>
          </a:r>
        </a:p>
      </dsp:txBody>
      <dsp:txXfrm>
        <a:off x="7334247" y="45071"/>
        <a:ext cx="3333749" cy="200024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A7D71-0425-2449-96D9-F75A65989296}">
      <dsp:nvSpPr>
        <dsp:cNvPr id="0" name=""/>
        <dsp:cNvSpPr/>
      </dsp:nvSpPr>
      <dsp:spPr>
        <a:xfrm rot="5400000">
          <a:off x="-386528" y="386528"/>
          <a:ext cx="2576858" cy="1803800"/>
        </a:xfrm>
        <a:prstGeom prst="chevron">
          <a:avLst/>
        </a:prstGeom>
        <a:solidFill>
          <a:srgbClr val="00AAA7">
            <a:alpha val="50000"/>
          </a:srgbClr>
        </a:solidFill>
        <a:ln w="12700" cap="flat" cmpd="sng" algn="ctr">
          <a:solidFill>
            <a:srgbClr val="00AAA7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>
              <a:solidFill>
                <a:srgbClr val="152B48"/>
              </a:solidFill>
              <a:latin typeface="Montserrat" pitchFamily="2" charset="77"/>
            </a:rPr>
            <a:t>Conocer </a:t>
          </a:r>
        </a:p>
      </dsp:txBody>
      <dsp:txXfrm rot="-5400000">
        <a:off x="1" y="901899"/>
        <a:ext cx="1803800" cy="773058"/>
      </dsp:txXfrm>
    </dsp:sp>
    <dsp:sp modelId="{94666F3F-DECD-F24F-B527-5FBDEEF01DC9}">
      <dsp:nvSpPr>
        <dsp:cNvPr id="0" name=""/>
        <dsp:cNvSpPr/>
      </dsp:nvSpPr>
      <dsp:spPr>
        <a:xfrm rot="5400000">
          <a:off x="3406493" y="-1602693"/>
          <a:ext cx="1674957" cy="48803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Epidemiología de la sepsis/shock séptico pediátrico en las diferentes subpoblaciones de pacientes.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Resistencia de la flora local.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Cubrir los gérmenes cuya prevalencia sea superior al 10%.</a:t>
          </a:r>
        </a:p>
      </dsp:txBody>
      <dsp:txXfrm rot="-5400000">
        <a:off x="1803800" y="81765"/>
        <a:ext cx="4798579" cy="1511427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7ED74-985B-8B4D-9F5C-E26DEBD60011}">
      <dsp:nvSpPr>
        <dsp:cNvPr id="0" name=""/>
        <dsp:cNvSpPr/>
      </dsp:nvSpPr>
      <dsp:spPr>
        <a:xfrm>
          <a:off x="0" y="487603"/>
          <a:ext cx="3187800" cy="439283"/>
        </a:xfrm>
        <a:prstGeom prst="chevron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>
              <a:latin typeface="Montserrat" pitchFamily="2" charset="77"/>
            </a:rPr>
            <a:t>Shock séptico:  </a:t>
          </a:r>
        </a:p>
      </dsp:txBody>
      <dsp:txXfrm>
        <a:off x="219642" y="487603"/>
        <a:ext cx="2748517" cy="439283"/>
      </dsp:txXfrm>
    </dsp:sp>
    <dsp:sp modelId="{10206376-F3E0-5540-8822-B5A9F5442DE3}">
      <dsp:nvSpPr>
        <dsp:cNvPr id="0" name=""/>
        <dsp:cNvSpPr/>
      </dsp:nvSpPr>
      <dsp:spPr>
        <a:xfrm>
          <a:off x="3159410" y="510002"/>
          <a:ext cx="5664091" cy="364604"/>
        </a:xfrm>
        <a:prstGeom prst="chevron">
          <a:avLst/>
        </a:prstGeom>
        <a:noFill/>
        <a:ln w="12700" cap="flat" cmpd="sng" algn="ctr">
          <a:solidFill>
            <a:srgbClr val="152B48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De inmediato, en la primera hora.</a:t>
          </a:r>
        </a:p>
      </dsp:txBody>
      <dsp:txXfrm>
        <a:off x="3341712" y="510002"/>
        <a:ext cx="5299487" cy="364604"/>
      </dsp:txXfrm>
    </dsp:sp>
    <dsp:sp modelId="{DB828BDB-19C7-C142-A683-119A5B992D9D}">
      <dsp:nvSpPr>
        <dsp:cNvPr id="0" name=""/>
        <dsp:cNvSpPr/>
      </dsp:nvSpPr>
      <dsp:spPr>
        <a:xfrm>
          <a:off x="71" y="1003879"/>
          <a:ext cx="4876909" cy="683941"/>
        </a:xfrm>
        <a:prstGeom prst="chevron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Montserrat" pitchFamily="2" charset="77"/>
            </a:rPr>
            <a:t>Sepsis asociada a disfunción orgánica: </a:t>
          </a:r>
        </a:p>
      </dsp:txBody>
      <dsp:txXfrm>
        <a:off x="342042" y="1003879"/>
        <a:ext cx="4192968" cy="683941"/>
      </dsp:txXfrm>
    </dsp:sp>
    <dsp:sp modelId="{A7A88823-E4A3-6C43-855D-70D96AF58037}">
      <dsp:nvSpPr>
        <dsp:cNvPr id="0" name=""/>
        <dsp:cNvSpPr/>
      </dsp:nvSpPr>
      <dsp:spPr>
        <a:xfrm>
          <a:off x="4734214" y="973446"/>
          <a:ext cx="6290856" cy="744807"/>
        </a:xfrm>
        <a:prstGeom prst="chevron">
          <a:avLst/>
        </a:prstGeom>
        <a:noFill/>
        <a:ln w="12700" cap="flat" cmpd="sng" algn="ctr">
          <a:solidFill>
            <a:srgbClr val="152B48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Antes de tres horas, diferenciar el paciente séptico y el no séptico. </a:t>
          </a:r>
        </a:p>
      </dsp:txBody>
      <dsp:txXfrm>
        <a:off x="5106618" y="973446"/>
        <a:ext cx="5546049" cy="744807"/>
      </dsp:txXfrm>
    </dsp:sp>
    <dsp:sp modelId="{508D828B-B157-524F-919E-2AF175BD9652}">
      <dsp:nvSpPr>
        <dsp:cNvPr id="0" name=""/>
        <dsp:cNvSpPr/>
      </dsp:nvSpPr>
      <dsp:spPr>
        <a:xfrm>
          <a:off x="71" y="1779753"/>
          <a:ext cx="2806140" cy="832573"/>
        </a:xfrm>
        <a:prstGeom prst="chevron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Montserrat" pitchFamily="2" charset="77"/>
            </a:rPr>
            <a:t>Antes del inicio de la antibioterapia:</a:t>
          </a:r>
        </a:p>
      </dsp:txBody>
      <dsp:txXfrm>
        <a:off x="416358" y="1779753"/>
        <a:ext cx="1973567" cy="832573"/>
      </dsp:txXfrm>
    </dsp:sp>
    <dsp:sp modelId="{098EC3E9-409D-3D45-B06A-16E35926881D}">
      <dsp:nvSpPr>
        <dsp:cNvPr id="0" name=""/>
        <dsp:cNvSpPr/>
      </dsp:nvSpPr>
      <dsp:spPr>
        <a:xfrm>
          <a:off x="2663444" y="1903965"/>
          <a:ext cx="7362120" cy="584148"/>
        </a:xfrm>
        <a:prstGeom prst="chevron">
          <a:avLst/>
        </a:prstGeom>
        <a:noFill/>
        <a:ln w="12700" cap="flat" cmpd="sng" algn="ctr">
          <a:solidFill>
            <a:srgbClr val="152B48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Obtener los cultivos adecuados, nunca debe retrasar el inicio del tratamiento antibiótico.</a:t>
          </a:r>
        </a:p>
      </dsp:txBody>
      <dsp:txXfrm>
        <a:off x="2955518" y="1903965"/>
        <a:ext cx="6777972" cy="584148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55632-E7A4-ED49-B327-1115E35E9CCB}">
      <dsp:nvSpPr>
        <dsp:cNvPr id="0" name=""/>
        <dsp:cNvSpPr/>
      </dsp:nvSpPr>
      <dsp:spPr>
        <a:xfrm>
          <a:off x="0" y="0"/>
          <a:ext cx="6761922" cy="916301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solidFill>
                <a:schemeClr val="bg1"/>
              </a:solidFill>
              <a:latin typeface="Montserrat" pitchFamily="2" charset="77"/>
            </a:rPr>
            <a:t>En niños previamente sanos con sepsis adquirida en la comunidad: </a:t>
          </a:r>
        </a:p>
      </dsp:txBody>
      <dsp:txXfrm>
        <a:off x="44730" y="44730"/>
        <a:ext cx="6672462" cy="826841"/>
      </dsp:txXfrm>
    </dsp:sp>
    <dsp:sp modelId="{B20E0DEE-9355-FE4F-853F-3D50123F84DE}">
      <dsp:nvSpPr>
        <dsp:cNvPr id="0" name=""/>
        <dsp:cNvSpPr/>
      </dsp:nvSpPr>
      <dsp:spPr>
        <a:xfrm>
          <a:off x="0" y="917847"/>
          <a:ext cx="6761922" cy="345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6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Monoterapia cefalosporina de tercera generación.</a:t>
          </a:r>
        </a:p>
      </dsp:txBody>
      <dsp:txXfrm>
        <a:off x="0" y="917847"/>
        <a:ext cx="6761922" cy="345977"/>
      </dsp:txXfrm>
    </dsp:sp>
    <dsp:sp modelId="{83369740-F510-184C-96B3-28CCAAA550E7}">
      <dsp:nvSpPr>
        <dsp:cNvPr id="0" name=""/>
        <dsp:cNvSpPr/>
      </dsp:nvSpPr>
      <dsp:spPr>
        <a:xfrm>
          <a:off x="0" y="1263824"/>
          <a:ext cx="6761922" cy="916301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>
              <a:solidFill>
                <a:schemeClr val="bg1"/>
              </a:solidFill>
              <a:latin typeface="Montserrat" pitchFamily="2" charset="77"/>
            </a:rPr>
            <a:t>Neonatos y  menores de 3 meses: </a:t>
          </a:r>
        </a:p>
      </dsp:txBody>
      <dsp:txXfrm>
        <a:off x="44730" y="1308554"/>
        <a:ext cx="6672462" cy="826841"/>
      </dsp:txXfrm>
    </dsp:sp>
    <dsp:sp modelId="{CE4A9FD0-2085-E04D-A579-E059EAD26291}">
      <dsp:nvSpPr>
        <dsp:cNvPr id="0" name=""/>
        <dsp:cNvSpPr/>
      </dsp:nvSpPr>
      <dsp:spPr>
        <a:xfrm>
          <a:off x="0" y="2180126"/>
          <a:ext cx="6761922" cy="948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6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Cefalosporina de tercera generación + ampicilina para listeria, y considerar aciclovir empírico si existe clínica compatible con el VHS.</a:t>
          </a:r>
        </a:p>
      </dsp:txBody>
      <dsp:txXfrm>
        <a:off x="0" y="2180126"/>
        <a:ext cx="6761922" cy="948965"/>
      </dsp:txXfrm>
    </dsp:sp>
    <dsp:sp modelId="{91F9D87A-85B5-BD4A-B521-3517AE61CA7C}">
      <dsp:nvSpPr>
        <dsp:cNvPr id="0" name=""/>
        <dsp:cNvSpPr/>
      </dsp:nvSpPr>
      <dsp:spPr>
        <a:xfrm>
          <a:off x="0" y="3129092"/>
          <a:ext cx="6761922" cy="916301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>
              <a:solidFill>
                <a:schemeClr val="bg1"/>
              </a:solidFill>
              <a:latin typeface="Montserrat" pitchFamily="2" charset="77"/>
            </a:rPr>
            <a:t>Para los pacientes con una fuente de infección intraabdominal:</a:t>
          </a:r>
        </a:p>
      </dsp:txBody>
      <dsp:txXfrm>
        <a:off x="44730" y="3173822"/>
        <a:ext cx="6672462" cy="826841"/>
      </dsp:txXfrm>
    </dsp:sp>
    <dsp:sp modelId="{2A3F692C-E722-C54C-9C99-D165E115CC2D}">
      <dsp:nvSpPr>
        <dsp:cNvPr id="0" name=""/>
        <dsp:cNvSpPr/>
      </dsp:nvSpPr>
      <dsp:spPr>
        <a:xfrm>
          <a:off x="0" y="4045394"/>
          <a:ext cx="6761922" cy="1265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6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Patógenos gastrointestinales, incluidas las bacterias anaerobias, </a:t>
          </a:r>
          <a:r>
            <a:rPr lang="el-GR" sz="1800" kern="1200" dirty="0">
              <a:solidFill>
                <a:srgbClr val="152B48"/>
              </a:solidFill>
            </a:rPr>
            <a:t>β-</a:t>
          </a: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lactámico/inhibidor de </a:t>
          </a:r>
          <a:r>
            <a:rPr lang="el-GR" sz="1800" kern="1200" dirty="0">
              <a:solidFill>
                <a:srgbClr val="152B48"/>
              </a:solidFill>
            </a:rPr>
            <a:t>β-</a:t>
          </a: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lactamasas o carbapenem, o añadiendo clindamicina o metronidazol.</a:t>
          </a:r>
        </a:p>
      </dsp:txBody>
      <dsp:txXfrm>
        <a:off x="0" y="4045394"/>
        <a:ext cx="6761922" cy="1265287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0FCAB-00B5-6947-9719-E4F64C20DF6C}">
      <dsp:nvSpPr>
        <dsp:cNvPr id="0" name=""/>
        <dsp:cNvSpPr/>
      </dsp:nvSpPr>
      <dsp:spPr>
        <a:xfrm>
          <a:off x="0" y="10983"/>
          <a:ext cx="7190866" cy="82368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solidFill>
                <a:schemeClr val="bg1"/>
              </a:solidFill>
              <a:latin typeface="Montserrat" pitchFamily="2" charset="77"/>
            </a:rPr>
            <a:t>Inmunocomprometidos o sepsis asociada a cuidados de la salud: </a:t>
          </a:r>
        </a:p>
      </dsp:txBody>
      <dsp:txXfrm>
        <a:off x="40209" y="51192"/>
        <a:ext cx="7110448" cy="743262"/>
      </dsp:txXfrm>
    </dsp:sp>
    <dsp:sp modelId="{57B22D24-F7C4-EF44-B5BB-5906A8A46BA8}">
      <dsp:nvSpPr>
        <dsp:cNvPr id="0" name=""/>
        <dsp:cNvSpPr/>
      </dsp:nvSpPr>
      <dsp:spPr>
        <a:xfrm>
          <a:off x="0" y="834663"/>
          <a:ext cx="7190866" cy="1229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31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Cefalosporina antipseudomonas, un carbapenem, o un </a:t>
          </a:r>
          <a:r>
            <a:rPr lang="el-GR" sz="1600" kern="1200" dirty="0">
              <a:solidFill>
                <a:srgbClr val="152B48"/>
              </a:solidFill>
            </a:rPr>
            <a:t>β-</a:t>
          </a: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lactámico/inhibidor de </a:t>
          </a:r>
          <a:r>
            <a:rPr lang="el-GR" sz="1600" kern="1200" dirty="0">
              <a:solidFill>
                <a:srgbClr val="152B48"/>
              </a:solidFill>
            </a:rPr>
            <a:t>β-</a:t>
          </a: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lactamasas. 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Asociar un glucopéptido si son portadores de un catéter o dispositivo central.</a:t>
          </a:r>
        </a:p>
      </dsp:txBody>
      <dsp:txXfrm>
        <a:off x="0" y="834663"/>
        <a:ext cx="7190866" cy="1229580"/>
      </dsp:txXfrm>
    </dsp:sp>
    <dsp:sp modelId="{4A22888A-54AB-F84A-B6DB-97E1F48697DB}">
      <dsp:nvSpPr>
        <dsp:cNvPr id="0" name=""/>
        <dsp:cNvSpPr/>
      </dsp:nvSpPr>
      <dsp:spPr>
        <a:xfrm>
          <a:off x="0" y="2064243"/>
          <a:ext cx="7190866" cy="82368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solidFill>
                <a:schemeClr val="bg1"/>
              </a:solidFill>
              <a:latin typeface="Montserrat" pitchFamily="2" charset="77"/>
            </a:rPr>
            <a:t>Pacientes con trasplante de medula ósea, o enfermedad oncológica con fiebre y neutropenia: </a:t>
          </a:r>
        </a:p>
      </dsp:txBody>
      <dsp:txXfrm>
        <a:off x="40209" y="2104452"/>
        <a:ext cx="7110448" cy="743262"/>
      </dsp:txXfrm>
    </dsp:sp>
    <dsp:sp modelId="{2B14006C-DB74-7749-964A-51EAE722FCCB}">
      <dsp:nvSpPr>
        <dsp:cNvPr id="0" name=""/>
        <dsp:cNvSpPr/>
      </dsp:nvSpPr>
      <dsp:spPr>
        <a:xfrm>
          <a:off x="0" y="2887923"/>
          <a:ext cx="7190866" cy="21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31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Monoterapia con un </a:t>
          </a:r>
          <a:r>
            <a:rPr lang="el-GR" sz="1600" kern="1200" dirty="0">
              <a:solidFill>
                <a:srgbClr val="152B48"/>
              </a:solidFill>
            </a:rPr>
            <a:t>β-</a:t>
          </a: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lactámico/inhibidor de </a:t>
          </a:r>
          <a:r>
            <a:rPr lang="el-GR" sz="1600" kern="1200" dirty="0">
              <a:solidFill>
                <a:srgbClr val="152B48"/>
              </a:solidFill>
            </a:rPr>
            <a:t>β-</a:t>
          </a: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lactamasas. 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Si la prevalencia de BLEE es superior al 10% se debe asociar aminoglucósido. 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>
              <a:solidFill>
                <a:srgbClr val="152B48"/>
              </a:solidFill>
              <a:latin typeface="Montserrat" pitchFamily="2" charset="77"/>
            </a:rPr>
            <a:t>Si es portador de un catéter central asociar vancomicina. </a:t>
          </a:r>
          <a:endParaRPr lang="es-CO" sz="1600" kern="1200" dirty="0">
            <a:solidFill>
              <a:srgbClr val="152B48"/>
            </a:solidFill>
            <a:latin typeface="Montserrat" pitchFamily="2" charset="77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Si no presenta una evolución favorable y no hay crecimiento en los cultivos, valorar cambiar por un carbapenem y asociar tratamiento antifúngico. </a:t>
          </a:r>
        </a:p>
      </dsp:txBody>
      <dsp:txXfrm>
        <a:off x="0" y="2887923"/>
        <a:ext cx="7190866" cy="21859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7F652-F62B-0A4E-B08D-87B63FA52A6F}">
      <dsp:nvSpPr>
        <dsp:cNvPr id="0" name=""/>
        <dsp:cNvSpPr/>
      </dsp:nvSpPr>
      <dsp:spPr>
        <a:xfrm rot="10800000">
          <a:off x="1632164" y="427"/>
          <a:ext cx="5143763" cy="134621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3645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i="1" kern="1200" dirty="0">
              <a:solidFill>
                <a:srgbClr val="152B48"/>
              </a:solidFill>
              <a:latin typeface="Montserrat" pitchFamily="2" charset="77"/>
            </a:rPr>
            <a:t>La mortalidad de los niños con sepsis varía del 4% al 50% según la gravedad de la enfermedad, los factores de riesgo y la ubicación geográfica.</a:t>
          </a:r>
          <a:endParaRPr lang="es-CO" sz="1500" kern="1200" dirty="0">
            <a:solidFill>
              <a:srgbClr val="152B48"/>
            </a:solidFill>
            <a:latin typeface="Montserrat" pitchFamily="2" charset="77"/>
          </a:endParaRPr>
        </a:p>
      </dsp:txBody>
      <dsp:txXfrm rot="10800000">
        <a:off x="1968719" y="427"/>
        <a:ext cx="4807208" cy="1346219"/>
      </dsp:txXfrm>
    </dsp:sp>
    <dsp:sp modelId="{0B89E3D9-D370-494B-9F3B-3B0D09E093A1}">
      <dsp:nvSpPr>
        <dsp:cNvPr id="0" name=""/>
        <dsp:cNvSpPr/>
      </dsp:nvSpPr>
      <dsp:spPr>
        <a:xfrm>
          <a:off x="959054" y="427"/>
          <a:ext cx="1346219" cy="1346219"/>
        </a:xfrm>
        <a:prstGeom prst="ellipse">
          <a:avLst/>
        </a:prstGeom>
        <a:solidFill>
          <a:srgbClr val="00AAA7">
            <a:alpha val="77000"/>
          </a:srgb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0E16C-EB3A-2A49-87B0-25A817CB6E8F}">
      <dsp:nvSpPr>
        <dsp:cNvPr id="0" name=""/>
        <dsp:cNvSpPr/>
      </dsp:nvSpPr>
      <dsp:spPr>
        <a:xfrm rot="10800000">
          <a:off x="1632164" y="1748503"/>
          <a:ext cx="5143763" cy="134621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3645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i="1" kern="1200" dirty="0">
              <a:solidFill>
                <a:srgbClr val="152B48"/>
              </a:solidFill>
              <a:latin typeface="Montserrat" pitchFamily="2" charset="77"/>
            </a:rPr>
            <a:t>La mayoría de los niños que mueren de sepsis sufren de shock refractario o de síndrome de disfunción multiorgánica.</a:t>
          </a:r>
          <a:endParaRPr lang="es-CO" sz="1500" kern="1200" dirty="0">
            <a:solidFill>
              <a:srgbClr val="152B48"/>
            </a:solidFill>
            <a:latin typeface="Montserrat" pitchFamily="2" charset="77"/>
          </a:endParaRPr>
        </a:p>
      </dsp:txBody>
      <dsp:txXfrm rot="10800000">
        <a:off x="1968719" y="1748503"/>
        <a:ext cx="4807208" cy="1346219"/>
      </dsp:txXfrm>
    </dsp:sp>
    <dsp:sp modelId="{D4F705F6-FEA4-B34E-A673-F8276465E288}">
      <dsp:nvSpPr>
        <dsp:cNvPr id="0" name=""/>
        <dsp:cNvSpPr/>
      </dsp:nvSpPr>
      <dsp:spPr>
        <a:xfrm>
          <a:off x="959054" y="1748503"/>
          <a:ext cx="1346219" cy="1346219"/>
        </a:xfrm>
        <a:prstGeom prst="ellipse">
          <a:avLst/>
        </a:prstGeom>
        <a:solidFill>
          <a:srgbClr val="00AAA7">
            <a:alpha val="77000"/>
          </a:srgb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4DC401-9292-C94D-A152-BD168B8A1F71}">
      <dsp:nvSpPr>
        <dsp:cNvPr id="0" name=""/>
        <dsp:cNvSpPr/>
      </dsp:nvSpPr>
      <dsp:spPr>
        <a:xfrm rot="10800000">
          <a:off x="1632164" y="3496579"/>
          <a:ext cx="5143763" cy="134621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3645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i="1" kern="1200" dirty="0">
              <a:solidFill>
                <a:srgbClr val="152B48"/>
              </a:solidFill>
              <a:latin typeface="Montserrat" pitchFamily="2" charset="77"/>
            </a:rPr>
            <a:t>Muchas muertes ocurren dentro de las primeras 48-72 h de tratamiento.</a:t>
          </a:r>
          <a:endParaRPr lang="es-CO" sz="1500" kern="1200" dirty="0">
            <a:solidFill>
              <a:srgbClr val="152B48"/>
            </a:solidFill>
            <a:latin typeface="Montserrat" pitchFamily="2" charset="77"/>
          </a:endParaRPr>
        </a:p>
      </dsp:txBody>
      <dsp:txXfrm rot="10800000">
        <a:off x="1968719" y="3496579"/>
        <a:ext cx="4807208" cy="1346219"/>
      </dsp:txXfrm>
    </dsp:sp>
    <dsp:sp modelId="{31A86303-EE48-FE4E-B113-AA4DF80368C4}">
      <dsp:nvSpPr>
        <dsp:cNvPr id="0" name=""/>
        <dsp:cNvSpPr/>
      </dsp:nvSpPr>
      <dsp:spPr>
        <a:xfrm>
          <a:off x="959054" y="3496579"/>
          <a:ext cx="1346219" cy="1346219"/>
        </a:xfrm>
        <a:prstGeom prst="ellipse">
          <a:avLst/>
        </a:prstGeom>
        <a:solidFill>
          <a:srgbClr val="00AAA7">
            <a:alpha val="77000"/>
          </a:srgb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DF4A7-FFF1-A047-9B80-A8AB4EC457C9}">
      <dsp:nvSpPr>
        <dsp:cNvPr id="0" name=""/>
        <dsp:cNvSpPr/>
      </dsp:nvSpPr>
      <dsp:spPr>
        <a:xfrm>
          <a:off x="0" y="31329"/>
          <a:ext cx="6761922" cy="120042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solidFill>
                <a:schemeClr val="bg1"/>
              </a:solidFill>
              <a:latin typeface="Montserrat" pitchFamily="2" charset="77"/>
            </a:rPr>
            <a:t>Pacientes con dispositivos permanentes (dispositivos de asistencia ventricular, marcapasos, derivación ventrículo peritoneal, traqueostomia):</a:t>
          </a:r>
        </a:p>
      </dsp:txBody>
      <dsp:txXfrm>
        <a:off x="58600" y="89929"/>
        <a:ext cx="6644722" cy="1083220"/>
      </dsp:txXfrm>
    </dsp:sp>
    <dsp:sp modelId="{6C7E1C3B-0994-9640-89C2-2541B48B7D71}">
      <dsp:nvSpPr>
        <dsp:cNvPr id="0" name=""/>
        <dsp:cNvSpPr/>
      </dsp:nvSpPr>
      <dsp:spPr>
        <a:xfrm>
          <a:off x="0" y="1231749"/>
          <a:ext cx="6761922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6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Cefalosporina antipseudomonas y valorar asociar antifúngicos. </a:t>
          </a:r>
        </a:p>
      </dsp:txBody>
      <dsp:txXfrm>
        <a:off x="0" y="1231749"/>
        <a:ext cx="6761922" cy="943920"/>
      </dsp:txXfrm>
    </dsp:sp>
    <dsp:sp modelId="{F5143842-D3F6-C140-8AC7-30E1D82CF045}">
      <dsp:nvSpPr>
        <dsp:cNvPr id="0" name=""/>
        <dsp:cNvSpPr/>
      </dsp:nvSpPr>
      <dsp:spPr>
        <a:xfrm>
          <a:off x="0" y="2175669"/>
          <a:ext cx="6761922" cy="120042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>
              <a:solidFill>
                <a:schemeClr val="bg1"/>
              </a:solidFill>
              <a:latin typeface="Montserrat" pitchFamily="2" charset="77"/>
            </a:rPr>
            <a:t>Pacientes con patología crónica respiratoria y/o neurológica:</a:t>
          </a:r>
        </a:p>
      </dsp:txBody>
      <dsp:txXfrm>
        <a:off x="58600" y="2234269"/>
        <a:ext cx="6644722" cy="1083220"/>
      </dsp:txXfrm>
    </dsp:sp>
    <dsp:sp modelId="{4FE22513-592E-404A-97EC-D2A7540B64D8}">
      <dsp:nvSpPr>
        <dsp:cNvPr id="0" name=""/>
        <dsp:cNvSpPr/>
      </dsp:nvSpPr>
      <dsp:spPr>
        <a:xfrm>
          <a:off x="0" y="3376089"/>
          <a:ext cx="6761922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6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Cefalosporina antipseudomonas, un carbapenem, o un </a:t>
          </a:r>
          <a:r>
            <a:rPr lang="el-GR" sz="1800" kern="1200" dirty="0">
              <a:solidFill>
                <a:srgbClr val="152B48"/>
              </a:solidFill>
            </a:rPr>
            <a:t>β-</a:t>
          </a: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lactámico/inhibidor de </a:t>
          </a:r>
          <a:r>
            <a:rPr lang="el-GR" sz="1800" kern="1200" dirty="0">
              <a:solidFill>
                <a:srgbClr val="152B48"/>
              </a:solidFill>
            </a:rPr>
            <a:t>β-</a:t>
          </a: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lactamasas.</a:t>
          </a:r>
        </a:p>
      </dsp:txBody>
      <dsp:txXfrm>
        <a:off x="0" y="3376089"/>
        <a:ext cx="6761922" cy="94392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BF6D1-1F2E-A54E-9002-F1F8F71C4390}">
      <dsp:nvSpPr>
        <dsp:cNvPr id="0" name=""/>
        <dsp:cNvSpPr/>
      </dsp:nvSpPr>
      <dsp:spPr>
        <a:xfrm>
          <a:off x="0" y="0"/>
          <a:ext cx="6970483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332B4-135A-6B4D-AF6E-6C6BD6B9AA74}">
      <dsp:nvSpPr>
        <dsp:cNvPr id="0" name=""/>
        <dsp:cNvSpPr/>
      </dsp:nvSpPr>
      <dsp:spPr>
        <a:xfrm>
          <a:off x="0" y="0"/>
          <a:ext cx="6970483" cy="118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Monoterapia mejor que tratamiento con varios antimicrobianos.</a:t>
          </a:r>
        </a:p>
      </dsp:txBody>
      <dsp:txXfrm>
        <a:off x="0" y="0"/>
        <a:ext cx="6970483" cy="1187336"/>
      </dsp:txXfrm>
    </dsp:sp>
    <dsp:sp modelId="{72DACFC9-74F2-004A-BE71-FF72B66C1CC4}">
      <dsp:nvSpPr>
        <dsp:cNvPr id="0" name=""/>
        <dsp:cNvSpPr/>
      </dsp:nvSpPr>
      <dsp:spPr>
        <a:xfrm>
          <a:off x="0" y="1187336"/>
          <a:ext cx="6970483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AB68C-F722-8C45-81B2-9A783BF34CAA}">
      <dsp:nvSpPr>
        <dsp:cNvPr id="0" name=""/>
        <dsp:cNvSpPr/>
      </dsp:nvSpPr>
      <dsp:spPr>
        <a:xfrm>
          <a:off x="0" y="1187336"/>
          <a:ext cx="6970483" cy="118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La vancomicina debe añadirse en entornos donde el </a:t>
          </a:r>
          <a:r>
            <a:rPr lang="es-CO" sz="1800" i="1" kern="1200" dirty="0">
              <a:solidFill>
                <a:srgbClr val="152B48"/>
              </a:solidFill>
              <a:latin typeface="Montserrat" pitchFamily="2" charset="77"/>
            </a:rPr>
            <a:t>S. aureus </a:t>
          </a: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meticillin resistente (MRSA) sea prevalente.</a:t>
          </a:r>
        </a:p>
      </dsp:txBody>
      <dsp:txXfrm>
        <a:off x="0" y="1187336"/>
        <a:ext cx="6970483" cy="1187336"/>
      </dsp:txXfrm>
    </dsp:sp>
    <dsp:sp modelId="{EF0AB594-6CBD-2341-BB76-7F8704DE4338}">
      <dsp:nvSpPr>
        <dsp:cNvPr id="0" name=""/>
        <dsp:cNvSpPr/>
      </dsp:nvSpPr>
      <dsp:spPr>
        <a:xfrm>
          <a:off x="0" y="2374673"/>
          <a:ext cx="6970483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6206C-DB21-374B-9F35-4AD59D1ABEB4}">
      <dsp:nvSpPr>
        <dsp:cNvPr id="0" name=""/>
        <dsp:cNvSpPr/>
      </dsp:nvSpPr>
      <dsp:spPr>
        <a:xfrm>
          <a:off x="0" y="2374673"/>
          <a:ext cx="6970483" cy="118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En los pacientes que presentan sepsis que complica una enfermedad similar a la gripe, se debe iniciar la terapia empírica con oseltamivir.</a:t>
          </a:r>
        </a:p>
      </dsp:txBody>
      <dsp:txXfrm>
        <a:off x="0" y="2374673"/>
        <a:ext cx="6970483" cy="1187336"/>
      </dsp:txXfrm>
    </dsp:sp>
    <dsp:sp modelId="{1005E44B-8EB1-934A-9A64-ECB1960FDD2D}">
      <dsp:nvSpPr>
        <dsp:cNvPr id="0" name=""/>
        <dsp:cNvSpPr/>
      </dsp:nvSpPr>
      <dsp:spPr>
        <a:xfrm>
          <a:off x="0" y="3562009"/>
          <a:ext cx="6970483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09665-6806-CA46-A4C6-C3096894F97E}">
      <dsp:nvSpPr>
        <dsp:cNvPr id="0" name=""/>
        <dsp:cNvSpPr/>
      </dsp:nvSpPr>
      <dsp:spPr>
        <a:xfrm>
          <a:off x="0" y="3562009"/>
          <a:ext cx="6970483" cy="118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En casos de sospecha de síndrome de shock tóxico o de fascitis necrotizante, el tratamiento empírico debe incluir también clindamicina para limitar la producción de toxinas y mejorar el aclaramiento bacteriano.</a:t>
          </a:r>
        </a:p>
      </dsp:txBody>
      <dsp:txXfrm>
        <a:off x="0" y="3562009"/>
        <a:ext cx="6970483" cy="1187336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07EBD-AC50-204F-8D8C-B74A43D96362}">
      <dsp:nvSpPr>
        <dsp:cNvPr id="0" name=""/>
        <dsp:cNvSpPr/>
      </dsp:nvSpPr>
      <dsp:spPr>
        <a:xfrm rot="5400000">
          <a:off x="3863107" y="-1283704"/>
          <a:ext cx="1364221" cy="427785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Tiempo dependientes.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Betalactámicos, carbapenem, cefalosporinas.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Mejora su eficacia con dosis de carga, y perfusión extendida o continua. </a:t>
          </a:r>
        </a:p>
      </dsp:txBody>
      <dsp:txXfrm rot="-5400000">
        <a:off x="2406292" y="239707"/>
        <a:ext cx="4211256" cy="1231029"/>
      </dsp:txXfrm>
    </dsp:sp>
    <dsp:sp modelId="{69255912-1E92-6243-BA1B-D99E40966C65}">
      <dsp:nvSpPr>
        <dsp:cNvPr id="0" name=""/>
        <dsp:cNvSpPr/>
      </dsp:nvSpPr>
      <dsp:spPr>
        <a:xfrm>
          <a:off x="0" y="2583"/>
          <a:ext cx="2406292" cy="17052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rgbClr val="152B48"/>
              </a:solidFill>
              <a:latin typeface="Montserrat" pitchFamily="2" charset="77"/>
            </a:rPr>
            <a:t>Tiempo que la concentración del fármaco permanece por encima de la concentración inhibitoria mínima (MIC) del patógeno causal (T&gt;MIC): </a:t>
          </a:r>
        </a:p>
      </dsp:txBody>
      <dsp:txXfrm>
        <a:off x="83245" y="85828"/>
        <a:ext cx="2239802" cy="1538787"/>
      </dsp:txXfrm>
    </dsp:sp>
    <dsp:sp modelId="{7FF364FA-BECB-9C41-AD61-B0921D4FBEDA}">
      <dsp:nvSpPr>
        <dsp:cNvPr id="0" name=""/>
        <dsp:cNvSpPr/>
      </dsp:nvSpPr>
      <dsp:spPr>
        <a:xfrm rot="5400000">
          <a:off x="3863107" y="506837"/>
          <a:ext cx="1364221" cy="427785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Concentración dependiente.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Aminoglucósidos y metronidazol.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Mejora su eficacia alterando el intervalo de la dosis.</a:t>
          </a:r>
        </a:p>
      </dsp:txBody>
      <dsp:txXfrm rot="-5400000">
        <a:off x="2406292" y="2030248"/>
        <a:ext cx="4211256" cy="1231029"/>
      </dsp:txXfrm>
    </dsp:sp>
    <dsp:sp modelId="{E482831F-32D3-DE41-BAA6-93A01A37E3E9}">
      <dsp:nvSpPr>
        <dsp:cNvPr id="0" name=""/>
        <dsp:cNvSpPr/>
      </dsp:nvSpPr>
      <dsp:spPr>
        <a:xfrm>
          <a:off x="0" y="1793124"/>
          <a:ext cx="2406292" cy="17052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rgbClr val="152B48"/>
              </a:solidFill>
              <a:latin typeface="Montserrat" pitchFamily="2" charset="77"/>
            </a:rPr>
            <a:t>Índice entre la concentración máxima y la MIC (Cmax/MIC): </a:t>
          </a:r>
        </a:p>
      </dsp:txBody>
      <dsp:txXfrm>
        <a:off x="83245" y="1876369"/>
        <a:ext cx="2239802" cy="1538787"/>
      </dsp:txXfrm>
    </dsp:sp>
    <dsp:sp modelId="{C4305829-C156-2644-9806-9FE04ED949E2}">
      <dsp:nvSpPr>
        <dsp:cNvPr id="0" name=""/>
        <dsp:cNvSpPr/>
      </dsp:nvSpPr>
      <dsp:spPr>
        <a:xfrm rot="5400000">
          <a:off x="3863107" y="2297378"/>
          <a:ext cx="1364221" cy="427785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Concentración- tiempo dependiente.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Glicopéptidos, fluorquinolonas, azitromicina, tigeciclina, polimixina.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>
              <a:solidFill>
                <a:srgbClr val="152B48"/>
              </a:solidFill>
              <a:latin typeface="Montserrat" pitchFamily="2" charset="77"/>
            </a:rPr>
            <a:t>Mejora su eficacia optimizando el intervalo de la dosis más que la dosis administrada.</a:t>
          </a:r>
        </a:p>
      </dsp:txBody>
      <dsp:txXfrm rot="-5400000">
        <a:off x="2406292" y="3820789"/>
        <a:ext cx="4211256" cy="1231029"/>
      </dsp:txXfrm>
    </dsp:sp>
    <dsp:sp modelId="{FF7E3C1E-5073-CA48-A351-DC887442FDBB}">
      <dsp:nvSpPr>
        <dsp:cNvPr id="0" name=""/>
        <dsp:cNvSpPr/>
      </dsp:nvSpPr>
      <dsp:spPr>
        <a:xfrm>
          <a:off x="0" y="3583665"/>
          <a:ext cx="2406292" cy="17052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rgbClr val="152B48"/>
              </a:solidFill>
              <a:latin typeface="Montserrat" pitchFamily="2" charset="77"/>
            </a:rPr>
            <a:t>La relación del área de 24h bajo la curva de concentración-tiempo dividida por la MIC (AUC24 /MIC): </a:t>
          </a:r>
        </a:p>
      </dsp:txBody>
      <dsp:txXfrm>
        <a:off x="83245" y="3666910"/>
        <a:ext cx="2239802" cy="1538787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F7D2A-3FD6-9140-A1F3-B437DF9833A7}">
      <dsp:nvSpPr>
        <dsp:cNvPr id="0" name=""/>
        <dsp:cNvSpPr/>
      </dsp:nvSpPr>
      <dsp:spPr>
        <a:xfrm>
          <a:off x="968549" y="0"/>
          <a:ext cx="2574671" cy="1544803"/>
        </a:xfrm>
        <a:prstGeom prst="rect">
          <a:avLst/>
        </a:prstGeom>
        <a:solidFill>
          <a:srgbClr val="00AAA7">
            <a:alpha val="34000"/>
          </a:srgbClr>
        </a:solidFill>
        <a:ln>
          <a:solidFill>
            <a:srgbClr val="152B48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rgbClr val="152B48"/>
              </a:solidFill>
              <a:latin typeface="Montserrat" pitchFamily="2" charset="77"/>
            </a:rPr>
            <a:t>Drenaje de los abscesos y colecciones.</a:t>
          </a:r>
        </a:p>
      </dsp:txBody>
      <dsp:txXfrm>
        <a:off x="968549" y="0"/>
        <a:ext cx="2574671" cy="1544803"/>
      </dsp:txXfrm>
    </dsp:sp>
    <dsp:sp modelId="{CEADA6ED-B74F-904A-8671-1B8C3F6117F1}">
      <dsp:nvSpPr>
        <dsp:cNvPr id="0" name=""/>
        <dsp:cNvSpPr/>
      </dsp:nvSpPr>
      <dsp:spPr>
        <a:xfrm>
          <a:off x="3800689" y="1954"/>
          <a:ext cx="2574671" cy="1544803"/>
        </a:xfrm>
        <a:prstGeom prst="rect">
          <a:avLst/>
        </a:prstGeom>
        <a:solidFill>
          <a:srgbClr val="00AAA7">
            <a:alpha val="34000"/>
          </a:srgbClr>
        </a:solidFill>
        <a:ln>
          <a:solidFill>
            <a:srgbClr val="152B48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rgbClr val="152B48"/>
              </a:solidFill>
              <a:latin typeface="Montserrat" pitchFamily="2" charset="77"/>
            </a:rPr>
            <a:t>Desbridamiento quirúrgico de los tejidos desvitalizados.</a:t>
          </a:r>
        </a:p>
      </dsp:txBody>
      <dsp:txXfrm>
        <a:off x="3800689" y="1954"/>
        <a:ext cx="2574671" cy="1544803"/>
      </dsp:txXfrm>
    </dsp:sp>
    <dsp:sp modelId="{E90BF6F1-A60F-E24C-83AE-B5B31B38B0DD}">
      <dsp:nvSpPr>
        <dsp:cNvPr id="0" name=""/>
        <dsp:cNvSpPr/>
      </dsp:nvSpPr>
      <dsp:spPr>
        <a:xfrm>
          <a:off x="968549" y="1804224"/>
          <a:ext cx="2574671" cy="1544803"/>
        </a:xfrm>
        <a:prstGeom prst="rect">
          <a:avLst/>
        </a:prstGeom>
        <a:solidFill>
          <a:srgbClr val="00AAA7">
            <a:alpha val="34000"/>
          </a:srgbClr>
        </a:solidFill>
        <a:ln>
          <a:solidFill>
            <a:srgbClr val="152B48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>
              <a:solidFill>
                <a:srgbClr val="152B48"/>
              </a:solidFill>
              <a:latin typeface="Montserrat" pitchFamily="2" charset="77"/>
            </a:rPr>
            <a:t>Nefrectomía en pielonefritis enfisematosas. </a:t>
          </a:r>
        </a:p>
      </dsp:txBody>
      <dsp:txXfrm>
        <a:off x="968549" y="1804224"/>
        <a:ext cx="2574671" cy="1544803"/>
      </dsp:txXfrm>
    </dsp:sp>
    <dsp:sp modelId="{0553F07E-EF60-C841-991D-7E2AF86E7738}">
      <dsp:nvSpPr>
        <dsp:cNvPr id="0" name=""/>
        <dsp:cNvSpPr/>
      </dsp:nvSpPr>
      <dsp:spPr>
        <a:xfrm>
          <a:off x="3800689" y="1804224"/>
          <a:ext cx="2574671" cy="1544803"/>
        </a:xfrm>
        <a:prstGeom prst="rect">
          <a:avLst/>
        </a:prstGeom>
        <a:solidFill>
          <a:srgbClr val="00AAA7">
            <a:alpha val="34000"/>
          </a:srgbClr>
        </a:solidFill>
        <a:ln>
          <a:solidFill>
            <a:srgbClr val="152B48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rgbClr val="152B48"/>
              </a:solidFill>
              <a:latin typeface="Montserrat" pitchFamily="2" charset="77"/>
            </a:rPr>
            <a:t>Limpieza quirúrgica de úlceras por presión.</a:t>
          </a:r>
        </a:p>
      </dsp:txBody>
      <dsp:txXfrm>
        <a:off x="3800689" y="1804224"/>
        <a:ext cx="2574671" cy="1544803"/>
      </dsp:txXfrm>
    </dsp:sp>
    <dsp:sp modelId="{296AA1D6-63C8-2543-BED7-C91CD449B9EC}">
      <dsp:nvSpPr>
        <dsp:cNvPr id="0" name=""/>
        <dsp:cNvSpPr/>
      </dsp:nvSpPr>
      <dsp:spPr>
        <a:xfrm>
          <a:off x="2384619" y="3606494"/>
          <a:ext cx="2574671" cy="1544803"/>
        </a:xfrm>
        <a:prstGeom prst="rect">
          <a:avLst/>
        </a:prstGeom>
        <a:solidFill>
          <a:srgbClr val="00AAA7">
            <a:alpha val="34000"/>
          </a:srgbClr>
        </a:solidFill>
        <a:ln>
          <a:solidFill>
            <a:srgbClr val="152B48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>
              <a:solidFill>
                <a:srgbClr val="152B48"/>
              </a:solidFill>
              <a:latin typeface="Montserrat" pitchFamily="2" charset="77"/>
            </a:rPr>
            <a:t>Retirada de dispositivos infectados (catéteres, prótesis, etc.).</a:t>
          </a:r>
        </a:p>
      </dsp:txBody>
      <dsp:txXfrm>
        <a:off x="2384619" y="3606494"/>
        <a:ext cx="2574671" cy="15448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4A3AF-DA37-414D-897A-865E1170E90B}">
      <dsp:nvSpPr>
        <dsp:cNvPr id="0" name=""/>
        <dsp:cNvSpPr/>
      </dsp:nvSpPr>
      <dsp:spPr>
        <a:xfrm>
          <a:off x="0" y="851"/>
          <a:ext cx="7382221" cy="821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solidFill>
                <a:srgbClr val="152B48"/>
              </a:solidFill>
              <a:latin typeface="Montserrat" pitchFamily="2" charset="77"/>
            </a:rPr>
            <a:t>Síndrome de Respuesta Inflamatoria Sistémica (SRIS) </a:t>
          </a:r>
        </a:p>
      </dsp:txBody>
      <dsp:txXfrm>
        <a:off x="40113" y="40964"/>
        <a:ext cx="7301995" cy="741494"/>
      </dsp:txXfrm>
    </dsp:sp>
    <dsp:sp modelId="{21D81B8F-FBAF-0940-A7F5-6ED1A39B3447}">
      <dsp:nvSpPr>
        <dsp:cNvPr id="0" name=""/>
        <dsp:cNvSpPr/>
      </dsp:nvSpPr>
      <dsp:spPr>
        <a:xfrm rot="5400000">
          <a:off x="6933195" y="-2142839"/>
          <a:ext cx="657376" cy="683471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Presencia de una infección (sospechada o confirmada) con disfunción orgánica.</a:t>
          </a:r>
        </a:p>
      </dsp:txBody>
      <dsp:txXfrm rot="-5400000">
        <a:off x="3844526" y="977920"/>
        <a:ext cx="6802624" cy="593196"/>
      </dsp:txXfrm>
    </dsp:sp>
    <dsp:sp modelId="{A95AAA15-849F-DD41-B12F-945B5EB5F113}">
      <dsp:nvSpPr>
        <dsp:cNvPr id="0" name=""/>
        <dsp:cNvSpPr/>
      </dsp:nvSpPr>
      <dsp:spPr>
        <a:xfrm>
          <a:off x="0" y="863657"/>
          <a:ext cx="3844526" cy="821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rgbClr val="152B48"/>
              </a:solidFill>
              <a:latin typeface="Montserrat" pitchFamily="2" charset="77"/>
            </a:rPr>
            <a:t>Sepsis grave:</a:t>
          </a:r>
        </a:p>
      </dsp:txBody>
      <dsp:txXfrm>
        <a:off x="40113" y="903770"/>
        <a:ext cx="3764300" cy="741494"/>
      </dsp:txXfrm>
    </dsp:sp>
    <dsp:sp modelId="{C108FFD5-B582-AC49-A446-6CB47415958A}">
      <dsp:nvSpPr>
        <dsp:cNvPr id="0" name=""/>
        <dsp:cNvSpPr/>
      </dsp:nvSpPr>
      <dsp:spPr>
        <a:xfrm rot="5400000">
          <a:off x="6767821" y="-1200585"/>
          <a:ext cx="973942" cy="682803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Sepsis que a pesar de una adecuada expansión de volumen presenta hipotensión arterial (signo tardío) o taquicardia con signos de hipoperfusión tisular.</a:t>
          </a:r>
        </a:p>
      </dsp:txBody>
      <dsp:txXfrm rot="-5400000">
        <a:off x="3840773" y="1774007"/>
        <a:ext cx="6780495" cy="878854"/>
      </dsp:txXfrm>
    </dsp:sp>
    <dsp:sp modelId="{D639BF95-A9DD-0C4B-ABB2-705BDFB10DC8}">
      <dsp:nvSpPr>
        <dsp:cNvPr id="0" name=""/>
        <dsp:cNvSpPr/>
      </dsp:nvSpPr>
      <dsp:spPr>
        <a:xfrm>
          <a:off x="0" y="1802574"/>
          <a:ext cx="3840772" cy="821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rgbClr val="152B48"/>
              </a:solidFill>
              <a:latin typeface="Montserrat" pitchFamily="2" charset="77"/>
            </a:rPr>
            <a:t>Shock séptico:</a:t>
          </a:r>
        </a:p>
      </dsp:txBody>
      <dsp:txXfrm>
        <a:off x="40113" y="1842687"/>
        <a:ext cx="3760546" cy="7414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BFB73-262D-FC44-BCD5-A0225EB7CEB0}">
      <dsp:nvSpPr>
        <dsp:cNvPr id="0" name=""/>
        <dsp:cNvSpPr/>
      </dsp:nvSpPr>
      <dsp:spPr>
        <a:xfrm>
          <a:off x="1898" y="0"/>
          <a:ext cx="3911946" cy="2657128"/>
        </a:xfrm>
        <a:prstGeom prst="homePlate">
          <a:avLst>
            <a:gd name="adj" fmla="val 2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005" tIns="45720" rIns="552019" bIns="4572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solidFill>
                <a:srgbClr val="152B48"/>
              </a:solidFill>
              <a:latin typeface="Montserrat" pitchFamily="2" charset="77"/>
            </a:rPr>
            <a:t>SEPSIS: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Infección sospechada o confirmada, y 2 de 4 criterios, de los cuales al menos 1 debe ser el de la temperatura o el recuento leucocitario.</a:t>
          </a:r>
        </a:p>
      </dsp:txBody>
      <dsp:txXfrm>
        <a:off x="1898" y="0"/>
        <a:ext cx="3579805" cy="2657128"/>
      </dsp:txXfrm>
    </dsp:sp>
    <dsp:sp modelId="{790E4D54-81A3-4544-BA48-546FC509E44D}">
      <dsp:nvSpPr>
        <dsp:cNvPr id="0" name=""/>
        <dsp:cNvSpPr/>
      </dsp:nvSpPr>
      <dsp:spPr>
        <a:xfrm>
          <a:off x="3131455" y="0"/>
          <a:ext cx="4405086" cy="2657128"/>
        </a:xfrm>
        <a:prstGeom prst="chevron">
          <a:avLst>
            <a:gd name="adj" fmla="val 2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005" tIns="45720" rIns="138005" bIns="4572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solidFill>
                <a:srgbClr val="152B48"/>
              </a:solidFill>
              <a:latin typeface="Montserrat" pitchFamily="2" charset="77"/>
            </a:rPr>
            <a:t>SEPSIS SEVERA: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Sepsis con disfunción orgánica: disfunción cardiovascular, o síndrome de distrés respiratorio agudo, o 2 o más disfunciones del resto de órganos.</a:t>
          </a:r>
        </a:p>
      </dsp:txBody>
      <dsp:txXfrm>
        <a:off x="3795737" y="0"/>
        <a:ext cx="3076522" cy="2657128"/>
      </dsp:txXfrm>
    </dsp:sp>
    <dsp:sp modelId="{389B219F-CDF0-0142-9156-6438FD317000}">
      <dsp:nvSpPr>
        <dsp:cNvPr id="0" name=""/>
        <dsp:cNvSpPr/>
      </dsp:nvSpPr>
      <dsp:spPr>
        <a:xfrm>
          <a:off x="6754152" y="0"/>
          <a:ext cx="3911946" cy="2657128"/>
        </a:xfrm>
        <a:prstGeom prst="chevron">
          <a:avLst>
            <a:gd name="adj" fmla="val 2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005" tIns="45720" rIns="138005" bIns="4572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solidFill>
                <a:srgbClr val="152B48"/>
              </a:solidFill>
              <a:latin typeface="Montserrat" pitchFamily="2" charset="77"/>
            </a:rPr>
            <a:t>SHOCK SÉPTICO: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>
              <a:solidFill>
                <a:srgbClr val="152B48"/>
              </a:solidFill>
              <a:latin typeface="Montserrat" pitchFamily="2" charset="77"/>
            </a:rPr>
            <a:t>Sepsis con disfunción cardiovascular.</a:t>
          </a:r>
        </a:p>
      </dsp:txBody>
      <dsp:txXfrm>
        <a:off x="7418434" y="0"/>
        <a:ext cx="2583382" cy="26571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09C3F-8CD0-934A-97C3-D5EFEB226DD6}">
      <dsp:nvSpPr>
        <dsp:cNvPr id="0" name=""/>
        <dsp:cNvSpPr/>
      </dsp:nvSpPr>
      <dsp:spPr>
        <a:xfrm>
          <a:off x="0" y="37716"/>
          <a:ext cx="10634270" cy="8529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  <a:cs typeface="Arabic Typesetting" panose="03020402040406030203" pitchFamily="66" charset="-78"/>
            </a:rPr>
            <a:t>Campaña Surviving sepsis: no hay recomendaciones pediátricas.</a:t>
          </a:r>
        </a:p>
      </dsp:txBody>
      <dsp:txXfrm>
        <a:off x="41637" y="79353"/>
        <a:ext cx="10550996" cy="769656"/>
      </dsp:txXfrm>
    </dsp:sp>
    <dsp:sp modelId="{26CC808F-9FBE-E848-AD7C-4CFD5189046A}">
      <dsp:nvSpPr>
        <dsp:cNvPr id="0" name=""/>
        <dsp:cNvSpPr/>
      </dsp:nvSpPr>
      <dsp:spPr>
        <a:xfrm>
          <a:off x="0" y="942486"/>
          <a:ext cx="10634270" cy="8529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  <a:cs typeface="Arabic Typesetting" panose="03020402040406030203" pitchFamily="66" charset="-78"/>
            </a:rPr>
            <a:t>Sepsis: disfunción orgánica amenazante para la vida causada por una respuesta disrregulada ante la infección. </a:t>
          </a:r>
        </a:p>
      </dsp:txBody>
      <dsp:txXfrm>
        <a:off x="41637" y="984123"/>
        <a:ext cx="10550996" cy="769656"/>
      </dsp:txXfrm>
    </dsp:sp>
    <dsp:sp modelId="{6FDCBCF9-2DC0-FD41-A836-0FCFD59D1FBF}">
      <dsp:nvSpPr>
        <dsp:cNvPr id="0" name=""/>
        <dsp:cNvSpPr/>
      </dsp:nvSpPr>
      <dsp:spPr>
        <a:xfrm>
          <a:off x="0" y="1795416"/>
          <a:ext cx="10634270" cy="689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763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  <a:cs typeface="Arabic Typesetting" panose="03020402040406030203" pitchFamily="66" charset="-78"/>
            </a:rPr>
            <a:t>Para definir esta disfunción orgánica que produce la sepsis se propone el uso del SOFA (aumento agudo en el SOFA &gt;=2 puntos). </a:t>
          </a:r>
        </a:p>
      </dsp:txBody>
      <dsp:txXfrm>
        <a:off x="0" y="1795416"/>
        <a:ext cx="10634270" cy="6893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1C9B3-EFCF-9C49-A559-7B55C26570E5}">
      <dsp:nvSpPr>
        <dsp:cNvPr id="0" name=""/>
        <dsp:cNvSpPr/>
      </dsp:nvSpPr>
      <dsp:spPr>
        <a:xfrm>
          <a:off x="0" y="5682"/>
          <a:ext cx="6684145" cy="576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rgbClr val="152B48"/>
              </a:solidFill>
              <a:latin typeface="Montserrat" pitchFamily="2" charset="77"/>
            </a:rPr>
            <a:t>Shock séptico: </a:t>
          </a:r>
        </a:p>
      </dsp:txBody>
      <dsp:txXfrm>
        <a:off x="28130" y="33812"/>
        <a:ext cx="6627885" cy="519980"/>
      </dsp:txXfrm>
    </dsp:sp>
    <dsp:sp modelId="{B5D8238E-7860-154D-877F-0D74275F58A5}">
      <dsp:nvSpPr>
        <dsp:cNvPr id="0" name=""/>
        <dsp:cNvSpPr/>
      </dsp:nvSpPr>
      <dsp:spPr>
        <a:xfrm>
          <a:off x="0" y="581923"/>
          <a:ext cx="6684145" cy="1825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22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itchFamily="2" charset="77"/>
            </a:rPr>
            <a:t>Sepsis que a pesar de una adecuada expansión de volumen presenta hipotensión arterial mantenida que requiere drogas vasoactivas para mantener TAM &gt;= 65 mmHg y tiene </a:t>
          </a:r>
          <a:r>
            <a:rPr lang="es-CO" sz="2000" u="sng" kern="1200" dirty="0">
              <a:solidFill>
                <a:srgbClr val="152B48"/>
              </a:solidFill>
              <a:latin typeface="Montserrat" pitchFamily="2" charset="77"/>
            </a:rPr>
            <a:t>un Ac. Láctico &gt; 2 mmol/L.</a:t>
          </a:r>
        </a:p>
      </dsp:txBody>
      <dsp:txXfrm>
        <a:off x="0" y="581923"/>
        <a:ext cx="6684145" cy="18257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CF460-3A04-BF46-956E-527E7D27DA31}">
      <dsp:nvSpPr>
        <dsp:cNvPr id="0" name=""/>
        <dsp:cNvSpPr/>
      </dsp:nvSpPr>
      <dsp:spPr>
        <a:xfrm>
          <a:off x="0" y="17035"/>
          <a:ext cx="10667997" cy="954720"/>
        </a:xfrm>
        <a:prstGeom prst="roundRect">
          <a:avLst/>
        </a:prstGeom>
        <a:solidFill>
          <a:srgbClr val="00AAA7">
            <a:alpha val="35000"/>
          </a:srgbClr>
        </a:solidFill>
        <a:ln>
          <a:solidFill>
            <a:srgbClr val="00AAA7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rgbClr val="152B48"/>
              </a:solidFill>
              <a:latin typeface="Montserrat" pitchFamily="2" charset="77"/>
            </a:rPr>
            <a:t>Consenso sobre los parámetros clínicos prácticos de soporte hemodinámico de Shock séptico en pediatría y neonatos.</a:t>
          </a:r>
        </a:p>
      </dsp:txBody>
      <dsp:txXfrm>
        <a:off x="46606" y="63641"/>
        <a:ext cx="10574785" cy="861508"/>
      </dsp:txXfrm>
    </dsp:sp>
    <dsp:sp modelId="{D55A1AB2-56FE-9C48-8AA7-E17C9B24064F}">
      <dsp:nvSpPr>
        <dsp:cNvPr id="0" name=""/>
        <dsp:cNvSpPr/>
      </dsp:nvSpPr>
      <dsp:spPr>
        <a:xfrm>
          <a:off x="0" y="1135671"/>
          <a:ext cx="10667997" cy="954720"/>
        </a:xfrm>
        <a:prstGeom prst="roundRect">
          <a:avLst/>
        </a:prstGeom>
        <a:solidFill>
          <a:srgbClr val="00AAA7">
            <a:alpha val="35000"/>
          </a:srgbClr>
        </a:solidFill>
        <a:ln>
          <a:solidFill>
            <a:srgbClr val="00AAA7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rgbClr val="152B48"/>
              </a:solidFill>
              <a:latin typeface="Montserrat" pitchFamily="2" charset="77"/>
            </a:rPr>
            <a:t>Shock séptico: cuando se sospecha infección, y hay algún signo de perfusión tisular inadecuada o hipotensión arterial.</a:t>
          </a:r>
        </a:p>
      </dsp:txBody>
      <dsp:txXfrm>
        <a:off x="46606" y="1182277"/>
        <a:ext cx="10574785" cy="8615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B66CA-466F-B749-AC38-70F2172C3F1F}">
      <dsp:nvSpPr>
        <dsp:cNvPr id="0" name=""/>
        <dsp:cNvSpPr/>
      </dsp:nvSpPr>
      <dsp:spPr>
        <a:xfrm>
          <a:off x="0" y="45071"/>
          <a:ext cx="3333749" cy="20002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Reconoce que la revisión de las definiciones pediátricas se encuentra actualmente pendiente. </a:t>
          </a:r>
        </a:p>
      </dsp:txBody>
      <dsp:txXfrm>
        <a:off x="0" y="45071"/>
        <a:ext cx="3333749" cy="2000249"/>
      </dsp:txXfrm>
    </dsp:sp>
    <dsp:sp modelId="{783E1629-3211-D946-9067-14554C8FBF5F}">
      <dsp:nvSpPr>
        <dsp:cNvPr id="0" name=""/>
        <dsp:cNvSpPr/>
      </dsp:nvSpPr>
      <dsp:spPr>
        <a:xfrm>
          <a:off x="3667123" y="45071"/>
          <a:ext cx="3333749" cy="20002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Sepsis asociada a disfunción orgánica y shock séptico cuando se asocia a disfunción cardiovascular siguiendo las definiciones de 2005. </a:t>
          </a:r>
        </a:p>
      </dsp:txBody>
      <dsp:txXfrm>
        <a:off x="3667123" y="45071"/>
        <a:ext cx="3333749" cy="2000249"/>
      </dsp:txXfrm>
    </dsp:sp>
    <dsp:sp modelId="{34FB5C9B-954C-6C4F-841F-09E9F535822D}">
      <dsp:nvSpPr>
        <dsp:cNvPr id="0" name=""/>
        <dsp:cNvSpPr/>
      </dsp:nvSpPr>
      <dsp:spPr>
        <a:xfrm>
          <a:off x="7334247" y="45071"/>
          <a:ext cx="3333749" cy="20002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En cuanto a los criterios de disfunción orgánica, no se pronuncia sobre cuales debe ser, pudiendo ser, entre otros, los criterios de Golstein 2005 o el SOFA adaptado a pediatría.</a:t>
          </a:r>
        </a:p>
      </dsp:txBody>
      <dsp:txXfrm>
        <a:off x="7334247" y="45071"/>
        <a:ext cx="3333749" cy="2000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DCA2F-B8F4-B84E-BA14-14B7A5F673FD}" type="datetimeFigureOut">
              <a:rPr lang="es-CO" smtClean="0"/>
              <a:t>6/04/2021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E0317-0920-8341-88B0-E1F9856B3F58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358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BE0317-0920-8341-88B0-E1F9856B3F58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587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8359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9048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201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197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0894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896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2091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859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9479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784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3824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6/04/2021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4835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0" r:id="rId12"/>
    <p:sldLayoutId id="2147483652" r:id="rId13"/>
    <p:sldLayoutId id="2147483653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1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12" Type="http://schemas.openxmlformats.org/officeDocument/2006/relationships/image" Target="../media/image8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6.xml"/><Relationship Id="rId3" Type="http://schemas.openxmlformats.org/officeDocument/2006/relationships/diagramLayout" Target="../diagrams/layout25.xml"/><Relationship Id="rId7" Type="http://schemas.openxmlformats.org/officeDocument/2006/relationships/diagramData" Target="../diagrams/data26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11" Type="http://schemas.microsoft.com/office/2007/relationships/diagramDrawing" Target="../diagrams/drawing26.xml"/><Relationship Id="rId5" Type="http://schemas.openxmlformats.org/officeDocument/2006/relationships/diagramColors" Target="../diagrams/colors25.xml"/><Relationship Id="rId10" Type="http://schemas.openxmlformats.org/officeDocument/2006/relationships/diagramColors" Target="../diagrams/colors26.xml"/><Relationship Id="rId4" Type="http://schemas.openxmlformats.org/officeDocument/2006/relationships/diagramQuickStyle" Target="../diagrams/quickStyle25.xml"/><Relationship Id="rId9" Type="http://schemas.openxmlformats.org/officeDocument/2006/relationships/diagramQuickStyle" Target="../diagrams/quickStyl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028C-6784-4ACF-BF2C-6344CE1CE6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SEPSIS EN PEDIATRÍA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3C9C0-AE97-406A-8289-8F06853E8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689986"/>
            <a:ext cx="6629400" cy="1655762"/>
          </a:xfrm>
        </p:spPr>
        <p:txBody>
          <a:bodyPr/>
          <a:lstStyle/>
          <a:p>
            <a:r>
              <a:rPr lang="es-CO" b="1" dirty="0"/>
              <a:t>Carolina Fernández R.</a:t>
            </a:r>
          </a:p>
          <a:p>
            <a:r>
              <a:rPr lang="es-CO" b="1" dirty="0"/>
              <a:t>Residente de pediatría</a:t>
            </a:r>
          </a:p>
        </p:txBody>
      </p:sp>
    </p:spTree>
    <p:extLst>
      <p:ext uri="{BB962C8B-B14F-4D97-AF65-F5344CB8AC3E}">
        <p14:creationId xmlns:p14="http://schemas.microsoft.com/office/powerpoint/2010/main" val="2020178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35BF1C-5C6A-8E4F-9173-92E11490D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28" y="0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s-CO" dirty="0"/>
              <a:t>2016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12754EC9-927B-4442-A280-DC0F76D01A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850342"/>
              </p:ext>
            </p:extLst>
          </p:nvPr>
        </p:nvGraphicFramePr>
        <p:xfrm>
          <a:off x="956872" y="1173019"/>
          <a:ext cx="10634270" cy="2522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46B83783-F299-3A4B-A6CF-AEFB983DDF7D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853806239"/>
              </p:ext>
            </p:extLst>
          </p:nvPr>
        </p:nvGraphicFramePr>
        <p:xfrm>
          <a:off x="5177654" y="4108832"/>
          <a:ext cx="6684145" cy="2413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80954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C98AD8-560E-AD40-8A9F-961D97D0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88" y="142998"/>
            <a:ext cx="10515600" cy="1325563"/>
          </a:xfrm>
        </p:spPr>
        <p:txBody>
          <a:bodyPr/>
          <a:lstStyle/>
          <a:p>
            <a:r>
              <a:rPr lang="es-CO" dirty="0"/>
              <a:t>2016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5CA83F-E52E-0448-AB7A-F423DDB40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688" y="1338608"/>
            <a:ext cx="3690194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CO" dirty="0"/>
              <a:t>Escala SOFA (Pediatric Sequential Organ Failure Assessement score).</a:t>
            </a:r>
          </a:p>
        </p:txBody>
      </p:sp>
      <p:pic>
        <p:nvPicPr>
          <p:cNvPr id="10" name="Marcador de contenido 9" descr="Tabla&#10;&#10;Descripción generada automáticamente">
            <a:extLst>
              <a:ext uri="{FF2B5EF4-FFF2-40B4-BE49-F238E27FC236}">
                <a16:creationId xmlns:a16="http://schemas.microsoft.com/office/drawing/2014/main" id="{95E03001-C9FD-194D-A34C-971241BAE21B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995" y="610734"/>
            <a:ext cx="7711550" cy="5636532"/>
          </a:xfr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7804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31CBA0-E814-9641-AB61-5FDE5B5BD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17648"/>
            <a:ext cx="10515600" cy="1325563"/>
          </a:xfrm>
        </p:spPr>
        <p:txBody>
          <a:bodyPr/>
          <a:lstStyle/>
          <a:p>
            <a:r>
              <a:rPr lang="es-CO" dirty="0"/>
              <a:t>2017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119C5B37-502A-6F49-AAE7-EE366DA71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899055"/>
              </p:ext>
            </p:extLst>
          </p:nvPr>
        </p:nvGraphicFramePr>
        <p:xfrm>
          <a:off x="1150258" y="1443211"/>
          <a:ext cx="10667997" cy="209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6108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FDC94-5A8E-004E-9EDD-802994C2E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2020 - Consenso pediátrico de la campaña Surviving sepsis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1D97C0F5-88F7-644D-AFC0-8CFB069AD2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475588"/>
              </p:ext>
            </p:extLst>
          </p:nvPr>
        </p:nvGraphicFramePr>
        <p:xfrm>
          <a:off x="1164773" y="1796596"/>
          <a:ext cx="10667997" cy="209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502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646A30-CF9E-9648-8808-3893F4469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57" y="500062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s-CO" dirty="0"/>
              <a:t>Identificación de la sepsis, clínica y pruebas complementarias</a:t>
            </a:r>
          </a:p>
        </p:txBody>
      </p:sp>
      <p:pic>
        <p:nvPicPr>
          <p:cNvPr id="5" name="Gráfico 4" descr="salud mental contorno">
            <a:extLst>
              <a:ext uri="{FF2B5EF4-FFF2-40B4-BE49-F238E27FC236}">
                <a16:creationId xmlns:a16="http://schemas.microsoft.com/office/drawing/2014/main" id="{15C02567-4397-3B4F-A43E-E34F34C7F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1627" y="2246540"/>
            <a:ext cx="435133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357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311B2-3ACF-7C4E-BF61-5217A1A28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74430"/>
            <a:ext cx="10515600" cy="1325563"/>
          </a:xfrm>
        </p:spPr>
        <p:txBody>
          <a:bodyPr/>
          <a:lstStyle/>
          <a:p>
            <a:r>
              <a:rPr lang="es-CO" dirty="0"/>
              <a:t>Valoración clínica inicial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86E5D4-1D1A-BF41-A606-B9DAC962D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7" y="1399992"/>
            <a:ext cx="5655038" cy="23730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b="1" dirty="0"/>
              <a:t>Triángulo de evaluación pediátrica.</a:t>
            </a:r>
          </a:p>
          <a:p>
            <a:pPr>
              <a:lnSpc>
                <a:spcPct val="100000"/>
              </a:lnSpc>
            </a:pPr>
            <a:r>
              <a:rPr lang="es-CO" dirty="0"/>
              <a:t>En principio la circulación es el lado fundamentalmente afectado en la sepsis, pudiendo presentar un shock compensado o descompensado.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07468DEB-4636-FF4F-8F5D-7CF706B2313C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2699125489"/>
              </p:ext>
            </p:extLst>
          </p:nvPr>
        </p:nvGraphicFramePr>
        <p:xfrm>
          <a:off x="4955404" y="924879"/>
          <a:ext cx="7067644" cy="569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972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A781E-0D72-274E-B28C-B8AEFE324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189151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s-CO" dirty="0"/>
              <a:t>Respiratoria (A, B)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C9BB93C4-B33C-7647-8AA3-61AE3667196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44204653"/>
              </p:ext>
            </p:extLst>
          </p:nvPr>
        </p:nvGraphicFramePr>
        <p:xfrm>
          <a:off x="4954735" y="1825625"/>
          <a:ext cx="676192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7953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590856A-06FE-5F4C-B635-993D4B3D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486" y="171308"/>
            <a:ext cx="10515600" cy="1325563"/>
          </a:xfrm>
        </p:spPr>
        <p:txBody>
          <a:bodyPr/>
          <a:lstStyle/>
          <a:p>
            <a:pPr lvl="0"/>
            <a:r>
              <a:rPr lang="es-CO" dirty="0"/>
              <a:t>Cardiocirculatoria (C) 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42225CC3-B334-E445-ACA8-E65AD875C3D1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2202981371"/>
              </p:ext>
            </p:extLst>
          </p:nvPr>
        </p:nvGraphicFramePr>
        <p:xfrm>
          <a:off x="4785769" y="1335314"/>
          <a:ext cx="7217545" cy="5351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9997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4E882-3236-6244-9322-4A0FD48B0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429" y="189151"/>
            <a:ext cx="10515600" cy="1325563"/>
          </a:xfrm>
        </p:spPr>
        <p:txBody>
          <a:bodyPr/>
          <a:lstStyle/>
          <a:p>
            <a:r>
              <a:rPr lang="es-CO" dirty="0"/>
              <a:t>Cardiocirculatoria (C)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699D5D09-89F8-2245-B01F-BEBFDB72A29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8116541"/>
              </p:ext>
            </p:extLst>
          </p:nvPr>
        </p:nvGraphicFramePr>
        <p:xfrm>
          <a:off x="4455886" y="1883682"/>
          <a:ext cx="7436519" cy="4546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2102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11134-03F0-DD4D-985A-2AD0859C3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2748"/>
            <a:ext cx="10515600" cy="1325563"/>
          </a:xfrm>
        </p:spPr>
        <p:txBody>
          <a:bodyPr/>
          <a:lstStyle/>
          <a:p>
            <a:r>
              <a:rPr lang="es-CO" dirty="0"/>
              <a:t>Cardiocirculatoria (C)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63EC65C4-9F8A-F14F-8B0C-E8CC2E305E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239257"/>
              </p:ext>
            </p:extLst>
          </p:nvPr>
        </p:nvGraphicFramePr>
        <p:xfrm>
          <a:off x="685801" y="1482615"/>
          <a:ext cx="3983853" cy="209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C1D7A9DB-285A-0046-8662-BCE649B05B77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959632300"/>
              </p:ext>
            </p:extLst>
          </p:nvPr>
        </p:nvGraphicFramePr>
        <p:xfrm>
          <a:off x="5236391" y="1602226"/>
          <a:ext cx="6684145" cy="5098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LA... - Centro De Aprendizaje De Emergencias Medicas Caem | Facebook">
            <a:extLst>
              <a:ext uri="{FF2B5EF4-FFF2-40B4-BE49-F238E27FC236}">
                <a16:creationId xmlns:a16="http://schemas.microsoft.com/office/drawing/2014/main" id="{EA294EA9-3D44-2448-973B-3401590C8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106" y="4231587"/>
            <a:ext cx="2968990" cy="216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82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7" y="146051"/>
            <a:ext cx="10515600" cy="1325563"/>
          </a:xfrm>
        </p:spPr>
        <p:txBody>
          <a:bodyPr/>
          <a:lstStyle/>
          <a:p>
            <a:r>
              <a:rPr lang="es-CO" dirty="0"/>
              <a:t>Contenido de esta presentación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BFD5DFF3-F2DC-1146-AA2B-CC0B09FBA8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992008"/>
              </p:ext>
            </p:extLst>
          </p:nvPr>
        </p:nvGraphicFramePr>
        <p:xfrm>
          <a:off x="4756740" y="1471614"/>
          <a:ext cx="7288983" cy="5021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9447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C1E31-CD1F-7F4D-BD3F-82B1A0F04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177110"/>
            <a:ext cx="10515600" cy="1325563"/>
          </a:xfrm>
        </p:spPr>
        <p:txBody>
          <a:bodyPr/>
          <a:lstStyle/>
          <a:p>
            <a:r>
              <a:rPr lang="es-CO" dirty="0"/>
              <a:t>Cardiocirculatoria (C)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BEEAB8C8-1400-BC46-9D73-74AB4097BC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337385"/>
              </p:ext>
            </p:extLst>
          </p:nvPr>
        </p:nvGraphicFramePr>
        <p:xfrm>
          <a:off x="1092201" y="1573835"/>
          <a:ext cx="10667997" cy="209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AF2504BE-C57E-D14A-809D-2E7A083B8209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54080437"/>
              </p:ext>
            </p:extLst>
          </p:nvPr>
        </p:nvGraphicFramePr>
        <p:xfrm>
          <a:off x="5051685" y="4238969"/>
          <a:ext cx="6302114" cy="2090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04217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611617-9EDB-B244-ABD8-321E8A672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14" y="147876"/>
            <a:ext cx="11847286" cy="1325563"/>
          </a:xfrm>
        </p:spPr>
        <p:txBody>
          <a:bodyPr/>
          <a:lstStyle/>
          <a:p>
            <a:r>
              <a:rPr lang="es-CO" dirty="0"/>
              <a:t>Nivel de conciencia y estado mental (D)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87F716C6-83FF-D640-8418-9D00797EF8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803205"/>
              </p:ext>
            </p:extLst>
          </p:nvPr>
        </p:nvGraphicFramePr>
        <p:xfrm>
          <a:off x="947059" y="1473439"/>
          <a:ext cx="7393897" cy="209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4CC18A13-9F8B-9747-B16D-859095741915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182277542"/>
              </p:ext>
            </p:extLst>
          </p:nvPr>
        </p:nvGraphicFramePr>
        <p:xfrm>
          <a:off x="5592523" y="4108832"/>
          <a:ext cx="6182192" cy="2413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85578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F12B7-CA6A-3840-9BB8-11FB06C7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14" y="307068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s-CO" dirty="0"/>
              <a:t>Otras manifestaciones (E)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67160F-C6F6-5541-A56D-B7F9D1D92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3764" y="1854654"/>
            <a:ext cx="6761922" cy="469627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Fiebre es un signo casi siempre presente, aunque puede faltar en neonatos, lactantes pequeños o en pacientes inmunodeprimidos.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En fase de shock instaurado es frecuente la presencia de inestabilidad térmica, con picos febriles e hipotermia.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Manifestaciones propias de los microorganismos causantes: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Lesiones petequiales y equimosis,  neisseria menigitidis.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Ectima gangrenoso, pseudomonas.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Lesiones de varicela, eritrodermia o exantema en el caso shock tóxico por streptococo. </a:t>
            </a:r>
          </a:p>
        </p:txBody>
      </p:sp>
    </p:spTree>
    <p:extLst>
      <p:ext uri="{BB962C8B-B14F-4D97-AF65-F5344CB8AC3E}">
        <p14:creationId xmlns:p14="http://schemas.microsoft.com/office/powerpoint/2010/main" val="4212039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70326-9D96-7546-A675-1A9224F1D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17" y="335722"/>
            <a:ext cx="3932237" cy="762000"/>
          </a:xfrm>
        </p:spPr>
        <p:txBody>
          <a:bodyPr anchor="b">
            <a:normAutofit/>
          </a:bodyPr>
          <a:lstStyle/>
          <a:p>
            <a:r>
              <a:rPr lang="es-CO" sz="4400" dirty="0"/>
              <a:t>Anamnesis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C652003-6B91-404B-89A1-B0319AC89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678" y="1097722"/>
            <a:ext cx="6336127" cy="5361135"/>
          </a:xfrm>
        </p:spPr>
        <p:txBody>
          <a:bodyPr>
            <a:normAutofit fontScale="92500"/>
          </a:bodyPr>
          <a:lstStyle/>
          <a:p>
            <a:pPr lvl="0">
              <a:lnSpc>
                <a:spcPct val="110000"/>
              </a:lnSpc>
            </a:pPr>
            <a:r>
              <a:rPr lang="es-CO" sz="2200" dirty="0"/>
              <a:t>Situaciones de contacto epidemiológico.</a:t>
            </a:r>
          </a:p>
          <a:p>
            <a:pPr lvl="0">
              <a:lnSpc>
                <a:spcPct val="110000"/>
              </a:lnSpc>
            </a:pPr>
            <a:r>
              <a:rPr lang="es-CO" sz="2200" dirty="0"/>
              <a:t>Antecedentes patológicos relevantes, inmunodepresión y enfermedades crónicas.</a:t>
            </a:r>
          </a:p>
          <a:p>
            <a:pPr lvl="0">
              <a:lnSpc>
                <a:spcPct val="110000"/>
              </a:lnSpc>
            </a:pPr>
            <a:r>
              <a:rPr lang="es-CO" sz="2200" dirty="0"/>
              <a:t>Procedimientos o dispositivos invasivos.</a:t>
            </a:r>
          </a:p>
          <a:p>
            <a:pPr lvl="0">
              <a:lnSpc>
                <a:spcPct val="110000"/>
              </a:lnSpc>
            </a:pPr>
            <a:r>
              <a:rPr lang="es-CO" sz="2200" dirty="0"/>
              <a:t>Medicamentos.</a:t>
            </a:r>
          </a:p>
          <a:p>
            <a:pPr lvl="0">
              <a:lnSpc>
                <a:spcPct val="110000"/>
              </a:lnSpc>
            </a:pPr>
            <a:r>
              <a:rPr lang="es-CO" sz="2200" dirty="0"/>
              <a:t>Vacunaciones.</a:t>
            </a:r>
          </a:p>
          <a:p>
            <a:pPr lvl="0">
              <a:lnSpc>
                <a:spcPct val="110000"/>
              </a:lnSpc>
            </a:pPr>
            <a:r>
              <a:rPr lang="es-CO" sz="2200" dirty="0"/>
              <a:t>Alergias medicamentosas.</a:t>
            </a:r>
          </a:p>
          <a:p>
            <a:pPr lvl="0">
              <a:lnSpc>
                <a:spcPct val="110000"/>
              </a:lnSpc>
            </a:pPr>
            <a:r>
              <a:rPr lang="es-CO" sz="2200" dirty="0"/>
              <a:t>Ingresos hospitalarios previos.</a:t>
            </a:r>
          </a:p>
          <a:p>
            <a:pPr lvl="0">
              <a:lnSpc>
                <a:spcPct val="110000"/>
              </a:lnSpc>
            </a:pPr>
            <a:r>
              <a:rPr lang="es-CO" sz="2200" dirty="0"/>
              <a:t>Tratamientos antibióticos previos.</a:t>
            </a:r>
          </a:p>
          <a:p>
            <a:pPr lvl="0">
              <a:lnSpc>
                <a:spcPct val="110000"/>
              </a:lnSpc>
            </a:pPr>
            <a:r>
              <a:rPr lang="es-CO" sz="2200" dirty="0"/>
              <a:t>Colonizaciones previas por gérmenes potencialmente patógenos.</a:t>
            </a:r>
          </a:p>
          <a:p>
            <a:pPr lvl="0">
              <a:lnSpc>
                <a:spcPct val="110000"/>
              </a:lnSpc>
            </a:pPr>
            <a:r>
              <a:rPr lang="es-CO" sz="2200" dirty="0"/>
              <a:t>Antecedentes familiares.</a:t>
            </a:r>
          </a:p>
        </p:txBody>
      </p:sp>
    </p:spTree>
    <p:extLst>
      <p:ext uri="{BB962C8B-B14F-4D97-AF65-F5344CB8AC3E}">
        <p14:creationId xmlns:p14="http://schemas.microsoft.com/office/powerpoint/2010/main" val="3366852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467AD-D787-4A42-B4E7-F68E4F7C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217714"/>
            <a:ext cx="10382931" cy="1378313"/>
          </a:xfrm>
        </p:spPr>
        <p:txBody>
          <a:bodyPr anchor="b">
            <a:normAutofit/>
          </a:bodyPr>
          <a:lstStyle/>
          <a:p>
            <a:r>
              <a:rPr lang="es-CO" sz="4400" dirty="0"/>
              <a:t>Pruebas complementarias en la sepsis</a:t>
            </a:r>
          </a:p>
        </p:txBody>
      </p:sp>
      <p:pic>
        <p:nvPicPr>
          <p:cNvPr id="5" name="Marcador de contenido 4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5616CCCE-DE5D-C141-9024-FBB7478294D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660356" y="1381707"/>
            <a:ext cx="7432622" cy="5258579"/>
          </a:xfrm>
          <a:noFill/>
        </p:spPr>
      </p:pic>
    </p:spTree>
    <p:extLst>
      <p:ext uri="{BB962C8B-B14F-4D97-AF65-F5344CB8AC3E}">
        <p14:creationId xmlns:p14="http://schemas.microsoft.com/office/powerpoint/2010/main" val="3861318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98AF114-F21C-8041-BF03-7F5B732FC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106362"/>
            <a:ext cx="10515600" cy="1325563"/>
          </a:xfrm>
        </p:spPr>
        <p:txBody>
          <a:bodyPr/>
          <a:lstStyle/>
          <a:p>
            <a:r>
              <a:rPr lang="es-CO" dirty="0"/>
              <a:t>Hemocultivo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55AB92B5-587F-1148-BE9C-0CCCECE0CE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010982"/>
              </p:ext>
            </p:extLst>
          </p:nvPr>
        </p:nvGraphicFramePr>
        <p:xfrm>
          <a:off x="957265" y="1071563"/>
          <a:ext cx="10667997" cy="2680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7C50CD97-8CF3-2541-A073-760A30A2D7DD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853437902"/>
              </p:ext>
            </p:extLst>
          </p:nvPr>
        </p:nvGraphicFramePr>
        <p:xfrm>
          <a:off x="4712517" y="3965229"/>
          <a:ext cx="7188971" cy="2413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43833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8096CDF-AD25-1241-9203-FFFC0ED8C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71" y="161925"/>
            <a:ext cx="11789229" cy="1325563"/>
          </a:xfrm>
        </p:spPr>
        <p:txBody>
          <a:bodyPr anchor="ctr">
            <a:normAutofit/>
          </a:bodyPr>
          <a:lstStyle/>
          <a:p>
            <a:r>
              <a:rPr lang="es-CO" dirty="0"/>
              <a:t>Etiología y tratamiento antimicrobiano</a:t>
            </a:r>
          </a:p>
        </p:txBody>
      </p:sp>
      <p:pic>
        <p:nvPicPr>
          <p:cNvPr id="8" name="Gráfico 7" descr="Medicine">
            <a:extLst>
              <a:ext uri="{FF2B5EF4-FFF2-40B4-BE49-F238E27FC236}">
                <a16:creationId xmlns:a16="http://schemas.microsoft.com/office/drawing/2014/main" id="{1419EFB5-256F-654E-9EEE-CDF3999E66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7170" y="1825625"/>
            <a:ext cx="435133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091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3C477B-726C-FD41-8599-BC4E48735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70109"/>
            <a:ext cx="10515600" cy="1325563"/>
          </a:xfrm>
        </p:spPr>
        <p:txBody>
          <a:bodyPr/>
          <a:lstStyle/>
          <a:p>
            <a:r>
              <a:rPr lang="es-CO" dirty="0"/>
              <a:t>Fisiopatología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5B518423-6540-584C-BA23-1D60B1114C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449825"/>
              </p:ext>
            </p:extLst>
          </p:nvPr>
        </p:nvGraphicFramePr>
        <p:xfrm>
          <a:off x="1019627" y="1288161"/>
          <a:ext cx="10667997" cy="2413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680CFD78-D8D3-654B-B231-CC1E80A7A1D7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739389168"/>
              </p:ext>
            </p:extLst>
          </p:nvPr>
        </p:nvGraphicFramePr>
        <p:xfrm>
          <a:off x="5003479" y="4108832"/>
          <a:ext cx="6684145" cy="2413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569397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174A04-CDB4-DA4B-A798-91B8AAA98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126" y="212616"/>
            <a:ext cx="5562600" cy="1325563"/>
          </a:xfrm>
        </p:spPr>
        <p:txBody>
          <a:bodyPr>
            <a:normAutofit/>
          </a:bodyPr>
          <a:lstStyle/>
          <a:p>
            <a:r>
              <a:rPr lang="es-CO" dirty="0"/>
              <a:t>Tratamiento empírico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174DDF-51EC-D845-8EC0-512552CDA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063" y="2226199"/>
            <a:ext cx="3537023" cy="2090392"/>
          </a:xfrm>
        </p:spPr>
        <p:txBody>
          <a:bodyPr>
            <a:normAutofit/>
          </a:bodyPr>
          <a:lstStyle/>
          <a:p>
            <a:r>
              <a:rPr lang="es-CO" sz="1800" dirty="0"/>
              <a:t>Actualmente existen pocos datos para guiar la administración antimicrobiana empírica en la sepsis pediátrica.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51524AF6-57EE-5547-9740-CE026A31EF89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672405197"/>
              </p:ext>
            </p:extLst>
          </p:nvPr>
        </p:nvGraphicFramePr>
        <p:xfrm>
          <a:off x="4669654" y="668407"/>
          <a:ext cx="7276020" cy="5744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89206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4F064-9BD5-744B-B7DF-D866DA3FB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915" y="174171"/>
            <a:ext cx="11353800" cy="964974"/>
          </a:xfrm>
        </p:spPr>
        <p:txBody>
          <a:bodyPr/>
          <a:lstStyle/>
          <a:p>
            <a:r>
              <a:rPr lang="es-CO" dirty="0"/>
              <a:t>Prevalencia de los microorganismos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FC9AFAA8-ACBB-2547-B78F-B74D30E750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354318"/>
              </p:ext>
            </p:extLst>
          </p:nvPr>
        </p:nvGraphicFramePr>
        <p:xfrm>
          <a:off x="762001" y="1339378"/>
          <a:ext cx="10667997" cy="209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9A7A9062-8790-1547-9E1B-1122DBADC84A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204318147"/>
              </p:ext>
            </p:extLst>
          </p:nvPr>
        </p:nvGraphicFramePr>
        <p:xfrm>
          <a:off x="5012554" y="4027076"/>
          <a:ext cx="6684145" cy="2576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4161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8B76E-F660-466F-A5E6-EF46EE4B9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457" y="180181"/>
            <a:ext cx="10515600" cy="1325563"/>
          </a:xfrm>
        </p:spPr>
        <p:txBody>
          <a:bodyPr/>
          <a:lstStyle/>
          <a:p>
            <a:r>
              <a:rPr lang="es-CO" dirty="0"/>
              <a:t>Epidemiología – incidencia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198C398-FAC3-2D47-A34A-3A6C2F4929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831239"/>
              </p:ext>
            </p:extLst>
          </p:nvPr>
        </p:nvGraphicFramePr>
        <p:xfrm>
          <a:off x="5002665" y="1811110"/>
          <a:ext cx="6971619" cy="4676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6539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34F670-6C4E-F54B-A1D8-AB57CF413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866" y="177108"/>
            <a:ext cx="10515600" cy="1325563"/>
          </a:xfrm>
        </p:spPr>
        <p:txBody>
          <a:bodyPr/>
          <a:lstStyle/>
          <a:p>
            <a:r>
              <a:rPr lang="es-CO" dirty="0"/>
              <a:t>Tiempo de inicio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982FA6AE-0BFD-8E4D-9A6E-CFA9469542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34031"/>
              </p:ext>
            </p:extLst>
          </p:nvPr>
        </p:nvGraphicFramePr>
        <p:xfrm>
          <a:off x="769166" y="959549"/>
          <a:ext cx="11025143" cy="3084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99617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A9B5183-16BF-47AF-A8F6-ED34B8919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395" y="0"/>
            <a:ext cx="8501148" cy="1325563"/>
          </a:xfrm>
        </p:spPr>
        <p:txBody>
          <a:bodyPr>
            <a:normAutofit/>
          </a:bodyPr>
          <a:lstStyle/>
          <a:p>
            <a:r>
              <a:rPr lang="en-US" dirty="0" err="1"/>
              <a:t>Pautas</a:t>
            </a:r>
            <a:r>
              <a:rPr lang="en-US" dirty="0"/>
              <a:t> </a:t>
            </a:r>
            <a:r>
              <a:rPr lang="en-US" dirty="0" err="1"/>
              <a:t>recomendadas</a:t>
            </a:r>
            <a:endParaRPr lang="en-US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B0624BFC-6CB4-7542-B80C-10B8615F492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11363720"/>
              </p:ext>
            </p:extLst>
          </p:nvPr>
        </p:nvGraphicFramePr>
        <p:xfrm>
          <a:off x="5106329" y="1204686"/>
          <a:ext cx="6761922" cy="5312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115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857DC-B5B7-7C47-A767-56E262860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319" y="75002"/>
            <a:ext cx="7209852" cy="1325563"/>
          </a:xfrm>
        </p:spPr>
        <p:txBody>
          <a:bodyPr>
            <a:normAutofit/>
          </a:bodyPr>
          <a:lstStyle/>
          <a:p>
            <a:r>
              <a:rPr lang="en-US" dirty="0" err="1"/>
              <a:t>Pautas</a:t>
            </a:r>
            <a:r>
              <a:rPr lang="en-US" dirty="0"/>
              <a:t> </a:t>
            </a:r>
            <a:r>
              <a:rPr lang="en-US" dirty="0" err="1"/>
              <a:t>recomendadas</a:t>
            </a:r>
            <a:endParaRPr lang="es-CO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B01C4C8E-84BB-2B43-8000-7F28FEE70DF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6270102"/>
              </p:ext>
            </p:extLst>
          </p:nvPr>
        </p:nvGraphicFramePr>
        <p:xfrm>
          <a:off x="4800837" y="1400565"/>
          <a:ext cx="7190866" cy="5084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76869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40AB0-B6D6-8E4E-8484-0E02E10D5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03" y="144474"/>
            <a:ext cx="7322636" cy="1325563"/>
          </a:xfrm>
        </p:spPr>
        <p:txBody>
          <a:bodyPr>
            <a:normAutofit/>
          </a:bodyPr>
          <a:lstStyle/>
          <a:p>
            <a:r>
              <a:rPr lang="en-US" dirty="0" err="1"/>
              <a:t>Pautas</a:t>
            </a:r>
            <a:r>
              <a:rPr lang="en-US" dirty="0"/>
              <a:t> </a:t>
            </a:r>
            <a:r>
              <a:rPr lang="en-US" dirty="0" err="1"/>
              <a:t>recomendadas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ACB10FB-ABF8-6C4F-886A-1551B9050E6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692555"/>
              </p:ext>
            </p:extLst>
          </p:nvPr>
        </p:nvGraphicFramePr>
        <p:xfrm>
          <a:off x="5099878" y="1753053"/>
          <a:ext cx="676192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32334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FE16AE-E20C-7541-A02F-7EA41D084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914" y="189151"/>
            <a:ext cx="10515600" cy="1325563"/>
          </a:xfrm>
        </p:spPr>
        <p:txBody>
          <a:bodyPr/>
          <a:lstStyle/>
          <a:p>
            <a:r>
              <a:rPr lang="es-CO" dirty="0"/>
              <a:t>Consideraciones especiales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07605AEA-06EE-6744-AB34-5E2615BD87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720534"/>
              </p:ext>
            </p:extLst>
          </p:nvPr>
        </p:nvGraphicFramePr>
        <p:xfrm>
          <a:off x="4876800" y="1636939"/>
          <a:ext cx="6970483" cy="4749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3384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30D06B-01D5-9C40-A18F-7EF0D5083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816" y="148389"/>
            <a:ext cx="11214368" cy="1389055"/>
          </a:xfrm>
        </p:spPr>
        <p:txBody>
          <a:bodyPr>
            <a:normAutofit/>
          </a:bodyPr>
          <a:lstStyle/>
          <a:p>
            <a:r>
              <a:rPr lang="es-CO" dirty="0"/>
              <a:t>Determinantes de la eficacia de los antimicrobianos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FBF7A142-F2CE-DD49-95BB-CB26E5EFBF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663560"/>
              </p:ext>
            </p:extLst>
          </p:nvPr>
        </p:nvGraphicFramePr>
        <p:xfrm>
          <a:off x="5206681" y="1460557"/>
          <a:ext cx="6684145" cy="5291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41036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B3A46-6927-C446-B03A-91334EBE3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189151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s-CO" dirty="0"/>
              <a:t>Control del foco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6C790BC7-6B51-3A41-8896-FDFF9BBBE9A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4930187"/>
              </p:ext>
            </p:extLst>
          </p:nvPr>
        </p:nvGraphicFramePr>
        <p:xfrm>
          <a:off x="4731973" y="1335315"/>
          <a:ext cx="7343911" cy="5153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75425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A7CE0F9-EEE2-4046-BD9A-30004AC6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1471199"/>
            <a:ext cx="10515600" cy="1957801"/>
          </a:xfrm>
        </p:spPr>
        <p:txBody>
          <a:bodyPr>
            <a:normAutofit/>
          </a:bodyPr>
          <a:lstStyle/>
          <a:p>
            <a:r>
              <a:rPr lang="es-CO" sz="5400" dirty="0"/>
              <a:t>Tratamiento hemodinámico</a:t>
            </a:r>
          </a:p>
        </p:txBody>
      </p:sp>
    </p:spTree>
    <p:extLst>
      <p:ext uri="{BB962C8B-B14F-4D97-AF65-F5344CB8AC3E}">
        <p14:creationId xmlns:p14="http://schemas.microsoft.com/office/powerpoint/2010/main" val="10786640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6085E8F1-5D14-4B07-B8F8-72C92CE20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428" y="117648"/>
            <a:ext cx="10515600" cy="1325563"/>
          </a:xfrm>
        </p:spPr>
        <p:txBody>
          <a:bodyPr/>
          <a:lstStyle/>
          <a:p>
            <a:r>
              <a:rPr lang="en-US" dirty="0" err="1"/>
              <a:t>Algoritmo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lang="en-US" dirty="0"/>
          </a:p>
        </p:txBody>
      </p:sp>
      <p:pic>
        <p:nvPicPr>
          <p:cNvPr id="7" name="Marcador de contenido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BB8121CA-970A-0F45-920D-A6FBC894B3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57" y="1311464"/>
            <a:ext cx="11505176" cy="2473612"/>
          </a:xfrm>
          <a:noFill/>
        </p:spPr>
      </p:pic>
    </p:spTree>
    <p:extLst>
      <p:ext uri="{BB962C8B-B14F-4D97-AF65-F5344CB8AC3E}">
        <p14:creationId xmlns:p14="http://schemas.microsoft.com/office/powerpoint/2010/main" val="17854375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DF161D66-47B7-304B-8952-9D679B69DF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4" r="18828"/>
          <a:stretch/>
        </p:blipFill>
        <p:spPr>
          <a:xfrm>
            <a:off x="4919052" y="188698"/>
            <a:ext cx="7100527" cy="6480604"/>
          </a:xfrm>
          <a:noFill/>
        </p:spPr>
      </p:pic>
    </p:spTree>
    <p:extLst>
      <p:ext uri="{BB962C8B-B14F-4D97-AF65-F5344CB8AC3E}">
        <p14:creationId xmlns:p14="http://schemas.microsoft.com/office/powerpoint/2010/main" val="321892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1E81B-4D5A-4C71-8C67-F43DC2BFA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428" y="189150"/>
            <a:ext cx="10515600" cy="1325563"/>
          </a:xfrm>
        </p:spPr>
        <p:txBody>
          <a:bodyPr/>
          <a:lstStyle/>
          <a:p>
            <a:r>
              <a:rPr lang="es-CO" dirty="0"/>
              <a:t>Epidemiología - mortalidad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FB15DF8D-50BB-3D40-9194-2392CAE670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042612"/>
              </p:ext>
            </p:extLst>
          </p:nvPr>
        </p:nvGraphicFramePr>
        <p:xfrm>
          <a:off x="4223657" y="1622424"/>
          <a:ext cx="7734982" cy="4843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00067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 descr="Diagrama&#10;&#10;Descripción generada automáticamente">
            <a:extLst>
              <a:ext uri="{FF2B5EF4-FFF2-40B4-BE49-F238E27FC236}">
                <a16:creationId xmlns:a16="http://schemas.microsoft.com/office/drawing/2014/main" id="{D1525D78-87A4-214B-81DB-59EDA4110C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56" y="389744"/>
            <a:ext cx="11636635" cy="3432748"/>
          </a:xfrm>
          <a:noFill/>
        </p:spPr>
      </p:pic>
    </p:spTree>
    <p:extLst>
      <p:ext uri="{BB962C8B-B14F-4D97-AF65-F5344CB8AC3E}">
        <p14:creationId xmlns:p14="http://schemas.microsoft.com/office/powerpoint/2010/main" val="25043942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Una captura de pantalla de un celular&#10;&#10;Descripción generada automáticamente">
            <a:extLst>
              <a:ext uri="{FF2B5EF4-FFF2-40B4-BE49-F238E27FC236}">
                <a16:creationId xmlns:a16="http://schemas.microsoft.com/office/drawing/2014/main" id="{1D495662-C9F9-F14C-A0DF-3457A9464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55" y="371928"/>
            <a:ext cx="11672445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797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7CA4F-17D3-4B48-B9DD-1DC38EE9A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972" y="0"/>
            <a:ext cx="10515600" cy="1325563"/>
          </a:xfrm>
        </p:spPr>
        <p:txBody>
          <a:bodyPr/>
          <a:lstStyle/>
          <a:p>
            <a:r>
              <a:rPr lang="es-CO" dirty="0"/>
              <a:t>Otras medidas terapéuticas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623915-0642-1641-BA51-AF9E3D257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9654" y="1181558"/>
            <a:ext cx="7416799" cy="4959339"/>
          </a:xfrm>
        </p:spPr>
        <p:txBody>
          <a:bodyPr>
            <a:noAutofit/>
          </a:bodyPr>
          <a:lstStyle/>
          <a:p>
            <a:pPr lvl="0" algn="just">
              <a:lnSpc>
                <a:spcPct val="120000"/>
              </a:lnSpc>
            </a:pPr>
            <a:r>
              <a:rPr lang="es-CO" sz="1500" dirty="0"/>
              <a:t>Corticoides: la hidrocortisona está reservada a pacientes que no han respondido a fluidos y vasopresión. Dosis de 100 mg/m2/dia.</a:t>
            </a:r>
          </a:p>
          <a:p>
            <a:pPr lvl="0" algn="just">
              <a:lnSpc>
                <a:spcPct val="120000"/>
              </a:lnSpc>
            </a:pPr>
            <a:r>
              <a:rPr lang="es-CO" sz="1500" dirty="0"/>
              <a:t>Glucosa: la glucemia ha de vigilarse para evitar la hipoglucemia. 180 mg/dl para iniciar perfusión de insulina y el de 140 mg/dl para detenerla.</a:t>
            </a:r>
          </a:p>
          <a:p>
            <a:pPr lvl="0" algn="just">
              <a:lnSpc>
                <a:spcPct val="120000"/>
              </a:lnSpc>
            </a:pPr>
            <a:r>
              <a:rPr lang="es-CO" sz="1500" dirty="0"/>
              <a:t>Sedación: se recomienda ketamina iv (1-2 mg /k) combinada con atropina iv (0.2 mg /kg, máx. 1 mg) incluso en pacientes taquicárdicos para la intubación. Fentanilo y benzodiacepinas en dosis bajas son alternativas. El etomidato, el propofol y los barbitúricos no se recomiendan. El uso de rocuronio facilita la intubación. Perfusiones de midazolam y fentanilo son adecuadas para el mantenimiento bajo ventilación mecánica. </a:t>
            </a:r>
          </a:p>
          <a:p>
            <a:pPr lvl="0" algn="just">
              <a:lnSpc>
                <a:spcPct val="120000"/>
              </a:lnSpc>
            </a:pPr>
            <a:r>
              <a:rPr lang="es-CO" sz="1500" dirty="0"/>
              <a:t>Calcio: en pacientes que precisen soporte vasoactivo debe mantenerse el nivel de calcio iónico. </a:t>
            </a:r>
          </a:p>
          <a:p>
            <a:pPr lvl="0" algn="just">
              <a:lnSpc>
                <a:spcPct val="120000"/>
              </a:lnSpc>
            </a:pPr>
            <a:r>
              <a:rPr lang="es-CO" sz="1500" dirty="0"/>
              <a:t>Antipiréticos: es razonable su empleo para aumentar el confort y reducir la demanda metabólica. </a:t>
            </a:r>
          </a:p>
          <a:p>
            <a:pPr lvl="0" algn="just">
              <a:lnSpc>
                <a:spcPct val="120000"/>
              </a:lnSpc>
            </a:pPr>
            <a:r>
              <a:rPr lang="es-CO" sz="1500" dirty="0"/>
              <a:t>Hemoderivados: la indicación para pacientes estables es mantener Hb &gt; 7 mg/ dl. Se entiende por estable mantener la PAM sin haber incrementado el soporte vasoactivo en 2 horas. </a:t>
            </a:r>
          </a:p>
        </p:txBody>
      </p:sp>
    </p:spTree>
    <p:extLst>
      <p:ext uri="{BB962C8B-B14F-4D97-AF65-F5344CB8AC3E}">
        <p14:creationId xmlns:p14="http://schemas.microsoft.com/office/powerpoint/2010/main" val="6315058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449412-1B11-DE43-B542-D83D73227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428" y="189151"/>
            <a:ext cx="10515600" cy="1325563"/>
          </a:xfrm>
        </p:spPr>
        <p:txBody>
          <a:bodyPr/>
          <a:lstStyle/>
          <a:p>
            <a:r>
              <a:rPr lang="es-CO" dirty="0"/>
              <a:t>Referencias bibliográficas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42A67E-D163-7B40-A024-A07750C43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0283" y="2173968"/>
            <a:ext cx="7221175" cy="435133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s-CO" sz="2400" dirty="0"/>
              <a:t>Protocolos Sociedad Española de Cuidados Intensivos Pediátricos. Marzo 2020.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s-CO" sz="2400" i="1" dirty="0"/>
              <a:t>Crit Care Med </a:t>
            </a:r>
            <a:r>
              <a:rPr lang="es-CO" sz="2400" dirty="0"/>
              <a:t>2017; 45:1061–1093.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s-CO" sz="2400" i="1" dirty="0"/>
              <a:t>Intensive Care Med </a:t>
            </a:r>
            <a:r>
              <a:rPr lang="es-CO" sz="2400" dirty="0"/>
              <a:t>(2020) 46 (Suppl 1):S10–S67.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s-CO" sz="2400" dirty="0"/>
              <a:t>Protoc diagn ter pediatr. 2020;1:153-166.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s-CO" sz="2400" dirty="0"/>
              <a:t>JAMA 2016; 315:801–810.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2770838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F1FFB-868A-D34F-8E8C-A58D4DDB5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0570"/>
            <a:ext cx="10515600" cy="1957801"/>
          </a:xfrm>
        </p:spPr>
        <p:txBody>
          <a:bodyPr/>
          <a:lstStyle/>
          <a:p>
            <a:pPr algn="ctr"/>
            <a:r>
              <a:rPr lang="es-CO" dirty="0"/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3637765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3CA2D07-254A-684E-8C60-6DCE0CA59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189151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s-CO" dirty="0"/>
              <a:t>Definiciones </a:t>
            </a:r>
          </a:p>
        </p:txBody>
      </p:sp>
      <p:pic>
        <p:nvPicPr>
          <p:cNvPr id="8" name="Picture 7" descr="Signo de interrogación en fondo de color verde pastel">
            <a:extLst>
              <a:ext uri="{FF2B5EF4-FFF2-40B4-BE49-F238E27FC236}">
                <a16:creationId xmlns:a16="http://schemas.microsoft.com/office/drawing/2014/main" id="{972012EB-AA95-4ACA-B53A-9107255C4D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018" b="45855"/>
          <a:stretch/>
        </p:blipFill>
        <p:spPr>
          <a:xfrm>
            <a:off x="1208315" y="1514714"/>
            <a:ext cx="10667997" cy="2090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196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88DD4-0328-744B-8D8E-1283240D8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16" y="-100650"/>
            <a:ext cx="10515600" cy="1325563"/>
          </a:xfrm>
        </p:spPr>
        <p:txBody>
          <a:bodyPr/>
          <a:lstStyle/>
          <a:p>
            <a:r>
              <a:rPr lang="es-CO" dirty="0"/>
              <a:t>Consensos iniciales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2F4054E-0C8B-ED40-BB6F-FEB188DA2F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461235"/>
              </p:ext>
            </p:extLst>
          </p:nvPr>
        </p:nvGraphicFramePr>
        <p:xfrm>
          <a:off x="1001843" y="1071752"/>
          <a:ext cx="10679241" cy="2701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9F8244-E283-4E4C-B67D-CDE6ED6004D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768716" y="4156028"/>
            <a:ext cx="5402703" cy="2318954"/>
          </a:xfrm>
          <a:noFill/>
          <a:ln>
            <a:solidFill>
              <a:srgbClr val="152B48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s-CO" dirty="0"/>
              <a:t>Pulsos periféricos débiles.</a:t>
            </a:r>
          </a:p>
          <a:p>
            <a:pPr>
              <a:lnSpc>
                <a:spcPct val="110000"/>
              </a:lnSpc>
            </a:pPr>
            <a:r>
              <a:rPr lang="es-CO" dirty="0"/>
              <a:t>Llenado capilar &gt; 2 segundos.</a:t>
            </a:r>
          </a:p>
          <a:p>
            <a:pPr>
              <a:lnSpc>
                <a:spcPct val="110000"/>
              </a:lnSpc>
            </a:pPr>
            <a:r>
              <a:rPr lang="es-CO" dirty="0"/>
              <a:t>Piel moteada.</a:t>
            </a:r>
          </a:p>
          <a:p>
            <a:pPr>
              <a:lnSpc>
                <a:spcPct val="110000"/>
              </a:lnSpc>
            </a:pPr>
            <a:r>
              <a:rPr lang="es-CO" dirty="0"/>
              <a:t>Frialdad de extremidades.</a:t>
            </a:r>
          </a:p>
          <a:p>
            <a:pPr>
              <a:lnSpc>
                <a:spcPct val="110000"/>
              </a:lnSpc>
            </a:pPr>
            <a:r>
              <a:rPr lang="es-CO" dirty="0"/>
              <a:t>Alteración del estado de conciencia.</a:t>
            </a:r>
          </a:p>
          <a:p>
            <a:pPr>
              <a:lnSpc>
                <a:spcPct val="110000"/>
              </a:lnSpc>
            </a:pPr>
            <a:r>
              <a:rPr lang="es-CO" dirty="0"/>
              <a:t>Oliguria.</a:t>
            </a:r>
          </a:p>
          <a:p>
            <a:pPr>
              <a:lnSpc>
                <a:spcPct val="11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86115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EB488-181E-6244-AC58-F2A04352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73039"/>
            <a:ext cx="10515600" cy="1325563"/>
          </a:xfrm>
        </p:spPr>
        <p:txBody>
          <a:bodyPr/>
          <a:lstStyle/>
          <a:p>
            <a:r>
              <a:rPr lang="es-CO" dirty="0"/>
              <a:t>2005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8AB59A20-FF3F-1A45-B2A4-F855A913B7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850079"/>
              </p:ext>
            </p:extLst>
          </p:nvPr>
        </p:nvGraphicFramePr>
        <p:xfrm>
          <a:off x="1222829" y="1231998"/>
          <a:ext cx="10667997" cy="2657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2268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A4F41-9569-0B4E-B572-40B7BF829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914" y="117648"/>
            <a:ext cx="10515600" cy="1325563"/>
          </a:xfrm>
        </p:spPr>
        <p:txBody>
          <a:bodyPr/>
          <a:lstStyle/>
          <a:p>
            <a:r>
              <a:rPr lang="es-CO" dirty="0"/>
              <a:t>2005</a:t>
            </a:r>
          </a:p>
        </p:txBody>
      </p:sp>
      <p:pic>
        <p:nvPicPr>
          <p:cNvPr id="6" name="Marcador de contenido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37052B1F-DE43-014E-B616-DF1BD68C09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11" y="911588"/>
            <a:ext cx="9554744" cy="2861421"/>
          </a:xfr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0901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756A2-7213-4841-88FD-3E16FE713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2005</a:t>
            </a:r>
          </a:p>
        </p:txBody>
      </p:sp>
      <p:pic>
        <p:nvPicPr>
          <p:cNvPr id="6" name="Marcador de contenido 5" descr="Tabla&#10;&#10;Descripción generada automáticamente">
            <a:extLst>
              <a:ext uri="{FF2B5EF4-FFF2-40B4-BE49-F238E27FC236}">
                <a16:creationId xmlns:a16="http://schemas.microsoft.com/office/drawing/2014/main" id="{BCD289AE-076E-F349-A6FA-B60B665D421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770" y="122062"/>
            <a:ext cx="7137633" cy="6627081"/>
          </a:xfr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7842014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NuevoFR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</TotalTime>
  <Words>2497</Words>
  <Application>Microsoft Office PowerPoint</Application>
  <PresentationFormat>Widescreen</PresentationFormat>
  <Paragraphs>228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Montserrat</vt:lpstr>
      <vt:lpstr>Wingdings</vt:lpstr>
      <vt:lpstr>PlantillaNuevoFR2020</vt:lpstr>
      <vt:lpstr>SEPSIS EN PEDIATRÍA</vt:lpstr>
      <vt:lpstr>Contenido de esta presentación </vt:lpstr>
      <vt:lpstr>Epidemiología – incidencia </vt:lpstr>
      <vt:lpstr>Epidemiología - mortalidad</vt:lpstr>
      <vt:lpstr>Definiciones </vt:lpstr>
      <vt:lpstr>Consensos iniciales</vt:lpstr>
      <vt:lpstr>2005</vt:lpstr>
      <vt:lpstr>2005</vt:lpstr>
      <vt:lpstr>2005</vt:lpstr>
      <vt:lpstr>2016</vt:lpstr>
      <vt:lpstr>2016 </vt:lpstr>
      <vt:lpstr>2017</vt:lpstr>
      <vt:lpstr>2020 - Consenso pediátrico de la campaña Surviving sepsis </vt:lpstr>
      <vt:lpstr>Identificación de la sepsis, clínica y pruebas complementarias</vt:lpstr>
      <vt:lpstr>Valoración clínica inicial</vt:lpstr>
      <vt:lpstr>Respiratoria (A, B)</vt:lpstr>
      <vt:lpstr>Cardiocirculatoria (C) </vt:lpstr>
      <vt:lpstr>Cardiocirculatoria (C)</vt:lpstr>
      <vt:lpstr>Cardiocirculatoria (C) </vt:lpstr>
      <vt:lpstr>Cardiocirculatoria (C)</vt:lpstr>
      <vt:lpstr>Nivel de conciencia y estado mental (D)</vt:lpstr>
      <vt:lpstr>Otras manifestaciones (E)</vt:lpstr>
      <vt:lpstr>Anamnesis</vt:lpstr>
      <vt:lpstr>Pruebas complementarias en la sepsis</vt:lpstr>
      <vt:lpstr>Hemocultivo</vt:lpstr>
      <vt:lpstr>Etiología y tratamiento antimicrobiano</vt:lpstr>
      <vt:lpstr>Fisiopatología </vt:lpstr>
      <vt:lpstr>Tratamiento empírico</vt:lpstr>
      <vt:lpstr>Prevalencia de los microorganismos</vt:lpstr>
      <vt:lpstr>Tiempo de inicio </vt:lpstr>
      <vt:lpstr>Pautas recomendadas</vt:lpstr>
      <vt:lpstr>Pautas recomendadas</vt:lpstr>
      <vt:lpstr>Pautas recomendadas</vt:lpstr>
      <vt:lpstr>Consideraciones especiales</vt:lpstr>
      <vt:lpstr>Determinantes de la eficacia de los antimicrobianos</vt:lpstr>
      <vt:lpstr>Control del foco</vt:lpstr>
      <vt:lpstr>Tratamiento hemodinámico</vt:lpstr>
      <vt:lpstr>Algoritmo de trabajo</vt:lpstr>
      <vt:lpstr>PowerPoint Presentation</vt:lpstr>
      <vt:lpstr>PowerPoint Presentation</vt:lpstr>
      <vt:lpstr>PowerPoint Presentation</vt:lpstr>
      <vt:lpstr>Otras medidas terapéuticas</vt:lpstr>
      <vt:lpstr>Referencias bibliográficas</vt:lpstr>
      <vt:lpstr>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Fernández</dc:creator>
  <cp:lastModifiedBy>ana.cardonaga@outlook.es</cp:lastModifiedBy>
  <cp:revision>20</cp:revision>
  <dcterms:created xsi:type="dcterms:W3CDTF">2021-04-05T05:19:02Z</dcterms:created>
  <dcterms:modified xsi:type="dcterms:W3CDTF">2021-04-07T03:49:22Z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654159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