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presentationml.notesSlide+xml" PartName="/ppt/notesSlides/notesSlide2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officedocument.presentationml.notesSlide+xml" PartName="/ppt/notesSlides/notesSlide3.xml"/>
  <Override ContentType="application/vnd.openxmlformats-officedocument.drawingml.diagramData+xml" PartName="/ppt/diagrams/data8.xml"/>
  <Override ContentType="application/vnd.openxmlformats-officedocument.drawingml.diagramLayout+xml" PartName="/ppt/diagrams/layout8.xml"/>
  <Override ContentType="application/vnd.openxmlformats-officedocument.drawingml.diagramStyle+xml" PartName="/ppt/diagrams/quickStyle8.xml"/>
  <Override ContentType="application/vnd.openxmlformats-officedocument.drawingml.diagramColors+xml" PartName="/ppt/diagrams/colors8.xml"/>
  <Override ContentType="application/vnd.ms-office.drawingml.diagramDrawing+xml" PartName="/ppt/diagrams/drawing8.xml"/>
  <Override ContentType="application/vnd.openxmlformats-officedocument.presentationml.notesSlide+xml" PartName="/ppt/notesSlides/notesSlide4.xml"/>
  <Override ContentType="application/vnd.openxmlformats-officedocument.drawingml.diagramData+xml" PartName="/ppt/diagrams/data9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9.xml"/>
  <Override ContentType="application/vnd.openxmlformats-officedocument.drawingml.diagramColors+xml" PartName="/ppt/diagrams/colors9.xml"/>
  <Override ContentType="application/vnd.ms-office.drawingml.diagramDrawing+xml" PartName="/ppt/diagrams/drawing9.xml"/>
  <Override ContentType="application/vnd.openxmlformats-officedocument.drawingml.diagramData+xml" PartName="/ppt/diagrams/data10.xml"/>
  <Override ContentType="application/vnd.openxmlformats-officedocument.drawingml.diagramLayout+xml" PartName="/ppt/diagrams/layout10.xml"/>
  <Override ContentType="application/vnd.openxmlformats-officedocument.drawingml.diagramStyle+xml" PartName="/ppt/diagrams/quickStyle10.xml"/>
  <Override ContentType="application/vnd.openxmlformats-officedocument.drawingml.diagramColors+xml" PartName="/ppt/diagrams/colors10.xml"/>
  <Override ContentType="application/vnd.ms-office.drawingml.diagramDrawing+xml" PartName="/ppt/diagrams/drawing10.xml"/>
  <Override ContentType="application/vnd.openxmlformats-officedocument.presentationml.notesSlide+xml" PartName="/ppt/notesSlides/notesSlide5.xml"/>
  <Override ContentType="application/vnd.openxmlformats-officedocument.drawingml.diagramData+xml" PartName="/ppt/diagrams/data11.xml"/>
  <Override ContentType="application/vnd.openxmlformats-officedocument.drawingml.diagramLayout+xml" PartName="/ppt/diagrams/layout11.xml"/>
  <Override ContentType="application/vnd.openxmlformats-officedocument.drawingml.diagramStyle+xml" PartName="/ppt/diagrams/quickStyle11.xml"/>
  <Override ContentType="application/vnd.openxmlformats-officedocument.drawingml.diagramColors+xml" PartName="/ppt/diagrams/colors11.xml"/>
  <Override ContentType="application/vnd.ms-office.drawingml.diagramDrawing+xml" PartName="/ppt/diagrams/drawing11.xml"/>
  <Override ContentType="application/vnd.openxmlformats-officedocument.drawingml.diagramData+xml" PartName="/ppt/diagrams/data12.xml"/>
  <Override ContentType="application/vnd.openxmlformats-officedocument.drawingml.diagramLayout+xml" PartName="/ppt/diagrams/layout12.xml"/>
  <Override ContentType="application/vnd.openxmlformats-officedocument.drawingml.diagramStyle+xml" PartName="/ppt/diagrams/quickStyle12.xml"/>
  <Override ContentType="application/vnd.openxmlformats-officedocument.drawingml.diagramColors+xml" PartName="/ppt/diagrams/colors12.xml"/>
  <Override ContentType="application/vnd.ms-office.drawingml.diagramDrawing+xml" PartName="/ppt/diagrams/drawing12.xml"/>
  <Override ContentType="application/vnd.openxmlformats-officedocument.drawingml.diagramData+xml" PartName="/ppt/diagrams/data13.xml"/>
  <Override ContentType="application/vnd.openxmlformats-officedocument.drawingml.diagramLayout+xml" PartName="/ppt/diagrams/layout13.xml"/>
  <Override ContentType="application/vnd.openxmlformats-officedocument.drawingml.diagramStyle+xml" PartName="/ppt/diagrams/quickStyle13.xml"/>
  <Override ContentType="application/vnd.openxmlformats-officedocument.drawingml.diagramColors+xml" PartName="/ppt/diagrams/colors13.xml"/>
  <Override ContentType="application/vnd.ms-office.drawingml.diagramDrawing+xml" PartName="/ppt/diagrams/drawing1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drawingml.diagramData+xml" PartName="/ppt/diagrams/data14.xml"/>
  <Override ContentType="application/vnd.openxmlformats-officedocument.drawingml.diagramLayout+xml" PartName="/ppt/diagrams/layout14.xml"/>
  <Override ContentType="application/vnd.openxmlformats-officedocument.drawingml.diagramStyle+xml" PartName="/ppt/diagrams/quickStyle14.xml"/>
  <Override ContentType="application/vnd.openxmlformats-officedocument.drawingml.diagramColors+xml" PartName="/ppt/diagrams/colors14.xml"/>
  <Override ContentType="application/vnd.ms-office.drawingml.diagramDrawing+xml" PartName="/ppt/diagrams/drawing14.xml"/>
  <Override ContentType="application/vnd.openxmlformats-officedocument.presentationml.notesSlide+xml" PartName="/ppt/notesSlides/notesSlide10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312" r:id="rId3"/>
    <p:sldId id="260" r:id="rId4"/>
    <p:sldId id="263" r:id="rId5"/>
    <p:sldId id="316" r:id="rId6"/>
    <p:sldId id="317" r:id="rId7"/>
    <p:sldId id="318" r:id="rId8"/>
    <p:sldId id="319" r:id="rId9"/>
    <p:sldId id="269" r:id="rId10"/>
    <p:sldId id="270" r:id="rId11"/>
    <p:sldId id="271" r:id="rId12"/>
    <p:sldId id="272" r:id="rId13"/>
    <p:sldId id="354" r:id="rId14"/>
    <p:sldId id="355" r:id="rId15"/>
    <p:sldId id="356" r:id="rId16"/>
    <p:sldId id="273" r:id="rId17"/>
    <p:sldId id="274" r:id="rId18"/>
    <p:sldId id="275" r:id="rId19"/>
    <p:sldId id="276" r:id="rId20"/>
    <p:sldId id="277" r:id="rId21"/>
    <p:sldId id="279" r:id="rId22"/>
    <p:sldId id="320" r:id="rId23"/>
    <p:sldId id="357" r:id="rId24"/>
    <p:sldId id="358" r:id="rId25"/>
    <p:sldId id="359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67" r:id="rId34"/>
    <p:sldId id="368" r:id="rId35"/>
    <p:sldId id="369" r:id="rId36"/>
    <p:sldId id="370" r:id="rId37"/>
    <p:sldId id="371" r:id="rId38"/>
    <p:sldId id="299" r:id="rId39"/>
    <p:sldId id="300" r:id="rId40"/>
    <p:sldId id="301" r:id="rId41"/>
    <p:sldId id="372" r:id="rId42"/>
    <p:sldId id="373" r:id="rId43"/>
    <p:sldId id="374" r:id="rId44"/>
    <p:sldId id="375" r:id="rId4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23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432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389135-706A-473C-BF7F-E8981F0F32A7}" type="doc">
      <dgm:prSet loTypeId="urn:microsoft.com/office/officeart/2005/8/layout/default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s-ES"/>
        </a:p>
      </dgm:t>
    </dgm:pt>
    <dgm:pt modelId="{08C29154-31B5-48FB-AB39-A05FC271B1C6}">
      <dgm:prSet/>
      <dgm:spPr>
        <a:solidFill>
          <a:srgbClr val="00AAA7"/>
        </a:solidFill>
      </dgm:spPr>
      <dgm:t>
        <a:bodyPr/>
        <a:lstStyle/>
        <a:p>
          <a:r>
            <a:rPr lang="es-CO" b="0" i="0" baseline="0" dirty="0">
              <a:latin typeface="Montserrat" panose="00000500000000000000" pitchFamily="50" charset="0"/>
            </a:rPr>
            <a:t>Fractura miembros inferiores.</a:t>
          </a:r>
          <a:endParaRPr lang="es-CO" dirty="0">
            <a:latin typeface="Montserrat" panose="00000500000000000000" pitchFamily="50" charset="0"/>
          </a:endParaRPr>
        </a:p>
      </dgm:t>
    </dgm:pt>
    <dgm:pt modelId="{81108A3A-D82D-4CA6-9FF2-BB845AD57125}" type="parTrans" cxnId="{7A7CAB3C-702C-4FCB-BFA6-FCFDB8643D0D}">
      <dgm:prSet/>
      <dgm:spPr/>
      <dgm:t>
        <a:bodyPr/>
        <a:lstStyle/>
        <a:p>
          <a:endParaRPr lang="es-ES"/>
        </a:p>
      </dgm:t>
    </dgm:pt>
    <dgm:pt modelId="{86331D19-D848-4429-8B6A-B827EC42DA36}" type="sibTrans" cxnId="{7A7CAB3C-702C-4FCB-BFA6-FCFDB8643D0D}">
      <dgm:prSet/>
      <dgm:spPr/>
      <dgm:t>
        <a:bodyPr/>
        <a:lstStyle/>
        <a:p>
          <a:endParaRPr lang="es-ES"/>
        </a:p>
      </dgm:t>
    </dgm:pt>
    <dgm:pt modelId="{86B5E6D5-9881-4913-AE48-69EF8E7D489B}">
      <dgm:prSet/>
      <dgm:spPr>
        <a:solidFill>
          <a:srgbClr val="00AAA7"/>
        </a:solidFill>
      </dgm:spPr>
      <dgm:t>
        <a:bodyPr/>
        <a:lstStyle/>
        <a:p>
          <a:r>
            <a:rPr lang="es-CO" b="0" i="0" baseline="0" dirty="0">
              <a:latin typeface="Montserrat" panose="00000500000000000000" pitchFamily="50" charset="0"/>
            </a:rPr>
            <a:t>Hospitalización por ICC o FA/</a:t>
          </a:r>
          <a:r>
            <a:rPr lang="es-CO" b="0" i="0" baseline="0" dirty="0" err="1">
              <a:latin typeface="Montserrat" panose="00000500000000000000" pitchFamily="50" charset="0"/>
            </a:rPr>
            <a:t>flutter</a:t>
          </a:r>
          <a:r>
            <a:rPr lang="es-CO" b="0" i="0" baseline="0" dirty="0">
              <a:latin typeface="Montserrat" panose="00000500000000000000" pitchFamily="50" charset="0"/>
            </a:rPr>
            <a:t> (últimos 3 meses).</a:t>
          </a:r>
          <a:endParaRPr lang="es-CO" dirty="0">
            <a:latin typeface="Montserrat" panose="00000500000000000000" pitchFamily="50" charset="0"/>
          </a:endParaRPr>
        </a:p>
      </dgm:t>
    </dgm:pt>
    <dgm:pt modelId="{7AC18AEB-ABAF-4B74-BF15-A5EB46428E62}" type="parTrans" cxnId="{1ADEF8F0-F2BE-4609-9EDD-5A2FB2B22F61}">
      <dgm:prSet/>
      <dgm:spPr/>
      <dgm:t>
        <a:bodyPr/>
        <a:lstStyle/>
        <a:p>
          <a:endParaRPr lang="es-ES"/>
        </a:p>
      </dgm:t>
    </dgm:pt>
    <dgm:pt modelId="{B561A620-3CE3-4FAE-AA26-344D5F849524}" type="sibTrans" cxnId="{1ADEF8F0-F2BE-4609-9EDD-5A2FB2B22F61}">
      <dgm:prSet/>
      <dgm:spPr/>
      <dgm:t>
        <a:bodyPr/>
        <a:lstStyle/>
        <a:p>
          <a:endParaRPr lang="es-ES"/>
        </a:p>
      </dgm:t>
    </dgm:pt>
    <dgm:pt modelId="{B76BB273-72B2-41AA-80C0-E66FB94F8CC7}">
      <dgm:prSet/>
      <dgm:spPr>
        <a:solidFill>
          <a:srgbClr val="00AAA7"/>
        </a:solidFill>
      </dgm:spPr>
      <dgm:t>
        <a:bodyPr/>
        <a:lstStyle/>
        <a:p>
          <a:r>
            <a:rPr lang="es-CO" b="0" i="0" baseline="0" dirty="0">
              <a:latin typeface="Montserrat" panose="00000500000000000000" pitchFamily="50" charset="0"/>
            </a:rPr>
            <a:t>Reemplazo rodilla o cadera.</a:t>
          </a:r>
          <a:endParaRPr lang="es-CO" dirty="0">
            <a:latin typeface="Montserrat" panose="00000500000000000000" pitchFamily="50" charset="0"/>
          </a:endParaRPr>
        </a:p>
      </dgm:t>
    </dgm:pt>
    <dgm:pt modelId="{883E858E-D4E7-4BA7-8675-627257BA4A8E}" type="parTrans" cxnId="{04C43659-FFD4-403B-AF46-C41E75DE8F67}">
      <dgm:prSet/>
      <dgm:spPr/>
      <dgm:t>
        <a:bodyPr/>
        <a:lstStyle/>
        <a:p>
          <a:endParaRPr lang="es-ES"/>
        </a:p>
      </dgm:t>
    </dgm:pt>
    <dgm:pt modelId="{9B3FCB6F-97A2-425B-9CAE-EE4F499F6568}" type="sibTrans" cxnId="{04C43659-FFD4-403B-AF46-C41E75DE8F67}">
      <dgm:prSet/>
      <dgm:spPr/>
      <dgm:t>
        <a:bodyPr/>
        <a:lstStyle/>
        <a:p>
          <a:endParaRPr lang="es-ES"/>
        </a:p>
      </dgm:t>
    </dgm:pt>
    <dgm:pt modelId="{994832C8-B1E1-49F1-B08E-0C9F88C4A3FE}">
      <dgm:prSet/>
      <dgm:spPr>
        <a:solidFill>
          <a:srgbClr val="00AAA7"/>
        </a:solidFill>
      </dgm:spPr>
      <dgm:t>
        <a:bodyPr/>
        <a:lstStyle/>
        <a:p>
          <a:r>
            <a:rPr lang="es-CO" b="0" i="0" baseline="0" dirty="0">
              <a:latin typeface="Montserrat" panose="00000500000000000000" pitchFamily="50" charset="0"/>
            </a:rPr>
            <a:t>Trauma mayor.</a:t>
          </a:r>
          <a:endParaRPr lang="es-CO" dirty="0">
            <a:latin typeface="Montserrat" panose="00000500000000000000" pitchFamily="50" charset="0"/>
          </a:endParaRPr>
        </a:p>
      </dgm:t>
    </dgm:pt>
    <dgm:pt modelId="{8DD2A7B5-25A4-4696-988A-530872E71C49}" type="parTrans" cxnId="{60313BF0-3B51-42C1-BFD9-4073BB02F592}">
      <dgm:prSet/>
      <dgm:spPr/>
      <dgm:t>
        <a:bodyPr/>
        <a:lstStyle/>
        <a:p>
          <a:endParaRPr lang="es-ES"/>
        </a:p>
      </dgm:t>
    </dgm:pt>
    <dgm:pt modelId="{B84BB2D7-F69C-47FC-976A-DA5F77A6A638}" type="sibTrans" cxnId="{60313BF0-3B51-42C1-BFD9-4073BB02F592}">
      <dgm:prSet/>
      <dgm:spPr/>
      <dgm:t>
        <a:bodyPr/>
        <a:lstStyle/>
        <a:p>
          <a:endParaRPr lang="es-ES"/>
        </a:p>
      </dgm:t>
    </dgm:pt>
    <dgm:pt modelId="{0661EEC2-79DA-4787-A542-DDD7D5C8ACA7}">
      <dgm:prSet/>
      <dgm:spPr>
        <a:solidFill>
          <a:srgbClr val="00AAA7"/>
        </a:solidFill>
      </dgm:spPr>
      <dgm:t>
        <a:bodyPr/>
        <a:lstStyle/>
        <a:p>
          <a:r>
            <a:rPr lang="es-CO" b="0" i="0" baseline="0" dirty="0">
              <a:latin typeface="Montserrat" panose="00000500000000000000" pitchFamily="50" charset="0"/>
            </a:rPr>
            <a:t>IAM (últimos 3 meses).</a:t>
          </a:r>
          <a:endParaRPr lang="es-CO" dirty="0">
            <a:latin typeface="Montserrat" panose="00000500000000000000" pitchFamily="50" charset="0"/>
          </a:endParaRPr>
        </a:p>
      </dgm:t>
    </dgm:pt>
    <dgm:pt modelId="{756FDBEC-97B7-416C-9DA9-13082157C3CA}" type="parTrans" cxnId="{4569053F-A7CC-4DC3-8CC3-0C37455A74E9}">
      <dgm:prSet/>
      <dgm:spPr/>
      <dgm:t>
        <a:bodyPr/>
        <a:lstStyle/>
        <a:p>
          <a:endParaRPr lang="es-ES"/>
        </a:p>
      </dgm:t>
    </dgm:pt>
    <dgm:pt modelId="{D7FA2791-82DD-4680-A9F1-98F87B175EA0}" type="sibTrans" cxnId="{4569053F-A7CC-4DC3-8CC3-0C37455A74E9}">
      <dgm:prSet/>
      <dgm:spPr/>
      <dgm:t>
        <a:bodyPr/>
        <a:lstStyle/>
        <a:p>
          <a:endParaRPr lang="es-ES"/>
        </a:p>
      </dgm:t>
    </dgm:pt>
    <dgm:pt modelId="{4A60CAE9-2EEA-4AFB-B5A0-79B8D5890A91}">
      <dgm:prSet/>
      <dgm:spPr>
        <a:solidFill>
          <a:srgbClr val="00AAA7"/>
        </a:solidFill>
      </dgm:spPr>
      <dgm:t>
        <a:bodyPr/>
        <a:lstStyle/>
        <a:p>
          <a:r>
            <a:rPr lang="es-CO" b="0" i="0" baseline="0" dirty="0">
              <a:latin typeface="Montserrat" panose="00000500000000000000" pitchFamily="50" charset="0"/>
            </a:rPr>
            <a:t>VTE previa.</a:t>
          </a:r>
          <a:endParaRPr lang="es-CO" dirty="0">
            <a:latin typeface="Montserrat" panose="00000500000000000000" pitchFamily="50" charset="0"/>
          </a:endParaRPr>
        </a:p>
      </dgm:t>
    </dgm:pt>
    <dgm:pt modelId="{7A04924D-D326-4A85-AD4F-9DC2AC043983}" type="parTrans" cxnId="{E57D6471-5B3A-4CB6-923D-5ED94E811F5D}">
      <dgm:prSet/>
      <dgm:spPr/>
      <dgm:t>
        <a:bodyPr/>
        <a:lstStyle/>
        <a:p>
          <a:endParaRPr lang="es-ES"/>
        </a:p>
      </dgm:t>
    </dgm:pt>
    <dgm:pt modelId="{C3207CA3-07FF-40F5-ACD4-1E1A049CEF69}" type="sibTrans" cxnId="{E57D6471-5B3A-4CB6-923D-5ED94E811F5D}">
      <dgm:prSet/>
      <dgm:spPr/>
      <dgm:t>
        <a:bodyPr/>
        <a:lstStyle/>
        <a:p>
          <a:endParaRPr lang="es-ES"/>
        </a:p>
      </dgm:t>
    </dgm:pt>
    <dgm:pt modelId="{64FE0AE3-810A-4F50-83D5-19D54374F5B9}">
      <dgm:prSet/>
      <dgm:spPr>
        <a:solidFill>
          <a:srgbClr val="00AAA7"/>
        </a:solidFill>
      </dgm:spPr>
      <dgm:t>
        <a:bodyPr/>
        <a:lstStyle/>
        <a:p>
          <a:r>
            <a:rPr lang="es-CO" b="0" i="0" baseline="0" dirty="0">
              <a:latin typeface="Montserrat" panose="00000500000000000000" pitchFamily="50" charset="0"/>
            </a:rPr>
            <a:t>Lesión espinal.</a:t>
          </a:r>
          <a:endParaRPr lang="es-CO" dirty="0">
            <a:latin typeface="Montserrat" panose="00000500000000000000" pitchFamily="50" charset="0"/>
          </a:endParaRPr>
        </a:p>
      </dgm:t>
    </dgm:pt>
    <dgm:pt modelId="{276ACD2D-1711-428D-A51B-2D9A0832B9A1}" type="parTrans" cxnId="{1417A735-7AEC-4D7F-9279-012525098ED8}">
      <dgm:prSet/>
      <dgm:spPr/>
      <dgm:t>
        <a:bodyPr/>
        <a:lstStyle/>
        <a:p>
          <a:endParaRPr lang="es-ES"/>
        </a:p>
      </dgm:t>
    </dgm:pt>
    <dgm:pt modelId="{B755F3C6-CF4C-4363-9272-2A2476196C88}" type="sibTrans" cxnId="{1417A735-7AEC-4D7F-9279-012525098ED8}">
      <dgm:prSet/>
      <dgm:spPr/>
      <dgm:t>
        <a:bodyPr/>
        <a:lstStyle/>
        <a:p>
          <a:endParaRPr lang="es-ES"/>
        </a:p>
      </dgm:t>
    </dgm:pt>
    <dgm:pt modelId="{2769C31A-94C4-40AE-BB5C-A07284B46B0D}" type="pres">
      <dgm:prSet presAssocID="{10389135-706A-473C-BF7F-E8981F0F32A7}" presName="diagram" presStyleCnt="0">
        <dgm:presLayoutVars>
          <dgm:dir/>
          <dgm:resizeHandles val="exact"/>
        </dgm:presLayoutVars>
      </dgm:prSet>
      <dgm:spPr/>
    </dgm:pt>
    <dgm:pt modelId="{38B38AE1-A2A1-40E3-8360-9687C997AE6A}" type="pres">
      <dgm:prSet presAssocID="{08C29154-31B5-48FB-AB39-A05FC271B1C6}" presName="node" presStyleLbl="node1" presStyleIdx="0" presStyleCnt="7">
        <dgm:presLayoutVars>
          <dgm:bulletEnabled val="1"/>
        </dgm:presLayoutVars>
      </dgm:prSet>
      <dgm:spPr/>
    </dgm:pt>
    <dgm:pt modelId="{9E97F060-ACFA-444C-B926-CAE33FF7F3BF}" type="pres">
      <dgm:prSet presAssocID="{86331D19-D848-4429-8B6A-B827EC42DA36}" presName="sibTrans" presStyleCnt="0"/>
      <dgm:spPr/>
    </dgm:pt>
    <dgm:pt modelId="{20E8B1DC-42AB-43BC-AEFC-37390AF8F7B5}" type="pres">
      <dgm:prSet presAssocID="{86B5E6D5-9881-4913-AE48-69EF8E7D489B}" presName="node" presStyleLbl="node1" presStyleIdx="1" presStyleCnt="7">
        <dgm:presLayoutVars>
          <dgm:bulletEnabled val="1"/>
        </dgm:presLayoutVars>
      </dgm:prSet>
      <dgm:spPr/>
    </dgm:pt>
    <dgm:pt modelId="{67A33B1B-1DDB-4590-9288-F1142DDCF248}" type="pres">
      <dgm:prSet presAssocID="{B561A620-3CE3-4FAE-AA26-344D5F849524}" presName="sibTrans" presStyleCnt="0"/>
      <dgm:spPr/>
    </dgm:pt>
    <dgm:pt modelId="{34CBA1EE-18C5-4124-9D8A-7561058A581D}" type="pres">
      <dgm:prSet presAssocID="{B76BB273-72B2-41AA-80C0-E66FB94F8CC7}" presName="node" presStyleLbl="node1" presStyleIdx="2" presStyleCnt="7">
        <dgm:presLayoutVars>
          <dgm:bulletEnabled val="1"/>
        </dgm:presLayoutVars>
      </dgm:prSet>
      <dgm:spPr/>
    </dgm:pt>
    <dgm:pt modelId="{B2FEAB81-BA5C-441D-8155-A0351099B9FD}" type="pres">
      <dgm:prSet presAssocID="{9B3FCB6F-97A2-425B-9CAE-EE4F499F6568}" presName="sibTrans" presStyleCnt="0"/>
      <dgm:spPr/>
    </dgm:pt>
    <dgm:pt modelId="{1584C692-E9E7-491D-875D-60C15D0B4262}" type="pres">
      <dgm:prSet presAssocID="{994832C8-B1E1-49F1-B08E-0C9F88C4A3FE}" presName="node" presStyleLbl="node1" presStyleIdx="3" presStyleCnt="7">
        <dgm:presLayoutVars>
          <dgm:bulletEnabled val="1"/>
        </dgm:presLayoutVars>
      </dgm:prSet>
      <dgm:spPr/>
    </dgm:pt>
    <dgm:pt modelId="{C81AF647-3FD7-4708-9670-B3057C9E1451}" type="pres">
      <dgm:prSet presAssocID="{B84BB2D7-F69C-47FC-976A-DA5F77A6A638}" presName="sibTrans" presStyleCnt="0"/>
      <dgm:spPr/>
    </dgm:pt>
    <dgm:pt modelId="{6870391B-9981-4E7D-A128-7986DBB5BF4D}" type="pres">
      <dgm:prSet presAssocID="{0661EEC2-79DA-4787-A542-DDD7D5C8ACA7}" presName="node" presStyleLbl="node1" presStyleIdx="4" presStyleCnt="7">
        <dgm:presLayoutVars>
          <dgm:bulletEnabled val="1"/>
        </dgm:presLayoutVars>
      </dgm:prSet>
      <dgm:spPr/>
    </dgm:pt>
    <dgm:pt modelId="{860678C3-10D9-4438-9B87-D90493FD626F}" type="pres">
      <dgm:prSet presAssocID="{D7FA2791-82DD-4680-A9F1-98F87B175EA0}" presName="sibTrans" presStyleCnt="0"/>
      <dgm:spPr/>
    </dgm:pt>
    <dgm:pt modelId="{62E7EF5F-2BFF-4DB2-9584-21A3ABFD990E}" type="pres">
      <dgm:prSet presAssocID="{4A60CAE9-2EEA-4AFB-B5A0-79B8D5890A91}" presName="node" presStyleLbl="node1" presStyleIdx="5" presStyleCnt="7">
        <dgm:presLayoutVars>
          <dgm:bulletEnabled val="1"/>
        </dgm:presLayoutVars>
      </dgm:prSet>
      <dgm:spPr/>
    </dgm:pt>
    <dgm:pt modelId="{EED51F1B-8E94-4DA7-B89D-7775CE4C89DA}" type="pres">
      <dgm:prSet presAssocID="{C3207CA3-07FF-40F5-ACD4-1E1A049CEF69}" presName="sibTrans" presStyleCnt="0"/>
      <dgm:spPr/>
    </dgm:pt>
    <dgm:pt modelId="{7248AB81-3BC3-48DF-B6D9-A6763FD9358D}" type="pres">
      <dgm:prSet presAssocID="{64FE0AE3-810A-4F50-83D5-19D54374F5B9}" presName="node" presStyleLbl="node1" presStyleIdx="6" presStyleCnt="7">
        <dgm:presLayoutVars>
          <dgm:bulletEnabled val="1"/>
        </dgm:presLayoutVars>
      </dgm:prSet>
      <dgm:spPr/>
    </dgm:pt>
  </dgm:ptLst>
  <dgm:cxnLst>
    <dgm:cxn modelId="{1417A735-7AEC-4D7F-9279-012525098ED8}" srcId="{10389135-706A-473C-BF7F-E8981F0F32A7}" destId="{64FE0AE3-810A-4F50-83D5-19D54374F5B9}" srcOrd="6" destOrd="0" parTransId="{276ACD2D-1711-428D-A51B-2D9A0832B9A1}" sibTransId="{B755F3C6-CF4C-4363-9272-2A2476196C88}"/>
    <dgm:cxn modelId="{A3ABCD35-5B31-47EA-A74A-AB270EB84EF6}" type="presOf" srcId="{0661EEC2-79DA-4787-A542-DDD7D5C8ACA7}" destId="{6870391B-9981-4E7D-A128-7986DBB5BF4D}" srcOrd="0" destOrd="0" presId="urn:microsoft.com/office/officeart/2005/8/layout/default"/>
    <dgm:cxn modelId="{7A7CAB3C-702C-4FCB-BFA6-FCFDB8643D0D}" srcId="{10389135-706A-473C-BF7F-E8981F0F32A7}" destId="{08C29154-31B5-48FB-AB39-A05FC271B1C6}" srcOrd="0" destOrd="0" parTransId="{81108A3A-D82D-4CA6-9FF2-BB845AD57125}" sibTransId="{86331D19-D848-4429-8B6A-B827EC42DA36}"/>
    <dgm:cxn modelId="{4569053F-A7CC-4DC3-8CC3-0C37455A74E9}" srcId="{10389135-706A-473C-BF7F-E8981F0F32A7}" destId="{0661EEC2-79DA-4787-A542-DDD7D5C8ACA7}" srcOrd="4" destOrd="0" parTransId="{756FDBEC-97B7-416C-9DA9-13082157C3CA}" sibTransId="{D7FA2791-82DD-4680-A9F1-98F87B175EA0}"/>
    <dgm:cxn modelId="{C8C5FC49-58C0-46BD-B4A2-F4A627B780A8}" type="presOf" srcId="{86B5E6D5-9881-4913-AE48-69EF8E7D489B}" destId="{20E8B1DC-42AB-43BC-AEFC-37390AF8F7B5}" srcOrd="0" destOrd="0" presId="urn:microsoft.com/office/officeart/2005/8/layout/default"/>
    <dgm:cxn modelId="{E57D6471-5B3A-4CB6-923D-5ED94E811F5D}" srcId="{10389135-706A-473C-BF7F-E8981F0F32A7}" destId="{4A60CAE9-2EEA-4AFB-B5A0-79B8D5890A91}" srcOrd="5" destOrd="0" parTransId="{7A04924D-D326-4A85-AD4F-9DC2AC043983}" sibTransId="{C3207CA3-07FF-40F5-ACD4-1E1A049CEF69}"/>
    <dgm:cxn modelId="{04C43659-FFD4-403B-AF46-C41E75DE8F67}" srcId="{10389135-706A-473C-BF7F-E8981F0F32A7}" destId="{B76BB273-72B2-41AA-80C0-E66FB94F8CC7}" srcOrd="2" destOrd="0" parTransId="{883E858E-D4E7-4BA7-8675-627257BA4A8E}" sibTransId="{9B3FCB6F-97A2-425B-9CAE-EE4F499F6568}"/>
    <dgm:cxn modelId="{6A205998-861B-4DC7-B4B7-043CCAB9D47E}" type="presOf" srcId="{64FE0AE3-810A-4F50-83D5-19D54374F5B9}" destId="{7248AB81-3BC3-48DF-B6D9-A6763FD9358D}" srcOrd="0" destOrd="0" presId="urn:microsoft.com/office/officeart/2005/8/layout/default"/>
    <dgm:cxn modelId="{DEBDC5A1-24D3-4CF1-8065-E575378DFFB4}" type="presOf" srcId="{08C29154-31B5-48FB-AB39-A05FC271B1C6}" destId="{38B38AE1-A2A1-40E3-8360-9687C997AE6A}" srcOrd="0" destOrd="0" presId="urn:microsoft.com/office/officeart/2005/8/layout/default"/>
    <dgm:cxn modelId="{D8C5B5A7-04BD-456A-9C43-8C1993879EB3}" type="presOf" srcId="{994832C8-B1E1-49F1-B08E-0C9F88C4A3FE}" destId="{1584C692-E9E7-491D-875D-60C15D0B4262}" srcOrd="0" destOrd="0" presId="urn:microsoft.com/office/officeart/2005/8/layout/default"/>
    <dgm:cxn modelId="{A3C3EFC6-9153-4C4B-8176-6834CD0C2493}" type="presOf" srcId="{4A60CAE9-2EEA-4AFB-B5A0-79B8D5890A91}" destId="{62E7EF5F-2BFF-4DB2-9584-21A3ABFD990E}" srcOrd="0" destOrd="0" presId="urn:microsoft.com/office/officeart/2005/8/layout/default"/>
    <dgm:cxn modelId="{4C1054D2-92D5-44BE-9734-073DEE6112F9}" type="presOf" srcId="{10389135-706A-473C-BF7F-E8981F0F32A7}" destId="{2769C31A-94C4-40AE-BB5C-A07284B46B0D}" srcOrd="0" destOrd="0" presId="urn:microsoft.com/office/officeart/2005/8/layout/default"/>
    <dgm:cxn modelId="{AA840FDA-6C35-4D18-84BD-021CC5F76610}" type="presOf" srcId="{B76BB273-72B2-41AA-80C0-E66FB94F8CC7}" destId="{34CBA1EE-18C5-4124-9D8A-7561058A581D}" srcOrd="0" destOrd="0" presId="urn:microsoft.com/office/officeart/2005/8/layout/default"/>
    <dgm:cxn modelId="{60313BF0-3B51-42C1-BFD9-4073BB02F592}" srcId="{10389135-706A-473C-BF7F-E8981F0F32A7}" destId="{994832C8-B1E1-49F1-B08E-0C9F88C4A3FE}" srcOrd="3" destOrd="0" parTransId="{8DD2A7B5-25A4-4696-988A-530872E71C49}" sibTransId="{B84BB2D7-F69C-47FC-976A-DA5F77A6A638}"/>
    <dgm:cxn modelId="{1ADEF8F0-F2BE-4609-9EDD-5A2FB2B22F61}" srcId="{10389135-706A-473C-BF7F-E8981F0F32A7}" destId="{86B5E6D5-9881-4913-AE48-69EF8E7D489B}" srcOrd="1" destOrd="0" parTransId="{7AC18AEB-ABAF-4B74-BF15-A5EB46428E62}" sibTransId="{B561A620-3CE3-4FAE-AA26-344D5F849524}"/>
    <dgm:cxn modelId="{0903C9EF-03FF-4687-9DDF-C167B1C63010}" type="presParOf" srcId="{2769C31A-94C4-40AE-BB5C-A07284B46B0D}" destId="{38B38AE1-A2A1-40E3-8360-9687C997AE6A}" srcOrd="0" destOrd="0" presId="urn:microsoft.com/office/officeart/2005/8/layout/default"/>
    <dgm:cxn modelId="{983BE434-4645-4F30-99DF-DFB9465CDED2}" type="presParOf" srcId="{2769C31A-94C4-40AE-BB5C-A07284B46B0D}" destId="{9E97F060-ACFA-444C-B926-CAE33FF7F3BF}" srcOrd="1" destOrd="0" presId="urn:microsoft.com/office/officeart/2005/8/layout/default"/>
    <dgm:cxn modelId="{EBA24EAB-E447-42FF-898F-95CB0B456195}" type="presParOf" srcId="{2769C31A-94C4-40AE-BB5C-A07284B46B0D}" destId="{20E8B1DC-42AB-43BC-AEFC-37390AF8F7B5}" srcOrd="2" destOrd="0" presId="urn:microsoft.com/office/officeart/2005/8/layout/default"/>
    <dgm:cxn modelId="{CE6FA24F-5D82-4DA2-AE02-805C2313B612}" type="presParOf" srcId="{2769C31A-94C4-40AE-BB5C-A07284B46B0D}" destId="{67A33B1B-1DDB-4590-9288-F1142DDCF248}" srcOrd="3" destOrd="0" presId="urn:microsoft.com/office/officeart/2005/8/layout/default"/>
    <dgm:cxn modelId="{24CE8178-CB03-4EA2-B3AF-3B0AC217776C}" type="presParOf" srcId="{2769C31A-94C4-40AE-BB5C-A07284B46B0D}" destId="{34CBA1EE-18C5-4124-9D8A-7561058A581D}" srcOrd="4" destOrd="0" presId="urn:microsoft.com/office/officeart/2005/8/layout/default"/>
    <dgm:cxn modelId="{78E7554A-58CF-4113-AD05-740CCD4D2DDB}" type="presParOf" srcId="{2769C31A-94C4-40AE-BB5C-A07284B46B0D}" destId="{B2FEAB81-BA5C-441D-8155-A0351099B9FD}" srcOrd="5" destOrd="0" presId="urn:microsoft.com/office/officeart/2005/8/layout/default"/>
    <dgm:cxn modelId="{8494C719-A98F-4362-870D-5D4411157CCF}" type="presParOf" srcId="{2769C31A-94C4-40AE-BB5C-A07284B46B0D}" destId="{1584C692-E9E7-491D-875D-60C15D0B4262}" srcOrd="6" destOrd="0" presId="urn:microsoft.com/office/officeart/2005/8/layout/default"/>
    <dgm:cxn modelId="{52071E29-E1B4-4EDD-A42B-7EDE8237A9C4}" type="presParOf" srcId="{2769C31A-94C4-40AE-BB5C-A07284B46B0D}" destId="{C81AF647-3FD7-4708-9670-B3057C9E1451}" srcOrd="7" destOrd="0" presId="urn:microsoft.com/office/officeart/2005/8/layout/default"/>
    <dgm:cxn modelId="{467CEA73-2DBB-47CF-A3FF-6D8102C185EB}" type="presParOf" srcId="{2769C31A-94C4-40AE-BB5C-A07284B46B0D}" destId="{6870391B-9981-4E7D-A128-7986DBB5BF4D}" srcOrd="8" destOrd="0" presId="urn:microsoft.com/office/officeart/2005/8/layout/default"/>
    <dgm:cxn modelId="{ACAE4CBC-D7E0-4888-BEC1-B9192CA3EEBA}" type="presParOf" srcId="{2769C31A-94C4-40AE-BB5C-A07284B46B0D}" destId="{860678C3-10D9-4438-9B87-D90493FD626F}" srcOrd="9" destOrd="0" presId="urn:microsoft.com/office/officeart/2005/8/layout/default"/>
    <dgm:cxn modelId="{DE6CD2B3-D257-4910-A19B-9E4AD786786A}" type="presParOf" srcId="{2769C31A-94C4-40AE-BB5C-A07284B46B0D}" destId="{62E7EF5F-2BFF-4DB2-9584-21A3ABFD990E}" srcOrd="10" destOrd="0" presId="urn:microsoft.com/office/officeart/2005/8/layout/default"/>
    <dgm:cxn modelId="{3F0F6175-6624-4A1F-8F5C-D5868DE81B45}" type="presParOf" srcId="{2769C31A-94C4-40AE-BB5C-A07284B46B0D}" destId="{EED51F1B-8E94-4DA7-B89D-7775CE4C89DA}" srcOrd="11" destOrd="0" presId="urn:microsoft.com/office/officeart/2005/8/layout/default"/>
    <dgm:cxn modelId="{941A741F-7112-46D4-97EE-E7C949C92507}" type="presParOf" srcId="{2769C31A-94C4-40AE-BB5C-A07284B46B0D}" destId="{7248AB81-3BC3-48DF-B6D9-A6763FD9358D}" srcOrd="12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05CB3C3-DBB8-49C3-908D-BF404B86C04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E0C4CB9-31ED-435D-934C-4D8EC6E2D73F}">
      <dgm:prSet custT="1"/>
      <dgm:spPr/>
      <dgm:t>
        <a:bodyPr/>
        <a:lstStyle/>
        <a:p>
          <a:pPr rtl="0"/>
          <a:r>
            <a:rPr lang="es-CO" sz="1400" b="0" i="0" baseline="0">
              <a:latin typeface="Montserrat" panose="00000500000000000000" pitchFamily="50" charset="0"/>
            </a:rPr>
            <a:t>Técnica nuclear</a:t>
          </a:r>
          <a:endParaRPr lang="es-CO" sz="1400">
            <a:latin typeface="Montserrat" panose="00000500000000000000" pitchFamily="50" charset="0"/>
          </a:endParaRPr>
        </a:p>
      </dgm:t>
    </dgm:pt>
    <dgm:pt modelId="{A96F2D5E-D347-4A3D-A496-5BF925F5DC8F}" type="parTrans" cxnId="{ADEA0F47-CD97-45EB-A680-D338C1ED9823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921D35D7-F318-49F4-931F-BE03C7899549}" type="sibTrans" cxnId="{ADEA0F47-CD97-45EB-A680-D338C1ED9823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2437B444-0B2E-4645-9777-67A22EE5196D}">
      <dgm:prSet custT="1"/>
      <dgm:spPr/>
      <dgm:t>
        <a:bodyPr/>
        <a:lstStyle/>
        <a:p>
          <a:pPr rtl="0"/>
          <a:r>
            <a:rPr lang="es-CO" sz="1400" b="1" i="0" baseline="0">
              <a:latin typeface="Montserrat" panose="00000500000000000000" pitchFamily="50" charset="0"/>
            </a:rPr>
            <a:t>Perfusión: </a:t>
          </a:r>
          <a:r>
            <a:rPr lang="es-CO" sz="1400" b="0" i="0" baseline="0">
              <a:latin typeface="Montserrat" panose="00000500000000000000" pitchFamily="50" charset="0"/>
            </a:rPr>
            <a:t>Albumina marcada con Tc99</a:t>
          </a:r>
          <a:endParaRPr lang="es-CO" sz="1400">
            <a:latin typeface="Montserrat" panose="00000500000000000000" pitchFamily="50" charset="0"/>
          </a:endParaRPr>
        </a:p>
      </dgm:t>
    </dgm:pt>
    <dgm:pt modelId="{18914F74-8FF6-4298-B04B-1DF69501E0E7}" type="parTrans" cxnId="{2F9F24A2-EEA8-4095-A920-FCEDE5F53D99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A8877F18-16A2-4809-A011-5B5154F710CB}" type="sibTrans" cxnId="{2F9F24A2-EEA8-4095-A920-FCEDE5F53D99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FC441430-5804-46EF-8302-F4796E6CDC52}">
      <dgm:prSet custT="1"/>
      <dgm:spPr/>
      <dgm:t>
        <a:bodyPr/>
        <a:lstStyle/>
        <a:p>
          <a:pPr rtl="0"/>
          <a:r>
            <a:rPr lang="es-CO" sz="1400" b="1" i="0" baseline="0" dirty="0">
              <a:latin typeface="Montserrat" panose="00000500000000000000" pitchFamily="50" charset="0"/>
            </a:rPr>
            <a:t>Ventilación: </a:t>
          </a:r>
          <a:r>
            <a:rPr lang="es-CO" sz="1400" b="0" i="0" baseline="0" dirty="0">
              <a:latin typeface="Montserrat" panose="00000500000000000000" pitchFamily="50" charset="0"/>
            </a:rPr>
            <a:t>Gas Xenon-133, Aerosol Tc99</a:t>
          </a:r>
          <a:endParaRPr lang="es-CO" sz="1400" dirty="0">
            <a:latin typeface="Montserrat" panose="00000500000000000000" pitchFamily="50" charset="0"/>
          </a:endParaRPr>
        </a:p>
      </dgm:t>
    </dgm:pt>
    <dgm:pt modelId="{C4CD02BA-B53C-48F8-AD62-BA061949D12F}" type="parTrans" cxnId="{C57097B4-720D-4964-91EF-CFAA871AF56C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5D863B28-8492-4491-ACFE-BB887D5F23E4}" type="sibTrans" cxnId="{C57097B4-720D-4964-91EF-CFAA871AF56C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03FAD67F-569F-4422-8F6C-56B3ADA7CA27}">
      <dgm:prSet custT="1"/>
      <dgm:spPr/>
      <dgm:t>
        <a:bodyPr/>
        <a:lstStyle/>
        <a:p>
          <a:pPr rtl="0"/>
          <a:r>
            <a:rPr lang="es-CO" sz="1400" b="0" i="0" baseline="0">
              <a:latin typeface="Montserrat" panose="00000500000000000000" pitchFamily="50" charset="0"/>
            </a:rPr>
            <a:t>Menos radiación y medio de contraste</a:t>
          </a:r>
          <a:endParaRPr lang="es-CO" sz="1400">
            <a:latin typeface="Montserrat" panose="00000500000000000000" pitchFamily="50" charset="0"/>
          </a:endParaRPr>
        </a:p>
      </dgm:t>
    </dgm:pt>
    <dgm:pt modelId="{6DA22E57-100C-4C8E-B03F-F4148B56FE0D}" type="parTrans" cxnId="{9EB3D6F1-D87F-4862-9D37-84EFE19E80DB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38049A83-CBC5-49F2-A257-3C79EFC90D0B}" type="sibTrans" cxnId="{9EB3D6F1-D87F-4862-9D37-84EFE19E80DB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85782395-AC72-42B8-8BC6-6920101F143C}">
      <dgm:prSet custT="1"/>
      <dgm:spPr/>
      <dgm:t>
        <a:bodyPr/>
        <a:lstStyle/>
        <a:p>
          <a:pPr rtl="0"/>
          <a:r>
            <a:rPr lang="es-CO" sz="1400" b="0" i="0" baseline="0">
              <a:latin typeface="Montserrat" panose="00000500000000000000" pitchFamily="50" charset="0"/>
            </a:rPr>
            <a:t>Resultados</a:t>
          </a:r>
          <a:endParaRPr lang="es-CO" sz="1400">
            <a:latin typeface="Montserrat" panose="00000500000000000000" pitchFamily="50" charset="0"/>
          </a:endParaRPr>
        </a:p>
      </dgm:t>
    </dgm:pt>
    <dgm:pt modelId="{A9C1920D-5D66-4E15-81BE-A2FFC24D4E9D}" type="parTrans" cxnId="{DCAE7D18-35B0-4930-AC6C-11481FB62E91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B3C9AFB5-A819-40DE-B851-5EFE6A263A46}" type="sibTrans" cxnId="{DCAE7D18-35B0-4930-AC6C-11481FB62E91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183F8A3B-84B3-4013-8E8B-926DEB3886D1}">
      <dgm:prSet custT="1"/>
      <dgm:spPr/>
      <dgm:t>
        <a:bodyPr/>
        <a:lstStyle/>
        <a:p>
          <a:pPr rtl="0"/>
          <a:r>
            <a:rPr lang="es-CO" sz="1400" b="0" i="0" baseline="0">
              <a:latin typeface="Montserrat" panose="00000500000000000000" pitchFamily="50" charset="0"/>
            </a:rPr>
            <a:t>Normal</a:t>
          </a:r>
          <a:endParaRPr lang="es-CO" sz="1400">
            <a:latin typeface="Montserrat" panose="00000500000000000000" pitchFamily="50" charset="0"/>
          </a:endParaRPr>
        </a:p>
      </dgm:t>
    </dgm:pt>
    <dgm:pt modelId="{7A081036-6635-4A11-9DCD-484E215E4D75}" type="parTrans" cxnId="{FFC90349-33F0-466C-87C2-4F1D753EF763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BDDE3790-B6E6-4166-AC52-4520118ED860}" type="sibTrans" cxnId="{FFC90349-33F0-466C-87C2-4F1D753EF763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EA103487-1151-45D4-97CA-C1E9E50D68A0}">
      <dgm:prSet custT="1"/>
      <dgm:spPr/>
      <dgm:t>
        <a:bodyPr/>
        <a:lstStyle/>
        <a:p>
          <a:pPr rtl="0"/>
          <a:r>
            <a:rPr lang="es-CO" sz="1400" b="0" i="0" baseline="0">
              <a:latin typeface="Montserrat" panose="00000500000000000000" pitchFamily="50" charset="0"/>
            </a:rPr>
            <a:t>Alta probabilidad (Defecto en perfusión con ventilación normal)</a:t>
          </a:r>
          <a:endParaRPr lang="es-CO" sz="1400">
            <a:latin typeface="Montserrat" panose="00000500000000000000" pitchFamily="50" charset="0"/>
          </a:endParaRPr>
        </a:p>
      </dgm:t>
    </dgm:pt>
    <dgm:pt modelId="{4518D5AA-58B4-4DBF-8B87-F5F86D80F735}" type="parTrans" cxnId="{25A40627-242B-4C33-9206-0E826F432784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F150026C-DAB6-49D4-B992-7BDBFE807A12}" type="sibTrans" cxnId="{25A40627-242B-4C33-9206-0E826F432784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825E0AAE-E2EE-4E46-ABCE-E251A0B95A6A}">
      <dgm:prSet custT="1"/>
      <dgm:spPr/>
      <dgm:t>
        <a:bodyPr/>
        <a:lstStyle/>
        <a:p>
          <a:pPr rtl="0"/>
          <a:r>
            <a:rPr lang="es-CO" sz="1400" b="0" i="0" baseline="0">
              <a:latin typeface="Montserrat" panose="00000500000000000000" pitchFamily="50" charset="0"/>
            </a:rPr>
            <a:t>No diagnóstico</a:t>
          </a:r>
          <a:endParaRPr lang="es-CO" sz="1400">
            <a:latin typeface="Montserrat" panose="00000500000000000000" pitchFamily="50" charset="0"/>
          </a:endParaRPr>
        </a:p>
      </dgm:t>
    </dgm:pt>
    <dgm:pt modelId="{D6F0C466-7CAF-4C47-BEFE-B4702DC70A12}" type="parTrans" cxnId="{63112894-67E6-402C-9A6F-6D024FAA4379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9968BBB6-30CE-4EB0-976A-760BADE62DB5}" type="sibTrans" cxnId="{63112894-67E6-402C-9A6F-6D024FAA4379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E2E796D9-3961-4B42-98E7-A1EDC18BFCFB}">
      <dgm:prSet custT="1"/>
      <dgm:spPr/>
      <dgm:t>
        <a:bodyPr/>
        <a:lstStyle/>
        <a:p>
          <a:pPr rtl="0"/>
          <a:r>
            <a:rPr lang="es-CO" sz="1400" b="0" i="0" baseline="0" dirty="0">
              <a:latin typeface="Montserrat" panose="00000500000000000000" pitchFamily="50" charset="0"/>
            </a:rPr>
            <a:t>Defecto en ambos:</a:t>
          </a:r>
          <a:endParaRPr lang="es-CO" sz="1400" dirty="0">
            <a:latin typeface="Montserrat" panose="00000500000000000000" pitchFamily="50" charset="0"/>
          </a:endParaRPr>
        </a:p>
      </dgm:t>
    </dgm:pt>
    <dgm:pt modelId="{951C9862-A6B4-4E45-A134-52FF3180166E}" type="parTrans" cxnId="{7D09BB93-5A71-49E9-ABB5-468DA5EDB3FE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0B3DEBEF-61EF-413B-8FEA-E9E554584883}" type="sibTrans" cxnId="{7D09BB93-5A71-49E9-ABB5-468DA5EDB3FE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3DECD83E-000A-4B34-A55F-5199CB688017}">
      <dgm:prSet custT="1"/>
      <dgm:spPr/>
      <dgm:t>
        <a:bodyPr/>
        <a:lstStyle/>
        <a:p>
          <a:pPr rtl="0"/>
          <a:r>
            <a:rPr lang="es-CO" sz="1400" b="0" i="0" baseline="0" dirty="0">
              <a:latin typeface="Montserrat" panose="00000500000000000000" pitchFamily="50" charset="0"/>
            </a:rPr>
            <a:t>Consolidación,</a:t>
          </a:r>
          <a:endParaRPr lang="es-CO" sz="1400" dirty="0">
            <a:latin typeface="Montserrat" panose="00000500000000000000" pitchFamily="50" charset="0"/>
          </a:endParaRPr>
        </a:p>
      </dgm:t>
    </dgm:pt>
    <dgm:pt modelId="{BADA52E1-8B61-4C7E-9D5B-53A1E4AC2CDB}" type="parTrans" cxnId="{92D7BEEB-1E79-4C38-B7EA-6507969BE78D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18D89F52-8328-4018-BE13-C8FD0B2D799E}" type="sibTrans" cxnId="{92D7BEEB-1E79-4C38-B7EA-6507969BE78D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5219F062-7329-4E3C-BB76-244B86FF1013}">
      <dgm:prSet custT="1"/>
      <dgm:spPr/>
      <dgm:t>
        <a:bodyPr/>
        <a:lstStyle/>
        <a:p>
          <a:pPr rtl="0"/>
          <a:r>
            <a:rPr lang="es-CO" sz="1400" b="0" i="0" baseline="0" dirty="0">
              <a:latin typeface="Montserrat" panose="00000500000000000000" pitchFamily="50" charset="0"/>
            </a:rPr>
            <a:t>Atelectasia</a:t>
          </a:r>
          <a:endParaRPr lang="es-CO" sz="1400" dirty="0">
            <a:latin typeface="Montserrat" panose="00000500000000000000" pitchFamily="50" charset="0"/>
          </a:endParaRPr>
        </a:p>
      </dgm:t>
    </dgm:pt>
    <dgm:pt modelId="{537080E8-578B-4D38-B149-8B0D7E961D18}" type="parTrans" cxnId="{596FC09B-BFBF-40D9-98BD-EF7F972506A2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29C366CD-8A50-416F-A592-BF935C11F595}" type="sibTrans" cxnId="{596FC09B-BFBF-40D9-98BD-EF7F972506A2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A3B5D805-0511-41E8-8FC9-D7F31A06C006}">
      <dgm:prSet custT="1"/>
      <dgm:spPr/>
      <dgm:t>
        <a:bodyPr/>
        <a:lstStyle/>
        <a:p>
          <a:pPr rtl="0"/>
          <a:r>
            <a:rPr lang="es-CO" sz="1400" b="0" i="0" baseline="0" dirty="0">
              <a:latin typeface="Montserrat" panose="00000500000000000000" pitchFamily="50" charset="0"/>
            </a:rPr>
            <a:t>Infarto pulmonar</a:t>
          </a:r>
          <a:endParaRPr lang="es-CO" sz="1400" dirty="0">
            <a:latin typeface="Montserrat" panose="00000500000000000000" pitchFamily="50" charset="0"/>
          </a:endParaRPr>
        </a:p>
      </dgm:t>
    </dgm:pt>
    <dgm:pt modelId="{89B42861-3806-4127-B369-F23D1F8182B1}" type="parTrans" cxnId="{B401CAE8-9130-471D-8BF9-3DF7924019EE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F251EF64-497D-489E-A21B-478676B239FF}" type="sibTrans" cxnId="{B401CAE8-9130-471D-8BF9-3DF7924019EE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D7203588-909A-4030-9F10-364CB3CD10A0}">
      <dgm:prSet custT="1"/>
      <dgm:spPr/>
      <dgm:t>
        <a:bodyPr/>
        <a:lstStyle/>
        <a:p>
          <a:pPr rtl="0"/>
          <a:r>
            <a:rPr lang="es-CO" sz="1400" b="0" i="0" baseline="0" dirty="0">
              <a:latin typeface="Montserrat" panose="00000500000000000000" pitchFamily="50" charset="0"/>
            </a:rPr>
            <a:t>Derrame pleural</a:t>
          </a:r>
          <a:endParaRPr lang="es-CO" sz="1400" dirty="0">
            <a:latin typeface="Montserrat" panose="00000500000000000000" pitchFamily="50" charset="0"/>
          </a:endParaRPr>
        </a:p>
      </dgm:t>
    </dgm:pt>
    <dgm:pt modelId="{A5DEB931-C1DF-42B4-863C-CB841FD04863}" type="parTrans" cxnId="{E652C220-101B-4BC1-B2D8-2CD2146155E0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46F5EAFE-319A-4630-8F63-B017F658579A}" type="sibTrans" cxnId="{E652C220-101B-4BC1-B2D8-2CD2146155E0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2B90F2DC-07AB-4E20-B9CF-BEA238056EDE}">
      <dgm:prSet custT="1"/>
      <dgm:spPr/>
      <dgm:t>
        <a:bodyPr/>
        <a:lstStyle/>
        <a:p>
          <a:pPr rtl="0"/>
          <a:r>
            <a:rPr lang="es-CO" sz="1400" b="0" i="0" baseline="0">
              <a:latin typeface="Montserrat" panose="00000500000000000000" pitchFamily="50" charset="0"/>
            </a:rPr>
            <a:t>EPOC</a:t>
          </a:r>
          <a:r>
            <a:rPr lang="es-CO" sz="1400" b="0" i="0" baseline="0" dirty="0">
              <a:latin typeface="Montserrat" panose="00000500000000000000" pitchFamily="50" charset="0"/>
            </a:rPr>
            <a:t>.</a:t>
          </a:r>
          <a:endParaRPr lang="es-CO" sz="1400" dirty="0">
            <a:latin typeface="Montserrat" panose="00000500000000000000" pitchFamily="50" charset="0"/>
          </a:endParaRPr>
        </a:p>
      </dgm:t>
    </dgm:pt>
    <dgm:pt modelId="{07BD6420-B98D-4A71-8A39-AC90F5B0D2A9}" type="parTrans" cxnId="{CA73A4C4-9352-4DED-B4C8-D393408A3046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21C23DF7-4C6A-4238-A5AE-6902F1785DCC}" type="sibTrans" cxnId="{CA73A4C4-9352-4DED-B4C8-D393408A3046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4ADD7F9E-6F87-4B38-8CE4-F664FF02BC12}" type="pres">
      <dgm:prSet presAssocID="{105CB3C3-DBB8-49C3-908D-BF404B86C043}" presName="linear" presStyleCnt="0">
        <dgm:presLayoutVars>
          <dgm:dir/>
          <dgm:animLvl val="lvl"/>
          <dgm:resizeHandles val="exact"/>
        </dgm:presLayoutVars>
      </dgm:prSet>
      <dgm:spPr/>
    </dgm:pt>
    <dgm:pt modelId="{5988111C-C620-406D-804B-EAF83BD75E73}" type="pres">
      <dgm:prSet presAssocID="{7E0C4CB9-31ED-435D-934C-4D8EC6E2D73F}" presName="parentLin" presStyleCnt="0"/>
      <dgm:spPr/>
    </dgm:pt>
    <dgm:pt modelId="{6FF40ADF-EE82-40BE-A893-5ED43F827788}" type="pres">
      <dgm:prSet presAssocID="{7E0C4CB9-31ED-435D-934C-4D8EC6E2D73F}" presName="parentLeftMargin" presStyleLbl="node1" presStyleIdx="0" presStyleCnt="4"/>
      <dgm:spPr/>
    </dgm:pt>
    <dgm:pt modelId="{6013938C-8552-4C56-BEB8-C20B42881793}" type="pres">
      <dgm:prSet presAssocID="{7E0C4CB9-31ED-435D-934C-4D8EC6E2D73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CA83856-0009-43CA-87D9-2614789CC749}" type="pres">
      <dgm:prSet presAssocID="{7E0C4CB9-31ED-435D-934C-4D8EC6E2D73F}" presName="negativeSpace" presStyleCnt="0"/>
      <dgm:spPr/>
    </dgm:pt>
    <dgm:pt modelId="{0F563792-25B0-44DB-8B97-B418488AAA84}" type="pres">
      <dgm:prSet presAssocID="{7E0C4CB9-31ED-435D-934C-4D8EC6E2D73F}" presName="childText" presStyleLbl="conFgAcc1" presStyleIdx="0" presStyleCnt="4">
        <dgm:presLayoutVars>
          <dgm:bulletEnabled val="1"/>
        </dgm:presLayoutVars>
      </dgm:prSet>
      <dgm:spPr/>
    </dgm:pt>
    <dgm:pt modelId="{429CBD12-F497-4459-9932-F54331868065}" type="pres">
      <dgm:prSet presAssocID="{921D35D7-F318-49F4-931F-BE03C7899549}" presName="spaceBetweenRectangles" presStyleCnt="0"/>
      <dgm:spPr/>
    </dgm:pt>
    <dgm:pt modelId="{FCCD813C-21BB-455D-9B31-48D385498BB8}" type="pres">
      <dgm:prSet presAssocID="{03FAD67F-569F-4422-8F6C-56B3ADA7CA27}" presName="parentLin" presStyleCnt="0"/>
      <dgm:spPr/>
    </dgm:pt>
    <dgm:pt modelId="{04D540C0-3706-4E91-85BF-6F4B4D16C2D5}" type="pres">
      <dgm:prSet presAssocID="{03FAD67F-569F-4422-8F6C-56B3ADA7CA27}" presName="parentLeftMargin" presStyleLbl="node1" presStyleIdx="0" presStyleCnt="4"/>
      <dgm:spPr/>
    </dgm:pt>
    <dgm:pt modelId="{507FA88D-FACB-4AC0-9816-5890B4E80ED2}" type="pres">
      <dgm:prSet presAssocID="{03FAD67F-569F-4422-8F6C-56B3ADA7CA2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CE6DCA0-2BF0-4F20-931E-EAB352EF9057}" type="pres">
      <dgm:prSet presAssocID="{03FAD67F-569F-4422-8F6C-56B3ADA7CA27}" presName="negativeSpace" presStyleCnt="0"/>
      <dgm:spPr/>
    </dgm:pt>
    <dgm:pt modelId="{3797AEA7-2F39-4B0C-8219-A2476749D38D}" type="pres">
      <dgm:prSet presAssocID="{03FAD67F-569F-4422-8F6C-56B3ADA7CA27}" presName="childText" presStyleLbl="conFgAcc1" presStyleIdx="1" presStyleCnt="4">
        <dgm:presLayoutVars>
          <dgm:bulletEnabled val="1"/>
        </dgm:presLayoutVars>
      </dgm:prSet>
      <dgm:spPr/>
    </dgm:pt>
    <dgm:pt modelId="{AA7C8435-42D8-461A-93E0-FC28C73CFF41}" type="pres">
      <dgm:prSet presAssocID="{38049A83-CBC5-49F2-A257-3C79EFC90D0B}" presName="spaceBetweenRectangles" presStyleCnt="0"/>
      <dgm:spPr/>
    </dgm:pt>
    <dgm:pt modelId="{F5B3CFEC-62F4-43A1-9B19-8DD49468E6B6}" type="pres">
      <dgm:prSet presAssocID="{85782395-AC72-42B8-8BC6-6920101F143C}" presName="parentLin" presStyleCnt="0"/>
      <dgm:spPr/>
    </dgm:pt>
    <dgm:pt modelId="{53667342-4845-4072-8826-9A48C114219E}" type="pres">
      <dgm:prSet presAssocID="{85782395-AC72-42B8-8BC6-6920101F143C}" presName="parentLeftMargin" presStyleLbl="node1" presStyleIdx="1" presStyleCnt="4"/>
      <dgm:spPr/>
    </dgm:pt>
    <dgm:pt modelId="{2CFE0601-579A-4650-B0F7-E25F4BACD495}" type="pres">
      <dgm:prSet presAssocID="{85782395-AC72-42B8-8BC6-6920101F143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39CC2CE-1EC7-406E-B40E-E0C4F7A29FC6}" type="pres">
      <dgm:prSet presAssocID="{85782395-AC72-42B8-8BC6-6920101F143C}" presName="negativeSpace" presStyleCnt="0"/>
      <dgm:spPr/>
    </dgm:pt>
    <dgm:pt modelId="{316FE254-E3C4-4A13-8483-99D89A5D518B}" type="pres">
      <dgm:prSet presAssocID="{85782395-AC72-42B8-8BC6-6920101F143C}" presName="childText" presStyleLbl="conFgAcc1" presStyleIdx="2" presStyleCnt="4">
        <dgm:presLayoutVars>
          <dgm:bulletEnabled val="1"/>
        </dgm:presLayoutVars>
      </dgm:prSet>
      <dgm:spPr/>
    </dgm:pt>
    <dgm:pt modelId="{520E9982-42BF-4258-887E-06A1C4A40975}" type="pres">
      <dgm:prSet presAssocID="{B3C9AFB5-A819-40DE-B851-5EFE6A263A46}" presName="spaceBetweenRectangles" presStyleCnt="0"/>
      <dgm:spPr/>
    </dgm:pt>
    <dgm:pt modelId="{81577F06-3A89-4603-B90C-4E50A543C5CA}" type="pres">
      <dgm:prSet presAssocID="{E2E796D9-3961-4B42-98E7-A1EDC18BFCFB}" presName="parentLin" presStyleCnt="0"/>
      <dgm:spPr/>
    </dgm:pt>
    <dgm:pt modelId="{9C89C30D-77A8-4257-8974-43169987CBE4}" type="pres">
      <dgm:prSet presAssocID="{E2E796D9-3961-4B42-98E7-A1EDC18BFCFB}" presName="parentLeftMargin" presStyleLbl="node1" presStyleIdx="2" presStyleCnt="4"/>
      <dgm:spPr/>
    </dgm:pt>
    <dgm:pt modelId="{069B2D21-8CD7-40DE-ADF7-DC2305D72542}" type="pres">
      <dgm:prSet presAssocID="{E2E796D9-3961-4B42-98E7-A1EDC18BFCF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8166122-013C-4D82-9D5E-C2DFC1D3A686}" type="pres">
      <dgm:prSet presAssocID="{E2E796D9-3961-4B42-98E7-A1EDC18BFCFB}" presName="negativeSpace" presStyleCnt="0"/>
      <dgm:spPr/>
    </dgm:pt>
    <dgm:pt modelId="{930C3D54-C73B-49CD-ABEC-A7BCCD91CF47}" type="pres">
      <dgm:prSet presAssocID="{E2E796D9-3961-4B42-98E7-A1EDC18BFCF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6D4630D-237B-4AC4-80B0-847AFB744025}" type="presOf" srcId="{183F8A3B-84B3-4013-8E8B-926DEB3886D1}" destId="{316FE254-E3C4-4A13-8483-99D89A5D518B}" srcOrd="0" destOrd="0" presId="urn:microsoft.com/office/officeart/2005/8/layout/list1"/>
    <dgm:cxn modelId="{DCAE7D18-35B0-4930-AC6C-11481FB62E91}" srcId="{105CB3C3-DBB8-49C3-908D-BF404B86C043}" destId="{85782395-AC72-42B8-8BC6-6920101F143C}" srcOrd="2" destOrd="0" parTransId="{A9C1920D-5D66-4E15-81BE-A2FFC24D4E9D}" sibTransId="{B3C9AFB5-A819-40DE-B851-5EFE6A263A46}"/>
    <dgm:cxn modelId="{E652C220-101B-4BC1-B2D8-2CD2146155E0}" srcId="{E2E796D9-3961-4B42-98E7-A1EDC18BFCFB}" destId="{D7203588-909A-4030-9F10-364CB3CD10A0}" srcOrd="3" destOrd="0" parTransId="{A5DEB931-C1DF-42B4-863C-CB841FD04863}" sibTransId="{46F5EAFE-319A-4630-8F63-B017F658579A}"/>
    <dgm:cxn modelId="{003B8026-2EDB-454B-8175-565D3A974795}" type="presOf" srcId="{7E0C4CB9-31ED-435D-934C-4D8EC6E2D73F}" destId="{6FF40ADF-EE82-40BE-A893-5ED43F827788}" srcOrd="0" destOrd="0" presId="urn:microsoft.com/office/officeart/2005/8/layout/list1"/>
    <dgm:cxn modelId="{25A40627-242B-4C33-9206-0E826F432784}" srcId="{85782395-AC72-42B8-8BC6-6920101F143C}" destId="{EA103487-1151-45D4-97CA-C1E9E50D68A0}" srcOrd="1" destOrd="0" parTransId="{4518D5AA-58B4-4DBF-8B87-F5F86D80F735}" sibTransId="{F150026C-DAB6-49D4-B992-7BDBFE807A12}"/>
    <dgm:cxn modelId="{480F543B-F011-402B-99B1-FDBCEC27CF48}" type="presOf" srcId="{EA103487-1151-45D4-97CA-C1E9E50D68A0}" destId="{316FE254-E3C4-4A13-8483-99D89A5D518B}" srcOrd="0" destOrd="1" presId="urn:microsoft.com/office/officeart/2005/8/layout/list1"/>
    <dgm:cxn modelId="{361FA85B-949B-4A2E-BD16-2D5A4AC7803E}" type="presOf" srcId="{03FAD67F-569F-4422-8F6C-56B3ADA7CA27}" destId="{507FA88D-FACB-4AC0-9816-5890B4E80ED2}" srcOrd="1" destOrd="0" presId="urn:microsoft.com/office/officeart/2005/8/layout/list1"/>
    <dgm:cxn modelId="{E4998D61-0008-46BB-8ECF-5ECC22F19AD0}" type="presOf" srcId="{85782395-AC72-42B8-8BC6-6920101F143C}" destId="{53667342-4845-4072-8826-9A48C114219E}" srcOrd="0" destOrd="0" presId="urn:microsoft.com/office/officeart/2005/8/layout/list1"/>
    <dgm:cxn modelId="{33132662-015A-4DDE-8311-CB7A4060D60D}" type="presOf" srcId="{E2E796D9-3961-4B42-98E7-A1EDC18BFCFB}" destId="{069B2D21-8CD7-40DE-ADF7-DC2305D72542}" srcOrd="1" destOrd="0" presId="urn:microsoft.com/office/officeart/2005/8/layout/list1"/>
    <dgm:cxn modelId="{ADEA0F47-CD97-45EB-A680-D338C1ED9823}" srcId="{105CB3C3-DBB8-49C3-908D-BF404B86C043}" destId="{7E0C4CB9-31ED-435D-934C-4D8EC6E2D73F}" srcOrd="0" destOrd="0" parTransId="{A96F2D5E-D347-4A3D-A496-5BF925F5DC8F}" sibTransId="{921D35D7-F318-49F4-931F-BE03C7899549}"/>
    <dgm:cxn modelId="{FFC90349-33F0-466C-87C2-4F1D753EF763}" srcId="{85782395-AC72-42B8-8BC6-6920101F143C}" destId="{183F8A3B-84B3-4013-8E8B-926DEB3886D1}" srcOrd="0" destOrd="0" parTransId="{7A081036-6635-4A11-9DCD-484E215E4D75}" sibTransId="{BDDE3790-B6E6-4166-AC52-4520118ED860}"/>
    <dgm:cxn modelId="{2FE5574E-8D22-4971-A5E0-EA6319AC65A1}" type="presOf" srcId="{85782395-AC72-42B8-8BC6-6920101F143C}" destId="{2CFE0601-579A-4650-B0F7-E25F4BACD495}" srcOrd="1" destOrd="0" presId="urn:microsoft.com/office/officeart/2005/8/layout/list1"/>
    <dgm:cxn modelId="{34F5F653-6809-44A4-BF49-435447E2AE69}" type="presOf" srcId="{3DECD83E-000A-4B34-A55F-5199CB688017}" destId="{930C3D54-C73B-49CD-ABEC-A7BCCD91CF47}" srcOrd="0" destOrd="0" presId="urn:microsoft.com/office/officeart/2005/8/layout/list1"/>
    <dgm:cxn modelId="{9C965755-D588-406C-B7F6-F371CE468728}" type="presOf" srcId="{E2E796D9-3961-4B42-98E7-A1EDC18BFCFB}" destId="{9C89C30D-77A8-4257-8974-43169987CBE4}" srcOrd="0" destOrd="0" presId="urn:microsoft.com/office/officeart/2005/8/layout/list1"/>
    <dgm:cxn modelId="{060E0C7F-0FC8-4676-9B75-EAC7DE47B9D5}" type="presOf" srcId="{2437B444-0B2E-4645-9777-67A22EE5196D}" destId="{0F563792-25B0-44DB-8B97-B418488AAA84}" srcOrd="0" destOrd="0" presId="urn:microsoft.com/office/officeart/2005/8/layout/list1"/>
    <dgm:cxn modelId="{8CD0BB80-6236-4180-990D-B49E568C2174}" type="presOf" srcId="{2B90F2DC-07AB-4E20-B9CF-BEA238056EDE}" destId="{930C3D54-C73B-49CD-ABEC-A7BCCD91CF47}" srcOrd="0" destOrd="4" presId="urn:microsoft.com/office/officeart/2005/8/layout/list1"/>
    <dgm:cxn modelId="{FCEFBF8E-6390-41C6-A15F-BAA444823AC7}" type="presOf" srcId="{825E0AAE-E2EE-4E46-ABCE-E251A0B95A6A}" destId="{316FE254-E3C4-4A13-8483-99D89A5D518B}" srcOrd="0" destOrd="2" presId="urn:microsoft.com/office/officeart/2005/8/layout/list1"/>
    <dgm:cxn modelId="{7D09BB93-5A71-49E9-ABB5-468DA5EDB3FE}" srcId="{105CB3C3-DBB8-49C3-908D-BF404B86C043}" destId="{E2E796D9-3961-4B42-98E7-A1EDC18BFCFB}" srcOrd="3" destOrd="0" parTransId="{951C9862-A6B4-4E45-A134-52FF3180166E}" sibTransId="{0B3DEBEF-61EF-413B-8FEA-E9E554584883}"/>
    <dgm:cxn modelId="{63112894-67E6-402C-9A6F-6D024FAA4379}" srcId="{85782395-AC72-42B8-8BC6-6920101F143C}" destId="{825E0AAE-E2EE-4E46-ABCE-E251A0B95A6A}" srcOrd="2" destOrd="0" parTransId="{D6F0C466-7CAF-4C47-BEFE-B4702DC70A12}" sibTransId="{9968BBB6-30CE-4EB0-976A-760BADE62DB5}"/>
    <dgm:cxn modelId="{2EB34B94-6EFA-4FEA-AA4C-BF47E032360E}" type="presOf" srcId="{D7203588-909A-4030-9F10-364CB3CD10A0}" destId="{930C3D54-C73B-49CD-ABEC-A7BCCD91CF47}" srcOrd="0" destOrd="3" presId="urn:microsoft.com/office/officeart/2005/8/layout/list1"/>
    <dgm:cxn modelId="{596FC09B-BFBF-40D9-98BD-EF7F972506A2}" srcId="{E2E796D9-3961-4B42-98E7-A1EDC18BFCFB}" destId="{5219F062-7329-4E3C-BB76-244B86FF1013}" srcOrd="1" destOrd="0" parTransId="{537080E8-578B-4D38-B149-8B0D7E961D18}" sibTransId="{29C366CD-8A50-416F-A592-BF935C11F595}"/>
    <dgm:cxn modelId="{3F531F9F-FA8F-4A0B-A8A9-43F62721117F}" type="presOf" srcId="{03FAD67F-569F-4422-8F6C-56B3ADA7CA27}" destId="{04D540C0-3706-4E91-85BF-6F4B4D16C2D5}" srcOrd="0" destOrd="0" presId="urn:microsoft.com/office/officeart/2005/8/layout/list1"/>
    <dgm:cxn modelId="{2F9F24A2-EEA8-4095-A920-FCEDE5F53D99}" srcId="{7E0C4CB9-31ED-435D-934C-4D8EC6E2D73F}" destId="{2437B444-0B2E-4645-9777-67A22EE5196D}" srcOrd="0" destOrd="0" parTransId="{18914F74-8FF6-4298-B04B-1DF69501E0E7}" sibTransId="{A8877F18-16A2-4809-A011-5B5154F710CB}"/>
    <dgm:cxn modelId="{5912B7AD-061F-4422-8AB8-3DAF4CC814F7}" type="presOf" srcId="{105CB3C3-DBB8-49C3-908D-BF404B86C043}" destId="{4ADD7F9E-6F87-4B38-8CE4-F664FF02BC12}" srcOrd="0" destOrd="0" presId="urn:microsoft.com/office/officeart/2005/8/layout/list1"/>
    <dgm:cxn modelId="{2AEDD5B3-BF62-442D-85AA-B6AD35209908}" type="presOf" srcId="{FC441430-5804-46EF-8302-F4796E6CDC52}" destId="{0F563792-25B0-44DB-8B97-B418488AAA84}" srcOrd="0" destOrd="1" presId="urn:microsoft.com/office/officeart/2005/8/layout/list1"/>
    <dgm:cxn modelId="{C57097B4-720D-4964-91EF-CFAA871AF56C}" srcId="{7E0C4CB9-31ED-435D-934C-4D8EC6E2D73F}" destId="{FC441430-5804-46EF-8302-F4796E6CDC52}" srcOrd="1" destOrd="0" parTransId="{C4CD02BA-B53C-48F8-AD62-BA061949D12F}" sibTransId="{5D863B28-8492-4491-ACFE-BB887D5F23E4}"/>
    <dgm:cxn modelId="{CA73A4C4-9352-4DED-B4C8-D393408A3046}" srcId="{E2E796D9-3961-4B42-98E7-A1EDC18BFCFB}" destId="{2B90F2DC-07AB-4E20-B9CF-BEA238056EDE}" srcOrd="4" destOrd="0" parTransId="{07BD6420-B98D-4A71-8A39-AC90F5B0D2A9}" sibTransId="{21C23DF7-4C6A-4238-A5AE-6902F1785DCC}"/>
    <dgm:cxn modelId="{526A2BCC-F1BB-49FC-B664-4B0199C21217}" type="presOf" srcId="{A3B5D805-0511-41E8-8FC9-D7F31A06C006}" destId="{930C3D54-C73B-49CD-ABEC-A7BCCD91CF47}" srcOrd="0" destOrd="2" presId="urn:microsoft.com/office/officeart/2005/8/layout/list1"/>
    <dgm:cxn modelId="{5128F7CF-931A-44C6-9D02-24095375D37E}" type="presOf" srcId="{7E0C4CB9-31ED-435D-934C-4D8EC6E2D73F}" destId="{6013938C-8552-4C56-BEB8-C20B42881793}" srcOrd="1" destOrd="0" presId="urn:microsoft.com/office/officeart/2005/8/layout/list1"/>
    <dgm:cxn modelId="{96845BDE-B581-48E8-8AF3-F0F4D370B28E}" type="presOf" srcId="{5219F062-7329-4E3C-BB76-244B86FF1013}" destId="{930C3D54-C73B-49CD-ABEC-A7BCCD91CF47}" srcOrd="0" destOrd="1" presId="urn:microsoft.com/office/officeart/2005/8/layout/list1"/>
    <dgm:cxn modelId="{B401CAE8-9130-471D-8BF9-3DF7924019EE}" srcId="{E2E796D9-3961-4B42-98E7-A1EDC18BFCFB}" destId="{A3B5D805-0511-41E8-8FC9-D7F31A06C006}" srcOrd="2" destOrd="0" parTransId="{89B42861-3806-4127-B369-F23D1F8182B1}" sibTransId="{F251EF64-497D-489E-A21B-478676B239FF}"/>
    <dgm:cxn modelId="{92D7BEEB-1E79-4C38-B7EA-6507969BE78D}" srcId="{E2E796D9-3961-4B42-98E7-A1EDC18BFCFB}" destId="{3DECD83E-000A-4B34-A55F-5199CB688017}" srcOrd="0" destOrd="0" parTransId="{BADA52E1-8B61-4C7E-9D5B-53A1E4AC2CDB}" sibTransId="{18D89F52-8328-4018-BE13-C8FD0B2D799E}"/>
    <dgm:cxn modelId="{9EB3D6F1-D87F-4862-9D37-84EFE19E80DB}" srcId="{105CB3C3-DBB8-49C3-908D-BF404B86C043}" destId="{03FAD67F-569F-4422-8F6C-56B3ADA7CA27}" srcOrd="1" destOrd="0" parTransId="{6DA22E57-100C-4C8E-B03F-F4148B56FE0D}" sibTransId="{38049A83-CBC5-49F2-A257-3C79EFC90D0B}"/>
    <dgm:cxn modelId="{91BF4810-0FD4-4C14-9A7E-331B4FFAF95D}" type="presParOf" srcId="{4ADD7F9E-6F87-4B38-8CE4-F664FF02BC12}" destId="{5988111C-C620-406D-804B-EAF83BD75E73}" srcOrd="0" destOrd="0" presId="urn:microsoft.com/office/officeart/2005/8/layout/list1"/>
    <dgm:cxn modelId="{4F07DF47-04F2-432F-A021-BF7DC3DAE4FE}" type="presParOf" srcId="{5988111C-C620-406D-804B-EAF83BD75E73}" destId="{6FF40ADF-EE82-40BE-A893-5ED43F827788}" srcOrd="0" destOrd="0" presId="urn:microsoft.com/office/officeart/2005/8/layout/list1"/>
    <dgm:cxn modelId="{84C4A4B4-D4A1-4897-B6E3-9598E53817DC}" type="presParOf" srcId="{5988111C-C620-406D-804B-EAF83BD75E73}" destId="{6013938C-8552-4C56-BEB8-C20B42881793}" srcOrd="1" destOrd="0" presId="urn:microsoft.com/office/officeart/2005/8/layout/list1"/>
    <dgm:cxn modelId="{B47F3E17-340E-4282-A982-AD214452794A}" type="presParOf" srcId="{4ADD7F9E-6F87-4B38-8CE4-F664FF02BC12}" destId="{5CA83856-0009-43CA-87D9-2614789CC749}" srcOrd="1" destOrd="0" presId="urn:microsoft.com/office/officeart/2005/8/layout/list1"/>
    <dgm:cxn modelId="{23A9B653-4B30-483F-8291-BF6032569E9D}" type="presParOf" srcId="{4ADD7F9E-6F87-4B38-8CE4-F664FF02BC12}" destId="{0F563792-25B0-44DB-8B97-B418488AAA84}" srcOrd="2" destOrd="0" presId="urn:microsoft.com/office/officeart/2005/8/layout/list1"/>
    <dgm:cxn modelId="{A2D126EE-AB0F-4E8E-81F6-C3AE29F40379}" type="presParOf" srcId="{4ADD7F9E-6F87-4B38-8CE4-F664FF02BC12}" destId="{429CBD12-F497-4459-9932-F54331868065}" srcOrd="3" destOrd="0" presId="urn:microsoft.com/office/officeart/2005/8/layout/list1"/>
    <dgm:cxn modelId="{74A4337F-E478-4757-BD57-8C1D602BD887}" type="presParOf" srcId="{4ADD7F9E-6F87-4B38-8CE4-F664FF02BC12}" destId="{FCCD813C-21BB-455D-9B31-48D385498BB8}" srcOrd="4" destOrd="0" presId="urn:microsoft.com/office/officeart/2005/8/layout/list1"/>
    <dgm:cxn modelId="{00694411-FB4A-415E-A9A5-8F15FB7ACB8A}" type="presParOf" srcId="{FCCD813C-21BB-455D-9B31-48D385498BB8}" destId="{04D540C0-3706-4E91-85BF-6F4B4D16C2D5}" srcOrd="0" destOrd="0" presId="urn:microsoft.com/office/officeart/2005/8/layout/list1"/>
    <dgm:cxn modelId="{2F13E61E-D5A5-44CD-B772-3559E51F3900}" type="presParOf" srcId="{FCCD813C-21BB-455D-9B31-48D385498BB8}" destId="{507FA88D-FACB-4AC0-9816-5890B4E80ED2}" srcOrd="1" destOrd="0" presId="urn:microsoft.com/office/officeart/2005/8/layout/list1"/>
    <dgm:cxn modelId="{A3AD3E2F-1B7C-406A-81F6-66C9A9820050}" type="presParOf" srcId="{4ADD7F9E-6F87-4B38-8CE4-F664FF02BC12}" destId="{1CE6DCA0-2BF0-4F20-931E-EAB352EF9057}" srcOrd="5" destOrd="0" presId="urn:microsoft.com/office/officeart/2005/8/layout/list1"/>
    <dgm:cxn modelId="{386F0401-37FE-4EF1-9738-97A536DA565C}" type="presParOf" srcId="{4ADD7F9E-6F87-4B38-8CE4-F664FF02BC12}" destId="{3797AEA7-2F39-4B0C-8219-A2476749D38D}" srcOrd="6" destOrd="0" presId="urn:microsoft.com/office/officeart/2005/8/layout/list1"/>
    <dgm:cxn modelId="{5FE880D7-D1A8-44AF-949C-23A6E9FA9D41}" type="presParOf" srcId="{4ADD7F9E-6F87-4B38-8CE4-F664FF02BC12}" destId="{AA7C8435-42D8-461A-93E0-FC28C73CFF41}" srcOrd="7" destOrd="0" presId="urn:microsoft.com/office/officeart/2005/8/layout/list1"/>
    <dgm:cxn modelId="{203FCD7F-F6C1-4ACC-8AF4-31A986035A71}" type="presParOf" srcId="{4ADD7F9E-6F87-4B38-8CE4-F664FF02BC12}" destId="{F5B3CFEC-62F4-43A1-9B19-8DD49468E6B6}" srcOrd="8" destOrd="0" presId="urn:microsoft.com/office/officeart/2005/8/layout/list1"/>
    <dgm:cxn modelId="{01A9FCE2-6C96-4FD5-B25E-FA701E3E76B3}" type="presParOf" srcId="{F5B3CFEC-62F4-43A1-9B19-8DD49468E6B6}" destId="{53667342-4845-4072-8826-9A48C114219E}" srcOrd="0" destOrd="0" presId="urn:microsoft.com/office/officeart/2005/8/layout/list1"/>
    <dgm:cxn modelId="{2A2FB78D-EEFB-47AB-AEF3-DE0E0339CF62}" type="presParOf" srcId="{F5B3CFEC-62F4-43A1-9B19-8DD49468E6B6}" destId="{2CFE0601-579A-4650-B0F7-E25F4BACD495}" srcOrd="1" destOrd="0" presId="urn:microsoft.com/office/officeart/2005/8/layout/list1"/>
    <dgm:cxn modelId="{38F791A1-419F-497A-8E85-1E31BDE04EE8}" type="presParOf" srcId="{4ADD7F9E-6F87-4B38-8CE4-F664FF02BC12}" destId="{839CC2CE-1EC7-406E-B40E-E0C4F7A29FC6}" srcOrd="9" destOrd="0" presId="urn:microsoft.com/office/officeart/2005/8/layout/list1"/>
    <dgm:cxn modelId="{C59A7414-FCDF-415E-8A2C-09FC9ED7DD54}" type="presParOf" srcId="{4ADD7F9E-6F87-4B38-8CE4-F664FF02BC12}" destId="{316FE254-E3C4-4A13-8483-99D89A5D518B}" srcOrd="10" destOrd="0" presId="urn:microsoft.com/office/officeart/2005/8/layout/list1"/>
    <dgm:cxn modelId="{5120A705-59DE-44B1-B471-CBF526426E95}" type="presParOf" srcId="{4ADD7F9E-6F87-4B38-8CE4-F664FF02BC12}" destId="{520E9982-42BF-4258-887E-06A1C4A40975}" srcOrd="11" destOrd="0" presId="urn:microsoft.com/office/officeart/2005/8/layout/list1"/>
    <dgm:cxn modelId="{64C63F45-5D51-48FF-880A-4CD571D3603A}" type="presParOf" srcId="{4ADD7F9E-6F87-4B38-8CE4-F664FF02BC12}" destId="{81577F06-3A89-4603-B90C-4E50A543C5CA}" srcOrd="12" destOrd="0" presId="urn:microsoft.com/office/officeart/2005/8/layout/list1"/>
    <dgm:cxn modelId="{4772E786-4258-4D10-BA3C-227BE4E12EF8}" type="presParOf" srcId="{81577F06-3A89-4603-B90C-4E50A543C5CA}" destId="{9C89C30D-77A8-4257-8974-43169987CBE4}" srcOrd="0" destOrd="0" presId="urn:microsoft.com/office/officeart/2005/8/layout/list1"/>
    <dgm:cxn modelId="{A6E3B982-8F97-4678-8094-D831F08D197E}" type="presParOf" srcId="{81577F06-3A89-4603-B90C-4E50A543C5CA}" destId="{069B2D21-8CD7-40DE-ADF7-DC2305D72542}" srcOrd="1" destOrd="0" presId="urn:microsoft.com/office/officeart/2005/8/layout/list1"/>
    <dgm:cxn modelId="{A538BF1D-516C-47C8-90D7-4935157B1246}" type="presParOf" srcId="{4ADD7F9E-6F87-4B38-8CE4-F664FF02BC12}" destId="{28166122-013C-4D82-9D5E-C2DFC1D3A686}" srcOrd="13" destOrd="0" presId="urn:microsoft.com/office/officeart/2005/8/layout/list1"/>
    <dgm:cxn modelId="{6CD6C70E-1B89-4994-BE82-A2421D640767}" type="presParOf" srcId="{4ADD7F9E-6F87-4B38-8CE4-F664FF02BC12}" destId="{930C3D54-C73B-49CD-ABEC-A7BCCD91CF4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299D67F-C1A9-4B6E-96F5-729590B7BA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63A597-9DDB-4A2A-9127-2C38148467A9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Biomarcadores</a:t>
          </a:r>
          <a:endParaRPr lang="es-CO">
            <a:latin typeface="Montserrat" panose="00000500000000000000" pitchFamily="50" charset="0"/>
          </a:endParaRPr>
        </a:p>
      </dgm:t>
    </dgm:pt>
    <dgm:pt modelId="{8E6409AB-D75C-4C24-ADE7-F422090C681E}" type="parTrans" cxnId="{41739CAA-A9C3-460D-84CD-781826FC7BDD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483EBC6E-7639-4CFE-9F5B-1927868208D3}" type="sibTrans" cxnId="{41739CAA-A9C3-460D-84CD-781826FC7BDD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4F4895A4-8762-4F35-9C66-0DA439A60DF2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Tn: elevadas 30-60%, marcador pronostico</a:t>
          </a:r>
          <a:endParaRPr lang="es-CO">
            <a:latin typeface="Montserrat" panose="00000500000000000000" pitchFamily="50" charset="0"/>
          </a:endParaRPr>
        </a:p>
      </dgm:t>
    </dgm:pt>
    <dgm:pt modelId="{BFBA15B8-26DC-4789-BE70-B21AF82C6288}" type="parTrans" cxnId="{C3B9957B-91EC-4DA7-9112-0236526B0D92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14956B5-883D-4179-A26A-51A3E75982F9}" type="sibTrans" cxnId="{C3B9957B-91EC-4DA7-9112-0236526B0D92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20A7A00B-9646-4057-AA47-255DFF4E42D2}">
      <dgm:prSet/>
      <dgm:spPr/>
      <dgm:t>
        <a:bodyPr/>
        <a:lstStyle/>
        <a:p>
          <a:r>
            <a:rPr lang="es-CO" b="0" i="0" baseline="0" dirty="0">
              <a:latin typeface="Montserrat" panose="00000500000000000000" pitchFamily="50" charset="0"/>
            </a:rPr>
            <a:t>Debe ser interpretada con otros parámetros</a:t>
          </a:r>
          <a:endParaRPr lang="es-CO" dirty="0">
            <a:latin typeface="Montserrat" panose="00000500000000000000" pitchFamily="50" charset="0"/>
          </a:endParaRPr>
        </a:p>
      </dgm:t>
    </dgm:pt>
    <dgm:pt modelId="{EBE26656-20F2-4400-9DDE-A59E7E202532}" type="parTrans" cxnId="{E6F28A97-D0F6-47F0-80E5-95D090F910C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5D6B3879-376D-4044-8EC7-026B850ACF99}" type="sibTrans" cxnId="{E6F28A97-D0F6-47F0-80E5-95D090F910C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46897C24-BC25-4B28-BFEA-8B5FF5A42295}">
      <dgm:prSet/>
      <dgm:spPr/>
      <dgm:t>
        <a:bodyPr/>
        <a:lstStyle/>
        <a:p>
          <a:r>
            <a:rPr lang="es-CO" b="0" i="0" baseline="0" dirty="0">
              <a:latin typeface="Montserrat" panose="00000500000000000000" pitchFamily="50" charset="0"/>
            </a:rPr>
            <a:t>Tn : VPN para descartar eventos intrahospitalarios 98%</a:t>
          </a:r>
          <a:endParaRPr lang="es-CO" dirty="0">
            <a:latin typeface="Montserrat" panose="00000500000000000000" pitchFamily="50" charset="0"/>
          </a:endParaRPr>
        </a:p>
      </dgm:t>
    </dgm:pt>
    <dgm:pt modelId="{11FBC31E-47FD-4743-978B-1C9B27193E9C}" type="parTrans" cxnId="{88A9F85C-2101-459E-ACC2-BB62DC94D563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D5AB310-6691-41CA-9F44-F4E84C5AD08F}" type="sibTrans" cxnId="{88A9F85C-2101-459E-ACC2-BB62DC94D563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4F560904-EC66-47DE-B6B2-005928E6DC5A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Péptidos: </a:t>
          </a:r>
          <a:endParaRPr lang="es-CO">
            <a:latin typeface="Montserrat" panose="00000500000000000000" pitchFamily="50" charset="0"/>
          </a:endParaRPr>
        </a:p>
      </dgm:t>
    </dgm:pt>
    <dgm:pt modelId="{490DC99C-87C7-400B-9998-1BBA6700C537}" type="parTrans" cxnId="{A65D8B8E-8215-4FD5-A537-E02E0DA94663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25BDDE96-F7B3-44AF-A622-B5CF53AAA6B9}" type="sibTrans" cxnId="{A65D8B8E-8215-4FD5-A537-E02E0DA94663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532882F1-70E7-45DA-9D06-EBA4BC758209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Consideraciones similares</a:t>
          </a:r>
          <a:endParaRPr lang="es-CO">
            <a:latin typeface="Montserrat" panose="00000500000000000000" pitchFamily="50" charset="0"/>
          </a:endParaRPr>
        </a:p>
      </dgm:t>
    </dgm:pt>
    <dgm:pt modelId="{D9372E6E-ECF7-4ABB-A32C-A9F02DF1B606}" type="parTrans" cxnId="{8DD828FE-1F7E-40B7-BEF6-8E7623E9D462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C2CC5B12-DF8D-4343-BE64-F13A32B5B955}" type="sibTrans" cxnId="{8DD828FE-1F7E-40B7-BEF6-8E7623E9D462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5CEBEDE-EB09-4AFF-B5C9-C4D19FACD6A5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Descartar Nt-proBNP &lt;500 pg/ml  </a:t>
          </a:r>
          <a:endParaRPr lang="es-CO">
            <a:latin typeface="Montserrat" panose="00000500000000000000" pitchFamily="50" charset="0"/>
          </a:endParaRPr>
        </a:p>
      </dgm:t>
    </dgm:pt>
    <dgm:pt modelId="{6445F8B9-FD8C-4D49-8FFB-A1198B52DC27}" type="parTrans" cxnId="{26954BE8-ACC8-423E-B40A-ECCD0B28BF6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F157A7B-E17F-4DF0-8D82-656DB32B5C96}" type="sibTrans" cxnId="{26954BE8-ACC8-423E-B40A-ECCD0B28BF6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7D831A6-F5BC-49C0-A01C-0295FD2DCCCB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Mayor riesgo &gt;600pg/ml</a:t>
          </a:r>
          <a:endParaRPr lang="es-CO">
            <a:latin typeface="Montserrat" panose="00000500000000000000" pitchFamily="50" charset="0"/>
          </a:endParaRPr>
        </a:p>
      </dgm:t>
    </dgm:pt>
    <dgm:pt modelId="{FC69C04B-0AA9-4280-BD7D-0F3F0808EA4D}" type="parTrans" cxnId="{8816A770-2EBB-4CCD-90B5-73723FBD16A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E8D96507-33AB-4479-B6D2-422DE70F79B5}" type="sibTrans" cxnId="{8816A770-2EBB-4CCD-90B5-73723FBD16A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EA1802B-A91D-4837-954E-574D6DFC35B8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Comorbilidad del pacientes:</a:t>
          </a:r>
          <a:endParaRPr lang="es-CO">
            <a:latin typeface="Montserrat" panose="00000500000000000000" pitchFamily="50" charset="0"/>
          </a:endParaRPr>
        </a:p>
      </dgm:t>
    </dgm:pt>
    <dgm:pt modelId="{338647E7-36AC-4D8B-B0F1-7ADAC6B28639}" type="parTrans" cxnId="{3CCC61E8-F1D7-4A7D-B4DB-6D8EB9611C3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3D34FB11-3961-4D29-90E4-9B597774BCE2}" type="sibTrans" cxnId="{3CCC61E8-F1D7-4A7D-B4DB-6D8EB9611C3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4BF66C0-B4DB-4A40-B1AF-7F613BB7E7D3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PESI</a:t>
          </a:r>
          <a:endParaRPr lang="es-CO">
            <a:latin typeface="Montserrat" panose="00000500000000000000" pitchFamily="50" charset="0"/>
          </a:endParaRPr>
        </a:p>
      </dgm:t>
    </dgm:pt>
    <dgm:pt modelId="{E084B439-EBF0-4BB4-80B6-75C7F7A43882}" type="parTrans" cxnId="{7B1C7A99-1873-4928-BFCD-FDD83475E50D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9540BD6-EA9E-4070-8A83-4AE9BF7925C9}" type="sibTrans" cxnId="{7B1C7A99-1873-4928-BFCD-FDD83475E50D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6EE94432-6AB2-402D-AE49-6465FD303601}" type="pres">
      <dgm:prSet presAssocID="{6299D67F-C1A9-4B6E-96F5-729590B7BADA}" presName="linear" presStyleCnt="0">
        <dgm:presLayoutVars>
          <dgm:animLvl val="lvl"/>
          <dgm:resizeHandles val="exact"/>
        </dgm:presLayoutVars>
      </dgm:prSet>
      <dgm:spPr/>
    </dgm:pt>
    <dgm:pt modelId="{727BF916-0F3F-470C-9B04-3CAA08C4C45C}" type="pres">
      <dgm:prSet presAssocID="{6263A597-9DDB-4A2A-9127-2C38148467A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19FF094-8135-43D9-97AC-AD8869E0F583}" type="pres">
      <dgm:prSet presAssocID="{6263A597-9DDB-4A2A-9127-2C38148467A9}" presName="childText" presStyleLbl="revTx" presStyleIdx="0" presStyleCnt="3">
        <dgm:presLayoutVars>
          <dgm:bulletEnabled val="1"/>
        </dgm:presLayoutVars>
      </dgm:prSet>
      <dgm:spPr/>
    </dgm:pt>
    <dgm:pt modelId="{53BB584B-DAC6-42DE-8924-9F62BC8FF365}" type="pres">
      <dgm:prSet presAssocID="{4F560904-EC66-47DE-B6B2-005928E6DC5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864A92B-EF3C-4190-9ABE-45EEF92C32D1}" type="pres">
      <dgm:prSet presAssocID="{4F560904-EC66-47DE-B6B2-005928E6DC5A}" presName="childText" presStyleLbl="revTx" presStyleIdx="1" presStyleCnt="3">
        <dgm:presLayoutVars>
          <dgm:bulletEnabled val="1"/>
        </dgm:presLayoutVars>
      </dgm:prSet>
      <dgm:spPr/>
    </dgm:pt>
    <dgm:pt modelId="{0497BE98-FD90-4235-9EC2-94E8523B6830}" type="pres">
      <dgm:prSet presAssocID="{8EA1802B-A91D-4837-954E-574D6DFC35B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0BA6CCE-2748-4EF6-A41D-373FAC21D74D}" type="pres">
      <dgm:prSet presAssocID="{8EA1802B-A91D-4837-954E-574D6DFC35B8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C606F06-5A7D-4687-B798-FF7FD0CCFF68}" type="presOf" srcId="{8EA1802B-A91D-4837-954E-574D6DFC35B8}" destId="{0497BE98-FD90-4235-9EC2-94E8523B6830}" srcOrd="0" destOrd="0" presId="urn:microsoft.com/office/officeart/2005/8/layout/vList2"/>
    <dgm:cxn modelId="{8C7EE11B-59DC-4D03-BF09-32F1CEFE2716}" type="presOf" srcId="{6299D67F-C1A9-4B6E-96F5-729590B7BADA}" destId="{6EE94432-6AB2-402D-AE49-6465FD303601}" srcOrd="0" destOrd="0" presId="urn:microsoft.com/office/officeart/2005/8/layout/vList2"/>
    <dgm:cxn modelId="{9D2F6127-98F6-454D-958F-DB875B53496F}" type="presOf" srcId="{532882F1-70E7-45DA-9D06-EBA4BC758209}" destId="{0864A92B-EF3C-4190-9ABE-45EEF92C32D1}" srcOrd="0" destOrd="0" presId="urn:microsoft.com/office/officeart/2005/8/layout/vList2"/>
    <dgm:cxn modelId="{36EEB43C-AE38-4B90-A4DC-F6643C58669F}" type="presOf" srcId="{14BF66C0-B4DB-4A40-B1AF-7F613BB7E7D3}" destId="{70BA6CCE-2748-4EF6-A41D-373FAC21D74D}" srcOrd="0" destOrd="0" presId="urn:microsoft.com/office/officeart/2005/8/layout/vList2"/>
    <dgm:cxn modelId="{B001ED3D-4B3B-4704-8EBE-B0568352FF5B}" type="presOf" srcId="{4F560904-EC66-47DE-B6B2-005928E6DC5A}" destId="{53BB584B-DAC6-42DE-8924-9F62BC8FF365}" srcOrd="0" destOrd="0" presId="urn:microsoft.com/office/officeart/2005/8/layout/vList2"/>
    <dgm:cxn modelId="{88A9F85C-2101-459E-ACC2-BB62DC94D563}" srcId="{6263A597-9DDB-4A2A-9127-2C38148467A9}" destId="{46897C24-BC25-4B28-BFEA-8B5FF5A42295}" srcOrd="2" destOrd="0" parTransId="{11FBC31E-47FD-4743-978B-1C9B27193E9C}" sibTransId="{AD5AB310-6691-41CA-9F44-F4E84C5AD08F}"/>
    <dgm:cxn modelId="{8816A770-2EBB-4CCD-90B5-73723FBD16A9}" srcId="{4F560904-EC66-47DE-B6B2-005928E6DC5A}" destId="{B7D831A6-F5BC-49C0-A01C-0295FD2DCCCB}" srcOrd="2" destOrd="0" parTransId="{FC69C04B-0AA9-4280-BD7D-0F3F0808EA4D}" sibTransId="{E8D96507-33AB-4479-B6D2-422DE70F79B5}"/>
    <dgm:cxn modelId="{C3B9957B-91EC-4DA7-9112-0236526B0D92}" srcId="{6263A597-9DDB-4A2A-9127-2C38148467A9}" destId="{4F4895A4-8762-4F35-9C66-0DA439A60DF2}" srcOrd="0" destOrd="0" parTransId="{BFBA15B8-26DC-4789-BE70-B21AF82C6288}" sibTransId="{814956B5-883D-4179-A26A-51A3E75982F9}"/>
    <dgm:cxn modelId="{E2E6FA8A-EF15-4782-8110-9D3200117FD1}" type="presOf" srcId="{46897C24-BC25-4B28-BFEA-8B5FF5A42295}" destId="{219FF094-8135-43D9-97AC-AD8869E0F583}" srcOrd="0" destOrd="2" presId="urn:microsoft.com/office/officeart/2005/8/layout/vList2"/>
    <dgm:cxn modelId="{A65D8B8E-8215-4FD5-A537-E02E0DA94663}" srcId="{6299D67F-C1A9-4B6E-96F5-729590B7BADA}" destId="{4F560904-EC66-47DE-B6B2-005928E6DC5A}" srcOrd="1" destOrd="0" parTransId="{490DC99C-87C7-400B-9998-1BBA6700C537}" sibTransId="{25BDDE96-F7B3-44AF-A622-B5CF53AAA6B9}"/>
    <dgm:cxn modelId="{F9D9BC91-FCA0-4D64-AE7E-9B36BBC63FAC}" type="presOf" srcId="{15CEBEDE-EB09-4AFF-B5C9-C4D19FACD6A5}" destId="{0864A92B-EF3C-4190-9ABE-45EEF92C32D1}" srcOrd="0" destOrd="1" presId="urn:microsoft.com/office/officeart/2005/8/layout/vList2"/>
    <dgm:cxn modelId="{E6F28A97-D0F6-47F0-80E5-95D090F910C5}" srcId="{6263A597-9DDB-4A2A-9127-2C38148467A9}" destId="{20A7A00B-9646-4057-AA47-255DFF4E42D2}" srcOrd="1" destOrd="0" parTransId="{EBE26656-20F2-4400-9DDE-A59E7E202532}" sibTransId="{5D6B3879-376D-4044-8EC7-026B850ACF99}"/>
    <dgm:cxn modelId="{7B1C7A99-1873-4928-BFCD-FDD83475E50D}" srcId="{8EA1802B-A91D-4837-954E-574D6DFC35B8}" destId="{14BF66C0-B4DB-4A40-B1AF-7F613BB7E7D3}" srcOrd="0" destOrd="0" parTransId="{E084B439-EBF0-4BB4-80B6-75C7F7A43882}" sibTransId="{79540BD6-EA9E-4070-8A83-4AE9BF7925C9}"/>
    <dgm:cxn modelId="{41739CAA-A9C3-460D-84CD-781826FC7BDD}" srcId="{6299D67F-C1A9-4B6E-96F5-729590B7BADA}" destId="{6263A597-9DDB-4A2A-9127-2C38148467A9}" srcOrd="0" destOrd="0" parTransId="{8E6409AB-D75C-4C24-ADE7-F422090C681E}" sibTransId="{483EBC6E-7639-4CFE-9F5B-1927868208D3}"/>
    <dgm:cxn modelId="{E1CFD5AA-A807-454C-ABF3-61DBD5B7A7D8}" type="presOf" srcId="{6263A597-9DDB-4A2A-9127-2C38148467A9}" destId="{727BF916-0F3F-470C-9B04-3CAA08C4C45C}" srcOrd="0" destOrd="0" presId="urn:microsoft.com/office/officeart/2005/8/layout/vList2"/>
    <dgm:cxn modelId="{FA5B9EB7-044C-4418-9037-F45FA8111AA1}" type="presOf" srcId="{4F4895A4-8762-4F35-9C66-0DA439A60DF2}" destId="{219FF094-8135-43D9-97AC-AD8869E0F583}" srcOrd="0" destOrd="0" presId="urn:microsoft.com/office/officeart/2005/8/layout/vList2"/>
    <dgm:cxn modelId="{851D80B9-E6BC-41ED-AD90-09333BA11D91}" type="presOf" srcId="{20A7A00B-9646-4057-AA47-255DFF4E42D2}" destId="{219FF094-8135-43D9-97AC-AD8869E0F583}" srcOrd="0" destOrd="1" presId="urn:microsoft.com/office/officeart/2005/8/layout/vList2"/>
    <dgm:cxn modelId="{F14FD0E1-08BA-4A2C-8484-466B2FE5AF6D}" type="presOf" srcId="{B7D831A6-F5BC-49C0-A01C-0295FD2DCCCB}" destId="{0864A92B-EF3C-4190-9ABE-45EEF92C32D1}" srcOrd="0" destOrd="2" presId="urn:microsoft.com/office/officeart/2005/8/layout/vList2"/>
    <dgm:cxn modelId="{3CCC61E8-F1D7-4A7D-B4DB-6D8EB9611C39}" srcId="{6299D67F-C1A9-4B6E-96F5-729590B7BADA}" destId="{8EA1802B-A91D-4837-954E-574D6DFC35B8}" srcOrd="2" destOrd="0" parTransId="{338647E7-36AC-4D8B-B0F1-7ADAC6B28639}" sibTransId="{3D34FB11-3961-4D29-90E4-9B597774BCE2}"/>
    <dgm:cxn modelId="{26954BE8-ACC8-423E-B40A-ECCD0B28BF6E}" srcId="{4F560904-EC66-47DE-B6B2-005928E6DC5A}" destId="{15CEBEDE-EB09-4AFF-B5C9-C4D19FACD6A5}" srcOrd="1" destOrd="0" parTransId="{6445F8B9-FD8C-4D49-8FFB-A1198B52DC27}" sibTransId="{1F157A7B-E17F-4DF0-8D82-656DB32B5C96}"/>
    <dgm:cxn modelId="{8DD828FE-1F7E-40B7-BEF6-8E7623E9D462}" srcId="{4F560904-EC66-47DE-B6B2-005928E6DC5A}" destId="{532882F1-70E7-45DA-9D06-EBA4BC758209}" srcOrd="0" destOrd="0" parTransId="{D9372E6E-ECF7-4ABB-A32C-A9F02DF1B606}" sibTransId="{C2CC5B12-DF8D-4343-BE64-F13A32B5B955}"/>
    <dgm:cxn modelId="{9BBBC780-DC16-4FD9-AD4E-D921329EDA75}" type="presParOf" srcId="{6EE94432-6AB2-402D-AE49-6465FD303601}" destId="{727BF916-0F3F-470C-9B04-3CAA08C4C45C}" srcOrd="0" destOrd="0" presId="urn:microsoft.com/office/officeart/2005/8/layout/vList2"/>
    <dgm:cxn modelId="{2D8145E1-DABD-4BD8-AD7D-F8BE74596F2E}" type="presParOf" srcId="{6EE94432-6AB2-402D-AE49-6465FD303601}" destId="{219FF094-8135-43D9-97AC-AD8869E0F583}" srcOrd="1" destOrd="0" presId="urn:microsoft.com/office/officeart/2005/8/layout/vList2"/>
    <dgm:cxn modelId="{3E3D6C4F-666B-4CE5-B385-023FD2D86264}" type="presParOf" srcId="{6EE94432-6AB2-402D-AE49-6465FD303601}" destId="{53BB584B-DAC6-42DE-8924-9F62BC8FF365}" srcOrd="2" destOrd="0" presId="urn:microsoft.com/office/officeart/2005/8/layout/vList2"/>
    <dgm:cxn modelId="{1961283E-5388-40FF-B8D6-6F88495C54B9}" type="presParOf" srcId="{6EE94432-6AB2-402D-AE49-6465FD303601}" destId="{0864A92B-EF3C-4190-9ABE-45EEF92C32D1}" srcOrd="3" destOrd="0" presId="urn:microsoft.com/office/officeart/2005/8/layout/vList2"/>
    <dgm:cxn modelId="{17EF9A84-4752-45D0-84DB-20406BD615AA}" type="presParOf" srcId="{6EE94432-6AB2-402D-AE49-6465FD303601}" destId="{0497BE98-FD90-4235-9EC2-94E8523B6830}" srcOrd="4" destOrd="0" presId="urn:microsoft.com/office/officeart/2005/8/layout/vList2"/>
    <dgm:cxn modelId="{FF44A0C8-7D6B-4FEA-B8EF-11C42FBD9296}" type="presParOf" srcId="{6EE94432-6AB2-402D-AE49-6465FD303601}" destId="{70BA6CCE-2748-4EF6-A41D-373FAC21D74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757B2EE-2044-430A-A336-2C4EEE45F782}" type="doc">
      <dgm:prSet loTypeId="urn:microsoft.com/office/officeart/2008/layout/LinedList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1F69FFAB-72F0-4622-B3AF-4C6D4B367389}">
      <dgm:prSet custT="1"/>
      <dgm:spPr/>
      <dgm:t>
        <a:bodyPr/>
        <a:lstStyle/>
        <a:p>
          <a:r>
            <a:rPr lang="es-CO" sz="1800" b="0" i="0" baseline="0">
              <a:latin typeface="Montserrat" panose="00000500000000000000" pitchFamily="50" charset="0"/>
            </a:rPr>
            <a:t>Oxigenación: suplemento si SaO2 &lt;90%</a:t>
          </a:r>
          <a:endParaRPr lang="es-CO" sz="1800">
            <a:latin typeface="Montserrat" panose="00000500000000000000" pitchFamily="50" charset="0"/>
          </a:endParaRPr>
        </a:p>
      </dgm:t>
    </dgm:pt>
    <dgm:pt modelId="{2463F3F8-E59F-48F2-94AA-A831D2CEA6ED}" type="parTrans" cxnId="{0BF72171-E8B0-44EF-860F-4DD364E777BF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3C53C224-903B-45DA-A628-9A57EAF8DCC9}" type="sibTrans" cxnId="{0BF72171-E8B0-44EF-860F-4DD364E777BF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7E14C299-A08E-4079-AE2E-BA3030705487}">
      <dgm:prSet custT="1"/>
      <dgm:spPr/>
      <dgm:t>
        <a:bodyPr/>
        <a:lstStyle/>
        <a:p>
          <a:r>
            <a:rPr lang="es-CO" sz="1800" b="0" i="0" baseline="0">
              <a:latin typeface="Montserrat" panose="00000500000000000000" pitchFamily="50" charset="0"/>
            </a:rPr>
            <a:t>Evitar intubación: solo en casos de no tolerar VMNI, deteriora GC VD</a:t>
          </a:r>
          <a:endParaRPr lang="es-CO" sz="1800">
            <a:latin typeface="Montserrat" panose="00000500000000000000" pitchFamily="50" charset="0"/>
          </a:endParaRPr>
        </a:p>
      </dgm:t>
    </dgm:pt>
    <dgm:pt modelId="{91429457-7494-40A9-9F1E-9E772095A023}" type="parTrans" cxnId="{38B600A6-2664-4A3F-B313-F1484CA37DC9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6A850632-D6A3-40E5-AF9C-39B63EF9F058}" type="sibTrans" cxnId="{38B600A6-2664-4A3F-B313-F1484CA37DC9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38CB90F3-3976-448D-8C68-D96716C26FFA}">
      <dgm:prSet custT="1"/>
      <dgm:spPr/>
      <dgm:t>
        <a:bodyPr/>
        <a:lstStyle/>
        <a:p>
          <a:r>
            <a:rPr lang="es-CO" sz="1800" b="0" i="0" baseline="0">
              <a:latin typeface="Montserrat" panose="00000500000000000000" pitchFamily="50" charset="0"/>
            </a:rPr>
            <a:t>Hipoxemia severa que no mejora: considerar shunt derecha izquierda FOP</a:t>
          </a:r>
          <a:endParaRPr lang="es-CO" sz="1800">
            <a:latin typeface="Montserrat" panose="00000500000000000000" pitchFamily="50" charset="0"/>
          </a:endParaRPr>
        </a:p>
      </dgm:t>
    </dgm:pt>
    <dgm:pt modelId="{EB036146-4FD9-4BCA-9DFD-21D399EF6582}" type="parTrans" cxnId="{9E885D8E-0744-4C55-BEF2-2CDE2BC39EE8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34D13931-B044-44F8-859C-89018DD098EA}" type="sibTrans" cxnId="{9E885D8E-0744-4C55-BEF2-2CDE2BC39EE8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A6A83299-7AD4-4221-A238-59316F3FFE53}">
      <dgm:prSet custT="1"/>
      <dgm:spPr/>
      <dgm:t>
        <a:bodyPr/>
        <a:lstStyle/>
        <a:p>
          <a:r>
            <a:rPr lang="es-CO" sz="1800" b="0" i="0" baseline="0">
              <a:latin typeface="Montserrat" panose="00000500000000000000" pitchFamily="50" charset="0"/>
            </a:rPr>
            <a:t>Manejo de falla derecha aguda</a:t>
          </a:r>
          <a:endParaRPr lang="es-CO" sz="1800">
            <a:latin typeface="Montserrat" panose="00000500000000000000" pitchFamily="50" charset="0"/>
          </a:endParaRPr>
        </a:p>
      </dgm:t>
    </dgm:pt>
    <dgm:pt modelId="{C67425D9-67FC-4B19-8186-34F7AF0A3A00}" type="parTrans" cxnId="{B1080089-5A48-4E7D-8ACA-F65B73E76ED1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FA117649-ABE9-40A6-8D0A-58A563EF8CC3}" type="sibTrans" cxnId="{B1080089-5A48-4E7D-8ACA-F65B73E76ED1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477C8EC3-63A9-4D99-B105-95D723ADC0A2}">
      <dgm:prSet custT="1"/>
      <dgm:spPr/>
      <dgm:t>
        <a:bodyPr/>
        <a:lstStyle/>
        <a:p>
          <a:r>
            <a:rPr lang="es-CO" sz="1800" b="0" i="0" baseline="0" dirty="0">
              <a:latin typeface="Montserrat" panose="00000500000000000000" pitchFamily="50" charset="0"/>
            </a:rPr>
            <a:t>Anticoagulación</a:t>
          </a:r>
          <a:endParaRPr lang="es-CO" sz="1800" dirty="0">
            <a:latin typeface="Montserrat" panose="00000500000000000000" pitchFamily="50" charset="0"/>
          </a:endParaRPr>
        </a:p>
      </dgm:t>
    </dgm:pt>
    <dgm:pt modelId="{95FF3DD2-E1EB-445D-8BF4-A7DB0027BE13}" type="parTrans" cxnId="{F28575EE-46E1-4D19-8340-12B899B0E60F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DE52DD70-DE4D-41EB-8E3C-04C224A46DE9}" type="sibTrans" cxnId="{F28575EE-46E1-4D19-8340-12B899B0E60F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7D8B9805-A065-493A-928C-7D19BC6232A6}">
      <dgm:prSet custT="1"/>
      <dgm:spPr/>
      <dgm:t>
        <a:bodyPr/>
        <a:lstStyle/>
        <a:p>
          <a:r>
            <a:rPr lang="es-CO" sz="1800" b="0" i="0" baseline="0">
              <a:latin typeface="Montserrat" panose="00000500000000000000" pitchFamily="50" charset="0"/>
            </a:rPr>
            <a:t>Terapia de reperfusión según este indicada</a:t>
          </a:r>
          <a:endParaRPr lang="es-CO" sz="1800">
            <a:latin typeface="Montserrat" panose="00000500000000000000" pitchFamily="50" charset="0"/>
          </a:endParaRPr>
        </a:p>
      </dgm:t>
    </dgm:pt>
    <dgm:pt modelId="{0D0EF45F-0B0F-401F-9C48-EDB921FBA34A}" type="parTrans" cxnId="{D17EFD7C-DF4A-408B-A806-C485A02C65AA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38097081-6E3C-4802-8FDE-928A5B399C8F}" type="sibTrans" cxnId="{D17EFD7C-DF4A-408B-A806-C485A02C65AA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6AA80506-FA0A-4D25-9609-50A163F30D61}" type="pres">
      <dgm:prSet presAssocID="{0757B2EE-2044-430A-A336-2C4EEE45F782}" presName="vert0" presStyleCnt="0">
        <dgm:presLayoutVars>
          <dgm:dir/>
          <dgm:animOne val="branch"/>
          <dgm:animLvl val="lvl"/>
        </dgm:presLayoutVars>
      </dgm:prSet>
      <dgm:spPr/>
    </dgm:pt>
    <dgm:pt modelId="{87C02479-46B9-44D7-A678-5B74D59A846D}" type="pres">
      <dgm:prSet presAssocID="{1F69FFAB-72F0-4622-B3AF-4C6D4B367389}" presName="thickLine" presStyleLbl="alignNode1" presStyleIdx="0" presStyleCnt="6"/>
      <dgm:spPr/>
    </dgm:pt>
    <dgm:pt modelId="{330CB814-363F-4D14-9613-DA63D43B7025}" type="pres">
      <dgm:prSet presAssocID="{1F69FFAB-72F0-4622-B3AF-4C6D4B367389}" presName="horz1" presStyleCnt="0"/>
      <dgm:spPr/>
    </dgm:pt>
    <dgm:pt modelId="{C4DF3D07-4C33-4873-8691-130C8C0E4EAE}" type="pres">
      <dgm:prSet presAssocID="{1F69FFAB-72F0-4622-B3AF-4C6D4B367389}" presName="tx1" presStyleLbl="revTx" presStyleIdx="0" presStyleCnt="6"/>
      <dgm:spPr/>
    </dgm:pt>
    <dgm:pt modelId="{040E7AC0-82E3-4F59-BDAE-89ACE230662C}" type="pres">
      <dgm:prSet presAssocID="{1F69FFAB-72F0-4622-B3AF-4C6D4B367389}" presName="vert1" presStyleCnt="0"/>
      <dgm:spPr/>
    </dgm:pt>
    <dgm:pt modelId="{A476D0EB-44FF-423F-A8B4-22C403B51046}" type="pres">
      <dgm:prSet presAssocID="{7E14C299-A08E-4079-AE2E-BA3030705487}" presName="thickLine" presStyleLbl="alignNode1" presStyleIdx="1" presStyleCnt="6"/>
      <dgm:spPr/>
    </dgm:pt>
    <dgm:pt modelId="{0920DC7D-856F-4A38-98B4-DE9D4BCE782E}" type="pres">
      <dgm:prSet presAssocID="{7E14C299-A08E-4079-AE2E-BA3030705487}" presName="horz1" presStyleCnt="0"/>
      <dgm:spPr/>
    </dgm:pt>
    <dgm:pt modelId="{CD21D2AC-BEBF-4539-BA88-82E810D2A961}" type="pres">
      <dgm:prSet presAssocID="{7E14C299-A08E-4079-AE2E-BA3030705487}" presName="tx1" presStyleLbl="revTx" presStyleIdx="1" presStyleCnt="6"/>
      <dgm:spPr/>
    </dgm:pt>
    <dgm:pt modelId="{FC98C16B-B5F8-4FB4-A63D-9B2C79E7F081}" type="pres">
      <dgm:prSet presAssocID="{7E14C299-A08E-4079-AE2E-BA3030705487}" presName="vert1" presStyleCnt="0"/>
      <dgm:spPr/>
    </dgm:pt>
    <dgm:pt modelId="{16AF5618-9EB4-4F35-939F-9B3B6D7CB45A}" type="pres">
      <dgm:prSet presAssocID="{38CB90F3-3976-448D-8C68-D96716C26FFA}" presName="thickLine" presStyleLbl="alignNode1" presStyleIdx="2" presStyleCnt="6"/>
      <dgm:spPr/>
    </dgm:pt>
    <dgm:pt modelId="{B8F1749A-F63B-401B-BFAA-2824BC208187}" type="pres">
      <dgm:prSet presAssocID="{38CB90F3-3976-448D-8C68-D96716C26FFA}" presName="horz1" presStyleCnt="0"/>
      <dgm:spPr/>
    </dgm:pt>
    <dgm:pt modelId="{F811B35B-F9A2-4D2A-A6C9-13BBEEDE8556}" type="pres">
      <dgm:prSet presAssocID="{38CB90F3-3976-448D-8C68-D96716C26FFA}" presName="tx1" presStyleLbl="revTx" presStyleIdx="2" presStyleCnt="6"/>
      <dgm:spPr/>
    </dgm:pt>
    <dgm:pt modelId="{EFE87A41-12A1-4624-B483-9D46D5EEB2DB}" type="pres">
      <dgm:prSet presAssocID="{38CB90F3-3976-448D-8C68-D96716C26FFA}" presName="vert1" presStyleCnt="0"/>
      <dgm:spPr/>
    </dgm:pt>
    <dgm:pt modelId="{6D1A5001-73A8-4AB0-8C57-0C4D89C9A371}" type="pres">
      <dgm:prSet presAssocID="{A6A83299-7AD4-4221-A238-59316F3FFE53}" presName="thickLine" presStyleLbl="alignNode1" presStyleIdx="3" presStyleCnt="6"/>
      <dgm:spPr/>
    </dgm:pt>
    <dgm:pt modelId="{5D98EFA5-CE89-43C0-80B0-39418347820C}" type="pres">
      <dgm:prSet presAssocID="{A6A83299-7AD4-4221-A238-59316F3FFE53}" presName="horz1" presStyleCnt="0"/>
      <dgm:spPr/>
    </dgm:pt>
    <dgm:pt modelId="{C9556E4A-28B9-4B71-83A8-DAC59F5E2CCD}" type="pres">
      <dgm:prSet presAssocID="{A6A83299-7AD4-4221-A238-59316F3FFE53}" presName="tx1" presStyleLbl="revTx" presStyleIdx="3" presStyleCnt="6"/>
      <dgm:spPr/>
    </dgm:pt>
    <dgm:pt modelId="{BC800B81-D9D8-4756-BF6A-DF985AFA75DE}" type="pres">
      <dgm:prSet presAssocID="{A6A83299-7AD4-4221-A238-59316F3FFE53}" presName="vert1" presStyleCnt="0"/>
      <dgm:spPr/>
    </dgm:pt>
    <dgm:pt modelId="{9312C42E-B101-4EAE-9BE8-81DD7A126972}" type="pres">
      <dgm:prSet presAssocID="{477C8EC3-63A9-4D99-B105-95D723ADC0A2}" presName="thickLine" presStyleLbl="alignNode1" presStyleIdx="4" presStyleCnt="6"/>
      <dgm:spPr/>
    </dgm:pt>
    <dgm:pt modelId="{8C62E332-1538-4148-93C1-F1C4AA42FCF6}" type="pres">
      <dgm:prSet presAssocID="{477C8EC3-63A9-4D99-B105-95D723ADC0A2}" presName="horz1" presStyleCnt="0"/>
      <dgm:spPr/>
    </dgm:pt>
    <dgm:pt modelId="{4D0FE2B5-5497-4D75-A49F-2BB3EC741F3E}" type="pres">
      <dgm:prSet presAssocID="{477C8EC3-63A9-4D99-B105-95D723ADC0A2}" presName="tx1" presStyleLbl="revTx" presStyleIdx="4" presStyleCnt="6"/>
      <dgm:spPr/>
    </dgm:pt>
    <dgm:pt modelId="{6A26FEF3-9386-45E3-89C7-0F8B9DB7C602}" type="pres">
      <dgm:prSet presAssocID="{477C8EC3-63A9-4D99-B105-95D723ADC0A2}" presName="vert1" presStyleCnt="0"/>
      <dgm:spPr/>
    </dgm:pt>
    <dgm:pt modelId="{AF3AF3AE-2E3C-49B3-9CAC-ABDCBDFCD11A}" type="pres">
      <dgm:prSet presAssocID="{7D8B9805-A065-493A-928C-7D19BC6232A6}" presName="thickLine" presStyleLbl="alignNode1" presStyleIdx="5" presStyleCnt="6"/>
      <dgm:spPr/>
    </dgm:pt>
    <dgm:pt modelId="{6F26F4C2-13BF-4480-954D-E97F142A9915}" type="pres">
      <dgm:prSet presAssocID="{7D8B9805-A065-493A-928C-7D19BC6232A6}" presName="horz1" presStyleCnt="0"/>
      <dgm:spPr/>
    </dgm:pt>
    <dgm:pt modelId="{A6426C8C-DBA9-4A63-AA7E-4F484667DA2A}" type="pres">
      <dgm:prSet presAssocID="{7D8B9805-A065-493A-928C-7D19BC6232A6}" presName="tx1" presStyleLbl="revTx" presStyleIdx="5" presStyleCnt="6"/>
      <dgm:spPr/>
    </dgm:pt>
    <dgm:pt modelId="{7600A432-A5E4-41A1-B625-B08B97225CBD}" type="pres">
      <dgm:prSet presAssocID="{7D8B9805-A065-493A-928C-7D19BC6232A6}" presName="vert1" presStyleCnt="0"/>
      <dgm:spPr/>
    </dgm:pt>
  </dgm:ptLst>
  <dgm:cxnLst>
    <dgm:cxn modelId="{74B26105-60D6-4DFA-B808-39D253CA7B4A}" type="presOf" srcId="{1F69FFAB-72F0-4622-B3AF-4C6D4B367389}" destId="{C4DF3D07-4C33-4873-8691-130C8C0E4EAE}" srcOrd="0" destOrd="0" presId="urn:microsoft.com/office/officeart/2008/layout/LinedList"/>
    <dgm:cxn modelId="{60EE5618-2B4C-40CF-AB92-42D176578578}" type="presOf" srcId="{38CB90F3-3976-448D-8C68-D96716C26FFA}" destId="{F811B35B-F9A2-4D2A-A6C9-13BBEEDE8556}" srcOrd="0" destOrd="0" presId="urn:microsoft.com/office/officeart/2008/layout/LinedList"/>
    <dgm:cxn modelId="{09050124-772C-4865-9CBC-A227ACB50963}" type="presOf" srcId="{7D8B9805-A065-493A-928C-7D19BC6232A6}" destId="{A6426C8C-DBA9-4A63-AA7E-4F484667DA2A}" srcOrd="0" destOrd="0" presId="urn:microsoft.com/office/officeart/2008/layout/LinedList"/>
    <dgm:cxn modelId="{C2142267-7EE0-4588-9707-0CBA01348377}" type="presOf" srcId="{477C8EC3-63A9-4D99-B105-95D723ADC0A2}" destId="{4D0FE2B5-5497-4D75-A49F-2BB3EC741F3E}" srcOrd="0" destOrd="0" presId="urn:microsoft.com/office/officeart/2008/layout/LinedList"/>
    <dgm:cxn modelId="{0BF72171-E8B0-44EF-860F-4DD364E777BF}" srcId="{0757B2EE-2044-430A-A336-2C4EEE45F782}" destId="{1F69FFAB-72F0-4622-B3AF-4C6D4B367389}" srcOrd="0" destOrd="0" parTransId="{2463F3F8-E59F-48F2-94AA-A831D2CEA6ED}" sibTransId="{3C53C224-903B-45DA-A628-9A57EAF8DCC9}"/>
    <dgm:cxn modelId="{D1FED652-5F58-4901-8D9F-84BD40559B8C}" type="presOf" srcId="{0757B2EE-2044-430A-A336-2C4EEE45F782}" destId="{6AA80506-FA0A-4D25-9609-50A163F30D61}" srcOrd="0" destOrd="0" presId="urn:microsoft.com/office/officeart/2008/layout/LinedList"/>
    <dgm:cxn modelId="{D17EFD7C-DF4A-408B-A806-C485A02C65AA}" srcId="{0757B2EE-2044-430A-A336-2C4EEE45F782}" destId="{7D8B9805-A065-493A-928C-7D19BC6232A6}" srcOrd="5" destOrd="0" parTransId="{0D0EF45F-0B0F-401F-9C48-EDB921FBA34A}" sibTransId="{38097081-6E3C-4802-8FDE-928A5B399C8F}"/>
    <dgm:cxn modelId="{B1080089-5A48-4E7D-8ACA-F65B73E76ED1}" srcId="{0757B2EE-2044-430A-A336-2C4EEE45F782}" destId="{A6A83299-7AD4-4221-A238-59316F3FFE53}" srcOrd="3" destOrd="0" parTransId="{C67425D9-67FC-4B19-8186-34F7AF0A3A00}" sibTransId="{FA117649-ABE9-40A6-8D0A-58A563EF8CC3}"/>
    <dgm:cxn modelId="{9E885D8E-0744-4C55-BEF2-2CDE2BC39EE8}" srcId="{0757B2EE-2044-430A-A336-2C4EEE45F782}" destId="{38CB90F3-3976-448D-8C68-D96716C26FFA}" srcOrd="2" destOrd="0" parTransId="{EB036146-4FD9-4BCA-9DFD-21D399EF6582}" sibTransId="{34D13931-B044-44F8-859C-89018DD098EA}"/>
    <dgm:cxn modelId="{38B600A6-2664-4A3F-B313-F1484CA37DC9}" srcId="{0757B2EE-2044-430A-A336-2C4EEE45F782}" destId="{7E14C299-A08E-4079-AE2E-BA3030705487}" srcOrd="1" destOrd="0" parTransId="{91429457-7494-40A9-9F1E-9E772095A023}" sibTransId="{6A850632-D6A3-40E5-AF9C-39B63EF9F058}"/>
    <dgm:cxn modelId="{54A2DAD9-33AD-4BB2-BD77-99E24F37AEEF}" type="presOf" srcId="{A6A83299-7AD4-4221-A238-59316F3FFE53}" destId="{C9556E4A-28B9-4B71-83A8-DAC59F5E2CCD}" srcOrd="0" destOrd="0" presId="urn:microsoft.com/office/officeart/2008/layout/LinedList"/>
    <dgm:cxn modelId="{252386EA-0F27-4397-AACD-F2195E360C44}" type="presOf" srcId="{7E14C299-A08E-4079-AE2E-BA3030705487}" destId="{CD21D2AC-BEBF-4539-BA88-82E810D2A961}" srcOrd="0" destOrd="0" presId="urn:microsoft.com/office/officeart/2008/layout/LinedList"/>
    <dgm:cxn modelId="{F28575EE-46E1-4D19-8340-12B899B0E60F}" srcId="{0757B2EE-2044-430A-A336-2C4EEE45F782}" destId="{477C8EC3-63A9-4D99-B105-95D723ADC0A2}" srcOrd="4" destOrd="0" parTransId="{95FF3DD2-E1EB-445D-8BF4-A7DB0027BE13}" sibTransId="{DE52DD70-DE4D-41EB-8E3C-04C224A46DE9}"/>
    <dgm:cxn modelId="{A3A08D75-8B8E-4D50-977F-257EE4210782}" type="presParOf" srcId="{6AA80506-FA0A-4D25-9609-50A163F30D61}" destId="{87C02479-46B9-44D7-A678-5B74D59A846D}" srcOrd="0" destOrd="0" presId="urn:microsoft.com/office/officeart/2008/layout/LinedList"/>
    <dgm:cxn modelId="{3A514838-BD22-48C4-B2B0-F78E15396E2C}" type="presParOf" srcId="{6AA80506-FA0A-4D25-9609-50A163F30D61}" destId="{330CB814-363F-4D14-9613-DA63D43B7025}" srcOrd="1" destOrd="0" presId="urn:microsoft.com/office/officeart/2008/layout/LinedList"/>
    <dgm:cxn modelId="{9C26F9EF-834C-4E18-885A-A2EF58DB0486}" type="presParOf" srcId="{330CB814-363F-4D14-9613-DA63D43B7025}" destId="{C4DF3D07-4C33-4873-8691-130C8C0E4EAE}" srcOrd="0" destOrd="0" presId="urn:microsoft.com/office/officeart/2008/layout/LinedList"/>
    <dgm:cxn modelId="{214BC8CC-D439-4522-BDD8-A464C25EF087}" type="presParOf" srcId="{330CB814-363F-4D14-9613-DA63D43B7025}" destId="{040E7AC0-82E3-4F59-BDAE-89ACE230662C}" srcOrd="1" destOrd="0" presId="urn:microsoft.com/office/officeart/2008/layout/LinedList"/>
    <dgm:cxn modelId="{F2D28C22-76BA-4413-807F-63DC996F1961}" type="presParOf" srcId="{6AA80506-FA0A-4D25-9609-50A163F30D61}" destId="{A476D0EB-44FF-423F-A8B4-22C403B51046}" srcOrd="2" destOrd="0" presId="urn:microsoft.com/office/officeart/2008/layout/LinedList"/>
    <dgm:cxn modelId="{F94091DC-BD4C-4476-AC63-90D161663080}" type="presParOf" srcId="{6AA80506-FA0A-4D25-9609-50A163F30D61}" destId="{0920DC7D-856F-4A38-98B4-DE9D4BCE782E}" srcOrd="3" destOrd="0" presId="urn:microsoft.com/office/officeart/2008/layout/LinedList"/>
    <dgm:cxn modelId="{9AAC2A89-DC9D-4B91-8155-9C53AE5F2BB8}" type="presParOf" srcId="{0920DC7D-856F-4A38-98B4-DE9D4BCE782E}" destId="{CD21D2AC-BEBF-4539-BA88-82E810D2A961}" srcOrd="0" destOrd="0" presId="urn:microsoft.com/office/officeart/2008/layout/LinedList"/>
    <dgm:cxn modelId="{FF08BF51-F7B8-4932-9FA7-9B17544A2464}" type="presParOf" srcId="{0920DC7D-856F-4A38-98B4-DE9D4BCE782E}" destId="{FC98C16B-B5F8-4FB4-A63D-9B2C79E7F081}" srcOrd="1" destOrd="0" presId="urn:microsoft.com/office/officeart/2008/layout/LinedList"/>
    <dgm:cxn modelId="{3E05C5BE-A55D-4DB9-8F31-16780854F956}" type="presParOf" srcId="{6AA80506-FA0A-4D25-9609-50A163F30D61}" destId="{16AF5618-9EB4-4F35-939F-9B3B6D7CB45A}" srcOrd="4" destOrd="0" presId="urn:microsoft.com/office/officeart/2008/layout/LinedList"/>
    <dgm:cxn modelId="{E85B6489-E4B0-439E-9464-6380442FD6E7}" type="presParOf" srcId="{6AA80506-FA0A-4D25-9609-50A163F30D61}" destId="{B8F1749A-F63B-401B-BFAA-2824BC208187}" srcOrd="5" destOrd="0" presId="urn:microsoft.com/office/officeart/2008/layout/LinedList"/>
    <dgm:cxn modelId="{63EB1EC2-7C2D-4035-B3F1-F5BF14F77F46}" type="presParOf" srcId="{B8F1749A-F63B-401B-BFAA-2824BC208187}" destId="{F811B35B-F9A2-4D2A-A6C9-13BBEEDE8556}" srcOrd="0" destOrd="0" presId="urn:microsoft.com/office/officeart/2008/layout/LinedList"/>
    <dgm:cxn modelId="{743856BF-2F8B-44F6-9094-EE6D30A9D882}" type="presParOf" srcId="{B8F1749A-F63B-401B-BFAA-2824BC208187}" destId="{EFE87A41-12A1-4624-B483-9D46D5EEB2DB}" srcOrd="1" destOrd="0" presId="urn:microsoft.com/office/officeart/2008/layout/LinedList"/>
    <dgm:cxn modelId="{40D3644A-5456-487D-9B0C-94B203CAB141}" type="presParOf" srcId="{6AA80506-FA0A-4D25-9609-50A163F30D61}" destId="{6D1A5001-73A8-4AB0-8C57-0C4D89C9A371}" srcOrd="6" destOrd="0" presId="urn:microsoft.com/office/officeart/2008/layout/LinedList"/>
    <dgm:cxn modelId="{314FB8A8-0A90-40FB-A18D-6FD6CEFB4193}" type="presParOf" srcId="{6AA80506-FA0A-4D25-9609-50A163F30D61}" destId="{5D98EFA5-CE89-43C0-80B0-39418347820C}" srcOrd="7" destOrd="0" presId="urn:microsoft.com/office/officeart/2008/layout/LinedList"/>
    <dgm:cxn modelId="{210E47E6-80B0-4831-87B0-B9ED92AFF7ED}" type="presParOf" srcId="{5D98EFA5-CE89-43C0-80B0-39418347820C}" destId="{C9556E4A-28B9-4B71-83A8-DAC59F5E2CCD}" srcOrd="0" destOrd="0" presId="urn:microsoft.com/office/officeart/2008/layout/LinedList"/>
    <dgm:cxn modelId="{1009A8A2-CEC3-421B-A632-07CDD7F85B4E}" type="presParOf" srcId="{5D98EFA5-CE89-43C0-80B0-39418347820C}" destId="{BC800B81-D9D8-4756-BF6A-DF985AFA75DE}" srcOrd="1" destOrd="0" presId="urn:microsoft.com/office/officeart/2008/layout/LinedList"/>
    <dgm:cxn modelId="{6804A95C-F9FF-4909-B366-C3DEB109EC00}" type="presParOf" srcId="{6AA80506-FA0A-4D25-9609-50A163F30D61}" destId="{9312C42E-B101-4EAE-9BE8-81DD7A126972}" srcOrd="8" destOrd="0" presId="urn:microsoft.com/office/officeart/2008/layout/LinedList"/>
    <dgm:cxn modelId="{1A00C230-0588-4A3C-82CC-01AFF7D1B8CA}" type="presParOf" srcId="{6AA80506-FA0A-4D25-9609-50A163F30D61}" destId="{8C62E332-1538-4148-93C1-F1C4AA42FCF6}" srcOrd="9" destOrd="0" presId="urn:microsoft.com/office/officeart/2008/layout/LinedList"/>
    <dgm:cxn modelId="{C8DA24BD-9B08-4D0A-9742-6ED38591C0B9}" type="presParOf" srcId="{8C62E332-1538-4148-93C1-F1C4AA42FCF6}" destId="{4D0FE2B5-5497-4D75-A49F-2BB3EC741F3E}" srcOrd="0" destOrd="0" presId="urn:microsoft.com/office/officeart/2008/layout/LinedList"/>
    <dgm:cxn modelId="{45C08AF8-8514-4910-B624-94E848673244}" type="presParOf" srcId="{8C62E332-1538-4148-93C1-F1C4AA42FCF6}" destId="{6A26FEF3-9386-45E3-89C7-0F8B9DB7C602}" srcOrd="1" destOrd="0" presId="urn:microsoft.com/office/officeart/2008/layout/LinedList"/>
    <dgm:cxn modelId="{89D895CD-CB31-4D9F-9974-57FA47E086A7}" type="presParOf" srcId="{6AA80506-FA0A-4D25-9609-50A163F30D61}" destId="{AF3AF3AE-2E3C-49B3-9CAC-ABDCBDFCD11A}" srcOrd="10" destOrd="0" presId="urn:microsoft.com/office/officeart/2008/layout/LinedList"/>
    <dgm:cxn modelId="{051E0904-0943-4741-B267-021A06FB6C4E}" type="presParOf" srcId="{6AA80506-FA0A-4D25-9609-50A163F30D61}" destId="{6F26F4C2-13BF-4480-954D-E97F142A9915}" srcOrd="11" destOrd="0" presId="urn:microsoft.com/office/officeart/2008/layout/LinedList"/>
    <dgm:cxn modelId="{5AFE3165-7865-4AAE-AB16-F90FCBEC35FF}" type="presParOf" srcId="{6F26F4C2-13BF-4480-954D-E97F142A9915}" destId="{A6426C8C-DBA9-4A63-AA7E-4F484667DA2A}" srcOrd="0" destOrd="0" presId="urn:microsoft.com/office/officeart/2008/layout/LinedList"/>
    <dgm:cxn modelId="{3BF177D0-9553-4EA6-AB78-85523320C32C}" type="presParOf" srcId="{6F26F4C2-13BF-4480-954D-E97F142A9915}" destId="{7600A432-A5E4-41A1-B625-B08B97225CB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F819F21-D41E-4E64-AF87-AB07BD963517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0981E27-FCA4-4B02-9542-AEE092AC32BA}">
      <dgm:prSet custT="1"/>
      <dgm:spPr/>
      <dgm:t>
        <a:bodyPr/>
        <a:lstStyle/>
        <a:p>
          <a:r>
            <a:rPr lang="es-CO" sz="1800" b="0" i="0" u="sng" baseline="0" dirty="0">
              <a:latin typeface="Montserrat" panose="00000500000000000000" pitchFamily="50" charset="0"/>
            </a:rPr>
            <a:t>Si inestabilidad hemodinámica</a:t>
          </a:r>
          <a:r>
            <a:rPr lang="es-CO" sz="1800" b="0" i="0" u="none" baseline="0" dirty="0">
              <a:latin typeface="Montserrat" panose="00000500000000000000" pitchFamily="50" charset="0"/>
            </a:rPr>
            <a:t>  (alto riesgo)</a:t>
          </a:r>
          <a:endParaRPr lang="es-CO" sz="1800" dirty="0">
            <a:latin typeface="Montserrat" panose="00000500000000000000" pitchFamily="50" charset="0"/>
          </a:endParaRPr>
        </a:p>
      </dgm:t>
    </dgm:pt>
    <dgm:pt modelId="{2066B820-34FB-495D-BE79-F2D26D6FA309}" type="parTrans" cxnId="{60EC5D1D-330A-44AC-ABAC-66BC3B2ECC2A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BB1A05BC-7AF6-4B6C-BECB-39F3B184D41A}" type="sibTrans" cxnId="{60EC5D1D-330A-44AC-ABAC-66BC3B2ECC2A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2B643632-051C-4C34-A56F-8A9E88FF3FDD}">
      <dgm:prSet custT="1"/>
      <dgm:spPr/>
      <dgm:t>
        <a:bodyPr/>
        <a:lstStyle/>
        <a:p>
          <a:r>
            <a:rPr lang="es-CO" sz="1800" b="0" i="0" baseline="0" dirty="0">
              <a:latin typeface="Montserrat" panose="00000500000000000000" pitchFamily="50" charset="0"/>
            </a:rPr>
            <a:t>Mayor beneficio se ve si se inicia las primeras 48h</a:t>
          </a:r>
          <a:endParaRPr lang="es-CO" sz="1800" dirty="0">
            <a:latin typeface="Montserrat" panose="00000500000000000000" pitchFamily="50" charset="0"/>
          </a:endParaRPr>
        </a:p>
      </dgm:t>
    </dgm:pt>
    <dgm:pt modelId="{DE809E68-983F-4A3A-AEB8-C1729DDD2925}" type="parTrans" cxnId="{4317DE47-BDD8-4DAB-A824-19A5507DFB32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5EBE4F55-6DEA-47F6-87C0-60DB677B1D8F}" type="sibTrans" cxnId="{4317DE47-BDD8-4DAB-A824-19A5507DFB32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12543B7C-C102-4953-8BB6-E941EE772FA5}">
      <dgm:prSet custT="1"/>
      <dgm:spPr/>
      <dgm:t>
        <a:bodyPr/>
        <a:lstStyle/>
        <a:p>
          <a:r>
            <a:rPr lang="es-CO" sz="1800" b="0" i="0" baseline="0">
              <a:latin typeface="Montserrat" panose="00000500000000000000" pitchFamily="50" charset="0"/>
            </a:rPr>
            <a:t>Puede ser útil hasta 14 días después de síntomas</a:t>
          </a:r>
          <a:endParaRPr lang="es-CO" sz="1800">
            <a:latin typeface="Montserrat" panose="00000500000000000000" pitchFamily="50" charset="0"/>
          </a:endParaRPr>
        </a:p>
      </dgm:t>
    </dgm:pt>
    <dgm:pt modelId="{C8A60B2F-AB86-42BA-933D-5149052E55DC}" type="parTrans" cxnId="{0D544D7C-7E5D-4626-86DD-B386E8ECA828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93188C73-AD66-434E-89A6-170F865A4D10}" type="sibTrans" cxnId="{0D544D7C-7E5D-4626-86DD-B386E8ECA828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2534CBB3-34D4-4317-B4F6-1ED4E6A303BD}">
      <dgm:prSet custT="1"/>
      <dgm:spPr/>
      <dgm:t>
        <a:bodyPr/>
        <a:lstStyle/>
        <a:p>
          <a:r>
            <a:rPr lang="es-CO" sz="1800" b="0" i="0" baseline="0">
              <a:latin typeface="Montserrat" panose="00000500000000000000" pitchFamily="50" charset="0"/>
            </a:rPr>
            <a:t>Falla reperfusión por trombolisis 8%</a:t>
          </a:r>
          <a:endParaRPr lang="es-CO" sz="1800">
            <a:latin typeface="Montserrat" panose="00000500000000000000" pitchFamily="50" charset="0"/>
          </a:endParaRPr>
        </a:p>
      </dgm:t>
    </dgm:pt>
    <dgm:pt modelId="{19009D23-B7AF-4D4F-972B-A37139034B2B}" type="parTrans" cxnId="{B0D2DC09-074D-4705-A8C8-345E0CB5A7D8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18F4B080-F15D-455F-BE86-60B9680F8DE3}" type="sibTrans" cxnId="{B0D2DC09-074D-4705-A8C8-345E0CB5A7D8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A8EB8EBD-FCA0-4518-908A-E50DC74EC76D}">
      <dgm:prSet custT="1"/>
      <dgm:spPr/>
      <dgm:t>
        <a:bodyPr/>
        <a:lstStyle/>
        <a:p>
          <a:r>
            <a:rPr lang="es-CO" sz="1800" b="0" i="0" baseline="0">
              <a:latin typeface="Montserrat" panose="00000500000000000000" pitchFamily="50" charset="0"/>
            </a:rPr>
            <a:t>Meta-análisis: alto riesgo disminuye mortalidad y TEP recurrente</a:t>
          </a:r>
          <a:endParaRPr lang="es-CO" sz="1800">
            <a:latin typeface="Montserrat" panose="00000500000000000000" pitchFamily="50" charset="0"/>
          </a:endParaRPr>
        </a:p>
      </dgm:t>
    </dgm:pt>
    <dgm:pt modelId="{9CCF8516-2B2A-4F33-A1C4-4A40F99FFC3F}" type="parTrans" cxnId="{27D83A23-D530-4F05-85B6-0720DB654620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9CD69C19-D8A5-41C0-A620-4CB5B5404376}" type="sibTrans" cxnId="{27D83A23-D530-4F05-85B6-0720DB654620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CAC8D66D-11CB-451E-BF36-2D878FC7BC72}">
      <dgm:prSet custT="1"/>
      <dgm:spPr/>
      <dgm:t>
        <a:bodyPr/>
        <a:lstStyle/>
        <a:p>
          <a:r>
            <a:rPr lang="es-CO" sz="1400" b="0" i="0" baseline="0">
              <a:latin typeface="Montserrat" panose="00000500000000000000" pitchFamily="50" charset="0"/>
            </a:rPr>
            <a:t>9,9% aumento sangrado severo</a:t>
          </a:r>
          <a:endParaRPr lang="es-CO" sz="1400">
            <a:latin typeface="Montserrat" panose="00000500000000000000" pitchFamily="50" charset="0"/>
          </a:endParaRPr>
        </a:p>
      </dgm:t>
    </dgm:pt>
    <dgm:pt modelId="{BA7ACE94-6C17-4358-8092-8888F35E04AE}" type="parTrans" cxnId="{03AF974F-7BE8-4BAE-91CE-E0B5BD20B291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73483938-DA12-43D4-8E3F-AC9F04500E48}" type="sibTrans" cxnId="{03AF974F-7BE8-4BAE-91CE-E0B5BD20B291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75872796-7FE4-4768-A86F-0B383E933B6A}">
      <dgm:prSet custT="1"/>
      <dgm:spPr/>
      <dgm:t>
        <a:bodyPr/>
        <a:lstStyle/>
        <a:p>
          <a:r>
            <a:rPr lang="es-CO" sz="1400" b="0" i="0" baseline="0">
              <a:latin typeface="Montserrat" panose="00000500000000000000" pitchFamily="50" charset="0"/>
            </a:rPr>
            <a:t>1,7% sangrado intracerebral</a:t>
          </a:r>
          <a:endParaRPr lang="es-CO" sz="1400">
            <a:latin typeface="Montserrat" panose="00000500000000000000" pitchFamily="50" charset="0"/>
          </a:endParaRPr>
        </a:p>
      </dgm:t>
    </dgm:pt>
    <dgm:pt modelId="{A97A1EC9-621F-46B6-BC46-2CC2613AD7BF}" type="parTrans" cxnId="{E7024EEC-C09F-4641-A552-FCC1E67ECE31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7248A074-9AA8-4182-8A5E-FAD0B760C6BA}" type="sibTrans" cxnId="{E7024EEC-C09F-4641-A552-FCC1E67ECE31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096CAC58-8FE3-49F7-AA68-E1D1A05E6691}">
      <dgm:prSet custT="1"/>
      <dgm:spPr/>
      <dgm:t>
        <a:bodyPr/>
        <a:lstStyle/>
        <a:p>
          <a:r>
            <a:rPr lang="es-CO" sz="1800" b="0" i="0" baseline="0">
              <a:latin typeface="Montserrat" panose="00000500000000000000" pitchFamily="50" charset="0"/>
            </a:rPr>
            <a:t>Quirúrgica: ECMO mejores resultados</a:t>
          </a:r>
          <a:endParaRPr lang="es-CO" sz="1800">
            <a:latin typeface="Montserrat" panose="00000500000000000000" pitchFamily="50" charset="0"/>
          </a:endParaRPr>
        </a:p>
      </dgm:t>
    </dgm:pt>
    <dgm:pt modelId="{B384163A-095C-460A-B193-DE267CE35777}" type="parTrans" cxnId="{F21C6CB3-CC25-4AFE-AC88-897F41348A71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C29E33D1-E6FC-4993-B9B6-B777B9144AC3}" type="sibTrans" cxnId="{F21C6CB3-CC25-4AFE-AC88-897F41348A71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9F0A6476-0E37-4399-8309-50E9DE785873}" type="pres">
      <dgm:prSet presAssocID="{DF819F21-D41E-4E64-AF87-AB07BD963517}" presName="linear" presStyleCnt="0">
        <dgm:presLayoutVars>
          <dgm:animLvl val="lvl"/>
          <dgm:resizeHandles val="exact"/>
        </dgm:presLayoutVars>
      </dgm:prSet>
      <dgm:spPr/>
    </dgm:pt>
    <dgm:pt modelId="{7B847B7F-DCBD-4A3F-9229-7E56A222D05A}" type="pres">
      <dgm:prSet presAssocID="{E0981E27-FCA4-4B02-9542-AEE092AC32BA}" presName="parentText" presStyleLbl="node1" presStyleIdx="0" presStyleCnt="6" custLinFactNeighborX="106">
        <dgm:presLayoutVars>
          <dgm:chMax val="0"/>
          <dgm:bulletEnabled val="1"/>
        </dgm:presLayoutVars>
      </dgm:prSet>
      <dgm:spPr/>
    </dgm:pt>
    <dgm:pt modelId="{36D02B17-FDF0-4BE0-BE3E-96B229CF8B33}" type="pres">
      <dgm:prSet presAssocID="{BB1A05BC-7AF6-4B6C-BECB-39F3B184D41A}" presName="spacer" presStyleCnt="0"/>
      <dgm:spPr/>
    </dgm:pt>
    <dgm:pt modelId="{50F9B07E-216D-400C-9874-16E07C77C95A}" type="pres">
      <dgm:prSet presAssocID="{2B643632-051C-4C34-A56F-8A9E88FF3FD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B123AA1-22B1-4A5E-9008-FEAF5618F541}" type="pres">
      <dgm:prSet presAssocID="{5EBE4F55-6DEA-47F6-87C0-60DB677B1D8F}" presName="spacer" presStyleCnt="0"/>
      <dgm:spPr/>
    </dgm:pt>
    <dgm:pt modelId="{0E8D0F2C-1270-4006-A59B-322FF3A04899}" type="pres">
      <dgm:prSet presAssocID="{12543B7C-C102-4953-8BB6-E941EE772FA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D097220-B285-4E05-AAB3-0D4114FC9D7F}" type="pres">
      <dgm:prSet presAssocID="{93188C73-AD66-434E-89A6-170F865A4D10}" presName="spacer" presStyleCnt="0"/>
      <dgm:spPr/>
    </dgm:pt>
    <dgm:pt modelId="{14760745-D19C-4F00-8CAC-3A740AB15590}" type="pres">
      <dgm:prSet presAssocID="{2534CBB3-34D4-4317-B4F6-1ED4E6A303B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7116355-4E4B-4058-93DD-1CE3B1B0E071}" type="pres">
      <dgm:prSet presAssocID="{18F4B080-F15D-455F-BE86-60B9680F8DE3}" presName="spacer" presStyleCnt="0"/>
      <dgm:spPr/>
    </dgm:pt>
    <dgm:pt modelId="{749F1109-C78B-4B59-AAAC-7ADB309DF5E3}" type="pres">
      <dgm:prSet presAssocID="{A8EB8EBD-FCA0-4518-908A-E50DC74EC76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57458B2-1D03-4B52-8359-2C70A0255B41}" type="pres">
      <dgm:prSet presAssocID="{A8EB8EBD-FCA0-4518-908A-E50DC74EC76D}" presName="childText" presStyleLbl="revTx" presStyleIdx="0" presStyleCnt="1">
        <dgm:presLayoutVars>
          <dgm:bulletEnabled val="1"/>
        </dgm:presLayoutVars>
      </dgm:prSet>
      <dgm:spPr/>
    </dgm:pt>
    <dgm:pt modelId="{25125BEA-8D5E-4C93-AFDF-A672C9C95904}" type="pres">
      <dgm:prSet presAssocID="{096CAC58-8FE3-49F7-AA68-E1D1A05E6691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0D2DC09-074D-4705-A8C8-345E0CB5A7D8}" srcId="{DF819F21-D41E-4E64-AF87-AB07BD963517}" destId="{2534CBB3-34D4-4317-B4F6-1ED4E6A303BD}" srcOrd="3" destOrd="0" parTransId="{19009D23-B7AF-4D4F-972B-A37139034B2B}" sibTransId="{18F4B080-F15D-455F-BE86-60B9680F8DE3}"/>
    <dgm:cxn modelId="{6C0F480A-057D-4991-A1AF-AFE0FFD6D687}" type="presOf" srcId="{DF819F21-D41E-4E64-AF87-AB07BD963517}" destId="{9F0A6476-0E37-4399-8309-50E9DE785873}" srcOrd="0" destOrd="0" presId="urn:microsoft.com/office/officeart/2005/8/layout/vList2"/>
    <dgm:cxn modelId="{90D1811A-08ED-466C-A2CE-DCEEE2C8D8FD}" type="presOf" srcId="{2534CBB3-34D4-4317-B4F6-1ED4E6A303BD}" destId="{14760745-D19C-4F00-8CAC-3A740AB15590}" srcOrd="0" destOrd="0" presId="urn:microsoft.com/office/officeart/2005/8/layout/vList2"/>
    <dgm:cxn modelId="{60EC5D1D-330A-44AC-ABAC-66BC3B2ECC2A}" srcId="{DF819F21-D41E-4E64-AF87-AB07BD963517}" destId="{E0981E27-FCA4-4B02-9542-AEE092AC32BA}" srcOrd="0" destOrd="0" parTransId="{2066B820-34FB-495D-BE79-F2D26D6FA309}" sibTransId="{BB1A05BC-7AF6-4B6C-BECB-39F3B184D41A}"/>
    <dgm:cxn modelId="{D886FD21-46CE-4027-A1F6-FC78A5F70CAB}" type="presOf" srcId="{2B643632-051C-4C34-A56F-8A9E88FF3FDD}" destId="{50F9B07E-216D-400C-9874-16E07C77C95A}" srcOrd="0" destOrd="0" presId="urn:microsoft.com/office/officeart/2005/8/layout/vList2"/>
    <dgm:cxn modelId="{27D83A23-D530-4F05-85B6-0720DB654620}" srcId="{DF819F21-D41E-4E64-AF87-AB07BD963517}" destId="{A8EB8EBD-FCA0-4518-908A-E50DC74EC76D}" srcOrd="4" destOrd="0" parTransId="{9CCF8516-2B2A-4F33-A1C4-4A40F99FFC3F}" sibTransId="{9CD69C19-D8A5-41C0-A620-4CB5B5404376}"/>
    <dgm:cxn modelId="{4317DE47-BDD8-4DAB-A824-19A5507DFB32}" srcId="{DF819F21-D41E-4E64-AF87-AB07BD963517}" destId="{2B643632-051C-4C34-A56F-8A9E88FF3FDD}" srcOrd="1" destOrd="0" parTransId="{DE809E68-983F-4A3A-AEB8-C1729DDD2925}" sibTransId="{5EBE4F55-6DEA-47F6-87C0-60DB677B1D8F}"/>
    <dgm:cxn modelId="{88E9C86D-BF18-49BC-B31B-6EF44F9250C2}" type="presOf" srcId="{E0981E27-FCA4-4B02-9542-AEE092AC32BA}" destId="{7B847B7F-DCBD-4A3F-9229-7E56A222D05A}" srcOrd="0" destOrd="0" presId="urn:microsoft.com/office/officeart/2005/8/layout/vList2"/>
    <dgm:cxn modelId="{03AF974F-7BE8-4BAE-91CE-E0B5BD20B291}" srcId="{A8EB8EBD-FCA0-4518-908A-E50DC74EC76D}" destId="{CAC8D66D-11CB-451E-BF36-2D878FC7BC72}" srcOrd="0" destOrd="0" parTransId="{BA7ACE94-6C17-4358-8092-8888F35E04AE}" sibTransId="{73483938-DA12-43D4-8E3F-AC9F04500E48}"/>
    <dgm:cxn modelId="{C24EF97A-2964-4FD5-AE94-58371585DF68}" type="presOf" srcId="{75872796-7FE4-4768-A86F-0B383E933B6A}" destId="{457458B2-1D03-4B52-8359-2C70A0255B41}" srcOrd="0" destOrd="1" presId="urn:microsoft.com/office/officeart/2005/8/layout/vList2"/>
    <dgm:cxn modelId="{0D544D7C-7E5D-4626-86DD-B386E8ECA828}" srcId="{DF819F21-D41E-4E64-AF87-AB07BD963517}" destId="{12543B7C-C102-4953-8BB6-E941EE772FA5}" srcOrd="2" destOrd="0" parTransId="{C8A60B2F-AB86-42BA-933D-5149052E55DC}" sibTransId="{93188C73-AD66-434E-89A6-170F865A4D10}"/>
    <dgm:cxn modelId="{7E77F896-DBCC-4FF8-A54B-D4660B0E7954}" type="presOf" srcId="{096CAC58-8FE3-49F7-AA68-E1D1A05E6691}" destId="{25125BEA-8D5E-4C93-AFDF-A672C9C95904}" srcOrd="0" destOrd="0" presId="urn:microsoft.com/office/officeart/2005/8/layout/vList2"/>
    <dgm:cxn modelId="{08728CB0-3A87-442A-9F1F-B1237B8ADCE6}" type="presOf" srcId="{A8EB8EBD-FCA0-4518-908A-E50DC74EC76D}" destId="{749F1109-C78B-4B59-AAAC-7ADB309DF5E3}" srcOrd="0" destOrd="0" presId="urn:microsoft.com/office/officeart/2005/8/layout/vList2"/>
    <dgm:cxn modelId="{F21C6CB3-CC25-4AFE-AC88-897F41348A71}" srcId="{DF819F21-D41E-4E64-AF87-AB07BD963517}" destId="{096CAC58-8FE3-49F7-AA68-E1D1A05E6691}" srcOrd="5" destOrd="0" parTransId="{B384163A-095C-460A-B193-DE267CE35777}" sibTransId="{C29E33D1-E6FC-4993-B9B6-B777B9144AC3}"/>
    <dgm:cxn modelId="{65936FD9-97BE-4B5D-95B7-46A058C1163E}" type="presOf" srcId="{12543B7C-C102-4953-8BB6-E941EE772FA5}" destId="{0E8D0F2C-1270-4006-A59B-322FF3A04899}" srcOrd="0" destOrd="0" presId="urn:microsoft.com/office/officeart/2005/8/layout/vList2"/>
    <dgm:cxn modelId="{E7024EEC-C09F-4641-A552-FCC1E67ECE31}" srcId="{A8EB8EBD-FCA0-4518-908A-E50DC74EC76D}" destId="{75872796-7FE4-4768-A86F-0B383E933B6A}" srcOrd="1" destOrd="0" parTransId="{A97A1EC9-621F-46B6-BC46-2CC2613AD7BF}" sibTransId="{7248A074-9AA8-4182-8A5E-FAD0B760C6BA}"/>
    <dgm:cxn modelId="{A8E09AF3-A76A-46BE-943D-44DC0CEFF31E}" type="presOf" srcId="{CAC8D66D-11CB-451E-BF36-2D878FC7BC72}" destId="{457458B2-1D03-4B52-8359-2C70A0255B41}" srcOrd="0" destOrd="0" presId="urn:microsoft.com/office/officeart/2005/8/layout/vList2"/>
    <dgm:cxn modelId="{FED14C86-3250-41E7-BD2B-61DBC90271BB}" type="presParOf" srcId="{9F0A6476-0E37-4399-8309-50E9DE785873}" destId="{7B847B7F-DCBD-4A3F-9229-7E56A222D05A}" srcOrd="0" destOrd="0" presId="urn:microsoft.com/office/officeart/2005/8/layout/vList2"/>
    <dgm:cxn modelId="{02878209-6D2A-4F3D-AEE6-833C6937EE8E}" type="presParOf" srcId="{9F0A6476-0E37-4399-8309-50E9DE785873}" destId="{36D02B17-FDF0-4BE0-BE3E-96B229CF8B33}" srcOrd="1" destOrd="0" presId="urn:microsoft.com/office/officeart/2005/8/layout/vList2"/>
    <dgm:cxn modelId="{90EEE0AC-C3CB-49E7-A309-24B595218BFD}" type="presParOf" srcId="{9F0A6476-0E37-4399-8309-50E9DE785873}" destId="{50F9B07E-216D-400C-9874-16E07C77C95A}" srcOrd="2" destOrd="0" presId="urn:microsoft.com/office/officeart/2005/8/layout/vList2"/>
    <dgm:cxn modelId="{1724415A-E708-43B7-B57D-476303800003}" type="presParOf" srcId="{9F0A6476-0E37-4399-8309-50E9DE785873}" destId="{5B123AA1-22B1-4A5E-9008-FEAF5618F541}" srcOrd="3" destOrd="0" presId="urn:microsoft.com/office/officeart/2005/8/layout/vList2"/>
    <dgm:cxn modelId="{68CC9569-497D-4241-B71C-E145C384262C}" type="presParOf" srcId="{9F0A6476-0E37-4399-8309-50E9DE785873}" destId="{0E8D0F2C-1270-4006-A59B-322FF3A04899}" srcOrd="4" destOrd="0" presId="urn:microsoft.com/office/officeart/2005/8/layout/vList2"/>
    <dgm:cxn modelId="{41F0AAF3-100E-451E-8AC3-BBE986D31099}" type="presParOf" srcId="{9F0A6476-0E37-4399-8309-50E9DE785873}" destId="{0D097220-B285-4E05-AAB3-0D4114FC9D7F}" srcOrd="5" destOrd="0" presId="urn:microsoft.com/office/officeart/2005/8/layout/vList2"/>
    <dgm:cxn modelId="{4E592D81-9743-44BE-8AF9-D1631E37A8D0}" type="presParOf" srcId="{9F0A6476-0E37-4399-8309-50E9DE785873}" destId="{14760745-D19C-4F00-8CAC-3A740AB15590}" srcOrd="6" destOrd="0" presId="urn:microsoft.com/office/officeart/2005/8/layout/vList2"/>
    <dgm:cxn modelId="{ACE10007-54B7-47EB-8FAC-860CA4B6A5DB}" type="presParOf" srcId="{9F0A6476-0E37-4399-8309-50E9DE785873}" destId="{07116355-4E4B-4058-93DD-1CE3B1B0E071}" srcOrd="7" destOrd="0" presId="urn:microsoft.com/office/officeart/2005/8/layout/vList2"/>
    <dgm:cxn modelId="{9802A0F9-D119-437C-8038-2B522803DE73}" type="presParOf" srcId="{9F0A6476-0E37-4399-8309-50E9DE785873}" destId="{749F1109-C78B-4B59-AAAC-7ADB309DF5E3}" srcOrd="8" destOrd="0" presId="urn:microsoft.com/office/officeart/2005/8/layout/vList2"/>
    <dgm:cxn modelId="{9FDBA242-CC2B-4CFC-ABE2-41F04A561A52}" type="presParOf" srcId="{9F0A6476-0E37-4399-8309-50E9DE785873}" destId="{457458B2-1D03-4B52-8359-2C70A0255B41}" srcOrd="9" destOrd="0" presId="urn:microsoft.com/office/officeart/2005/8/layout/vList2"/>
    <dgm:cxn modelId="{3BEC8C2F-BEAB-403A-A2FB-0BBC5BF80A29}" type="presParOf" srcId="{9F0A6476-0E37-4399-8309-50E9DE785873}" destId="{25125BEA-8D5E-4C93-AFDF-A672C9C9590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BE1EF1-984D-40B1-8286-4BE0BCD09181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BC908AE-76B1-45B5-948C-79804B80E316}">
      <dgm:prSet custT="1"/>
      <dgm:spPr/>
      <dgm:t>
        <a:bodyPr/>
        <a:lstStyle/>
        <a:p>
          <a:r>
            <a:rPr lang="es-CO" sz="1100" b="0" i="0" baseline="0" dirty="0">
              <a:latin typeface="Montserrat" panose="00000500000000000000" pitchFamily="50" charset="0"/>
            </a:rPr>
            <a:t>Síntomas crónicos muchas veces no son por TEP si no por desacondicionamiento o comorbilidades</a:t>
          </a:r>
          <a:endParaRPr lang="es-CO" sz="1100" dirty="0">
            <a:latin typeface="Montserrat" panose="00000500000000000000" pitchFamily="50" charset="0"/>
          </a:endParaRPr>
        </a:p>
      </dgm:t>
    </dgm:pt>
    <dgm:pt modelId="{3B7A2E2D-2DFF-4000-847C-F9F1C280569A}" type="parTrans" cxnId="{3A4DF16B-12E1-4730-A1E2-B158AB976AFD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946AD8C2-6710-4C2A-989D-8BE35EE9DB2E}" type="sibTrans" cxnId="{3A4DF16B-12E1-4730-A1E2-B158AB976AFD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C19EC161-CD31-45F0-BD58-42FEA8C39FFB}">
      <dgm:prSet custT="1"/>
      <dgm:spPr/>
      <dgm:t>
        <a:bodyPr/>
        <a:lstStyle/>
        <a:p>
          <a:r>
            <a:rPr lang="es-CO" sz="1100" b="0" i="0" baseline="0">
              <a:latin typeface="Montserrat" panose="00000500000000000000" pitchFamily="50" charset="0"/>
            </a:rPr>
            <a:t>Incidencia 0,1-9,1% primeros 2 años posterior a TEP</a:t>
          </a:r>
          <a:endParaRPr lang="es-CO" sz="1100">
            <a:latin typeface="Montserrat" panose="00000500000000000000" pitchFamily="50" charset="0"/>
          </a:endParaRPr>
        </a:p>
      </dgm:t>
    </dgm:pt>
    <dgm:pt modelId="{FD10A445-560F-4ABC-943F-71E32558FC88}" type="parTrans" cxnId="{8252BF88-6286-4272-B5DA-FFD8701BF7AC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CB8D09F3-8345-4270-BFF6-7C8C2D29ED6F}" type="sibTrans" cxnId="{8252BF88-6286-4272-B5DA-FFD8701BF7AC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81660BC3-7398-43C5-9E2B-C54C7D6BA02E}">
      <dgm:prSet custT="1"/>
      <dgm:spPr/>
      <dgm:t>
        <a:bodyPr/>
        <a:lstStyle/>
        <a:p>
          <a:r>
            <a:rPr lang="es-CO" sz="1100" b="0" i="0" baseline="0" dirty="0">
              <a:latin typeface="Montserrat" panose="00000500000000000000" pitchFamily="50" charset="0"/>
            </a:rPr>
            <a:t>Factores de riesgo para TEP crónico</a:t>
          </a:r>
          <a:endParaRPr lang="es-CO" sz="1100" dirty="0">
            <a:latin typeface="Montserrat" panose="00000500000000000000" pitchFamily="50" charset="0"/>
          </a:endParaRPr>
        </a:p>
      </dgm:t>
    </dgm:pt>
    <dgm:pt modelId="{605D1A00-0F36-42A9-961E-C85638271A98}" type="parTrans" cxnId="{6501BC01-EC54-4887-B28A-B90E3508E86F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64504A97-398E-4998-9DBF-0DED4CD25243}" type="sibTrans" cxnId="{6501BC01-EC54-4887-B28A-B90E3508E86F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BE1326C6-E3E0-46F3-8873-057DF69BF3E8}">
      <dgm:prSet custT="1"/>
      <dgm:spPr/>
      <dgm:t>
        <a:bodyPr/>
        <a:lstStyle/>
        <a:p>
          <a:r>
            <a:rPr lang="es-CO" sz="1100" b="0" i="0" baseline="0">
              <a:latin typeface="Montserrat" panose="00000500000000000000" pitchFamily="50" charset="0"/>
            </a:rPr>
            <a:t>Manejo es Qx si es posible</a:t>
          </a:r>
          <a:endParaRPr lang="es-CO" sz="1100">
            <a:latin typeface="Montserrat" panose="00000500000000000000" pitchFamily="50" charset="0"/>
          </a:endParaRPr>
        </a:p>
      </dgm:t>
    </dgm:pt>
    <dgm:pt modelId="{EFA99F80-4E24-42FB-9F21-0444907921B0}" type="parTrans" cxnId="{EBC08792-00B6-4246-A7C0-6B78B4CC0DEB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CCF22FA7-401E-481D-B821-8D6EF505EFA5}" type="sibTrans" cxnId="{EBC08792-00B6-4246-A7C0-6B78B4CC0DEB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64162FBE-9891-4F78-AB9F-0E462FFFC1AA}">
      <dgm:prSet custT="1"/>
      <dgm:spPr/>
      <dgm:t>
        <a:bodyPr/>
        <a:lstStyle/>
        <a:p>
          <a:r>
            <a:rPr lang="es-CO" sz="800" b="0" i="0" baseline="0">
              <a:latin typeface="Montserrat" panose="00000500000000000000" pitchFamily="50" charset="0"/>
            </a:rPr>
            <a:t>Angioplastia 2da linea</a:t>
          </a:r>
          <a:endParaRPr lang="es-CO" sz="800">
            <a:latin typeface="Montserrat" panose="00000500000000000000" pitchFamily="50" charset="0"/>
          </a:endParaRPr>
        </a:p>
      </dgm:t>
    </dgm:pt>
    <dgm:pt modelId="{E4EBEA80-7338-456D-AD2C-E599068BDC36}" type="parTrans" cxnId="{A02D7B7A-6139-40A6-B23D-2C7060C045F1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CD54960B-B32B-4FFA-A9EE-F09195B9ECF9}" type="sibTrans" cxnId="{A02D7B7A-6139-40A6-B23D-2C7060C045F1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3F34D24A-3B34-481E-AE1F-D74CFCA09864}">
      <dgm:prSet custT="1"/>
      <dgm:spPr/>
      <dgm:t>
        <a:bodyPr/>
        <a:lstStyle/>
        <a:p>
          <a:r>
            <a:rPr lang="es-CO" sz="800" b="0" i="0" baseline="0">
              <a:latin typeface="Montserrat" panose="00000500000000000000" pitchFamily="50" charset="0"/>
            </a:rPr>
            <a:t>Riociguat ultima línea: mejora caminata en 6 min y RVP</a:t>
          </a:r>
          <a:endParaRPr lang="es-CO" sz="800">
            <a:latin typeface="Montserrat" panose="00000500000000000000" pitchFamily="50" charset="0"/>
          </a:endParaRPr>
        </a:p>
      </dgm:t>
    </dgm:pt>
    <dgm:pt modelId="{00C2DC0D-95B1-471F-9B3E-E475B390E3AA}" type="parTrans" cxnId="{1933AD83-637D-4910-92F3-06E14CE30D0C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D49442A8-3523-455C-B22A-8C28261F7BE6}" type="sibTrans" cxnId="{1933AD83-637D-4910-92F3-06E14CE30D0C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926842BC-3C1C-4BB0-AA1E-BB64C20607E6}">
      <dgm:prSet custT="1"/>
      <dgm:spPr/>
      <dgm:t>
        <a:bodyPr/>
        <a:lstStyle/>
        <a:p>
          <a:r>
            <a:rPr lang="es-CO" sz="1100" b="0" i="0" baseline="0">
              <a:latin typeface="Montserrat" panose="00000500000000000000" pitchFamily="50" charset="0"/>
            </a:rPr>
            <a:t>Requieren anticoagulación </a:t>
          </a:r>
          <a:endParaRPr lang="es-CO" sz="1100">
            <a:latin typeface="Montserrat" panose="00000500000000000000" pitchFamily="50" charset="0"/>
          </a:endParaRPr>
        </a:p>
      </dgm:t>
    </dgm:pt>
    <dgm:pt modelId="{A891FE10-3164-4AA0-B46C-43092E972928}" type="parTrans" cxnId="{A9A1EABB-3D60-4324-A9ED-A6D295ED5675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345EB4A4-9829-4DDC-B943-8C9EBD3328C6}" type="sibTrans" cxnId="{A9A1EABB-3D60-4324-A9ED-A6D295ED5675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CC6BC3D1-2DBC-4D84-AC71-EA061C996FD6}">
      <dgm:prSet custT="1"/>
      <dgm:spPr/>
      <dgm:t>
        <a:bodyPr/>
        <a:lstStyle/>
        <a:p>
          <a:r>
            <a:rPr lang="es-CO" sz="800" b="0" i="0" baseline="0">
              <a:latin typeface="Montserrat" panose="00000500000000000000" pitchFamily="50" charset="0"/>
            </a:rPr>
            <a:t>VKA</a:t>
          </a:r>
          <a:endParaRPr lang="es-CO" sz="800">
            <a:latin typeface="Montserrat" panose="00000500000000000000" pitchFamily="50" charset="0"/>
          </a:endParaRPr>
        </a:p>
      </dgm:t>
    </dgm:pt>
    <dgm:pt modelId="{7C7B8E36-CC1D-4849-AC09-23B836AB1498}" type="parTrans" cxnId="{7B820FDA-9054-4D61-AED7-0B4CC3574AB6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C2820B7B-A3CE-4F97-BF74-5DC438C21F7B}" type="sibTrans" cxnId="{7B820FDA-9054-4D61-AED7-0B4CC3574AB6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0BCD7EA6-10C8-4DE0-A0D0-1DD225230CF0}">
      <dgm:prSet custT="1"/>
      <dgm:spPr/>
      <dgm:t>
        <a:bodyPr/>
        <a:lstStyle/>
        <a:p>
          <a:r>
            <a:rPr lang="es-CO" sz="800" b="0" i="0" baseline="0">
              <a:latin typeface="Montserrat" panose="00000500000000000000" pitchFamily="50" charset="0"/>
            </a:rPr>
            <a:t>DOACs no hay estudios</a:t>
          </a:r>
          <a:endParaRPr lang="es-CO" sz="800">
            <a:latin typeface="Montserrat" panose="00000500000000000000" pitchFamily="50" charset="0"/>
          </a:endParaRPr>
        </a:p>
      </dgm:t>
    </dgm:pt>
    <dgm:pt modelId="{C1A10CF2-E153-4CB9-98F2-96370579A55D}" type="parTrans" cxnId="{4D9002FD-8161-4C3D-871F-DF3427A29115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C4A2DA17-21EE-42CB-8C8A-B10B94798733}" type="sibTrans" cxnId="{4D9002FD-8161-4C3D-871F-DF3427A29115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BBB27F3D-B5F9-4134-B231-BC8342CCBD28}">
      <dgm:prSet custT="1"/>
      <dgm:spPr/>
      <dgm:t>
        <a:bodyPr/>
        <a:lstStyle/>
        <a:p>
          <a:r>
            <a:rPr lang="es-CO" sz="1100" dirty="0">
              <a:latin typeface="Montserrat" panose="00000500000000000000" pitchFamily="50" charset="0"/>
            </a:rPr>
            <a:t>Gammagrafía es Gold standard</a:t>
          </a:r>
        </a:p>
      </dgm:t>
    </dgm:pt>
    <dgm:pt modelId="{EBA5E4E7-97E5-4760-8E9E-003DEB956634}" type="parTrans" cxnId="{67EA11DD-0914-4021-BA1C-D53EF840E4B1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65030D81-C9B2-44B1-A7A3-B60AA526119F}" type="sibTrans" cxnId="{67EA11DD-0914-4021-BA1C-D53EF840E4B1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0E7358E0-6FCC-4629-8275-FC134CFA1566}" type="pres">
      <dgm:prSet presAssocID="{1CBE1EF1-984D-40B1-8286-4BE0BCD09181}" presName="linear" presStyleCnt="0">
        <dgm:presLayoutVars>
          <dgm:animLvl val="lvl"/>
          <dgm:resizeHandles val="exact"/>
        </dgm:presLayoutVars>
      </dgm:prSet>
      <dgm:spPr/>
    </dgm:pt>
    <dgm:pt modelId="{88CFA0EB-8D57-470A-8542-0D98544A9678}" type="pres">
      <dgm:prSet presAssocID="{6BC908AE-76B1-45B5-948C-79804B80E31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36A49C2-02A5-4090-9C20-869C178AC4F8}" type="pres">
      <dgm:prSet presAssocID="{946AD8C2-6710-4C2A-989D-8BE35EE9DB2E}" presName="spacer" presStyleCnt="0"/>
      <dgm:spPr/>
    </dgm:pt>
    <dgm:pt modelId="{50C3BDA5-8292-4A1F-A28F-5C2E3E9268AA}" type="pres">
      <dgm:prSet presAssocID="{BBB27F3D-B5F9-4134-B231-BC8342CCBD2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F3B2873-D27C-4DCD-8A00-CE1B73E1891C}" type="pres">
      <dgm:prSet presAssocID="{65030D81-C9B2-44B1-A7A3-B60AA526119F}" presName="spacer" presStyleCnt="0"/>
      <dgm:spPr/>
    </dgm:pt>
    <dgm:pt modelId="{631245B2-68D4-4239-96B2-44739930FFF1}" type="pres">
      <dgm:prSet presAssocID="{C19EC161-CD31-45F0-BD58-42FEA8C39FF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49B281C-F2BC-45B1-99D4-47DC95417C8B}" type="pres">
      <dgm:prSet presAssocID="{CB8D09F3-8345-4270-BFF6-7C8C2D29ED6F}" presName="spacer" presStyleCnt="0"/>
      <dgm:spPr/>
    </dgm:pt>
    <dgm:pt modelId="{61AABA90-75EE-449F-AFE1-876B55F9637E}" type="pres">
      <dgm:prSet presAssocID="{81660BC3-7398-43C5-9E2B-C54C7D6BA02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5922864-86AD-4077-9AA3-FC7EB1474590}" type="pres">
      <dgm:prSet presAssocID="{64504A97-398E-4998-9DBF-0DED4CD25243}" presName="spacer" presStyleCnt="0"/>
      <dgm:spPr/>
    </dgm:pt>
    <dgm:pt modelId="{F7530767-F70B-41B9-A972-091224D0F2E8}" type="pres">
      <dgm:prSet presAssocID="{BE1326C6-E3E0-46F3-8873-057DF69BF3E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4F1CC9D-008D-493A-AD9A-FDE63D32CC9D}" type="pres">
      <dgm:prSet presAssocID="{BE1326C6-E3E0-46F3-8873-057DF69BF3E8}" presName="childText" presStyleLbl="revTx" presStyleIdx="0" presStyleCnt="2">
        <dgm:presLayoutVars>
          <dgm:bulletEnabled val="1"/>
        </dgm:presLayoutVars>
      </dgm:prSet>
      <dgm:spPr/>
    </dgm:pt>
    <dgm:pt modelId="{5588C6EE-2DBC-4952-B146-202FC4583181}" type="pres">
      <dgm:prSet presAssocID="{926842BC-3C1C-4BB0-AA1E-BB64C20607E6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F89ED6A9-D30D-4A8B-9D74-7B017C69E7B1}" type="pres">
      <dgm:prSet presAssocID="{926842BC-3C1C-4BB0-AA1E-BB64C20607E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501BC01-EC54-4887-B28A-B90E3508E86F}" srcId="{1CBE1EF1-984D-40B1-8286-4BE0BCD09181}" destId="{81660BC3-7398-43C5-9E2B-C54C7D6BA02E}" srcOrd="3" destOrd="0" parTransId="{605D1A00-0F36-42A9-961E-C85638271A98}" sibTransId="{64504A97-398E-4998-9DBF-0DED4CD25243}"/>
    <dgm:cxn modelId="{CA18FF05-9779-4EF5-A782-10C4B63C3C79}" type="presOf" srcId="{BE1326C6-E3E0-46F3-8873-057DF69BF3E8}" destId="{F7530767-F70B-41B9-A972-091224D0F2E8}" srcOrd="0" destOrd="0" presId="urn:microsoft.com/office/officeart/2005/8/layout/vList2"/>
    <dgm:cxn modelId="{4F9C3908-B7F8-4EB4-8818-41735E8CBE4A}" type="presOf" srcId="{BBB27F3D-B5F9-4134-B231-BC8342CCBD28}" destId="{50C3BDA5-8292-4A1F-A28F-5C2E3E9268AA}" srcOrd="0" destOrd="0" presId="urn:microsoft.com/office/officeart/2005/8/layout/vList2"/>
    <dgm:cxn modelId="{20146D0E-AC50-4002-A518-71267F06DB1E}" type="presOf" srcId="{6BC908AE-76B1-45B5-948C-79804B80E316}" destId="{88CFA0EB-8D57-470A-8542-0D98544A9678}" srcOrd="0" destOrd="0" presId="urn:microsoft.com/office/officeart/2005/8/layout/vList2"/>
    <dgm:cxn modelId="{0756BD61-A84B-44A7-BF4F-DE1D2A836556}" type="presOf" srcId="{64162FBE-9891-4F78-AB9F-0E462FFFC1AA}" destId="{14F1CC9D-008D-493A-AD9A-FDE63D32CC9D}" srcOrd="0" destOrd="0" presId="urn:microsoft.com/office/officeart/2005/8/layout/vList2"/>
    <dgm:cxn modelId="{3A4DF16B-12E1-4730-A1E2-B158AB976AFD}" srcId="{1CBE1EF1-984D-40B1-8286-4BE0BCD09181}" destId="{6BC908AE-76B1-45B5-948C-79804B80E316}" srcOrd="0" destOrd="0" parTransId="{3B7A2E2D-2DFF-4000-847C-F9F1C280569A}" sibTransId="{946AD8C2-6710-4C2A-989D-8BE35EE9DB2E}"/>
    <dgm:cxn modelId="{85854A79-8A25-4104-8548-97928F247690}" type="presOf" srcId="{1CBE1EF1-984D-40B1-8286-4BE0BCD09181}" destId="{0E7358E0-6FCC-4629-8275-FC134CFA1566}" srcOrd="0" destOrd="0" presId="urn:microsoft.com/office/officeart/2005/8/layout/vList2"/>
    <dgm:cxn modelId="{A02D7B7A-6139-40A6-B23D-2C7060C045F1}" srcId="{BE1326C6-E3E0-46F3-8873-057DF69BF3E8}" destId="{64162FBE-9891-4F78-AB9F-0E462FFFC1AA}" srcOrd="0" destOrd="0" parTransId="{E4EBEA80-7338-456D-AD2C-E599068BDC36}" sibTransId="{CD54960B-B32B-4FFA-A9EE-F09195B9ECF9}"/>
    <dgm:cxn modelId="{1933AD83-637D-4910-92F3-06E14CE30D0C}" srcId="{BE1326C6-E3E0-46F3-8873-057DF69BF3E8}" destId="{3F34D24A-3B34-481E-AE1F-D74CFCA09864}" srcOrd="1" destOrd="0" parTransId="{00C2DC0D-95B1-471F-9B3E-E475B390E3AA}" sibTransId="{D49442A8-3523-455C-B22A-8C28261F7BE6}"/>
    <dgm:cxn modelId="{8252BF88-6286-4272-B5DA-FFD8701BF7AC}" srcId="{1CBE1EF1-984D-40B1-8286-4BE0BCD09181}" destId="{C19EC161-CD31-45F0-BD58-42FEA8C39FFB}" srcOrd="2" destOrd="0" parTransId="{FD10A445-560F-4ABC-943F-71E32558FC88}" sibTransId="{CB8D09F3-8345-4270-BFF6-7C8C2D29ED6F}"/>
    <dgm:cxn modelId="{D593A88B-DAC9-4353-ADAB-9B2FE0040357}" type="presOf" srcId="{926842BC-3C1C-4BB0-AA1E-BB64C20607E6}" destId="{5588C6EE-2DBC-4952-B146-202FC4583181}" srcOrd="0" destOrd="0" presId="urn:microsoft.com/office/officeart/2005/8/layout/vList2"/>
    <dgm:cxn modelId="{EBC08792-00B6-4246-A7C0-6B78B4CC0DEB}" srcId="{1CBE1EF1-984D-40B1-8286-4BE0BCD09181}" destId="{BE1326C6-E3E0-46F3-8873-057DF69BF3E8}" srcOrd="4" destOrd="0" parTransId="{EFA99F80-4E24-42FB-9F21-0444907921B0}" sibTransId="{CCF22FA7-401E-481D-B821-8D6EF505EFA5}"/>
    <dgm:cxn modelId="{4EAF85A7-AB7D-46F3-902E-F7AD0CF23A67}" type="presOf" srcId="{C19EC161-CD31-45F0-BD58-42FEA8C39FFB}" destId="{631245B2-68D4-4239-96B2-44739930FFF1}" srcOrd="0" destOrd="0" presId="urn:microsoft.com/office/officeart/2005/8/layout/vList2"/>
    <dgm:cxn modelId="{A9A1EABB-3D60-4324-A9ED-A6D295ED5675}" srcId="{1CBE1EF1-984D-40B1-8286-4BE0BCD09181}" destId="{926842BC-3C1C-4BB0-AA1E-BB64C20607E6}" srcOrd="5" destOrd="0" parTransId="{A891FE10-3164-4AA0-B46C-43092E972928}" sibTransId="{345EB4A4-9829-4DDC-B943-8C9EBD3328C6}"/>
    <dgm:cxn modelId="{B86EE9C5-C7C3-4629-8F81-E197D807C3D9}" type="presOf" srcId="{81660BC3-7398-43C5-9E2B-C54C7D6BA02E}" destId="{61AABA90-75EE-449F-AFE1-876B55F9637E}" srcOrd="0" destOrd="0" presId="urn:microsoft.com/office/officeart/2005/8/layout/vList2"/>
    <dgm:cxn modelId="{7B820FDA-9054-4D61-AED7-0B4CC3574AB6}" srcId="{926842BC-3C1C-4BB0-AA1E-BB64C20607E6}" destId="{CC6BC3D1-2DBC-4D84-AC71-EA061C996FD6}" srcOrd="0" destOrd="0" parTransId="{7C7B8E36-CC1D-4849-AC09-23B836AB1498}" sibTransId="{C2820B7B-A3CE-4F97-BF74-5DC438C21F7B}"/>
    <dgm:cxn modelId="{67EA11DD-0914-4021-BA1C-D53EF840E4B1}" srcId="{1CBE1EF1-984D-40B1-8286-4BE0BCD09181}" destId="{BBB27F3D-B5F9-4134-B231-BC8342CCBD28}" srcOrd="1" destOrd="0" parTransId="{EBA5E4E7-97E5-4760-8E9E-003DEB956634}" sibTransId="{65030D81-C9B2-44B1-A7A3-B60AA526119F}"/>
    <dgm:cxn modelId="{1AFBECE9-8287-479F-8C00-0B07EFFD71A1}" type="presOf" srcId="{0BCD7EA6-10C8-4DE0-A0D0-1DD225230CF0}" destId="{F89ED6A9-D30D-4A8B-9D74-7B017C69E7B1}" srcOrd="0" destOrd="1" presId="urn:microsoft.com/office/officeart/2005/8/layout/vList2"/>
    <dgm:cxn modelId="{4C8389F1-162B-4E7F-A6C9-CDD9F22DD71C}" type="presOf" srcId="{3F34D24A-3B34-481E-AE1F-D74CFCA09864}" destId="{14F1CC9D-008D-493A-AD9A-FDE63D32CC9D}" srcOrd="0" destOrd="1" presId="urn:microsoft.com/office/officeart/2005/8/layout/vList2"/>
    <dgm:cxn modelId="{FF0912F5-35E9-49FA-95FD-E442DC06D863}" type="presOf" srcId="{CC6BC3D1-2DBC-4D84-AC71-EA061C996FD6}" destId="{F89ED6A9-D30D-4A8B-9D74-7B017C69E7B1}" srcOrd="0" destOrd="0" presId="urn:microsoft.com/office/officeart/2005/8/layout/vList2"/>
    <dgm:cxn modelId="{4D9002FD-8161-4C3D-871F-DF3427A29115}" srcId="{926842BC-3C1C-4BB0-AA1E-BB64C20607E6}" destId="{0BCD7EA6-10C8-4DE0-A0D0-1DD225230CF0}" srcOrd="1" destOrd="0" parTransId="{C1A10CF2-E153-4CB9-98F2-96370579A55D}" sibTransId="{C4A2DA17-21EE-42CB-8C8A-B10B94798733}"/>
    <dgm:cxn modelId="{7B3A1CC9-A08F-4CA4-AAE3-F65209C1830B}" type="presParOf" srcId="{0E7358E0-6FCC-4629-8275-FC134CFA1566}" destId="{88CFA0EB-8D57-470A-8542-0D98544A9678}" srcOrd="0" destOrd="0" presId="urn:microsoft.com/office/officeart/2005/8/layout/vList2"/>
    <dgm:cxn modelId="{615F6BD0-6857-454A-957B-BDE930F99FE9}" type="presParOf" srcId="{0E7358E0-6FCC-4629-8275-FC134CFA1566}" destId="{F36A49C2-02A5-4090-9C20-869C178AC4F8}" srcOrd="1" destOrd="0" presId="urn:microsoft.com/office/officeart/2005/8/layout/vList2"/>
    <dgm:cxn modelId="{D8C98661-8111-4AC4-B203-61B9725854D2}" type="presParOf" srcId="{0E7358E0-6FCC-4629-8275-FC134CFA1566}" destId="{50C3BDA5-8292-4A1F-A28F-5C2E3E9268AA}" srcOrd="2" destOrd="0" presId="urn:microsoft.com/office/officeart/2005/8/layout/vList2"/>
    <dgm:cxn modelId="{C1AFEAA5-6AF8-40CE-BD12-ADE3EB587170}" type="presParOf" srcId="{0E7358E0-6FCC-4629-8275-FC134CFA1566}" destId="{AF3B2873-D27C-4DCD-8A00-CE1B73E1891C}" srcOrd="3" destOrd="0" presId="urn:microsoft.com/office/officeart/2005/8/layout/vList2"/>
    <dgm:cxn modelId="{58FA2F35-8C49-41FD-ABD1-FFBF9465F1F5}" type="presParOf" srcId="{0E7358E0-6FCC-4629-8275-FC134CFA1566}" destId="{631245B2-68D4-4239-96B2-44739930FFF1}" srcOrd="4" destOrd="0" presId="urn:microsoft.com/office/officeart/2005/8/layout/vList2"/>
    <dgm:cxn modelId="{5CA51089-139F-4966-92AC-C469CA566C91}" type="presParOf" srcId="{0E7358E0-6FCC-4629-8275-FC134CFA1566}" destId="{F49B281C-F2BC-45B1-99D4-47DC95417C8B}" srcOrd="5" destOrd="0" presId="urn:microsoft.com/office/officeart/2005/8/layout/vList2"/>
    <dgm:cxn modelId="{61174BEC-F0A1-4771-A1E5-1E4FFB3CF7CC}" type="presParOf" srcId="{0E7358E0-6FCC-4629-8275-FC134CFA1566}" destId="{61AABA90-75EE-449F-AFE1-876B55F9637E}" srcOrd="6" destOrd="0" presId="urn:microsoft.com/office/officeart/2005/8/layout/vList2"/>
    <dgm:cxn modelId="{7B113798-DC8C-4D54-8C63-516AB89F2D80}" type="presParOf" srcId="{0E7358E0-6FCC-4629-8275-FC134CFA1566}" destId="{25922864-86AD-4077-9AA3-FC7EB1474590}" srcOrd="7" destOrd="0" presId="urn:microsoft.com/office/officeart/2005/8/layout/vList2"/>
    <dgm:cxn modelId="{6AE53456-E38E-4970-BF25-7694572C4821}" type="presParOf" srcId="{0E7358E0-6FCC-4629-8275-FC134CFA1566}" destId="{F7530767-F70B-41B9-A972-091224D0F2E8}" srcOrd="8" destOrd="0" presId="urn:microsoft.com/office/officeart/2005/8/layout/vList2"/>
    <dgm:cxn modelId="{A9487998-A9C9-4A6B-B14A-3A788562D4EF}" type="presParOf" srcId="{0E7358E0-6FCC-4629-8275-FC134CFA1566}" destId="{14F1CC9D-008D-493A-AD9A-FDE63D32CC9D}" srcOrd="9" destOrd="0" presId="urn:microsoft.com/office/officeart/2005/8/layout/vList2"/>
    <dgm:cxn modelId="{86625352-4598-4D4C-BBED-12BA1FEF57D5}" type="presParOf" srcId="{0E7358E0-6FCC-4629-8275-FC134CFA1566}" destId="{5588C6EE-2DBC-4952-B146-202FC4583181}" srcOrd="10" destOrd="0" presId="urn:microsoft.com/office/officeart/2005/8/layout/vList2"/>
    <dgm:cxn modelId="{BB6208BE-ABA0-4E6C-B9C9-52E20025C52E}" type="presParOf" srcId="{0E7358E0-6FCC-4629-8275-FC134CFA1566}" destId="{F89ED6A9-D30D-4A8B-9D74-7B017C69E7B1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BC4035-921E-4CFE-BAB1-D96A40C0B02C}" type="doc">
      <dgm:prSet loTypeId="urn:microsoft.com/office/officeart/2005/8/layout/venn3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C485FC4F-08B4-42B7-AE68-CBB2BEC54FD1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Artroscopia de rodilla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D1AEF8AF-E06D-445D-BD38-6DE43D18CFE6}" type="parTrans" cxnId="{7F50C110-83AC-48B9-8F99-E6423FCFEA89}">
      <dgm:prSet/>
      <dgm:spPr/>
      <dgm:t>
        <a:bodyPr/>
        <a:lstStyle/>
        <a:p>
          <a:endParaRPr lang="es-ES" sz="1800"/>
        </a:p>
      </dgm:t>
    </dgm:pt>
    <dgm:pt modelId="{621FDC88-7EE8-4CCE-A58E-9B5309F10A92}" type="sibTrans" cxnId="{7F50C110-83AC-48B9-8F99-E6423FCFEA89}">
      <dgm:prSet/>
      <dgm:spPr/>
      <dgm:t>
        <a:bodyPr/>
        <a:lstStyle/>
        <a:p>
          <a:endParaRPr lang="es-ES" sz="1800"/>
        </a:p>
      </dgm:t>
    </dgm:pt>
    <dgm:pt modelId="{F171EB35-CFD2-4E08-88A7-8F0BDA7477FF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Enfermedades autoinmunes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C125C400-6516-4230-B143-F4C0EDC0C36D}" type="parTrans" cxnId="{9D3D5F47-2607-4FE1-AFC7-F6A03E678F73}">
      <dgm:prSet/>
      <dgm:spPr/>
      <dgm:t>
        <a:bodyPr/>
        <a:lstStyle/>
        <a:p>
          <a:endParaRPr lang="es-ES" sz="1800"/>
        </a:p>
      </dgm:t>
    </dgm:pt>
    <dgm:pt modelId="{8E5B76E2-44BF-4AB5-A1E3-E0AC53EBD9E9}" type="sibTrans" cxnId="{9D3D5F47-2607-4FE1-AFC7-F6A03E678F73}">
      <dgm:prSet/>
      <dgm:spPr/>
      <dgm:t>
        <a:bodyPr/>
        <a:lstStyle/>
        <a:p>
          <a:endParaRPr lang="es-ES" sz="1800"/>
        </a:p>
      </dgm:t>
    </dgm:pt>
    <dgm:pt modelId="{B9E35AA3-D181-4681-A1CE-E680A687FE00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Transfusión GR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0235033-46F9-4FA3-9859-47662BB9936E}" type="parTrans" cxnId="{1CCD3ABA-4EEF-4214-B86E-C196180225E7}">
      <dgm:prSet/>
      <dgm:spPr/>
      <dgm:t>
        <a:bodyPr/>
        <a:lstStyle/>
        <a:p>
          <a:endParaRPr lang="es-ES" sz="1800"/>
        </a:p>
      </dgm:t>
    </dgm:pt>
    <dgm:pt modelId="{02EEAE5C-6B78-442B-A991-575DDCCFB13A}" type="sibTrans" cxnId="{1CCD3ABA-4EEF-4214-B86E-C196180225E7}">
      <dgm:prSet/>
      <dgm:spPr/>
      <dgm:t>
        <a:bodyPr/>
        <a:lstStyle/>
        <a:p>
          <a:endParaRPr lang="es-ES" sz="1800"/>
        </a:p>
      </dgm:t>
    </dgm:pt>
    <dgm:pt modelId="{922CA940-1F90-47C8-B0FA-0E63356A9AB3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Accesos venosos centrales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8BFAB5DE-65DB-422F-9D7A-756D335B0178}" type="parTrans" cxnId="{B7E2265F-9735-49A1-B49F-49413F4FA8F7}">
      <dgm:prSet/>
      <dgm:spPr/>
      <dgm:t>
        <a:bodyPr/>
        <a:lstStyle/>
        <a:p>
          <a:endParaRPr lang="es-ES" sz="1800"/>
        </a:p>
      </dgm:t>
    </dgm:pt>
    <dgm:pt modelId="{AC90DD15-2C9F-44D5-8CEF-67800D69876A}" type="sibTrans" cxnId="{B7E2265F-9735-49A1-B49F-49413F4FA8F7}">
      <dgm:prSet/>
      <dgm:spPr/>
      <dgm:t>
        <a:bodyPr/>
        <a:lstStyle/>
        <a:p>
          <a:endParaRPr lang="es-ES" sz="1800"/>
        </a:p>
      </dgm:t>
    </dgm:pt>
    <dgm:pt modelId="{00430165-2CD4-4CB4-BD98-8FE6DCEBFF6C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Accesos IV 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DCA05ED-3B93-4B8B-B4B3-5B5AF4CEB102}" type="parTrans" cxnId="{EC8636B9-7CC0-4F24-86C6-E46F0487C886}">
      <dgm:prSet/>
      <dgm:spPr/>
      <dgm:t>
        <a:bodyPr/>
        <a:lstStyle/>
        <a:p>
          <a:endParaRPr lang="es-ES" sz="1800"/>
        </a:p>
      </dgm:t>
    </dgm:pt>
    <dgm:pt modelId="{14423B6D-02A1-43DD-B795-72AC4EF36AF9}" type="sibTrans" cxnId="{EC8636B9-7CC0-4F24-86C6-E46F0487C886}">
      <dgm:prSet/>
      <dgm:spPr/>
      <dgm:t>
        <a:bodyPr/>
        <a:lstStyle/>
        <a:p>
          <a:endParaRPr lang="es-ES" sz="1800"/>
        </a:p>
      </dgm:t>
    </dgm:pt>
    <dgm:pt modelId="{EF720A30-B978-495A-B7CF-E07260D247C0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Quimioterapia 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B546326-4081-464D-8270-993D70BD5F7D}" type="parTrans" cxnId="{7A99701C-CDBE-416A-9CA9-C634B51BE3BE}">
      <dgm:prSet/>
      <dgm:spPr/>
      <dgm:t>
        <a:bodyPr/>
        <a:lstStyle/>
        <a:p>
          <a:endParaRPr lang="es-ES" sz="1800"/>
        </a:p>
      </dgm:t>
    </dgm:pt>
    <dgm:pt modelId="{F986C869-6348-4E53-B3A4-8619FBC1CBD2}" type="sibTrans" cxnId="{7A99701C-CDBE-416A-9CA9-C634B51BE3BE}">
      <dgm:prSet/>
      <dgm:spPr/>
      <dgm:t>
        <a:bodyPr/>
        <a:lstStyle/>
        <a:p>
          <a:endParaRPr lang="es-ES" sz="1800"/>
        </a:p>
      </dgm:t>
    </dgm:pt>
    <dgm:pt modelId="{53E6EC42-F205-45C2-91F1-EBEFA27036B3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ICC o falla respiratoria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03827313-F775-458F-898A-4A8A2F41D27E}" type="parTrans" cxnId="{6D1E5FE0-260A-4124-9819-4A92BB9E4A02}">
      <dgm:prSet/>
      <dgm:spPr/>
      <dgm:t>
        <a:bodyPr/>
        <a:lstStyle/>
        <a:p>
          <a:endParaRPr lang="es-ES" sz="1800"/>
        </a:p>
      </dgm:t>
    </dgm:pt>
    <dgm:pt modelId="{A8CCC9C9-777B-4265-998E-3C5E674A18B4}" type="sibTrans" cxnId="{6D1E5FE0-260A-4124-9819-4A92BB9E4A02}">
      <dgm:prSet/>
      <dgm:spPr/>
      <dgm:t>
        <a:bodyPr/>
        <a:lstStyle/>
        <a:p>
          <a:endParaRPr lang="es-ES" sz="1800"/>
        </a:p>
      </dgm:t>
    </dgm:pt>
    <dgm:pt modelId="{B8942903-25B2-40E5-8F09-6775F74CDD64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EPO o similares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9125164A-0366-42B8-9BC8-8BA2AEE56239}" type="parTrans" cxnId="{60CE177D-1418-49AA-89D9-54D874E71F4C}">
      <dgm:prSet/>
      <dgm:spPr/>
      <dgm:t>
        <a:bodyPr/>
        <a:lstStyle/>
        <a:p>
          <a:endParaRPr lang="es-ES" sz="1800"/>
        </a:p>
      </dgm:t>
    </dgm:pt>
    <dgm:pt modelId="{E4D4928F-1939-46D5-8290-BED07102DBFB}" type="sibTrans" cxnId="{60CE177D-1418-49AA-89D9-54D874E71F4C}">
      <dgm:prSet/>
      <dgm:spPr/>
      <dgm:t>
        <a:bodyPr/>
        <a:lstStyle/>
        <a:p>
          <a:endParaRPr lang="es-ES" sz="1800"/>
        </a:p>
      </dgm:t>
    </dgm:pt>
    <dgm:pt modelId="{BD552E45-1556-4F69-8535-FBFA9E6364BC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Terapia de reemplazo hormonal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D37096DB-6241-419E-A3BF-79F8072443F8}" type="parTrans" cxnId="{8443A121-68BF-4EDE-A1D8-7CE1E7498469}">
      <dgm:prSet/>
      <dgm:spPr/>
      <dgm:t>
        <a:bodyPr/>
        <a:lstStyle/>
        <a:p>
          <a:endParaRPr lang="es-ES" sz="1800"/>
        </a:p>
      </dgm:t>
    </dgm:pt>
    <dgm:pt modelId="{99D0F7B6-3F32-45BC-92C7-EDCBAF13DBF4}" type="sibTrans" cxnId="{8443A121-68BF-4EDE-A1D8-7CE1E7498469}">
      <dgm:prSet/>
      <dgm:spPr/>
      <dgm:t>
        <a:bodyPr/>
        <a:lstStyle/>
        <a:p>
          <a:endParaRPr lang="es-ES" sz="1800"/>
        </a:p>
      </dgm:t>
    </dgm:pt>
    <dgm:pt modelId="{C07C6B23-95C1-4ACB-ABAF-B949AAC44700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Fertilización in vitro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754F0E9F-F88C-48A4-964B-FD2A6B746F81}" type="parTrans" cxnId="{CDE2BBC7-C562-4EF3-90B4-BC548DD5BDD7}">
      <dgm:prSet/>
      <dgm:spPr/>
      <dgm:t>
        <a:bodyPr/>
        <a:lstStyle/>
        <a:p>
          <a:endParaRPr lang="es-ES" sz="1800"/>
        </a:p>
      </dgm:t>
    </dgm:pt>
    <dgm:pt modelId="{316A9437-0300-4935-ACCA-59E75FB6B66B}" type="sibTrans" cxnId="{CDE2BBC7-C562-4EF3-90B4-BC548DD5BDD7}">
      <dgm:prSet/>
      <dgm:spPr/>
      <dgm:t>
        <a:bodyPr/>
        <a:lstStyle/>
        <a:p>
          <a:endParaRPr lang="es-ES" sz="1800"/>
        </a:p>
      </dgm:t>
    </dgm:pt>
    <dgm:pt modelId="{49CB30BF-82BE-4FF6-95C7-C28BDC655897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 err="1">
              <a:solidFill>
                <a:srgbClr val="152B48"/>
              </a:solidFill>
              <a:latin typeface="Montserrat" panose="00000500000000000000" pitchFamily="50" charset="0"/>
            </a:rPr>
            <a:t>ACOs</a:t>
          </a:r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**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892BCD03-CAA1-4E4F-AD16-E9924E98701A}" type="parTrans" cxnId="{99734614-12EA-4F13-A5BC-23FADB404719}">
      <dgm:prSet/>
      <dgm:spPr/>
      <dgm:t>
        <a:bodyPr/>
        <a:lstStyle/>
        <a:p>
          <a:endParaRPr lang="es-ES" sz="1800"/>
        </a:p>
      </dgm:t>
    </dgm:pt>
    <dgm:pt modelId="{09075817-97EC-4F4C-BCBB-832ACDD7D0CF}" type="sibTrans" cxnId="{99734614-12EA-4F13-A5BC-23FADB404719}">
      <dgm:prSet/>
      <dgm:spPr/>
      <dgm:t>
        <a:bodyPr/>
        <a:lstStyle/>
        <a:p>
          <a:endParaRPr lang="es-ES" sz="1800"/>
        </a:p>
      </dgm:t>
    </dgm:pt>
    <dgm:pt modelId="{D3F4C8E2-B27C-4C3C-80F7-0E8503E43319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Periodo post parto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92525929-A436-4C36-B581-2E486F2AF01D}" type="parTrans" cxnId="{5C10EB44-3C9B-4666-B7DD-9F89B9A9EEA2}">
      <dgm:prSet/>
      <dgm:spPr/>
      <dgm:t>
        <a:bodyPr/>
        <a:lstStyle/>
        <a:p>
          <a:endParaRPr lang="es-ES" sz="1800"/>
        </a:p>
      </dgm:t>
    </dgm:pt>
    <dgm:pt modelId="{51B74556-B9D7-45F0-AE6F-F01491F6F11B}" type="sibTrans" cxnId="{5C10EB44-3C9B-4666-B7DD-9F89B9A9EEA2}">
      <dgm:prSet/>
      <dgm:spPr/>
      <dgm:t>
        <a:bodyPr/>
        <a:lstStyle/>
        <a:p>
          <a:endParaRPr lang="es-ES" sz="1800"/>
        </a:p>
      </dgm:t>
    </dgm:pt>
    <dgm:pt modelId="{0CEA90DD-255F-417B-84E9-90F3A386E906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Infecciones (neumonía, ITU, VIH)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11313DB4-A94A-4CE0-8A27-5D347EB447CF}" type="parTrans" cxnId="{18613AB2-C289-479B-80DE-923AD75CCB29}">
      <dgm:prSet/>
      <dgm:spPr/>
      <dgm:t>
        <a:bodyPr/>
        <a:lstStyle/>
        <a:p>
          <a:endParaRPr lang="es-ES" sz="1800"/>
        </a:p>
      </dgm:t>
    </dgm:pt>
    <dgm:pt modelId="{A578EDE2-6C66-4436-9D51-7C07746C0013}" type="sibTrans" cxnId="{18613AB2-C289-479B-80DE-923AD75CCB29}">
      <dgm:prSet/>
      <dgm:spPr/>
      <dgm:t>
        <a:bodyPr/>
        <a:lstStyle/>
        <a:p>
          <a:endParaRPr lang="es-ES" sz="1800"/>
        </a:p>
      </dgm:t>
    </dgm:pt>
    <dgm:pt modelId="{AFC2FCC3-666E-4F7D-9778-41F18209B205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EII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678BB7D-66C6-4B8A-94CE-D01DF33A1D34}" type="parTrans" cxnId="{F513E7DD-DADF-4CE6-A99C-5E0C03E05EA3}">
      <dgm:prSet/>
      <dgm:spPr/>
      <dgm:t>
        <a:bodyPr/>
        <a:lstStyle/>
        <a:p>
          <a:endParaRPr lang="es-ES" sz="1800"/>
        </a:p>
      </dgm:t>
    </dgm:pt>
    <dgm:pt modelId="{17F8EB10-B95B-4627-827B-0729BF0A9CBA}" type="sibTrans" cxnId="{F513E7DD-DADF-4CE6-A99C-5E0C03E05EA3}">
      <dgm:prSet/>
      <dgm:spPr/>
      <dgm:t>
        <a:bodyPr/>
        <a:lstStyle/>
        <a:p>
          <a:endParaRPr lang="es-ES" sz="1800"/>
        </a:p>
      </dgm:t>
    </dgm:pt>
    <dgm:pt modelId="{F5DB2977-5B5B-42DB-A6F1-F2C7F4496406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Cáncer (peor en metástasis)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93FAD2D3-F052-432D-BC40-CA87739DC83C}" type="parTrans" cxnId="{1D40503A-AF36-4F75-B861-F6269AB1490A}">
      <dgm:prSet/>
      <dgm:spPr/>
      <dgm:t>
        <a:bodyPr/>
        <a:lstStyle/>
        <a:p>
          <a:endParaRPr lang="es-ES" sz="1800"/>
        </a:p>
      </dgm:t>
    </dgm:pt>
    <dgm:pt modelId="{6000810A-3788-4BDF-B50E-FC06C56CA3E9}" type="sibTrans" cxnId="{1D40503A-AF36-4F75-B861-F6269AB1490A}">
      <dgm:prSet/>
      <dgm:spPr/>
      <dgm:t>
        <a:bodyPr/>
        <a:lstStyle/>
        <a:p>
          <a:endParaRPr lang="es-ES" sz="1800"/>
        </a:p>
      </dgm:t>
    </dgm:pt>
    <dgm:pt modelId="{C212D969-E04A-4CA7-92DD-336B90CF8700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ACV postrado en cama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A921F834-2497-417B-B0C2-BB5FB39C9FB6}" type="parTrans" cxnId="{B7C2EB07-382D-4990-B00D-D484E3C08E78}">
      <dgm:prSet/>
      <dgm:spPr/>
      <dgm:t>
        <a:bodyPr/>
        <a:lstStyle/>
        <a:p>
          <a:endParaRPr lang="es-ES" sz="1800"/>
        </a:p>
      </dgm:t>
    </dgm:pt>
    <dgm:pt modelId="{7DF7DD25-D977-47BE-A9F7-32A99F81A14A}" type="sibTrans" cxnId="{B7C2EB07-382D-4990-B00D-D484E3C08E78}">
      <dgm:prSet/>
      <dgm:spPr/>
      <dgm:t>
        <a:bodyPr/>
        <a:lstStyle/>
        <a:p>
          <a:endParaRPr lang="es-ES" sz="1800"/>
        </a:p>
      </dgm:t>
    </dgm:pt>
    <dgm:pt modelId="{7511ADCA-4038-44E3-9D89-C1C15F1EE675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Trombosis superficial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691959DE-3256-4603-89D6-11E2BFBD07F3}" type="parTrans" cxnId="{125F47A8-AF5E-43B7-ADF6-A3BA91F4F495}">
      <dgm:prSet/>
      <dgm:spPr/>
      <dgm:t>
        <a:bodyPr/>
        <a:lstStyle/>
        <a:p>
          <a:endParaRPr lang="es-ES" sz="1800"/>
        </a:p>
      </dgm:t>
    </dgm:pt>
    <dgm:pt modelId="{D170D876-C3F2-40F2-A40C-DDCAAABCA255}" type="sibTrans" cxnId="{125F47A8-AF5E-43B7-ADF6-A3BA91F4F495}">
      <dgm:prSet/>
      <dgm:spPr/>
      <dgm:t>
        <a:bodyPr/>
        <a:lstStyle/>
        <a:p>
          <a:endParaRPr lang="es-ES" sz="1800"/>
        </a:p>
      </dgm:t>
    </dgm:pt>
    <dgm:pt modelId="{73541AB2-F1C8-48C5-859E-E4CBC782D044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100" b="0" i="0" baseline="0" dirty="0">
              <a:solidFill>
                <a:srgbClr val="152B48"/>
              </a:solidFill>
              <a:latin typeface="Montserrat" panose="00000500000000000000" pitchFamily="50" charset="0"/>
            </a:rPr>
            <a:t>Trombofilias</a:t>
          </a:r>
          <a:endParaRPr lang="es-CO" sz="11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DBF20966-959A-487D-A9CF-E32AFAA0E9A9}" type="parTrans" cxnId="{E9A103B1-CD15-4D59-8AAC-CCB64F195735}">
      <dgm:prSet/>
      <dgm:spPr/>
      <dgm:t>
        <a:bodyPr/>
        <a:lstStyle/>
        <a:p>
          <a:endParaRPr lang="es-ES" sz="1800"/>
        </a:p>
      </dgm:t>
    </dgm:pt>
    <dgm:pt modelId="{53870126-D0E7-4B91-AB55-F5A2D2B8BBDE}" type="sibTrans" cxnId="{E9A103B1-CD15-4D59-8AAC-CCB64F195735}">
      <dgm:prSet/>
      <dgm:spPr/>
      <dgm:t>
        <a:bodyPr/>
        <a:lstStyle/>
        <a:p>
          <a:endParaRPr lang="es-ES" sz="1800"/>
        </a:p>
      </dgm:t>
    </dgm:pt>
    <dgm:pt modelId="{108C165A-892A-46B8-B7E5-69C7DEC11042}">
      <dgm:prSet custT="1"/>
      <dgm:spPr>
        <a:solidFill>
          <a:srgbClr val="00AAA7">
            <a:alpha val="50000"/>
          </a:srgbClr>
        </a:solidFill>
      </dgm:spPr>
      <dgm:t>
        <a:bodyPr/>
        <a:lstStyle/>
        <a:p>
          <a:r>
            <a:rPr lang="es-CO" sz="1200" b="1" dirty="0">
              <a:solidFill>
                <a:srgbClr val="152B48"/>
              </a:solidFill>
              <a:latin typeface="Montserrat" panose="00000500000000000000" pitchFamily="50" charset="0"/>
            </a:rPr>
            <a:t>Riego moderado</a:t>
          </a:r>
        </a:p>
      </dgm:t>
    </dgm:pt>
    <dgm:pt modelId="{AB66B48B-2763-4499-A45C-9A13B9F5CF56}" type="parTrans" cxnId="{8D15F073-B075-4165-8D2A-167BC2E859EB}">
      <dgm:prSet/>
      <dgm:spPr/>
      <dgm:t>
        <a:bodyPr/>
        <a:lstStyle/>
        <a:p>
          <a:endParaRPr lang="es-ES" sz="1800"/>
        </a:p>
      </dgm:t>
    </dgm:pt>
    <dgm:pt modelId="{284010A0-A615-4A50-B172-D49DA7281B6E}" type="sibTrans" cxnId="{8D15F073-B075-4165-8D2A-167BC2E859EB}">
      <dgm:prSet/>
      <dgm:spPr/>
      <dgm:t>
        <a:bodyPr/>
        <a:lstStyle/>
        <a:p>
          <a:endParaRPr lang="es-ES" sz="1800"/>
        </a:p>
      </dgm:t>
    </dgm:pt>
    <dgm:pt modelId="{CFDFF426-2A0D-AD48-858D-43374CEFC670}" type="pres">
      <dgm:prSet presAssocID="{C9BC4035-921E-4CFE-BAB1-D96A40C0B02C}" presName="Name0" presStyleCnt="0">
        <dgm:presLayoutVars>
          <dgm:dir/>
          <dgm:resizeHandles val="exact"/>
        </dgm:presLayoutVars>
      </dgm:prSet>
      <dgm:spPr/>
    </dgm:pt>
    <dgm:pt modelId="{76A531A7-F272-6D48-A60A-1665A7EAB544}" type="pres">
      <dgm:prSet presAssocID="{108C165A-892A-46B8-B7E5-69C7DEC11042}" presName="Name5" presStyleLbl="vennNode1" presStyleIdx="0" presStyleCnt="1">
        <dgm:presLayoutVars>
          <dgm:bulletEnabled val="1"/>
        </dgm:presLayoutVars>
      </dgm:prSet>
      <dgm:spPr/>
    </dgm:pt>
  </dgm:ptLst>
  <dgm:cxnLst>
    <dgm:cxn modelId="{B7C2EB07-382D-4990-B00D-D484E3C08E78}" srcId="{108C165A-892A-46B8-B7E5-69C7DEC11042}" destId="{C212D969-E04A-4CA7-92DD-336B90CF8700}" srcOrd="15" destOrd="0" parTransId="{A921F834-2497-417B-B0C2-BB5FB39C9FB6}" sibTransId="{7DF7DD25-D977-47BE-A9F7-32A99F81A14A}"/>
    <dgm:cxn modelId="{7F50C110-83AC-48B9-8F99-E6423FCFEA89}" srcId="{108C165A-892A-46B8-B7E5-69C7DEC11042}" destId="{C485FC4F-08B4-42B7-AE68-CBB2BEC54FD1}" srcOrd="0" destOrd="0" parTransId="{D1AEF8AF-E06D-445D-BD38-6DE43D18CFE6}" sibTransId="{621FDC88-7EE8-4CCE-A58E-9B5309F10A92}"/>
    <dgm:cxn modelId="{99734614-12EA-4F13-A5BC-23FADB404719}" srcId="{108C165A-892A-46B8-B7E5-69C7DEC11042}" destId="{49CB30BF-82BE-4FF6-95C7-C28BDC655897}" srcOrd="10" destOrd="0" parTransId="{892BCD03-CAA1-4E4F-AD16-E9924E98701A}" sibTransId="{09075817-97EC-4F4C-BCBB-832ACDD7D0CF}"/>
    <dgm:cxn modelId="{EE434A1A-5FD3-BF47-9F95-C825594FAD35}" type="presOf" srcId="{7511ADCA-4038-44E3-9D89-C1C15F1EE675}" destId="{76A531A7-F272-6D48-A60A-1665A7EAB544}" srcOrd="0" destOrd="17" presId="urn:microsoft.com/office/officeart/2005/8/layout/venn3"/>
    <dgm:cxn modelId="{7A99701C-CDBE-416A-9CA9-C634B51BE3BE}" srcId="{108C165A-892A-46B8-B7E5-69C7DEC11042}" destId="{EF720A30-B978-495A-B7CF-E07260D247C0}" srcOrd="5" destOrd="0" parTransId="{5B546326-4081-464D-8270-993D70BD5F7D}" sibTransId="{F986C869-6348-4E53-B3A4-8619FBC1CBD2}"/>
    <dgm:cxn modelId="{CEC0661F-4A07-2848-B5CE-10A9A95056A4}" type="presOf" srcId="{0CEA90DD-255F-417B-84E9-90F3A386E906}" destId="{76A531A7-F272-6D48-A60A-1665A7EAB544}" srcOrd="0" destOrd="13" presId="urn:microsoft.com/office/officeart/2005/8/layout/venn3"/>
    <dgm:cxn modelId="{8443A121-68BF-4EDE-A1D8-7CE1E7498469}" srcId="{108C165A-892A-46B8-B7E5-69C7DEC11042}" destId="{BD552E45-1556-4F69-8535-FBFA9E6364BC}" srcOrd="8" destOrd="0" parTransId="{D37096DB-6241-419E-A3BF-79F8072443F8}" sibTransId="{99D0F7B6-3F32-45BC-92C7-EDCBAF13DBF4}"/>
    <dgm:cxn modelId="{1D40503A-AF36-4F75-B861-F6269AB1490A}" srcId="{108C165A-892A-46B8-B7E5-69C7DEC11042}" destId="{F5DB2977-5B5B-42DB-A6F1-F2C7F4496406}" srcOrd="14" destOrd="0" parTransId="{93FAD2D3-F052-432D-BC40-CA87739DC83C}" sibTransId="{6000810A-3788-4BDF-B50E-FC06C56CA3E9}"/>
    <dgm:cxn modelId="{B7E2265F-9735-49A1-B49F-49413F4FA8F7}" srcId="{108C165A-892A-46B8-B7E5-69C7DEC11042}" destId="{922CA940-1F90-47C8-B0FA-0E63356A9AB3}" srcOrd="3" destOrd="0" parTransId="{8BFAB5DE-65DB-422F-9D7A-756D335B0178}" sibTransId="{AC90DD15-2C9F-44D5-8CEF-67800D69876A}"/>
    <dgm:cxn modelId="{4A2D4C5F-2C24-3F42-932D-D0D33AEE17EB}" type="presOf" srcId="{922CA940-1F90-47C8-B0FA-0E63356A9AB3}" destId="{76A531A7-F272-6D48-A60A-1665A7EAB544}" srcOrd="0" destOrd="4" presId="urn:microsoft.com/office/officeart/2005/8/layout/venn3"/>
    <dgm:cxn modelId="{4132F362-7686-EA47-ABEF-81CBAA5DEAE8}" type="presOf" srcId="{C485FC4F-08B4-42B7-AE68-CBB2BEC54FD1}" destId="{76A531A7-F272-6D48-A60A-1665A7EAB544}" srcOrd="0" destOrd="1" presId="urn:microsoft.com/office/officeart/2005/8/layout/venn3"/>
    <dgm:cxn modelId="{9296A564-E2F1-484E-9E87-800A93156896}" type="presOf" srcId="{BD552E45-1556-4F69-8535-FBFA9E6364BC}" destId="{76A531A7-F272-6D48-A60A-1665A7EAB544}" srcOrd="0" destOrd="9" presId="urn:microsoft.com/office/officeart/2005/8/layout/venn3"/>
    <dgm:cxn modelId="{5C10EB44-3C9B-4666-B7DD-9F89B9A9EEA2}" srcId="{108C165A-892A-46B8-B7E5-69C7DEC11042}" destId="{D3F4C8E2-B27C-4C3C-80F7-0E8503E43319}" srcOrd="11" destOrd="0" parTransId="{92525929-A436-4C36-B581-2E486F2AF01D}" sibTransId="{51B74556-B9D7-45F0-AE6F-F01491F6F11B}"/>
    <dgm:cxn modelId="{E5822B46-F980-5E4F-9B17-0C32A88A75CC}" type="presOf" srcId="{EF720A30-B978-495A-B7CF-E07260D247C0}" destId="{76A531A7-F272-6D48-A60A-1665A7EAB544}" srcOrd="0" destOrd="6" presId="urn:microsoft.com/office/officeart/2005/8/layout/venn3"/>
    <dgm:cxn modelId="{9D3D5F47-2607-4FE1-AFC7-F6A03E678F73}" srcId="{108C165A-892A-46B8-B7E5-69C7DEC11042}" destId="{F171EB35-CFD2-4E08-88A7-8F0BDA7477FF}" srcOrd="1" destOrd="0" parTransId="{C125C400-6516-4230-B143-F4C0EDC0C36D}" sibTransId="{8E5B76E2-44BF-4AB5-A1E3-E0AC53EBD9E9}"/>
    <dgm:cxn modelId="{8D15F073-B075-4165-8D2A-167BC2E859EB}" srcId="{C9BC4035-921E-4CFE-BAB1-D96A40C0B02C}" destId="{108C165A-892A-46B8-B7E5-69C7DEC11042}" srcOrd="0" destOrd="0" parTransId="{AB66B48B-2763-4499-A45C-9A13B9F5CF56}" sibTransId="{284010A0-A615-4A50-B172-D49DA7281B6E}"/>
    <dgm:cxn modelId="{E2316D77-662D-EA47-A0FC-C667F9E5EC38}" type="presOf" srcId="{73541AB2-F1C8-48C5-859E-E4CBC782D044}" destId="{76A531A7-F272-6D48-A60A-1665A7EAB544}" srcOrd="0" destOrd="18" presId="urn:microsoft.com/office/officeart/2005/8/layout/venn3"/>
    <dgm:cxn modelId="{60CE177D-1418-49AA-89D9-54D874E71F4C}" srcId="{108C165A-892A-46B8-B7E5-69C7DEC11042}" destId="{B8942903-25B2-40E5-8F09-6775F74CDD64}" srcOrd="7" destOrd="0" parTransId="{9125164A-0366-42B8-9BC8-8BA2AEE56239}" sibTransId="{E4D4928F-1939-46D5-8290-BED07102DBFB}"/>
    <dgm:cxn modelId="{BFAD1188-DF71-D846-859C-EDA0E8B5CF6C}" type="presOf" srcId="{B8942903-25B2-40E5-8F09-6775F74CDD64}" destId="{76A531A7-F272-6D48-A60A-1665A7EAB544}" srcOrd="0" destOrd="8" presId="urn:microsoft.com/office/officeart/2005/8/layout/venn3"/>
    <dgm:cxn modelId="{1B5D1B8B-A277-F447-92A0-A2D0096BC9DA}" type="presOf" srcId="{108C165A-892A-46B8-B7E5-69C7DEC11042}" destId="{76A531A7-F272-6D48-A60A-1665A7EAB544}" srcOrd="0" destOrd="0" presId="urn:microsoft.com/office/officeart/2005/8/layout/venn3"/>
    <dgm:cxn modelId="{CEE9EC93-9895-984A-98CF-6D6B84541667}" type="presOf" srcId="{B9E35AA3-D181-4681-A1CE-E680A687FE00}" destId="{76A531A7-F272-6D48-A60A-1665A7EAB544}" srcOrd="0" destOrd="3" presId="urn:microsoft.com/office/officeart/2005/8/layout/venn3"/>
    <dgm:cxn modelId="{125F47A8-AF5E-43B7-ADF6-A3BA91F4F495}" srcId="{108C165A-892A-46B8-B7E5-69C7DEC11042}" destId="{7511ADCA-4038-44E3-9D89-C1C15F1EE675}" srcOrd="16" destOrd="0" parTransId="{691959DE-3256-4603-89D6-11E2BFBD07F3}" sibTransId="{D170D876-C3F2-40F2-A40C-DDCAAABCA255}"/>
    <dgm:cxn modelId="{59E56DAF-D0D6-DF40-AE7D-F01A107CFFDA}" type="presOf" srcId="{53E6EC42-F205-45C2-91F1-EBEFA27036B3}" destId="{76A531A7-F272-6D48-A60A-1665A7EAB544}" srcOrd="0" destOrd="7" presId="urn:microsoft.com/office/officeart/2005/8/layout/venn3"/>
    <dgm:cxn modelId="{E9A103B1-CD15-4D59-8AAC-CCB64F195735}" srcId="{108C165A-892A-46B8-B7E5-69C7DEC11042}" destId="{73541AB2-F1C8-48C5-859E-E4CBC782D044}" srcOrd="17" destOrd="0" parTransId="{DBF20966-959A-487D-A9CF-E32AFAA0E9A9}" sibTransId="{53870126-D0E7-4B91-AB55-F5A2D2B8BBDE}"/>
    <dgm:cxn modelId="{18613AB2-C289-479B-80DE-923AD75CCB29}" srcId="{108C165A-892A-46B8-B7E5-69C7DEC11042}" destId="{0CEA90DD-255F-417B-84E9-90F3A386E906}" srcOrd="12" destOrd="0" parTransId="{11313DB4-A94A-4CE0-8A27-5D347EB447CF}" sibTransId="{A578EDE2-6C66-4436-9D51-7C07746C0013}"/>
    <dgm:cxn modelId="{5F2140B8-C157-6740-B15F-384CC6DE838B}" type="presOf" srcId="{49CB30BF-82BE-4FF6-95C7-C28BDC655897}" destId="{76A531A7-F272-6D48-A60A-1665A7EAB544}" srcOrd="0" destOrd="11" presId="urn:microsoft.com/office/officeart/2005/8/layout/venn3"/>
    <dgm:cxn modelId="{EC8636B9-7CC0-4F24-86C6-E46F0487C886}" srcId="{108C165A-892A-46B8-B7E5-69C7DEC11042}" destId="{00430165-2CD4-4CB4-BD98-8FE6DCEBFF6C}" srcOrd="4" destOrd="0" parTransId="{5DCA05ED-3B93-4B8B-B4B3-5B5AF4CEB102}" sibTransId="{14423B6D-02A1-43DD-B795-72AC4EF36AF9}"/>
    <dgm:cxn modelId="{1CCD3ABA-4EEF-4214-B86E-C196180225E7}" srcId="{108C165A-892A-46B8-B7E5-69C7DEC11042}" destId="{B9E35AA3-D181-4681-A1CE-E680A687FE00}" srcOrd="2" destOrd="0" parTransId="{50235033-46F9-4FA3-9859-47662BB9936E}" sibTransId="{02EEAE5C-6B78-442B-A991-575DDCCFB13A}"/>
    <dgm:cxn modelId="{A83267C4-5337-B949-8E6E-9ABCAD289245}" type="presOf" srcId="{C9BC4035-921E-4CFE-BAB1-D96A40C0B02C}" destId="{CFDFF426-2A0D-AD48-858D-43374CEFC670}" srcOrd="0" destOrd="0" presId="urn:microsoft.com/office/officeart/2005/8/layout/venn3"/>
    <dgm:cxn modelId="{CDE2BBC7-C562-4EF3-90B4-BC548DD5BDD7}" srcId="{108C165A-892A-46B8-B7E5-69C7DEC11042}" destId="{C07C6B23-95C1-4ACB-ABAF-B949AAC44700}" srcOrd="9" destOrd="0" parTransId="{754F0E9F-F88C-48A4-964B-FD2A6B746F81}" sibTransId="{316A9437-0300-4935-ACCA-59E75FB6B66B}"/>
    <dgm:cxn modelId="{4B25D3D1-CE22-F841-BCDF-A8003EBC7FA5}" type="presOf" srcId="{D3F4C8E2-B27C-4C3C-80F7-0E8503E43319}" destId="{76A531A7-F272-6D48-A60A-1665A7EAB544}" srcOrd="0" destOrd="12" presId="urn:microsoft.com/office/officeart/2005/8/layout/venn3"/>
    <dgm:cxn modelId="{60FB3CD9-4BEC-9D4F-AECF-6C4420557FEB}" type="presOf" srcId="{AFC2FCC3-666E-4F7D-9778-41F18209B205}" destId="{76A531A7-F272-6D48-A60A-1665A7EAB544}" srcOrd="0" destOrd="14" presId="urn:microsoft.com/office/officeart/2005/8/layout/venn3"/>
    <dgm:cxn modelId="{4EC065DA-D704-994B-A6EE-8DA045DD3359}" type="presOf" srcId="{C07C6B23-95C1-4ACB-ABAF-B949AAC44700}" destId="{76A531A7-F272-6D48-A60A-1665A7EAB544}" srcOrd="0" destOrd="10" presId="urn:microsoft.com/office/officeart/2005/8/layout/venn3"/>
    <dgm:cxn modelId="{F513E7DD-DADF-4CE6-A99C-5E0C03E05EA3}" srcId="{108C165A-892A-46B8-B7E5-69C7DEC11042}" destId="{AFC2FCC3-666E-4F7D-9778-41F18209B205}" srcOrd="13" destOrd="0" parTransId="{5678BB7D-66C6-4B8A-94CE-D01DF33A1D34}" sibTransId="{17F8EB10-B95B-4627-827B-0729BF0A9CBA}"/>
    <dgm:cxn modelId="{FFF4F2DD-D8E4-3947-B12E-52BFDCD16FBD}" type="presOf" srcId="{C212D969-E04A-4CA7-92DD-336B90CF8700}" destId="{76A531A7-F272-6D48-A60A-1665A7EAB544}" srcOrd="0" destOrd="16" presId="urn:microsoft.com/office/officeart/2005/8/layout/venn3"/>
    <dgm:cxn modelId="{6D1E5FE0-260A-4124-9819-4A92BB9E4A02}" srcId="{108C165A-892A-46B8-B7E5-69C7DEC11042}" destId="{53E6EC42-F205-45C2-91F1-EBEFA27036B3}" srcOrd="6" destOrd="0" parTransId="{03827313-F775-458F-898A-4A8A2F41D27E}" sibTransId="{A8CCC9C9-777B-4265-998E-3C5E674A18B4}"/>
    <dgm:cxn modelId="{3E4492EA-7D51-234D-8820-40690CAD3F73}" type="presOf" srcId="{F171EB35-CFD2-4E08-88A7-8F0BDA7477FF}" destId="{76A531A7-F272-6D48-A60A-1665A7EAB544}" srcOrd="0" destOrd="2" presId="urn:microsoft.com/office/officeart/2005/8/layout/venn3"/>
    <dgm:cxn modelId="{5E9145F9-C357-E34D-A46C-FAF6D0F168E2}" type="presOf" srcId="{F5DB2977-5B5B-42DB-A6F1-F2C7F4496406}" destId="{76A531A7-F272-6D48-A60A-1665A7EAB544}" srcOrd="0" destOrd="15" presId="urn:microsoft.com/office/officeart/2005/8/layout/venn3"/>
    <dgm:cxn modelId="{F3D14EF9-DECA-2949-A255-FF8919CD6101}" type="presOf" srcId="{00430165-2CD4-4CB4-BD98-8FE6DCEBFF6C}" destId="{76A531A7-F272-6D48-A60A-1665A7EAB544}" srcOrd="0" destOrd="5" presId="urn:microsoft.com/office/officeart/2005/8/layout/venn3"/>
    <dgm:cxn modelId="{80CD3DEF-7E3D-9E40-A87C-B3C32115B026}" type="presParOf" srcId="{CFDFF426-2A0D-AD48-858D-43374CEFC670}" destId="{76A531A7-F272-6D48-A60A-1665A7EAB544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867454-1465-4939-A67D-81351859F338}" type="doc">
      <dgm:prSet loTypeId="urn:microsoft.com/office/officeart/2005/8/layout/venn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98D27322-ADF5-48FE-BD54-1D8A6C48AECE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Reposo en cama &gt;3 días</a:t>
          </a:r>
          <a:endParaRPr lang="es-CO">
            <a:latin typeface="Montserrat" panose="00000500000000000000" pitchFamily="50" charset="0"/>
          </a:endParaRPr>
        </a:p>
      </dgm:t>
    </dgm:pt>
    <dgm:pt modelId="{63BA6539-7F5F-471C-8B82-B32051A0FFF2}" type="parTrans" cxnId="{C986BA4A-7EBF-44DA-881A-F5B454AE8EF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CE2CBC78-6A09-4328-BB7F-8010BFC111C0}" type="sibTrans" cxnId="{C986BA4A-7EBF-44DA-881A-F5B454AE8EF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4F884940-F279-419B-B2C7-C700D9D98EF4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DM</a:t>
          </a:r>
          <a:endParaRPr lang="es-CO">
            <a:latin typeface="Montserrat" panose="00000500000000000000" pitchFamily="50" charset="0"/>
          </a:endParaRPr>
        </a:p>
      </dgm:t>
    </dgm:pt>
    <dgm:pt modelId="{3C3218C0-AE84-4597-A17E-3F2421B9E169}" type="parTrans" cxnId="{02B6B7F2-7033-4846-9AFF-EFDC260E3B01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1CBC157-3798-43B9-8FE9-A0B1C4AA4697}" type="sibTrans" cxnId="{02B6B7F2-7033-4846-9AFF-EFDC260E3B01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3C237ED-3068-4F00-9279-F076259D22AC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HTA</a:t>
          </a:r>
          <a:endParaRPr lang="es-CO">
            <a:latin typeface="Montserrat" panose="00000500000000000000" pitchFamily="50" charset="0"/>
          </a:endParaRPr>
        </a:p>
      </dgm:t>
    </dgm:pt>
    <dgm:pt modelId="{699E03A9-BC77-4D2D-B2E8-2DF30CB42A2B}" type="parTrans" cxnId="{8B0338FA-1A03-4819-B005-16BDA194E8F3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2BF1F25-EABE-4DB9-A1C4-67EAF5C892B7}" type="sibTrans" cxnId="{8B0338FA-1A03-4819-B005-16BDA194E8F3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CB96DEFA-8E83-47FF-850C-1630FBF77324}">
      <dgm:prSet/>
      <dgm:spPr/>
      <dgm:t>
        <a:bodyPr/>
        <a:lstStyle/>
        <a:p>
          <a:r>
            <a:rPr lang="es-CO" b="0" i="0" baseline="0" dirty="0">
              <a:latin typeface="Montserrat" panose="00000500000000000000" pitchFamily="50" charset="0"/>
            </a:rPr>
            <a:t>Inmovilidad por sedestación (avión, carro)</a:t>
          </a:r>
          <a:endParaRPr lang="es-CO" dirty="0">
            <a:latin typeface="Montserrat" panose="00000500000000000000" pitchFamily="50" charset="0"/>
          </a:endParaRPr>
        </a:p>
      </dgm:t>
    </dgm:pt>
    <dgm:pt modelId="{6E56FDC7-9E3E-4D7F-AF83-0E1DB29A449B}" type="parTrans" cxnId="{D0F34F4D-49C2-4139-93B3-3CE81315F063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EDC90384-5052-40E1-9B7E-12F45152870A}" type="sibTrans" cxnId="{D0F34F4D-49C2-4139-93B3-3CE81315F063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48D925F1-EB12-4E76-BC27-84F224F6B72F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Edad avanzada</a:t>
          </a:r>
          <a:endParaRPr lang="es-CO">
            <a:latin typeface="Montserrat" panose="00000500000000000000" pitchFamily="50" charset="0"/>
          </a:endParaRPr>
        </a:p>
      </dgm:t>
    </dgm:pt>
    <dgm:pt modelId="{AEA56791-DEA4-485D-B134-1FBAA970C746}" type="parTrans" cxnId="{5E8433A2-9D89-40B8-963B-E81CC245FAF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0A45DE54-D4AD-4C78-8084-9AA72950E018}" type="sibTrans" cxnId="{5E8433A2-9D89-40B8-963B-E81CC245FAF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DFCD8AC1-4694-4DA2-B0A2-8790E41B3224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Cx laparoscópica</a:t>
          </a:r>
          <a:endParaRPr lang="es-CO">
            <a:latin typeface="Montserrat" panose="00000500000000000000" pitchFamily="50" charset="0"/>
          </a:endParaRPr>
        </a:p>
      </dgm:t>
    </dgm:pt>
    <dgm:pt modelId="{6EA09572-451D-4DA4-8936-6F35CB7A5180}" type="parTrans" cxnId="{D3C25A5F-6A70-43AE-A541-20D303E0D97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FF96912C-1E4D-4B5C-977B-563637F690C0}" type="sibTrans" cxnId="{D3C25A5F-6A70-43AE-A541-20D303E0D97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3939B34C-0AA9-4CC9-8629-CFB6336222D2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Obesidad</a:t>
          </a:r>
          <a:endParaRPr lang="es-CO">
            <a:latin typeface="Montserrat" panose="00000500000000000000" pitchFamily="50" charset="0"/>
          </a:endParaRPr>
        </a:p>
      </dgm:t>
    </dgm:pt>
    <dgm:pt modelId="{FD63A47C-46DA-4D24-81FE-C16990869EB4}" type="parTrans" cxnId="{E3F4A41E-BAA6-4628-A832-530D217824D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BEDA6ED-E568-4544-9476-93941B4A0952}" type="sibTrans" cxnId="{E3F4A41E-BAA6-4628-A832-530D217824D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0B6BC361-51FD-43E3-B5C9-0CDE2DADDFE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9644FB3-DEEE-42EE-B3A2-F7B2CFC54F85}" type="parTrans" cxnId="{E2EC1039-FC17-48C7-9ED2-45A4AE3820D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CE8F8C24-6E93-4F3A-9CBF-ABA615580400}" type="sibTrans" cxnId="{E2EC1039-FC17-48C7-9ED2-45A4AE3820D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F5B59320-8358-4932-8553-C6870E0901D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356869D-0581-4E60-95EF-95C8CCCDE9A8}" type="parTrans" cxnId="{47DC04EF-AC56-47DE-8051-225D80CF188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899E175-44CE-458F-AD67-ACD71F3A8B8F}" type="sibTrans" cxnId="{47DC04EF-AC56-47DE-8051-225D80CF188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04BF48F1-1DDA-1143-8103-B10452DDD0C4}" type="pres">
      <dgm:prSet presAssocID="{5E867454-1465-4939-A67D-81351859F338}" presName="compositeShape" presStyleCnt="0">
        <dgm:presLayoutVars>
          <dgm:chMax val="7"/>
          <dgm:dir/>
          <dgm:resizeHandles val="exact"/>
        </dgm:presLayoutVars>
      </dgm:prSet>
      <dgm:spPr/>
    </dgm:pt>
    <dgm:pt modelId="{4075DCCE-D5A3-7F4A-9CE3-2B819151E8D7}" type="pres">
      <dgm:prSet presAssocID="{98D27322-ADF5-48FE-BD54-1D8A6C48AECE}" presName="circ1" presStyleLbl="vennNode1" presStyleIdx="0" presStyleCnt="7"/>
      <dgm:spPr/>
    </dgm:pt>
    <dgm:pt modelId="{F82019D1-DF75-3C4F-91F4-B36C842E0677}" type="pres">
      <dgm:prSet presAssocID="{98D27322-ADF5-48FE-BD54-1D8A6C48AEC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C86E98C-A87D-7F43-B4A9-CE3008D27E0A}" type="pres">
      <dgm:prSet presAssocID="{4F884940-F279-419B-B2C7-C700D9D98EF4}" presName="circ2" presStyleLbl="vennNode1" presStyleIdx="1" presStyleCnt="7"/>
      <dgm:spPr/>
    </dgm:pt>
    <dgm:pt modelId="{671F1AE5-0D4E-BC43-A0D2-1F203EB10BB6}" type="pres">
      <dgm:prSet presAssocID="{4F884940-F279-419B-B2C7-C700D9D98EF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A69BBFB-216B-6047-A253-8AD60B6C43A4}" type="pres">
      <dgm:prSet presAssocID="{93C237ED-3068-4F00-9279-F076259D22AC}" presName="circ3" presStyleLbl="vennNode1" presStyleIdx="2" presStyleCnt="7"/>
      <dgm:spPr/>
    </dgm:pt>
    <dgm:pt modelId="{151B2FEA-DA96-A04E-86AD-236D8DB686F6}" type="pres">
      <dgm:prSet presAssocID="{93C237ED-3068-4F00-9279-F076259D22A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A82C29E-07C0-3B43-A572-137575868AAC}" type="pres">
      <dgm:prSet presAssocID="{CB96DEFA-8E83-47FF-850C-1630FBF77324}" presName="circ4" presStyleLbl="vennNode1" presStyleIdx="3" presStyleCnt="7"/>
      <dgm:spPr/>
    </dgm:pt>
    <dgm:pt modelId="{F6269899-D842-DD49-BE25-F1B12A692C47}" type="pres">
      <dgm:prSet presAssocID="{CB96DEFA-8E83-47FF-850C-1630FBF7732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2DDD304-90F5-4747-94E0-A6784E0B8941}" type="pres">
      <dgm:prSet presAssocID="{48D925F1-EB12-4E76-BC27-84F224F6B72F}" presName="circ5" presStyleLbl="vennNode1" presStyleIdx="4" presStyleCnt="7"/>
      <dgm:spPr/>
    </dgm:pt>
    <dgm:pt modelId="{F99641B0-5AB8-E345-9C29-F048B43194C6}" type="pres">
      <dgm:prSet presAssocID="{48D925F1-EB12-4E76-BC27-84F224F6B72F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04BE410-8487-4044-AA47-ED1145F288EC}" type="pres">
      <dgm:prSet presAssocID="{DFCD8AC1-4694-4DA2-B0A2-8790E41B3224}" presName="circ6" presStyleLbl="vennNode1" presStyleIdx="5" presStyleCnt="7"/>
      <dgm:spPr/>
    </dgm:pt>
    <dgm:pt modelId="{0D91A8ED-6204-C74C-B26A-389146C2B56C}" type="pres">
      <dgm:prSet presAssocID="{DFCD8AC1-4694-4DA2-B0A2-8790E41B3224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F3C85F7-BCA5-6942-8CD3-7590C0E52326}" type="pres">
      <dgm:prSet presAssocID="{3939B34C-0AA9-4CC9-8629-CFB6336222D2}" presName="circ7" presStyleLbl="vennNode1" presStyleIdx="6" presStyleCnt="7"/>
      <dgm:spPr/>
    </dgm:pt>
    <dgm:pt modelId="{D6D63349-6652-854E-8C01-785AA8B264B6}" type="pres">
      <dgm:prSet presAssocID="{3939B34C-0AA9-4CC9-8629-CFB6336222D2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DD8550F-FBC7-6F44-9176-23900019B9F4}" type="presOf" srcId="{CB96DEFA-8E83-47FF-850C-1630FBF77324}" destId="{F6269899-D842-DD49-BE25-F1B12A692C47}" srcOrd="0" destOrd="0" presId="urn:microsoft.com/office/officeart/2005/8/layout/venn1"/>
    <dgm:cxn modelId="{E3F4A41E-BAA6-4628-A832-530D217824DB}" srcId="{5E867454-1465-4939-A67D-81351859F338}" destId="{3939B34C-0AA9-4CC9-8629-CFB6336222D2}" srcOrd="6" destOrd="0" parTransId="{FD63A47C-46DA-4D24-81FE-C16990869EB4}" sibTransId="{9BEDA6ED-E568-4544-9476-93941B4A0952}"/>
    <dgm:cxn modelId="{3565AC32-2460-BB43-AD8E-3BE6781577C6}" type="presOf" srcId="{3939B34C-0AA9-4CC9-8629-CFB6336222D2}" destId="{D6D63349-6652-854E-8C01-785AA8B264B6}" srcOrd="0" destOrd="0" presId="urn:microsoft.com/office/officeart/2005/8/layout/venn1"/>
    <dgm:cxn modelId="{E2EC1039-FC17-48C7-9ED2-45A4AE3820D7}" srcId="{5E867454-1465-4939-A67D-81351859F338}" destId="{0B6BC361-51FD-43E3-B5C9-0CDE2DADDFE6}" srcOrd="7" destOrd="0" parTransId="{D9644FB3-DEEE-42EE-B3A2-F7B2CFC54F85}" sibTransId="{CE8F8C24-6E93-4F3A-9CBF-ABA615580400}"/>
    <dgm:cxn modelId="{D3C25A5F-6A70-43AE-A541-20D303E0D97C}" srcId="{5E867454-1465-4939-A67D-81351859F338}" destId="{DFCD8AC1-4694-4DA2-B0A2-8790E41B3224}" srcOrd="5" destOrd="0" parTransId="{6EA09572-451D-4DA4-8936-6F35CB7A5180}" sibTransId="{FF96912C-1E4D-4B5C-977B-563637F690C0}"/>
    <dgm:cxn modelId="{C986BA4A-7EBF-44DA-881A-F5B454AE8EF0}" srcId="{5E867454-1465-4939-A67D-81351859F338}" destId="{98D27322-ADF5-48FE-BD54-1D8A6C48AECE}" srcOrd="0" destOrd="0" parTransId="{63BA6539-7F5F-471C-8B82-B32051A0FFF2}" sibTransId="{CE2CBC78-6A09-4328-BB7F-8010BFC111C0}"/>
    <dgm:cxn modelId="{D0F34F4D-49C2-4139-93B3-3CE81315F063}" srcId="{5E867454-1465-4939-A67D-81351859F338}" destId="{CB96DEFA-8E83-47FF-850C-1630FBF77324}" srcOrd="3" destOrd="0" parTransId="{6E56FDC7-9E3E-4D7F-AF83-0E1DB29A449B}" sibTransId="{EDC90384-5052-40E1-9B7E-12F45152870A}"/>
    <dgm:cxn modelId="{8647E194-AD0F-9848-96B9-E2F6E75EC77F}" type="presOf" srcId="{4F884940-F279-419B-B2C7-C700D9D98EF4}" destId="{671F1AE5-0D4E-BC43-A0D2-1F203EB10BB6}" srcOrd="0" destOrd="0" presId="urn:microsoft.com/office/officeart/2005/8/layout/venn1"/>
    <dgm:cxn modelId="{EA493998-B7EA-7A47-BA96-9164C9CEB8CB}" type="presOf" srcId="{93C237ED-3068-4F00-9279-F076259D22AC}" destId="{151B2FEA-DA96-A04E-86AD-236D8DB686F6}" srcOrd="0" destOrd="0" presId="urn:microsoft.com/office/officeart/2005/8/layout/venn1"/>
    <dgm:cxn modelId="{5E8433A2-9D89-40B8-963B-E81CC245FAFB}" srcId="{5E867454-1465-4939-A67D-81351859F338}" destId="{48D925F1-EB12-4E76-BC27-84F224F6B72F}" srcOrd="4" destOrd="0" parTransId="{AEA56791-DEA4-485D-B134-1FBAA970C746}" sibTransId="{0A45DE54-D4AD-4C78-8084-9AA72950E018}"/>
    <dgm:cxn modelId="{42B383BA-3EB1-FE43-B4FF-3DB6DBD0AE4D}" type="presOf" srcId="{5E867454-1465-4939-A67D-81351859F338}" destId="{04BF48F1-1DDA-1143-8103-B10452DDD0C4}" srcOrd="0" destOrd="0" presId="urn:microsoft.com/office/officeart/2005/8/layout/venn1"/>
    <dgm:cxn modelId="{348E20E9-C9C8-8F43-86B1-67BBCA893EB7}" type="presOf" srcId="{48D925F1-EB12-4E76-BC27-84F224F6B72F}" destId="{F99641B0-5AB8-E345-9C29-F048B43194C6}" srcOrd="0" destOrd="0" presId="urn:microsoft.com/office/officeart/2005/8/layout/venn1"/>
    <dgm:cxn modelId="{47DC04EF-AC56-47DE-8051-225D80CF1889}" srcId="{5E867454-1465-4939-A67D-81351859F338}" destId="{F5B59320-8358-4932-8553-C6870E0901D8}" srcOrd="8" destOrd="0" parTransId="{5356869D-0581-4E60-95EF-95C8CCCDE9A8}" sibTransId="{8899E175-44CE-458F-AD67-ACD71F3A8B8F}"/>
    <dgm:cxn modelId="{02B6B7F2-7033-4846-9AFF-EFDC260E3B01}" srcId="{5E867454-1465-4939-A67D-81351859F338}" destId="{4F884940-F279-419B-B2C7-C700D9D98EF4}" srcOrd="1" destOrd="0" parTransId="{3C3218C0-AE84-4597-A17E-3F2421B9E169}" sibTransId="{B1CBC157-3798-43B9-8FE9-A0B1C4AA4697}"/>
    <dgm:cxn modelId="{8B0338FA-1A03-4819-B005-16BDA194E8F3}" srcId="{5E867454-1465-4939-A67D-81351859F338}" destId="{93C237ED-3068-4F00-9279-F076259D22AC}" srcOrd="2" destOrd="0" parTransId="{699E03A9-BC77-4D2D-B2E8-2DF30CB42A2B}" sibTransId="{72BF1F25-EABE-4DB9-A1C4-67EAF5C892B7}"/>
    <dgm:cxn modelId="{C86B3CFA-33FC-8647-B508-B550B4F87614}" type="presOf" srcId="{98D27322-ADF5-48FE-BD54-1D8A6C48AECE}" destId="{F82019D1-DF75-3C4F-91F4-B36C842E0677}" srcOrd="0" destOrd="0" presId="urn:microsoft.com/office/officeart/2005/8/layout/venn1"/>
    <dgm:cxn modelId="{B61994FF-389E-AC40-8BA1-0CCABEE709FB}" type="presOf" srcId="{DFCD8AC1-4694-4DA2-B0A2-8790E41B3224}" destId="{0D91A8ED-6204-C74C-B26A-389146C2B56C}" srcOrd="0" destOrd="0" presId="urn:microsoft.com/office/officeart/2005/8/layout/venn1"/>
    <dgm:cxn modelId="{39613F5C-5763-F142-8791-6171BFA0A134}" type="presParOf" srcId="{04BF48F1-1DDA-1143-8103-B10452DDD0C4}" destId="{4075DCCE-D5A3-7F4A-9CE3-2B819151E8D7}" srcOrd="0" destOrd="0" presId="urn:microsoft.com/office/officeart/2005/8/layout/venn1"/>
    <dgm:cxn modelId="{A9D63F64-2A5E-A945-92BD-A3089D686D60}" type="presParOf" srcId="{04BF48F1-1DDA-1143-8103-B10452DDD0C4}" destId="{F82019D1-DF75-3C4F-91F4-B36C842E0677}" srcOrd="1" destOrd="0" presId="urn:microsoft.com/office/officeart/2005/8/layout/venn1"/>
    <dgm:cxn modelId="{000557E0-944F-134D-A113-9242BCA42DF1}" type="presParOf" srcId="{04BF48F1-1DDA-1143-8103-B10452DDD0C4}" destId="{DC86E98C-A87D-7F43-B4A9-CE3008D27E0A}" srcOrd="2" destOrd="0" presId="urn:microsoft.com/office/officeart/2005/8/layout/venn1"/>
    <dgm:cxn modelId="{0AAE8082-78C0-F74F-AA3D-EE0E2DC216CB}" type="presParOf" srcId="{04BF48F1-1DDA-1143-8103-B10452DDD0C4}" destId="{671F1AE5-0D4E-BC43-A0D2-1F203EB10BB6}" srcOrd="3" destOrd="0" presId="urn:microsoft.com/office/officeart/2005/8/layout/venn1"/>
    <dgm:cxn modelId="{A2795E05-6514-194D-BD9B-107519ED778B}" type="presParOf" srcId="{04BF48F1-1DDA-1143-8103-B10452DDD0C4}" destId="{4A69BBFB-216B-6047-A253-8AD60B6C43A4}" srcOrd="4" destOrd="0" presId="urn:microsoft.com/office/officeart/2005/8/layout/venn1"/>
    <dgm:cxn modelId="{C8D6A807-247D-F349-A0E6-DE6FA8819908}" type="presParOf" srcId="{04BF48F1-1DDA-1143-8103-B10452DDD0C4}" destId="{151B2FEA-DA96-A04E-86AD-236D8DB686F6}" srcOrd="5" destOrd="0" presId="urn:microsoft.com/office/officeart/2005/8/layout/venn1"/>
    <dgm:cxn modelId="{1F60FB45-2B90-A541-B595-EB8F3BE5A736}" type="presParOf" srcId="{04BF48F1-1DDA-1143-8103-B10452DDD0C4}" destId="{EA82C29E-07C0-3B43-A572-137575868AAC}" srcOrd="6" destOrd="0" presId="urn:microsoft.com/office/officeart/2005/8/layout/venn1"/>
    <dgm:cxn modelId="{983F5F28-5565-0748-B900-AA0BDC01D1ED}" type="presParOf" srcId="{04BF48F1-1DDA-1143-8103-B10452DDD0C4}" destId="{F6269899-D842-DD49-BE25-F1B12A692C47}" srcOrd="7" destOrd="0" presId="urn:microsoft.com/office/officeart/2005/8/layout/venn1"/>
    <dgm:cxn modelId="{592711F5-1036-3C43-9DA6-1845F6ECEDB6}" type="presParOf" srcId="{04BF48F1-1DDA-1143-8103-B10452DDD0C4}" destId="{02DDD304-90F5-4747-94E0-A6784E0B8941}" srcOrd="8" destOrd="0" presId="urn:microsoft.com/office/officeart/2005/8/layout/venn1"/>
    <dgm:cxn modelId="{BC80A7C2-6C35-5744-931D-CC82A98E7471}" type="presParOf" srcId="{04BF48F1-1DDA-1143-8103-B10452DDD0C4}" destId="{F99641B0-5AB8-E345-9C29-F048B43194C6}" srcOrd="9" destOrd="0" presId="urn:microsoft.com/office/officeart/2005/8/layout/venn1"/>
    <dgm:cxn modelId="{6049DE25-2883-0B47-B099-51A7205B9099}" type="presParOf" srcId="{04BF48F1-1DDA-1143-8103-B10452DDD0C4}" destId="{E04BE410-8487-4044-AA47-ED1145F288EC}" srcOrd="10" destOrd="0" presId="urn:microsoft.com/office/officeart/2005/8/layout/venn1"/>
    <dgm:cxn modelId="{8D6AACFD-FEFB-E345-A509-02AF18611456}" type="presParOf" srcId="{04BF48F1-1DDA-1143-8103-B10452DDD0C4}" destId="{0D91A8ED-6204-C74C-B26A-389146C2B56C}" srcOrd="11" destOrd="0" presId="urn:microsoft.com/office/officeart/2005/8/layout/venn1"/>
    <dgm:cxn modelId="{CABED095-CEA6-3A40-B901-C2E8E4D5DE8C}" type="presParOf" srcId="{04BF48F1-1DDA-1143-8103-B10452DDD0C4}" destId="{2F3C85F7-BCA5-6942-8CD3-7590C0E52326}" srcOrd="12" destOrd="0" presId="urn:microsoft.com/office/officeart/2005/8/layout/venn1"/>
    <dgm:cxn modelId="{324DA24F-DB29-8949-96F2-DCB9E845317F}" type="presParOf" srcId="{04BF48F1-1DDA-1143-8103-B10452DDD0C4}" destId="{D6D63349-6652-854E-8C01-785AA8B264B6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24BCE5-95F5-4F92-A480-89E642E7D6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0382DBF-5961-4388-BBFB-871FA7043914}">
      <dgm:prSet custT="1"/>
      <dgm:spPr/>
      <dgm:t>
        <a:bodyPr/>
        <a:lstStyle/>
        <a:p>
          <a:r>
            <a:rPr lang="es-CO" sz="1600" b="0" i="0" baseline="0">
              <a:latin typeface="Montserrat" panose="00000500000000000000" pitchFamily="50" charset="0"/>
            </a:rPr>
            <a:t>Disnea</a:t>
          </a:r>
          <a:endParaRPr lang="es-CO" sz="1600">
            <a:latin typeface="Montserrat" panose="00000500000000000000" pitchFamily="50" charset="0"/>
          </a:endParaRPr>
        </a:p>
      </dgm:t>
    </dgm:pt>
    <dgm:pt modelId="{8D5C9F2C-CAA5-4A70-921A-AD256E029C76}" type="parTrans" cxnId="{F5352571-2ED1-43EA-A99C-2A888824E1A0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FC0D004F-4FA7-4DAE-9E92-935C7DC41DA4}" type="sibTrans" cxnId="{F5352571-2ED1-43EA-A99C-2A888824E1A0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7F0E2B15-F0AE-472B-820C-557D6885679E}">
      <dgm:prSet custT="1"/>
      <dgm:spPr/>
      <dgm:t>
        <a:bodyPr/>
        <a:lstStyle/>
        <a:p>
          <a:r>
            <a:rPr lang="es-CO" sz="1200" b="0" i="0" baseline="0" dirty="0">
              <a:latin typeface="Montserrat" panose="00000500000000000000" pitchFamily="50" charset="0"/>
            </a:rPr>
            <a:t>Severa TEP central</a:t>
          </a:r>
          <a:endParaRPr lang="es-CO" sz="1200" dirty="0">
            <a:latin typeface="Montserrat" panose="00000500000000000000" pitchFamily="50" charset="0"/>
          </a:endParaRPr>
        </a:p>
      </dgm:t>
    </dgm:pt>
    <dgm:pt modelId="{D3932804-9E2B-47F4-B72C-C97F9442503B}" type="parTrans" cxnId="{194F7C70-7109-460F-9194-B0E82BEBA33F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77B2623A-DCF2-4503-AFA6-41EBB2D8647E}" type="sibTrans" cxnId="{194F7C70-7109-460F-9194-B0E82BEBA33F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E2DA9340-727C-4766-80ED-3B5000D6E684}">
      <dgm:prSet custT="1"/>
      <dgm:spPr/>
      <dgm:t>
        <a:bodyPr/>
        <a:lstStyle/>
        <a:p>
          <a:r>
            <a:rPr lang="es-CO" sz="1200" b="0" i="0" baseline="0">
              <a:latin typeface="Montserrat" panose="00000500000000000000" pitchFamily="50" charset="0"/>
            </a:rPr>
            <a:t>Leve sub-segmentario</a:t>
          </a:r>
          <a:endParaRPr lang="es-CO" sz="1200">
            <a:latin typeface="Montserrat" panose="00000500000000000000" pitchFamily="50" charset="0"/>
          </a:endParaRPr>
        </a:p>
      </dgm:t>
    </dgm:pt>
    <dgm:pt modelId="{EA8E0A10-9CDB-45DD-9802-51798C0DA780}" type="parTrans" cxnId="{AE22C90C-9DF3-49F0-9070-21BB10564531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5352667B-71CC-4BAA-9175-3706BC014F30}" type="sibTrans" cxnId="{AE22C90C-9DF3-49F0-9070-21BB10564531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55E8E799-6AF6-4E4B-AA2F-88D4A28B14D7}">
      <dgm:prSet custT="1"/>
      <dgm:spPr/>
      <dgm:t>
        <a:bodyPr/>
        <a:lstStyle/>
        <a:p>
          <a:r>
            <a:rPr lang="es-CO" sz="1200" b="0" i="0" baseline="0">
              <a:latin typeface="Montserrat" panose="00000500000000000000" pitchFamily="50" charset="0"/>
            </a:rPr>
            <a:t>HF puede ser único síntoma</a:t>
          </a:r>
          <a:endParaRPr lang="es-CO" sz="1200">
            <a:latin typeface="Montserrat" panose="00000500000000000000" pitchFamily="50" charset="0"/>
          </a:endParaRPr>
        </a:p>
      </dgm:t>
    </dgm:pt>
    <dgm:pt modelId="{18DF0F72-9865-4330-8A77-469E1D402380}" type="parTrans" cxnId="{277D5F82-452F-4A42-B65F-0ADB7ECD1307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DA98B2F5-EA75-4F76-9903-521232FA0B1F}" type="sibTrans" cxnId="{277D5F82-452F-4A42-B65F-0ADB7ECD1307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E0EF72A0-A7B9-489F-B4E4-DA80C228D409}">
      <dgm:prSet custT="1"/>
      <dgm:spPr/>
      <dgm:t>
        <a:bodyPr/>
        <a:lstStyle/>
        <a:p>
          <a:r>
            <a:rPr lang="es-CO" sz="1600" b="0" i="0" baseline="0" dirty="0">
              <a:latin typeface="Montserrat" panose="00000500000000000000" pitchFamily="50" charset="0"/>
            </a:rPr>
            <a:t>Dolor torácico</a:t>
          </a:r>
          <a:endParaRPr lang="es-CO" sz="1600" dirty="0">
            <a:latin typeface="Montserrat" panose="00000500000000000000" pitchFamily="50" charset="0"/>
          </a:endParaRPr>
        </a:p>
      </dgm:t>
    </dgm:pt>
    <dgm:pt modelId="{AC74947E-E226-46D2-AA91-3E121336BF97}" type="parTrans" cxnId="{FE4F40EC-9521-4103-BE6C-8A4EC1AE1B1B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B1B440B1-9FD4-461D-921B-182DD9EC361D}" type="sibTrans" cxnId="{FE4F40EC-9521-4103-BE6C-8A4EC1AE1B1B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9A0E4DA2-0931-4BDE-8607-11FA3A432A33}">
      <dgm:prSet custT="1"/>
      <dgm:spPr/>
      <dgm:t>
        <a:bodyPr/>
        <a:lstStyle/>
        <a:p>
          <a:r>
            <a:rPr lang="es-CO" sz="1600" b="0" i="0" baseline="0" dirty="0">
              <a:latin typeface="Montserrat" panose="00000500000000000000" pitchFamily="50" charset="0"/>
            </a:rPr>
            <a:t>Síncope</a:t>
          </a:r>
          <a:endParaRPr lang="es-CO" sz="1600" dirty="0">
            <a:latin typeface="Montserrat" panose="00000500000000000000" pitchFamily="50" charset="0"/>
          </a:endParaRPr>
        </a:p>
      </dgm:t>
    </dgm:pt>
    <dgm:pt modelId="{89E19D4B-1C2E-4260-B21D-A20A74139DA7}" type="parTrans" cxnId="{9C81CBB9-4F65-4629-BC73-B9FF44807C82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1F7E3667-7B28-4D06-BBAA-9D7BC1FB41F5}" type="sibTrans" cxnId="{9C81CBB9-4F65-4629-BC73-B9FF44807C82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5C584082-CE1E-4B4D-9BDE-292169972E0B}">
      <dgm:prSet custT="1"/>
      <dgm:spPr/>
      <dgm:t>
        <a:bodyPr/>
        <a:lstStyle/>
        <a:p>
          <a:r>
            <a:rPr lang="es-CO" sz="1600" b="0" i="0" baseline="0">
              <a:latin typeface="Montserrat" panose="00000500000000000000" pitchFamily="50" charset="0"/>
            </a:rPr>
            <a:t>Hemoptisis </a:t>
          </a:r>
          <a:endParaRPr lang="es-CO" sz="1600">
            <a:latin typeface="Montserrat" panose="00000500000000000000" pitchFamily="50" charset="0"/>
          </a:endParaRPr>
        </a:p>
      </dgm:t>
    </dgm:pt>
    <dgm:pt modelId="{EE543A04-87FC-40E9-8BFA-0FC486D0A0CC}" type="parTrans" cxnId="{3A96D3F0-AD91-4AC9-9012-953CE9E82DD8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761A0B6A-BE14-4EF1-B1B2-E6EB4213D3CB}" type="sibTrans" cxnId="{3A96D3F0-AD91-4AC9-9012-953CE9E82DD8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0AE8448C-3C09-440F-B193-3C201AEF0913}">
      <dgm:prSet custT="1"/>
      <dgm:spPr/>
      <dgm:t>
        <a:bodyPr/>
        <a:lstStyle/>
        <a:p>
          <a:r>
            <a:rPr lang="es-CO" sz="1200" dirty="0">
              <a:latin typeface="Montserrat" panose="00000500000000000000" pitchFamily="50" charset="0"/>
            </a:rPr>
            <a:t>Central: similar angina</a:t>
          </a:r>
        </a:p>
      </dgm:t>
    </dgm:pt>
    <dgm:pt modelId="{983CE891-CEB2-488E-9FA5-7677EA91527C}" type="parTrans" cxnId="{FAB67BE3-D60F-4E6D-A1A7-16FDD71644F1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406E2E66-27EE-4725-AC56-A5AC7970E7BF}" type="sibTrans" cxnId="{FAB67BE3-D60F-4E6D-A1A7-16FDD71644F1}">
      <dgm:prSet/>
      <dgm:spPr/>
      <dgm:t>
        <a:bodyPr/>
        <a:lstStyle/>
        <a:p>
          <a:endParaRPr lang="es-ES" sz="1600">
            <a:latin typeface="Montserrat" panose="00000500000000000000" pitchFamily="50" charset="0"/>
          </a:endParaRPr>
        </a:p>
      </dgm:t>
    </dgm:pt>
    <dgm:pt modelId="{113D3B0A-18D3-4C2F-BADD-F661654D80F2}" type="pres">
      <dgm:prSet presAssocID="{3824BCE5-95F5-4F92-A480-89E642E7D651}" presName="linear" presStyleCnt="0">
        <dgm:presLayoutVars>
          <dgm:animLvl val="lvl"/>
          <dgm:resizeHandles val="exact"/>
        </dgm:presLayoutVars>
      </dgm:prSet>
      <dgm:spPr/>
    </dgm:pt>
    <dgm:pt modelId="{53D71A16-0DC7-4CD2-8B98-5DE57BAC0868}" type="pres">
      <dgm:prSet presAssocID="{60382DBF-5961-4388-BBFB-871FA704391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19AD0F1-C5A8-4C7D-BEE7-C574A0EC4C89}" type="pres">
      <dgm:prSet presAssocID="{60382DBF-5961-4388-BBFB-871FA7043914}" presName="childText" presStyleLbl="revTx" presStyleIdx="0" presStyleCnt="2">
        <dgm:presLayoutVars>
          <dgm:bulletEnabled val="1"/>
        </dgm:presLayoutVars>
      </dgm:prSet>
      <dgm:spPr/>
    </dgm:pt>
    <dgm:pt modelId="{5806608A-9825-4E32-AA08-0DE29D5898CB}" type="pres">
      <dgm:prSet presAssocID="{E0EF72A0-A7B9-489F-B4E4-DA80C228D40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5C1DF0A-5FB7-451D-A08D-C4378E185DC1}" type="pres">
      <dgm:prSet presAssocID="{E0EF72A0-A7B9-489F-B4E4-DA80C228D409}" presName="childText" presStyleLbl="revTx" presStyleIdx="1" presStyleCnt="2">
        <dgm:presLayoutVars>
          <dgm:bulletEnabled val="1"/>
        </dgm:presLayoutVars>
      </dgm:prSet>
      <dgm:spPr/>
    </dgm:pt>
    <dgm:pt modelId="{F162939F-FF85-4FCD-9E01-C028AB19FBEF}" type="pres">
      <dgm:prSet presAssocID="{9A0E4DA2-0931-4BDE-8607-11FA3A432A3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071BCF8-1394-4ADA-9676-CDE72D66E331}" type="pres">
      <dgm:prSet presAssocID="{1F7E3667-7B28-4D06-BBAA-9D7BC1FB41F5}" presName="spacer" presStyleCnt="0"/>
      <dgm:spPr/>
    </dgm:pt>
    <dgm:pt modelId="{B8C4677F-534D-47A7-992E-898A4920BDA8}" type="pres">
      <dgm:prSet presAssocID="{5C584082-CE1E-4B4D-9BDE-292169972E0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E22C90C-9DF3-49F0-9070-21BB10564531}" srcId="{60382DBF-5961-4388-BBFB-871FA7043914}" destId="{E2DA9340-727C-4766-80ED-3B5000D6E684}" srcOrd="1" destOrd="0" parTransId="{EA8E0A10-9CDB-45DD-9802-51798C0DA780}" sibTransId="{5352667B-71CC-4BAA-9175-3706BC014F30}"/>
    <dgm:cxn modelId="{CF6DF41A-F71C-422E-9963-A610CEA83482}" type="presOf" srcId="{E0EF72A0-A7B9-489F-B4E4-DA80C228D409}" destId="{5806608A-9825-4E32-AA08-0DE29D5898CB}" srcOrd="0" destOrd="0" presId="urn:microsoft.com/office/officeart/2005/8/layout/vList2"/>
    <dgm:cxn modelId="{832F9C1B-CF66-461F-848F-D7CB3CCB598D}" type="presOf" srcId="{7F0E2B15-F0AE-472B-820C-557D6885679E}" destId="{E19AD0F1-C5A8-4C7D-BEE7-C574A0EC4C89}" srcOrd="0" destOrd="0" presId="urn:microsoft.com/office/officeart/2005/8/layout/vList2"/>
    <dgm:cxn modelId="{A5A69722-2FA5-48EC-B80C-FC86033FFA5F}" type="presOf" srcId="{3824BCE5-95F5-4F92-A480-89E642E7D651}" destId="{113D3B0A-18D3-4C2F-BADD-F661654D80F2}" srcOrd="0" destOrd="0" presId="urn:microsoft.com/office/officeart/2005/8/layout/vList2"/>
    <dgm:cxn modelId="{E0B7C338-D933-4765-A2CF-090809EE66FE}" type="presOf" srcId="{0AE8448C-3C09-440F-B193-3C201AEF0913}" destId="{45C1DF0A-5FB7-451D-A08D-C4378E185DC1}" srcOrd="0" destOrd="0" presId="urn:microsoft.com/office/officeart/2005/8/layout/vList2"/>
    <dgm:cxn modelId="{381C3F50-085A-4821-8E91-CD39C9756733}" type="presOf" srcId="{55E8E799-6AF6-4E4B-AA2F-88D4A28B14D7}" destId="{E19AD0F1-C5A8-4C7D-BEE7-C574A0EC4C89}" srcOrd="0" destOrd="2" presId="urn:microsoft.com/office/officeart/2005/8/layout/vList2"/>
    <dgm:cxn modelId="{194F7C70-7109-460F-9194-B0E82BEBA33F}" srcId="{60382DBF-5961-4388-BBFB-871FA7043914}" destId="{7F0E2B15-F0AE-472B-820C-557D6885679E}" srcOrd="0" destOrd="0" parTransId="{D3932804-9E2B-47F4-B72C-C97F9442503B}" sibTransId="{77B2623A-DCF2-4503-AFA6-41EBB2D8647E}"/>
    <dgm:cxn modelId="{F5352571-2ED1-43EA-A99C-2A888824E1A0}" srcId="{3824BCE5-95F5-4F92-A480-89E642E7D651}" destId="{60382DBF-5961-4388-BBFB-871FA7043914}" srcOrd="0" destOrd="0" parTransId="{8D5C9F2C-CAA5-4A70-921A-AD256E029C76}" sibTransId="{FC0D004F-4FA7-4DAE-9E92-935C7DC41DA4}"/>
    <dgm:cxn modelId="{277D5F82-452F-4A42-B65F-0ADB7ECD1307}" srcId="{60382DBF-5961-4388-BBFB-871FA7043914}" destId="{55E8E799-6AF6-4E4B-AA2F-88D4A28B14D7}" srcOrd="2" destOrd="0" parTransId="{18DF0F72-9865-4330-8A77-469E1D402380}" sibTransId="{DA98B2F5-EA75-4F76-9903-521232FA0B1F}"/>
    <dgm:cxn modelId="{B6761796-CEB4-4C9A-A7C1-9B549B519462}" type="presOf" srcId="{5C584082-CE1E-4B4D-9BDE-292169972E0B}" destId="{B8C4677F-534D-47A7-992E-898A4920BDA8}" srcOrd="0" destOrd="0" presId="urn:microsoft.com/office/officeart/2005/8/layout/vList2"/>
    <dgm:cxn modelId="{C52FF3A3-F98F-4C37-B041-86A6B023D46F}" type="presOf" srcId="{E2DA9340-727C-4766-80ED-3B5000D6E684}" destId="{E19AD0F1-C5A8-4C7D-BEE7-C574A0EC4C89}" srcOrd="0" destOrd="1" presId="urn:microsoft.com/office/officeart/2005/8/layout/vList2"/>
    <dgm:cxn modelId="{987B0FAA-FE0C-4C9E-A9FA-21A4E5C2240D}" type="presOf" srcId="{9A0E4DA2-0931-4BDE-8607-11FA3A432A33}" destId="{F162939F-FF85-4FCD-9E01-C028AB19FBEF}" srcOrd="0" destOrd="0" presId="urn:microsoft.com/office/officeart/2005/8/layout/vList2"/>
    <dgm:cxn modelId="{9C81CBB9-4F65-4629-BC73-B9FF44807C82}" srcId="{3824BCE5-95F5-4F92-A480-89E642E7D651}" destId="{9A0E4DA2-0931-4BDE-8607-11FA3A432A33}" srcOrd="2" destOrd="0" parTransId="{89E19D4B-1C2E-4260-B21D-A20A74139DA7}" sibTransId="{1F7E3667-7B28-4D06-BBAA-9D7BC1FB41F5}"/>
    <dgm:cxn modelId="{B983C1DB-395B-4620-BB2B-AF4381CD71A7}" type="presOf" srcId="{60382DBF-5961-4388-BBFB-871FA7043914}" destId="{53D71A16-0DC7-4CD2-8B98-5DE57BAC0868}" srcOrd="0" destOrd="0" presId="urn:microsoft.com/office/officeart/2005/8/layout/vList2"/>
    <dgm:cxn modelId="{FAB67BE3-D60F-4E6D-A1A7-16FDD71644F1}" srcId="{E0EF72A0-A7B9-489F-B4E4-DA80C228D409}" destId="{0AE8448C-3C09-440F-B193-3C201AEF0913}" srcOrd="0" destOrd="0" parTransId="{983CE891-CEB2-488E-9FA5-7677EA91527C}" sibTransId="{406E2E66-27EE-4725-AC56-A5AC7970E7BF}"/>
    <dgm:cxn modelId="{FE4F40EC-9521-4103-BE6C-8A4EC1AE1B1B}" srcId="{3824BCE5-95F5-4F92-A480-89E642E7D651}" destId="{E0EF72A0-A7B9-489F-B4E4-DA80C228D409}" srcOrd="1" destOrd="0" parTransId="{AC74947E-E226-46D2-AA91-3E121336BF97}" sibTransId="{B1B440B1-9FD4-461D-921B-182DD9EC361D}"/>
    <dgm:cxn modelId="{3A96D3F0-AD91-4AC9-9012-953CE9E82DD8}" srcId="{3824BCE5-95F5-4F92-A480-89E642E7D651}" destId="{5C584082-CE1E-4B4D-9BDE-292169972E0B}" srcOrd="3" destOrd="0" parTransId="{EE543A04-87FC-40E9-8BFA-0FC486D0A0CC}" sibTransId="{761A0B6A-BE14-4EF1-B1B2-E6EB4213D3CB}"/>
    <dgm:cxn modelId="{5867B54D-E0EF-4F62-902B-C9FF750D1891}" type="presParOf" srcId="{113D3B0A-18D3-4C2F-BADD-F661654D80F2}" destId="{53D71A16-0DC7-4CD2-8B98-5DE57BAC0868}" srcOrd="0" destOrd="0" presId="urn:microsoft.com/office/officeart/2005/8/layout/vList2"/>
    <dgm:cxn modelId="{93F5F5DF-60F5-48D1-86AE-D121C5666888}" type="presParOf" srcId="{113D3B0A-18D3-4C2F-BADD-F661654D80F2}" destId="{E19AD0F1-C5A8-4C7D-BEE7-C574A0EC4C89}" srcOrd="1" destOrd="0" presId="urn:microsoft.com/office/officeart/2005/8/layout/vList2"/>
    <dgm:cxn modelId="{2FD6D37C-C004-4630-B239-FC5AD973C349}" type="presParOf" srcId="{113D3B0A-18D3-4C2F-BADD-F661654D80F2}" destId="{5806608A-9825-4E32-AA08-0DE29D5898CB}" srcOrd="2" destOrd="0" presId="urn:microsoft.com/office/officeart/2005/8/layout/vList2"/>
    <dgm:cxn modelId="{81EE1D98-036F-4150-910E-FD07C7DC6777}" type="presParOf" srcId="{113D3B0A-18D3-4C2F-BADD-F661654D80F2}" destId="{45C1DF0A-5FB7-451D-A08D-C4378E185DC1}" srcOrd="3" destOrd="0" presId="urn:microsoft.com/office/officeart/2005/8/layout/vList2"/>
    <dgm:cxn modelId="{26711CC0-3FB2-4AB6-9273-246D90683A42}" type="presParOf" srcId="{113D3B0A-18D3-4C2F-BADD-F661654D80F2}" destId="{F162939F-FF85-4FCD-9E01-C028AB19FBEF}" srcOrd="4" destOrd="0" presId="urn:microsoft.com/office/officeart/2005/8/layout/vList2"/>
    <dgm:cxn modelId="{46076737-6108-41AB-ADC5-D092630DB16F}" type="presParOf" srcId="{113D3B0A-18D3-4C2F-BADD-F661654D80F2}" destId="{6071BCF8-1394-4ADA-9676-CDE72D66E331}" srcOrd="5" destOrd="0" presId="urn:microsoft.com/office/officeart/2005/8/layout/vList2"/>
    <dgm:cxn modelId="{2A6212E2-2477-4DB4-A77F-52E2EC52D7A2}" type="presParOf" srcId="{113D3B0A-18D3-4C2F-BADD-F661654D80F2}" destId="{B8C4677F-534D-47A7-992E-898A4920BDA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2E4503-12FE-43BB-860C-0151A1E9A5BC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0918AE0-A01C-48CE-A674-643497BD7C58}">
      <dgm:prSet/>
      <dgm:spPr/>
      <dgm:t>
        <a:bodyPr/>
        <a:lstStyle/>
        <a:p>
          <a:r>
            <a:rPr lang="es-CO" b="0" i="0" baseline="0" dirty="0">
              <a:latin typeface="Montserrat" panose="00000500000000000000" pitchFamily="50" charset="0"/>
            </a:rPr>
            <a:t>Aumento de presión VD:</a:t>
          </a:r>
          <a:endParaRPr lang="es-CO" dirty="0">
            <a:latin typeface="Montserrat" panose="00000500000000000000" pitchFamily="50" charset="0"/>
          </a:endParaRPr>
        </a:p>
      </dgm:t>
    </dgm:pt>
    <dgm:pt modelId="{F9BCA8C7-1F09-44A8-ADF1-8064BB6821BD}" type="parTrans" cxnId="{802ED541-678B-4CB8-8D62-19610F9002E2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E8E7A968-DC40-402E-A3FA-F03055F35E91}" type="sibTrans" cxnId="{802ED541-678B-4CB8-8D62-19610F9002E2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F6192D81-BE01-4249-B0B1-051CB7A6AFFC}">
      <dgm:prSet/>
      <dgm:spPr/>
      <dgm:t>
        <a:bodyPr/>
        <a:lstStyle/>
        <a:p>
          <a:r>
            <a:rPr lang="es-CO" b="0" i="0" baseline="0" dirty="0">
              <a:latin typeface="Montserrat" panose="00000500000000000000" pitchFamily="50" charset="0"/>
            </a:rPr>
            <a:t>Inversión onda T en V1-V4</a:t>
          </a:r>
          <a:endParaRPr lang="es-CO" dirty="0">
            <a:latin typeface="Montserrat" panose="00000500000000000000" pitchFamily="50" charset="0"/>
          </a:endParaRPr>
        </a:p>
      </dgm:t>
    </dgm:pt>
    <dgm:pt modelId="{912C7B24-EBBB-4FB2-87E7-CCB726948250}" type="parTrans" cxnId="{38EA8FE7-A32F-49E1-B0AB-A6891176F11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58BD4066-2276-49BE-9430-7057EE307B5E}" type="sibTrans" cxnId="{38EA8FE7-A32F-49E1-B0AB-A6891176F11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D9F7D8B8-7EC7-438F-A848-117DAAFF9183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QR en V1</a:t>
          </a:r>
          <a:endParaRPr lang="es-CO">
            <a:latin typeface="Montserrat" panose="00000500000000000000" pitchFamily="50" charset="0"/>
          </a:endParaRPr>
        </a:p>
      </dgm:t>
    </dgm:pt>
    <dgm:pt modelId="{E7F88989-BA4B-4C9E-9DD6-D66CCBCCC744}" type="parTrans" cxnId="{8C098759-93BA-4D31-9036-438F40028BE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3CBC54A-863A-49FF-9919-BFB2658BC021}" type="sibTrans" cxnId="{8C098759-93BA-4D31-9036-438F40028BE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10560BC-E3C5-4E78-A538-69A9E9E257D2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S1Q3T3</a:t>
          </a:r>
          <a:endParaRPr lang="es-CO">
            <a:latin typeface="Montserrat" panose="00000500000000000000" pitchFamily="50" charset="0"/>
          </a:endParaRPr>
        </a:p>
      </dgm:t>
    </dgm:pt>
    <dgm:pt modelId="{8DC64AD7-8E97-4526-A2C1-59F5935D4CDE}" type="parTrans" cxnId="{C66BC3FB-5798-4687-8772-6E25C4B21B0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6BA5D996-3908-49EA-8535-87360D762E92}" type="sibTrans" cxnId="{C66BC3FB-5798-4687-8772-6E25C4B21B0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BECB43B-5E35-4D07-B3D6-4EDB5D3DE964}">
      <dgm:prSet/>
      <dgm:spPr/>
      <dgm:t>
        <a:bodyPr/>
        <a:lstStyle/>
        <a:p>
          <a:r>
            <a:rPr lang="es-CO" b="0" i="0" baseline="0" dirty="0">
              <a:latin typeface="Montserrat" panose="00000500000000000000" pitchFamily="50" charset="0"/>
            </a:rPr>
            <a:t>BRDHH completo o incompleto</a:t>
          </a:r>
          <a:endParaRPr lang="es-CO" dirty="0">
            <a:latin typeface="Montserrat" panose="00000500000000000000" pitchFamily="50" charset="0"/>
          </a:endParaRPr>
        </a:p>
      </dgm:t>
    </dgm:pt>
    <dgm:pt modelId="{96BC9CD0-3DE8-4B26-9DA0-15DC87E36F6C}" type="parTrans" cxnId="{CF366E51-5633-44B6-BC2F-D2AB774B6DCA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F29DE3FA-B680-4A43-A1AB-7BAF68E78876}" type="sibTrans" cxnId="{CF366E51-5633-44B6-BC2F-D2AB774B6DCA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8C0584C-BC4F-42F4-8F7F-A94C36A6B946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Taquicardia sinusal</a:t>
          </a:r>
          <a:endParaRPr lang="es-CO">
            <a:latin typeface="Montserrat" panose="00000500000000000000" pitchFamily="50" charset="0"/>
          </a:endParaRPr>
        </a:p>
      </dgm:t>
    </dgm:pt>
    <dgm:pt modelId="{37C628E8-2C55-4459-85F8-958F548EE78B}" type="parTrans" cxnId="{E93B4F2D-E367-4103-BAD5-84BA696CE35A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0B9E43B9-637B-42A5-94F2-956157332109}" type="sibTrans" cxnId="{E93B4F2D-E367-4103-BAD5-84BA696CE35A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79A4786-1B79-48EE-9D3A-AD11E6B722AC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40% casos</a:t>
          </a:r>
          <a:endParaRPr lang="es-CO">
            <a:latin typeface="Montserrat" panose="00000500000000000000" pitchFamily="50" charset="0"/>
          </a:endParaRPr>
        </a:p>
      </dgm:t>
    </dgm:pt>
    <dgm:pt modelId="{F0578AE7-6ABA-43EB-89AC-F9D5A0305424}" type="parTrans" cxnId="{31770A69-1452-428E-8502-A944A6701DE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DA5EF18E-619A-459F-987E-5583249EBE58}" type="sibTrans" cxnId="{31770A69-1452-428E-8502-A944A6701DE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D2FDD18B-7060-4E6A-BD47-2EC1B29BFBF5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Arritmias atriales</a:t>
          </a:r>
          <a:endParaRPr lang="es-CO">
            <a:latin typeface="Montserrat" panose="00000500000000000000" pitchFamily="50" charset="0"/>
          </a:endParaRPr>
        </a:p>
      </dgm:t>
    </dgm:pt>
    <dgm:pt modelId="{1824C94C-3DB6-49BF-9A8D-D546FB1F7FDD}" type="parTrans" cxnId="{FEF69067-60C6-4FAE-8202-F50E030D943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49BBC146-BEDB-4AE7-B927-6D770D9267C4}" type="sibTrans" cxnId="{FEF69067-60C6-4FAE-8202-F50E030D943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20036C9-518A-4C4B-9A6E-1F7B4276370F}">
      <dgm:prSet/>
      <dgm:spPr/>
      <dgm:t>
        <a:bodyPr/>
        <a:lstStyle/>
        <a:p>
          <a:r>
            <a:rPr lang="es-CO" b="0" i="0" baseline="0">
              <a:latin typeface="Montserrat" panose="00000500000000000000" pitchFamily="50" charset="0"/>
            </a:rPr>
            <a:t>FA mas frecuente</a:t>
          </a:r>
          <a:endParaRPr lang="es-CO">
            <a:latin typeface="Montserrat" panose="00000500000000000000" pitchFamily="50" charset="0"/>
          </a:endParaRPr>
        </a:p>
      </dgm:t>
    </dgm:pt>
    <dgm:pt modelId="{7B71F45A-2E5B-48F4-9C70-E0F34D62BAEC}" type="parTrans" cxnId="{B4833576-E5DC-4428-BD16-98F4C56144F4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ECF9489-2E1F-4A88-B9D5-D7168E7683FE}" type="sibTrans" cxnId="{B4833576-E5DC-4428-BD16-98F4C56144F4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F162C88-DD68-4B11-9488-5725A9430E65}" type="pres">
      <dgm:prSet presAssocID="{B92E4503-12FE-43BB-860C-0151A1E9A5BC}" presName="diagram" presStyleCnt="0">
        <dgm:presLayoutVars>
          <dgm:dir/>
          <dgm:animLvl val="lvl"/>
          <dgm:resizeHandles val="exact"/>
        </dgm:presLayoutVars>
      </dgm:prSet>
      <dgm:spPr/>
    </dgm:pt>
    <dgm:pt modelId="{2E2CCD21-43DE-49EF-8F38-E244B990973C}" type="pres">
      <dgm:prSet presAssocID="{60918AE0-A01C-48CE-A674-643497BD7C58}" presName="compNode" presStyleCnt="0"/>
      <dgm:spPr/>
    </dgm:pt>
    <dgm:pt modelId="{6876A1B0-8FF9-46FA-A54E-986B3621D0FE}" type="pres">
      <dgm:prSet presAssocID="{60918AE0-A01C-48CE-A674-643497BD7C58}" presName="childRect" presStyleLbl="bgAcc1" presStyleIdx="0" presStyleCnt="3">
        <dgm:presLayoutVars>
          <dgm:bulletEnabled val="1"/>
        </dgm:presLayoutVars>
      </dgm:prSet>
      <dgm:spPr/>
    </dgm:pt>
    <dgm:pt modelId="{0AE84653-B284-42CD-918A-7DA8729FCC86}" type="pres">
      <dgm:prSet presAssocID="{60918AE0-A01C-48CE-A674-643497BD7C58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024A593-2F7D-4DC5-826F-B94AB3AA76CD}" type="pres">
      <dgm:prSet presAssocID="{60918AE0-A01C-48CE-A674-643497BD7C58}" presName="parentRect" presStyleLbl="alignNode1" presStyleIdx="0" presStyleCnt="3"/>
      <dgm:spPr/>
    </dgm:pt>
    <dgm:pt modelId="{61629DE3-8559-4186-943B-A74F2C2B7F7C}" type="pres">
      <dgm:prSet presAssocID="{60918AE0-A01C-48CE-A674-643497BD7C58}" presName="adorn" presStyleLbl="fgAccFollow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tido"/>
        </a:ext>
      </dgm:extLst>
    </dgm:pt>
    <dgm:pt modelId="{FEC5B4A7-E7F3-4C92-82C4-64441233F538}" type="pres">
      <dgm:prSet presAssocID="{E8E7A968-DC40-402E-A3FA-F03055F35E91}" presName="sibTrans" presStyleLbl="sibTrans2D1" presStyleIdx="0" presStyleCnt="0"/>
      <dgm:spPr/>
    </dgm:pt>
    <dgm:pt modelId="{51DFA6F0-948C-44FE-BCDC-D7AC10291FB6}" type="pres">
      <dgm:prSet presAssocID="{18C0584C-BC4F-42F4-8F7F-A94C36A6B946}" presName="compNode" presStyleCnt="0"/>
      <dgm:spPr/>
    </dgm:pt>
    <dgm:pt modelId="{52DB689C-6184-4060-9EA6-3040F08C701F}" type="pres">
      <dgm:prSet presAssocID="{18C0584C-BC4F-42F4-8F7F-A94C36A6B946}" presName="childRect" presStyleLbl="bgAcc1" presStyleIdx="1" presStyleCnt="3">
        <dgm:presLayoutVars>
          <dgm:bulletEnabled val="1"/>
        </dgm:presLayoutVars>
      </dgm:prSet>
      <dgm:spPr/>
    </dgm:pt>
    <dgm:pt modelId="{442F06F6-F1EB-4297-9CC8-415E2232318A}" type="pres">
      <dgm:prSet presAssocID="{18C0584C-BC4F-42F4-8F7F-A94C36A6B94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86BB6B1-64C5-4640-9719-D95C3BA4DEA3}" type="pres">
      <dgm:prSet presAssocID="{18C0584C-BC4F-42F4-8F7F-A94C36A6B946}" presName="parentRect" presStyleLbl="alignNode1" presStyleIdx="1" presStyleCnt="3"/>
      <dgm:spPr/>
    </dgm:pt>
    <dgm:pt modelId="{E7758386-61EB-425E-BE48-F82575D8E568}" type="pres">
      <dgm:prSet presAssocID="{18C0584C-BC4F-42F4-8F7F-A94C36A6B946}" presName="adorn" presStyleLbl="fgAccFollowNode1" presStyleIdx="1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03F489E9-3576-4488-A6A9-5853D3F34E59}" type="pres">
      <dgm:prSet presAssocID="{0B9E43B9-637B-42A5-94F2-956157332109}" presName="sibTrans" presStyleLbl="sibTrans2D1" presStyleIdx="0" presStyleCnt="0"/>
      <dgm:spPr/>
    </dgm:pt>
    <dgm:pt modelId="{D48A930C-BAC7-469E-82F5-F234A60EA26B}" type="pres">
      <dgm:prSet presAssocID="{D2FDD18B-7060-4E6A-BD47-2EC1B29BFBF5}" presName="compNode" presStyleCnt="0"/>
      <dgm:spPr/>
    </dgm:pt>
    <dgm:pt modelId="{C95F061C-2F79-4450-8E06-8EDE1FA4E8AF}" type="pres">
      <dgm:prSet presAssocID="{D2FDD18B-7060-4E6A-BD47-2EC1B29BFBF5}" presName="childRect" presStyleLbl="bgAcc1" presStyleIdx="2" presStyleCnt="3">
        <dgm:presLayoutVars>
          <dgm:bulletEnabled val="1"/>
        </dgm:presLayoutVars>
      </dgm:prSet>
      <dgm:spPr/>
    </dgm:pt>
    <dgm:pt modelId="{4B44D7AE-1A81-4E49-9F11-2110198EB92E}" type="pres">
      <dgm:prSet presAssocID="{D2FDD18B-7060-4E6A-BD47-2EC1B29BFBF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D96F06C-1434-4173-8625-E96418D8F5F9}" type="pres">
      <dgm:prSet presAssocID="{D2FDD18B-7060-4E6A-BD47-2EC1B29BFBF5}" presName="parentRect" presStyleLbl="alignNode1" presStyleIdx="2" presStyleCnt="3"/>
      <dgm:spPr/>
    </dgm:pt>
    <dgm:pt modelId="{9558A191-1DA0-4B74-A910-C4D5707F8F4A}" type="pres">
      <dgm:prSet presAssocID="{D2FDD18B-7060-4E6A-BD47-2EC1B29BFBF5}" presName="adorn" presStyleLbl="fgAccFollowNode1" presStyleIdx="2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</dgm:ptLst>
  <dgm:cxnLst>
    <dgm:cxn modelId="{92076D21-A550-4681-8E3F-A686D2C0E118}" type="presOf" srcId="{D9F7D8B8-7EC7-438F-A848-117DAAFF9183}" destId="{6876A1B0-8FF9-46FA-A54E-986B3621D0FE}" srcOrd="0" destOrd="1" presId="urn:microsoft.com/office/officeart/2005/8/layout/bList2"/>
    <dgm:cxn modelId="{E93B4F2D-E367-4103-BAD5-84BA696CE35A}" srcId="{B92E4503-12FE-43BB-860C-0151A1E9A5BC}" destId="{18C0584C-BC4F-42F4-8F7F-A94C36A6B946}" srcOrd="1" destOrd="0" parTransId="{37C628E8-2C55-4459-85F8-958F548EE78B}" sibTransId="{0B9E43B9-637B-42A5-94F2-956157332109}"/>
    <dgm:cxn modelId="{C03CC93C-A5DF-47BE-B677-A997F533D6A5}" type="presOf" srcId="{D2FDD18B-7060-4E6A-BD47-2EC1B29BFBF5}" destId="{4B44D7AE-1A81-4E49-9F11-2110198EB92E}" srcOrd="0" destOrd="0" presId="urn:microsoft.com/office/officeart/2005/8/layout/bList2"/>
    <dgm:cxn modelId="{BDC0CA5C-6984-4A0E-812E-BE2DDC596B7E}" type="presOf" srcId="{A10560BC-E3C5-4E78-A538-69A9E9E257D2}" destId="{6876A1B0-8FF9-46FA-A54E-986B3621D0FE}" srcOrd="0" destOrd="2" presId="urn:microsoft.com/office/officeart/2005/8/layout/bList2"/>
    <dgm:cxn modelId="{802ED541-678B-4CB8-8D62-19610F9002E2}" srcId="{B92E4503-12FE-43BB-860C-0151A1E9A5BC}" destId="{60918AE0-A01C-48CE-A674-643497BD7C58}" srcOrd="0" destOrd="0" parTransId="{F9BCA8C7-1F09-44A8-ADF1-8064BB6821BD}" sibTransId="{E8E7A968-DC40-402E-A3FA-F03055F35E91}"/>
    <dgm:cxn modelId="{C5DAC564-556E-41F5-B1C6-3EB8F8B74BB8}" type="presOf" srcId="{F6192D81-BE01-4249-B0B1-051CB7A6AFFC}" destId="{6876A1B0-8FF9-46FA-A54E-986B3621D0FE}" srcOrd="0" destOrd="0" presId="urn:microsoft.com/office/officeart/2005/8/layout/bList2"/>
    <dgm:cxn modelId="{A18B7465-2B34-4393-B47F-600B1D5F40B7}" type="presOf" srcId="{60918AE0-A01C-48CE-A674-643497BD7C58}" destId="{0AE84653-B284-42CD-918A-7DA8729FCC86}" srcOrd="0" destOrd="0" presId="urn:microsoft.com/office/officeart/2005/8/layout/bList2"/>
    <dgm:cxn modelId="{FEF69067-60C6-4FAE-8202-F50E030D943C}" srcId="{B92E4503-12FE-43BB-860C-0151A1E9A5BC}" destId="{D2FDD18B-7060-4E6A-BD47-2EC1B29BFBF5}" srcOrd="2" destOrd="0" parTransId="{1824C94C-3DB6-49BF-9A8D-D546FB1F7FDD}" sibTransId="{49BBC146-BEDB-4AE7-B927-6D770D9267C4}"/>
    <dgm:cxn modelId="{31770A69-1452-428E-8502-A944A6701DE9}" srcId="{18C0584C-BC4F-42F4-8F7F-A94C36A6B946}" destId="{779A4786-1B79-48EE-9D3A-AD11E6B722AC}" srcOrd="0" destOrd="0" parTransId="{F0578AE7-6ABA-43EB-89AC-F9D5A0305424}" sibTransId="{DA5EF18E-619A-459F-987E-5583249EBE58}"/>
    <dgm:cxn modelId="{E187FA4E-9B40-4FA7-9D05-3945F2E9C8C4}" type="presOf" srcId="{920036C9-518A-4C4B-9A6E-1F7B4276370F}" destId="{C95F061C-2F79-4450-8E06-8EDE1FA4E8AF}" srcOrd="0" destOrd="0" presId="urn:microsoft.com/office/officeart/2005/8/layout/bList2"/>
    <dgm:cxn modelId="{CF366E51-5633-44B6-BC2F-D2AB774B6DCA}" srcId="{60918AE0-A01C-48CE-A674-643497BD7C58}" destId="{8BECB43B-5E35-4D07-B3D6-4EDB5D3DE964}" srcOrd="3" destOrd="0" parTransId="{96BC9CD0-3DE8-4B26-9DA0-15DC87E36F6C}" sibTransId="{F29DE3FA-B680-4A43-A1AB-7BAF68E78876}"/>
    <dgm:cxn modelId="{B4833576-E5DC-4428-BD16-98F4C56144F4}" srcId="{D2FDD18B-7060-4E6A-BD47-2EC1B29BFBF5}" destId="{920036C9-518A-4C4B-9A6E-1F7B4276370F}" srcOrd="0" destOrd="0" parTransId="{7B71F45A-2E5B-48F4-9C70-E0F34D62BAEC}" sibTransId="{8ECF9489-2E1F-4A88-B9D5-D7168E7683FE}"/>
    <dgm:cxn modelId="{8C098759-93BA-4D31-9036-438F40028BE5}" srcId="{60918AE0-A01C-48CE-A674-643497BD7C58}" destId="{D9F7D8B8-7EC7-438F-A848-117DAAFF9183}" srcOrd="1" destOrd="0" parTransId="{E7F88989-BA4B-4C9E-9DD6-D66CCBCCC744}" sibTransId="{83CBC54A-863A-49FF-9919-BFB2658BC021}"/>
    <dgm:cxn modelId="{2C9DB997-250D-45EE-B463-9793C768A3EE}" type="presOf" srcId="{B92E4503-12FE-43BB-860C-0151A1E9A5BC}" destId="{7F162C88-DD68-4B11-9488-5725A9430E65}" srcOrd="0" destOrd="0" presId="urn:microsoft.com/office/officeart/2005/8/layout/bList2"/>
    <dgm:cxn modelId="{927149A5-8EEC-4263-BE9C-E316A84FFE7D}" type="presOf" srcId="{E8E7A968-DC40-402E-A3FA-F03055F35E91}" destId="{FEC5B4A7-E7F3-4C92-82C4-64441233F538}" srcOrd="0" destOrd="0" presId="urn:microsoft.com/office/officeart/2005/8/layout/bList2"/>
    <dgm:cxn modelId="{6E4CF2A7-0FC8-452D-A17C-CDD3AF56D13D}" type="presOf" srcId="{0B9E43B9-637B-42A5-94F2-956157332109}" destId="{03F489E9-3576-4488-A6A9-5853D3F34E59}" srcOrd="0" destOrd="0" presId="urn:microsoft.com/office/officeart/2005/8/layout/bList2"/>
    <dgm:cxn modelId="{1BC636AB-2CE9-4420-9A69-B3EF732FD4A6}" type="presOf" srcId="{779A4786-1B79-48EE-9D3A-AD11E6B722AC}" destId="{52DB689C-6184-4060-9EA6-3040F08C701F}" srcOrd="0" destOrd="0" presId="urn:microsoft.com/office/officeart/2005/8/layout/bList2"/>
    <dgm:cxn modelId="{28A687B0-F1D1-48B0-A128-A70EE7BB71DE}" type="presOf" srcId="{D2FDD18B-7060-4E6A-BD47-2EC1B29BFBF5}" destId="{5D96F06C-1434-4173-8625-E96418D8F5F9}" srcOrd="1" destOrd="0" presId="urn:microsoft.com/office/officeart/2005/8/layout/bList2"/>
    <dgm:cxn modelId="{323FACC2-2BB2-4E75-85EC-30D2A13F26C0}" type="presOf" srcId="{18C0584C-BC4F-42F4-8F7F-A94C36A6B946}" destId="{442F06F6-F1EB-4297-9CC8-415E2232318A}" srcOrd="0" destOrd="0" presId="urn:microsoft.com/office/officeart/2005/8/layout/bList2"/>
    <dgm:cxn modelId="{2A5E37CD-AC77-4B3B-9293-A51F4A5D071B}" type="presOf" srcId="{18C0584C-BC4F-42F4-8F7F-A94C36A6B946}" destId="{686BB6B1-64C5-4640-9719-D95C3BA4DEA3}" srcOrd="1" destOrd="0" presId="urn:microsoft.com/office/officeart/2005/8/layout/bList2"/>
    <dgm:cxn modelId="{38EA8FE7-A32F-49E1-B0AB-A6891176F115}" srcId="{60918AE0-A01C-48CE-A674-643497BD7C58}" destId="{F6192D81-BE01-4249-B0B1-051CB7A6AFFC}" srcOrd="0" destOrd="0" parTransId="{912C7B24-EBBB-4FB2-87E7-CCB726948250}" sibTransId="{58BD4066-2276-49BE-9430-7057EE307B5E}"/>
    <dgm:cxn modelId="{461416F1-91EB-4878-97FD-A612ADA6DE3E}" type="presOf" srcId="{8BECB43B-5E35-4D07-B3D6-4EDB5D3DE964}" destId="{6876A1B0-8FF9-46FA-A54E-986B3621D0FE}" srcOrd="0" destOrd="3" presId="urn:microsoft.com/office/officeart/2005/8/layout/bList2"/>
    <dgm:cxn modelId="{9244FAF5-97E4-4D76-B15C-CE47ECCDD49B}" type="presOf" srcId="{60918AE0-A01C-48CE-A674-643497BD7C58}" destId="{B024A593-2F7D-4DC5-826F-B94AB3AA76CD}" srcOrd="1" destOrd="0" presId="urn:microsoft.com/office/officeart/2005/8/layout/bList2"/>
    <dgm:cxn modelId="{C66BC3FB-5798-4687-8772-6E25C4B21B0C}" srcId="{60918AE0-A01C-48CE-A674-643497BD7C58}" destId="{A10560BC-E3C5-4E78-A538-69A9E9E257D2}" srcOrd="2" destOrd="0" parTransId="{8DC64AD7-8E97-4526-A2C1-59F5935D4CDE}" sibTransId="{6BA5D996-3908-49EA-8535-87360D762E92}"/>
    <dgm:cxn modelId="{0D2EC7C2-CE55-4A24-87DF-80C89C291762}" type="presParOf" srcId="{7F162C88-DD68-4B11-9488-5725A9430E65}" destId="{2E2CCD21-43DE-49EF-8F38-E244B990973C}" srcOrd="0" destOrd="0" presId="urn:microsoft.com/office/officeart/2005/8/layout/bList2"/>
    <dgm:cxn modelId="{D3FFE525-A57B-4EB5-8727-909A5DC9C7A8}" type="presParOf" srcId="{2E2CCD21-43DE-49EF-8F38-E244B990973C}" destId="{6876A1B0-8FF9-46FA-A54E-986B3621D0FE}" srcOrd="0" destOrd="0" presId="urn:microsoft.com/office/officeart/2005/8/layout/bList2"/>
    <dgm:cxn modelId="{B773BDF3-57D6-46F3-A5AE-230957949192}" type="presParOf" srcId="{2E2CCD21-43DE-49EF-8F38-E244B990973C}" destId="{0AE84653-B284-42CD-918A-7DA8729FCC86}" srcOrd="1" destOrd="0" presId="urn:microsoft.com/office/officeart/2005/8/layout/bList2"/>
    <dgm:cxn modelId="{E42671CE-6036-455C-9066-14621B7AA447}" type="presParOf" srcId="{2E2CCD21-43DE-49EF-8F38-E244B990973C}" destId="{B024A593-2F7D-4DC5-826F-B94AB3AA76CD}" srcOrd="2" destOrd="0" presId="urn:microsoft.com/office/officeart/2005/8/layout/bList2"/>
    <dgm:cxn modelId="{11B740D4-FF53-418F-A79A-A9E7C9A44511}" type="presParOf" srcId="{2E2CCD21-43DE-49EF-8F38-E244B990973C}" destId="{61629DE3-8559-4186-943B-A74F2C2B7F7C}" srcOrd="3" destOrd="0" presId="urn:microsoft.com/office/officeart/2005/8/layout/bList2"/>
    <dgm:cxn modelId="{2644268F-5E2B-4CA3-98FA-0D56B429881B}" type="presParOf" srcId="{7F162C88-DD68-4B11-9488-5725A9430E65}" destId="{FEC5B4A7-E7F3-4C92-82C4-64441233F538}" srcOrd="1" destOrd="0" presId="urn:microsoft.com/office/officeart/2005/8/layout/bList2"/>
    <dgm:cxn modelId="{63D3C57B-DC2C-414E-B654-2C5E930C524C}" type="presParOf" srcId="{7F162C88-DD68-4B11-9488-5725A9430E65}" destId="{51DFA6F0-948C-44FE-BCDC-D7AC10291FB6}" srcOrd="2" destOrd="0" presId="urn:microsoft.com/office/officeart/2005/8/layout/bList2"/>
    <dgm:cxn modelId="{13776757-027C-4E2C-8FCD-42FC549891DA}" type="presParOf" srcId="{51DFA6F0-948C-44FE-BCDC-D7AC10291FB6}" destId="{52DB689C-6184-4060-9EA6-3040F08C701F}" srcOrd="0" destOrd="0" presId="urn:microsoft.com/office/officeart/2005/8/layout/bList2"/>
    <dgm:cxn modelId="{0CE8EB47-ED98-4783-9471-6BA84BC0BD37}" type="presParOf" srcId="{51DFA6F0-948C-44FE-BCDC-D7AC10291FB6}" destId="{442F06F6-F1EB-4297-9CC8-415E2232318A}" srcOrd="1" destOrd="0" presId="urn:microsoft.com/office/officeart/2005/8/layout/bList2"/>
    <dgm:cxn modelId="{9F6E8153-E3C9-44D5-914C-0FF05A078850}" type="presParOf" srcId="{51DFA6F0-948C-44FE-BCDC-D7AC10291FB6}" destId="{686BB6B1-64C5-4640-9719-D95C3BA4DEA3}" srcOrd="2" destOrd="0" presId="urn:microsoft.com/office/officeart/2005/8/layout/bList2"/>
    <dgm:cxn modelId="{7E065008-790A-4D9B-B726-43AAD12DDCA6}" type="presParOf" srcId="{51DFA6F0-948C-44FE-BCDC-D7AC10291FB6}" destId="{E7758386-61EB-425E-BE48-F82575D8E568}" srcOrd="3" destOrd="0" presId="urn:microsoft.com/office/officeart/2005/8/layout/bList2"/>
    <dgm:cxn modelId="{AC018677-5857-4252-B9AB-29F92E9A86B8}" type="presParOf" srcId="{7F162C88-DD68-4B11-9488-5725A9430E65}" destId="{03F489E9-3576-4488-A6A9-5853D3F34E59}" srcOrd="3" destOrd="0" presId="urn:microsoft.com/office/officeart/2005/8/layout/bList2"/>
    <dgm:cxn modelId="{0D3B74A6-7572-400B-B4CC-B549BC0D1F36}" type="presParOf" srcId="{7F162C88-DD68-4B11-9488-5725A9430E65}" destId="{D48A930C-BAC7-469E-82F5-F234A60EA26B}" srcOrd="4" destOrd="0" presId="urn:microsoft.com/office/officeart/2005/8/layout/bList2"/>
    <dgm:cxn modelId="{92192B7B-DAB3-4D79-8044-2D44B9BDBE01}" type="presParOf" srcId="{D48A930C-BAC7-469E-82F5-F234A60EA26B}" destId="{C95F061C-2F79-4450-8E06-8EDE1FA4E8AF}" srcOrd="0" destOrd="0" presId="urn:microsoft.com/office/officeart/2005/8/layout/bList2"/>
    <dgm:cxn modelId="{2606B2D8-C0BF-4127-9454-633AB8839CC9}" type="presParOf" srcId="{D48A930C-BAC7-469E-82F5-F234A60EA26B}" destId="{4B44D7AE-1A81-4E49-9F11-2110198EB92E}" srcOrd="1" destOrd="0" presId="urn:microsoft.com/office/officeart/2005/8/layout/bList2"/>
    <dgm:cxn modelId="{8D0FAC39-FFEF-4E18-9EFF-F8A34F222707}" type="presParOf" srcId="{D48A930C-BAC7-469E-82F5-F234A60EA26B}" destId="{5D96F06C-1434-4173-8625-E96418D8F5F9}" srcOrd="2" destOrd="0" presId="urn:microsoft.com/office/officeart/2005/8/layout/bList2"/>
    <dgm:cxn modelId="{11B6F192-AF9F-4ADF-B922-0783AE3D3FDF}" type="presParOf" srcId="{D48A930C-BAC7-469E-82F5-F234A60EA26B}" destId="{9558A191-1DA0-4B74-A910-C4D5707F8F4A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81DE35-CA58-4BE8-A0CB-B31BDDD86E3D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4C61871B-BE8B-43FB-85A1-FADD84E7B857}">
      <dgm:prSet/>
      <dgm:spPr/>
      <dgm:t>
        <a:bodyPr/>
        <a:lstStyle/>
        <a:p>
          <a:r>
            <a:rPr lang="es-CO" b="0" i="0" baseline="0" dirty="0">
              <a:latin typeface="Montserrat" panose="00000500000000000000" pitchFamily="50" charset="0"/>
            </a:rPr>
            <a:t>Probabilidad</a:t>
          </a:r>
          <a:endParaRPr lang="es-CO" dirty="0">
            <a:latin typeface="Montserrat" panose="00000500000000000000" pitchFamily="50" charset="0"/>
          </a:endParaRPr>
        </a:p>
      </dgm:t>
    </dgm:pt>
    <dgm:pt modelId="{A22AA623-B355-4130-9D57-1364416C6736}" type="parTrans" cxnId="{BF07BC1F-601A-4D9E-B606-10041EA85C7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6AD85C1-EC27-446E-B412-F0845EE1FA0A}" type="sibTrans" cxnId="{BF07BC1F-601A-4D9E-B606-10041EA85C7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DCC2021-948C-4C2F-8BF9-1848FB99B13D}">
      <dgm:prSet/>
      <dgm:spPr/>
      <dgm:t>
        <a:bodyPr/>
        <a:lstStyle/>
        <a:p>
          <a:r>
            <a:rPr lang="es-CO" b="0" i="0" baseline="0" dirty="0">
              <a:latin typeface="Montserrat" panose="00000500000000000000" pitchFamily="50" charset="0"/>
            </a:rPr>
            <a:t>Juicio clínico</a:t>
          </a:r>
          <a:endParaRPr lang="es-CO" dirty="0">
            <a:latin typeface="Montserrat" panose="00000500000000000000" pitchFamily="50" charset="0"/>
          </a:endParaRPr>
        </a:p>
      </dgm:t>
    </dgm:pt>
    <dgm:pt modelId="{EE434886-AEB3-4252-994E-B1BAA1192930}" type="parTrans" cxnId="{FE3564C8-F679-4286-A1D4-32440859615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907675E-5396-4FF8-A4C9-20312F981B9E}" type="sibTrans" cxnId="{FE3564C8-F679-4286-A1D4-32440859615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D332848-986D-4120-9589-3D62DE1DCCC1}">
      <dgm:prSet/>
      <dgm:spPr/>
      <dgm:t>
        <a:bodyPr/>
        <a:lstStyle/>
        <a:p>
          <a:pPr algn="ctr"/>
          <a:r>
            <a:rPr lang="es-CO" dirty="0">
              <a:latin typeface="Montserrat" panose="00000500000000000000" pitchFamily="50" charset="0"/>
            </a:rPr>
            <a:t>Scores</a:t>
          </a:r>
        </a:p>
      </dgm:t>
    </dgm:pt>
    <dgm:pt modelId="{BD7D786D-291D-40F2-9794-8F4FA54C6A80}" type="parTrans" cxnId="{D7F1356B-41C5-4281-A3C3-3F04FD89862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E921F91-7B6B-4CB3-9C5F-068C5721B8B5}" type="sibTrans" cxnId="{D7F1356B-41C5-4281-A3C3-3F04FD89862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41D931C9-F6D0-4248-9FA9-0BAE961FB911}">
      <dgm:prSet/>
      <dgm:spPr/>
      <dgm:t>
        <a:bodyPr/>
        <a:lstStyle/>
        <a:p>
          <a:pPr algn="ctr"/>
          <a:r>
            <a:rPr lang="es-CO" dirty="0">
              <a:latin typeface="Montserrat" panose="00000500000000000000" pitchFamily="50" charset="0"/>
            </a:rPr>
            <a:t>Geneva</a:t>
          </a:r>
        </a:p>
      </dgm:t>
    </dgm:pt>
    <dgm:pt modelId="{92564A43-04BF-486B-B5E1-617618951459}" type="parTrans" cxnId="{E095CC73-B7C2-4487-AEDB-A05FFBAE2376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F47DECE3-3806-431C-ACFE-8C250F9F7AAA}" type="sibTrans" cxnId="{E095CC73-B7C2-4487-AEDB-A05FFBAE2376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417E093-413C-4212-B276-C768675BCB10}">
      <dgm:prSet/>
      <dgm:spPr/>
      <dgm:t>
        <a:bodyPr/>
        <a:lstStyle/>
        <a:p>
          <a:pPr algn="ctr"/>
          <a:r>
            <a:rPr lang="es-CO" dirty="0">
              <a:latin typeface="Montserrat" panose="00000500000000000000" pitchFamily="50" charset="0"/>
            </a:rPr>
            <a:t>Wells</a:t>
          </a:r>
        </a:p>
      </dgm:t>
    </dgm:pt>
    <dgm:pt modelId="{F996441C-3556-49AD-8671-58CDB8684675}" type="parTrans" cxnId="{FA9CDB29-D97F-4275-8CC7-C9B04A1CA88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CBA5B77-F5BD-42D9-879B-53F7C3F49C93}" type="sibTrans" cxnId="{FA9CDB29-D97F-4275-8CC7-C9B04A1CA88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C61AA9D-0BE1-4E1F-B8B6-BEEF0687D7C6}" type="pres">
      <dgm:prSet presAssocID="{F981DE35-CA58-4BE8-A0CB-B31BDDD86E3D}" presName="composite" presStyleCnt="0">
        <dgm:presLayoutVars>
          <dgm:chMax val="1"/>
          <dgm:dir/>
          <dgm:resizeHandles val="exact"/>
        </dgm:presLayoutVars>
      </dgm:prSet>
      <dgm:spPr/>
    </dgm:pt>
    <dgm:pt modelId="{8FB3B4F6-5B77-4EAF-9C72-FCBD14F6F5C8}" type="pres">
      <dgm:prSet presAssocID="{4C61871B-BE8B-43FB-85A1-FADD84E7B857}" presName="roof" presStyleLbl="dkBgShp" presStyleIdx="0" presStyleCnt="2" custLinFactY="-200000" custLinFactNeighborX="37486" custLinFactNeighborY="-223022"/>
      <dgm:spPr/>
    </dgm:pt>
    <dgm:pt modelId="{6CB76EB0-D10E-4BC6-B21F-0F88115F30B5}" type="pres">
      <dgm:prSet presAssocID="{4C61871B-BE8B-43FB-85A1-FADD84E7B857}" presName="pillars" presStyleCnt="0"/>
      <dgm:spPr/>
    </dgm:pt>
    <dgm:pt modelId="{A3BB2E77-9555-48A2-A1E5-FA2FC4C62660}" type="pres">
      <dgm:prSet presAssocID="{4C61871B-BE8B-43FB-85A1-FADD84E7B857}" presName="pillar1" presStyleLbl="node1" presStyleIdx="0" presStyleCnt="2">
        <dgm:presLayoutVars>
          <dgm:bulletEnabled val="1"/>
        </dgm:presLayoutVars>
      </dgm:prSet>
      <dgm:spPr/>
    </dgm:pt>
    <dgm:pt modelId="{F2B35C21-3A34-42D1-8BC6-6627D70C49B7}" type="pres">
      <dgm:prSet presAssocID="{ADCC2021-948C-4C2F-8BF9-1848FB99B13D}" presName="pillarX" presStyleLbl="node1" presStyleIdx="1" presStyleCnt="2">
        <dgm:presLayoutVars>
          <dgm:bulletEnabled val="1"/>
        </dgm:presLayoutVars>
      </dgm:prSet>
      <dgm:spPr/>
    </dgm:pt>
    <dgm:pt modelId="{E719D233-623B-4C7E-ACF6-F74D9889106E}" type="pres">
      <dgm:prSet presAssocID="{4C61871B-BE8B-43FB-85A1-FADD84E7B857}" presName="base" presStyleLbl="dkBgShp" presStyleIdx="1" presStyleCnt="2" custLinFactNeighborX="16628"/>
      <dgm:spPr/>
    </dgm:pt>
  </dgm:ptLst>
  <dgm:cxnLst>
    <dgm:cxn modelId="{7B1A8801-9481-4058-A1B7-6A023C18A383}" type="presOf" srcId="{4C61871B-BE8B-43FB-85A1-FADD84E7B857}" destId="{8FB3B4F6-5B77-4EAF-9C72-FCBD14F6F5C8}" srcOrd="0" destOrd="0" presId="urn:microsoft.com/office/officeart/2005/8/layout/hList3"/>
    <dgm:cxn modelId="{BF07BC1F-601A-4D9E-B606-10041EA85C7B}" srcId="{F981DE35-CA58-4BE8-A0CB-B31BDDD86E3D}" destId="{4C61871B-BE8B-43FB-85A1-FADD84E7B857}" srcOrd="0" destOrd="0" parTransId="{A22AA623-B355-4130-9D57-1364416C6736}" sibTransId="{86AD85C1-EC27-446E-B412-F0845EE1FA0A}"/>
    <dgm:cxn modelId="{FA9CDB29-D97F-4275-8CC7-C9B04A1CA88E}" srcId="{8D332848-986D-4120-9589-3D62DE1DCCC1}" destId="{9417E093-413C-4212-B276-C768675BCB10}" srcOrd="1" destOrd="0" parTransId="{F996441C-3556-49AD-8671-58CDB8684675}" sibTransId="{BCBA5B77-F5BD-42D9-879B-53F7C3F49C93}"/>
    <dgm:cxn modelId="{351E8A4A-EA64-424C-9BBB-8FD86F7ADAF7}" type="presOf" srcId="{9417E093-413C-4212-B276-C768675BCB10}" destId="{A3BB2E77-9555-48A2-A1E5-FA2FC4C62660}" srcOrd="0" destOrd="2" presId="urn:microsoft.com/office/officeart/2005/8/layout/hList3"/>
    <dgm:cxn modelId="{D7F1356B-41C5-4281-A3C3-3F04FD898625}" srcId="{4C61871B-BE8B-43FB-85A1-FADD84E7B857}" destId="{8D332848-986D-4120-9589-3D62DE1DCCC1}" srcOrd="0" destOrd="0" parTransId="{BD7D786D-291D-40F2-9794-8F4FA54C6A80}" sibTransId="{BE921F91-7B6B-4CB3-9C5F-068C5721B8B5}"/>
    <dgm:cxn modelId="{C5932C50-9ED3-413D-BFCC-B297131016A6}" type="presOf" srcId="{ADCC2021-948C-4C2F-8BF9-1848FB99B13D}" destId="{F2B35C21-3A34-42D1-8BC6-6627D70C49B7}" srcOrd="0" destOrd="0" presId="urn:microsoft.com/office/officeart/2005/8/layout/hList3"/>
    <dgm:cxn modelId="{E095CC73-B7C2-4487-AEDB-A05FFBAE2376}" srcId="{8D332848-986D-4120-9589-3D62DE1DCCC1}" destId="{41D931C9-F6D0-4248-9FA9-0BAE961FB911}" srcOrd="0" destOrd="0" parTransId="{92564A43-04BF-486B-B5E1-617618951459}" sibTransId="{F47DECE3-3806-431C-ACFE-8C250F9F7AAA}"/>
    <dgm:cxn modelId="{FE3564C8-F679-4286-A1D4-324408596157}" srcId="{4C61871B-BE8B-43FB-85A1-FADD84E7B857}" destId="{ADCC2021-948C-4C2F-8BF9-1848FB99B13D}" srcOrd="1" destOrd="0" parTransId="{EE434886-AEB3-4252-994E-B1BAA1192930}" sibTransId="{7907675E-5396-4FF8-A4C9-20312F981B9E}"/>
    <dgm:cxn modelId="{F3FB51E2-6AD2-40C0-A9CE-9293825D965C}" type="presOf" srcId="{41D931C9-F6D0-4248-9FA9-0BAE961FB911}" destId="{A3BB2E77-9555-48A2-A1E5-FA2FC4C62660}" srcOrd="0" destOrd="1" presId="urn:microsoft.com/office/officeart/2005/8/layout/hList3"/>
    <dgm:cxn modelId="{EEEEEFEB-E48B-4546-938B-46CA9285839C}" type="presOf" srcId="{F981DE35-CA58-4BE8-A0CB-B31BDDD86E3D}" destId="{BC61AA9D-0BE1-4E1F-B8B6-BEEF0687D7C6}" srcOrd="0" destOrd="0" presId="urn:microsoft.com/office/officeart/2005/8/layout/hList3"/>
    <dgm:cxn modelId="{662504F7-0FFA-48C0-A263-365802130674}" type="presOf" srcId="{8D332848-986D-4120-9589-3D62DE1DCCC1}" destId="{A3BB2E77-9555-48A2-A1E5-FA2FC4C62660}" srcOrd="0" destOrd="0" presId="urn:microsoft.com/office/officeart/2005/8/layout/hList3"/>
    <dgm:cxn modelId="{01D09547-6AD5-4A28-A63E-FD71913F87CE}" type="presParOf" srcId="{BC61AA9D-0BE1-4E1F-B8B6-BEEF0687D7C6}" destId="{8FB3B4F6-5B77-4EAF-9C72-FCBD14F6F5C8}" srcOrd="0" destOrd="0" presId="urn:microsoft.com/office/officeart/2005/8/layout/hList3"/>
    <dgm:cxn modelId="{6E08C366-A9AE-49B9-A528-3188C6169576}" type="presParOf" srcId="{BC61AA9D-0BE1-4E1F-B8B6-BEEF0687D7C6}" destId="{6CB76EB0-D10E-4BC6-B21F-0F88115F30B5}" srcOrd="1" destOrd="0" presId="urn:microsoft.com/office/officeart/2005/8/layout/hList3"/>
    <dgm:cxn modelId="{AAF2807E-0E02-4212-A59E-6A78FD26D302}" type="presParOf" srcId="{6CB76EB0-D10E-4BC6-B21F-0F88115F30B5}" destId="{A3BB2E77-9555-48A2-A1E5-FA2FC4C62660}" srcOrd="0" destOrd="0" presId="urn:microsoft.com/office/officeart/2005/8/layout/hList3"/>
    <dgm:cxn modelId="{CC19B18D-0C2D-4998-A821-56CF55B1A859}" type="presParOf" srcId="{6CB76EB0-D10E-4BC6-B21F-0F88115F30B5}" destId="{F2B35C21-3A34-42D1-8BC6-6627D70C49B7}" srcOrd="1" destOrd="0" presId="urn:microsoft.com/office/officeart/2005/8/layout/hList3"/>
    <dgm:cxn modelId="{4335E0A0-721D-49E3-8EFA-CC8F9F9D77DD}" type="presParOf" srcId="{BC61AA9D-0BE1-4E1F-B8B6-BEEF0687D7C6}" destId="{E719D233-623B-4C7E-ACF6-F74D9889106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D6D1BD-4A0F-4D22-9E60-0751709296FE}" type="doc">
      <dgm:prSet loTypeId="urn:microsoft.com/office/officeart/2009/3/layout/PieProcess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A9010E91-B5ED-47E0-8A74-FC82256969B7}">
      <dgm:prSet/>
      <dgm:spPr/>
      <dgm:t>
        <a:bodyPr/>
        <a:lstStyle/>
        <a:p>
          <a:pPr rtl="0"/>
          <a:r>
            <a:rPr lang="es-CO" b="0" i="0" baseline="0" dirty="0">
              <a:latin typeface="Montserrat" panose="00000500000000000000" pitchFamily="50" charset="0"/>
            </a:rPr>
            <a:t>Baja</a:t>
          </a:r>
          <a:endParaRPr lang="es-CO" dirty="0">
            <a:latin typeface="Montserrat" panose="00000500000000000000" pitchFamily="50" charset="0"/>
          </a:endParaRPr>
        </a:p>
      </dgm:t>
    </dgm:pt>
    <dgm:pt modelId="{19732800-8949-4D6B-AF8F-245E78723E2F}" type="parTrans" cxnId="{D4FDBDCC-328C-4F6F-A278-0C6A9F97CEE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528B0659-184F-42BF-8615-6BE9DEFE00D2}" type="sibTrans" cxnId="{D4FDBDCC-328C-4F6F-A278-0C6A9F97CEE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F858A61-DB6B-4A88-B892-826F95557523}">
      <dgm:prSet/>
      <dgm:spPr/>
      <dgm:t>
        <a:bodyPr/>
        <a:lstStyle/>
        <a:p>
          <a:pPr rtl="0"/>
          <a:r>
            <a:rPr lang="es-CO" b="0" i="0" baseline="0" dirty="0">
              <a:latin typeface="Montserrat" panose="00000500000000000000" pitchFamily="50" charset="0"/>
            </a:rPr>
            <a:t>10 % TEP confirmado</a:t>
          </a:r>
          <a:endParaRPr lang="es-CO" dirty="0">
            <a:latin typeface="Montserrat" panose="00000500000000000000" pitchFamily="50" charset="0"/>
          </a:endParaRPr>
        </a:p>
      </dgm:t>
    </dgm:pt>
    <dgm:pt modelId="{BDE034DD-5A8C-48C3-9485-5D107A35FE47}" type="parTrans" cxnId="{B94923D3-8DEC-41D8-9858-3D7C73F242AD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6365852-C2AA-4818-91FB-973DCE42E55C}" type="sibTrans" cxnId="{B94923D3-8DEC-41D8-9858-3D7C73F242AD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5EA7370-ED6D-45F6-9982-9F8ECC380ACF}">
      <dgm:prSet/>
      <dgm:spPr/>
      <dgm:t>
        <a:bodyPr/>
        <a:lstStyle/>
        <a:p>
          <a:pPr rtl="0"/>
          <a:r>
            <a:rPr lang="es-CO" b="0" i="0" baseline="0" dirty="0">
              <a:latin typeface="Montserrat" panose="00000500000000000000" pitchFamily="50" charset="0"/>
            </a:rPr>
            <a:t>Moderada </a:t>
          </a:r>
          <a:endParaRPr lang="es-CO" dirty="0">
            <a:latin typeface="Montserrat" panose="00000500000000000000" pitchFamily="50" charset="0"/>
          </a:endParaRPr>
        </a:p>
      </dgm:t>
    </dgm:pt>
    <dgm:pt modelId="{C1AE2248-9FAF-4445-BE63-E157B329596F}" type="parTrans" cxnId="{51C97CB2-978C-4411-9463-D2199D5F110A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2CA8F1A7-FB2A-4EC1-AAFD-12294C580180}" type="sibTrans" cxnId="{51C97CB2-978C-4411-9463-D2199D5F110A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5EF9A8D-5E07-4B02-8578-70E53185383D}">
      <dgm:prSet/>
      <dgm:spPr/>
      <dgm:t>
        <a:bodyPr/>
        <a:lstStyle/>
        <a:p>
          <a:pPr rtl="0"/>
          <a:r>
            <a:rPr lang="es-CO" b="0" i="0" baseline="0" dirty="0">
              <a:latin typeface="Montserrat" panose="00000500000000000000" pitchFamily="50" charset="0"/>
            </a:rPr>
            <a:t>30% TEP confirmado</a:t>
          </a:r>
          <a:endParaRPr lang="es-CO" dirty="0">
            <a:latin typeface="Montserrat" panose="00000500000000000000" pitchFamily="50" charset="0"/>
          </a:endParaRPr>
        </a:p>
      </dgm:t>
    </dgm:pt>
    <dgm:pt modelId="{1949F829-ED8B-47D9-96DB-E3543D48BF8F}" type="parTrans" cxnId="{263C0F99-B7DF-4C70-9094-B6EACC8EA35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6879BD1A-630A-49D8-882A-D2463CB5E0C9}" type="sibTrans" cxnId="{263C0F99-B7DF-4C70-9094-B6EACC8EA35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083F89F4-D51C-4FDC-96F2-CA9C0367C12B}">
      <dgm:prSet/>
      <dgm:spPr/>
      <dgm:t>
        <a:bodyPr/>
        <a:lstStyle/>
        <a:p>
          <a:pPr rtl="0"/>
          <a:r>
            <a:rPr lang="es-CO" b="0" i="0" baseline="0" dirty="0">
              <a:latin typeface="Montserrat" panose="00000500000000000000" pitchFamily="50" charset="0"/>
            </a:rPr>
            <a:t>Alta</a:t>
          </a:r>
          <a:endParaRPr lang="es-CO" dirty="0">
            <a:latin typeface="Montserrat" panose="00000500000000000000" pitchFamily="50" charset="0"/>
          </a:endParaRPr>
        </a:p>
      </dgm:t>
    </dgm:pt>
    <dgm:pt modelId="{1AE718D7-DB9B-4CDB-B791-917E31738B2B}" type="parTrans" cxnId="{B835D80C-17E3-48F2-872E-7F90AEA58B76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656E323-C94E-47A2-B347-62D89289761B}" type="sibTrans" cxnId="{B835D80C-17E3-48F2-872E-7F90AEA58B76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C452356F-DEA6-4779-968C-2720C913C97A}">
      <dgm:prSet/>
      <dgm:spPr/>
      <dgm:t>
        <a:bodyPr/>
        <a:lstStyle/>
        <a:p>
          <a:pPr rtl="0"/>
          <a:r>
            <a:rPr lang="es-CO" b="0" i="0" baseline="0" dirty="0">
              <a:latin typeface="Montserrat" panose="00000500000000000000" pitchFamily="50" charset="0"/>
            </a:rPr>
            <a:t>65%  TEP confirmado	</a:t>
          </a:r>
          <a:endParaRPr lang="es-CO" dirty="0">
            <a:latin typeface="Montserrat" panose="00000500000000000000" pitchFamily="50" charset="0"/>
          </a:endParaRPr>
        </a:p>
      </dgm:t>
    </dgm:pt>
    <dgm:pt modelId="{05E796B5-E592-422E-8391-181F8120024C}" type="parTrans" cxnId="{9A780A94-623A-4483-9F14-BAF2C22903A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6C21DDB9-D26A-4CBA-B766-F797233DD217}" type="sibTrans" cxnId="{9A780A94-623A-4483-9F14-BAF2C22903A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4DFF00CC-F168-4BAE-A6AF-7119A4774EB3}" type="pres">
      <dgm:prSet presAssocID="{A7D6D1BD-4A0F-4D22-9E60-0751709296FE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4762B655-8F2C-4DA7-8675-1B5F50C0FB0E}" type="pres">
      <dgm:prSet presAssocID="{A9010E91-B5ED-47E0-8A74-FC82256969B7}" presName="ParentComposite" presStyleCnt="0"/>
      <dgm:spPr/>
    </dgm:pt>
    <dgm:pt modelId="{2B11093D-8E45-4C96-ACA9-196250E96542}" type="pres">
      <dgm:prSet presAssocID="{A9010E91-B5ED-47E0-8A74-FC82256969B7}" presName="Chord" presStyleLbl="bgShp" presStyleIdx="0" presStyleCnt="3"/>
      <dgm:spPr/>
    </dgm:pt>
    <dgm:pt modelId="{F307242C-A35E-4BAC-B3DB-5B834BFFDECC}" type="pres">
      <dgm:prSet presAssocID="{A9010E91-B5ED-47E0-8A74-FC82256969B7}" presName="Pie" presStyleLbl="alignNode1" presStyleIdx="0" presStyleCnt="3"/>
      <dgm:spPr/>
    </dgm:pt>
    <dgm:pt modelId="{791937F8-6402-429D-B8C7-822A38353967}" type="pres">
      <dgm:prSet presAssocID="{A9010E91-B5ED-47E0-8A74-FC82256969B7}" presName="Parent" presStyleLbl="revTx" presStyleIdx="0" presStyleCnt="6">
        <dgm:presLayoutVars>
          <dgm:chMax val="1"/>
          <dgm:chPref val="1"/>
          <dgm:bulletEnabled val="1"/>
        </dgm:presLayoutVars>
      </dgm:prSet>
      <dgm:spPr/>
    </dgm:pt>
    <dgm:pt modelId="{00DE80B0-0B17-48EC-A2F2-54A76261463C}" type="pres">
      <dgm:prSet presAssocID="{76365852-C2AA-4818-91FB-973DCE42E55C}" presName="negSibTrans" presStyleCnt="0"/>
      <dgm:spPr/>
    </dgm:pt>
    <dgm:pt modelId="{0B489AE2-4B2D-4FE8-88A5-2B6453CBC85C}" type="pres">
      <dgm:prSet presAssocID="{A9010E91-B5ED-47E0-8A74-FC82256969B7}" presName="composite" presStyleCnt="0"/>
      <dgm:spPr/>
    </dgm:pt>
    <dgm:pt modelId="{2C61EBB8-680C-4252-85C9-DF24AACD919B}" type="pres">
      <dgm:prSet presAssocID="{A9010E91-B5ED-47E0-8A74-FC82256969B7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5EDAD384-30CF-45F4-BFB9-1D79C7FB1281}" type="pres">
      <dgm:prSet presAssocID="{528B0659-184F-42BF-8615-6BE9DEFE00D2}" presName="sibTrans" presStyleCnt="0"/>
      <dgm:spPr/>
    </dgm:pt>
    <dgm:pt modelId="{20C22092-5103-4AF4-98D7-6C842E8CCA99}" type="pres">
      <dgm:prSet presAssocID="{95EA7370-ED6D-45F6-9982-9F8ECC380ACF}" presName="ParentComposite" presStyleCnt="0"/>
      <dgm:spPr/>
    </dgm:pt>
    <dgm:pt modelId="{8DBA2298-8FBC-499C-B9F3-43529195C985}" type="pres">
      <dgm:prSet presAssocID="{95EA7370-ED6D-45F6-9982-9F8ECC380ACF}" presName="Chord" presStyleLbl="bgShp" presStyleIdx="1" presStyleCnt="3"/>
      <dgm:spPr/>
    </dgm:pt>
    <dgm:pt modelId="{D0C7FCDD-DC8A-412E-914A-3AC2C6F55023}" type="pres">
      <dgm:prSet presAssocID="{95EA7370-ED6D-45F6-9982-9F8ECC380ACF}" presName="Pie" presStyleLbl="alignNode1" presStyleIdx="1" presStyleCnt="3"/>
      <dgm:spPr/>
    </dgm:pt>
    <dgm:pt modelId="{801A1D71-899C-4D99-917C-9F6F9D9DC2DD}" type="pres">
      <dgm:prSet presAssocID="{95EA7370-ED6D-45F6-9982-9F8ECC380ACF}" presName="Parent" presStyleLbl="revTx" presStyleIdx="2" presStyleCnt="6">
        <dgm:presLayoutVars>
          <dgm:chMax val="1"/>
          <dgm:chPref val="1"/>
          <dgm:bulletEnabled val="1"/>
        </dgm:presLayoutVars>
      </dgm:prSet>
      <dgm:spPr/>
    </dgm:pt>
    <dgm:pt modelId="{184FF3C0-F092-497E-B8FE-1AEE887B47DE}" type="pres">
      <dgm:prSet presAssocID="{6879BD1A-630A-49D8-882A-D2463CB5E0C9}" presName="negSibTrans" presStyleCnt="0"/>
      <dgm:spPr/>
    </dgm:pt>
    <dgm:pt modelId="{0DD75435-4E8D-404E-B47B-B24B662561DA}" type="pres">
      <dgm:prSet presAssocID="{95EA7370-ED6D-45F6-9982-9F8ECC380ACF}" presName="composite" presStyleCnt="0"/>
      <dgm:spPr/>
    </dgm:pt>
    <dgm:pt modelId="{71ADBE94-C818-4BAE-9471-3759B29125FB}" type="pres">
      <dgm:prSet presAssocID="{95EA7370-ED6D-45F6-9982-9F8ECC380ACF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F71BC2DA-DBC7-482E-834D-4DF4C855130D}" type="pres">
      <dgm:prSet presAssocID="{2CA8F1A7-FB2A-4EC1-AAFD-12294C580180}" presName="sibTrans" presStyleCnt="0"/>
      <dgm:spPr/>
    </dgm:pt>
    <dgm:pt modelId="{26CF0049-34A0-4260-9636-A29D248B5827}" type="pres">
      <dgm:prSet presAssocID="{083F89F4-D51C-4FDC-96F2-CA9C0367C12B}" presName="ParentComposite" presStyleCnt="0"/>
      <dgm:spPr/>
    </dgm:pt>
    <dgm:pt modelId="{B570B9B0-F825-479E-9A38-2C2B057BFF88}" type="pres">
      <dgm:prSet presAssocID="{083F89F4-D51C-4FDC-96F2-CA9C0367C12B}" presName="Chord" presStyleLbl="bgShp" presStyleIdx="2" presStyleCnt="3"/>
      <dgm:spPr/>
    </dgm:pt>
    <dgm:pt modelId="{98D7A94C-3CE5-4B98-9B6F-039422E7973C}" type="pres">
      <dgm:prSet presAssocID="{083F89F4-D51C-4FDC-96F2-CA9C0367C12B}" presName="Pie" presStyleLbl="alignNode1" presStyleIdx="2" presStyleCnt="3"/>
      <dgm:spPr/>
    </dgm:pt>
    <dgm:pt modelId="{48B5422A-7A81-4D30-AFD4-B4E44A3DE654}" type="pres">
      <dgm:prSet presAssocID="{083F89F4-D51C-4FDC-96F2-CA9C0367C12B}" presName="Parent" presStyleLbl="revTx" presStyleIdx="4" presStyleCnt="6">
        <dgm:presLayoutVars>
          <dgm:chMax val="1"/>
          <dgm:chPref val="1"/>
          <dgm:bulletEnabled val="1"/>
        </dgm:presLayoutVars>
      </dgm:prSet>
      <dgm:spPr/>
    </dgm:pt>
    <dgm:pt modelId="{CB54318C-25F0-4B9E-BC22-AB25403902FF}" type="pres">
      <dgm:prSet presAssocID="{6C21DDB9-D26A-4CBA-B766-F797233DD217}" presName="negSibTrans" presStyleCnt="0"/>
      <dgm:spPr/>
    </dgm:pt>
    <dgm:pt modelId="{E3C187EE-29E6-4A12-85E5-CB47C7223DC8}" type="pres">
      <dgm:prSet presAssocID="{083F89F4-D51C-4FDC-96F2-CA9C0367C12B}" presName="composite" presStyleCnt="0"/>
      <dgm:spPr/>
    </dgm:pt>
    <dgm:pt modelId="{6839CDBA-B48E-4190-B764-92CCFFA5E3B1}" type="pres">
      <dgm:prSet presAssocID="{083F89F4-D51C-4FDC-96F2-CA9C0367C12B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B835D80C-17E3-48F2-872E-7F90AEA58B76}" srcId="{A7D6D1BD-4A0F-4D22-9E60-0751709296FE}" destId="{083F89F4-D51C-4FDC-96F2-CA9C0367C12B}" srcOrd="2" destOrd="0" parTransId="{1AE718D7-DB9B-4CDB-B791-917E31738B2B}" sibTransId="{9656E323-C94E-47A2-B347-62D89289761B}"/>
    <dgm:cxn modelId="{EC4FB72D-07B8-4377-80CA-7EE635B1EC96}" type="presOf" srcId="{083F89F4-D51C-4FDC-96F2-CA9C0367C12B}" destId="{48B5422A-7A81-4D30-AFD4-B4E44A3DE654}" srcOrd="0" destOrd="0" presId="urn:microsoft.com/office/officeart/2009/3/layout/PieProcess"/>
    <dgm:cxn modelId="{40F62C3D-4D22-4C40-956E-A63CB30524ED}" type="presOf" srcId="{A7D6D1BD-4A0F-4D22-9E60-0751709296FE}" destId="{4DFF00CC-F168-4BAE-A6AF-7119A4774EB3}" srcOrd="0" destOrd="0" presId="urn:microsoft.com/office/officeart/2009/3/layout/PieProcess"/>
    <dgm:cxn modelId="{9B8E7F46-6524-4270-81AE-0B2485F02D20}" type="presOf" srcId="{A9010E91-B5ED-47E0-8A74-FC82256969B7}" destId="{791937F8-6402-429D-B8C7-822A38353967}" srcOrd="0" destOrd="0" presId="urn:microsoft.com/office/officeart/2009/3/layout/PieProcess"/>
    <dgm:cxn modelId="{D80B9578-4618-44D2-B893-B16093A23A93}" type="presOf" srcId="{C452356F-DEA6-4779-968C-2720C913C97A}" destId="{6839CDBA-B48E-4190-B764-92CCFFA5E3B1}" srcOrd="0" destOrd="0" presId="urn:microsoft.com/office/officeart/2009/3/layout/PieProcess"/>
    <dgm:cxn modelId="{9A780A94-623A-4483-9F14-BAF2C22903AE}" srcId="{083F89F4-D51C-4FDC-96F2-CA9C0367C12B}" destId="{C452356F-DEA6-4779-968C-2720C913C97A}" srcOrd="0" destOrd="0" parTransId="{05E796B5-E592-422E-8391-181F8120024C}" sibTransId="{6C21DDB9-D26A-4CBA-B766-F797233DD217}"/>
    <dgm:cxn modelId="{263C0F99-B7DF-4C70-9094-B6EACC8EA35B}" srcId="{95EA7370-ED6D-45F6-9982-9F8ECC380ACF}" destId="{15EF9A8D-5E07-4B02-8578-70E53185383D}" srcOrd="0" destOrd="0" parTransId="{1949F829-ED8B-47D9-96DB-E3543D48BF8F}" sibTransId="{6879BD1A-630A-49D8-882A-D2463CB5E0C9}"/>
    <dgm:cxn modelId="{6751239F-6230-4139-8D41-6B2128D47698}" type="presOf" srcId="{9F858A61-DB6B-4A88-B892-826F95557523}" destId="{2C61EBB8-680C-4252-85C9-DF24AACD919B}" srcOrd="0" destOrd="0" presId="urn:microsoft.com/office/officeart/2009/3/layout/PieProcess"/>
    <dgm:cxn modelId="{51C97CB2-978C-4411-9463-D2199D5F110A}" srcId="{A7D6D1BD-4A0F-4D22-9E60-0751709296FE}" destId="{95EA7370-ED6D-45F6-9982-9F8ECC380ACF}" srcOrd="1" destOrd="0" parTransId="{C1AE2248-9FAF-4445-BE63-E157B329596F}" sibTransId="{2CA8F1A7-FB2A-4EC1-AAFD-12294C580180}"/>
    <dgm:cxn modelId="{D4FDBDCC-328C-4F6F-A278-0C6A9F97CEE5}" srcId="{A7D6D1BD-4A0F-4D22-9E60-0751709296FE}" destId="{A9010E91-B5ED-47E0-8A74-FC82256969B7}" srcOrd="0" destOrd="0" parTransId="{19732800-8949-4D6B-AF8F-245E78723E2F}" sibTransId="{528B0659-184F-42BF-8615-6BE9DEFE00D2}"/>
    <dgm:cxn modelId="{B94923D3-8DEC-41D8-9858-3D7C73F242AD}" srcId="{A9010E91-B5ED-47E0-8A74-FC82256969B7}" destId="{9F858A61-DB6B-4A88-B892-826F95557523}" srcOrd="0" destOrd="0" parTransId="{BDE034DD-5A8C-48C3-9485-5D107A35FE47}" sibTransId="{76365852-C2AA-4818-91FB-973DCE42E55C}"/>
    <dgm:cxn modelId="{BFF7E3DD-A7FB-4329-88D9-BA956ACEB7C5}" type="presOf" srcId="{15EF9A8D-5E07-4B02-8578-70E53185383D}" destId="{71ADBE94-C818-4BAE-9471-3759B29125FB}" srcOrd="0" destOrd="0" presId="urn:microsoft.com/office/officeart/2009/3/layout/PieProcess"/>
    <dgm:cxn modelId="{8A1B29F4-2B20-4E82-A6BB-759C2B6EBCA9}" type="presOf" srcId="{95EA7370-ED6D-45F6-9982-9F8ECC380ACF}" destId="{801A1D71-899C-4D99-917C-9F6F9D9DC2DD}" srcOrd="0" destOrd="0" presId="urn:microsoft.com/office/officeart/2009/3/layout/PieProcess"/>
    <dgm:cxn modelId="{9323CBD5-9F97-4736-A4D0-676C4DC454B2}" type="presParOf" srcId="{4DFF00CC-F168-4BAE-A6AF-7119A4774EB3}" destId="{4762B655-8F2C-4DA7-8675-1B5F50C0FB0E}" srcOrd="0" destOrd="0" presId="urn:microsoft.com/office/officeart/2009/3/layout/PieProcess"/>
    <dgm:cxn modelId="{54E75F59-6069-4EAD-A403-120AB6F818AA}" type="presParOf" srcId="{4762B655-8F2C-4DA7-8675-1B5F50C0FB0E}" destId="{2B11093D-8E45-4C96-ACA9-196250E96542}" srcOrd="0" destOrd="0" presId="urn:microsoft.com/office/officeart/2009/3/layout/PieProcess"/>
    <dgm:cxn modelId="{659AA731-E945-488B-A67F-2EA03581364A}" type="presParOf" srcId="{4762B655-8F2C-4DA7-8675-1B5F50C0FB0E}" destId="{F307242C-A35E-4BAC-B3DB-5B834BFFDECC}" srcOrd="1" destOrd="0" presId="urn:microsoft.com/office/officeart/2009/3/layout/PieProcess"/>
    <dgm:cxn modelId="{B9AA5308-8E0B-4534-8131-C4E650D08C3B}" type="presParOf" srcId="{4762B655-8F2C-4DA7-8675-1B5F50C0FB0E}" destId="{791937F8-6402-429D-B8C7-822A38353967}" srcOrd="2" destOrd="0" presId="urn:microsoft.com/office/officeart/2009/3/layout/PieProcess"/>
    <dgm:cxn modelId="{D064817A-BDB7-477C-9659-0F2641DDFAA5}" type="presParOf" srcId="{4DFF00CC-F168-4BAE-A6AF-7119A4774EB3}" destId="{00DE80B0-0B17-48EC-A2F2-54A76261463C}" srcOrd="1" destOrd="0" presId="urn:microsoft.com/office/officeart/2009/3/layout/PieProcess"/>
    <dgm:cxn modelId="{8948A0C4-10B8-4328-AC9C-10870B1329E4}" type="presParOf" srcId="{4DFF00CC-F168-4BAE-A6AF-7119A4774EB3}" destId="{0B489AE2-4B2D-4FE8-88A5-2B6453CBC85C}" srcOrd="2" destOrd="0" presId="urn:microsoft.com/office/officeart/2009/3/layout/PieProcess"/>
    <dgm:cxn modelId="{5D435EB4-7162-4349-995A-8BBB22E61C54}" type="presParOf" srcId="{0B489AE2-4B2D-4FE8-88A5-2B6453CBC85C}" destId="{2C61EBB8-680C-4252-85C9-DF24AACD919B}" srcOrd="0" destOrd="0" presId="urn:microsoft.com/office/officeart/2009/3/layout/PieProcess"/>
    <dgm:cxn modelId="{C36B9C6D-E3FA-4825-885D-725B4B2283CF}" type="presParOf" srcId="{4DFF00CC-F168-4BAE-A6AF-7119A4774EB3}" destId="{5EDAD384-30CF-45F4-BFB9-1D79C7FB1281}" srcOrd="3" destOrd="0" presId="urn:microsoft.com/office/officeart/2009/3/layout/PieProcess"/>
    <dgm:cxn modelId="{039CD2D4-B33A-4A4C-8B1C-EF483C85EB2F}" type="presParOf" srcId="{4DFF00CC-F168-4BAE-A6AF-7119A4774EB3}" destId="{20C22092-5103-4AF4-98D7-6C842E8CCA99}" srcOrd="4" destOrd="0" presId="urn:microsoft.com/office/officeart/2009/3/layout/PieProcess"/>
    <dgm:cxn modelId="{92D6CA7B-4AD4-4A17-AED1-E7A018249009}" type="presParOf" srcId="{20C22092-5103-4AF4-98D7-6C842E8CCA99}" destId="{8DBA2298-8FBC-499C-B9F3-43529195C985}" srcOrd="0" destOrd="0" presId="urn:microsoft.com/office/officeart/2009/3/layout/PieProcess"/>
    <dgm:cxn modelId="{8B52524D-EF3F-46D9-A970-B7590C2DC041}" type="presParOf" srcId="{20C22092-5103-4AF4-98D7-6C842E8CCA99}" destId="{D0C7FCDD-DC8A-412E-914A-3AC2C6F55023}" srcOrd="1" destOrd="0" presId="urn:microsoft.com/office/officeart/2009/3/layout/PieProcess"/>
    <dgm:cxn modelId="{4BB1FEAC-0DDD-4339-87D9-DD2CA2DCAA03}" type="presParOf" srcId="{20C22092-5103-4AF4-98D7-6C842E8CCA99}" destId="{801A1D71-899C-4D99-917C-9F6F9D9DC2DD}" srcOrd="2" destOrd="0" presId="urn:microsoft.com/office/officeart/2009/3/layout/PieProcess"/>
    <dgm:cxn modelId="{75276780-B478-45DC-99E3-CBF8636BC322}" type="presParOf" srcId="{4DFF00CC-F168-4BAE-A6AF-7119A4774EB3}" destId="{184FF3C0-F092-497E-B8FE-1AEE887B47DE}" srcOrd="5" destOrd="0" presId="urn:microsoft.com/office/officeart/2009/3/layout/PieProcess"/>
    <dgm:cxn modelId="{643E7E39-9FBE-4A14-840E-EC2AED1981B6}" type="presParOf" srcId="{4DFF00CC-F168-4BAE-A6AF-7119A4774EB3}" destId="{0DD75435-4E8D-404E-B47B-B24B662561DA}" srcOrd="6" destOrd="0" presId="urn:microsoft.com/office/officeart/2009/3/layout/PieProcess"/>
    <dgm:cxn modelId="{49D89035-F3A1-45B0-9796-0F4CE98CA682}" type="presParOf" srcId="{0DD75435-4E8D-404E-B47B-B24B662561DA}" destId="{71ADBE94-C818-4BAE-9471-3759B29125FB}" srcOrd="0" destOrd="0" presId="urn:microsoft.com/office/officeart/2009/3/layout/PieProcess"/>
    <dgm:cxn modelId="{AAD16EF7-C878-4268-940C-F5FDD48D0CBB}" type="presParOf" srcId="{4DFF00CC-F168-4BAE-A6AF-7119A4774EB3}" destId="{F71BC2DA-DBC7-482E-834D-4DF4C855130D}" srcOrd="7" destOrd="0" presId="urn:microsoft.com/office/officeart/2009/3/layout/PieProcess"/>
    <dgm:cxn modelId="{F49495B5-5A47-4EDC-8DFB-66C98546F454}" type="presParOf" srcId="{4DFF00CC-F168-4BAE-A6AF-7119A4774EB3}" destId="{26CF0049-34A0-4260-9636-A29D248B5827}" srcOrd="8" destOrd="0" presId="urn:microsoft.com/office/officeart/2009/3/layout/PieProcess"/>
    <dgm:cxn modelId="{B96F60FE-627F-43D0-A05F-CFA35C17ED07}" type="presParOf" srcId="{26CF0049-34A0-4260-9636-A29D248B5827}" destId="{B570B9B0-F825-479E-9A38-2C2B057BFF88}" srcOrd="0" destOrd="0" presId="urn:microsoft.com/office/officeart/2009/3/layout/PieProcess"/>
    <dgm:cxn modelId="{86412119-79CD-4527-982F-9735A991F8AB}" type="presParOf" srcId="{26CF0049-34A0-4260-9636-A29D248B5827}" destId="{98D7A94C-3CE5-4B98-9B6F-039422E7973C}" srcOrd="1" destOrd="0" presId="urn:microsoft.com/office/officeart/2009/3/layout/PieProcess"/>
    <dgm:cxn modelId="{3DB4ED21-44B8-4858-8D6C-DFC253D0AED4}" type="presParOf" srcId="{26CF0049-34A0-4260-9636-A29D248B5827}" destId="{48B5422A-7A81-4D30-AFD4-B4E44A3DE654}" srcOrd="2" destOrd="0" presId="urn:microsoft.com/office/officeart/2009/3/layout/PieProcess"/>
    <dgm:cxn modelId="{95CE84F6-0A27-4117-8067-78D1A23442D2}" type="presParOf" srcId="{4DFF00CC-F168-4BAE-A6AF-7119A4774EB3}" destId="{CB54318C-25F0-4B9E-BC22-AB25403902FF}" srcOrd="9" destOrd="0" presId="urn:microsoft.com/office/officeart/2009/3/layout/PieProcess"/>
    <dgm:cxn modelId="{A8AC9FF4-5207-4075-855F-DBAB5BD550D4}" type="presParOf" srcId="{4DFF00CC-F168-4BAE-A6AF-7119A4774EB3}" destId="{E3C187EE-29E6-4A12-85E5-CB47C7223DC8}" srcOrd="10" destOrd="0" presId="urn:microsoft.com/office/officeart/2009/3/layout/PieProcess"/>
    <dgm:cxn modelId="{D5166B45-A189-4AF6-B466-69511C670B20}" type="presParOf" srcId="{E3C187EE-29E6-4A12-85E5-CB47C7223DC8}" destId="{6839CDBA-B48E-4190-B764-92CCFFA5E3B1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78F5EF5-85F8-4421-8718-9C557931023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00122BB-3BFE-4FF8-8E58-A872F6778946}">
      <dgm:prSet custT="1"/>
      <dgm:spPr/>
      <dgm:t>
        <a:bodyPr/>
        <a:lstStyle/>
        <a:p>
          <a:r>
            <a:rPr lang="es-CO" sz="2000" b="0" i="0" baseline="0" dirty="0">
              <a:latin typeface="Montserrat" panose="00000500000000000000" pitchFamily="50" charset="0"/>
            </a:rPr>
            <a:t>Dimero D</a:t>
          </a:r>
          <a:endParaRPr lang="es-CO" sz="2000" dirty="0">
            <a:latin typeface="Montserrat" panose="00000500000000000000" pitchFamily="50" charset="0"/>
          </a:endParaRPr>
        </a:p>
      </dgm:t>
    </dgm:pt>
    <dgm:pt modelId="{0763F8BE-A23C-41E2-B675-4BC8F47C9908}" type="parTrans" cxnId="{8AB544BB-F37A-4E76-AB1A-FBF760F79BDE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7F21EBAF-68E5-4285-8CB8-504EF97352C6}" type="sibTrans" cxnId="{8AB544BB-F37A-4E76-AB1A-FBF760F79BDE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14840918-C96A-4911-819A-75C6ADD22920}">
      <dgm:prSet custT="1"/>
      <dgm:spPr/>
      <dgm:t>
        <a:bodyPr/>
        <a:lstStyle/>
        <a:p>
          <a:r>
            <a:rPr lang="es-CO" sz="2000" b="0" i="0" baseline="0" dirty="0">
              <a:latin typeface="Montserrat" panose="00000500000000000000" pitchFamily="50" charset="0"/>
            </a:rPr>
            <a:t>Elevado en Ca, hospitalizados, infecciones severas, Enf inflamatorias y embarazo</a:t>
          </a:r>
          <a:endParaRPr lang="es-CO" sz="2000" dirty="0">
            <a:latin typeface="Montserrat" panose="00000500000000000000" pitchFamily="50" charset="0"/>
          </a:endParaRPr>
        </a:p>
      </dgm:t>
    </dgm:pt>
    <dgm:pt modelId="{DED180FB-2556-4EED-B155-1557F0A2C456}" type="parTrans" cxnId="{FF031D57-4989-4604-AF8B-754325A987BA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3D7EF25D-374F-4491-931C-06B1C124931A}" type="sibTrans" cxnId="{FF031D57-4989-4604-AF8B-754325A987BA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A0945BA8-3E14-4BB3-83EE-16B41089EF80}">
      <dgm:prSet custT="1"/>
      <dgm:spPr/>
      <dgm:t>
        <a:bodyPr/>
        <a:lstStyle/>
        <a:p>
          <a:r>
            <a:rPr lang="es-CO" sz="2000" b="0" i="0" baseline="0" dirty="0">
              <a:latin typeface="Montserrat" panose="00000500000000000000" pitchFamily="50" charset="0"/>
            </a:rPr>
            <a:t>Excluir 1 TEP; NNT 3,</a:t>
          </a:r>
          <a:endParaRPr lang="es-CO" sz="2000" dirty="0">
            <a:latin typeface="Montserrat" panose="00000500000000000000" pitchFamily="50" charset="0"/>
          </a:endParaRPr>
        </a:p>
      </dgm:t>
    </dgm:pt>
    <dgm:pt modelId="{2B07B3EE-ACED-4005-A895-71BF00800C2F}" type="parTrans" cxnId="{0543241E-B347-41A4-9873-814E6F265F37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C4FFF20E-7B5D-436F-BA86-66E49AD787EB}" type="sibTrans" cxnId="{0543241E-B347-41A4-9873-814E6F265F37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15FFED5C-F89C-41D3-95C0-F1B1C09B3D15}">
      <dgm:prSet custT="1"/>
      <dgm:spPr/>
      <dgm:t>
        <a:bodyPr/>
        <a:lstStyle/>
        <a:p>
          <a:r>
            <a:rPr lang="es-CO" sz="2000" b="0" i="0" baseline="0" dirty="0">
              <a:latin typeface="Montserrat" panose="00000500000000000000" pitchFamily="50" charset="0"/>
            </a:rPr>
            <a:t>Ajuste por edad en &gt;50años (edad x 10) =LIN</a:t>
          </a:r>
          <a:endParaRPr lang="es-CO" sz="2000" dirty="0">
            <a:latin typeface="Montserrat" panose="00000500000000000000" pitchFamily="50" charset="0"/>
          </a:endParaRPr>
        </a:p>
      </dgm:t>
    </dgm:pt>
    <dgm:pt modelId="{4B38CA18-D607-4BBA-9A04-87E845801511}" type="parTrans" cxnId="{B5CC7130-7866-424B-9610-8B59291DD1BD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C9F7BE09-1501-4F9B-89B5-3B777F2C6AD5}" type="sibTrans" cxnId="{B5CC7130-7866-424B-9610-8B59291DD1BD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B1087287-26D2-47A4-863C-76653C83115F}">
      <dgm:prSet custT="1"/>
      <dgm:spPr/>
      <dgm:t>
        <a:bodyPr/>
        <a:lstStyle/>
        <a:p>
          <a:r>
            <a:rPr lang="es-CO" sz="2000" b="0" i="0" baseline="0" dirty="0">
              <a:latin typeface="Montserrat" panose="00000500000000000000" pitchFamily="50" charset="0"/>
            </a:rPr>
            <a:t>POC menos sensible 88% vs 95%: solo en baja probabilidad pre test</a:t>
          </a:r>
          <a:endParaRPr lang="es-CO" sz="2000" dirty="0">
            <a:latin typeface="Montserrat" panose="00000500000000000000" pitchFamily="50" charset="0"/>
          </a:endParaRPr>
        </a:p>
      </dgm:t>
    </dgm:pt>
    <dgm:pt modelId="{8059DD4B-4659-46F0-9A42-5FA97E7D84EB}" type="parTrans" cxnId="{098ED6E3-FC8A-4A98-BE00-8D913E758EDC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2AC49829-B850-41A1-98BE-C46E421FED42}" type="sibTrans" cxnId="{098ED6E3-FC8A-4A98-BE00-8D913E758EDC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FC7776B2-15CB-4A2C-8074-49DCA3828BB0}" type="pres">
      <dgm:prSet presAssocID="{978F5EF5-85F8-4421-8718-9C557931023B}" presName="vert0" presStyleCnt="0">
        <dgm:presLayoutVars>
          <dgm:dir/>
          <dgm:animOne val="branch"/>
          <dgm:animLvl val="lvl"/>
        </dgm:presLayoutVars>
      </dgm:prSet>
      <dgm:spPr/>
    </dgm:pt>
    <dgm:pt modelId="{7B1B473C-299A-4C9B-8768-D10E7A6CB023}" type="pres">
      <dgm:prSet presAssocID="{200122BB-3BFE-4FF8-8E58-A872F6778946}" presName="thickLine" presStyleLbl="alignNode1" presStyleIdx="0" presStyleCnt="1"/>
      <dgm:spPr/>
    </dgm:pt>
    <dgm:pt modelId="{968F1A3F-4AB6-43DE-912F-BCFC9E7C752E}" type="pres">
      <dgm:prSet presAssocID="{200122BB-3BFE-4FF8-8E58-A872F6778946}" presName="horz1" presStyleCnt="0"/>
      <dgm:spPr/>
    </dgm:pt>
    <dgm:pt modelId="{C1772D66-1748-4B23-BAD3-25CF8DCC0D58}" type="pres">
      <dgm:prSet presAssocID="{200122BB-3BFE-4FF8-8E58-A872F6778946}" presName="tx1" presStyleLbl="revTx" presStyleIdx="0" presStyleCnt="5"/>
      <dgm:spPr/>
    </dgm:pt>
    <dgm:pt modelId="{6147737A-09E4-49C7-985B-FA989DF1184E}" type="pres">
      <dgm:prSet presAssocID="{200122BB-3BFE-4FF8-8E58-A872F6778946}" presName="vert1" presStyleCnt="0"/>
      <dgm:spPr/>
    </dgm:pt>
    <dgm:pt modelId="{4069D37B-E360-46AB-8046-D9CC67D703E9}" type="pres">
      <dgm:prSet presAssocID="{14840918-C96A-4911-819A-75C6ADD22920}" presName="vertSpace2a" presStyleCnt="0"/>
      <dgm:spPr/>
    </dgm:pt>
    <dgm:pt modelId="{CFABD30D-C836-413C-8277-85C442021A9B}" type="pres">
      <dgm:prSet presAssocID="{14840918-C96A-4911-819A-75C6ADD22920}" presName="horz2" presStyleCnt="0"/>
      <dgm:spPr/>
    </dgm:pt>
    <dgm:pt modelId="{24A7ED55-341B-44C9-A789-9244F96969EC}" type="pres">
      <dgm:prSet presAssocID="{14840918-C96A-4911-819A-75C6ADD22920}" presName="horzSpace2" presStyleCnt="0"/>
      <dgm:spPr/>
    </dgm:pt>
    <dgm:pt modelId="{F5B04FDE-4B3C-4F05-9A38-C77177CFB9EF}" type="pres">
      <dgm:prSet presAssocID="{14840918-C96A-4911-819A-75C6ADD22920}" presName="tx2" presStyleLbl="revTx" presStyleIdx="1" presStyleCnt="5"/>
      <dgm:spPr/>
    </dgm:pt>
    <dgm:pt modelId="{9236636B-5512-4843-B317-7A1053CD46C0}" type="pres">
      <dgm:prSet presAssocID="{14840918-C96A-4911-819A-75C6ADD22920}" presName="vert2" presStyleCnt="0"/>
      <dgm:spPr/>
    </dgm:pt>
    <dgm:pt modelId="{5FD5EB2A-1A34-4A5E-8843-7BCF5933A067}" type="pres">
      <dgm:prSet presAssocID="{14840918-C96A-4911-819A-75C6ADD22920}" presName="thinLine2b" presStyleLbl="callout" presStyleIdx="0" presStyleCnt="4"/>
      <dgm:spPr/>
    </dgm:pt>
    <dgm:pt modelId="{BF398EA9-39C8-4961-A614-61F351E37A18}" type="pres">
      <dgm:prSet presAssocID="{14840918-C96A-4911-819A-75C6ADD22920}" presName="vertSpace2b" presStyleCnt="0"/>
      <dgm:spPr/>
    </dgm:pt>
    <dgm:pt modelId="{AC369B43-5CE0-4F32-B546-C74258F92461}" type="pres">
      <dgm:prSet presAssocID="{A0945BA8-3E14-4BB3-83EE-16B41089EF80}" presName="horz2" presStyleCnt="0"/>
      <dgm:spPr/>
    </dgm:pt>
    <dgm:pt modelId="{072F1F59-39B8-4A18-A5BB-10E5A3F4861D}" type="pres">
      <dgm:prSet presAssocID="{A0945BA8-3E14-4BB3-83EE-16B41089EF80}" presName="horzSpace2" presStyleCnt="0"/>
      <dgm:spPr/>
    </dgm:pt>
    <dgm:pt modelId="{D5E00423-76F9-45EE-BB7D-22FE72E32106}" type="pres">
      <dgm:prSet presAssocID="{A0945BA8-3E14-4BB3-83EE-16B41089EF80}" presName="tx2" presStyleLbl="revTx" presStyleIdx="2" presStyleCnt="5"/>
      <dgm:spPr/>
    </dgm:pt>
    <dgm:pt modelId="{2B1CE5A8-5642-4626-8028-3A527287CA65}" type="pres">
      <dgm:prSet presAssocID="{A0945BA8-3E14-4BB3-83EE-16B41089EF80}" presName="vert2" presStyleCnt="0"/>
      <dgm:spPr/>
    </dgm:pt>
    <dgm:pt modelId="{7C76D3A8-69EE-4752-ACF6-CB44B0F150DD}" type="pres">
      <dgm:prSet presAssocID="{A0945BA8-3E14-4BB3-83EE-16B41089EF80}" presName="thinLine2b" presStyleLbl="callout" presStyleIdx="1" presStyleCnt="4"/>
      <dgm:spPr/>
    </dgm:pt>
    <dgm:pt modelId="{B6EA5786-DE8B-4A5B-BDB2-ED880413B8FD}" type="pres">
      <dgm:prSet presAssocID="{A0945BA8-3E14-4BB3-83EE-16B41089EF80}" presName="vertSpace2b" presStyleCnt="0"/>
      <dgm:spPr/>
    </dgm:pt>
    <dgm:pt modelId="{DD53581C-ECE6-4B88-87CF-C5780EDDAF28}" type="pres">
      <dgm:prSet presAssocID="{15FFED5C-F89C-41D3-95C0-F1B1C09B3D15}" presName="horz2" presStyleCnt="0"/>
      <dgm:spPr/>
    </dgm:pt>
    <dgm:pt modelId="{248842AF-F434-4787-BE09-4C037E9688EA}" type="pres">
      <dgm:prSet presAssocID="{15FFED5C-F89C-41D3-95C0-F1B1C09B3D15}" presName="horzSpace2" presStyleCnt="0"/>
      <dgm:spPr/>
    </dgm:pt>
    <dgm:pt modelId="{D9E5AC71-752A-4CEB-A206-B0A47E99F446}" type="pres">
      <dgm:prSet presAssocID="{15FFED5C-F89C-41D3-95C0-F1B1C09B3D15}" presName="tx2" presStyleLbl="revTx" presStyleIdx="3" presStyleCnt="5"/>
      <dgm:spPr/>
    </dgm:pt>
    <dgm:pt modelId="{F714D7D7-64D6-4DD4-925C-5FB18C0B35CD}" type="pres">
      <dgm:prSet presAssocID="{15FFED5C-F89C-41D3-95C0-F1B1C09B3D15}" presName="vert2" presStyleCnt="0"/>
      <dgm:spPr/>
    </dgm:pt>
    <dgm:pt modelId="{810BAC72-2B14-47BF-BC8A-A0F4995610ED}" type="pres">
      <dgm:prSet presAssocID="{15FFED5C-F89C-41D3-95C0-F1B1C09B3D15}" presName="thinLine2b" presStyleLbl="callout" presStyleIdx="2" presStyleCnt="4"/>
      <dgm:spPr/>
    </dgm:pt>
    <dgm:pt modelId="{97349723-8605-4DC3-80A5-3AE2F9A4597C}" type="pres">
      <dgm:prSet presAssocID="{15FFED5C-F89C-41D3-95C0-F1B1C09B3D15}" presName="vertSpace2b" presStyleCnt="0"/>
      <dgm:spPr/>
    </dgm:pt>
    <dgm:pt modelId="{72DDA91E-42CF-4E22-89B6-1A27964D9114}" type="pres">
      <dgm:prSet presAssocID="{B1087287-26D2-47A4-863C-76653C83115F}" presName="horz2" presStyleCnt="0"/>
      <dgm:spPr/>
    </dgm:pt>
    <dgm:pt modelId="{6DEDA9A4-1988-4D52-9D87-F2FE48158B8B}" type="pres">
      <dgm:prSet presAssocID="{B1087287-26D2-47A4-863C-76653C83115F}" presName="horzSpace2" presStyleCnt="0"/>
      <dgm:spPr/>
    </dgm:pt>
    <dgm:pt modelId="{295F19A4-B69C-4C70-BE18-EBE05A291CAC}" type="pres">
      <dgm:prSet presAssocID="{B1087287-26D2-47A4-863C-76653C83115F}" presName="tx2" presStyleLbl="revTx" presStyleIdx="4" presStyleCnt="5"/>
      <dgm:spPr/>
    </dgm:pt>
    <dgm:pt modelId="{0101C86C-9311-4A93-A4BD-D082AB181A6B}" type="pres">
      <dgm:prSet presAssocID="{B1087287-26D2-47A4-863C-76653C83115F}" presName="vert2" presStyleCnt="0"/>
      <dgm:spPr/>
    </dgm:pt>
    <dgm:pt modelId="{07C43F88-8C49-4AB6-9401-CEDD91CF54FE}" type="pres">
      <dgm:prSet presAssocID="{B1087287-26D2-47A4-863C-76653C83115F}" presName="thinLine2b" presStyleLbl="callout" presStyleIdx="3" presStyleCnt="4"/>
      <dgm:spPr/>
    </dgm:pt>
    <dgm:pt modelId="{9B855E03-CC13-403B-B486-8A086110E4D3}" type="pres">
      <dgm:prSet presAssocID="{B1087287-26D2-47A4-863C-76653C83115F}" presName="vertSpace2b" presStyleCnt="0"/>
      <dgm:spPr/>
    </dgm:pt>
  </dgm:ptLst>
  <dgm:cxnLst>
    <dgm:cxn modelId="{3D9FFB06-4EEE-4223-B689-AD249E43CD43}" type="presOf" srcId="{A0945BA8-3E14-4BB3-83EE-16B41089EF80}" destId="{D5E00423-76F9-45EE-BB7D-22FE72E32106}" srcOrd="0" destOrd="0" presId="urn:microsoft.com/office/officeart/2008/layout/LinedList"/>
    <dgm:cxn modelId="{D374FD06-0FFD-436A-91B0-24D506CE586D}" type="presOf" srcId="{978F5EF5-85F8-4421-8718-9C557931023B}" destId="{FC7776B2-15CB-4A2C-8074-49DCA3828BB0}" srcOrd="0" destOrd="0" presId="urn:microsoft.com/office/officeart/2008/layout/LinedList"/>
    <dgm:cxn modelId="{0543241E-B347-41A4-9873-814E6F265F37}" srcId="{200122BB-3BFE-4FF8-8E58-A872F6778946}" destId="{A0945BA8-3E14-4BB3-83EE-16B41089EF80}" srcOrd="1" destOrd="0" parTransId="{2B07B3EE-ACED-4005-A895-71BF00800C2F}" sibTransId="{C4FFF20E-7B5D-436F-BA86-66E49AD787EB}"/>
    <dgm:cxn modelId="{B5CC7130-7866-424B-9610-8B59291DD1BD}" srcId="{200122BB-3BFE-4FF8-8E58-A872F6778946}" destId="{15FFED5C-F89C-41D3-95C0-F1B1C09B3D15}" srcOrd="2" destOrd="0" parTransId="{4B38CA18-D607-4BBA-9A04-87E845801511}" sibTransId="{C9F7BE09-1501-4F9B-89B5-3B777F2C6AD5}"/>
    <dgm:cxn modelId="{941FC430-E354-4369-B571-C2445AFC56C3}" type="presOf" srcId="{15FFED5C-F89C-41D3-95C0-F1B1C09B3D15}" destId="{D9E5AC71-752A-4CEB-A206-B0A47E99F446}" srcOrd="0" destOrd="0" presId="urn:microsoft.com/office/officeart/2008/layout/LinedList"/>
    <dgm:cxn modelId="{4494AD49-7142-4010-85DB-868251F42A0E}" type="presOf" srcId="{14840918-C96A-4911-819A-75C6ADD22920}" destId="{F5B04FDE-4B3C-4F05-9A38-C77177CFB9EF}" srcOrd="0" destOrd="0" presId="urn:microsoft.com/office/officeart/2008/layout/LinedList"/>
    <dgm:cxn modelId="{FF031D57-4989-4604-AF8B-754325A987BA}" srcId="{200122BB-3BFE-4FF8-8E58-A872F6778946}" destId="{14840918-C96A-4911-819A-75C6ADD22920}" srcOrd="0" destOrd="0" parTransId="{DED180FB-2556-4EED-B155-1557F0A2C456}" sibTransId="{3D7EF25D-374F-4491-931C-06B1C124931A}"/>
    <dgm:cxn modelId="{AA3E3E78-B2AD-4983-AEE2-13D7B02F7BEF}" type="presOf" srcId="{200122BB-3BFE-4FF8-8E58-A872F6778946}" destId="{C1772D66-1748-4B23-BAD3-25CF8DCC0D58}" srcOrd="0" destOrd="0" presId="urn:microsoft.com/office/officeart/2008/layout/LinedList"/>
    <dgm:cxn modelId="{8AB544BB-F37A-4E76-AB1A-FBF760F79BDE}" srcId="{978F5EF5-85F8-4421-8718-9C557931023B}" destId="{200122BB-3BFE-4FF8-8E58-A872F6778946}" srcOrd="0" destOrd="0" parTransId="{0763F8BE-A23C-41E2-B675-4BC8F47C9908}" sibTransId="{7F21EBAF-68E5-4285-8CB8-504EF97352C6}"/>
    <dgm:cxn modelId="{098ED6E3-FC8A-4A98-BE00-8D913E758EDC}" srcId="{200122BB-3BFE-4FF8-8E58-A872F6778946}" destId="{B1087287-26D2-47A4-863C-76653C83115F}" srcOrd="3" destOrd="0" parTransId="{8059DD4B-4659-46F0-9A42-5FA97E7D84EB}" sibTransId="{2AC49829-B850-41A1-98BE-C46E421FED42}"/>
    <dgm:cxn modelId="{E4FAADF2-CDCD-4C46-8855-C413E16D0D20}" type="presOf" srcId="{B1087287-26D2-47A4-863C-76653C83115F}" destId="{295F19A4-B69C-4C70-BE18-EBE05A291CAC}" srcOrd="0" destOrd="0" presId="urn:microsoft.com/office/officeart/2008/layout/LinedList"/>
    <dgm:cxn modelId="{F1BDD608-5DEA-47F4-9F89-8C5A336311DB}" type="presParOf" srcId="{FC7776B2-15CB-4A2C-8074-49DCA3828BB0}" destId="{7B1B473C-299A-4C9B-8768-D10E7A6CB023}" srcOrd="0" destOrd="0" presId="urn:microsoft.com/office/officeart/2008/layout/LinedList"/>
    <dgm:cxn modelId="{3D2AA819-4D05-4292-A77A-883C43BCCB32}" type="presParOf" srcId="{FC7776B2-15CB-4A2C-8074-49DCA3828BB0}" destId="{968F1A3F-4AB6-43DE-912F-BCFC9E7C752E}" srcOrd="1" destOrd="0" presId="urn:microsoft.com/office/officeart/2008/layout/LinedList"/>
    <dgm:cxn modelId="{33F72533-A011-41E4-BCD9-A371FD56996E}" type="presParOf" srcId="{968F1A3F-4AB6-43DE-912F-BCFC9E7C752E}" destId="{C1772D66-1748-4B23-BAD3-25CF8DCC0D58}" srcOrd="0" destOrd="0" presId="urn:microsoft.com/office/officeart/2008/layout/LinedList"/>
    <dgm:cxn modelId="{7BD5800F-2ECA-45C2-B6C5-287F93A79692}" type="presParOf" srcId="{968F1A3F-4AB6-43DE-912F-BCFC9E7C752E}" destId="{6147737A-09E4-49C7-985B-FA989DF1184E}" srcOrd="1" destOrd="0" presId="urn:microsoft.com/office/officeart/2008/layout/LinedList"/>
    <dgm:cxn modelId="{295DA6FB-5997-4C53-8791-0190AF15C9EC}" type="presParOf" srcId="{6147737A-09E4-49C7-985B-FA989DF1184E}" destId="{4069D37B-E360-46AB-8046-D9CC67D703E9}" srcOrd="0" destOrd="0" presId="urn:microsoft.com/office/officeart/2008/layout/LinedList"/>
    <dgm:cxn modelId="{8DD60CB5-06CC-454C-8963-04D4094C81EE}" type="presParOf" srcId="{6147737A-09E4-49C7-985B-FA989DF1184E}" destId="{CFABD30D-C836-413C-8277-85C442021A9B}" srcOrd="1" destOrd="0" presId="urn:microsoft.com/office/officeart/2008/layout/LinedList"/>
    <dgm:cxn modelId="{FF9ADF92-0267-490E-8CBA-367C16016512}" type="presParOf" srcId="{CFABD30D-C836-413C-8277-85C442021A9B}" destId="{24A7ED55-341B-44C9-A789-9244F96969EC}" srcOrd="0" destOrd="0" presId="urn:microsoft.com/office/officeart/2008/layout/LinedList"/>
    <dgm:cxn modelId="{C2DAFFEE-3202-450A-8636-D24EED8B72E4}" type="presParOf" srcId="{CFABD30D-C836-413C-8277-85C442021A9B}" destId="{F5B04FDE-4B3C-4F05-9A38-C77177CFB9EF}" srcOrd="1" destOrd="0" presId="urn:microsoft.com/office/officeart/2008/layout/LinedList"/>
    <dgm:cxn modelId="{805EA97E-3266-4C28-A029-5845727286DF}" type="presParOf" srcId="{CFABD30D-C836-413C-8277-85C442021A9B}" destId="{9236636B-5512-4843-B317-7A1053CD46C0}" srcOrd="2" destOrd="0" presId="urn:microsoft.com/office/officeart/2008/layout/LinedList"/>
    <dgm:cxn modelId="{74978C0D-0B30-4D71-986B-F4AB9970200F}" type="presParOf" srcId="{6147737A-09E4-49C7-985B-FA989DF1184E}" destId="{5FD5EB2A-1A34-4A5E-8843-7BCF5933A067}" srcOrd="2" destOrd="0" presId="urn:microsoft.com/office/officeart/2008/layout/LinedList"/>
    <dgm:cxn modelId="{1AB3B8D2-92D2-4BC0-A113-602737B2F2D6}" type="presParOf" srcId="{6147737A-09E4-49C7-985B-FA989DF1184E}" destId="{BF398EA9-39C8-4961-A614-61F351E37A18}" srcOrd="3" destOrd="0" presId="urn:microsoft.com/office/officeart/2008/layout/LinedList"/>
    <dgm:cxn modelId="{AC4C1AB6-C303-4CF7-B8FD-2E40F6E1A03A}" type="presParOf" srcId="{6147737A-09E4-49C7-985B-FA989DF1184E}" destId="{AC369B43-5CE0-4F32-B546-C74258F92461}" srcOrd="4" destOrd="0" presId="urn:microsoft.com/office/officeart/2008/layout/LinedList"/>
    <dgm:cxn modelId="{D9C836AF-D1C5-495B-AF36-3191E4267406}" type="presParOf" srcId="{AC369B43-5CE0-4F32-B546-C74258F92461}" destId="{072F1F59-39B8-4A18-A5BB-10E5A3F4861D}" srcOrd="0" destOrd="0" presId="urn:microsoft.com/office/officeart/2008/layout/LinedList"/>
    <dgm:cxn modelId="{985809EA-2A1D-4715-8324-A8414741FE09}" type="presParOf" srcId="{AC369B43-5CE0-4F32-B546-C74258F92461}" destId="{D5E00423-76F9-45EE-BB7D-22FE72E32106}" srcOrd="1" destOrd="0" presId="urn:microsoft.com/office/officeart/2008/layout/LinedList"/>
    <dgm:cxn modelId="{A0FD373A-6917-4A9A-9D0F-CA9FFB3CC2ED}" type="presParOf" srcId="{AC369B43-5CE0-4F32-B546-C74258F92461}" destId="{2B1CE5A8-5642-4626-8028-3A527287CA65}" srcOrd="2" destOrd="0" presId="urn:microsoft.com/office/officeart/2008/layout/LinedList"/>
    <dgm:cxn modelId="{228A8227-46DD-4DDB-AF62-661C9F7E07BF}" type="presParOf" srcId="{6147737A-09E4-49C7-985B-FA989DF1184E}" destId="{7C76D3A8-69EE-4752-ACF6-CB44B0F150DD}" srcOrd="5" destOrd="0" presId="urn:microsoft.com/office/officeart/2008/layout/LinedList"/>
    <dgm:cxn modelId="{1A5E4357-11CE-4197-BE8D-6977B4C1087C}" type="presParOf" srcId="{6147737A-09E4-49C7-985B-FA989DF1184E}" destId="{B6EA5786-DE8B-4A5B-BDB2-ED880413B8FD}" srcOrd="6" destOrd="0" presId="urn:microsoft.com/office/officeart/2008/layout/LinedList"/>
    <dgm:cxn modelId="{58723EB5-8D2F-4F49-973E-9F97E1638BE1}" type="presParOf" srcId="{6147737A-09E4-49C7-985B-FA989DF1184E}" destId="{DD53581C-ECE6-4B88-87CF-C5780EDDAF28}" srcOrd="7" destOrd="0" presId="urn:microsoft.com/office/officeart/2008/layout/LinedList"/>
    <dgm:cxn modelId="{981761A3-37AE-4815-88F0-472715911D1D}" type="presParOf" srcId="{DD53581C-ECE6-4B88-87CF-C5780EDDAF28}" destId="{248842AF-F434-4787-BE09-4C037E9688EA}" srcOrd="0" destOrd="0" presId="urn:microsoft.com/office/officeart/2008/layout/LinedList"/>
    <dgm:cxn modelId="{1BB2137D-28CA-4D22-B04A-08978EACDFC1}" type="presParOf" srcId="{DD53581C-ECE6-4B88-87CF-C5780EDDAF28}" destId="{D9E5AC71-752A-4CEB-A206-B0A47E99F446}" srcOrd="1" destOrd="0" presId="urn:microsoft.com/office/officeart/2008/layout/LinedList"/>
    <dgm:cxn modelId="{510FC80F-B096-4494-8482-4CEF0B586C0A}" type="presParOf" srcId="{DD53581C-ECE6-4B88-87CF-C5780EDDAF28}" destId="{F714D7D7-64D6-4DD4-925C-5FB18C0B35CD}" srcOrd="2" destOrd="0" presId="urn:microsoft.com/office/officeart/2008/layout/LinedList"/>
    <dgm:cxn modelId="{6A2084AB-E0E6-4C7B-B43D-6CF2CA272D9D}" type="presParOf" srcId="{6147737A-09E4-49C7-985B-FA989DF1184E}" destId="{810BAC72-2B14-47BF-BC8A-A0F4995610ED}" srcOrd="8" destOrd="0" presId="urn:microsoft.com/office/officeart/2008/layout/LinedList"/>
    <dgm:cxn modelId="{5C331568-BEEA-4E0A-8EDF-B9AB5F0EF305}" type="presParOf" srcId="{6147737A-09E4-49C7-985B-FA989DF1184E}" destId="{97349723-8605-4DC3-80A5-3AE2F9A4597C}" srcOrd="9" destOrd="0" presId="urn:microsoft.com/office/officeart/2008/layout/LinedList"/>
    <dgm:cxn modelId="{3BF02613-CB8E-4FBB-8189-076C830841A6}" type="presParOf" srcId="{6147737A-09E4-49C7-985B-FA989DF1184E}" destId="{72DDA91E-42CF-4E22-89B6-1A27964D9114}" srcOrd="10" destOrd="0" presId="urn:microsoft.com/office/officeart/2008/layout/LinedList"/>
    <dgm:cxn modelId="{F92A565C-0AD0-4BA1-9BB7-ED0B98FD9337}" type="presParOf" srcId="{72DDA91E-42CF-4E22-89B6-1A27964D9114}" destId="{6DEDA9A4-1988-4D52-9D87-F2FE48158B8B}" srcOrd="0" destOrd="0" presId="urn:microsoft.com/office/officeart/2008/layout/LinedList"/>
    <dgm:cxn modelId="{3D665343-415E-4E65-B070-640F7A3BF18F}" type="presParOf" srcId="{72DDA91E-42CF-4E22-89B6-1A27964D9114}" destId="{295F19A4-B69C-4C70-BE18-EBE05A291CAC}" srcOrd="1" destOrd="0" presId="urn:microsoft.com/office/officeart/2008/layout/LinedList"/>
    <dgm:cxn modelId="{AA17968A-4503-40F6-8E5C-3FE75A17237E}" type="presParOf" srcId="{72DDA91E-42CF-4E22-89B6-1A27964D9114}" destId="{0101C86C-9311-4A93-A4BD-D082AB181A6B}" srcOrd="2" destOrd="0" presId="urn:microsoft.com/office/officeart/2008/layout/LinedList"/>
    <dgm:cxn modelId="{D87ECC47-7C26-4A99-A9E6-4F08E1FC8652}" type="presParOf" srcId="{6147737A-09E4-49C7-985B-FA989DF1184E}" destId="{07C43F88-8C49-4AB6-9401-CEDD91CF54FE}" srcOrd="11" destOrd="0" presId="urn:microsoft.com/office/officeart/2008/layout/LinedList"/>
    <dgm:cxn modelId="{D043E580-EED6-4D9A-8C01-0304C37A82AC}" type="presParOf" srcId="{6147737A-09E4-49C7-985B-FA989DF1184E}" destId="{9B855E03-CC13-403B-B486-8A086110E4D3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712F176-6530-4FD3-AF09-A3A37AECE5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985B254-43DF-4EC8-B491-8A22DAA34658}">
      <dgm:prSet custT="1"/>
      <dgm:spPr/>
      <dgm:t>
        <a:bodyPr/>
        <a:lstStyle/>
        <a:p>
          <a:r>
            <a:rPr lang="es-CO" sz="2000" b="0" i="0" baseline="0" dirty="0">
              <a:latin typeface="Montserrat" panose="00000500000000000000" pitchFamily="50" charset="0"/>
            </a:rPr>
            <a:t>Ventajas</a:t>
          </a:r>
          <a:endParaRPr lang="es-CO" sz="2000" dirty="0">
            <a:latin typeface="Montserrat" panose="00000500000000000000" pitchFamily="50" charset="0"/>
          </a:endParaRPr>
        </a:p>
      </dgm:t>
    </dgm:pt>
    <dgm:pt modelId="{89E93480-AEAE-4BDE-B24C-3A17614E8448}" type="parTrans" cxnId="{5F643C79-2380-4E28-ABF7-01F98528214D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2917F5B0-3971-4528-8B66-F97860BDE87B}" type="sibTrans" cxnId="{5F643C79-2380-4E28-ABF7-01F98528214D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88C208AE-4BB6-4F8B-8A25-011AD949B8F5}">
      <dgm:prSet custT="1"/>
      <dgm:spPr/>
      <dgm:t>
        <a:bodyPr/>
        <a:lstStyle/>
        <a:p>
          <a:r>
            <a:rPr lang="es-CO" sz="1800" b="0" i="0" baseline="0">
              <a:latin typeface="Montserrat" panose="00000500000000000000" pitchFamily="50" charset="0"/>
            </a:rPr>
            <a:t>Método de elección</a:t>
          </a:r>
          <a:endParaRPr lang="es-CO" sz="1800">
            <a:latin typeface="Montserrat" panose="00000500000000000000" pitchFamily="50" charset="0"/>
          </a:endParaRPr>
        </a:p>
      </dgm:t>
    </dgm:pt>
    <dgm:pt modelId="{785F3995-112B-4993-A44E-5DA505586D3C}" type="parTrans" cxnId="{3A28FFE2-C4A2-4C3C-B5B9-F886188A59FA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AB11FFE8-9770-4706-A5DA-8289C084C319}" type="sibTrans" cxnId="{3A28FFE2-C4A2-4C3C-B5B9-F886188A59FA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899C02CF-F07A-4766-B294-C0637B304E03}">
      <dgm:prSet custT="1"/>
      <dgm:spPr/>
      <dgm:t>
        <a:bodyPr/>
        <a:lstStyle/>
        <a:p>
          <a:r>
            <a:rPr lang="es-CO" sz="1800" b="0" i="0" baseline="0">
              <a:latin typeface="Montserrat" panose="00000500000000000000" pitchFamily="50" charset="0"/>
            </a:rPr>
            <a:t>Valorar hasta nivel subsegmentario</a:t>
          </a:r>
          <a:endParaRPr lang="es-CO" sz="1800">
            <a:latin typeface="Montserrat" panose="00000500000000000000" pitchFamily="50" charset="0"/>
          </a:endParaRPr>
        </a:p>
      </dgm:t>
    </dgm:pt>
    <dgm:pt modelId="{65F6704E-E9DA-4851-AA32-90EDD7D98A3E}" type="parTrans" cxnId="{4D410E53-415A-4D87-91AC-FE8B56B75D9A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A92E4A7D-37F6-4523-ACD7-285D7594F400}" type="sibTrans" cxnId="{4D410E53-415A-4D87-91AC-FE8B56B75D9A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9AE8F375-6DE8-489B-A643-D9CEA59BDE05}">
      <dgm:prSet custT="1"/>
      <dgm:spPr/>
      <dgm:t>
        <a:bodyPr/>
        <a:lstStyle/>
        <a:p>
          <a:r>
            <a:rPr lang="es-CO" sz="1800" b="0" i="0" baseline="0">
              <a:latin typeface="Montserrat" panose="00000500000000000000" pitchFamily="50" charset="0"/>
            </a:rPr>
            <a:t>Permite Dx diferenciales</a:t>
          </a:r>
          <a:endParaRPr lang="es-CO" sz="1800">
            <a:latin typeface="Montserrat" panose="00000500000000000000" pitchFamily="50" charset="0"/>
          </a:endParaRPr>
        </a:p>
      </dgm:t>
    </dgm:pt>
    <dgm:pt modelId="{785BF4B2-C20F-4B33-A048-0BFD9BFBDAC3}" type="parTrans" cxnId="{81669327-40B0-4901-809B-F0DB2151FAF9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EF913032-0E89-4F8D-A50F-DB414DDBA5E9}" type="sibTrans" cxnId="{81669327-40B0-4901-809B-F0DB2151FAF9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2F2C521A-5738-4395-A309-2077ACC04EAA}">
      <dgm:prSet custT="1"/>
      <dgm:spPr/>
      <dgm:t>
        <a:bodyPr/>
        <a:lstStyle/>
        <a:p>
          <a:r>
            <a:rPr lang="es-CO" sz="2400" b="0" i="0" baseline="0">
              <a:latin typeface="Montserrat" panose="00000500000000000000" pitchFamily="50" charset="0"/>
            </a:rPr>
            <a:t>Limitaciones:</a:t>
          </a:r>
          <a:endParaRPr lang="es-CO" sz="2400">
            <a:latin typeface="Montserrat" panose="00000500000000000000" pitchFamily="50" charset="0"/>
          </a:endParaRPr>
        </a:p>
      </dgm:t>
    </dgm:pt>
    <dgm:pt modelId="{E37BA484-0557-4EC7-B311-634B02655CD3}" type="parTrans" cxnId="{8B65A0FF-C77A-4255-B602-EDC163BE7B71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9EB3E721-0E8B-44EB-BED5-963048FE1FCA}" type="sibTrans" cxnId="{8B65A0FF-C77A-4255-B602-EDC163BE7B71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4B12C63F-030E-4509-9D3D-C3C147C4870C}">
      <dgm:prSet custT="1"/>
      <dgm:spPr/>
      <dgm:t>
        <a:bodyPr/>
        <a:lstStyle/>
        <a:p>
          <a:r>
            <a:rPr lang="es-CO" sz="1800" b="0" i="0" baseline="0">
              <a:latin typeface="Montserrat" panose="00000500000000000000" pitchFamily="50" charset="0"/>
            </a:rPr>
            <a:t>Radiación</a:t>
          </a:r>
          <a:endParaRPr lang="es-CO" sz="1800">
            <a:latin typeface="Montserrat" panose="00000500000000000000" pitchFamily="50" charset="0"/>
          </a:endParaRPr>
        </a:p>
      </dgm:t>
    </dgm:pt>
    <dgm:pt modelId="{996A31AF-40A2-412E-B564-194837292B50}" type="parTrans" cxnId="{69B083D8-F6F8-4982-8A7A-21A26FE2F52F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FC3E4009-827A-4D89-B958-7C06073D12EB}" type="sibTrans" cxnId="{69B083D8-F6F8-4982-8A7A-21A26FE2F52F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378BBF1B-6223-4D72-9DEF-200D3FA9138E}">
      <dgm:prSet custT="1"/>
      <dgm:spPr/>
      <dgm:t>
        <a:bodyPr/>
        <a:lstStyle/>
        <a:p>
          <a:r>
            <a:rPr lang="es-CO" sz="1800" b="0" i="0" baseline="0">
              <a:latin typeface="Montserrat" panose="00000500000000000000" pitchFamily="50" charset="0"/>
            </a:rPr>
            <a:t>Uso de contrastes yodados</a:t>
          </a:r>
          <a:endParaRPr lang="es-CO" sz="1800">
            <a:latin typeface="Montserrat" panose="00000500000000000000" pitchFamily="50" charset="0"/>
          </a:endParaRPr>
        </a:p>
      </dgm:t>
    </dgm:pt>
    <dgm:pt modelId="{83142CF4-81D1-4717-9F49-C5666FD511E8}" type="parTrans" cxnId="{50808EC2-F834-490B-952A-287E6F0CEA60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A45CCAEC-1313-4D9D-8483-2BFE1EC0F858}" type="sibTrans" cxnId="{50808EC2-F834-490B-952A-287E6F0CEA60}">
      <dgm:prSet/>
      <dgm:spPr/>
      <dgm:t>
        <a:bodyPr/>
        <a:lstStyle/>
        <a:p>
          <a:endParaRPr lang="es-ES" sz="1200">
            <a:latin typeface="Montserrat" panose="00000500000000000000" pitchFamily="50" charset="0"/>
          </a:endParaRPr>
        </a:p>
      </dgm:t>
    </dgm:pt>
    <dgm:pt modelId="{6F940E96-027F-4158-95F5-CBE38FCE1940}" type="pres">
      <dgm:prSet presAssocID="{F712F176-6530-4FD3-AF09-A3A37AECE5F0}" presName="linear" presStyleCnt="0">
        <dgm:presLayoutVars>
          <dgm:animLvl val="lvl"/>
          <dgm:resizeHandles val="exact"/>
        </dgm:presLayoutVars>
      </dgm:prSet>
      <dgm:spPr/>
    </dgm:pt>
    <dgm:pt modelId="{4D14AB62-E2E5-4D0F-A9DE-D7890BA1224F}" type="pres">
      <dgm:prSet presAssocID="{2985B254-43DF-4EC8-B491-8A22DAA34658}" presName="parentText" presStyleLbl="node1" presStyleIdx="0" presStyleCnt="2" custScaleY="78140">
        <dgm:presLayoutVars>
          <dgm:chMax val="0"/>
          <dgm:bulletEnabled val="1"/>
        </dgm:presLayoutVars>
      </dgm:prSet>
      <dgm:spPr/>
    </dgm:pt>
    <dgm:pt modelId="{02EDFF02-7ADF-4BA2-B198-C1D030738304}" type="pres">
      <dgm:prSet presAssocID="{2985B254-43DF-4EC8-B491-8A22DAA34658}" presName="childText" presStyleLbl="revTx" presStyleIdx="0" presStyleCnt="2">
        <dgm:presLayoutVars>
          <dgm:bulletEnabled val="1"/>
        </dgm:presLayoutVars>
      </dgm:prSet>
      <dgm:spPr/>
    </dgm:pt>
    <dgm:pt modelId="{5F4755D0-F3F9-4B64-B328-EED745208AD2}" type="pres">
      <dgm:prSet presAssocID="{2F2C521A-5738-4395-A309-2077ACC04EAA}" presName="parentText" presStyleLbl="node1" presStyleIdx="1" presStyleCnt="2" custScaleY="78140">
        <dgm:presLayoutVars>
          <dgm:chMax val="0"/>
          <dgm:bulletEnabled val="1"/>
        </dgm:presLayoutVars>
      </dgm:prSet>
      <dgm:spPr/>
    </dgm:pt>
    <dgm:pt modelId="{AABEB026-DF1E-4879-9057-7349B9A988AC}" type="pres">
      <dgm:prSet presAssocID="{2F2C521A-5738-4395-A309-2077ACC04EA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1669327-40B0-4901-809B-F0DB2151FAF9}" srcId="{2985B254-43DF-4EC8-B491-8A22DAA34658}" destId="{9AE8F375-6DE8-489B-A643-D9CEA59BDE05}" srcOrd="2" destOrd="0" parTransId="{785BF4B2-C20F-4B33-A048-0BFD9BFBDAC3}" sibTransId="{EF913032-0E89-4F8D-A50F-DB414DDBA5E9}"/>
    <dgm:cxn modelId="{7399553C-2124-4881-870A-9B11DC7EAA31}" type="presOf" srcId="{88C208AE-4BB6-4F8B-8A25-011AD949B8F5}" destId="{02EDFF02-7ADF-4BA2-B198-C1D030738304}" srcOrd="0" destOrd="0" presId="urn:microsoft.com/office/officeart/2005/8/layout/vList2"/>
    <dgm:cxn modelId="{8C18A349-4DCF-47F5-B368-967A557C3906}" type="presOf" srcId="{378BBF1B-6223-4D72-9DEF-200D3FA9138E}" destId="{AABEB026-DF1E-4879-9057-7349B9A988AC}" srcOrd="0" destOrd="1" presId="urn:microsoft.com/office/officeart/2005/8/layout/vList2"/>
    <dgm:cxn modelId="{00157871-D1A4-4FF3-A66D-058062C59D1E}" type="presOf" srcId="{4B12C63F-030E-4509-9D3D-C3C147C4870C}" destId="{AABEB026-DF1E-4879-9057-7349B9A988AC}" srcOrd="0" destOrd="0" presId="urn:microsoft.com/office/officeart/2005/8/layout/vList2"/>
    <dgm:cxn modelId="{4D410E53-415A-4D87-91AC-FE8B56B75D9A}" srcId="{2985B254-43DF-4EC8-B491-8A22DAA34658}" destId="{899C02CF-F07A-4766-B294-C0637B304E03}" srcOrd="1" destOrd="0" parTransId="{65F6704E-E9DA-4851-AA32-90EDD7D98A3E}" sibTransId="{A92E4A7D-37F6-4523-ACD7-285D7594F400}"/>
    <dgm:cxn modelId="{D4961757-8DEB-4790-8D36-99042EDE86B4}" type="presOf" srcId="{2F2C521A-5738-4395-A309-2077ACC04EAA}" destId="{5F4755D0-F3F9-4B64-B328-EED745208AD2}" srcOrd="0" destOrd="0" presId="urn:microsoft.com/office/officeart/2005/8/layout/vList2"/>
    <dgm:cxn modelId="{5F643C79-2380-4E28-ABF7-01F98528214D}" srcId="{F712F176-6530-4FD3-AF09-A3A37AECE5F0}" destId="{2985B254-43DF-4EC8-B491-8A22DAA34658}" srcOrd="0" destOrd="0" parTransId="{89E93480-AEAE-4BDE-B24C-3A17614E8448}" sibTransId="{2917F5B0-3971-4528-8B66-F97860BDE87B}"/>
    <dgm:cxn modelId="{9453C279-7A0D-4218-9969-22CF5B4D54E5}" type="presOf" srcId="{2985B254-43DF-4EC8-B491-8A22DAA34658}" destId="{4D14AB62-E2E5-4D0F-A9DE-D7890BA1224F}" srcOrd="0" destOrd="0" presId="urn:microsoft.com/office/officeart/2005/8/layout/vList2"/>
    <dgm:cxn modelId="{86C87A7D-BF6C-464F-AABE-0A6DF4EAA077}" type="presOf" srcId="{899C02CF-F07A-4766-B294-C0637B304E03}" destId="{02EDFF02-7ADF-4BA2-B198-C1D030738304}" srcOrd="0" destOrd="1" presId="urn:microsoft.com/office/officeart/2005/8/layout/vList2"/>
    <dgm:cxn modelId="{7E075D7F-5B99-4BAA-80C5-F8AB387D927B}" type="presOf" srcId="{9AE8F375-6DE8-489B-A643-D9CEA59BDE05}" destId="{02EDFF02-7ADF-4BA2-B198-C1D030738304}" srcOrd="0" destOrd="2" presId="urn:microsoft.com/office/officeart/2005/8/layout/vList2"/>
    <dgm:cxn modelId="{50808EC2-F834-490B-952A-287E6F0CEA60}" srcId="{2F2C521A-5738-4395-A309-2077ACC04EAA}" destId="{378BBF1B-6223-4D72-9DEF-200D3FA9138E}" srcOrd="1" destOrd="0" parTransId="{83142CF4-81D1-4717-9F49-C5666FD511E8}" sibTransId="{A45CCAEC-1313-4D9D-8483-2BFE1EC0F858}"/>
    <dgm:cxn modelId="{69B083D8-F6F8-4982-8A7A-21A26FE2F52F}" srcId="{2F2C521A-5738-4395-A309-2077ACC04EAA}" destId="{4B12C63F-030E-4509-9D3D-C3C147C4870C}" srcOrd="0" destOrd="0" parTransId="{996A31AF-40A2-412E-B564-194837292B50}" sibTransId="{FC3E4009-827A-4D89-B958-7C06073D12EB}"/>
    <dgm:cxn modelId="{17265CDA-6BDF-448D-BAB2-0729B25B3680}" type="presOf" srcId="{F712F176-6530-4FD3-AF09-A3A37AECE5F0}" destId="{6F940E96-027F-4158-95F5-CBE38FCE1940}" srcOrd="0" destOrd="0" presId="urn:microsoft.com/office/officeart/2005/8/layout/vList2"/>
    <dgm:cxn modelId="{3A28FFE2-C4A2-4C3C-B5B9-F886188A59FA}" srcId="{2985B254-43DF-4EC8-B491-8A22DAA34658}" destId="{88C208AE-4BB6-4F8B-8A25-011AD949B8F5}" srcOrd="0" destOrd="0" parTransId="{785F3995-112B-4993-A44E-5DA505586D3C}" sibTransId="{AB11FFE8-9770-4706-A5DA-8289C084C319}"/>
    <dgm:cxn modelId="{8B65A0FF-C77A-4255-B602-EDC163BE7B71}" srcId="{F712F176-6530-4FD3-AF09-A3A37AECE5F0}" destId="{2F2C521A-5738-4395-A309-2077ACC04EAA}" srcOrd="1" destOrd="0" parTransId="{E37BA484-0557-4EC7-B311-634B02655CD3}" sibTransId="{9EB3E721-0E8B-44EB-BED5-963048FE1FCA}"/>
    <dgm:cxn modelId="{30CDCD11-EC1D-4479-9737-7E669A6D9116}" type="presParOf" srcId="{6F940E96-027F-4158-95F5-CBE38FCE1940}" destId="{4D14AB62-E2E5-4D0F-A9DE-D7890BA1224F}" srcOrd="0" destOrd="0" presId="urn:microsoft.com/office/officeart/2005/8/layout/vList2"/>
    <dgm:cxn modelId="{8F842F1E-25F8-4A95-9BBD-9BD49040B3E3}" type="presParOf" srcId="{6F940E96-027F-4158-95F5-CBE38FCE1940}" destId="{02EDFF02-7ADF-4BA2-B198-C1D030738304}" srcOrd="1" destOrd="0" presId="urn:microsoft.com/office/officeart/2005/8/layout/vList2"/>
    <dgm:cxn modelId="{CFC3FBD7-F2FA-4E38-8348-7CBF49BD6A10}" type="presParOf" srcId="{6F940E96-027F-4158-95F5-CBE38FCE1940}" destId="{5F4755D0-F3F9-4B64-B328-EED745208AD2}" srcOrd="2" destOrd="0" presId="urn:microsoft.com/office/officeart/2005/8/layout/vList2"/>
    <dgm:cxn modelId="{504D9EF5-4E81-4CE7-A894-3628811128B4}" type="presParOf" srcId="{6F940E96-027F-4158-95F5-CBE38FCE1940}" destId="{AABEB026-DF1E-4879-9057-7349B9A988A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38AE1-A2A1-40E3-8360-9687C997AE6A}">
      <dsp:nvSpPr>
        <dsp:cNvPr id="0" name=""/>
        <dsp:cNvSpPr/>
      </dsp:nvSpPr>
      <dsp:spPr>
        <a:xfrm>
          <a:off x="158276" y="1668"/>
          <a:ext cx="2011435" cy="1206861"/>
        </a:xfrm>
        <a:prstGeom prst="rect">
          <a:avLst/>
        </a:prstGeom>
        <a:solidFill>
          <a:srgbClr val="00AAA7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0" i="0" kern="1200" baseline="0" dirty="0">
              <a:latin typeface="Montserrat" panose="00000500000000000000" pitchFamily="50" charset="0"/>
            </a:rPr>
            <a:t>Fractura miembros inferiores.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158276" y="1668"/>
        <a:ext cx="2011435" cy="1206861"/>
      </dsp:txXfrm>
    </dsp:sp>
    <dsp:sp modelId="{20E8B1DC-42AB-43BC-AEFC-37390AF8F7B5}">
      <dsp:nvSpPr>
        <dsp:cNvPr id="0" name=""/>
        <dsp:cNvSpPr/>
      </dsp:nvSpPr>
      <dsp:spPr>
        <a:xfrm>
          <a:off x="2370856" y="1668"/>
          <a:ext cx="2011435" cy="1206861"/>
        </a:xfrm>
        <a:prstGeom prst="rect">
          <a:avLst/>
        </a:prstGeom>
        <a:solidFill>
          <a:srgbClr val="00AAA7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0" i="0" kern="1200" baseline="0" dirty="0">
              <a:latin typeface="Montserrat" panose="00000500000000000000" pitchFamily="50" charset="0"/>
            </a:rPr>
            <a:t>Hospitalización por ICC o FA/</a:t>
          </a:r>
          <a:r>
            <a:rPr lang="es-CO" sz="1900" b="0" i="0" kern="1200" baseline="0" dirty="0" err="1">
              <a:latin typeface="Montserrat" panose="00000500000000000000" pitchFamily="50" charset="0"/>
            </a:rPr>
            <a:t>flutter</a:t>
          </a:r>
          <a:r>
            <a:rPr lang="es-CO" sz="1900" b="0" i="0" kern="1200" baseline="0" dirty="0">
              <a:latin typeface="Montserrat" panose="00000500000000000000" pitchFamily="50" charset="0"/>
            </a:rPr>
            <a:t> (últimos 3 meses).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2370856" y="1668"/>
        <a:ext cx="2011435" cy="1206861"/>
      </dsp:txXfrm>
    </dsp:sp>
    <dsp:sp modelId="{34CBA1EE-18C5-4124-9D8A-7561058A581D}">
      <dsp:nvSpPr>
        <dsp:cNvPr id="0" name=""/>
        <dsp:cNvSpPr/>
      </dsp:nvSpPr>
      <dsp:spPr>
        <a:xfrm>
          <a:off x="4583435" y="1668"/>
          <a:ext cx="2011435" cy="1206861"/>
        </a:xfrm>
        <a:prstGeom prst="rect">
          <a:avLst/>
        </a:prstGeom>
        <a:solidFill>
          <a:srgbClr val="00AAA7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0" i="0" kern="1200" baseline="0" dirty="0">
              <a:latin typeface="Montserrat" panose="00000500000000000000" pitchFamily="50" charset="0"/>
            </a:rPr>
            <a:t>Reemplazo rodilla o cadera.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4583435" y="1668"/>
        <a:ext cx="2011435" cy="1206861"/>
      </dsp:txXfrm>
    </dsp:sp>
    <dsp:sp modelId="{1584C692-E9E7-491D-875D-60C15D0B4262}">
      <dsp:nvSpPr>
        <dsp:cNvPr id="0" name=""/>
        <dsp:cNvSpPr/>
      </dsp:nvSpPr>
      <dsp:spPr>
        <a:xfrm>
          <a:off x="158276" y="1409673"/>
          <a:ext cx="2011435" cy="1206861"/>
        </a:xfrm>
        <a:prstGeom prst="rect">
          <a:avLst/>
        </a:prstGeom>
        <a:solidFill>
          <a:srgbClr val="00AAA7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0" i="0" kern="1200" baseline="0" dirty="0">
              <a:latin typeface="Montserrat" panose="00000500000000000000" pitchFamily="50" charset="0"/>
            </a:rPr>
            <a:t>Trauma mayor.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158276" y="1409673"/>
        <a:ext cx="2011435" cy="1206861"/>
      </dsp:txXfrm>
    </dsp:sp>
    <dsp:sp modelId="{6870391B-9981-4E7D-A128-7986DBB5BF4D}">
      <dsp:nvSpPr>
        <dsp:cNvPr id="0" name=""/>
        <dsp:cNvSpPr/>
      </dsp:nvSpPr>
      <dsp:spPr>
        <a:xfrm>
          <a:off x="2370856" y="1409673"/>
          <a:ext cx="2011435" cy="1206861"/>
        </a:xfrm>
        <a:prstGeom prst="rect">
          <a:avLst/>
        </a:prstGeom>
        <a:solidFill>
          <a:srgbClr val="00AAA7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0" i="0" kern="1200" baseline="0" dirty="0">
              <a:latin typeface="Montserrat" panose="00000500000000000000" pitchFamily="50" charset="0"/>
            </a:rPr>
            <a:t>IAM (últimos 3 meses).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2370856" y="1409673"/>
        <a:ext cx="2011435" cy="1206861"/>
      </dsp:txXfrm>
    </dsp:sp>
    <dsp:sp modelId="{62E7EF5F-2BFF-4DB2-9584-21A3ABFD990E}">
      <dsp:nvSpPr>
        <dsp:cNvPr id="0" name=""/>
        <dsp:cNvSpPr/>
      </dsp:nvSpPr>
      <dsp:spPr>
        <a:xfrm>
          <a:off x="4583435" y="1409673"/>
          <a:ext cx="2011435" cy="1206861"/>
        </a:xfrm>
        <a:prstGeom prst="rect">
          <a:avLst/>
        </a:prstGeom>
        <a:solidFill>
          <a:srgbClr val="00AAA7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0" i="0" kern="1200" baseline="0" dirty="0">
              <a:latin typeface="Montserrat" panose="00000500000000000000" pitchFamily="50" charset="0"/>
            </a:rPr>
            <a:t>VTE previa.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4583435" y="1409673"/>
        <a:ext cx="2011435" cy="1206861"/>
      </dsp:txXfrm>
    </dsp:sp>
    <dsp:sp modelId="{7248AB81-3BC3-48DF-B6D9-A6763FD9358D}">
      <dsp:nvSpPr>
        <dsp:cNvPr id="0" name=""/>
        <dsp:cNvSpPr/>
      </dsp:nvSpPr>
      <dsp:spPr>
        <a:xfrm>
          <a:off x="2370856" y="2817678"/>
          <a:ext cx="2011435" cy="1206861"/>
        </a:xfrm>
        <a:prstGeom prst="rect">
          <a:avLst/>
        </a:prstGeom>
        <a:solidFill>
          <a:srgbClr val="00AAA7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0" i="0" kern="1200" baseline="0" dirty="0">
              <a:latin typeface="Montserrat" panose="00000500000000000000" pitchFamily="50" charset="0"/>
            </a:rPr>
            <a:t>Lesión espinal.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2370856" y="2817678"/>
        <a:ext cx="2011435" cy="120686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63792-25B0-44DB-8B97-B418488AAA84}">
      <dsp:nvSpPr>
        <dsp:cNvPr id="0" name=""/>
        <dsp:cNvSpPr/>
      </dsp:nvSpPr>
      <dsp:spPr>
        <a:xfrm>
          <a:off x="0" y="318884"/>
          <a:ext cx="7685171" cy="927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455" tIns="395732" rIns="596455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b="1" i="0" kern="1200" baseline="0">
              <a:latin typeface="Montserrat" panose="00000500000000000000" pitchFamily="50" charset="0"/>
            </a:rPr>
            <a:t>Perfusión: </a:t>
          </a:r>
          <a:r>
            <a:rPr lang="es-CO" sz="1400" b="0" i="0" kern="1200" baseline="0">
              <a:latin typeface="Montserrat" panose="00000500000000000000" pitchFamily="50" charset="0"/>
            </a:rPr>
            <a:t>Albumina marcada con Tc99</a:t>
          </a:r>
          <a:endParaRPr lang="es-CO" sz="1400" kern="1200">
            <a:latin typeface="Montserrat" panose="00000500000000000000" pitchFamily="50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b="1" i="0" kern="1200" baseline="0" dirty="0">
              <a:latin typeface="Montserrat" panose="00000500000000000000" pitchFamily="50" charset="0"/>
            </a:rPr>
            <a:t>Ventilación: </a:t>
          </a:r>
          <a:r>
            <a:rPr lang="es-CO" sz="1400" b="0" i="0" kern="1200" baseline="0" dirty="0">
              <a:latin typeface="Montserrat" panose="00000500000000000000" pitchFamily="50" charset="0"/>
            </a:rPr>
            <a:t>Gas Xenon-133, Aerosol Tc99</a:t>
          </a:r>
          <a:endParaRPr lang="es-CO" sz="1400" kern="1200" dirty="0">
            <a:latin typeface="Montserrat" panose="00000500000000000000" pitchFamily="50" charset="0"/>
          </a:endParaRPr>
        </a:p>
      </dsp:txBody>
      <dsp:txXfrm>
        <a:off x="0" y="318884"/>
        <a:ext cx="7685171" cy="927675"/>
      </dsp:txXfrm>
    </dsp:sp>
    <dsp:sp modelId="{6013938C-8552-4C56-BEB8-C20B42881793}">
      <dsp:nvSpPr>
        <dsp:cNvPr id="0" name=""/>
        <dsp:cNvSpPr/>
      </dsp:nvSpPr>
      <dsp:spPr>
        <a:xfrm>
          <a:off x="384258" y="38444"/>
          <a:ext cx="5379619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337" tIns="0" rIns="203337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i="0" kern="1200" baseline="0">
              <a:latin typeface="Montserrat" panose="00000500000000000000" pitchFamily="50" charset="0"/>
            </a:rPr>
            <a:t>Técnica nuclear</a:t>
          </a:r>
          <a:endParaRPr lang="es-CO" sz="1400" kern="1200">
            <a:latin typeface="Montserrat" panose="00000500000000000000" pitchFamily="50" charset="0"/>
          </a:endParaRPr>
        </a:p>
      </dsp:txBody>
      <dsp:txXfrm>
        <a:off x="411638" y="65824"/>
        <a:ext cx="5324859" cy="506120"/>
      </dsp:txXfrm>
    </dsp:sp>
    <dsp:sp modelId="{3797AEA7-2F39-4B0C-8219-A2476749D38D}">
      <dsp:nvSpPr>
        <dsp:cNvPr id="0" name=""/>
        <dsp:cNvSpPr/>
      </dsp:nvSpPr>
      <dsp:spPr>
        <a:xfrm>
          <a:off x="0" y="1629599"/>
          <a:ext cx="768517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FA88D-FACB-4AC0-9816-5890B4E80ED2}">
      <dsp:nvSpPr>
        <dsp:cNvPr id="0" name=""/>
        <dsp:cNvSpPr/>
      </dsp:nvSpPr>
      <dsp:spPr>
        <a:xfrm>
          <a:off x="384258" y="1349159"/>
          <a:ext cx="5379619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337" tIns="0" rIns="203337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i="0" kern="1200" baseline="0">
              <a:latin typeface="Montserrat" panose="00000500000000000000" pitchFamily="50" charset="0"/>
            </a:rPr>
            <a:t>Menos radiación y medio de contraste</a:t>
          </a:r>
          <a:endParaRPr lang="es-CO" sz="1400" kern="1200">
            <a:latin typeface="Montserrat" panose="00000500000000000000" pitchFamily="50" charset="0"/>
          </a:endParaRPr>
        </a:p>
      </dsp:txBody>
      <dsp:txXfrm>
        <a:off x="411638" y="1376539"/>
        <a:ext cx="5324859" cy="506120"/>
      </dsp:txXfrm>
    </dsp:sp>
    <dsp:sp modelId="{316FE254-E3C4-4A13-8483-99D89A5D518B}">
      <dsp:nvSpPr>
        <dsp:cNvPr id="0" name=""/>
        <dsp:cNvSpPr/>
      </dsp:nvSpPr>
      <dsp:spPr>
        <a:xfrm>
          <a:off x="0" y="2491440"/>
          <a:ext cx="7685171" cy="1167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455" tIns="395732" rIns="596455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b="0" i="0" kern="1200" baseline="0">
              <a:latin typeface="Montserrat" panose="00000500000000000000" pitchFamily="50" charset="0"/>
            </a:rPr>
            <a:t>Normal</a:t>
          </a:r>
          <a:endParaRPr lang="es-CO" sz="1400" kern="1200">
            <a:latin typeface="Montserrat" panose="00000500000000000000" pitchFamily="50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b="0" i="0" kern="1200" baseline="0">
              <a:latin typeface="Montserrat" panose="00000500000000000000" pitchFamily="50" charset="0"/>
            </a:rPr>
            <a:t>Alta probabilidad (Defecto en perfusión con ventilación normal)</a:t>
          </a:r>
          <a:endParaRPr lang="es-CO" sz="1400" kern="1200">
            <a:latin typeface="Montserrat" panose="00000500000000000000" pitchFamily="50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b="0" i="0" kern="1200" baseline="0">
              <a:latin typeface="Montserrat" panose="00000500000000000000" pitchFamily="50" charset="0"/>
            </a:rPr>
            <a:t>No diagnóstico</a:t>
          </a:r>
          <a:endParaRPr lang="es-CO" sz="1400" kern="1200">
            <a:latin typeface="Montserrat" panose="00000500000000000000" pitchFamily="50" charset="0"/>
          </a:endParaRPr>
        </a:p>
      </dsp:txBody>
      <dsp:txXfrm>
        <a:off x="0" y="2491440"/>
        <a:ext cx="7685171" cy="1167075"/>
      </dsp:txXfrm>
    </dsp:sp>
    <dsp:sp modelId="{2CFE0601-579A-4650-B0F7-E25F4BACD495}">
      <dsp:nvSpPr>
        <dsp:cNvPr id="0" name=""/>
        <dsp:cNvSpPr/>
      </dsp:nvSpPr>
      <dsp:spPr>
        <a:xfrm>
          <a:off x="384258" y="2211000"/>
          <a:ext cx="5379619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337" tIns="0" rIns="203337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i="0" kern="1200" baseline="0">
              <a:latin typeface="Montserrat" panose="00000500000000000000" pitchFamily="50" charset="0"/>
            </a:rPr>
            <a:t>Resultados</a:t>
          </a:r>
          <a:endParaRPr lang="es-CO" sz="1400" kern="1200">
            <a:latin typeface="Montserrat" panose="00000500000000000000" pitchFamily="50" charset="0"/>
          </a:endParaRPr>
        </a:p>
      </dsp:txBody>
      <dsp:txXfrm>
        <a:off x="411638" y="2238380"/>
        <a:ext cx="5324859" cy="506120"/>
      </dsp:txXfrm>
    </dsp:sp>
    <dsp:sp modelId="{930C3D54-C73B-49CD-ABEC-A7BCCD91CF47}">
      <dsp:nvSpPr>
        <dsp:cNvPr id="0" name=""/>
        <dsp:cNvSpPr/>
      </dsp:nvSpPr>
      <dsp:spPr>
        <a:xfrm>
          <a:off x="0" y="4041555"/>
          <a:ext cx="7685171" cy="1615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455" tIns="395732" rIns="596455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b="0" i="0" kern="1200" baseline="0" dirty="0">
              <a:latin typeface="Montserrat" panose="00000500000000000000" pitchFamily="50" charset="0"/>
            </a:rPr>
            <a:t>Consolidación,</a:t>
          </a:r>
          <a:endParaRPr lang="es-CO" sz="1400" kern="1200" dirty="0">
            <a:latin typeface="Montserrat" panose="00000500000000000000" pitchFamily="50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b="0" i="0" kern="1200" baseline="0" dirty="0">
              <a:latin typeface="Montserrat" panose="00000500000000000000" pitchFamily="50" charset="0"/>
            </a:rPr>
            <a:t>Atelectasia</a:t>
          </a:r>
          <a:endParaRPr lang="es-CO" sz="1400" kern="1200" dirty="0">
            <a:latin typeface="Montserrat" panose="00000500000000000000" pitchFamily="50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b="0" i="0" kern="1200" baseline="0" dirty="0">
              <a:latin typeface="Montserrat" panose="00000500000000000000" pitchFamily="50" charset="0"/>
            </a:rPr>
            <a:t>Infarto pulmonar</a:t>
          </a:r>
          <a:endParaRPr lang="es-CO" sz="1400" kern="1200" dirty="0">
            <a:latin typeface="Montserrat" panose="00000500000000000000" pitchFamily="50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b="0" i="0" kern="1200" baseline="0" dirty="0">
              <a:latin typeface="Montserrat" panose="00000500000000000000" pitchFamily="50" charset="0"/>
            </a:rPr>
            <a:t>Derrame pleural</a:t>
          </a:r>
          <a:endParaRPr lang="es-CO" sz="1400" kern="1200" dirty="0">
            <a:latin typeface="Montserrat" panose="00000500000000000000" pitchFamily="50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b="0" i="0" kern="1200" baseline="0">
              <a:latin typeface="Montserrat" panose="00000500000000000000" pitchFamily="50" charset="0"/>
            </a:rPr>
            <a:t>EPOC</a:t>
          </a:r>
          <a:r>
            <a:rPr lang="es-CO" sz="1400" b="0" i="0" kern="1200" baseline="0" dirty="0">
              <a:latin typeface="Montserrat" panose="00000500000000000000" pitchFamily="50" charset="0"/>
            </a:rPr>
            <a:t>.</a:t>
          </a:r>
          <a:endParaRPr lang="es-CO" sz="1400" kern="1200" dirty="0">
            <a:latin typeface="Montserrat" panose="00000500000000000000" pitchFamily="50" charset="0"/>
          </a:endParaRPr>
        </a:p>
      </dsp:txBody>
      <dsp:txXfrm>
        <a:off x="0" y="4041555"/>
        <a:ext cx="7685171" cy="1615950"/>
      </dsp:txXfrm>
    </dsp:sp>
    <dsp:sp modelId="{069B2D21-8CD7-40DE-ADF7-DC2305D72542}">
      <dsp:nvSpPr>
        <dsp:cNvPr id="0" name=""/>
        <dsp:cNvSpPr/>
      </dsp:nvSpPr>
      <dsp:spPr>
        <a:xfrm>
          <a:off x="384258" y="3761115"/>
          <a:ext cx="5379619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337" tIns="0" rIns="203337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i="0" kern="1200" baseline="0" dirty="0">
              <a:latin typeface="Montserrat" panose="00000500000000000000" pitchFamily="50" charset="0"/>
            </a:rPr>
            <a:t>Defecto en ambos:</a:t>
          </a:r>
          <a:endParaRPr lang="es-CO" sz="1400" kern="1200" dirty="0">
            <a:latin typeface="Montserrat" panose="00000500000000000000" pitchFamily="50" charset="0"/>
          </a:endParaRPr>
        </a:p>
      </dsp:txBody>
      <dsp:txXfrm>
        <a:off x="411638" y="3788495"/>
        <a:ext cx="5324859" cy="5061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BF916-0F3F-470C-9B04-3CAA08C4C45C}">
      <dsp:nvSpPr>
        <dsp:cNvPr id="0" name=""/>
        <dsp:cNvSpPr/>
      </dsp:nvSpPr>
      <dsp:spPr>
        <a:xfrm>
          <a:off x="0" y="30167"/>
          <a:ext cx="5376979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0" i="0" kern="1200" baseline="0">
              <a:latin typeface="Montserrat" panose="00000500000000000000" pitchFamily="50" charset="0"/>
            </a:rPr>
            <a:t>Biomarcadores</a:t>
          </a:r>
          <a:endParaRPr lang="es-CO" sz="2400" kern="1200">
            <a:latin typeface="Montserrat" panose="00000500000000000000" pitchFamily="50" charset="0"/>
          </a:endParaRPr>
        </a:p>
      </dsp:txBody>
      <dsp:txXfrm>
        <a:off x="28100" y="58267"/>
        <a:ext cx="5320779" cy="519439"/>
      </dsp:txXfrm>
    </dsp:sp>
    <dsp:sp modelId="{219FF094-8135-43D9-97AC-AD8869E0F583}">
      <dsp:nvSpPr>
        <dsp:cNvPr id="0" name=""/>
        <dsp:cNvSpPr/>
      </dsp:nvSpPr>
      <dsp:spPr>
        <a:xfrm>
          <a:off x="0" y="605807"/>
          <a:ext cx="5376979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719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900" b="0" i="0" kern="1200" baseline="0">
              <a:latin typeface="Montserrat" panose="00000500000000000000" pitchFamily="50" charset="0"/>
            </a:rPr>
            <a:t>Tn: elevadas 30-60%, marcador pronostico</a:t>
          </a:r>
          <a:endParaRPr lang="es-CO" sz="1900" kern="1200">
            <a:latin typeface="Montserrat" panose="00000500000000000000" pitchFamily="50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900" b="0" i="0" kern="1200" baseline="0" dirty="0">
              <a:latin typeface="Montserrat" panose="00000500000000000000" pitchFamily="50" charset="0"/>
            </a:rPr>
            <a:t>Debe ser interpretada con otros parámetros</a:t>
          </a:r>
          <a:endParaRPr lang="es-CO" sz="1900" kern="1200" dirty="0">
            <a:latin typeface="Montserrat" panose="00000500000000000000" pitchFamily="50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900" b="0" i="0" kern="1200" baseline="0" dirty="0">
              <a:latin typeface="Montserrat" panose="00000500000000000000" pitchFamily="50" charset="0"/>
            </a:rPr>
            <a:t>Tn : VPN para descartar eventos intrahospitalarios 98%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0" y="605807"/>
        <a:ext cx="5376979" cy="1242000"/>
      </dsp:txXfrm>
    </dsp:sp>
    <dsp:sp modelId="{53BB584B-DAC6-42DE-8924-9F62BC8FF365}">
      <dsp:nvSpPr>
        <dsp:cNvPr id="0" name=""/>
        <dsp:cNvSpPr/>
      </dsp:nvSpPr>
      <dsp:spPr>
        <a:xfrm>
          <a:off x="0" y="1847807"/>
          <a:ext cx="5376979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0" i="0" kern="1200" baseline="0">
              <a:latin typeface="Montserrat" panose="00000500000000000000" pitchFamily="50" charset="0"/>
            </a:rPr>
            <a:t>Péptidos: </a:t>
          </a:r>
          <a:endParaRPr lang="es-CO" sz="2400" kern="1200">
            <a:latin typeface="Montserrat" panose="00000500000000000000" pitchFamily="50" charset="0"/>
          </a:endParaRPr>
        </a:p>
      </dsp:txBody>
      <dsp:txXfrm>
        <a:off x="28100" y="1875907"/>
        <a:ext cx="5320779" cy="519439"/>
      </dsp:txXfrm>
    </dsp:sp>
    <dsp:sp modelId="{0864A92B-EF3C-4190-9ABE-45EEF92C32D1}">
      <dsp:nvSpPr>
        <dsp:cNvPr id="0" name=""/>
        <dsp:cNvSpPr/>
      </dsp:nvSpPr>
      <dsp:spPr>
        <a:xfrm>
          <a:off x="0" y="2423447"/>
          <a:ext cx="5376979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719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900" b="0" i="0" kern="1200" baseline="0">
              <a:latin typeface="Montserrat" panose="00000500000000000000" pitchFamily="50" charset="0"/>
            </a:rPr>
            <a:t>Consideraciones similares</a:t>
          </a:r>
          <a:endParaRPr lang="es-CO" sz="1900" kern="1200">
            <a:latin typeface="Montserrat" panose="00000500000000000000" pitchFamily="50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900" b="0" i="0" kern="1200" baseline="0">
              <a:latin typeface="Montserrat" panose="00000500000000000000" pitchFamily="50" charset="0"/>
            </a:rPr>
            <a:t>Descartar Nt-proBNP &lt;500 pg/ml  </a:t>
          </a:r>
          <a:endParaRPr lang="es-CO" sz="1900" kern="1200">
            <a:latin typeface="Montserrat" panose="00000500000000000000" pitchFamily="50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900" b="0" i="0" kern="1200" baseline="0">
              <a:latin typeface="Montserrat" panose="00000500000000000000" pitchFamily="50" charset="0"/>
            </a:rPr>
            <a:t>Mayor riesgo &gt;600pg/ml</a:t>
          </a:r>
          <a:endParaRPr lang="es-CO" sz="1900" kern="1200">
            <a:latin typeface="Montserrat" panose="00000500000000000000" pitchFamily="50" charset="0"/>
          </a:endParaRPr>
        </a:p>
      </dsp:txBody>
      <dsp:txXfrm>
        <a:off x="0" y="2423447"/>
        <a:ext cx="5376979" cy="993600"/>
      </dsp:txXfrm>
    </dsp:sp>
    <dsp:sp modelId="{0497BE98-FD90-4235-9EC2-94E8523B6830}">
      <dsp:nvSpPr>
        <dsp:cNvPr id="0" name=""/>
        <dsp:cNvSpPr/>
      </dsp:nvSpPr>
      <dsp:spPr>
        <a:xfrm>
          <a:off x="0" y="3417047"/>
          <a:ext cx="5376979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0" i="0" kern="1200" baseline="0">
              <a:latin typeface="Montserrat" panose="00000500000000000000" pitchFamily="50" charset="0"/>
            </a:rPr>
            <a:t>Comorbilidad del pacientes:</a:t>
          </a:r>
          <a:endParaRPr lang="es-CO" sz="2400" kern="1200">
            <a:latin typeface="Montserrat" panose="00000500000000000000" pitchFamily="50" charset="0"/>
          </a:endParaRPr>
        </a:p>
      </dsp:txBody>
      <dsp:txXfrm>
        <a:off x="28100" y="3445147"/>
        <a:ext cx="5320779" cy="519439"/>
      </dsp:txXfrm>
    </dsp:sp>
    <dsp:sp modelId="{70BA6CCE-2748-4EF6-A41D-373FAC21D74D}">
      <dsp:nvSpPr>
        <dsp:cNvPr id="0" name=""/>
        <dsp:cNvSpPr/>
      </dsp:nvSpPr>
      <dsp:spPr>
        <a:xfrm>
          <a:off x="0" y="3992687"/>
          <a:ext cx="5376979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719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900" b="0" i="0" kern="1200" baseline="0">
              <a:latin typeface="Montserrat" panose="00000500000000000000" pitchFamily="50" charset="0"/>
            </a:rPr>
            <a:t>PESI</a:t>
          </a:r>
          <a:endParaRPr lang="es-CO" sz="1900" kern="1200">
            <a:latin typeface="Montserrat" panose="00000500000000000000" pitchFamily="50" charset="0"/>
          </a:endParaRPr>
        </a:p>
      </dsp:txBody>
      <dsp:txXfrm>
        <a:off x="0" y="3992687"/>
        <a:ext cx="5376979" cy="3974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C02479-46B9-44D7-A678-5B74D59A846D}">
      <dsp:nvSpPr>
        <dsp:cNvPr id="0" name=""/>
        <dsp:cNvSpPr/>
      </dsp:nvSpPr>
      <dsp:spPr>
        <a:xfrm>
          <a:off x="0" y="2135"/>
          <a:ext cx="8209074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DF3D07-4C33-4873-8691-130C8C0E4EAE}">
      <dsp:nvSpPr>
        <dsp:cNvPr id="0" name=""/>
        <dsp:cNvSpPr/>
      </dsp:nvSpPr>
      <dsp:spPr>
        <a:xfrm>
          <a:off x="0" y="2135"/>
          <a:ext cx="8209074" cy="728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kern="1200" baseline="0">
              <a:latin typeface="Montserrat" panose="00000500000000000000" pitchFamily="50" charset="0"/>
            </a:rPr>
            <a:t>Oxigenación: suplemento si SaO2 &lt;90%</a:t>
          </a:r>
          <a:endParaRPr lang="es-CO" sz="1800" kern="1200">
            <a:latin typeface="Montserrat" panose="00000500000000000000" pitchFamily="50" charset="0"/>
          </a:endParaRPr>
        </a:p>
      </dsp:txBody>
      <dsp:txXfrm>
        <a:off x="0" y="2135"/>
        <a:ext cx="8209074" cy="728215"/>
      </dsp:txXfrm>
    </dsp:sp>
    <dsp:sp modelId="{A476D0EB-44FF-423F-A8B4-22C403B51046}">
      <dsp:nvSpPr>
        <dsp:cNvPr id="0" name=""/>
        <dsp:cNvSpPr/>
      </dsp:nvSpPr>
      <dsp:spPr>
        <a:xfrm>
          <a:off x="0" y="730350"/>
          <a:ext cx="8209074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21D2AC-BEBF-4539-BA88-82E810D2A961}">
      <dsp:nvSpPr>
        <dsp:cNvPr id="0" name=""/>
        <dsp:cNvSpPr/>
      </dsp:nvSpPr>
      <dsp:spPr>
        <a:xfrm>
          <a:off x="0" y="730350"/>
          <a:ext cx="8209074" cy="728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kern="1200" baseline="0">
              <a:latin typeface="Montserrat" panose="00000500000000000000" pitchFamily="50" charset="0"/>
            </a:rPr>
            <a:t>Evitar intubación: solo en casos de no tolerar VMNI, deteriora GC VD</a:t>
          </a:r>
          <a:endParaRPr lang="es-CO" sz="1800" kern="1200">
            <a:latin typeface="Montserrat" panose="00000500000000000000" pitchFamily="50" charset="0"/>
          </a:endParaRPr>
        </a:p>
      </dsp:txBody>
      <dsp:txXfrm>
        <a:off x="0" y="730350"/>
        <a:ext cx="8209074" cy="728215"/>
      </dsp:txXfrm>
    </dsp:sp>
    <dsp:sp modelId="{16AF5618-9EB4-4F35-939F-9B3B6D7CB45A}">
      <dsp:nvSpPr>
        <dsp:cNvPr id="0" name=""/>
        <dsp:cNvSpPr/>
      </dsp:nvSpPr>
      <dsp:spPr>
        <a:xfrm>
          <a:off x="0" y="1458566"/>
          <a:ext cx="8209074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11B35B-F9A2-4D2A-A6C9-13BBEEDE8556}">
      <dsp:nvSpPr>
        <dsp:cNvPr id="0" name=""/>
        <dsp:cNvSpPr/>
      </dsp:nvSpPr>
      <dsp:spPr>
        <a:xfrm>
          <a:off x="0" y="1458566"/>
          <a:ext cx="8209074" cy="728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kern="1200" baseline="0">
              <a:latin typeface="Montserrat" panose="00000500000000000000" pitchFamily="50" charset="0"/>
            </a:rPr>
            <a:t>Hipoxemia severa que no mejora: considerar shunt derecha izquierda FOP</a:t>
          </a:r>
          <a:endParaRPr lang="es-CO" sz="1800" kern="1200">
            <a:latin typeface="Montserrat" panose="00000500000000000000" pitchFamily="50" charset="0"/>
          </a:endParaRPr>
        </a:p>
      </dsp:txBody>
      <dsp:txXfrm>
        <a:off x="0" y="1458566"/>
        <a:ext cx="8209074" cy="728215"/>
      </dsp:txXfrm>
    </dsp:sp>
    <dsp:sp modelId="{6D1A5001-73A8-4AB0-8C57-0C4D89C9A371}">
      <dsp:nvSpPr>
        <dsp:cNvPr id="0" name=""/>
        <dsp:cNvSpPr/>
      </dsp:nvSpPr>
      <dsp:spPr>
        <a:xfrm>
          <a:off x="0" y="2186781"/>
          <a:ext cx="8209074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556E4A-28B9-4B71-83A8-DAC59F5E2CCD}">
      <dsp:nvSpPr>
        <dsp:cNvPr id="0" name=""/>
        <dsp:cNvSpPr/>
      </dsp:nvSpPr>
      <dsp:spPr>
        <a:xfrm>
          <a:off x="0" y="2186781"/>
          <a:ext cx="8209074" cy="728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kern="1200" baseline="0">
              <a:latin typeface="Montserrat" panose="00000500000000000000" pitchFamily="50" charset="0"/>
            </a:rPr>
            <a:t>Manejo de falla derecha aguda</a:t>
          </a:r>
          <a:endParaRPr lang="es-CO" sz="1800" kern="1200">
            <a:latin typeface="Montserrat" panose="00000500000000000000" pitchFamily="50" charset="0"/>
          </a:endParaRPr>
        </a:p>
      </dsp:txBody>
      <dsp:txXfrm>
        <a:off x="0" y="2186781"/>
        <a:ext cx="8209074" cy="728215"/>
      </dsp:txXfrm>
    </dsp:sp>
    <dsp:sp modelId="{9312C42E-B101-4EAE-9BE8-81DD7A126972}">
      <dsp:nvSpPr>
        <dsp:cNvPr id="0" name=""/>
        <dsp:cNvSpPr/>
      </dsp:nvSpPr>
      <dsp:spPr>
        <a:xfrm>
          <a:off x="0" y="2914996"/>
          <a:ext cx="8209074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0FE2B5-5497-4D75-A49F-2BB3EC741F3E}">
      <dsp:nvSpPr>
        <dsp:cNvPr id="0" name=""/>
        <dsp:cNvSpPr/>
      </dsp:nvSpPr>
      <dsp:spPr>
        <a:xfrm>
          <a:off x="0" y="2914996"/>
          <a:ext cx="8209074" cy="728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kern="1200" baseline="0" dirty="0">
              <a:latin typeface="Montserrat" panose="00000500000000000000" pitchFamily="50" charset="0"/>
            </a:rPr>
            <a:t>Anticoagulación</a:t>
          </a:r>
          <a:endParaRPr lang="es-CO" sz="1800" kern="1200" dirty="0">
            <a:latin typeface="Montserrat" panose="00000500000000000000" pitchFamily="50" charset="0"/>
          </a:endParaRPr>
        </a:p>
      </dsp:txBody>
      <dsp:txXfrm>
        <a:off x="0" y="2914996"/>
        <a:ext cx="8209074" cy="728215"/>
      </dsp:txXfrm>
    </dsp:sp>
    <dsp:sp modelId="{AF3AF3AE-2E3C-49B3-9CAC-ABDCBDFCD11A}">
      <dsp:nvSpPr>
        <dsp:cNvPr id="0" name=""/>
        <dsp:cNvSpPr/>
      </dsp:nvSpPr>
      <dsp:spPr>
        <a:xfrm>
          <a:off x="0" y="3643212"/>
          <a:ext cx="8209074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426C8C-DBA9-4A63-AA7E-4F484667DA2A}">
      <dsp:nvSpPr>
        <dsp:cNvPr id="0" name=""/>
        <dsp:cNvSpPr/>
      </dsp:nvSpPr>
      <dsp:spPr>
        <a:xfrm>
          <a:off x="0" y="3643212"/>
          <a:ext cx="8209074" cy="728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kern="1200" baseline="0">
              <a:latin typeface="Montserrat" panose="00000500000000000000" pitchFamily="50" charset="0"/>
            </a:rPr>
            <a:t>Terapia de reperfusión según este indicada</a:t>
          </a:r>
          <a:endParaRPr lang="es-CO" sz="1800" kern="1200">
            <a:latin typeface="Montserrat" panose="00000500000000000000" pitchFamily="50" charset="0"/>
          </a:endParaRPr>
        </a:p>
      </dsp:txBody>
      <dsp:txXfrm>
        <a:off x="0" y="3643212"/>
        <a:ext cx="8209074" cy="72821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47B7F-DCBD-4A3F-9229-7E56A222D05A}">
      <dsp:nvSpPr>
        <dsp:cNvPr id="0" name=""/>
        <dsp:cNvSpPr/>
      </dsp:nvSpPr>
      <dsp:spPr>
        <a:xfrm>
          <a:off x="0" y="6136"/>
          <a:ext cx="7696201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sng" kern="1200" baseline="0" dirty="0">
              <a:latin typeface="Montserrat" panose="00000500000000000000" pitchFamily="50" charset="0"/>
            </a:rPr>
            <a:t>Si inestabilidad hemodinámica</a:t>
          </a:r>
          <a:r>
            <a:rPr lang="es-CO" sz="1800" b="0" i="0" u="none" kern="1200" baseline="0" dirty="0">
              <a:latin typeface="Montserrat" panose="00000500000000000000" pitchFamily="50" charset="0"/>
            </a:rPr>
            <a:t>  (alto riesgo)</a:t>
          </a:r>
          <a:endParaRPr lang="es-CO" sz="1800" kern="1200" dirty="0">
            <a:latin typeface="Montserrat" panose="00000500000000000000" pitchFamily="50" charset="0"/>
          </a:endParaRPr>
        </a:p>
      </dsp:txBody>
      <dsp:txXfrm>
        <a:off x="25587" y="31723"/>
        <a:ext cx="7645027" cy="472986"/>
      </dsp:txXfrm>
    </dsp:sp>
    <dsp:sp modelId="{50F9B07E-216D-400C-9874-16E07C77C95A}">
      <dsp:nvSpPr>
        <dsp:cNvPr id="0" name=""/>
        <dsp:cNvSpPr/>
      </dsp:nvSpPr>
      <dsp:spPr>
        <a:xfrm>
          <a:off x="0" y="610936"/>
          <a:ext cx="7696201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kern="1200" baseline="0" dirty="0">
              <a:latin typeface="Montserrat" panose="00000500000000000000" pitchFamily="50" charset="0"/>
            </a:rPr>
            <a:t>Mayor beneficio se ve si se inicia las primeras 48h</a:t>
          </a:r>
          <a:endParaRPr lang="es-CO" sz="1800" kern="1200" dirty="0">
            <a:latin typeface="Montserrat" panose="00000500000000000000" pitchFamily="50" charset="0"/>
          </a:endParaRPr>
        </a:p>
      </dsp:txBody>
      <dsp:txXfrm>
        <a:off x="25587" y="636523"/>
        <a:ext cx="7645027" cy="472986"/>
      </dsp:txXfrm>
    </dsp:sp>
    <dsp:sp modelId="{0E8D0F2C-1270-4006-A59B-322FF3A04899}">
      <dsp:nvSpPr>
        <dsp:cNvPr id="0" name=""/>
        <dsp:cNvSpPr/>
      </dsp:nvSpPr>
      <dsp:spPr>
        <a:xfrm>
          <a:off x="0" y="1215736"/>
          <a:ext cx="7696201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kern="1200" baseline="0">
              <a:latin typeface="Montserrat" panose="00000500000000000000" pitchFamily="50" charset="0"/>
            </a:rPr>
            <a:t>Puede ser útil hasta 14 días después de síntomas</a:t>
          </a:r>
          <a:endParaRPr lang="es-CO" sz="1800" kern="1200">
            <a:latin typeface="Montserrat" panose="00000500000000000000" pitchFamily="50" charset="0"/>
          </a:endParaRPr>
        </a:p>
      </dsp:txBody>
      <dsp:txXfrm>
        <a:off x="25587" y="1241323"/>
        <a:ext cx="7645027" cy="472986"/>
      </dsp:txXfrm>
    </dsp:sp>
    <dsp:sp modelId="{14760745-D19C-4F00-8CAC-3A740AB15590}">
      <dsp:nvSpPr>
        <dsp:cNvPr id="0" name=""/>
        <dsp:cNvSpPr/>
      </dsp:nvSpPr>
      <dsp:spPr>
        <a:xfrm>
          <a:off x="0" y="1820536"/>
          <a:ext cx="7696201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kern="1200" baseline="0">
              <a:latin typeface="Montserrat" panose="00000500000000000000" pitchFamily="50" charset="0"/>
            </a:rPr>
            <a:t>Falla reperfusión por trombolisis 8%</a:t>
          </a:r>
          <a:endParaRPr lang="es-CO" sz="1800" kern="1200">
            <a:latin typeface="Montserrat" panose="00000500000000000000" pitchFamily="50" charset="0"/>
          </a:endParaRPr>
        </a:p>
      </dsp:txBody>
      <dsp:txXfrm>
        <a:off x="25587" y="1846123"/>
        <a:ext cx="7645027" cy="472986"/>
      </dsp:txXfrm>
    </dsp:sp>
    <dsp:sp modelId="{749F1109-C78B-4B59-AAAC-7ADB309DF5E3}">
      <dsp:nvSpPr>
        <dsp:cNvPr id="0" name=""/>
        <dsp:cNvSpPr/>
      </dsp:nvSpPr>
      <dsp:spPr>
        <a:xfrm>
          <a:off x="0" y="2425336"/>
          <a:ext cx="7696201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kern="1200" baseline="0">
              <a:latin typeface="Montserrat" panose="00000500000000000000" pitchFamily="50" charset="0"/>
            </a:rPr>
            <a:t>Meta-análisis: alto riesgo disminuye mortalidad y TEP recurrente</a:t>
          </a:r>
          <a:endParaRPr lang="es-CO" sz="1800" kern="1200">
            <a:latin typeface="Montserrat" panose="00000500000000000000" pitchFamily="50" charset="0"/>
          </a:endParaRPr>
        </a:p>
      </dsp:txBody>
      <dsp:txXfrm>
        <a:off x="25587" y="2450923"/>
        <a:ext cx="7645027" cy="472986"/>
      </dsp:txXfrm>
    </dsp:sp>
    <dsp:sp modelId="{457458B2-1D03-4B52-8359-2C70A0255B41}">
      <dsp:nvSpPr>
        <dsp:cNvPr id="0" name=""/>
        <dsp:cNvSpPr/>
      </dsp:nvSpPr>
      <dsp:spPr>
        <a:xfrm>
          <a:off x="0" y="2949496"/>
          <a:ext cx="7696201" cy="478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354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400" b="0" i="0" kern="1200" baseline="0">
              <a:latin typeface="Montserrat" panose="00000500000000000000" pitchFamily="50" charset="0"/>
            </a:rPr>
            <a:t>9,9% aumento sangrado severo</a:t>
          </a:r>
          <a:endParaRPr lang="es-CO" sz="1400" kern="1200">
            <a:latin typeface="Montserrat" panose="00000500000000000000" pitchFamily="50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400" b="0" i="0" kern="1200" baseline="0">
              <a:latin typeface="Montserrat" panose="00000500000000000000" pitchFamily="50" charset="0"/>
            </a:rPr>
            <a:t>1,7% sangrado intracerebral</a:t>
          </a:r>
          <a:endParaRPr lang="es-CO" sz="1400" kern="1200">
            <a:latin typeface="Montserrat" panose="00000500000000000000" pitchFamily="50" charset="0"/>
          </a:endParaRPr>
        </a:p>
      </dsp:txBody>
      <dsp:txXfrm>
        <a:off x="0" y="2949496"/>
        <a:ext cx="7696201" cy="478170"/>
      </dsp:txXfrm>
    </dsp:sp>
    <dsp:sp modelId="{25125BEA-8D5E-4C93-AFDF-A672C9C95904}">
      <dsp:nvSpPr>
        <dsp:cNvPr id="0" name=""/>
        <dsp:cNvSpPr/>
      </dsp:nvSpPr>
      <dsp:spPr>
        <a:xfrm>
          <a:off x="0" y="3427666"/>
          <a:ext cx="7696201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kern="1200" baseline="0">
              <a:latin typeface="Montserrat" panose="00000500000000000000" pitchFamily="50" charset="0"/>
            </a:rPr>
            <a:t>Quirúrgica: ECMO mejores resultados</a:t>
          </a:r>
          <a:endParaRPr lang="es-CO" sz="1800" kern="1200">
            <a:latin typeface="Montserrat" panose="00000500000000000000" pitchFamily="50" charset="0"/>
          </a:endParaRPr>
        </a:p>
      </dsp:txBody>
      <dsp:txXfrm>
        <a:off x="25587" y="3453253"/>
        <a:ext cx="7645027" cy="47298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FA0EB-8D57-470A-8542-0D98544A9678}">
      <dsp:nvSpPr>
        <dsp:cNvPr id="0" name=""/>
        <dsp:cNvSpPr/>
      </dsp:nvSpPr>
      <dsp:spPr>
        <a:xfrm>
          <a:off x="0" y="69738"/>
          <a:ext cx="8269713" cy="41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b="0" i="0" kern="1200" baseline="0" dirty="0">
              <a:latin typeface="Montserrat" panose="00000500000000000000" pitchFamily="50" charset="0"/>
            </a:rPr>
            <a:t>Síntomas crónicos muchas veces no son por TEP si no por desacondicionamiento o comorbilidades</a:t>
          </a:r>
          <a:endParaRPr lang="es-CO" sz="1100" kern="1200" dirty="0">
            <a:latin typeface="Montserrat" panose="00000500000000000000" pitchFamily="50" charset="0"/>
          </a:endParaRPr>
        </a:p>
      </dsp:txBody>
      <dsp:txXfrm>
        <a:off x="20104" y="89842"/>
        <a:ext cx="8229505" cy="371632"/>
      </dsp:txXfrm>
    </dsp:sp>
    <dsp:sp modelId="{50C3BDA5-8292-4A1F-A28F-5C2E3E9268AA}">
      <dsp:nvSpPr>
        <dsp:cNvPr id="0" name=""/>
        <dsp:cNvSpPr/>
      </dsp:nvSpPr>
      <dsp:spPr>
        <a:xfrm>
          <a:off x="0" y="544938"/>
          <a:ext cx="8269713" cy="41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anose="00000500000000000000" pitchFamily="50" charset="0"/>
            </a:rPr>
            <a:t>Gammagrafía es Gold standard</a:t>
          </a:r>
        </a:p>
      </dsp:txBody>
      <dsp:txXfrm>
        <a:off x="20104" y="565042"/>
        <a:ext cx="8229505" cy="371632"/>
      </dsp:txXfrm>
    </dsp:sp>
    <dsp:sp modelId="{631245B2-68D4-4239-96B2-44739930FFF1}">
      <dsp:nvSpPr>
        <dsp:cNvPr id="0" name=""/>
        <dsp:cNvSpPr/>
      </dsp:nvSpPr>
      <dsp:spPr>
        <a:xfrm>
          <a:off x="0" y="1020138"/>
          <a:ext cx="8269713" cy="41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b="0" i="0" kern="1200" baseline="0">
              <a:latin typeface="Montserrat" panose="00000500000000000000" pitchFamily="50" charset="0"/>
            </a:rPr>
            <a:t>Incidencia 0,1-9,1% primeros 2 años posterior a TEP</a:t>
          </a:r>
          <a:endParaRPr lang="es-CO" sz="1100" kern="1200">
            <a:latin typeface="Montserrat" panose="00000500000000000000" pitchFamily="50" charset="0"/>
          </a:endParaRPr>
        </a:p>
      </dsp:txBody>
      <dsp:txXfrm>
        <a:off x="20104" y="1040242"/>
        <a:ext cx="8229505" cy="371632"/>
      </dsp:txXfrm>
    </dsp:sp>
    <dsp:sp modelId="{61AABA90-75EE-449F-AFE1-876B55F9637E}">
      <dsp:nvSpPr>
        <dsp:cNvPr id="0" name=""/>
        <dsp:cNvSpPr/>
      </dsp:nvSpPr>
      <dsp:spPr>
        <a:xfrm>
          <a:off x="0" y="1495338"/>
          <a:ext cx="8269713" cy="41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b="0" i="0" kern="1200" baseline="0" dirty="0">
              <a:latin typeface="Montserrat" panose="00000500000000000000" pitchFamily="50" charset="0"/>
            </a:rPr>
            <a:t>Factores de riesgo para TEP crónico</a:t>
          </a:r>
          <a:endParaRPr lang="es-CO" sz="1100" kern="1200" dirty="0">
            <a:latin typeface="Montserrat" panose="00000500000000000000" pitchFamily="50" charset="0"/>
          </a:endParaRPr>
        </a:p>
      </dsp:txBody>
      <dsp:txXfrm>
        <a:off x="20104" y="1515442"/>
        <a:ext cx="8229505" cy="371632"/>
      </dsp:txXfrm>
    </dsp:sp>
    <dsp:sp modelId="{F7530767-F70B-41B9-A972-091224D0F2E8}">
      <dsp:nvSpPr>
        <dsp:cNvPr id="0" name=""/>
        <dsp:cNvSpPr/>
      </dsp:nvSpPr>
      <dsp:spPr>
        <a:xfrm>
          <a:off x="0" y="1970538"/>
          <a:ext cx="8269713" cy="41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b="0" i="0" kern="1200" baseline="0">
              <a:latin typeface="Montserrat" panose="00000500000000000000" pitchFamily="50" charset="0"/>
            </a:rPr>
            <a:t>Manejo es Qx si es posible</a:t>
          </a:r>
          <a:endParaRPr lang="es-CO" sz="1100" kern="1200">
            <a:latin typeface="Montserrat" panose="00000500000000000000" pitchFamily="50" charset="0"/>
          </a:endParaRPr>
        </a:p>
      </dsp:txBody>
      <dsp:txXfrm>
        <a:off x="20104" y="1990642"/>
        <a:ext cx="8229505" cy="371632"/>
      </dsp:txXfrm>
    </dsp:sp>
    <dsp:sp modelId="{14F1CC9D-008D-493A-AD9A-FDE63D32CC9D}">
      <dsp:nvSpPr>
        <dsp:cNvPr id="0" name=""/>
        <dsp:cNvSpPr/>
      </dsp:nvSpPr>
      <dsp:spPr>
        <a:xfrm>
          <a:off x="0" y="2382378"/>
          <a:ext cx="8269713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563" tIns="10160" rIns="56896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800" b="0" i="0" kern="1200" baseline="0">
              <a:latin typeface="Montserrat" panose="00000500000000000000" pitchFamily="50" charset="0"/>
            </a:rPr>
            <a:t>Angioplastia 2da linea</a:t>
          </a:r>
          <a:endParaRPr lang="es-CO" sz="800" kern="1200">
            <a:latin typeface="Montserrat" panose="00000500000000000000" pitchFamily="50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800" b="0" i="0" kern="1200" baseline="0">
              <a:latin typeface="Montserrat" panose="00000500000000000000" pitchFamily="50" charset="0"/>
            </a:rPr>
            <a:t>Riociguat ultima línea: mejora caminata en 6 min y RVP</a:t>
          </a:r>
          <a:endParaRPr lang="es-CO" sz="800" kern="1200">
            <a:latin typeface="Montserrat" panose="00000500000000000000" pitchFamily="50" charset="0"/>
          </a:endParaRPr>
        </a:p>
      </dsp:txBody>
      <dsp:txXfrm>
        <a:off x="0" y="2382378"/>
        <a:ext cx="8269713" cy="364320"/>
      </dsp:txXfrm>
    </dsp:sp>
    <dsp:sp modelId="{5588C6EE-2DBC-4952-B146-202FC4583181}">
      <dsp:nvSpPr>
        <dsp:cNvPr id="0" name=""/>
        <dsp:cNvSpPr/>
      </dsp:nvSpPr>
      <dsp:spPr>
        <a:xfrm>
          <a:off x="0" y="2746698"/>
          <a:ext cx="8269713" cy="41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b="0" i="0" kern="1200" baseline="0">
              <a:latin typeface="Montserrat" panose="00000500000000000000" pitchFamily="50" charset="0"/>
            </a:rPr>
            <a:t>Requieren anticoagulación </a:t>
          </a:r>
          <a:endParaRPr lang="es-CO" sz="1100" kern="1200">
            <a:latin typeface="Montserrat" panose="00000500000000000000" pitchFamily="50" charset="0"/>
          </a:endParaRPr>
        </a:p>
      </dsp:txBody>
      <dsp:txXfrm>
        <a:off x="20104" y="2766802"/>
        <a:ext cx="8229505" cy="371632"/>
      </dsp:txXfrm>
    </dsp:sp>
    <dsp:sp modelId="{F89ED6A9-D30D-4A8B-9D74-7B017C69E7B1}">
      <dsp:nvSpPr>
        <dsp:cNvPr id="0" name=""/>
        <dsp:cNvSpPr/>
      </dsp:nvSpPr>
      <dsp:spPr>
        <a:xfrm>
          <a:off x="0" y="3158538"/>
          <a:ext cx="8269713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563" tIns="10160" rIns="56896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800" b="0" i="0" kern="1200" baseline="0">
              <a:latin typeface="Montserrat" panose="00000500000000000000" pitchFamily="50" charset="0"/>
            </a:rPr>
            <a:t>VKA</a:t>
          </a:r>
          <a:endParaRPr lang="es-CO" sz="800" kern="1200">
            <a:latin typeface="Montserrat" panose="00000500000000000000" pitchFamily="50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800" b="0" i="0" kern="1200" baseline="0">
              <a:latin typeface="Montserrat" panose="00000500000000000000" pitchFamily="50" charset="0"/>
            </a:rPr>
            <a:t>DOACs no hay estudios</a:t>
          </a:r>
          <a:endParaRPr lang="es-CO" sz="800" kern="1200">
            <a:latin typeface="Montserrat" panose="00000500000000000000" pitchFamily="50" charset="0"/>
          </a:endParaRPr>
        </a:p>
      </dsp:txBody>
      <dsp:txXfrm>
        <a:off x="0" y="3158538"/>
        <a:ext cx="8269713" cy="364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531A7-F272-6D48-A60A-1665A7EAB544}">
      <dsp:nvSpPr>
        <dsp:cNvPr id="0" name=""/>
        <dsp:cNvSpPr/>
      </dsp:nvSpPr>
      <dsp:spPr>
        <a:xfrm>
          <a:off x="1267841" y="3165"/>
          <a:ext cx="4697017" cy="4697017"/>
        </a:xfrm>
        <a:prstGeom prst="ellipse">
          <a:avLst/>
        </a:prstGeom>
        <a:solidFill>
          <a:srgbClr val="00AAA7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8493" tIns="15240" rIns="258493" bIns="15240" numCol="1" spcCol="1270" anchor="ctr" anchorCtr="1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solidFill>
                <a:srgbClr val="152B48"/>
              </a:solidFill>
              <a:latin typeface="Montserrat" panose="00000500000000000000" pitchFamily="50" charset="0"/>
            </a:rPr>
            <a:t>Riego moderado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Artroscopia de rodilla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Enfermedades autoinmunes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Transfusión GR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Accesos venosos centrales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Accesos IV 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Quimioterapia 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ICC o falla respiratoria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EPO o similares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Terapia de reemplazo hormonal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Fertilización in vitro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 err="1">
              <a:solidFill>
                <a:srgbClr val="152B48"/>
              </a:solidFill>
              <a:latin typeface="Montserrat" panose="00000500000000000000" pitchFamily="50" charset="0"/>
            </a:rPr>
            <a:t>ACOs</a:t>
          </a: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**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Periodo post parto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Infecciones (neumonía, ITU, VIH)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EII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Cáncer (peor en metástasis)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ACV postrado en cama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Trombosis superficial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b="0" i="0" kern="1200" baseline="0" dirty="0">
              <a:solidFill>
                <a:srgbClr val="152B48"/>
              </a:solidFill>
              <a:latin typeface="Montserrat" panose="00000500000000000000" pitchFamily="50" charset="0"/>
            </a:rPr>
            <a:t>Trombofilias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1955703" y="691027"/>
        <a:ext cx="3321293" cy="33212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5DCCE-D5A3-7F4A-9CE3-2B819151E8D7}">
      <dsp:nvSpPr>
        <dsp:cNvPr id="0" name=""/>
        <dsp:cNvSpPr/>
      </dsp:nvSpPr>
      <dsp:spPr>
        <a:xfrm>
          <a:off x="2842145" y="1157276"/>
          <a:ext cx="1482549" cy="148273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82019D1-DF75-3C4F-91F4-B36C842E0677}">
      <dsp:nvSpPr>
        <dsp:cNvPr id="0" name=""/>
        <dsp:cNvSpPr/>
      </dsp:nvSpPr>
      <dsp:spPr>
        <a:xfrm>
          <a:off x="2734042" y="0"/>
          <a:ext cx="1698755" cy="90909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kern="1200" baseline="0">
              <a:latin typeface="Montserrat" panose="00000500000000000000" pitchFamily="50" charset="0"/>
            </a:rPr>
            <a:t>Reposo en cama &gt;3 días</a:t>
          </a:r>
          <a:endParaRPr lang="es-CO" sz="2000" kern="1200">
            <a:latin typeface="Montserrat" panose="00000500000000000000" pitchFamily="50" charset="0"/>
          </a:endParaRPr>
        </a:p>
      </dsp:txBody>
      <dsp:txXfrm>
        <a:off x="2734042" y="0"/>
        <a:ext cx="1698755" cy="909093"/>
      </dsp:txXfrm>
    </dsp:sp>
    <dsp:sp modelId="{DC86E98C-A87D-7F43-B4A9-CE3008D27E0A}">
      <dsp:nvSpPr>
        <dsp:cNvPr id="0" name=""/>
        <dsp:cNvSpPr/>
      </dsp:nvSpPr>
      <dsp:spPr>
        <a:xfrm>
          <a:off x="3277026" y="1366367"/>
          <a:ext cx="1482549" cy="148273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71F1AE5-0D4E-BC43-A0D2-1F203EB10BB6}">
      <dsp:nvSpPr>
        <dsp:cNvPr id="0" name=""/>
        <dsp:cNvSpPr/>
      </dsp:nvSpPr>
      <dsp:spPr>
        <a:xfrm>
          <a:off x="4942424" y="863638"/>
          <a:ext cx="1606095" cy="100000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kern="1200" baseline="0">
              <a:latin typeface="Montserrat" panose="00000500000000000000" pitchFamily="50" charset="0"/>
            </a:rPr>
            <a:t>DM</a:t>
          </a:r>
          <a:endParaRPr lang="es-CO" sz="2000" kern="1200">
            <a:latin typeface="Montserrat" panose="00000500000000000000" pitchFamily="50" charset="0"/>
          </a:endParaRPr>
        </a:p>
      </dsp:txBody>
      <dsp:txXfrm>
        <a:off x="4942424" y="863638"/>
        <a:ext cx="1606095" cy="1000002"/>
      </dsp:txXfrm>
    </dsp:sp>
    <dsp:sp modelId="{4A69BBFB-216B-6047-A253-8AD60B6C43A4}">
      <dsp:nvSpPr>
        <dsp:cNvPr id="0" name=""/>
        <dsp:cNvSpPr/>
      </dsp:nvSpPr>
      <dsp:spPr>
        <a:xfrm>
          <a:off x="3383894" y="1836823"/>
          <a:ext cx="1482549" cy="148273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51B2FEA-DA96-A04E-86AD-236D8DB686F6}">
      <dsp:nvSpPr>
        <dsp:cNvPr id="0" name=""/>
        <dsp:cNvSpPr/>
      </dsp:nvSpPr>
      <dsp:spPr>
        <a:xfrm>
          <a:off x="5096856" y="2136369"/>
          <a:ext cx="1575209" cy="106818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kern="1200" baseline="0">
              <a:latin typeface="Montserrat" panose="00000500000000000000" pitchFamily="50" charset="0"/>
            </a:rPr>
            <a:t>HTA</a:t>
          </a:r>
          <a:endParaRPr lang="es-CO" sz="2000" kern="1200">
            <a:latin typeface="Montserrat" panose="00000500000000000000" pitchFamily="50" charset="0"/>
          </a:endParaRPr>
        </a:p>
      </dsp:txBody>
      <dsp:txXfrm>
        <a:off x="5096856" y="2136369"/>
        <a:ext cx="1575209" cy="1068184"/>
      </dsp:txXfrm>
    </dsp:sp>
    <dsp:sp modelId="{EA82C29E-07C0-3B43-A572-137575868AAC}">
      <dsp:nvSpPr>
        <dsp:cNvPr id="0" name=""/>
        <dsp:cNvSpPr/>
      </dsp:nvSpPr>
      <dsp:spPr>
        <a:xfrm>
          <a:off x="3083059" y="2214097"/>
          <a:ext cx="1482549" cy="148273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6269899-D842-DD49-BE25-F1B12A692C47}">
      <dsp:nvSpPr>
        <dsp:cNvPr id="0" name=""/>
        <dsp:cNvSpPr/>
      </dsp:nvSpPr>
      <dsp:spPr>
        <a:xfrm>
          <a:off x="4417354" y="3568192"/>
          <a:ext cx="1698755" cy="97727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kern="1200" baseline="0" dirty="0">
              <a:latin typeface="Montserrat" panose="00000500000000000000" pitchFamily="50" charset="0"/>
            </a:rPr>
            <a:t>Inmovilidad por sedestación (avión, carro)</a:t>
          </a:r>
          <a:endParaRPr lang="es-CO" sz="2000" kern="1200" dirty="0">
            <a:latin typeface="Montserrat" panose="00000500000000000000" pitchFamily="50" charset="0"/>
          </a:endParaRPr>
        </a:p>
      </dsp:txBody>
      <dsp:txXfrm>
        <a:off x="4417354" y="3568192"/>
        <a:ext cx="1698755" cy="977275"/>
      </dsp:txXfrm>
    </dsp:sp>
    <dsp:sp modelId="{02DDD304-90F5-4747-94E0-A6784E0B8941}">
      <dsp:nvSpPr>
        <dsp:cNvPr id="0" name=""/>
        <dsp:cNvSpPr/>
      </dsp:nvSpPr>
      <dsp:spPr>
        <a:xfrm>
          <a:off x="2601231" y="2214097"/>
          <a:ext cx="1482549" cy="148273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99641B0-5AB8-E345-9C29-F048B43194C6}">
      <dsp:nvSpPr>
        <dsp:cNvPr id="0" name=""/>
        <dsp:cNvSpPr/>
      </dsp:nvSpPr>
      <dsp:spPr>
        <a:xfrm>
          <a:off x="1050731" y="3568192"/>
          <a:ext cx="1698755" cy="97727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kern="1200" baseline="0">
              <a:latin typeface="Montserrat" panose="00000500000000000000" pitchFamily="50" charset="0"/>
            </a:rPr>
            <a:t>Edad avanzada</a:t>
          </a:r>
          <a:endParaRPr lang="es-CO" sz="2000" kern="1200">
            <a:latin typeface="Montserrat" panose="00000500000000000000" pitchFamily="50" charset="0"/>
          </a:endParaRPr>
        </a:p>
      </dsp:txBody>
      <dsp:txXfrm>
        <a:off x="1050731" y="3568192"/>
        <a:ext cx="1698755" cy="977275"/>
      </dsp:txXfrm>
    </dsp:sp>
    <dsp:sp modelId="{E04BE410-8487-4044-AA47-ED1145F288EC}">
      <dsp:nvSpPr>
        <dsp:cNvPr id="0" name=""/>
        <dsp:cNvSpPr/>
      </dsp:nvSpPr>
      <dsp:spPr>
        <a:xfrm>
          <a:off x="2300397" y="1836823"/>
          <a:ext cx="1482549" cy="148273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D91A8ED-6204-C74C-B26A-389146C2B56C}">
      <dsp:nvSpPr>
        <dsp:cNvPr id="0" name=""/>
        <dsp:cNvSpPr/>
      </dsp:nvSpPr>
      <dsp:spPr>
        <a:xfrm>
          <a:off x="494774" y="2136369"/>
          <a:ext cx="1575209" cy="106818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kern="1200" baseline="0">
              <a:latin typeface="Montserrat" panose="00000500000000000000" pitchFamily="50" charset="0"/>
            </a:rPr>
            <a:t>Cx laparoscópica</a:t>
          </a:r>
          <a:endParaRPr lang="es-CO" sz="2000" kern="1200">
            <a:latin typeface="Montserrat" panose="00000500000000000000" pitchFamily="50" charset="0"/>
          </a:endParaRPr>
        </a:p>
      </dsp:txBody>
      <dsp:txXfrm>
        <a:off x="494774" y="2136369"/>
        <a:ext cx="1575209" cy="1068184"/>
      </dsp:txXfrm>
    </dsp:sp>
    <dsp:sp modelId="{2F3C85F7-BCA5-6942-8CD3-7590C0E52326}">
      <dsp:nvSpPr>
        <dsp:cNvPr id="0" name=""/>
        <dsp:cNvSpPr/>
      </dsp:nvSpPr>
      <dsp:spPr>
        <a:xfrm>
          <a:off x="2407264" y="1366367"/>
          <a:ext cx="1482549" cy="148273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6D63349-6652-854E-8C01-785AA8B264B6}">
      <dsp:nvSpPr>
        <dsp:cNvPr id="0" name=""/>
        <dsp:cNvSpPr/>
      </dsp:nvSpPr>
      <dsp:spPr>
        <a:xfrm>
          <a:off x="618320" y="863638"/>
          <a:ext cx="1606095" cy="100000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kern="1200" baseline="0">
              <a:latin typeface="Montserrat" panose="00000500000000000000" pitchFamily="50" charset="0"/>
            </a:rPr>
            <a:t>Obesidad</a:t>
          </a:r>
          <a:endParaRPr lang="es-CO" sz="2000" kern="1200">
            <a:latin typeface="Montserrat" panose="00000500000000000000" pitchFamily="50" charset="0"/>
          </a:endParaRPr>
        </a:p>
      </dsp:txBody>
      <dsp:txXfrm>
        <a:off x="618320" y="863638"/>
        <a:ext cx="1606095" cy="1000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D71A16-0DC7-4CD2-8B98-5DE57BAC0868}">
      <dsp:nvSpPr>
        <dsp:cNvPr id="0" name=""/>
        <dsp:cNvSpPr/>
      </dsp:nvSpPr>
      <dsp:spPr>
        <a:xfrm>
          <a:off x="0" y="13788"/>
          <a:ext cx="5574206" cy="50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kern="1200" baseline="0">
              <a:latin typeface="Montserrat" panose="00000500000000000000" pitchFamily="50" charset="0"/>
            </a:rPr>
            <a:t>Disnea</a:t>
          </a:r>
          <a:endParaRPr lang="es-CO" sz="1600" kern="1200">
            <a:latin typeface="Montserrat" panose="00000500000000000000" pitchFamily="50" charset="0"/>
          </a:endParaRPr>
        </a:p>
      </dsp:txBody>
      <dsp:txXfrm>
        <a:off x="24674" y="38462"/>
        <a:ext cx="5524858" cy="456092"/>
      </dsp:txXfrm>
    </dsp:sp>
    <dsp:sp modelId="{E19AD0F1-C5A8-4C7D-BEE7-C574A0EC4C89}">
      <dsp:nvSpPr>
        <dsp:cNvPr id="0" name=""/>
        <dsp:cNvSpPr/>
      </dsp:nvSpPr>
      <dsp:spPr>
        <a:xfrm>
          <a:off x="0" y="519228"/>
          <a:ext cx="5574206" cy="614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81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200" b="0" i="0" kern="1200" baseline="0" dirty="0">
              <a:latin typeface="Montserrat" panose="00000500000000000000" pitchFamily="50" charset="0"/>
            </a:rPr>
            <a:t>Severa TEP central</a:t>
          </a:r>
          <a:endParaRPr lang="es-CO" sz="1200" kern="1200" dirty="0">
            <a:latin typeface="Montserrat" panose="00000500000000000000" pitchFamily="50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200" b="0" i="0" kern="1200" baseline="0">
              <a:latin typeface="Montserrat" panose="00000500000000000000" pitchFamily="50" charset="0"/>
            </a:rPr>
            <a:t>Leve sub-segmentario</a:t>
          </a:r>
          <a:endParaRPr lang="es-CO" sz="1200" kern="1200">
            <a:latin typeface="Montserrat" panose="00000500000000000000" pitchFamily="50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200" b="0" i="0" kern="1200" baseline="0">
              <a:latin typeface="Montserrat" panose="00000500000000000000" pitchFamily="50" charset="0"/>
            </a:rPr>
            <a:t>HF puede ser único síntoma</a:t>
          </a:r>
          <a:endParaRPr lang="es-CO" sz="1200" kern="1200">
            <a:latin typeface="Montserrat" panose="00000500000000000000" pitchFamily="50" charset="0"/>
          </a:endParaRPr>
        </a:p>
      </dsp:txBody>
      <dsp:txXfrm>
        <a:off x="0" y="519228"/>
        <a:ext cx="5574206" cy="614789"/>
      </dsp:txXfrm>
    </dsp:sp>
    <dsp:sp modelId="{5806608A-9825-4E32-AA08-0DE29D5898CB}">
      <dsp:nvSpPr>
        <dsp:cNvPr id="0" name=""/>
        <dsp:cNvSpPr/>
      </dsp:nvSpPr>
      <dsp:spPr>
        <a:xfrm>
          <a:off x="0" y="1134018"/>
          <a:ext cx="5574206" cy="50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kern="1200" baseline="0" dirty="0">
              <a:latin typeface="Montserrat" panose="00000500000000000000" pitchFamily="50" charset="0"/>
            </a:rPr>
            <a:t>Dolor torácico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24674" y="1158692"/>
        <a:ext cx="5524858" cy="456092"/>
      </dsp:txXfrm>
    </dsp:sp>
    <dsp:sp modelId="{45C1DF0A-5FB7-451D-A08D-C4378E185DC1}">
      <dsp:nvSpPr>
        <dsp:cNvPr id="0" name=""/>
        <dsp:cNvSpPr/>
      </dsp:nvSpPr>
      <dsp:spPr>
        <a:xfrm>
          <a:off x="0" y="1639458"/>
          <a:ext cx="5574206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81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200" kern="1200" dirty="0">
              <a:latin typeface="Montserrat" panose="00000500000000000000" pitchFamily="50" charset="0"/>
            </a:rPr>
            <a:t>Central: similar angina</a:t>
          </a:r>
        </a:p>
      </dsp:txBody>
      <dsp:txXfrm>
        <a:off x="0" y="1639458"/>
        <a:ext cx="5574206" cy="447120"/>
      </dsp:txXfrm>
    </dsp:sp>
    <dsp:sp modelId="{F162939F-FF85-4FCD-9E01-C028AB19FBEF}">
      <dsp:nvSpPr>
        <dsp:cNvPr id="0" name=""/>
        <dsp:cNvSpPr/>
      </dsp:nvSpPr>
      <dsp:spPr>
        <a:xfrm>
          <a:off x="0" y="2086578"/>
          <a:ext cx="5574206" cy="50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kern="1200" baseline="0" dirty="0">
              <a:latin typeface="Montserrat" panose="00000500000000000000" pitchFamily="50" charset="0"/>
            </a:rPr>
            <a:t>Síncope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24674" y="2111252"/>
        <a:ext cx="5524858" cy="456092"/>
      </dsp:txXfrm>
    </dsp:sp>
    <dsp:sp modelId="{B8C4677F-534D-47A7-992E-898A4920BDA8}">
      <dsp:nvSpPr>
        <dsp:cNvPr id="0" name=""/>
        <dsp:cNvSpPr/>
      </dsp:nvSpPr>
      <dsp:spPr>
        <a:xfrm>
          <a:off x="0" y="2669778"/>
          <a:ext cx="5574206" cy="50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kern="1200" baseline="0">
              <a:latin typeface="Montserrat" panose="00000500000000000000" pitchFamily="50" charset="0"/>
            </a:rPr>
            <a:t>Hemoptisis </a:t>
          </a:r>
          <a:endParaRPr lang="es-CO" sz="1600" kern="1200">
            <a:latin typeface="Montserrat" panose="00000500000000000000" pitchFamily="50" charset="0"/>
          </a:endParaRPr>
        </a:p>
      </dsp:txBody>
      <dsp:txXfrm>
        <a:off x="24674" y="2694452"/>
        <a:ext cx="5524858" cy="4560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6A1B0-8FF9-46FA-A54E-986B3621D0FE}">
      <dsp:nvSpPr>
        <dsp:cNvPr id="0" name=""/>
        <dsp:cNvSpPr/>
      </dsp:nvSpPr>
      <dsp:spPr>
        <a:xfrm>
          <a:off x="5295" y="452193"/>
          <a:ext cx="2287141" cy="170730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b="0" i="0" kern="1200" baseline="0" dirty="0">
              <a:latin typeface="Montserrat" panose="00000500000000000000" pitchFamily="50" charset="0"/>
            </a:rPr>
            <a:t>Inversión onda T en V1-V4</a:t>
          </a:r>
          <a:endParaRPr lang="es-CO" sz="1700" kern="1200" dirty="0">
            <a:latin typeface="Montserrat" panose="00000500000000000000" pitchFamily="50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b="0" i="0" kern="1200" baseline="0">
              <a:latin typeface="Montserrat" panose="00000500000000000000" pitchFamily="50" charset="0"/>
            </a:rPr>
            <a:t>QR en V1</a:t>
          </a:r>
          <a:endParaRPr lang="es-CO" sz="1700" kern="1200">
            <a:latin typeface="Montserrat" panose="00000500000000000000" pitchFamily="50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b="0" i="0" kern="1200" baseline="0">
              <a:latin typeface="Montserrat" panose="00000500000000000000" pitchFamily="50" charset="0"/>
            </a:rPr>
            <a:t>S1Q3T3</a:t>
          </a:r>
          <a:endParaRPr lang="es-CO" sz="1700" kern="1200">
            <a:latin typeface="Montserrat" panose="00000500000000000000" pitchFamily="50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b="0" i="0" kern="1200" baseline="0" dirty="0">
              <a:latin typeface="Montserrat" panose="00000500000000000000" pitchFamily="50" charset="0"/>
            </a:rPr>
            <a:t>BRDHH completo o incompleto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45299" y="492197"/>
        <a:ext cx="2207133" cy="1667299"/>
      </dsp:txXfrm>
    </dsp:sp>
    <dsp:sp modelId="{B024A593-2F7D-4DC5-826F-B94AB3AA76CD}">
      <dsp:nvSpPr>
        <dsp:cNvPr id="0" name=""/>
        <dsp:cNvSpPr/>
      </dsp:nvSpPr>
      <dsp:spPr>
        <a:xfrm>
          <a:off x="5295" y="2159496"/>
          <a:ext cx="2287141" cy="734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0" i="0" kern="1200" baseline="0" dirty="0">
              <a:latin typeface="Montserrat" panose="00000500000000000000" pitchFamily="50" charset="0"/>
            </a:rPr>
            <a:t>Aumento de presión VD:</a:t>
          </a:r>
          <a:endParaRPr lang="es-CO" sz="2300" kern="1200" dirty="0">
            <a:latin typeface="Montserrat" panose="00000500000000000000" pitchFamily="50" charset="0"/>
          </a:endParaRPr>
        </a:p>
      </dsp:txBody>
      <dsp:txXfrm>
        <a:off x="5295" y="2159496"/>
        <a:ext cx="1610663" cy="734140"/>
      </dsp:txXfrm>
    </dsp:sp>
    <dsp:sp modelId="{61629DE3-8559-4186-943B-A74F2C2B7F7C}">
      <dsp:nvSpPr>
        <dsp:cNvPr id="0" name=""/>
        <dsp:cNvSpPr/>
      </dsp:nvSpPr>
      <dsp:spPr>
        <a:xfrm>
          <a:off x="1680658" y="2276108"/>
          <a:ext cx="800499" cy="80049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DB689C-6184-4060-9EA6-3040F08C701F}">
      <dsp:nvSpPr>
        <dsp:cNvPr id="0" name=""/>
        <dsp:cNvSpPr/>
      </dsp:nvSpPr>
      <dsp:spPr>
        <a:xfrm>
          <a:off x="2679476" y="452193"/>
          <a:ext cx="2287141" cy="170730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b="0" i="0" kern="1200" baseline="0">
              <a:latin typeface="Montserrat" panose="00000500000000000000" pitchFamily="50" charset="0"/>
            </a:rPr>
            <a:t>40% casos</a:t>
          </a:r>
          <a:endParaRPr lang="es-CO" sz="1700" kern="1200">
            <a:latin typeface="Montserrat" panose="00000500000000000000" pitchFamily="50" charset="0"/>
          </a:endParaRPr>
        </a:p>
      </dsp:txBody>
      <dsp:txXfrm>
        <a:off x="2719480" y="492197"/>
        <a:ext cx="2207133" cy="1667299"/>
      </dsp:txXfrm>
    </dsp:sp>
    <dsp:sp modelId="{686BB6B1-64C5-4640-9719-D95C3BA4DEA3}">
      <dsp:nvSpPr>
        <dsp:cNvPr id="0" name=""/>
        <dsp:cNvSpPr/>
      </dsp:nvSpPr>
      <dsp:spPr>
        <a:xfrm>
          <a:off x="2679476" y="2159496"/>
          <a:ext cx="2287141" cy="734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0" i="0" kern="1200" baseline="0">
              <a:latin typeface="Montserrat" panose="00000500000000000000" pitchFamily="50" charset="0"/>
            </a:rPr>
            <a:t>Taquicardia sinusal</a:t>
          </a:r>
          <a:endParaRPr lang="es-CO" sz="2300" kern="1200">
            <a:latin typeface="Montserrat" panose="00000500000000000000" pitchFamily="50" charset="0"/>
          </a:endParaRPr>
        </a:p>
      </dsp:txBody>
      <dsp:txXfrm>
        <a:off x="2679476" y="2159496"/>
        <a:ext cx="1610663" cy="734140"/>
      </dsp:txXfrm>
    </dsp:sp>
    <dsp:sp modelId="{E7758386-61EB-425E-BE48-F82575D8E568}">
      <dsp:nvSpPr>
        <dsp:cNvPr id="0" name=""/>
        <dsp:cNvSpPr/>
      </dsp:nvSpPr>
      <dsp:spPr>
        <a:xfrm>
          <a:off x="4354839" y="2276108"/>
          <a:ext cx="800499" cy="800499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5F061C-2F79-4450-8E06-8EDE1FA4E8AF}">
      <dsp:nvSpPr>
        <dsp:cNvPr id="0" name=""/>
        <dsp:cNvSpPr/>
      </dsp:nvSpPr>
      <dsp:spPr>
        <a:xfrm>
          <a:off x="5353658" y="452193"/>
          <a:ext cx="2287141" cy="170730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b="0" i="0" kern="1200" baseline="0">
              <a:latin typeface="Montserrat" panose="00000500000000000000" pitchFamily="50" charset="0"/>
            </a:rPr>
            <a:t>FA mas frecuente</a:t>
          </a:r>
          <a:endParaRPr lang="es-CO" sz="1700" kern="1200">
            <a:latin typeface="Montserrat" panose="00000500000000000000" pitchFamily="50" charset="0"/>
          </a:endParaRPr>
        </a:p>
      </dsp:txBody>
      <dsp:txXfrm>
        <a:off x="5393662" y="492197"/>
        <a:ext cx="2207133" cy="1667299"/>
      </dsp:txXfrm>
    </dsp:sp>
    <dsp:sp modelId="{5D96F06C-1434-4173-8625-E96418D8F5F9}">
      <dsp:nvSpPr>
        <dsp:cNvPr id="0" name=""/>
        <dsp:cNvSpPr/>
      </dsp:nvSpPr>
      <dsp:spPr>
        <a:xfrm>
          <a:off x="5353658" y="2159496"/>
          <a:ext cx="2287141" cy="734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0" i="0" kern="1200" baseline="0">
              <a:latin typeface="Montserrat" panose="00000500000000000000" pitchFamily="50" charset="0"/>
            </a:rPr>
            <a:t>Arritmias atriales</a:t>
          </a:r>
          <a:endParaRPr lang="es-CO" sz="2300" kern="1200">
            <a:latin typeface="Montserrat" panose="00000500000000000000" pitchFamily="50" charset="0"/>
          </a:endParaRPr>
        </a:p>
      </dsp:txBody>
      <dsp:txXfrm>
        <a:off x="5353658" y="2159496"/>
        <a:ext cx="1610663" cy="734140"/>
      </dsp:txXfrm>
    </dsp:sp>
    <dsp:sp modelId="{9558A191-1DA0-4B74-A910-C4D5707F8F4A}">
      <dsp:nvSpPr>
        <dsp:cNvPr id="0" name=""/>
        <dsp:cNvSpPr/>
      </dsp:nvSpPr>
      <dsp:spPr>
        <a:xfrm>
          <a:off x="7029020" y="2276108"/>
          <a:ext cx="800499" cy="800499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3B4F6-5B77-4EAF-9C72-FCBD14F6F5C8}">
      <dsp:nvSpPr>
        <dsp:cNvPr id="0" name=""/>
        <dsp:cNvSpPr/>
      </dsp:nvSpPr>
      <dsp:spPr>
        <a:xfrm>
          <a:off x="0" y="0"/>
          <a:ext cx="7674819" cy="39277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kern="1200" baseline="0" dirty="0">
              <a:latin typeface="Montserrat" panose="00000500000000000000" pitchFamily="50" charset="0"/>
            </a:rPr>
            <a:t>Probabilidad</a:t>
          </a:r>
          <a:endParaRPr lang="es-CO" sz="1800" kern="1200" dirty="0">
            <a:latin typeface="Montserrat" panose="00000500000000000000" pitchFamily="50" charset="0"/>
          </a:endParaRPr>
        </a:p>
      </dsp:txBody>
      <dsp:txXfrm>
        <a:off x="0" y="0"/>
        <a:ext cx="7674819" cy="392776"/>
      </dsp:txXfrm>
    </dsp:sp>
    <dsp:sp modelId="{A3BB2E77-9555-48A2-A1E5-FA2FC4C62660}">
      <dsp:nvSpPr>
        <dsp:cNvPr id="0" name=""/>
        <dsp:cNvSpPr/>
      </dsp:nvSpPr>
      <dsp:spPr>
        <a:xfrm>
          <a:off x="0" y="392776"/>
          <a:ext cx="3837409" cy="8248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Scores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latin typeface="Montserrat" panose="00000500000000000000" pitchFamily="50" charset="0"/>
            </a:rPr>
            <a:t>Geneva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latin typeface="Montserrat" panose="00000500000000000000" pitchFamily="50" charset="0"/>
            </a:rPr>
            <a:t>Wells</a:t>
          </a:r>
        </a:p>
      </dsp:txBody>
      <dsp:txXfrm>
        <a:off x="0" y="392776"/>
        <a:ext cx="3837409" cy="824830"/>
      </dsp:txXfrm>
    </dsp:sp>
    <dsp:sp modelId="{F2B35C21-3A34-42D1-8BC6-6627D70C49B7}">
      <dsp:nvSpPr>
        <dsp:cNvPr id="0" name=""/>
        <dsp:cNvSpPr/>
      </dsp:nvSpPr>
      <dsp:spPr>
        <a:xfrm>
          <a:off x="3837409" y="392776"/>
          <a:ext cx="3837409" cy="8248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kern="1200" baseline="0" dirty="0">
              <a:latin typeface="Montserrat" panose="00000500000000000000" pitchFamily="50" charset="0"/>
            </a:rPr>
            <a:t>Juicio clínico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3837409" y="392776"/>
        <a:ext cx="3837409" cy="824830"/>
      </dsp:txXfrm>
    </dsp:sp>
    <dsp:sp modelId="{E719D233-623B-4C7E-ACF6-F74D9889106E}">
      <dsp:nvSpPr>
        <dsp:cNvPr id="0" name=""/>
        <dsp:cNvSpPr/>
      </dsp:nvSpPr>
      <dsp:spPr>
        <a:xfrm>
          <a:off x="0" y="1217607"/>
          <a:ext cx="7674819" cy="9164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11093D-8E45-4C96-ACA9-196250E96542}">
      <dsp:nvSpPr>
        <dsp:cNvPr id="0" name=""/>
        <dsp:cNvSpPr/>
      </dsp:nvSpPr>
      <dsp:spPr>
        <a:xfrm>
          <a:off x="260201" y="0"/>
          <a:ext cx="574097" cy="574097"/>
        </a:xfrm>
        <a:prstGeom prst="chord">
          <a:avLst>
            <a:gd name="adj1" fmla="val 4800000"/>
            <a:gd name="adj2" fmla="val 1680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07242C-A35E-4BAC-B3DB-5B834BFFDECC}">
      <dsp:nvSpPr>
        <dsp:cNvPr id="0" name=""/>
        <dsp:cNvSpPr/>
      </dsp:nvSpPr>
      <dsp:spPr>
        <a:xfrm>
          <a:off x="317611" y="57409"/>
          <a:ext cx="459278" cy="459278"/>
        </a:xfrm>
        <a:prstGeom prst="pie">
          <a:avLst>
            <a:gd name="adj1" fmla="val 126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1937F8-6402-429D-B8C7-822A38353967}">
      <dsp:nvSpPr>
        <dsp:cNvPr id="0" name=""/>
        <dsp:cNvSpPr/>
      </dsp:nvSpPr>
      <dsp:spPr>
        <a:xfrm rot="16200000">
          <a:off x="-400011" y="1291719"/>
          <a:ext cx="1664883" cy="344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0" i="0" kern="1200" baseline="0" dirty="0">
              <a:latin typeface="Montserrat" panose="00000500000000000000" pitchFamily="50" charset="0"/>
            </a:rPr>
            <a:t>Baja</a:t>
          </a:r>
          <a:endParaRPr lang="es-CO" sz="2400" kern="1200" dirty="0">
            <a:latin typeface="Montserrat" panose="00000500000000000000" pitchFamily="50" charset="0"/>
          </a:endParaRPr>
        </a:p>
      </dsp:txBody>
      <dsp:txXfrm>
        <a:off x="-400011" y="1291719"/>
        <a:ext cx="1664883" cy="344458"/>
      </dsp:txXfrm>
    </dsp:sp>
    <dsp:sp modelId="{2C61EBB8-680C-4252-85C9-DF24AACD919B}">
      <dsp:nvSpPr>
        <dsp:cNvPr id="0" name=""/>
        <dsp:cNvSpPr/>
      </dsp:nvSpPr>
      <dsp:spPr>
        <a:xfrm>
          <a:off x="662069" y="0"/>
          <a:ext cx="1148195" cy="2296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0" i="0" kern="1200" baseline="0" dirty="0">
              <a:latin typeface="Montserrat" panose="00000500000000000000" pitchFamily="50" charset="0"/>
            </a:rPr>
            <a:t>10 % TEP confirmado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662069" y="0"/>
        <a:ext cx="1148195" cy="2296391"/>
      </dsp:txXfrm>
    </dsp:sp>
    <dsp:sp modelId="{8DBA2298-8FBC-499C-B9F3-43529195C985}">
      <dsp:nvSpPr>
        <dsp:cNvPr id="0" name=""/>
        <dsp:cNvSpPr/>
      </dsp:nvSpPr>
      <dsp:spPr>
        <a:xfrm>
          <a:off x="2050429" y="0"/>
          <a:ext cx="574097" cy="574097"/>
        </a:xfrm>
        <a:prstGeom prst="chord">
          <a:avLst>
            <a:gd name="adj1" fmla="val 4800000"/>
            <a:gd name="adj2" fmla="val 1680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0C7FCDD-DC8A-412E-914A-3AC2C6F55023}">
      <dsp:nvSpPr>
        <dsp:cNvPr id="0" name=""/>
        <dsp:cNvSpPr/>
      </dsp:nvSpPr>
      <dsp:spPr>
        <a:xfrm>
          <a:off x="2107839" y="57409"/>
          <a:ext cx="459278" cy="459278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01A1D71-899C-4D99-917C-9F6F9D9DC2DD}">
      <dsp:nvSpPr>
        <dsp:cNvPr id="0" name=""/>
        <dsp:cNvSpPr/>
      </dsp:nvSpPr>
      <dsp:spPr>
        <a:xfrm rot="16200000">
          <a:off x="1390217" y="1291719"/>
          <a:ext cx="1664883" cy="344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0" i="0" kern="1200" baseline="0" dirty="0">
              <a:latin typeface="Montserrat" panose="00000500000000000000" pitchFamily="50" charset="0"/>
            </a:rPr>
            <a:t>Moderada </a:t>
          </a:r>
          <a:endParaRPr lang="es-CO" sz="2400" kern="1200" dirty="0">
            <a:latin typeface="Montserrat" panose="00000500000000000000" pitchFamily="50" charset="0"/>
          </a:endParaRPr>
        </a:p>
      </dsp:txBody>
      <dsp:txXfrm>
        <a:off x="1390217" y="1291719"/>
        <a:ext cx="1664883" cy="344458"/>
      </dsp:txXfrm>
    </dsp:sp>
    <dsp:sp modelId="{71ADBE94-C818-4BAE-9471-3759B29125FB}">
      <dsp:nvSpPr>
        <dsp:cNvPr id="0" name=""/>
        <dsp:cNvSpPr/>
      </dsp:nvSpPr>
      <dsp:spPr>
        <a:xfrm>
          <a:off x="2452297" y="0"/>
          <a:ext cx="1148195" cy="2296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0" i="0" kern="1200" baseline="0" dirty="0">
              <a:latin typeface="Montserrat" panose="00000500000000000000" pitchFamily="50" charset="0"/>
            </a:rPr>
            <a:t>30% TEP confirmado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2452297" y="0"/>
        <a:ext cx="1148195" cy="2296391"/>
      </dsp:txXfrm>
    </dsp:sp>
    <dsp:sp modelId="{B570B9B0-F825-479E-9A38-2C2B057BFF88}">
      <dsp:nvSpPr>
        <dsp:cNvPr id="0" name=""/>
        <dsp:cNvSpPr/>
      </dsp:nvSpPr>
      <dsp:spPr>
        <a:xfrm>
          <a:off x="3840657" y="0"/>
          <a:ext cx="574097" cy="574097"/>
        </a:xfrm>
        <a:prstGeom prst="chord">
          <a:avLst>
            <a:gd name="adj1" fmla="val 4800000"/>
            <a:gd name="adj2" fmla="val 1680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D7A94C-3CE5-4B98-9B6F-039422E7973C}">
      <dsp:nvSpPr>
        <dsp:cNvPr id="0" name=""/>
        <dsp:cNvSpPr/>
      </dsp:nvSpPr>
      <dsp:spPr>
        <a:xfrm>
          <a:off x="3898067" y="57409"/>
          <a:ext cx="459278" cy="45927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B5422A-7A81-4D30-AFD4-B4E44A3DE654}">
      <dsp:nvSpPr>
        <dsp:cNvPr id="0" name=""/>
        <dsp:cNvSpPr/>
      </dsp:nvSpPr>
      <dsp:spPr>
        <a:xfrm rot="16200000">
          <a:off x="3180445" y="1291719"/>
          <a:ext cx="1664883" cy="344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0" i="0" kern="1200" baseline="0" dirty="0">
              <a:latin typeface="Montserrat" panose="00000500000000000000" pitchFamily="50" charset="0"/>
            </a:rPr>
            <a:t>Alta</a:t>
          </a:r>
          <a:endParaRPr lang="es-CO" sz="2400" kern="1200" dirty="0">
            <a:latin typeface="Montserrat" panose="00000500000000000000" pitchFamily="50" charset="0"/>
          </a:endParaRPr>
        </a:p>
      </dsp:txBody>
      <dsp:txXfrm>
        <a:off x="3180445" y="1291719"/>
        <a:ext cx="1664883" cy="344458"/>
      </dsp:txXfrm>
    </dsp:sp>
    <dsp:sp modelId="{6839CDBA-B48E-4190-B764-92CCFFA5E3B1}">
      <dsp:nvSpPr>
        <dsp:cNvPr id="0" name=""/>
        <dsp:cNvSpPr/>
      </dsp:nvSpPr>
      <dsp:spPr>
        <a:xfrm>
          <a:off x="4242526" y="0"/>
          <a:ext cx="1148195" cy="2296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0" i="0" kern="1200" baseline="0" dirty="0">
              <a:latin typeface="Montserrat" panose="00000500000000000000" pitchFamily="50" charset="0"/>
            </a:rPr>
            <a:t>65%  TEP confirmado	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4242526" y="0"/>
        <a:ext cx="1148195" cy="22963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B473C-299A-4C9B-8768-D10E7A6CB023}">
      <dsp:nvSpPr>
        <dsp:cNvPr id="0" name=""/>
        <dsp:cNvSpPr/>
      </dsp:nvSpPr>
      <dsp:spPr>
        <a:xfrm>
          <a:off x="0" y="0"/>
          <a:ext cx="76069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72D66-1748-4B23-BAD3-25CF8DCC0D58}">
      <dsp:nvSpPr>
        <dsp:cNvPr id="0" name=""/>
        <dsp:cNvSpPr/>
      </dsp:nvSpPr>
      <dsp:spPr>
        <a:xfrm>
          <a:off x="0" y="0"/>
          <a:ext cx="1521381" cy="3033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kern="1200" baseline="0" dirty="0">
              <a:latin typeface="Montserrat" panose="00000500000000000000" pitchFamily="50" charset="0"/>
            </a:rPr>
            <a:t>Dimero D</a:t>
          </a:r>
          <a:endParaRPr lang="es-CO" sz="2000" kern="1200" dirty="0">
            <a:latin typeface="Montserrat" panose="00000500000000000000" pitchFamily="50" charset="0"/>
          </a:endParaRPr>
        </a:p>
      </dsp:txBody>
      <dsp:txXfrm>
        <a:off x="0" y="0"/>
        <a:ext cx="1521381" cy="3033058"/>
      </dsp:txXfrm>
    </dsp:sp>
    <dsp:sp modelId="{F5B04FDE-4B3C-4F05-9A38-C77177CFB9EF}">
      <dsp:nvSpPr>
        <dsp:cNvPr id="0" name=""/>
        <dsp:cNvSpPr/>
      </dsp:nvSpPr>
      <dsp:spPr>
        <a:xfrm>
          <a:off x="1635485" y="35654"/>
          <a:ext cx="5971423" cy="713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kern="1200" baseline="0" dirty="0">
              <a:latin typeface="Montserrat" panose="00000500000000000000" pitchFamily="50" charset="0"/>
            </a:rPr>
            <a:t>Elevado en Ca, hospitalizados, infecciones severas, Enf inflamatorias y embarazo</a:t>
          </a:r>
          <a:endParaRPr lang="es-CO" sz="2000" kern="1200" dirty="0">
            <a:latin typeface="Montserrat" panose="00000500000000000000" pitchFamily="50" charset="0"/>
          </a:endParaRPr>
        </a:p>
      </dsp:txBody>
      <dsp:txXfrm>
        <a:off x="1635485" y="35654"/>
        <a:ext cx="5971423" cy="713094"/>
      </dsp:txXfrm>
    </dsp:sp>
    <dsp:sp modelId="{5FD5EB2A-1A34-4A5E-8843-7BCF5933A067}">
      <dsp:nvSpPr>
        <dsp:cNvPr id="0" name=""/>
        <dsp:cNvSpPr/>
      </dsp:nvSpPr>
      <dsp:spPr>
        <a:xfrm>
          <a:off x="1521381" y="748749"/>
          <a:ext cx="60855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00423-76F9-45EE-BB7D-22FE72E32106}">
      <dsp:nvSpPr>
        <dsp:cNvPr id="0" name=""/>
        <dsp:cNvSpPr/>
      </dsp:nvSpPr>
      <dsp:spPr>
        <a:xfrm>
          <a:off x="1635485" y="784403"/>
          <a:ext cx="5971423" cy="713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kern="1200" baseline="0" dirty="0">
              <a:latin typeface="Montserrat" panose="00000500000000000000" pitchFamily="50" charset="0"/>
            </a:rPr>
            <a:t>Excluir 1 TEP; NNT 3,</a:t>
          </a:r>
          <a:endParaRPr lang="es-CO" sz="2000" kern="1200" dirty="0">
            <a:latin typeface="Montserrat" panose="00000500000000000000" pitchFamily="50" charset="0"/>
          </a:endParaRPr>
        </a:p>
      </dsp:txBody>
      <dsp:txXfrm>
        <a:off x="1635485" y="784403"/>
        <a:ext cx="5971423" cy="713094"/>
      </dsp:txXfrm>
    </dsp:sp>
    <dsp:sp modelId="{7C76D3A8-69EE-4752-ACF6-CB44B0F150DD}">
      <dsp:nvSpPr>
        <dsp:cNvPr id="0" name=""/>
        <dsp:cNvSpPr/>
      </dsp:nvSpPr>
      <dsp:spPr>
        <a:xfrm>
          <a:off x="1521381" y="1497498"/>
          <a:ext cx="60855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E5AC71-752A-4CEB-A206-B0A47E99F446}">
      <dsp:nvSpPr>
        <dsp:cNvPr id="0" name=""/>
        <dsp:cNvSpPr/>
      </dsp:nvSpPr>
      <dsp:spPr>
        <a:xfrm>
          <a:off x="1635485" y="1533153"/>
          <a:ext cx="5971423" cy="713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kern="1200" baseline="0" dirty="0">
              <a:latin typeface="Montserrat" panose="00000500000000000000" pitchFamily="50" charset="0"/>
            </a:rPr>
            <a:t>Ajuste por edad en &gt;50años (edad x 10) =LIN</a:t>
          </a:r>
          <a:endParaRPr lang="es-CO" sz="2000" kern="1200" dirty="0">
            <a:latin typeface="Montserrat" panose="00000500000000000000" pitchFamily="50" charset="0"/>
          </a:endParaRPr>
        </a:p>
      </dsp:txBody>
      <dsp:txXfrm>
        <a:off x="1635485" y="1533153"/>
        <a:ext cx="5971423" cy="713094"/>
      </dsp:txXfrm>
    </dsp:sp>
    <dsp:sp modelId="{810BAC72-2B14-47BF-BC8A-A0F4995610ED}">
      <dsp:nvSpPr>
        <dsp:cNvPr id="0" name=""/>
        <dsp:cNvSpPr/>
      </dsp:nvSpPr>
      <dsp:spPr>
        <a:xfrm>
          <a:off x="1521381" y="2246247"/>
          <a:ext cx="60855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5F19A4-B69C-4C70-BE18-EBE05A291CAC}">
      <dsp:nvSpPr>
        <dsp:cNvPr id="0" name=""/>
        <dsp:cNvSpPr/>
      </dsp:nvSpPr>
      <dsp:spPr>
        <a:xfrm>
          <a:off x="1635485" y="2281902"/>
          <a:ext cx="5971423" cy="713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kern="1200" baseline="0" dirty="0">
              <a:latin typeface="Montserrat" panose="00000500000000000000" pitchFamily="50" charset="0"/>
            </a:rPr>
            <a:t>POC menos sensible 88% vs 95%: solo en baja probabilidad pre test</a:t>
          </a:r>
          <a:endParaRPr lang="es-CO" sz="2000" kern="1200" dirty="0">
            <a:latin typeface="Montserrat" panose="00000500000000000000" pitchFamily="50" charset="0"/>
          </a:endParaRPr>
        </a:p>
      </dsp:txBody>
      <dsp:txXfrm>
        <a:off x="1635485" y="2281902"/>
        <a:ext cx="5971423" cy="713094"/>
      </dsp:txXfrm>
    </dsp:sp>
    <dsp:sp modelId="{07C43F88-8C49-4AB6-9401-CEDD91CF54FE}">
      <dsp:nvSpPr>
        <dsp:cNvPr id="0" name=""/>
        <dsp:cNvSpPr/>
      </dsp:nvSpPr>
      <dsp:spPr>
        <a:xfrm>
          <a:off x="1521381" y="2994996"/>
          <a:ext cx="60855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4AB62-E2E5-4D0F-A9DE-D7890BA1224F}">
      <dsp:nvSpPr>
        <dsp:cNvPr id="0" name=""/>
        <dsp:cNvSpPr/>
      </dsp:nvSpPr>
      <dsp:spPr>
        <a:xfrm>
          <a:off x="0" y="33376"/>
          <a:ext cx="5781807" cy="628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kern="1200" baseline="0" dirty="0">
              <a:latin typeface="Montserrat" panose="00000500000000000000" pitchFamily="50" charset="0"/>
            </a:rPr>
            <a:t>Ventajas</a:t>
          </a:r>
          <a:endParaRPr lang="es-CO" sz="2000" kern="1200" dirty="0">
            <a:latin typeface="Montserrat" panose="00000500000000000000" pitchFamily="50" charset="0"/>
          </a:endParaRPr>
        </a:p>
      </dsp:txBody>
      <dsp:txXfrm>
        <a:off x="30705" y="64081"/>
        <a:ext cx="5720397" cy="567585"/>
      </dsp:txXfrm>
    </dsp:sp>
    <dsp:sp modelId="{02EDFF02-7ADF-4BA2-B198-C1D030738304}">
      <dsp:nvSpPr>
        <dsp:cNvPr id="0" name=""/>
        <dsp:cNvSpPr/>
      </dsp:nvSpPr>
      <dsp:spPr>
        <a:xfrm>
          <a:off x="0" y="662372"/>
          <a:ext cx="5781807" cy="912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572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b="0" i="0" kern="1200" baseline="0">
              <a:latin typeface="Montserrat" panose="00000500000000000000" pitchFamily="50" charset="0"/>
            </a:rPr>
            <a:t>Método de elección</a:t>
          </a:r>
          <a:endParaRPr lang="es-CO" sz="1800" kern="1200">
            <a:latin typeface="Montserrat" panose="00000500000000000000" pitchFamily="50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b="0" i="0" kern="1200" baseline="0">
              <a:latin typeface="Montserrat" panose="00000500000000000000" pitchFamily="50" charset="0"/>
            </a:rPr>
            <a:t>Valorar hasta nivel subsegmentario</a:t>
          </a:r>
          <a:endParaRPr lang="es-CO" sz="1800" kern="1200">
            <a:latin typeface="Montserrat" panose="00000500000000000000" pitchFamily="50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b="0" i="0" kern="1200" baseline="0">
              <a:latin typeface="Montserrat" panose="00000500000000000000" pitchFamily="50" charset="0"/>
            </a:rPr>
            <a:t>Permite Dx diferenciales</a:t>
          </a:r>
          <a:endParaRPr lang="es-CO" sz="1800" kern="1200">
            <a:latin typeface="Montserrat" panose="00000500000000000000" pitchFamily="50" charset="0"/>
          </a:endParaRPr>
        </a:p>
      </dsp:txBody>
      <dsp:txXfrm>
        <a:off x="0" y="662372"/>
        <a:ext cx="5781807" cy="912352"/>
      </dsp:txXfrm>
    </dsp:sp>
    <dsp:sp modelId="{5F4755D0-F3F9-4B64-B328-EED745208AD2}">
      <dsp:nvSpPr>
        <dsp:cNvPr id="0" name=""/>
        <dsp:cNvSpPr/>
      </dsp:nvSpPr>
      <dsp:spPr>
        <a:xfrm>
          <a:off x="0" y="1574724"/>
          <a:ext cx="5781807" cy="628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0" i="0" kern="1200" baseline="0">
              <a:latin typeface="Montserrat" panose="00000500000000000000" pitchFamily="50" charset="0"/>
            </a:rPr>
            <a:t>Limitaciones:</a:t>
          </a:r>
          <a:endParaRPr lang="es-CO" sz="2400" kern="1200">
            <a:latin typeface="Montserrat" panose="00000500000000000000" pitchFamily="50" charset="0"/>
          </a:endParaRPr>
        </a:p>
      </dsp:txBody>
      <dsp:txXfrm>
        <a:off x="30705" y="1605429"/>
        <a:ext cx="5720397" cy="567585"/>
      </dsp:txXfrm>
    </dsp:sp>
    <dsp:sp modelId="{AABEB026-DF1E-4879-9057-7349B9A988AC}">
      <dsp:nvSpPr>
        <dsp:cNvPr id="0" name=""/>
        <dsp:cNvSpPr/>
      </dsp:nvSpPr>
      <dsp:spPr>
        <a:xfrm>
          <a:off x="0" y="2203720"/>
          <a:ext cx="5781807" cy="71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572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b="0" i="0" kern="1200" baseline="0">
              <a:latin typeface="Montserrat" panose="00000500000000000000" pitchFamily="50" charset="0"/>
            </a:rPr>
            <a:t>Radiación</a:t>
          </a:r>
          <a:endParaRPr lang="es-CO" sz="1800" kern="1200">
            <a:latin typeface="Montserrat" panose="00000500000000000000" pitchFamily="50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b="0" i="0" kern="1200" baseline="0">
              <a:latin typeface="Montserrat" panose="00000500000000000000" pitchFamily="50" charset="0"/>
            </a:rPr>
            <a:t>Uso de contrastes yodados</a:t>
          </a:r>
          <a:endParaRPr lang="es-CO" sz="1800" kern="1200">
            <a:latin typeface="Montserrat" panose="00000500000000000000" pitchFamily="50" charset="0"/>
          </a:endParaRPr>
        </a:p>
      </dsp:txBody>
      <dsp:txXfrm>
        <a:off x="0" y="2203720"/>
        <a:ext cx="5781807" cy="712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076A1-C3B2-454F-9970-876A9DB0DF63}" type="datetimeFigureOut">
              <a:rPr lang="es-CO" smtClean="0"/>
              <a:t>29/01/2021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3B447-0919-E64E-9343-5603C70B4E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344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Insertar iconos</a:t>
            </a:r>
          </a:p>
          <a:p>
            <a:r>
              <a:rPr lang="es-CO" dirty="0" err="1"/>
              <a:t>Amuenteo</a:t>
            </a:r>
            <a:r>
              <a:rPr lang="es-CO" baseline="0" dirty="0"/>
              <a:t> de presión VD (</a:t>
            </a:r>
            <a:r>
              <a:rPr lang="es-CO" baseline="0" dirty="0" err="1"/>
              <a:t>strain</a:t>
            </a:r>
            <a:r>
              <a:rPr lang="es-CO" baseline="0" dirty="0"/>
              <a:t>) casos mas severos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DA8A-C57E-41A5-96BF-6FD078732AA7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9587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*perfil alto riesgo SAF con </a:t>
            </a:r>
            <a:r>
              <a:rPr lang="es-CO" dirty="0" err="1"/>
              <a:t>rivaroxaban</a:t>
            </a:r>
            <a:r>
              <a:rPr lang="es-CO" baseline="0" dirty="0"/>
              <a:t> mas eventos </a:t>
            </a:r>
            <a:r>
              <a:rPr lang="es-CO" baseline="0" dirty="0" err="1"/>
              <a:t>tromboembolicos</a:t>
            </a:r>
            <a:r>
              <a:rPr lang="es-CO" baseline="0" dirty="0"/>
              <a:t>, en otro estudio pequeño si funcionaba, ver Recomendaciones EULAR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DA8A-C57E-41A5-96BF-6FD078732AA7}" type="slidenum">
              <a:rPr lang="es-CO" smtClean="0"/>
              <a:t>43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143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Ambos con buen rendimiento diagnostico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DA8A-C57E-41A5-96BF-6FD078732AA7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0648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POC: </a:t>
            </a:r>
            <a:r>
              <a:rPr lang="es-CO" dirty="0" err="1"/>
              <a:t>point</a:t>
            </a:r>
            <a:r>
              <a:rPr lang="es-CO" baseline="0" dirty="0"/>
              <a:t> of </a:t>
            </a:r>
            <a:r>
              <a:rPr lang="es-CO" baseline="0" dirty="0" err="1"/>
              <a:t>care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DA8A-C57E-41A5-96BF-6FD078732AA7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6716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Probabilidad </a:t>
            </a:r>
            <a:r>
              <a:rPr lang="es-CO" dirty="0" err="1"/>
              <a:t>pretest</a:t>
            </a:r>
            <a:r>
              <a:rPr lang="es-CO" dirty="0"/>
              <a:t> hasta intermedia descarta con seguridad en alta</a:t>
            </a:r>
            <a:r>
              <a:rPr lang="es-CO" baseline="0" dirty="0"/>
              <a:t> es controversial</a:t>
            </a:r>
          </a:p>
          <a:p>
            <a:r>
              <a:rPr lang="es-CO" baseline="0" dirty="0"/>
              <a:t>Excelente sensibilidad y especificidad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DA8A-C57E-41A5-96BF-6FD078732AA7}" type="slidenum">
              <a:rPr lang="es-CO" smtClean="0"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1299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Encontrar esto en pacientes inestables alta probabilidad de TEP</a:t>
            </a:r>
          </a:p>
          <a:p>
            <a:r>
              <a:rPr lang="es-CO" dirty="0" err="1"/>
              <a:t>Ninfuno</a:t>
            </a:r>
            <a:r>
              <a:rPr lang="es-CO" baseline="0" dirty="0"/>
              <a:t> en </a:t>
            </a:r>
            <a:r>
              <a:rPr lang="es-CO" baseline="0" dirty="0" err="1"/>
              <a:t>inesable</a:t>
            </a:r>
            <a:r>
              <a:rPr lang="es-CO" baseline="0" dirty="0"/>
              <a:t> descarta TEP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DA8A-C57E-41A5-96BF-6FD078732AA7}" type="slidenum">
              <a:rPr lang="es-CO" smtClean="0"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9280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Riesgo de recurrencia es después de 3 meses de tratamiento y suspender anticoagulación</a:t>
            </a:r>
          </a:p>
          <a:p>
            <a:r>
              <a:rPr lang="es-CO" dirty="0"/>
              <a:t>Alto riesgo</a:t>
            </a:r>
            <a:r>
              <a:rPr lang="es-CO" baseline="0" dirty="0"/>
              <a:t> también son deficiencia de </a:t>
            </a:r>
            <a:r>
              <a:rPr lang="es-CO" baseline="0" dirty="0" err="1"/>
              <a:t>prot</a:t>
            </a:r>
            <a:r>
              <a:rPr lang="es-CO" baseline="0" dirty="0"/>
              <a:t> C, </a:t>
            </a:r>
            <a:r>
              <a:rPr lang="es-CO" baseline="0" dirty="0" err="1"/>
              <a:t>prot</a:t>
            </a:r>
            <a:r>
              <a:rPr lang="es-CO" baseline="0" dirty="0"/>
              <a:t> S, Factor V Leiden homocigoto, </a:t>
            </a:r>
            <a:r>
              <a:rPr lang="es-CO" baseline="0" dirty="0" err="1"/>
              <a:t>prorombina</a:t>
            </a:r>
            <a:r>
              <a:rPr lang="es-CO" baseline="0" dirty="0"/>
              <a:t> G20210A homocigota, </a:t>
            </a:r>
          </a:p>
          <a:p>
            <a:r>
              <a:rPr lang="es-CO" baseline="0" dirty="0"/>
              <a:t>en heterocigotos no se recomienda </a:t>
            </a:r>
            <a:r>
              <a:rPr lang="es-CO" baseline="0" dirty="0" err="1"/>
              <a:t>anticoagular</a:t>
            </a:r>
            <a:r>
              <a:rPr lang="es-CO" baseline="0" dirty="0"/>
              <a:t> indefinidamente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DA8A-C57E-41A5-96BF-6FD078732AA7}" type="slidenum">
              <a:rPr lang="es-CO" smtClean="0"/>
              <a:t>39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2985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*perfil alto riesgo SAF con </a:t>
            </a:r>
            <a:r>
              <a:rPr lang="es-CO" dirty="0" err="1"/>
              <a:t>rivaroxaban</a:t>
            </a:r>
            <a:r>
              <a:rPr lang="es-CO" baseline="0" dirty="0"/>
              <a:t> mas eventos </a:t>
            </a:r>
            <a:r>
              <a:rPr lang="es-CO" baseline="0" dirty="0" err="1"/>
              <a:t>tromboembolicos</a:t>
            </a:r>
            <a:r>
              <a:rPr lang="es-CO" baseline="0" dirty="0"/>
              <a:t>, en otro estudio pequeño si funcionaba, ver Recomendaciones EULAR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DA8A-C57E-41A5-96BF-6FD078732AA7}" type="slidenum">
              <a:rPr lang="es-CO" smtClean="0"/>
              <a:t>40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7461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*perfil alto riesgo SAF con </a:t>
            </a:r>
            <a:r>
              <a:rPr lang="es-CO" dirty="0" err="1"/>
              <a:t>rivaroxaban</a:t>
            </a:r>
            <a:r>
              <a:rPr lang="es-CO" baseline="0" dirty="0"/>
              <a:t> mas eventos </a:t>
            </a:r>
            <a:r>
              <a:rPr lang="es-CO" baseline="0" dirty="0" err="1"/>
              <a:t>tromboembolicos</a:t>
            </a:r>
            <a:r>
              <a:rPr lang="es-CO" baseline="0" dirty="0"/>
              <a:t>, en otro estudio pequeño si funcionaba, ver Recomendaciones EULAR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DA8A-C57E-41A5-96BF-6FD078732AA7}" type="slidenum">
              <a:rPr lang="es-CO" smtClean="0"/>
              <a:t>41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5529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*perfil alto riesgo SAF con </a:t>
            </a:r>
            <a:r>
              <a:rPr lang="es-CO" dirty="0" err="1"/>
              <a:t>rivaroxaban</a:t>
            </a:r>
            <a:r>
              <a:rPr lang="es-CO" baseline="0" dirty="0"/>
              <a:t> mas eventos </a:t>
            </a:r>
            <a:r>
              <a:rPr lang="es-CO" baseline="0" dirty="0" err="1"/>
              <a:t>tromboembolicos</a:t>
            </a:r>
            <a:r>
              <a:rPr lang="es-CO" baseline="0" dirty="0"/>
              <a:t>, en otro estudio pequeño si funcionaba, ver Recomendaciones EULAR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DA8A-C57E-41A5-96BF-6FD078732AA7}" type="slidenum">
              <a:rPr lang="es-CO" smtClean="0"/>
              <a:t>42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104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7" name="Body Level One…"/>
          <p:cNvSpPr txBox="1">
            <a:spLocks noGrp="1"/>
          </p:cNvSpPr>
          <p:nvPr>
            <p:ph type="body" idx="1"/>
          </p:nvPr>
        </p:nvSpPr>
        <p:spPr>
          <a:xfrm>
            <a:off x="844550" y="1677532"/>
            <a:ext cx="10502900" cy="4545468"/>
          </a:xfrm>
          <a:prstGeom prst="rect">
            <a:avLst/>
          </a:prstGeom>
        </p:spPr>
        <p:txBody>
          <a:bodyPr/>
          <a:lstStyle>
            <a:lvl1pPr marL="254000" indent="-254000">
              <a:buClr>
                <a:srgbClr val="314975"/>
              </a:buClr>
              <a:buSzPct val="70000"/>
              <a:buChar char="❖"/>
              <a:defRPr sz="2400"/>
            </a:lvl1pPr>
            <a:lvl2pPr marL="444500" indent="-254000">
              <a:buClr>
                <a:srgbClr val="314975"/>
              </a:buClr>
              <a:buSzPct val="70000"/>
              <a:buChar char="❖"/>
              <a:defRPr sz="2400"/>
            </a:lvl2pPr>
            <a:lvl3pPr marL="635000" indent="-254000">
              <a:buClr>
                <a:srgbClr val="314975"/>
              </a:buClr>
              <a:buSzPct val="70000"/>
              <a:buChar char="❖"/>
              <a:defRPr sz="2400"/>
            </a:lvl3pPr>
            <a:lvl4pPr marL="825500" indent="-254000">
              <a:buClr>
                <a:srgbClr val="314975"/>
              </a:buClr>
              <a:buSzPct val="70000"/>
              <a:buChar char="❖"/>
              <a:defRPr sz="2400"/>
            </a:lvl4pPr>
            <a:lvl5pPr marL="1016000" indent="-254000">
              <a:buClr>
                <a:srgbClr val="314975"/>
              </a:buClr>
              <a:buSzPct val="70000"/>
              <a:buChar char="❖"/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2D279D07-FE5A-47C5-92C4-0DE7E383B7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299304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29/01/2021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23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24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12.xml" Type="http://schemas.openxmlformats.org/officeDocument/2006/relationships/slideLayout"/></Relationships>
</file>

<file path=ppt/slides/_rels/slide41.xml.rels><?xml version="1.0" encoding="UTF-8" standalone="yes" ?><Relationships xmlns="http://schemas.openxmlformats.org/package/2006/relationships"><Relationship Id="rId3" Target="../media/image21.pn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12.xml" Type="http://schemas.openxmlformats.org/officeDocument/2006/relationships/slideLayout"/><Relationship Id="rId4" Target="../media/image22.jpeg" Type="http://schemas.openxmlformats.org/officeDocument/2006/relationships/image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30004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Tromboembolismo </a:t>
            </a:r>
            <a:r>
              <a:rPr lang="en-US" dirty="0" err="1"/>
              <a:t>pulmonar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81300" y="3297471"/>
            <a:ext cx="6629400" cy="1655762"/>
          </a:xfrm>
        </p:spPr>
        <p:txBody>
          <a:bodyPr/>
          <a:lstStyle/>
          <a:p>
            <a:r>
              <a:rPr lang="en-US" dirty="0"/>
              <a:t>Mateo Zuluaga Gómez</a:t>
            </a:r>
          </a:p>
          <a:p>
            <a:r>
              <a:rPr lang="en-US" dirty="0" err="1"/>
              <a:t>Residente</a:t>
            </a:r>
            <a:r>
              <a:rPr lang="en-US" dirty="0"/>
              <a:t> </a:t>
            </a:r>
            <a:r>
              <a:rPr lang="en-US" dirty="0" err="1"/>
              <a:t>Medicina</a:t>
            </a:r>
            <a:r>
              <a:rPr lang="en-US" dirty="0"/>
              <a:t> de Urgencias</a:t>
            </a:r>
          </a:p>
        </p:txBody>
      </p:sp>
    </p:spTree>
    <p:extLst>
      <p:ext uri="{BB962C8B-B14F-4D97-AF65-F5344CB8AC3E}">
        <p14:creationId xmlns:p14="http://schemas.microsoft.com/office/powerpoint/2010/main" val="996032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998387311"/>
              </p:ext>
            </p:extLst>
          </p:nvPr>
        </p:nvGraphicFramePr>
        <p:xfrm>
          <a:off x="6312995" y="3026120"/>
          <a:ext cx="5574206" cy="3189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redondeado 5"/>
          <p:cNvSpPr/>
          <p:nvPr/>
        </p:nvSpPr>
        <p:spPr>
          <a:xfrm>
            <a:off x="8616243" y="390379"/>
            <a:ext cx="3065318" cy="1021556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20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&lt;40%</a:t>
            </a:r>
            <a:r>
              <a:rPr kumimoji="0" lang="es-CO" sz="2000" b="0" i="0" u="none" strike="noStrike" cap="none" spc="0" normalizeH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 tiene factores predisponentes</a:t>
            </a:r>
            <a:endParaRPr kumimoji="0" lang="es-CO" sz="2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Montserrat" panose="00000500000000000000" pitchFamily="50" charset="0"/>
              <a:ea typeface="Palatino"/>
              <a:cs typeface="Palatino"/>
              <a:sym typeface="Palatino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8616243" y="1594962"/>
            <a:ext cx="3065318" cy="1021556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2000" dirty="0">
                <a:solidFill>
                  <a:schemeClr val="tx1"/>
                </a:solidFill>
                <a:latin typeface="Montserrat" panose="00000500000000000000" pitchFamily="50" charset="0"/>
                <a:ea typeface="Palatino"/>
                <a:cs typeface="Palatino"/>
              </a:rPr>
              <a:t>Hasta </a:t>
            </a:r>
            <a:r>
              <a:rPr kumimoji="0" lang="es-CO" sz="20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40%</a:t>
            </a:r>
            <a:r>
              <a:rPr kumimoji="0" lang="es-CO" sz="2000" b="0" i="0" u="none" strike="noStrike" cap="none" spc="0" normalizeH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 tienen SaO2 normal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9B6C3A6A-C7D8-6947-8435-C4EF172B3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97" y="899147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Manifestaciones clínicas</a:t>
            </a:r>
          </a:p>
        </p:txBody>
      </p:sp>
    </p:spTree>
    <p:extLst>
      <p:ext uri="{BB962C8B-B14F-4D97-AF65-F5344CB8AC3E}">
        <p14:creationId xmlns:p14="http://schemas.microsoft.com/office/powerpoint/2010/main" val="31086824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37633695"/>
              </p:ext>
            </p:extLst>
          </p:nvPr>
        </p:nvGraphicFramePr>
        <p:xfrm>
          <a:off x="4195259" y="1493731"/>
          <a:ext cx="7834816" cy="3528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61A8F222-A393-2149-BAB9-EE612BECD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099" y="853439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Electrocardiograma</a:t>
            </a:r>
          </a:p>
        </p:txBody>
      </p:sp>
    </p:spTree>
    <p:extLst>
      <p:ext uri="{BB962C8B-B14F-4D97-AF65-F5344CB8AC3E}">
        <p14:creationId xmlns:p14="http://schemas.microsoft.com/office/powerpoint/2010/main" val="63625909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33266171"/>
              </p:ext>
            </p:extLst>
          </p:nvPr>
        </p:nvGraphicFramePr>
        <p:xfrm>
          <a:off x="4160535" y="1942171"/>
          <a:ext cx="7674819" cy="1309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200770930"/>
              </p:ext>
            </p:extLst>
          </p:nvPr>
        </p:nvGraphicFramePr>
        <p:xfrm>
          <a:off x="5983388" y="3911918"/>
          <a:ext cx="5650923" cy="2296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EE135103-EF30-8447-BCD3-EE6EB2E49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49" y="790664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Diagnóstico</a:t>
            </a:r>
          </a:p>
        </p:txBody>
      </p:sp>
    </p:spTree>
    <p:extLst>
      <p:ext uri="{BB962C8B-B14F-4D97-AF65-F5344CB8AC3E}">
        <p14:creationId xmlns:p14="http://schemas.microsoft.com/office/powerpoint/2010/main" val="198085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81A001-2E78-1547-98D9-C9F5A5994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520" y="1240340"/>
            <a:ext cx="7278105" cy="437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75336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F3B41BC0-F2AE-DA4A-A18B-0A04E6A79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456" y="2315707"/>
            <a:ext cx="7632880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247D3ACF-44D6-9141-A8DD-C228AEAA4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456" y="1211829"/>
            <a:ext cx="763288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75860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943B2128-6C33-1B44-AF62-AB883C05E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25" r="-1425"/>
          <a:stretch>
            <a:fillRect/>
          </a:stretch>
        </p:blipFill>
        <p:spPr bwMode="auto">
          <a:xfrm>
            <a:off x="4822825" y="1150143"/>
            <a:ext cx="7118350" cy="455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55315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10525747"/>
              </p:ext>
            </p:extLst>
          </p:nvPr>
        </p:nvGraphicFramePr>
        <p:xfrm>
          <a:off x="4323502" y="1408450"/>
          <a:ext cx="7606909" cy="3033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 5"/>
          <p:cNvSpPr/>
          <p:nvPr/>
        </p:nvSpPr>
        <p:spPr>
          <a:xfrm>
            <a:off x="3533542" y="3549848"/>
            <a:ext cx="1808018" cy="615553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lvl="0" algn="ctr"/>
            <a:r>
              <a:rPr lang="es-CO" sz="2000" dirty="0">
                <a:solidFill>
                  <a:schemeClr val="tx1"/>
                </a:solidFill>
                <a:latin typeface="Montserrat" panose="00000500000000000000" pitchFamily="50" charset="0"/>
              </a:rPr>
              <a:t>Alto VPN Bajo VPP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82AAD8F-822E-F941-B96C-9FB7C78EA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97" y="426421"/>
            <a:ext cx="10863805" cy="982029"/>
          </a:xfrm>
        </p:spPr>
        <p:txBody>
          <a:bodyPr>
            <a:normAutofit/>
          </a:bodyPr>
          <a:lstStyle/>
          <a:p>
            <a:r>
              <a:rPr lang="es-ES_tradnl" sz="2800" b="1" dirty="0">
                <a:solidFill>
                  <a:srgbClr val="06B0AA"/>
                </a:solidFill>
              </a:rPr>
              <a:t>Ayudas diagnósticas</a:t>
            </a:r>
          </a:p>
        </p:txBody>
      </p:sp>
    </p:spTree>
    <p:extLst>
      <p:ext uri="{BB962C8B-B14F-4D97-AF65-F5344CB8AC3E}">
        <p14:creationId xmlns:p14="http://schemas.microsoft.com/office/powerpoint/2010/main" val="34742389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76898749"/>
              </p:ext>
            </p:extLst>
          </p:nvPr>
        </p:nvGraphicFramePr>
        <p:xfrm>
          <a:off x="5371735" y="1222414"/>
          <a:ext cx="5781807" cy="2949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redondeado 4"/>
          <p:cNvSpPr/>
          <p:nvPr/>
        </p:nvSpPr>
        <p:spPr>
          <a:xfrm>
            <a:off x="7335009" y="4542232"/>
            <a:ext cx="3054928" cy="1225868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6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VPN:</a:t>
            </a:r>
          </a:p>
          <a:p>
            <a: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1600" dirty="0">
                <a:solidFill>
                  <a:schemeClr val="tx1"/>
                </a:solidFill>
                <a:latin typeface="Montserrat" panose="00000500000000000000" pitchFamily="50" charset="0"/>
              </a:rPr>
              <a:t>Baja e intermedia: 96 y 89%</a:t>
            </a:r>
          </a:p>
          <a:p>
            <a: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6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Alta:</a:t>
            </a:r>
            <a:r>
              <a:rPr kumimoji="0" lang="es-CO" sz="1600" b="0" i="0" u="none" strike="noStrike" cap="none" spc="0" normalizeH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 58%</a:t>
            </a:r>
            <a:endParaRPr kumimoji="0" lang="es-CO" sz="16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Montserrat" panose="00000500000000000000" pitchFamily="50" charset="0"/>
              <a:ea typeface="Palatino"/>
              <a:cs typeface="Palatino"/>
              <a:sym typeface="Palatino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ECEE9BF-FC76-494F-BB3E-0DF02E8D1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49" y="882014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AngioTAC</a:t>
            </a:r>
          </a:p>
        </p:txBody>
      </p:sp>
    </p:spTree>
    <p:extLst>
      <p:ext uri="{BB962C8B-B14F-4D97-AF65-F5344CB8AC3E}">
        <p14:creationId xmlns:p14="http://schemas.microsoft.com/office/powerpoint/2010/main" val="162885536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140680099"/>
              </p:ext>
            </p:extLst>
          </p:nvPr>
        </p:nvGraphicFramePr>
        <p:xfrm>
          <a:off x="4213180" y="619126"/>
          <a:ext cx="7685171" cy="569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906687AC-DFD7-A242-BB08-96FEA702A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4" y="767714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Gammagrafía</a:t>
            </a:r>
          </a:p>
        </p:txBody>
      </p:sp>
    </p:spTree>
    <p:extLst>
      <p:ext uri="{BB962C8B-B14F-4D97-AF65-F5344CB8AC3E}">
        <p14:creationId xmlns:p14="http://schemas.microsoft.com/office/powerpoint/2010/main" val="246928587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143306" y="1321118"/>
            <a:ext cx="6530123" cy="4545468"/>
          </a:xfrm>
        </p:spPr>
        <p:txBody>
          <a:bodyPr>
            <a:normAutofit/>
          </a:bodyPr>
          <a:lstStyle/>
          <a:p>
            <a:r>
              <a:rPr lang="es-CO" sz="2000" dirty="0"/>
              <a:t>Gold standard</a:t>
            </a:r>
          </a:p>
          <a:p>
            <a:r>
              <a:rPr lang="es-CO" sz="2000" dirty="0"/>
              <a:t>No muy utilizado por rendimiento similar con AngioTAC</a:t>
            </a:r>
          </a:p>
          <a:p>
            <a:r>
              <a:rPr lang="es-CO" sz="2000" dirty="0"/>
              <a:t>Mortalidad 0,5%</a:t>
            </a:r>
          </a:p>
          <a:p>
            <a:r>
              <a:rPr lang="es-CO" sz="2000" dirty="0"/>
              <a:t>Complicaciones mayores no fatales: 1%</a:t>
            </a:r>
          </a:p>
          <a:p>
            <a:r>
              <a:rPr lang="es-CO" sz="2000" dirty="0"/>
              <a:t>Complicaciones menores: 5%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B7A0149F-22BA-534E-9095-9DD2F48F4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4" y="1177289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Angiografía</a:t>
            </a:r>
          </a:p>
        </p:txBody>
      </p:sp>
    </p:spTree>
    <p:extLst>
      <p:ext uri="{BB962C8B-B14F-4D97-AF65-F5344CB8AC3E}">
        <p14:creationId xmlns:p14="http://schemas.microsoft.com/office/powerpoint/2010/main" val="304883724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A35E46C-948C-2049-A4B2-04081CDD3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6245" y="171220"/>
            <a:ext cx="7530790" cy="350729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192692593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38315" y="996928"/>
            <a:ext cx="10502900" cy="3968362"/>
          </a:xfrm>
        </p:spPr>
        <p:txBody>
          <a:bodyPr>
            <a:normAutofit/>
          </a:bodyPr>
          <a:lstStyle/>
          <a:p>
            <a:endParaRPr lang="es-CO" sz="1800" dirty="0"/>
          </a:p>
          <a:p>
            <a:r>
              <a:rPr lang="es-CO" sz="1800" dirty="0"/>
              <a:t>VPN: 40-50%</a:t>
            </a:r>
          </a:p>
          <a:p>
            <a:r>
              <a:rPr lang="es-CO" sz="1800" dirty="0"/>
              <a:t>VD dilatado &gt;25%</a:t>
            </a:r>
          </a:p>
          <a:p>
            <a:r>
              <a:rPr lang="es-CO" sz="1800" dirty="0"/>
              <a:t>Disfunción y sobrecarga VD</a:t>
            </a:r>
          </a:p>
          <a:p>
            <a:pPr lvl="1"/>
            <a:r>
              <a:rPr lang="es-CO" sz="1800" dirty="0"/>
              <a:t>Tiempo eyección pico pulmonar &lt;60ms</a:t>
            </a:r>
          </a:p>
          <a:p>
            <a:pPr lvl="1"/>
            <a:r>
              <a:rPr lang="es-CO" sz="1800" dirty="0"/>
              <a:t>Gradiente pico sistólico tricúspide &lt;60mmHG (signo 60/60)</a:t>
            </a:r>
          </a:p>
          <a:p>
            <a:pPr lvl="1"/>
            <a:r>
              <a:rPr lang="es-CO" sz="1800" dirty="0"/>
              <a:t>Signo de </a:t>
            </a:r>
            <a:r>
              <a:rPr lang="es-CO" sz="1800" dirty="0" err="1"/>
              <a:t>McConnell</a:t>
            </a:r>
            <a:r>
              <a:rPr lang="es-CO" sz="1800" dirty="0"/>
              <a:t>:</a:t>
            </a:r>
          </a:p>
          <a:p>
            <a:pPr lvl="2"/>
            <a:r>
              <a:rPr lang="es-CO" sz="1600" dirty="0"/>
              <a:t>Disminución contractilidad pared libre VD comparado con el </a:t>
            </a:r>
            <a:r>
              <a:rPr lang="es-CO" sz="1600" dirty="0" err="1"/>
              <a:t>apex</a:t>
            </a:r>
            <a:r>
              <a:rPr lang="es-CO" sz="1600" dirty="0"/>
              <a:t> VD</a:t>
            </a:r>
          </a:p>
          <a:p>
            <a:endParaRPr lang="es-CO" sz="1800" dirty="0"/>
          </a:p>
        </p:txBody>
      </p:sp>
      <p:sp>
        <p:nvSpPr>
          <p:cNvPr id="4" name="Cerrar llave 3"/>
          <p:cNvSpPr/>
          <p:nvPr/>
        </p:nvSpPr>
        <p:spPr>
          <a:xfrm>
            <a:off x="8915849" y="2458444"/>
            <a:ext cx="540328" cy="146511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812569" y="3037114"/>
            <a:ext cx="250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dirty="0">
                <a:latin typeface="Montserrat" panose="00000500000000000000" pitchFamily="50" charset="0"/>
              </a:rPr>
              <a:t>solo en 12-20%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496700FA-8CA7-5848-85D4-8BD5B1922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315" y="412233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Ecocardiograma </a:t>
            </a:r>
          </a:p>
        </p:txBody>
      </p:sp>
    </p:spTree>
    <p:extLst>
      <p:ext uri="{BB962C8B-B14F-4D97-AF65-F5344CB8AC3E}">
        <p14:creationId xmlns:p14="http://schemas.microsoft.com/office/powerpoint/2010/main" val="420829807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64758" y="1617029"/>
            <a:ext cx="10216197" cy="3572790"/>
          </a:xfrm>
        </p:spPr>
        <p:txBody>
          <a:bodyPr>
            <a:normAutofit/>
          </a:bodyPr>
          <a:lstStyle/>
          <a:p>
            <a:r>
              <a:rPr lang="es-CO" sz="1800" dirty="0"/>
              <a:t>Solo validado en cuatro puntos: ingles y fosas poplíteas</a:t>
            </a:r>
          </a:p>
          <a:p>
            <a:r>
              <a:rPr lang="es-CO" sz="1800" dirty="0"/>
              <a:t>Un solo parámetro es evaluable : falta de compresión completa</a:t>
            </a:r>
          </a:p>
          <a:p>
            <a:r>
              <a:rPr lang="es-CO" sz="1800" dirty="0"/>
              <a:t>Si es positivo para TVP proximal se considera Dx TEP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5782D9A-09EF-AD4A-B9B3-482DA552E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038" y="635000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Ecografía </a:t>
            </a:r>
            <a:r>
              <a:rPr lang="es-ES_tradnl" sz="2800" b="1" dirty="0" err="1">
                <a:solidFill>
                  <a:srgbClr val="06B0AA"/>
                </a:solidFill>
              </a:rPr>
              <a:t>Doppler</a:t>
            </a:r>
            <a:r>
              <a:rPr lang="es-ES_tradnl" sz="2800" b="1" dirty="0">
                <a:solidFill>
                  <a:srgbClr val="06B0AA"/>
                </a:solidFill>
              </a:rPr>
              <a:t> de miembros inferiores</a:t>
            </a:r>
          </a:p>
        </p:txBody>
      </p:sp>
    </p:spTree>
    <p:extLst>
      <p:ext uri="{BB962C8B-B14F-4D97-AF65-F5344CB8AC3E}">
        <p14:creationId xmlns:p14="http://schemas.microsoft.com/office/powerpoint/2010/main" val="107745832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0DCCEBF1-31B4-694D-AEEF-B129C1EA9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332" y="279360"/>
            <a:ext cx="8523249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4992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A6E3CEB-2386-4744-ACF3-780041010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578" y="123825"/>
            <a:ext cx="10106025" cy="661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45929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CC2054A-97A6-8544-A95D-1EAA40A86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93287"/>
            <a:ext cx="100584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329851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049014F-45C9-9D41-AD42-7F293897D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97" y="1100255"/>
            <a:ext cx="10863805" cy="982029"/>
          </a:xfrm>
        </p:spPr>
        <p:txBody>
          <a:bodyPr/>
          <a:lstStyle/>
          <a:p>
            <a:r>
              <a:rPr lang="es-ES_tradnl" sz="2800" b="1" dirty="0" err="1">
                <a:solidFill>
                  <a:srgbClr val="06B0AA"/>
                </a:solidFill>
              </a:rPr>
              <a:t>Biomarcadores</a:t>
            </a:r>
            <a:endParaRPr lang="es-ES_tradnl" sz="2800" b="1" dirty="0">
              <a:solidFill>
                <a:srgbClr val="06B0AA"/>
              </a:solidFill>
            </a:endParaRP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898053F9-4CFD-7042-B289-05300706C1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8831264"/>
              </p:ext>
            </p:extLst>
          </p:nvPr>
        </p:nvGraphicFramePr>
        <p:xfrm>
          <a:off x="5481521" y="1218852"/>
          <a:ext cx="5376979" cy="4420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764386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BB1C1B-7D8F-CA46-BCD0-D1B3F11E7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331" y="374650"/>
            <a:ext cx="8057895" cy="332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7512226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974E2F8C-C121-FB4D-B2D6-CE16BA0F5B52}"/>
              </a:ext>
            </a:extLst>
          </p:cNvPr>
          <p:cNvGrpSpPr/>
          <p:nvPr/>
        </p:nvGrpSpPr>
        <p:grpSpPr>
          <a:xfrm>
            <a:off x="2546149" y="269542"/>
            <a:ext cx="9565005" cy="3692842"/>
            <a:chOff x="1323975" y="1690687"/>
            <a:chExt cx="9544050" cy="3476625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014D9AD4-642B-6646-B2E2-3F1933889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3975" y="1690687"/>
              <a:ext cx="9544050" cy="3476625"/>
            </a:xfrm>
            <a:prstGeom prst="rect">
              <a:avLst/>
            </a:prstGeom>
          </p:spPr>
        </p:pic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FD4116B2-0093-A241-9D4A-8B931017C086}"/>
                </a:ext>
              </a:extLst>
            </p:cNvPr>
            <p:cNvSpPr/>
            <p:nvPr/>
          </p:nvSpPr>
          <p:spPr>
            <a:xfrm>
              <a:off x="1428206" y="1804405"/>
              <a:ext cx="2351315" cy="260781"/>
            </a:xfrm>
            <a:prstGeom prst="rect">
              <a:avLst/>
            </a:prstGeom>
            <a:solidFill>
              <a:srgbClr val="C3C6C9"/>
            </a:solidFill>
            <a:ln w="12700" cap="flat">
              <a:solidFill>
                <a:srgbClr val="C3C6C9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1" i="0" u="none" strike="noStrike" cap="none" spc="0" normalizeH="0" baseline="0" dirty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+mn-lt"/>
                  <a:ea typeface="Palatino"/>
                  <a:cs typeface="Palatino"/>
                  <a:sym typeface="Palatino"/>
                </a:rPr>
                <a:t>Riesgo mortalidad temprana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4FC10D1E-029D-E84C-A835-72F21C57C12F}"/>
                </a:ext>
              </a:extLst>
            </p:cNvPr>
            <p:cNvSpPr/>
            <p:nvPr/>
          </p:nvSpPr>
          <p:spPr>
            <a:xfrm>
              <a:off x="6379029" y="1744936"/>
              <a:ext cx="2351315" cy="260781"/>
            </a:xfrm>
            <a:prstGeom prst="rect">
              <a:avLst/>
            </a:prstGeom>
            <a:solidFill>
              <a:srgbClr val="C3C6C9"/>
            </a:solidFill>
            <a:ln w="12700" cap="flat">
              <a:solidFill>
                <a:srgbClr val="C3C6C9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1" i="0" u="none" strike="noStrike" cap="none" spc="0" normalizeH="0" baseline="0" dirty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+mn-lt"/>
                  <a:ea typeface="Palatino"/>
                  <a:cs typeface="Palatino"/>
                  <a:sym typeface="Palatino"/>
                </a:rPr>
                <a:t>Indicadores de riesgo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C81AD84-1D1C-E542-997F-36E7B2637854}"/>
                </a:ext>
              </a:extLst>
            </p:cNvPr>
            <p:cNvSpPr/>
            <p:nvPr/>
          </p:nvSpPr>
          <p:spPr>
            <a:xfrm>
              <a:off x="4515394" y="2089724"/>
              <a:ext cx="1258389" cy="521561"/>
            </a:xfrm>
            <a:prstGeom prst="rect">
              <a:avLst/>
            </a:prstGeom>
            <a:solidFill>
              <a:srgbClr val="E3E7E8"/>
            </a:solidFill>
            <a:ln w="12700" cap="flat">
              <a:solidFill>
                <a:srgbClr val="E3E7E8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1" i="0" u="none" strike="noStrike" cap="none" spc="0" normalizeH="0" baseline="0" dirty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+mn-lt"/>
                  <a:ea typeface="Palatino"/>
                  <a:cs typeface="Palatino"/>
                  <a:sym typeface="Palatino"/>
                </a:rPr>
                <a:t>Inestabilidad hemodinámica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2B30373-923E-A04D-8587-0A62DCF35B5D}"/>
                </a:ext>
              </a:extLst>
            </p:cNvPr>
            <p:cNvSpPr/>
            <p:nvPr/>
          </p:nvSpPr>
          <p:spPr>
            <a:xfrm>
              <a:off x="6065383" y="2108071"/>
              <a:ext cx="1328263" cy="956196"/>
            </a:xfrm>
            <a:prstGeom prst="rect">
              <a:avLst/>
            </a:prstGeom>
            <a:solidFill>
              <a:srgbClr val="E3E7E8"/>
            </a:solidFill>
            <a:ln w="12700" cap="flat">
              <a:solidFill>
                <a:srgbClr val="E3E7E8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+mn-lt"/>
                  <a:sym typeface="Palatino"/>
                </a:rPr>
                <a:t>Parámetros clínicos de severidad y/o</a:t>
              </a:r>
              <a:r>
                <a:rPr kumimoji="0" lang="es-CO" sz="1100" b="1" i="0" u="none" strike="noStrike" cap="none" spc="0" normalizeH="0" dirty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+mn-lt"/>
                  <a:sym typeface="Palatino"/>
                </a:rPr>
                <a:t> comorbilidad:</a:t>
              </a:r>
            </a:p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s-CO" sz="1100" b="1" baseline="0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PESI</a:t>
              </a:r>
              <a:r>
                <a:rPr lang="es-CO" sz="1100" b="1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 III-IV o sPESI ≥1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Palatino"/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00EEAD30-709B-0649-B79D-1E088BEE974E}"/>
                </a:ext>
              </a:extLst>
            </p:cNvPr>
            <p:cNvSpPr/>
            <p:nvPr/>
          </p:nvSpPr>
          <p:spPr>
            <a:xfrm>
              <a:off x="7554686" y="2089724"/>
              <a:ext cx="1410516" cy="521561"/>
            </a:xfrm>
            <a:prstGeom prst="rect">
              <a:avLst/>
            </a:prstGeom>
            <a:solidFill>
              <a:srgbClr val="E3E7E8"/>
            </a:solidFill>
            <a:ln w="12700" cap="flat">
              <a:solidFill>
                <a:srgbClr val="E3E7E8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1" i="0" u="none" strike="noStrike" cap="none" spc="0" normalizeH="0" baseline="0" dirty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+mn-lt"/>
                  <a:ea typeface="Palatino"/>
                  <a:cs typeface="Palatino"/>
                  <a:sym typeface="Palatino"/>
                </a:rPr>
                <a:t>Disfunción VD en Eco TT o AngioTAC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71F6B0E5-E97B-0248-ACF2-264894FC6A93}"/>
                </a:ext>
              </a:extLst>
            </p:cNvPr>
            <p:cNvSpPr/>
            <p:nvPr/>
          </p:nvSpPr>
          <p:spPr>
            <a:xfrm>
              <a:off x="9126242" y="2089724"/>
              <a:ext cx="1258389" cy="521561"/>
            </a:xfrm>
            <a:prstGeom prst="rect">
              <a:avLst/>
            </a:prstGeom>
            <a:solidFill>
              <a:srgbClr val="E3E7E8"/>
            </a:solidFill>
            <a:ln w="12700" cap="flat">
              <a:solidFill>
                <a:srgbClr val="E3E7E8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1" i="0" u="none" strike="noStrike" cap="none" spc="0" normalizeH="0" baseline="0" dirty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+mn-lt"/>
                  <a:ea typeface="Palatino"/>
                  <a:cs typeface="Palatino"/>
                  <a:sym typeface="Palatino"/>
                </a:rPr>
                <a:t>Troponinas elevadas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BDDDA9C5-8711-7D48-B2FC-17BD2CCDE875}"/>
                </a:ext>
              </a:extLst>
            </p:cNvPr>
            <p:cNvSpPr/>
            <p:nvPr/>
          </p:nvSpPr>
          <p:spPr>
            <a:xfrm>
              <a:off x="2183674" y="3230226"/>
              <a:ext cx="1258389" cy="260781"/>
            </a:xfrm>
            <a:prstGeom prst="rect">
              <a:avLst/>
            </a:prstGeom>
            <a:solidFill>
              <a:srgbClr val="EE5A66"/>
            </a:solidFill>
            <a:ln w="12700" cap="flat">
              <a:solidFill>
                <a:srgbClr val="EE5A66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1" i="0" u="none" strike="noStrike" cap="none" spc="0" normalizeH="0" baseline="0" dirty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+mn-lt"/>
                  <a:ea typeface="Palatino"/>
                  <a:cs typeface="Palatino"/>
                  <a:sym typeface="Palatino"/>
                </a:rPr>
                <a:t>Alto</a:t>
              </a: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752A7112-7DED-814D-980D-FD8A93D4AED2}"/>
                </a:ext>
              </a:extLst>
            </p:cNvPr>
            <p:cNvSpPr/>
            <p:nvPr/>
          </p:nvSpPr>
          <p:spPr>
            <a:xfrm>
              <a:off x="1428206" y="3816712"/>
              <a:ext cx="1092926" cy="260781"/>
            </a:xfrm>
            <a:prstGeom prst="rect">
              <a:avLst/>
            </a:prstGeom>
            <a:solidFill>
              <a:srgbClr val="FECD0F"/>
            </a:solidFill>
            <a:ln w="12700" cap="flat">
              <a:solidFill>
                <a:srgbClr val="FECD0F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1" i="0" u="none" strike="noStrike" cap="none" spc="0" normalizeH="0" baseline="0" dirty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+mn-lt"/>
                  <a:ea typeface="Palatino"/>
                  <a:cs typeface="Palatino"/>
                  <a:sym typeface="Palatino"/>
                </a:rPr>
                <a:t>Intermedio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F1DDB83B-FFF3-2346-83A2-13EC0DAE609E}"/>
                </a:ext>
              </a:extLst>
            </p:cNvPr>
            <p:cNvSpPr/>
            <p:nvPr/>
          </p:nvSpPr>
          <p:spPr>
            <a:xfrm>
              <a:off x="2660199" y="4070629"/>
              <a:ext cx="1467394" cy="260781"/>
            </a:xfrm>
            <a:prstGeom prst="rect">
              <a:avLst/>
            </a:prstGeom>
            <a:solidFill>
              <a:srgbClr val="FECD0F"/>
            </a:solidFill>
            <a:ln w="12700" cap="flat">
              <a:solidFill>
                <a:srgbClr val="FECD0F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1" i="0" u="none" strike="noStrike" cap="none" spc="0" normalizeH="0" baseline="0" dirty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+mn-lt"/>
                  <a:ea typeface="Palatino"/>
                  <a:cs typeface="Palatino"/>
                  <a:sym typeface="Palatino"/>
                </a:rPr>
                <a:t>Intermedio-bajo</a:t>
              </a: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AA222C00-AE18-BB4D-8263-05EBCB51A2EB}"/>
                </a:ext>
              </a:extLst>
            </p:cNvPr>
            <p:cNvSpPr/>
            <p:nvPr/>
          </p:nvSpPr>
          <p:spPr>
            <a:xfrm>
              <a:off x="7563395" y="4070629"/>
              <a:ext cx="2926080" cy="260781"/>
            </a:xfrm>
            <a:prstGeom prst="rect">
              <a:avLst/>
            </a:prstGeom>
            <a:solidFill>
              <a:srgbClr val="FECD0F"/>
            </a:solidFill>
            <a:ln w="12700" cap="flat">
              <a:solidFill>
                <a:srgbClr val="FECD0F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1" i="0" u="none" strike="noStrike" cap="none" spc="0" normalizeH="0" baseline="0" dirty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+mn-lt"/>
                  <a:ea typeface="Palatino"/>
                  <a:cs typeface="Palatino"/>
                  <a:sym typeface="Palatino"/>
                </a:rPr>
                <a:t>Uno o ninguno positivo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32B1726-7947-314C-A15E-03262C311A9E}"/>
                </a:ext>
              </a:extLst>
            </p:cNvPr>
            <p:cNvSpPr/>
            <p:nvPr/>
          </p:nvSpPr>
          <p:spPr>
            <a:xfrm>
              <a:off x="2660199" y="3650427"/>
              <a:ext cx="1467394" cy="260781"/>
            </a:xfrm>
            <a:prstGeom prst="rect">
              <a:avLst/>
            </a:prstGeom>
            <a:solidFill>
              <a:srgbClr val="F69226"/>
            </a:solidFill>
            <a:ln w="12700" cap="flat">
              <a:solidFill>
                <a:srgbClr val="F69226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1" i="0" u="none" strike="noStrike" cap="none" spc="0" normalizeH="0" baseline="0" dirty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+mn-lt"/>
                  <a:ea typeface="Palatino"/>
                  <a:cs typeface="Palatino"/>
                  <a:sym typeface="Palatino"/>
                </a:rPr>
                <a:t>Intermedio-alto</a:t>
              </a: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BEC92A04-BAAF-9746-ABE6-F6F1ED7DC9E3}"/>
                </a:ext>
              </a:extLst>
            </p:cNvPr>
            <p:cNvSpPr/>
            <p:nvPr/>
          </p:nvSpPr>
          <p:spPr>
            <a:xfrm>
              <a:off x="2079171" y="4617253"/>
              <a:ext cx="1467394" cy="260781"/>
            </a:xfrm>
            <a:prstGeom prst="rect">
              <a:avLst/>
            </a:prstGeom>
            <a:solidFill>
              <a:srgbClr val="56BD8C"/>
            </a:solidFill>
            <a:ln w="12700" cap="flat">
              <a:solidFill>
                <a:srgbClr val="56BD8C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1" i="0" u="none" strike="noStrike" cap="none" spc="0" normalizeH="0" baseline="0" dirty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+mn-lt"/>
                  <a:ea typeface="Palatino"/>
                  <a:cs typeface="Palatino"/>
                  <a:sym typeface="Palatino"/>
                </a:rPr>
                <a:t>Bajo</a:t>
              </a: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EA22B464-4C39-D243-A7E4-2978347554C4}"/>
                </a:ext>
              </a:extLst>
            </p:cNvPr>
            <p:cNvSpPr/>
            <p:nvPr/>
          </p:nvSpPr>
          <p:spPr>
            <a:xfrm>
              <a:off x="9126242" y="4486864"/>
              <a:ext cx="1467394" cy="521561"/>
            </a:xfrm>
            <a:prstGeom prst="rect">
              <a:avLst/>
            </a:prstGeom>
            <a:solidFill>
              <a:srgbClr val="56BD8C"/>
            </a:solidFill>
            <a:ln w="12700" cap="flat">
              <a:solidFill>
                <a:srgbClr val="56BD8C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1" i="0" u="none" strike="noStrike" cap="none" spc="0" normalizeH="0" baseline="0" dirty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+mn-lt"/>
                  <a:ea typeface="Palatino"/>
                  <a:cs typeface="Palatino"/>
                  <a:sym typeface="Palatino"/>
                </a:rPr>
                <a:t>Evaluación opcional; si</a:t>
              </a:r>
              <a:r>
                <a:rPr kumimoji="0" lang="es-CO" sz="1200" b="1" i="0" u="none" strike="noStrike" cap="none" spc="0" normalizeH="0" dirty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+mn-lt"/>
                  <a:ea typeface="Palatino"/>
                  <a:cs typeface="Palatino"/>
                  <a:sym typeface="Palatino"/>
                </a:rPr>
                <a:t> evaluado, negativo</a:t>
              </a:r>
              <a:endParaRPr kumimoji="0" lang="es-CO" sz="12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endParaRPr>
            </a:p>
          </p:txBody>
        </p:sp>
      </p:grpSp>
      <p:sp>
        <p:nvSpPr>
          <p:cNvPr id="22" name="Rectángulo redondeado 21">
            <a:extLst>
              <a:ext uri="{FF2B5EF4-FFF2-40B4-BE49-F238E27FC236}">
                <a16:creationId xmlns:a16="http://schemas.microsoft.com/office/drawing/2014/main" id="{78FA2B35-D3EC-5443-99E2-289ABEB04581}"/>
              </a:ext>
            </a:extLst>
          </p:cNvPr>
          <p:cNvSpPr/>
          <p:nvPr/>
        </p:nvSpPr>
        <p:spPr>
          <a:xfrm>
            <a:off x="8612903" y="4127507"/>
            <a:ext cx="3223260" cy="715089"/>
          </a:xfrm>
          <a:prstGeom prst="round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1400" dirty="0">
                <a:solidFill>
                  <a:srgbClr val="FFFFFF"/>
                </a:solidFill>
                <a:latin typeface="Montserrat" panose="00000500000000000000" pitchFamily="50" charset="0"/>
              </a:rPr>
              <a:t>e: si disfunción en eco o AngioTAC</a:t>
            </a:r>
          </a:p>
          <a:p>
            <a: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1400" dirty="0">
                <a:solidFill>
                  <a:srgbClr val="FFFFFF"/>
                </a:solidFill>
                <a:latin typeface="Montserrat" panose="00000500000000000000" pitchFamily="50" charset="0"/>
              </a:rPr>
              <a:t>o </a:t>
            </a:r>
            <a:r>
              <a:rPr lang="es-CO" sz="1400" dirty="0" err="1">
                <a:solidFill>
                  <a:srgbClr val="FFFFFF"/>
                </a:solidFill>
                <a:latin typeface="Montserrat" panose="00000500000000000000" pitchFamily="50" charset="0"/>
              </a:rPr>
              <a:t>Tn</a:t>
            </a:r>
            <a:r>
              <a:rPr lang="es-CO" sz="1400" dirty="0">
                <a:solidFill>
                  <a:srgbClr val="FFFFFF"/>
                </a:solidFill>
                <a:latin typeface="Montserrat" panose="00000500000000000000" pitchFamily="50" charset="0"/>
              </a:rPr>
              <a:t> elevadas sin importar PESI</a:t>
            </a:r>
            <a:endParaRPr kumimoji="0" lang="es-CO" sz="1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Montserrat" panose="00000500000000000000" pitchFamily="50" charset="0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2734009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E4330-276D-4A47-8EE8-654BEF20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01064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Tratamiento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47576768-AEE5-BF4D-B92F-7F7EC1E527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2261291"/>
              </p:ext>
            </p:extLst>
          </p:nvPr>
        </p:nvGraphicFramePr>
        <p:xfrm>
          <a:off x="3808605" y="429736"/>
          <a:ext cx="8209074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3006848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F1778B9-7F24-1F4F-B109-757465DC4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96791"/>
              </p:ext>
            </p:extLst>
          </p:nvPr>
        </p:nvGraphicFramePr>
        <p:xfrm>
          <a:off x="4493942" y="416263"/>
          <a:ext cx="7474035" cy="5700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1345">
                  <a:extLst>
                    <a:ext uri="{9D8B030D-6E8A-4147-A177-3AD203B41FA5}">
                      <a16:colId xmlns:a16="http://schemas.microsoft.com/office/drawing/2014/main" val="2475714794"/>
                    </a:ext>
                  </a:extLst>
                </a:gridCol>
                <a:gridCol w="2491345">
                  <a:extLst>
                    <a:ext uri="{9D8B030D-6E8A-4147-A177-3AD203B41FA5}">
                      <a16:colId xmlns:a16="http://schemas.microsoft.com/office/drawing/2014/main" val="2609917979"/>
                    </a:ext>
                  </a:extLst>
                </a:gridCol>
                <a:gridCol w="2491345">
                  <a:extLst>
                    <a:ext uri="{9D8B030D-6E8A-4147-A177-3AD203B41FA5}">
                      <a16:colId xmlns:a16="http://schemas.microsoft.com/office/drawing/2014/main" val="2598834705"/>
                    </a:ext>
                  </a:extLst>
                </a:gridCol>
              </a:tblGrid>
              <a:tr h="365340">
                <a:tc>
                  <a:txBody>
                    <a:bodyPr/>
                    <a:lstStyle/>
                    <a:p>
                      <a:r>
                        <a:rPr lang="es-CO" sz="1400" dirty="0">
                          <a:latin typeface="Montserrat" panose="00000500000000000000" pitchFamily="50" charset="0"/>
                        </a:rPr>
                        <a:t>Estrategia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latin typeface="Montserrat" panose="00000500000000000000" pitchFamily="50" charset="0"/>
                        </a:rPr>
                        <a:t>Propiedades y uso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latin typeface="Montserrat" panose="00000500000000000000" pitchFamily="50" charset="0"/>
                        </a:rPr>
                        <a:t>Problemas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098897"/>
                  </a:ext>
                </a:extLst>
              </a:tr>
              <a:tr h="306293">
                <a:tc gridSpan="3">
                  <a:txBody>
                    <a:bodyPr/>
                    <a:lstStyle/>
                    <a:p>
                      <a:pPr algn="l"/>
                      <a:r>
                        <a:rPr lang="es-CO" sz="1400" b="1" dirty="0">
                          <a:solidFill>
                            <a:schemeClr val="bg1"/>
                          </a:solidFill>
                          <a:latin typeface="Montserrat" panose="00000500000000000000" pitchFamily="50" charset="0"/>
                        </a:rPr>
                        <a:t>Optimización de volumen</a:t>
                      </a:r>
                    </a:p>
                  </a:txBody>
                  <a:tcPr>
                    <a:solidFill>
                      <a:srgbClr val="00A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592252"/>
                  </a:ext>
                </a:extLst>
              </a:tr>
              <a:tr h="920313">
                <a:tc>
                  <a:txBody>
                    <a:bodyPr/>
                    <a:lstStyle/>
                    <a:p>
                      <a:r>
                        <a:rPr lang="es-CO" sz="1400" dirty="0">
                          <a:latin typeface="Montserrat" panose="00000500000000000000" pitchFamily="50" charset="0"/>
                        </a:rPr>
                        <a:t>Bolo cauteloso ≤500 </a:t>
                      </a:r>
                      <a:r>
                        <a:rPr lang="es-CO" sz="1400" dirty="0" err="1">
                          <a:latin typeface="Montserrat" panose="00000500000000000000" pitchFamily="50" charset="0"/>
                        </a:rPr>
                        <a:t>mL</a:t>
                      </a:r>
                      <a:r>
                        <a:rPr lang="es-CO" sz="1400" dirty="0">
                          <a:latin typeface="Montserrat" panose="00000500000000000000" pitchFamily="50" charset="0"/>
                        </a:rPr>
                        <a:t> en 15-30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latin typeface="Montserrat" panose="00000500000000000000" pitchFamily="50" charset="0"/>
                        </a:rPr>
                        <a:t>Considerar en pacientes con presión</a:t>
                      </a:r>
                      <a:r>
                        <a:rPr lang="es-CO" sz="1400" baseline="0" dirty="0">
                          <a:latin typeface="Montserrat" panose="00000500000000000000" pitchFamily="50" charset="0"/>
                        </a:rPr>
                        <a:t> venosa central (PVC) normal o baja</a:t>
                      </a:r>
                      <a:endParaRPr lang="es-CO" sz="14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latin typeface="Montserrat" panose="00000500000000000000" pitchFamily="50" charset="0"/>
                        </a:rPr>
                        <a:t>Carga de volumen puede sobre distender VD, deterioro</a:t>
                      </a:r>
                      <a:r>
                        <a:rPr lang="es-CO" sz="1400" baseline="0" dirty="0">
                          <a:latin typeface="Montserrat" panose="00000500000000000000" pitchFamily="50" charset="0"/>
                        </a:rPr>
                        <a:t> interdependencia ventricular y reducir GC</a:t>
                      </a:r>
                      <a:endParaRPr lang="es-CO" sz="14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71559"/>
                  </a:ext>
                </a:extLst>
              </a:tr>
              <a:tr h="296875">
                <a:tc gridSpan="3">
                  <a:txBody>
                    <a:bodyPr/>
                    <a:lstStyle/>
                    <a:p>
                      <a:pPr algn="l"/>
                      <a:r>
                        <a:rPr lang="es-CO" sz="1400" b="1" dirty="0" err="1">
                          <a:solidFill>
                            <a:schemeClr val="bg1"/>
                          </a:solidFill>
                          <a:latin typeface="Montserrat" panose="00000500000000000000" pitchFamily="50" charset="0"/>
                        </a:rPr>
                        <a:t>Vasopresores</a:t>
                      </a:r>
                      <a:r>
                        <a:rPr lang="es-CO" sz="1400" b="1" dirty="0">
                          <a:solidFill>
                            <a:schemeClr val="bg1"/>
                          </a:solidFill>
                          <a:latin typeface="Montserrat" panose="00000500000000000000" pitchFamily="50" charset="0"/>
                        </a:rPr>
                        <a:t> e inotrópicos</a:t>
                      </a:r>
                    </a:p>
                  </a:txBody>
                  <a:tcPr>
                    <a:solidFill>
                      <a:srgbClr val="00A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070654"/>
                  </a:ext>
                </a:extLst>
              </a:tr>
              <a:tr h="712500">
                <a:tc>
                  <a:txBody>
                    <a:bodyPr/>
                    <a:lstStyle/>
                    <a:p>
                      <a:r>
                        <a:rPr lang="es-CO" sz="1400" dirty="0">
                          <a:latin typeface="Montserrat" panose="00000500000000000000" pitchFamily="50" charset="0"/>
                        </a:rPr>
                        <a:t>Norepinefrina 0,2 -1,0 µg/kg/min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latin typeface="Montserrat" panose="00000500000000000000" pitchFamily="50" charset="0"/>
                        </a:rPr>
                        <a:t>Aumenta inotropia VD, y PAS, mejor</a:t>
                      </a:r>
                      <a:r>
                        <a:rPr lang="es-CO" sz="1400" baseline="0" dirty="0">
                          <a:latin typeface="Montserrat" panose="00000500000000000000" pitchFamily="50" charset="0"/>
                        </a:rPr>
                        <a:t> interacción ventricular, restaura gradiente de perfusión coronario</a:t>
                      </a:r>
                      <a:endParaRPr lang="es-CO" sz="14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latin typeface="Montserrat" panose="00000500000000000000" pitchFamily="50" charset="0"/>
                        </a:rPr>
                        <a:t>Vasoconstricción excesiva puede empeorar perfusión de órganos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060968"/>
                  </a:ext>
                </a:extLst>
              </a:tr>
              <a:tr h="920313">
                <a:tc>
                  <a:txBody>
                    <a:bodyPr/>
                    <a:lstStyle/>
                    <a:p>
                      <a:r>
                        <a:rPr lang="es-CO" sz="1400" dirty="0" err="1">
                          <a:latin typeface="Montserrat" panose="00000500000000000000" pitchFamily="50" charset="0"/>
                        </a:rPr>
                        <a:t>Dobutamina</a:t>
                      </a:r>
                      <a:r>
                        <a:rPr lang="es-CO" sz="1400" dirty="0">
                          <a:latin typeface="Montserrat" panose="00000500000000000000" pitchFamily="50" charset="0"/>
                        </a:rPr>
                        <a:t> 2-20 µg/kg/min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latin typeface="Montserrat" panose="00000500000000000000" pitchFamily="50" charset="0"/>
                        </a:rPr>
                        <a:t>Aumenta inotropia VD, disminuye</a:t>
                      </a:r>
                      <a:r>
                        <a:rPr lang="es-CO" sz="1400" baseline="0" dirty="0">
                          <a:latin typeface="Montserrat" panose="00000500000000000000" pitchFamily="50" charset="0"/>
                        </a:rPr>
                        <a:t> presiones de llenado</a:t>
                      </a:r>
                      <a:endParaRPr lang="es-CO" sz="14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latin typeface="Montserrat" panose="00000500000000000000" pitchFamily="50" charset="0"/>
                        </a:rPr>
                        <a:t>Puede aumentar hipotensión si se usa solo,</a:t>
                      </a:r>
                      <a:r>
                        <a:rPr lang="es-CO" sz="1400" baseline="0" dirty="0">
                          <a:latin typeface="Montserrat" panose="00000500000000000000" pitchFamily="50" charset="0"/>
                        </a:rPr>
                        <a:t> si se usa sin </a:t>
                      </a:r>
                      <a:r>
                        <a:rPr lang="es-CO" sz="1400" baseline="0" dirty="0" err="1">
                          <a:latin typeface="Montserrat" panose="00000500000000000000" pitchFamily="50" charset="0"/>
                        </a:rPr>
                        <a:t>vasopresor</a:t>
                      </a:r>
                      <a:r>
                        <a:rPr lang="es-CO" sz="1400" baseline="0" dirty="0">
                          <a:latin typeface="Montserrat" panose="00000500000000000000" pitchFamily="50" charset="0"/>
                        </a:rPr>
                        <a:t> puede desencadenar o empeorar arritmias</a:t>
                      </a:r>
                      <a:endParaRPr lang="es-CO" sz="14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58442"/>
                  </a:ext>
                </a:extLst>
              </a:tr>
              <a:tr h="296875">
                <a:tc gridSpan="3">
                  <a:txBody>
                    <a:bodyPr/>
                    <a:lstStyle/>
                    <a:p>
                      <a:pPr algn="l"/>
                      <a:r>
                        <a:rPr lang="es-CO" sz="1400" b="1" dirty="0">
                          <a:solidFill>
                            <a:schemeClr val="bg1"/>
                          </a:solidFill>
                          <a:latin typeface="Montserrat" panose="00000500000000000000" pitchFamily="50" charset="0"/>
                        </a:rPr>
                        <a:t>Soporte mecánico circulatorio</a:t>
                      </a:r>
                    </a:p>
                  </a:txBody>
                  <a:tcPr>
                    <a:solidFill>
                      <a:srgbClr val="00A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178454"/>
                  </a:ext>
                </a:extLst>
              </a:tr>
              <a:tr h="1128125">
                <a:tc>
                  <a:txBody>
                    <a:bodyPr/>
                    <a:lstStyle/>
                    <a:p>
                      <a:r>
                        <a:rPr lang="es-CO" sz="1400" dirty="0">
                          <a:latin typeface="Montserrat" panose="00000500000000000000" pitchFamily="50" charset="0"/>
                        </a:rPr>
                        <a:t>ECMO </a:t>
                      </a:r>
                      <a:r>
                        <a:rPr lang="es-CO" sz="1400" dirty="0" err="1">
                          <a:latin typeface="Montserrat" panose="00000500000000000000" pitchFamily="50" charset="0"/>
                        </a:rPr>
                        <a:t>veno-aterial</a:t>
                      </a:r>
                      <a:endParaRPr lang="es-CO" sz="14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latin typeface="Montserrat" panose="00000500000000000000" pitchFamily="50" charset="0"/>
                        </a:rPr>
                        <a:t>Soporte rápido a corto plazo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latin typeface="Montserrat" panose="00000500000000000000" pitchFamily="50" charset="0"/>
                        </a:rPr>
                        <a:t>Complicaciones con uso</a:t>
                      </a:r>
                      <a:r>
                        <a:rPr lang="es-CO" sz="1400" baseline="0" dirty="0">
                          <a:latin typeface="Montserrat" panose="00000500000000000000" pitchFamily="50" charset="0"/>
                        </a:rPr>
                        <a:t> prolongado; sangrado, infecciones.</a:t>
                      </a:r>
                    </a:p>
                    <a:p>
                      <a:r>
                        <a:rPr lang="es-CO" sz="1400" baseline="0" dirty="0">
                          <a:latin typeface="Montserrat" panose="00000500000000000000" pitchFamily="50" charset="0"/>
                        </a:rPr>
                        <a:t>Sin beneficio clínico sin trombectomia quirúrgica, requiere equipo experto</a:t>
                      </a:r>
                      <a:endParaRPr lang="es-CO" sz="14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36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49510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2A92F5-7D9C-49EF-B1C8-0A58645D9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9572" y="1318259"/>
            <a:ext cx="6498527" cy="5041583"/>
          </a:xfrm>
        </p:spPr>
        <p:txBody>
          <a:bodyPr>
            <a:normAutofit/>
          </a:bodyPr>
          <a:lstStyle/>
          <a:p>
            <a:r>
              <a:rPr lang="es-CO" sz="2000" dirty="0"/>
              <a:t>TEP es la tercera enfermedad cardiopulmonar aguda mas común después IAM, ACV.</a:t>
            </a:r>
          </a:p>
          <a:p>
            <a:r>
              <a:rPr lang="es-CO" sz="2000" dirty="0"/>
              <a:t>Incidencia anual  39-115/100.000</a:t>
            </a:r>
          </a:p>
          <a:p>
            <a:r>
              <a:rPr lang="es-CO" sz="2000" dirty="0"/>
              <a:t>Es 8 veces mas frecuente en &gt; 80 años.</a:t>
            </a:r>
          </a:p>
          <a:p>
            <a:r>
              <a:rPr lang="es-CO" sz="2000" dirty="0"/>
              <a:t>Gastos anuales 8.5 billones de Euros en UE.</a:t>
            </a:r>
          </a:p>
          <a:p>
            <a:r>
              <a:rPr lang="es-CO" sz="2000" dirty="0"/>
              <a:t>TEP causa &lt;300.000 muertes EEUU.</a:t>
            </a:r>
          </a:p>
          <a:p>
            <a:r>
              <a:rPr lang="es-CO" sz="2000" dirty="0"/>
              <a:t>34% mueren en las primeras horas del evento.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D8CC001-E1E8-3248-92FF-582E8C617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174" y="1302067"/>
            <a:ext cx="3257551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Generalidades</a:t>
            </a:r>
          </a:p>
        </p:txBody>
      </p:sp>
    </p:spTree>
    <p:extLst>
      <p:ext uri="{BB962C8B-B14F-4D97-AF65-F5344CB8AC3E}">
        <p14:creationId xmlns:p14="http://schemas.microsoft.com/office/powerpoint/2010/main" val="3256840365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E4330-276D-4A47-8EE8-654BEF20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0139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Anticoagulación</a:t>
            </a:r>
          </a:p>
        </p:txBody>
      </p:sp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544EF025-CF96-DC42-8409-A98A6B252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38066" y="1342376"/>
            <a:ext cx="6663938" cy="4545468"/>
          </a:xfrm>
        </p:spPr>
        <p:txBody>
          <a:bodyPr>
            <a:normAutofit/>
          </a:bodyPr>
          <a:lstStyle/>
          <a:p>
            <a:r>
              <a:rPr lang="es-CO" sz="2000" dirty="0"/>
              <a:t>Se debe iniciar en pacientes con probabilidad alta o intermedia sin esperar confirmación.</a:t>
            </a:r>
          </a:p>
          <a:p>
            <a:pPr lvl="2"/>
            <a:r>
              <a:rPr lang="es-CO" sz="1800" b="1" dirty="0"/>
              <a:t>HBPM</a:t>
            </a:r>
          </a:p>
          <a:p>
            <a:pPr lvl="2"/>
            <a:r>
              <a:rPr lang="es-CO" sz="1800" b="1" dirty="0" err="1"/>
              <a:t>Fondaparinux</a:t>
            </a:r>
            <a:endParaRPr lang="es-CO" sz="1800" b="1" dirty="0"/>
          </a:p>
          <a:p>
            <a:pPr lvl="2"/>
            <a:r>
              <a:rPr lang="es-CO" sz="1800" dirty="0"/>
              <a:t>HNF</a:t>
            </a:r>
          </a:p>
          <a:p>
            <a:pPr lvl="2"/>
            <a:r>
              <a:rPr lang="es-CO" sz="1800" dirty="0" err="1"/>
              <a:t>DOACs</a:t>
            </a:r>
            <a:r>
              <a:rPr lang="es-CO" sz="1800" dirty="0"/>
              <a:t> (farmacodinamia y farmacocinética).</a:t>
            </a:r>
          </a:p>
        </p:txBody>
      </p:sp>
    </p:spTree>
    <p:extLst>
      <p:ext uri="{BB962C8B-B14F-4D97-AF65-F5344CB8AC3E}">
        <p14:creationId xmlns:p14="http://schemas.microsoft.com/office/powerpoint/2010/main" val="3966367560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E4330-276D-4A47-8EE8-654BEF20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97" y="710564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Reperfusión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A5680C7E-F833-CE41-BEA8-A78F7FCDAD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3648543"/>
              </p:ext>
            </p:extLst>
          </p:nvPr>
        </p:nvGraphicFramePr>
        <p:xfrm>
          <a:off x="4143375" y="499016"/>
          <a:ext cx="7696201" cy="3957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2362044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E4330-276D-4A47-8EE8-654BEF20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49" y="453389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Reperfusión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77ADBD9-71DD-B345-AC52-B797E53B0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7889" y="234120"/>
            <a:ext cx="8914111" cy="37827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7BC9485-B0DE-C64A-B702-5F4534AA31DE}"/>
              </a:ext>
            </a:extLst>
          </p:cNvPr>
          <p:cNvSpPr txBox="1"/>
          <p:nvPr/>
        </p:nvSpPr>
        <p:spPr>
          <a:xfrm>
            <a:off x="5390382" y="4122034"/>
            <a:ext cx="6625180" cy="59503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6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* Infusión rápida no validada pero</a:t>
            </a:r>
            <a:r>
              <a:rPr kumimoji="0" lang="es-CO" sz="1600" b="0" i="0" u="none" strike="noStrike" cap="none" spc="0" normalizeH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 se puede utilizar en inestables extremos (paro).</a:t>
            </a:r>
            <a:endParaRPr kumimoji="0" lang="es-CO" sz="16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Montserrat" panose="00000500000000000000" pitchFamily="50" charset="0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2685048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51B65B8-2A58-9149-B9DA-590C0D7E4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5598" y="181841"/>
            <a:ext cx="6995786" cy="5282257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76A46AB-95F1-7848-8736-FFC895B9F20B}"/>
              </a:ext>
            </a:extLst>
          </p:cNvPr>
          <p:cNvSpPr txBox="1"/>
          <p:nvPr/>
        </p:nvSpPr>
        <p:spPr>
          <a:xfrm>
            <a:off x="2633591" y="973274"/>
            <a:ext cx="3127663" cy="84125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6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Montserrat" panose="00000500000000000000" pitchFamily="50" charset="0"/>
                <a:sym typeface="Palatino"/>
              </a:rPr>
              <a:t>IAM, taponamiento cardiaco, disección</a:t>
            </a:r>
            <a:r>
              <a:rPr kumimoji="0" lang="es-CO" sz="1600" b="0" i="0" u="none" strike="noStrike" cap="none" spc="0" normalizeH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Montserrat" panose="00000500000000000000" pitchFamily="50" charset="0"/>
                <a:sym typeface="Palatino"/>
              </a:rPr>
              <a:t> aortica, valvulopatía</a:t>
            </a:r>
            <a:r>
              <a:rPr lang="es-CO" sz="1600" dirty="0">
                <a:latin typeface="Montserrat" panose="00000500000000000000" pitchFamily="50" charset="0"/>
              </a:rPr>
              <a:t>, hipovolemia.</a:t>
            </a:r>
            <a:endParaRPr kumimoji="0" lang="es-CO" sz="16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Montserrat" panose="00000500000000000000" pitchFamily="50" charset="0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5474764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B0D85E7-74D3-E640-A3A4-C7F646FF4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203" y="0"/>
            <a:ext cx="7698797" cy="675475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4856F99-4FEB-814D-B381-84B511C3F5DF}"/>
              </a:ext>
            </a:extLst>
          </p:cNvPr>
          <p:cNvSpPr/>
          <p:nvPr/>
        </p:nvSpPr>
        <p:spPr>
          <a:xfrm>
            <a:off x="1038837" y="1249651"/>
            <a:ext cx="4540827" cy="110799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1600" dirty="0">
                <a:solidFill>
                  <a:schemeClr val="tx1">
                    <a:lumMod val="50000"/>
                  </a:schemeClr>
                </a:solidFill>
                <a:latin typeface="Montserrat" panose="00000500000000000000" pitchFamily="50" charset="0"/>
              </a:rPr>
              <a:t>Después de reperfusión no hay claridad de cuando pasar a anticoagulación oral, se deja a juicio clínico.</a:t>
            </a:r>
            <a:endParaRPr kumimoji="0" lang="es-CO" sz="1600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latin typeface="Montserrat" panose="00000500000000000000" pitchFamily="50" charset="0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53591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3D11E27-0E53-6143-AF91-38894FB19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302" y="67541"/>
            <a:ext cx="8852698" cy="672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7000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12826D7-C62C-B34A-AE95-E6F16CA159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85" b="-83"/>
          <a:stretch/>
        </p:blipFill>
        <p:spPr>
          <a:xfrm>
            <a:off x="5486885" y="0"/>
            <a:ext cx="5801929" cy="694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177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81481E-6 L 0.0017 -0.186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12826D7-C62C-B34A-AE95-E6F16CA159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85" b="-83"/>
          <a:stretch/>
        </p:blipFill>
        <p:spPr>
          <a:xfrm>
            <a:off x="5955237" y="0"/>
            <a:ext cx="5801929" cy="694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597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81481E-6 L 0.0017 -0.186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1976" y="1008085"/>
            <a:ext cx="6972455" cy="4003629"/>
          </a:xfrm>
        </p:spPr>
        <p:txBody>
          <a:bodyPr>
            <a:normAutofit/>
          </a:bodyPr>
          <a:lstStyle/>
          <a:p>
            <a:r>
              <a:rPr lang="es-CO" sz="1600" dirty="0"/>
              <a:t>Disminuir riesgo de recurrencia &gt;90%</a:t>
            </a:r>
          </a:p>
          <a:p>
            <a:r>
              <a:rPr lang="es-CO" sz="1600" dirty="0"/>
              <a:t>Todos deben recibir ≥ 3 meses.</a:t>
            </a:r>
          </a:p>
          <a:p>
            <a:r>
              <a:rPr lang="es-CO" sz="1600" dirty="0"/>
              <a:t>3-6 meses recurrencia es la misma que 12-24 meses.</a:t>
            </a:r>
          </a:p>
          <a:p>
            <a:r>
              <a:rPr lang="es-CO" sz="1600" dirty="0"/>
              <a:t>Depende de la causa y el paciente el riesgo de recurrencia.</a:t>
            </a:r>
          </a:p>
          <a:p>
            <a:r>
              <a:rPr lang="es-CO" sz="1600" dirty="0"/>
              <a:t>Recurren ~2,5 % causa transitoria al descontinuar anticoagulación.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AE815DF-D4B2-4D42-B6CE-D383426E8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97" y="1329689"/>
            <a:ext cx="4677879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Tiempo de tratamiento</a:t>
            </a:r>
          </a:p>
        </p:txBody>
      </p:sp>
    </p:spTree>
    <p:extLst>
      <p:ext uri="{BB962C8B-B14F-4D97-AF65-F5344CB8AC3E}">
        <p14:creationId xmlns:p14="http://schemas.microsoft.com/office/powerpoint/2010/main" val="2804931965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690061"/>
              </p:ext>
            </p:extLst>
          </p:nvPr>
        </p:nvGraphicFramePr>
        <p:xfrm>
          <a:off x="3992136" y="248344"/>
          <a:ext cx="8199864" cy="6173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288">
                  <a:extLst>
                    <a:ext uri="{9D8B030D-6E8A-4147-A177-3AD203B41FA5}">
                      <a16:colId xmlns:a16="http://schemas.microsoft.com/office/drawing/2014/main" val="2333554483"/>
                    </a:ext>
                  </a:extLst>
                </a:gridCol>
                <a:gridCol w="2733288">
                  <a:extLst>
                    <a:ext uri="{9D8B030D-6E8A-4147-A177-3AD203B41FA5}">
                      <a16:colId xmlns:a16="http://schemas.microsoft.com/office/drawing/2014/main" val="737971315"/>
                    </a:ext>
                  </a:extLst>
                </a:gridCol>
                <a:gridCol w="2733288">
                  <a:extLst>
                    <a:ext uri="{9D8B030D-6E8A-4147-A177-3AD203B41FA5}">
                      <a16:colId xmlns:a16="http://schemas.microsoft.com/office/drawing/2014/main" val="3617957205"/>
                    </a:ext>
                  </a:extLst>
                </a:gridCol>
              </a:tblGrid>
              <a:tr h="524295"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Riesgo de recurrencia a largo plazo *</a:t>
                      </a:r>
                    </a:p>
                  </a:txBody>
                  <a:tcPr>
                    <a:solidFill>
                      <a:srgbClr val="D1D2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Factor de riesgo para TEP</a:t>
                      </a:r>
                      <a:r>
                        <a:rPr lang="es-CO" sz="16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inicial</a:t>
                      </a:r>
                      <a:endParaRPr lang="es-CO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D1D2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Ejemplos</a:t>
                      </a:r>
                    </a:p>
                  </a:txBody>
                  <a:tcPr>
                    <a:solidFill>
                      <a:srgbClr val="D1D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144067"/>
                  </a:ext>
                </a:extLst>
              </a:tr>
              <a:tr h="1030915">
                <a:tc>
                  <a:txBody>
                    <a:bodyPr/>
                    <a:lstStyle/>
                    <a:p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Bajo (&lt;3% por año)</a:t>
                      </a:r>
                    </a:p>
                  </a:txBody>
                  <a:tcPr anchor="ctr">
                    <a:solidFill>
                      <a:srgbClr val="55BE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FR mayores</a:t>
                      </a:r>
                      <a:r>
                        <a:rPr lang="es-CO" sz="1400" b="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reversibles o transitorios asociados con &gt;10 veces el riesgo</a:t>
                      </a:r>
                      <a:endParaRPr lang="es-CO" sz="14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55BE8E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Cx</a:t>
                      </a:r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con anestesia general por &gt; 30min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Reposo en cama hospital ≥3 días</a:t>
                      </a:r>
                      <a:r>
                        <a:rPr lang="es-CO" sz="1400" b="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por </a:t>
                      </a:r>
                      <a:r>
                        <a:rPr lang="es-CO" sz="1400" b="0" baseline="0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enf</a:t>
                      </a:r>
                      <a:r>
                        <a:rPr lang="es-CO" sz="1400" b="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aguda o agudización de crónica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Trauma con fracturas</a:t>
                      </a:r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rgbClr val="55BE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990294"/>
                  </a:ext>
                </a:extLst>
              </a:tr>
              <a:tr h="1821236">
                <a:tc rowSpan="3">
                  <a:txBody>
                    <a:bodyPr/>
                    <a:lstStyle/>
                    <a:p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Intermedio (3-8% por año)</a:t>
                      </a:r>
                    </a:p>
                  </a:txBody>
                  <a:tcPr anchor="ctr">
                    <a:solidFill>
                      <a:srgbClr val="FECE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27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FR </a:t>
                      </a:r>
                      <a:r>
                        <a:rPr lang="es-CO" sz="1400" b="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reversibles o transitorios asociados con  ≤10 veces el riesgo</a:t>
                      </a:r>
                      <a:endParaRPr lang="es-CO" sz="14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endParaRPr lang="es-CO" sz="14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ECE08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Cx</a:t>
                      </a:r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menor (anestesia &lt;30min)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Hospitalización &lt; 3 días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ACOs</a:t>
                      </a:r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/</a:t>
                      </a:r>
                      <a:r>
                        <a:rPr lang="es-CO" sz="1400" b="0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Tx</a:t>
                      </a:r>
                      <a:r>
                        <a:rPr lang="es-CO" sz="1400" b="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con estrógenos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Postrado en cama </a:t>
                      </a:r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≥</a:t>
                      </a:r>
                      <a:r>
                        <a:rPr lang="es-CO" sz="1400" b="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 días ambulatoriamente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Trauma de MMII sin fractura asociado a disminución de movilidad por </a:t>
                      </a:r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≥3 días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Vuelo de larga distancia</a:t>
                      </a:r>
                    </a:p>
                  </a:txBody>
                  <a:tcPr>
                    <a:solidFill>
                      <a:srgbClr val="FECE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823292"/>
                  </a:ext>
                </a:extLst>
              </a:tr>
              <a:tr h="46910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FR no-malignos</a:t>
                      </a:r>
                      <a:r>
                        <a:rPr lang="es-CO" sz="1400" b="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persistentes</a:t>
                      </a:r>
                    </a:p>
                  </a:txBody>
                  <a:tcPr>
                    <a:solidFill>
                      <a:srgbClr val="FECE08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EII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Enfermedad autoinmune activa</a:t>
                      </a:r>
                    </a:p>
                  </a:txBody>
                  <a:tcPr>
                    <a:solidFill>
                      <a:srgbClr val="FECE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784660"/>
                  </a:ext>
                </a:extLst>
              </a:tr>
              <a:tr h="321610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Sin FR identificable</a:t>
                      </a:r>
                    </a:p>
                  </a:txBody>
                  <a:tcPr>
                    <a:solidFill>
                      <a:srgbClr val="FECE0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4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ECE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811850"/>
                  </a:ext>
                </a:extLst>
              </a:tr>
              <a:tr h="1048591">
                <a:tc>
                  <a:txBody>
                    <a:bodyPr/>
                    <a:lstStyle/>
                    <a:p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Alto (&gt;8% por año)</a:t>
                      </a:r>
                    </a:p>
                  </a:txBody>
                  <a:tcPr anchor="ctr">
                    <a:solidFill>
                      <a:srgbClr val="F05A6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4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05A6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</a:t>
                      </a:r>
                      <a:r>
                        <a:rPr lang="es-CO" sz="1400" b="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activo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≥1 episodios previos de VTE en ausencia de FR reversible</a:t>
                      </a:r>
                      <a:r>
                        <a:rPr lang="es-CO" sz="1400" b="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o transitorio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SAF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CO" sz="1400" b="0" baseline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05A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625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59291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508032883"/>
              </p:ext>
            </p:extLst>
          </p:nvPr>
        </p:nvGraphicFramePr>
        <p:xfrm>
          <a:off x="4847528" y="1808588"/>
          <a:ext cx="6753148" cy="4026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redondeado 4"/>
          <p:cNvSpPr/>
          <p:nvPr/>
        </p:nvSpPr>
        <p:spPr>
          <a:xfrm>
            <a:off x="7486346" y="971311"/>
            <a:ext cx="1475511" cy="510778"/>
          </a:xfrm>
          <a:prstGeom prst="roundRect">
            <a:avLst/>
          </a:prstGeom>
          <a:solidFill>
            <a:srgbClr val="152B48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20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OR &gt; 10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9FE8823C-39B5-E847-8ED1-CBB610084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1167764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Alto riesgo</a:t>
            </a:r>
          </a:p>
        </p:txBody>
      </p:sp>
    </p:spTree>
    <p:extLst>
      <p:ext uri="{BB962C8B-B14F-4D97-AF65-F5344CB8AC3E}">
        <p14:creationId xmlns:p14="http://schemas.microsoft.com/office/powerpoint/2010/main" val="1230302724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949380" y="1405174"/>
            <a:ext cx="8033689" cy="2023826"/>
          </a:xfrm>
        </p:spPr>
        <p:txBody>
          <a:bodyPr>
            <a:normAutofit/>
          </a:bodyPr>
          <a:lstStyle/>
          <a:p>
            <a:r>
              <a:rPr lang="es-CO" sz="1800" dirty="0"/>
              <a:t>Estudios de </a:t>
            </a:r>
            <a:r>
              <a:rPr lang="es-CO" sz="1800" dirty="0" err="1"/>
              <a:t>DOACs</a:t>
            </a:r>
            <a:r>
              <a:rPr lang="es-CO" sz="1800" dirty="0"/>
              <a:t> TTO extendido tenían 1/3 TEP, resto TVP.</a:t>
            </a:r>
          </a:p>
          <a:p>
            <a:r>
              <a:rPr lang="es-CO" sz="1800" dirty="0"/>
              <a:t>Todos demostraron no inferioridad con reducción de sangrado.</a:t>
            </a:r>
          </a:p>
          <a:p>
            <a:r>
              <a:rPr lang="es-CO" sz="1800" dirty="0"/>
              <a:t>SAF: contraindicados </a:t>
            </a:r>
            <a:r>
              <a:rPr lang="es-CO" sz="1800" dirty="0" err="1"/>
              <a:t>DOACs</a:t>
            </a:r>
            <a:r>
              <a:rPr lang="es-CO" sz="1800" dirty="0"/>
              <a:t>*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211" y="3168356"/>
            <a:ext cx="8388243" cy="254511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665801" y="5370369"/>
            <a:ext cx="2775473" cy="184666"/>
          </a:xfrm>
          <a:prstGeom prst="rect">
            <a:avLst/>
          </a:prstGeom>
          <a:solidFill>
            <a:srgbClr val="E2EFD9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800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10 mg </a:t>
            </a:r>
            <a:r>
              <a:rPr kumimoji="0" lang="es-CO" sz="800" i="0" u="none" strike="noStrike" cap="none" spc="0" normalizeH="0" baseline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od</a:t>
            </a:r>
            <a:r>
              <a:rPr kumimoji="0" lang="es-CO" sz="800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 después de 6 meses (</a:t>
            </a:r>
            <a:r>
              <a:rPr kumimoji="0" lang="es-CO" sz="800" i="0" u="none" strike="noStrike" cap="none" spc="0" normalizeH="0" baseline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IIaA</a:t>
            </a:r>
            <a:r>
              <a:rPr kumimoji="0" lang="es-CO" sz="800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)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9DB4B6A5-8D11-CD46-8E84-01A3D9EFF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204" y="1435058"/>
            <a:ext cx="3305176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Anticoagulación</a:t>
            </a:r>
          </a:p>
        </p:txBody>
      </p:sp>
    </p:spTree>
    <p:extLst>
      <p:ext uri="{BB962C8B-B14F-4D97-AF65-F5344CB8AC3E}">
        <p14:creationId xmlns:p14="http://schemas.microsoft.com/office/powerpoint/2010/main" val="3848541726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8186569" y="6046122"/>
            <a:ext cx="2775473" cy="242374"/>
          </a:xfrm>
          <a:prstGeom prst="rect">
            <a:avLst/>
          </a:prstGeom>
          <a:solidFill>
            <a:srgbClr val="E2EFD9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050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10 mg </a:t>
            </a:r>
            <a:r>
              <a:rPr kumimoji="0" lang="es-CO" sz="1050" i="0" u="none" strike="noStrike" cap="none" spc="0" normalizeH="0" baseline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od</a:t>
            </a:r>
            <a:r>
              <a:rPr kumimoji="0" lang="es-CO" sz="1050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 después de 6 meses (</a:t>
            </a:r>
            <a:r>
              <a:rPr kumimoji="0" lang="es-CO" sz="1050" i="0" u="none" strike="noStrike" cap="none" spc="0" normalizeH="0" baseline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IIaA</a:t>
            </a:r>
            <a:r>
              <a:rPr kumimoji="0" lang="es-CO" sz="1050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)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56C64E5-CA1F-9C4F-AC82-48865B12C2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8265" y="294323"/>
            <a:ext cx="7620299" cy="626935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71430EF-AF75-8840-9755-7EFFEA820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711" y="705214"/>
            <a:ext cx="4315476" cy="252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282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AFF45AF-036E-4D4B-894D-97A02959E6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7018184"/>
              </p:ext>
            </p:extLst>
          </p:nvPr>
        </p:nvGraphicFramePr>
        <p:xfrm>
          <a:off x="3432291" y="329204"/>
          <a:ext cx="8269713" cy="3592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0D22A653-BD50-F34C-9F84-0E975C69E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97" y="641431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TEP Crónico</a:t>
            </a:r>
          </a:p>
        </p:txBody>
      </p:sp>
    </p:spTree>
    <p:extLst>
      <p:ext uri="{BB962C8B-B14F-4D97-AF65-F5344CB8AC3E}">
        <p14:creationId xmlns:p14="http://schemas.microsoft.com/office/powerpoint/2010/main" val="2631750253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65D66C0-C8B2-754B-A2F7-DC0F8231CA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665" y="0"/>
            <a:ext cx="7541335" cy="655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1489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13519"/>
            <a:ext cx="9144000" cy="2387600"/>
          </a:xfrm>
        </p:spPr>
        <p:txBody>
          <a:bodyPr/>
          <a:lstStyle/>
          <a:p>
            <a:r>
              <a:rPr lang="en-US" dirty="0"/>
              <a:t>Tromboembolismo </a:t>
            </a:r>
            <a:r>
              <a:rPr lang="en-US" dirty="0" err="1"/>
              <a:t>pulmonar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81300" y="2886254"/>
            <a:ext cx="6629400" cy="1655762"/>
          </a:xfrm>
        </p:spPr>
        <p:txBody>
          <a:bodyPr/>
          <a:lstStyle/>
          <a:p>
            <a:r>
              <a:rPr lang="en-US" dirty="0"/>
              <a:t>Mateo Zuluaga Gómez</a:t>
            </a:r>
          </a:p>
          <a:p>
            <a:r>
              <a:rPr lang="en-US" dirty="0" err="1"/>
              <a:t>Residente</a:t>
            </a:r>
            <a:r>
              <a:rPr lang="en-US" dirty="0"/>
              <a:t> </a:t>
            </a:r>
            <a:r>
              <a:rPr lang="en-US" dirty="0" err="1"/>
              <a:t>Medicina</a:t>
            </a:r>
            <a:r>
              <a:rPr lang="en-US" dirty="0"/>
              <a:t> de Urgencias</a:t>
            </a:r>
          </a:p>
        </p:txBody>
      </p:sp>
    </p:spTree>
    <p:extLst>
      <p:ext uri="{BB962C8B-B14F-4D97-AF65-F5344CB8AC3E}">
        <p14:creationId xmlns:p14="http://schemas.microsoft.com/office/powerpoint/2010/main" val="182612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9FE8823C-39B5-E847-8ED1-CBB610084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34489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Riesgo Moderado</a:t>
            </a: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F95713AC-C2E2-CA4C-9820-389C69C4E9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5008888"/>
              </p:ext>
            </p:extLst>
          </p:nvPr>
        </p:nvGraphicFramePr>
        <p:xfrm>
          <a:off x="3972989" y="676730"/>
          <a:ext cx="7232700" cy="4703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2D15FA4F-6926-C040-ABA2-E10F06E1A1F3}"/>
              </a:ext>
            </a:extLst>
          </p:cNvPr>
          <p:cNvSpPr/>
          <p:nvPr/>
        </p:nvSpPr>
        <p:spPr>
          <a:xfrm>
            <a:off x="9872558" y="1844299"/>
            <a:ext cx="1454729" cy="510778"/>
          </a:xfrm>
          <a:prstGeom prst="roundRect">
            <a:avLst/>
          </a:prstGeom>
          <a:solidFill>
            <a:srgbClr val="EA9E16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20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OR 2-9</a:t>
            </a:r>
          </a:p>
        </p:txBody>
      </p: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2BFDBA05-A1F1-6C44-93EF-5CD9F7E6DEAA}"/>
              </a:ext>
            </a:extLst>
          </p:cNvPr>
          <p:cNvSpPr/>
          <p:nvPr/>
        </p:nvSpPr>
        <p:spPr>
          <a:xfrm>
            <a:off x="9467958" y="4309620"/>
            <a:ext cx="2234045" cy="1787723"/>
          </a:xfrm>
          <a:prstGeom prst="roundRect">
            <a:avLst/>
          </a:prstGeom>
          <a:solidFill>
            <a:srgbClr val="152B4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1400" dirty="0">
                <a:solidFill>
                  <a:srgbClr val="FFFFFF"/>
                </a:solidFill>
                <a:latin typeface="Montserrat" panose="00000500000000000000" pitchFamily="50" charset="0"/>
              </a:rPr>
              <a:t>DIU y solo progestágeno no aumentan significativamente el riesgo.</a:t>
            </a:r>
            <a:endParaRPr kumimoji="0" lang="es-CO" sz="1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Montserrat" panose="00000500000000000000" pitchFamily="50" charset="0"/>
              <a:sym typeface="Palatino"/>
            </a:endParaRP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D6E6C06E-206C-7F43-A0E5-57E2F552D782}"/>
              </a:ext>
            </a:extLst>
          </p:cNvPr>
          <p:cNvSpPr/>
          <p:nvPr/>
        </p:nvSpPr>
        <p:spPr>
          <a:xfrm>
            <a:off x="9467958" y="2661405"/>
            <a:ext cx="2234046" cy="1430179"/>
          </a:xfrm>
          <a:prstGeom prst="roundRect">
            <a:avLst/>
          </a:prstGeom>
          <a:solidFill>
            <a:srgbClr val="152B4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1400" dirty="0">
                <a:solidFill>
                  <a:srgbClr val="FFFFFF"/>
                </a:solidFill>
                <a:latin typeface="Montserrat" panose="00000500000000000000" pitchFamily="50" charset="0"/>
              </a:rPr>
              <a:t>3ra generación: progestágenos </a:t>
            </a:r>
            <a:r>
              <a:rPr lang="es-CO" sz="1400" dirty="0" err="1">
                <a:solidFill>
                  <a:srgbClr val="FFFFFF"/>
                </a:solidFill>
                <a:latin typeface="Montserrat" panose="00000500000000000000" pitchFamily="50" charset="0"/>
              </a:rPr>
              <a:t>desogestrel</a:t>
            </a:r>
            <a:r>
              <a:rPr lang="es-CO" sz="1400" dirty="0">
                <a:solidFill>
                  <a:srgbClr val="FFFFFF"/>
                </a:solidFill>
                <a:latin typeface="Montserrat" panose="00000500000000000000" pitchFamily="50" charset="0"/>
              </a:rPr>
              <a:t> o </a:t>
            </a:r>
            <a:r>
              <a:rPr lang="es-CO" sz="1400" dirty="0" err="1">
                <a:solidFill>
                  <a:srgbClr val="FFFFFF"/>
                </a:solidFill>
                <a:latin typeface="Montserrat" panose="00000500000000000000" pitchFamily="50" charset="0"/>
              </a:rPr>
              <a:t>gestodeno</a:t>
            </a:r>
            <a:r>
              <a:rPr lang="es-CO" sz="1400" dirty="0">
                <a:solidFill>
                  <a:srgbClr val="FFFFFF"/>
                </a:solidFill>
                <a:latin typeface="Montserrat" panose="00000500000000000000" pitchFamily="50" charset="0"/>
              </a:rPr>
              <a:t> </a:t>
            </a:r>
            <a:r>
              <a:rPr lang="es-CO" sz="1400" dirty="0">
                <a:solidFill>
                  <a:srgbClr val="FFFFFF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 &gt;riesgo.</a:t>
            </a:r>
            <a:endParaRPr kumimoji="0" lang="es-CO" sz="1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Montserrat" panose="00000500000000000000" pitchFamily="50" charset="0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17538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9FE8823C-39B5-E847-8ED1-CBB610084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34489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Riesgo Bajo</a:t>
            </a: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2D15FA4F-6926-C040-ABA2-E10F06E1A1F3}"/>
              </a:ext>
            </a:extLst>
          </p:cNvPr>
          <p:cNvSpPr/>
          <p:nvPr/>
        </p:nvSpPr>
        <p:spPr>
          <a:xfrm>
            <a:off x="3332699" y="2360550"/>
            <a:ext cx="1454729" cy="510778"/>
          </a:xfrm>
          <a:prstGeom prst="roundRect">
            <a:avLst/>
          </a:prstGeom>
          <a:solidFill>
            <a:srgbClr val="EA9E16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20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OR &lt; 2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3784190C-3E09-EA47-B5F1-182AE49A61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1713416"/>
              </p:ext>
            </p:extLst>
          </p:nvPr>
        </p:nvGraphicFramePr>
        <p:xfrm>
          <a:off x="4787428" y="1268738"/>
          <a:ext cx="7166841" cy="454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038212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9FE8823C-39B5-E847-8ED1-CBB610084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34489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Fisiopatología</a:t>
            </a:r>
          </a:p>
        </p:txBody>
      </p:sp>
      <p:sp>
        <p:nvSpPr>
          <p:cNvPr id="5" name="Marcador de texto 2">
            <a:extLst>
              <a:ext uri="{FF2B5EF4-FFF2-40B4-BE49-F238E27FC236}">
                <a16:creationId xmlns:a16="http://schemas.microsoft.com/office/drawing/2014/main" id="{B4621D85-DD42-894D-B4C9-BF86DDA0E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29922" y="1365375"/>
            <a:ext cx="6123879" cy="4545468"/>
          </a:xfrm>
        </p:spPr>
        <p:txBody>
          <a:bodyPr>
            <a:normAutofit/>
          </a:bodyPr>
          <a:lstStyle/>
          <a:p>
            <a:r>
              <a:rPr lang="es-CO" sz="2000" dirty="0"/>
              <a:t>Interferencia con circulación e intercambio gaseoso.</a:t>
            </a:r>
          </a:p>
          <a:p>
            <a:r>
              <a:rPr lang="es-CO" sz="2000" dirty="0"/>
              <a:t>Falla VD causa principal  de fatalidad en TEP.</a:t>
            </a:r>
          </a:p>
          <a:p>
            <a:r>
              <a:rPr lang="es-CO" sz="2000" dirty="0"/>
              <a:t>PAP aumenta si &gt;30-50% del lecho pulmonar se ocluye.</a:t>
            </a:r>
          </a:p>
          <a:p>
            <a:r>
              <a:rPr lang="es-CO" sz="2000" dirty="0"/>
              <a:t>Vasoconstricción:</a:t>
            </a:r>
          </a:p>
          <a:p>
            <a:pPr lvl="1"/>
            <a:r>
              <a:rPr lang="es-CO" sz="1800" dirty="0"/>
              <a:t>Inicial: liberación de tromboxano A2 y serotonina.</a:t>
            </a:r>
          </a:p>
          <a:p>
            <a:pPr lvl="1"/>
            <a:r>
              <a:rPr lang="es-CO" sz="1800" dirty="0"/>
              <a:t>Obstrucción, hipoxia y disminución de </a:t>
            </a:r>
            <a:r>
              <a:rPr lang="es-CO" sz="1800" dirty="0" err="1"/>
              <a:t>compliance</a:t>
            </a:r>
            <a:r>
              <a:rPr lang="es-CO" sz="1800" dirty="0"/>
              <a:t> arterial perpetúan RVP.</a:t>
            </a:r>
          </a:p>
          <a:p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415542923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9FE8823C-39B5-E847-8ED1-CBB610084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96339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Fisiopatología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C083C0C-5CBB-944E-8BB8-7A8970E31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838" y="491648"/>
            <a:ext cx="6760166" cy="587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33833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339827"/>
              </p:ext>
            </p:extLst>
          </p:nvPr>
        </p:nvGraphicFramePr>
        <p:xfrm>
          <a:off x="3837646" y="1656149"/>
          <a:ext cx="8132955" cy="302062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710985">
                  <a:extLst>
                    <a:ext uri="{9D8B030D-6E8A-4147-A177-3AD203B41FA5}">
                      <a16:colId xmlns:a16="http://schemas.microsoft.com/office/drawing/2014/main" val="977295762"/>
                    </a:ext>
                  </a:extLst>
                </a:gridCol>
                <a:gridCol w="2710985">
                  <a:extLst>
                    <a:ext uri="{9D8B030D-6E8A-4147-A177-3AD203B41FA5}">
                      <a16:colId xmlns:a16="http://schemas.microsoft.com/office/drawing/2014/main" val="783389368"/>
                    </a:ext>
                  </a:extLst>
                </a:gridCol>
                <a:gridCol w="2710985">
                  <a:extLst>
                    <a:ext uri="{9D8B030D-6E8A-4147-A177-3AD203B41FA5}">
                      <a16:colId xmlns:a16="http://schemas.microsoft.com/office/drawing/2014/main" val="1732879258"/>
                    </a:ext>
                  </a:extLst>
                </a:gridCol>
              </a:tblGrid>
              <a:tr h="653033">
                <a:tc>
                  <a:txBody>
                    <a:bodyPr/>
                    <a:lstStyle/>
                    <a:p>
                      <a:r>
                        <a:rPr lang="es-CO" sz="1600" dirty="0">
                          <a:latin typeface="Montserrat" panose="00000500000000000000" pitchFamily="50" charset="0"/>
                        </a:rPr>
                        <a:t>Paro cardiaco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latin typeface="Montserrat" panose="00000500000000000000" pitchFamily="50" charset="0"/>
                        </a:rPr>
                        <a:t>Shock obstructivo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latin typeface="Montserrat" panose="00000500000000000000" pitchFamily="50" charset="0"/>
                        </a:rPr>
                        <a:t>Hipotensión persistente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793441"/>
                  </a:ext>
                </a:extLst>
              </a:tr>
              <a:tr h="826362">
                <a:tc rowSpan="3">
                  <a:txBody>
                    <a:bodyPr/>
                    <a:lstStyle/>
                    <a:p>
                      <a:r>
                        <a:rPr lang="es-CO" sz="1200" dirty="0">
                          <a:latin typeface="Montserrat" panose="00000500000000000000" pitchFamily="50" charset="0"/>
                        </a:rPr>
                        <a:t>Necesidad de RCCP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200" dirty="0">
                          <a:latin typeface="Montserrat" panose="00000500000000000000" pitchFamily="50" charset="0"/>
                        </a:rPr>
                        <a:t>PAS &lt;90 o necesidad</a:t>
                      </a:r>
                      <a:r>
                        <a:rPr lang="es-CO" sz="1200" baseline="0" dirty="0">
                          <a:latin typeface="Montserrat" panose="00000500000000000000" pitchFamily="50" charset="0"/>
                        </a:rPr>
                        <a:t> de vasopresor para mantener &gt;90 a pesar de reanimación hídrica</a:t>
                      </a:r>
                      <a:endParaRPr lang="es-CO" sz="1200" dirty="0">
                        <a:latin typeface="Montserrat" panose="00000500000000000000" pitchFamily="50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s-CO" sz="1200" dirty="0">
                          <a:latin typeface="Montserrat" panose="00000500000000000000" pitchFamily="50" charset="0"/>
                        </a:rPr>
                        <a:t>PAS &lt; 90 o caída ≥ 40, por mas de 15 min no desencadenada por arritmia, hipovolemia o sepsis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5985002"/>
                  </a:ext>
                </a:extLst>
              </a:tr>
              <a:tr h="478765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>
                          <a:latin typeface="Montserrat" panose="00000500000000000000" pitchFamily="50" charset="0"/>
                        </a:rPr>
                        <a:t>Y</a:t>
                      </a:r>
                      <a:endParaRPr lang="es-CO" sz="1200" b="1" dirty="0">
                        <a:latin typeface="Montserrat" panose="00000500000000000000" pitchFamily="50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653027"/>
                  </a:ext>
                </a:extLst>
              </a:tr>
              <a:tr h="1062466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>
                          <a:latin typeface="Montserrat" panose="00000500000000000000" pitchFamily="50" charset="0"/>
                        </a:rPr>
                        <a:t>Hipoperfusión de órgano</a:t>
                      </a:r>
                      <a:r>
                        <a:rPr lang="es-CO" sz="1200" baseline="0" dirty="0">
                          <a:latin typeface="Montserrat" panose="00000500000000000000" pitchFamily="50" charset="0"/>
                        </a:rPr>
                        <a:t> blanco (estado mental alterado, piel fría, </a:t>
                      </a:r>
                      <a:r>
                        <a:rPr lang="es-CO" sz="1200" baseline="0" dirty="0" err="1">
                          <a:latin typeface="Montserrat" panose="00000500000000000000" pitchFamily="50" charset="0"/>
                        </a:rPr>
                        <a:t>livedo</a:t>
                      </a:r>
                      <a:r>
                        <a:rPr lang="es-CO" sz="1200" baseline="0" dirty="0">
                          <a:latin typeface="Montserrat" panose="00000500000000000000" pitchFamily="50" charset="0"/>
                        </a:rPr>
                        <a:t> reticular, oliguria/anuria, aumento lactato)</a:t>
                      </a:r>
                      <a:endParaRPr lang="es-CO" sz="12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278871"/>
                  </a:ext>
                </a:extLst>
              </a:tr>
            </a:tbl>
          </a:graphicData>
        </a:graphic>
      </p:graphicFrame>
      <p:sp>
        <p:nvSpPr>
          <p:cNvPr id="5" name="Rectángulo redondeado 4"/>
          <p:cNvSpPr/>
          <p:nvPr/>
        </p:nvSpPr>
        <p:spPr>
          <a:xfrm>
            <a:off x="5647993" y="5073229"/>
            <a:ext cx="4727863" cy="510778"/>
          </a:xfrm>
          <a:prstGeom prst="round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Compromiso central</a:t>
            </a:r>
            <a:r>
              <a:rPr kumimoji="0" lang="es-CO" sz="2000" b="0" i="0" u="none" strike="noStrike" cap="none" spc="0" normalizeH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Montserrat" panose="00000500000000000000" pitchFamily="50" charset="0"/>
                <a:ea typeface="Palatino"/>
                <a:cs typeface="Palatino"/>
                <a:sym typeface="Palatino"/>
              </a:rPr>
              <a:t> o extenso</a:t>
            </a:r>
            <a:endParaRPr kumimoji="0" lang="es-CO" sz="2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Montserrat" panose="00000500000000000000" pitchFamily="50" charset="0"/>
              <a:ea typeface="Palatino"/>
              <a:cs typeface="Palatino"/>
              <a:sym typeface="Palatino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DD0654A-A46E-2640-8D9E-6E718D39A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97" y="272414"/>
            <a:ext cx="10863805" cy="982029"/>
          </a:xfrm>
        </p:spPr>
        <p:txBody>
          <a:bodyPr/>
          <a:lstStyle/>
          <a:p>
            <a:r>
              <a:rPr lang="es-ES_tradnl" sz="2800" b="1" dirty="0">
                <a:solidFill>
                  <a:srgbClr val="06B0AA"/>
                </a:solidFill>
              </a:rPr>
              <a:t>Inestabilidad hemodinámica</a:t>
            </a:r>
          </a:p>
        </p:txBody>
      </p:sp>
    </p:spTree>
    <p:extLst>
      <p:ext uri="{BB962C8B-B14F-4D97-AF65-F5344CB8AC3E}">
        <p14:creationId xmlns:p14="http://schemas.microsoft.com/office/powerpoint/2010/main" val="29063052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PlantillaNuevoFR2020</Template>
  <TotalTime>293</TotalTime>
  <Words>1592</Words>
  <Application>Microsoft Office PowerPoint</Application>
  <PresentationFormat>Panorámica</PresentationFormat>
  <Paragraphs>302</Paragraphs>
  <Slides>44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8" baseType="lpstr">
      <vt:lpstr>Arial</vt:lpstr>
      <vt:lpstr>Calibri</vt:lpstr>
      <vt:lpstr>Montserrat</vt:lpstr>
      <vt:lpstr>Tema de Office</vt:lpstr>
      <vt:lpstr>Tromboembolismo pulmonar</vt:lpstr>
      <vt:lpstr>Presentación de PowerPoint</vt:lpstr>
      <vt:lpstr>Generalidades</vt:lpstr>
      <vt:lpstr>Alto riesgo</vt:lpstr>
      <vt:lpstr>Riesgo Moderado</vt:lpstr>
      <vt:lpstr>Riesgo Bajo</vt:lpstr>
      <vt:lpstr>Fisiopatología</vt:lpstr>
      <vt:lpstr>Fisiopatología</vt:lpstr>
      <vt:lpstr>Inestabilidad hemodinámica</vt:lpstr>
      <vt:lpstr>Manifestaciones clínicas</vt:lpstr>
      <vt:lpstr>Electrocardiograma</vt:lpstr>
      <vt:lpstr>Diagnóstico</vt:lpstr>
      <vt:lpstr>Presentación de PowerPoint</vt:lpstr>
      <vt:lpstr>Presentación de PowerPoint</vt:lpstr>
      <vt:lpstr>Presentación de PowerPoint</vt:lpstr>
      <vt:lpstr>Ayudas diagnósticas</vt:lpstr>
      <vt:lpstr>AngioTAC</vt:lpstr>
      <vt:lpstr>Gammagrafía</vt:lpstr>
      <vt:lpstr>Angiografía</vt:lpstr>
      <vt:lpstr>Ecocardiograma </vt:lpstr>
      <vt:lpstr>Ecografía Doppler de miembros inferiores</vt:lpstr>
      <vt:lpstr>Presentación de PowerPoint</vt:lpstr>
      <vt:lpstr>Presentación de PowerPoint</vt:lpstr>
      <vt:lpstr>Presentación de PowerPoint</vt:lpstr>
      <vt:lpstr>Biomarcadores</vt:lpstr>
      <vt:lpstr>Presentación de PowerPoint</vt:lpstr>
      <vt:lpstr>Presentación de PowerPoint</vt:lpstr>
      <vt:lpstr>Tratamiento</vt:lpstr>
      <vt:lpstr>Presentación de PowerPoint</vt:lpstr>
      <vt:lpstr>Anticoagulación</vt:lpstr>
      <vt:lpstr>Reperfusión</vt:lpstr>
      <vt:lpstr>Reperfusión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Tiempo de tratamiento</vt:lpstr>
      <vt:lpstr>Presentación de PowerPoint</vt:lpstr>
      <vt:lpstr>Anticoagulación</vt:lpstr>
      <vt:lpstr>Presentación de PowerPoint</vt:lpstr>
      <vt:lpstr>TEP Crónico</vt:lpstr>
      <vt:lpstr>Presentación de PowerPoint</vt:lpstr>
      <vt:lpstr>Tromboembolismo pulmonar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ana.cardonaga@outlook.es</dc:creator>
  <cp:lastModifiedBy>Estratégico Sentire</cp:lastModifiedBy>
  <cp:revision>31</cp:revision>
  <dcterms:created xsi:type="dcterms:W3CDTF">2020-11-12T02:46:13Z</dcterms:created>
  <dcterms:modified xsi:type="dcterms:W3CDTF">2021-01-29T19:31:58Z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758143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