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6858000" cx="12192000"/>
  <p:notesSz cx="6858000" cy="9144000"/>
  <p:embeddedFontLst>
    <p:embeddedFont>
      <p:font typeface="Montserrat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9" roundtripDataSignature="AMtx7miZ0lf2YdKtUdHV9Nsa/MSrEmvp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Montserrat-bold.fntdata"/><Relationship Id="rId21" Type="http://schemas.openxmlformats.org/officeDocument/2006/relationships/slide" Target="slides/slide16.xml"/><Relationship Id="rId65" Type="http://schemas.openxmlformats.org/officeDocument/2006/relationships/font" Target="fonts/Montserrat-regular.fntdata"/><Relationship Id="rId24" Type="http://schemas.openxmlformats.org/officeDocument/2006/relationships/slide" Target="slides/slide19.xml"/><Relationship Id="rId68" Type="http://schemas.openxmlformats.org/officeDocument/2006/relationships/font" Target="fonts/Montserrat-boldItalic.fntdata"/><Relationship Id="rId23" Type="http://schemas.openxmlformats.org/officeDocument/2006/relationships/slide" Target="slides/slide18.xml"/><Relationship Id="rId67" Type="http://schemas.openxmlformats.org/officeDocument/2006/relationships/font" Target="fonts/Montserrat-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1"/>
          <p:cNvSpPr txBox="1"/>
          <p:nvPr>
            <p:ph idx="1" type="subTitle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0"/>
          <p:cNvSpPr txBox="1"/>
          <p:nvPr>
            <p:ph idx="1" type="body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>
  <p:cSld name="Título vertical y text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1"/>
          <p:cNvSpPr txBox="1"/>
          <p:nvPr>
            <p:ph idx="1" type="body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sp>
        <p:nvSpPr>
          <p:cNvPr id="78" name="Google Shape;78;p71"/>
          <p:cNvSpPr txBox="1"/>
          <p:nvPr>
            <p:ph idx="2" type="body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3"/>
          <p:cNvSpPr txBox="1"/>
          <p:nvPr>
            <p:ph idx="1" type="body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sp>
        <p:nvSpPr>
          <p:cNvPr id="27" name="Google Shape;27;p63"/>
          <p:cNvSpPr txBox="1"/>
          <p:nvPr>
            <p:ph idx="2" type="body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4"/>
          <p:cNvSpPr txBox="1"/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4"/>
          <p:cNvSpPr txBox="1"/>
          <p:nvPr>
            <p:ph idx="1" type="body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5"/>
          <p:cNvSpPr txBox="1"/>
          <p:nvPr>
            <p:ph idx="1" type="body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6"/>
          <p:cNvSpPr txBox="1"/>
          <p:nvPr>
            <p:ph idx="1" type="body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6"/>
          <p:cNvSpPr txBox="1"/>
          <p:nvPr>
            <p:ph idx="2" type="body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8"/>
          <p:cNvSpPr txBox="1"/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8"/>
          <p:cNvSpPr txBox="1"/>
          <p:nvPr>
            <p:ph idx="1" type="body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68"/>
          <p:cNvSpPr txBox="1"/>
          <p:nvPr>
            <p:ph idx="2" type="body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9"/>
          <p:cNvSpPr txBox="1"/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69"/>
          <p:cNvSpPr txBox="1"/>
          <p:nvPr>
            <p:ph idx="1" type="body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0"/>
          <p:cNvSpPr txBox="1"/>
          <p:nvPr>
            <p:ph idx="1" type="body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8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0.jpeg" Type="http://schemas.openxmlformats.org/officeDocument/2006/relationships/image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50.jpeg" Type="http://schemas.openxmlformats.org/officeDocument/2006/relationships/image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9.xml" Type="http://schemas.openxmlformats.org/officeDocument/2006/relationships/notesSlide"/><Relationship Id="rId3" Target="../media/image43.jpeg" Type="http://schemas.openxmlformats.org/officeDocument/2006/relationships/image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5.png"/></Relationships>
</file>

<file path=ppt/slides/_rels/slide4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4.xml" Type="http://schemas.openxmlformats.org/officeDocument/2006/relationships/notesSlide"/><Relationship Id="rId3" Target="../media/image54.jpeg" Type="http://schemas.openxmlformats.org/officeDocument/2006/relationships/image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0.xml" Type="http://schemas.openxmlformats.org/officeDocument/2006/relationships/notesSlide"/><Relationship Id="rId3" Target="../media/image42.jpeg" Type="http://schemas.openxmlformats.org/officeDocument/2006/relationships/image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9.png"/></Relationships>
</file>

<file path=ppt/slides/_rels/slide5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3.xml" Type="http://schemas.openxmlformats.org/officeDocument/2006/relationships/notesSlide"/><Relationship Id="rId3" Target="../media/image46.jpeg" Type="http://schemas.openxmlformats.org/officeDocument/2006/relationships/image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png"/></Relationships>
</file>

<file path=ppt/slides/_rels/slide5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5.xml" Type="http://schemas.openxmlformats.org/officeDocument/2006/relationships/notesSlide"/><Relationship Id="rId3" Target="../media/image58.jpeg" Type="http://schemas.openxmlformats.org/officeDocument/2006/relationships/image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8100" y="204900"/>
            <a:ext cx="9080200" cy="421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251" y="775650"/>
            <a:ext cx="6902451" cy="46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300" y="578024"/>
            <a:ext cx="6943600" cy="47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8949" y="650700"/>
            <a:ext cx="7739801" cy="43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0776" y="543500"/>
            <a:ext cx="6315275" cy="470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2526" y="776375"/>
            <a:ext cx="6433701" cy="46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9799" y="670549"/>
            <a:ext cx="6942476" cy="46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4300" y="784225"/>
            <a:ext cx="7200001" cy="483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1724" y="656474"/>
            <a:ext cx="7118449" cy="480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3855" y="5519244"/>
            <a:ext cx="3404346" cy="55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274" y="436750"/>
            <a:ext cx="7101999" cy="488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9901" y="605950"/>
            <a:ext cx="8077275" cy="515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2193" y="607096"/>
            <a:ext cx="7367614" cy="72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2757" y="2008186"/>
            <a:ext cx="5081113" cy="355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8449" y="580800"/>
            <a:ext cx="7397876" cy="489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/>
        </p:nvSpPr>
        <p:spPr>
          <a:xfrm>
            <a:off x="1523999" y="373487"/>
            <a:ext cx="9144000" cy="66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es-C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Metabolismo de la glucosa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5399" y="1355251"/>
            <a:ext cx="4502076" cy="45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151" y="380151"/>
            <a:ext cx="7895674" cy="557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6551" y="764126"/>
            <a:ext cx="8791425" cy="381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281" y="588392"/>
            <a:ext cx="4017098" cy="519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274" y="682450"/>
            <a:ext cx="7445574" cy="477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2160" y="564391"/>
            <a:ext cx="6220698" cy="572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900" y="514199"/>
            <a:ext cx="7243925" cy="54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6044" y="557749"/>
            <a:ext cx="6391959" cy="56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7903" y="542381"/>
            <a:ext cx="4757945" cy="551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2412" y="507716"/>
            <a:ext cx="7877454" cy="544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4882" y="574192"/>
            <a:ext cx="4903997" cy="52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1954" y="597008"/>
            <a:ext cx="4789849" cy="5211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2824" y="787227"/>
            <a:ext cx="6452699" cy="500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5226" y="557049"/>
            <a:ext cx="9562675" cy="3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2050" y="395024"/>
            <a:ext cx="7211049" cy="51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7774" y="442675"/>
            <a:ext cx="7136550" cy="494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6211" y="6277698"/>
            <a:ext cx="3150290" cy="55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4900" y="643825"/>
            <a:ext cx="5992574" cy="496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050" y="799125"/>
            <a:ext cx="7248826" cy="52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 txBox="1"/>
          <p:nvPr/>
        </p:nvSpPr>
        <p:spPr>
          <a:xfrm>
            <a:off x="247918" y="7266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Glucógeno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001" y="435501"/>
            <a:ext cx="6918202" cy="516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1475" y="506049"/>
            <a:ext cx="6688400" cy="501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7850" y="589750"/>
            <a:ext cx="8588525" cy="47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4576" y="732499"/>
            <a:ext cx="6493575" cy="488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100" y="505074"/>
            <a:ext cx="6297751" cy="47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7049" y="625176"/>
            <a:ext cx="6540400" cy="48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4824" y="596351"/>
            <a:ext cx="6005974" cy="455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100" y="557776"/>
            <a:ext cx="6549325" cy="49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1901" y="590100"/>
            <a:ext cx="6810576" cy="516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7966" y="452711"/>
            <a:ext cx="6479482" cy="561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695" y="630791"/>
            <a:ext cx="6196302" cy="512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6124" y="219025"/>
            <a:ext cx="8301399" cy="62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473" y="842391"/>
            <a:ext cx="5772151" cy="443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0823" y="1512867"/>
            <a:ext cx="2063750" cy="180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1824" y="587925"/>
            <a:ext cx="6568326" cy="482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8148" y="688528"/>
            <a:ext cx="4732754" cy="539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2693" y="467331"/>
            <a:ext cx="4991614" cy="5923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393" y="550697"/>
            <a:ext cx="3994908" cy="527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787" y="781317"/>
            <a:ext cx="9433589" cy="3489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690" y="879215"/>
            <a:ext cx="10200515" cy="355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574" y="806700"/>
            <a:ext cx="9463825" cy="35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3714" y="571978"/>
            <a:ext cx="4523986" cy="541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6981" y="631064"/>
            <a:ext cx="4315573" cy="523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8138" y="732754"/>
            <a:ext cx="4375042" cy="5392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universidad de cantabria" id="379" name="Google Shape;37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082" y="5048518"/>
            <a:ext cx="1022842" cy="95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252" y="698600"/>
            <a:ext cx="6520800" cy="43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7326" y="807225"/>
            <a:ext cx="7442925" cy="437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625" y="754600"/>
            <a:ext cx="4820674" cy="43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4476" y="931024"/>
            <a:ext cx="6214701" cy="45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2021-05-20T13:08:00Z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2709527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