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36.xml"/>
  <Override ContentType="application/vnd.openxmlformats-officedocument.presentationml.slide+xml" PartName="/ppt/slides/slide37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drawingml.diagramData+xml" PartName="/ppt/diagrams/data1.xml"/>
  <Override ContentType="application/vnd.openxmlformats-officedocument.drawingml.diagramLayout+xml" PartName="/ppt/diagrams/layout1.xml"/>
  <Override ContentType="application/vnd.openxmlformats-officedocument.drawingml.diagramStyle+xml" PartName="/ppt/diagrams/quickStyle1.xml"/>
  <Override ContentType="application/vnd.openxmlformats-officedocument.drawingml.diagramColors+xml" PartName="/ppt/diagrams/colors1.xml"/>
  <Override ContentType="application/vnd.ms-office.drawingml.diagramDrawing+xml" PartName="/ppt/diagrams/drawing1.xml"/>
  <Override ContentType="application/vnd.openxmlformats-officedocument.drawingml.diagramData+xml" PartName="/ppt/diagrams/data2.xml"/>
  <Override ContentType="application/vnd.openxmlformats-officedocument.drawingml.diagramLayout+xml" PartName="/ppt/diagrams/layout2.xml"/>
  <Override ContentType="application/vnd.openxmlformats-officedocument.drawingml.diagramStyle+xml" PartName="/ppt/diagrams/quickStyle2.xml"/>
  <Override ContentType="application/vnd.openxmlformats-officedocument.drawingml.diagramColors+xml" PartName="/ppt/diagrams/colors2.xml"/>
  <Override ContentType="application/vnd.ms-office.drawingml.diagramDrawing+xml" PartName="/ppt/diagrams/drawing2.xml"/>
  <Override ContentType="application/vnd.openxmlformats-officedocument.presentationml.notesSlide+xml" PartName="/ppt/notesSlides/notesSlide1.xml"/>
  <Override ContentType="application/vnd.openxmlformats-officedocument.drawingml.diagramData+xml" PartName="/ppt/diagrams/data3.xml"/>
  <Override ContentType="application/vnd.openxmlformats-officedocument.drawingml.diagramLayout+xml" PartName="/ppt/diagrams/layout3.xml"/>
  <Override ContentType="application/vnd.openxmlformats-officedocument.drawingml.diagramStyle+xml" PartName="/ppt/diagrams/quickStyle3.xml"/>
  <Override ContentType="application/vnd.openxmlformats-officedocument.drawingml.diagramColors+xml" PartName="/ppt/diagrams/colors3.xml"/>
  <Override ContentType="application/vnd.ms-office.drawingml.diagramDrawing+xml" PartName="/ppt/diagrams/drawing3.xml"/>
  <Override ContentType="application/vnd.openxmlformats-officedocument.presentationml.notesSlide+xml" PartName="/ppt/notesSlides/notesSlide2.xml"/>
  <Override ContentType="application/vnd.openxmlformats-officedocument.drawingml.diagramData+xml" PartName="/ppt/diagrams/data4.xml"/>
  <Override ContentType="application/vnd.openxmlformats-officedocument.drawingml.diagramLayout+xml" PartName="/ppt/diagrams/layout4.xml"/>
  <Override ContentType="application/vnd.openxmlformats-officedocument.drawingml.diagramStyle+xml" PartName="/ppt/diagrams/quickStyle4.xml"/>
  <Override ContentType="application/vnd.openxmlformats-officedocument.drawingml.diagramColors+xml" PartName="/ppt/diagrams/colors4.xml"/>
  <Override ContentType="application/vnd.ms-office.drawingml.diagramDrawing+xml" PartName="/ppt/diagrams/drawing4.xml"/>
  <Override ContentType="application/vnd.openxmlformats-officedocument.drawingml.diagramData+xml" PartName="/ppt/diagrams/data5.xml"/>
  <Override ContentType="application/vnd.openxmlformats-officedocument.drawingml.diagramLayout+xml" PartName="/ppt/diagrams/layout5.xml"/>
  <Override ContentType="application/vnd.openxmlformats-officedocument.drawingml.diagramStyle+xml" PartName="/ppt/diagrams/quickStyle5.xml"/>
  <Override ContentType="application/vnd.openxmlformats-officedocument.drawingml.diagramColors+xml" PartName="/ppt/diagrams/colors5.xml"/>
  <Override ContentType="application/vnd.ms-office.drawingml.diagramDrawing+xml" PartName="/ppt/diagrams/drawing5.xml"/>
  <Override ContentType="application/vnd.openxmlformats-officedocument.presentationml.notesSlide+xml" PartName="/ppt/notesSlides/notesSlide3.xml"/>
  <Override ContentType="application/vnd.openxmlformats-officedocument.drawingml.diagramData+xml" PartName="/ppt/diagrams/data6.xml"/>
  <Override ContentType="application/vnd.openxmlformats-officedocument.drawingml.diagramLayout+xml" PartName="/ppt/diagrams/layout6.xml"/>
  <Override ContentType="application/vnd.openxmlformats-officedocument.drawingml.diagramStyle+xml" PartName="/ppt/diagrams/quickStyle6.xml"/>
  <Override ContentType="application/vnd.openxmlformats-officedocument.drawingml.diagramColors+xml" PartName="/ppt/diagrams/colors6.xml"/>
  <Override ContentType="application/vnd.ms-office.drawingml.diagramDrawing+xml" PartName="/ppt/diagrams/drawing6.xml"/>
  <Override ContentType="application/vnd.openxmlformats-officedocument.drawingml.diagramData+xml" PartName="/ppt/diagrams/data7.xml"/>
  <Override ContentType="application/vnd.openxmlformats-officedocument.drawingml.diagramLayout+xml" PartName="/ppt/diagrams/layout7.xml"/>
  <Override ContentType="application/vnd.openxmlformats-officedocument.drawingml.diagramStyle+xml" PartName="/ppt/diagrams/quickStyle7.xml"/>
  <Override ContentType="application/vnd.openxmlformats-officedocument.drawingml.diagramColors+xml" PartName="/ppt/diagrams/colors7.xml"/>
  <Override ContentType="application/vnd.ms-office.drawingml.diagramDrawing+xml" PartName="/ppt/diagrams/drawing7.xml"/>
  <Override ContentType="application/vnd.openxmlformats-officedocument.presentationml.notesSlide+xml" PartName="/ppt/notesSlides/notesSlide4.xml"/>
  <Override ContentType="application/vnd.openxmlformats-officedocument.drawingml.diagramData+xml" PartName="/ppt/diagrams/data8.xml"/>
  <Override ContentType="application/vnd.openxmlformats-officedocument.drawingml.diagramLayout+xml" PartName="/ppt/diagrams/layout8.xml"/>
  <Override ContentType="application/vnd.openxmlformats-officedocument.drawingml.diagramStyle+xml" PartName="/ppt/diagrams/quickStyle8.xml"/>
  <Override ContentType="application/vnd.openxmlformats-officedocument.drawingml.diagramColors+xml" PartName="/ppt/diagrams/colors8.xml"/>
  <Override ContentType="application/vnd.ms-office.drawingml.diagramDrawing+xml" PartName="/ppt/diagrams/drawing8.xml"/>
  <Override ContentType="application/vnd.openxmlformats-officedocument.drawingml.diagramData+xml" PartName="/ppt/diagrams/data9.xml"/>
  <Override ContentType="application/vnd.openxmlformats-officedocument.drawingml.diagramLayout+xml" PartName="/ppt/diagrams/layout9.xml"/>
  <Override ContentType="application/vnd.openxmlformats-officedocument.drawingml.diagramStyle+xml" PartName="/ppt/diagrams/quickStyle9.xml"/>
  <Override ContentType="application/vnd.openxmlformats-officedocument.drawingml.diagramColors+xml" PartName="/ppt/diagrams/colors9.xml"/>
  <Override ContentType="application/vnd.ms-office.drawingml.diagramDrawing+xml" PartName="/ppt/diagrams/drawing9.xml"/>
  <Override ContentType="application/vnd.openxmlformats-officedocument.presentationml.notesSlide+xml" PartName="/ppt/notesSlides/notesSlide5.xml"/>
  <Override ContentType="application/vnd.openxmlformats-officedocument.drawingml.diagramData+xml" PartName="/ppt/diagrams/data10.xml"/>
  <Override ContentType="application/vnd.openxmlformats-officedocument.drawingml.diagramLayout+xml" PartName="/ppt/diagrams/layout10.xml"/>
  <Override ContentType="application/vnd.openxmlformats-officedocument.drawingml.diagramStyle+xml" PartName="/ppt/diagrams/quickStyle10.xml"/>
  <Override ContentType="application/vnd.openxmlformats-officedocument.drawingml.diagramColors+xml" PartName="/ppt/diagrams/colors10.xml"/>
  <Override ContentType="application/vnd.ms-office.drawingml.diagramDrawing+xml" PartName="/ppt/diagrams/drawing10.xml"/>
  <Override ContentType="application/vnd.openxmlformats-officedocument.presentationml.notesSlide+xml" PartName="/ppt/notesSlides/notesSlide6.xml"/>
  <Override ContentType="application/vnd.openxmlformats-officedocument.drawingml.diagramData+xml" PartName="/ppt/diagrams/data11.xml"/>
  <Override ContentType="application/vnd.openxmlformats-officedocument.drawingml.diagramLayout+xml" PartName="/ppt/diagrams/layout11.xml"/>
  <Override ContentType="application/vnd.openxmlformats-officedocument.drawingml.diagramStyle+xml" PartName="/ppt/diagrams/quickStyle11.xml"/>
  <Override ContentType="application/vnd.openxmlformats-officedocument.drawingml.diagramColors+xml" PartName="/ppt/diagrams/colors11.xml"/>
  <Override ContentType="application/vnd.ms-office.drawingml.diagramDrawing+xml" PartName="/ppt/diagrams/drawing11.xml"/>
  <Override ContentType="application/vnd.openxmlformats-officedocument.presentationml.notesSlide+xml" PartName="/ppt/notesSlides/notesSlide7.xml"/>
  <Override ContentType="application/vnd.openxmlformats-officedocument.drawingml.diagramData+xml" PartName="/ppt/diagrams/data12.xml"/>
  <Override ContentType="application/vnd.openxmlformats-officedocument.drawingml.diagramLayout+xml" PartName="/ppt/diagrams/layout12.xml"/>
  <Override ContentType="application/vnd.openxmlformats-officedocument.drawingml.diagramStyle+xml" PartName="/ppt/diagrams/quickStyle12.xml"/>
  <Override ContentType="application/vnd.openxmlformats-officedocument.drawingml.diagramColors+xml" PartName="/ppt/diagrams/colors12.xml"/>
  <Override ContentType="application/vnd.ms-office.drawingml.diagramDrawing+xml" PartName="/ppt/diagrams/drawing12.xml"/>
  <Override ContentType="application/vnd.openxmlformats-officedocument.drawingml.diagramData+xml" PartName="/ppt/diagrams/data13.xml"/>
  <Override ContentType="application/vnd.openxmlformats-officedocument.drawingml.diagramLayout+xml" PartName="/ppt/diagrams/layout13.xml"/>
  <Override ContentType="application/vnd.openxmlformats-officedocument.drawingml.diagramStyle+xml" PartName="/ppt/diagrams/quickStyle13.xml"/>
  <Override ContentType="application/vnd.openxmlformats-officedocument.drawingml.diagramColors+xml" PartName="/ppt/diagrams/colors13.xml"/>
  <Override ContentType="application/vnd.ms-office.drawingml.diagramDrawing+xml" PartName="/ppt/diagrams/drawing13.xml"/>
  <Override ContentType="application/vnd.openxmlformats-officedocument.drawingml.diagramData+xml" PartName="/ppt/diagrams/data14.xml"/>
  <Override ContentType="application/vnd.openxmlformats-officedocument.drawingml.diagramLayout+xml" PartName="/ppt/diagrams/layout14.xml"/>
  <Override ContentType="application/vnd.openxmlformats-officedocument.drawingml.diagramStyle+xml" PartName="/ppt/diagrams/quickStyle14.xml"/>
  <Override ContentType="application/vnd.openxmlformats-officedocument.drawingml.diagramColors+xml" PartName="/ppt/diagrams/colors14.xml"/>
  <Override ContentType="application/vnd.ms-office.drawingml.diagramDrawing+xml" PartName="/ppt/diagrams/drawing14.xml"/>
  <Override ContentType="application/vnd.openxmlformats-officedocument.drawingml.diagramData+xml" PartName="/ppt/diagrams/data15.xml"/>
  <Override ContentType="application/vnd.openxmlformats-officedocument.drawingml.diagramLayout+xml" PartName="/ppt/diagrams/layout15.xml"/>
  <Override ContentType="application/vnd.openxmlformats-officedocument.drawingml.diagramStyle+xml" PartName="/ppt/diagrams/quickStyle15.xml"/>
  <Override ContentType="application/vnd.openxmlformats-officedocument.drawingml.diagramColors+xml" PartName="/ppt/diagrams/colors15.xml"/>
  <Override ContentType="application/vnd.ms-office.drawingml.diagramDrawing+xml" PartName="/ppt/diagrams/drawing15.xml"/>
  <Override ContentType="application/vnd.openxmlformats-officedocument.drawingml.diagramData+xml" PartName="/ppt/diagrams/data16.xml"/>
  <Override ContentType="application/vnd.openxmlformats-officedocument.drawingml.diagramLayout+xml" PartName="/ppt/diagrams/layout16.xml"/>
  <Override ContentType="application/vnd.openxmlformats-officedocument.drawingml.diagramStyle+xml" PartName="/ppt/diagrams/quickStyle16.xml"/>
  <Override ContentType="application/vnd.openxmlformats-officedocument.drawingml.diagramColors+xml" PartName="/ppt/diagrams/colors16.xml"/>
  <Override ContentType="application/vnd.ms-office.drawingml.diagramDrawing+xml" PartName="/ppt/diagrams/drawing16.xml"/>
  <Override ContentType="application/vnd.openxmlformats-officedocument.drawingml.diagramData+xml" PartName="/ppt/diagrams/data17.xml"/>
  <Override ContentType="application/vnd.openxmlformats-officedocument.drawingml.diagramLayout+xml" PartName="/ppt/diagrams/layout17.xml"/>
  <Override ContentType="application/vnd.openxmlformats-officedocument.drawingml.diagramStyle+xml" PartName="/ppt/diagrams/quickStyle17.xml"/>
  <Override ContentType="application/vnd.openxmlformats-officedocument.drawingml.diagramColors+xml" PartName="/ppt/diagrams/colors17.xml"/>
  <Override ContentType="application/vnd.ms-office.drawingml.diagramDrawing+xml" PartName="/ppt/diagrams/drawing17.xml"/>
  <Override ContentType="application/vnd.openxmlformats-officedocument.drawingml.diagramData+xml" PartName="/ppt/diagrams/data18.xml"/>
  <Override ContentType="application/vnd.openxmlformats-officedocument.drawingml.diagramLayout+xml" PartName="/ppt/diagrams/layout18.xml"/>
  <Override ContentType="application/vnd.openxmlformats-officedocument.drawingml.diagramStyle+xml" PartName="/ppt/diagrams/quickStyle18.xml"/>
  <Override ContentType="application/vnd.openxmlformats-officedocument.drawingml.diagramColors+xml" PartName="/ppt/diagrams/colors18.xml"/>
  <Override ContentType="application/vnd.ms-office.drawingml.diagramDrawing+xml" PartName="/ppt/diagrams/drawing18.xml"/>
  <Override ContentType="application/vnd.openxmlformats-officedocument.drawingml.diagramData+xml" PartName="/ppt/diagrams/data19.xml"/>
  <Override ContentType="application/vnd.openxmlformats-officedocument.drawingml.diagramLayout+xml" PartName="/ppt/diagrams/layout19.xml"/>
  <Override ContentType="application/vnd.openxmlformats-officedocument.drawingml.diagramStyle+xml" PartName="/ppt/diagrams/quickStyle19.xml"/>
  <Override ContentType="application/vnd.openxmlformats-officedocument.drawingml.diagramColors+xml" PartName="/ppt/diagrams/colors19.xml"/>
  <Override ContentType="application/vnd.ms-office.drawingml.diagramDrawing+xml" PartName="/ppt/diagrams/drawing19.xml"/>
  <Override ContentType="application/vnd.openxmlformats-officedocument.presentationml.notesSlide+xml" PartName="/ppt/notesSlides/notesSlide8.xml"/>
  <Override ContentType="application/vnd.openxmlformats-officedocument.drawingml.diagramData+xml" PartName="/ppt/diagrams/data20.xml"/>
  <Override ContentType="application/vnd.openxmlformats-officedocument.drawingml.diagramLayout+xml" PartName="/ppt/diagrams/layout20.xml"/>
  <Override ContentType="application/vnd.openxmlformats-officedocument.drawingml.diagramStyle+xml" PartName="/ppt/diagrams/quickStyle20.xml"/>
  <Override ContentType="application/vnd.openxmlformats-officedocument.drawingml.diagramColors+xml" PartName="/ppt/diagrams/colors20.xml"/>
  <Override ContentType="application/vnd.ms-office.drawingml.diagramDrawing+xml" PartName="/ppt/diagrams/drawing20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81" r:id="rId2"/>
    <p:sldId id="290" r:id="rId3"/>
    <p:sldId id="282" r:id="rId4"/>
    <p:sldId id="292" r:id="rId5"/>
    <p:sldId id="280" r:id="rId6"/>
    <p:sldId id="295" r:id="rId7"/>
    <p:sldId id="284" r:id="rId8"/>
    <p:sldId id="293" r:id="rId9"/>
    <p:sldId id="296" r:id="rId10"/>
    <p:sldId id="285" r:id="rId11"/>
    <p:sldId id="286" r:id="rId12"/>
    <p:sldId id="297" r:id="rId13"/>
    <p:sldId id="287" r:id="rId14"/>
    <p:sldId id="288" r:id="rId15"/>
    <p:sldId id="298" r:id="rId16"/>
    <p:sldId id="303" r:id="rId17"/>
    <p:sldId id="299" r:id="rId18"/>
    <p:sldId id="300" r:id="rId19"/>
    <p:sldId id="294" r:id="rId20"/>
    <p:sldId id="301" r:id="rId21"/>
    <p:sldId id="291" r:id="rId22"/>
    <p:sldId id="304" r:id="rId23"/>
    <p:sldId id="306" r:id="rId24"/>
    <p:sldId id="305" r:id="rId25"/>
    <p:sldId id="309" r:id="rId26"/>
    <p:sldId id="310" r:id="rId27"/>
    <p:sldId id="311" r:id="rId28"/>
    <p:sldId id="307" r:id="rId29"/>
    <p:sldId id="312" r:id="rId30"/>
    <p:sldId id="308" r:id="rId31"/>
    <p:sldId id="315" r:id="rId32"/>
    <p:sldId id="313" r:id="rId33"/>
    <p:sldId id="314" r:id="rId34"/>
    <p:sldId id="316" r:id="rId35"/>
    <p:sldId id="317" r:id="rId36"/>
    <p:sldId id="319" r:id="rId37"/>
    <p:sldId id="421" r:id="rId38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2B48"/>
    <a:srgbClr val="00AA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96" autoAdjust="0"/>
    <p:restoredTop sz="96122" autoAdjust="0"/>
  </p:normalViewPr>
  <p:slideViewPr>
    <p:cSldViewPr snapToGrid="0" showGuides="1">
      <p:cViewPr varScale="1">
        <p:scale>
          <a:sx n="51" d="100"/>
          <a:sy n="51" d="100"/>
        </p:scale>
        <p:origin x="806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iagrams/_rels/data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image" Target="../media/image22.jpeg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jpe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rawing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image" Target="../media/image22.jpeg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jpe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C4A9E3-9575-41EE-8D67-2EEBFDA03A24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85D56FD2-CFA4-444A-9876-2AC2AB956C9C}">
      <dgm:prSet/>
      <dgm:spPr/>
      <dgm:t>
        <a:bodyPr/>
        <a:lstStyle/>
        <a:p>
          <a:r>
            <a:rPr lang="es-CO" dirty="0">
              <a:latin typeface="Montserrat" panose="00000500000000000000" pitchFamily="50" charset="0"/>
            </a:rPr>
            <a:t>Mediada por anticuerpos secretados, producidos por células del linaje de los linfocitos B.</a:t>
          </a:r>
        </a:p>
      </dgm:t>
    </dgm:pt>
    <dgm:pt modelId="{2A075498-C428-4B6D-A367-30CCE599F19A}" type="parTrans" cxnId="{17F825C6-1DA6-4D31-BF52-9CC4CCF12AF1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EE354CE5-2A42-4323-B423-ED69E2E637A4}" type="sibTrans" cxnId="{17F825C6-1DA6-4D31-BF52-9CC4CCF12AF1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BACAA0F5-D06A-4C94-B4CC-153E8A636720}">
      <dgm:prSet/>
      <dgm:spPr/>
      <dgm:t>
        <a:bodyPr/>
        <a:lstStyle/>
        <a:p>
          <a:r>
            <a:rPr lang="es-CO" dirty="0">
              <a:latin typeface="Montserrat" panose="00000500000000000000" pitchFamily="50" charset="0"/>
            </a:rPr>
            <a:t>Plasmocitos, capacidad de producción de </a:t>
          </a:r>
          <a:r>
            <a:rPr lang="es-CO" dirty="0" err="1">
              <a:latin typeface="Montserrat" panose="00000500000000000000" pitchFamily="50" charset="0"/>
            </a:rPr>
            <a:t>Acs</a:t>
          </a:r>
          <a:r>
            <a:rPr lang="es-CO" dirty="0">
              <a:latin typeface="Montserrat" panose="00000500000000000000" pitchFamily="50" charset="0"/>
            </a:rPr>
            <a:t>.</a:t>
          </a:r>
        </a:p>
      </dgm:t>
    </dgm:pt>
    <dgm:pt modelId="{F75C9768-309A-4F41-B393-601E66618252}" type="parTrans" cxnId="{0CC315D9-BB07-4726-9391-342C92AFF4E4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24BC735C-39E5-408B-9CF5-9F037D3349CD}" type="sibTrans" cxnId="{0CC315D9-BB07-4726-9391-342C92AFF4E4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0AC9B6C5-5361-49B4-8E50-A132379F58FC}">
      <dgm:prSet/>
      <dgm:spPr/>
      <dgm:t>
        <a:bodyPr/>
        <a:lstStyle/>
        <a:p>
          <a:r>
            <a:rPr lang="es-CO" dirty="0">
              <a:latin typeface="Montserrat" panose="00000500000000000000" pitchFamily="50" charset="0"/>
            </a:rPr>
            <a:t>Mecanismo principal de eliminación de microorganismos extracelulares.</a:t>
          </a:r>
        </a:p>
      </dgm:t>
    </dgm:pt>
    <dgm:pt modelId="{EF7EAE9F-22B7-40DF-A805-C0D4D7321C20}" type="parTrans" cxnId="{DFBFE2BE-8D84-4743-8D9C-029D68FF27E7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C864EA87-3C50-4114-A166-515F0690CEBF}" type="sibTrans" cxnId="{DFBFE2BE-8D84-4743-8D9C-029D68FF27E7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FB995FAC-318B-4C05-AA2D-99478A701B30}">
      <dgm:prSet/>
      <dgm:spPr/>
      <dgm:t>
        <a:bodyPr/>
        <a:lstStyle/>
        <a:p>
          <a:r>
            <a:rPr lang="es-CO" dirty="0">
              <a:latin typeface="Montserrat" panose="00000500000000000000" pitchFamily="50" charset="0"/>
            </a:rPr>
            <a:t>No mediado por células.</a:t>
          </a:r>
        </a:p>
      </dgm:t>
    </dgm:pt>
    <dgm:pt modelId="{B9C3B8C7-9219-4525-A487-8FB4D5642954}" type="parTrans" cxnId="{C4C2B1E2-4B99-4BF7-AA1A-7229F9C3AB93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65104C60-0DDD-4090-9FAE-126944A0EF66}" type="sibTrans" cxnId="{C4C2B1E2-4B99-4BF7-AA1A-7229F9C3AB93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19ACED53-59E9-4853-9C97-6853009E6E8C}" type="pres">
      <dgm:prSet presAssocID="{34C4A9E3-9575-41EE-8D67-2EEBFDA03A24}" presName="matrix" presStyleCnt="0">
        <dgm:presLayoutVars>
          <dgm:chMax val="1"/>
          <dgm:dir/>
          <dgm:resizeHandles val="exact"/>
        </dgm:presLayoutVars>
      </dgm:prSet>
      <dgm:spPr/>
    </dgm:pt>
    <dgm:pt modelId="{AB5FD1D5-5120-49AA-9117-2EBB1531841D}" type="pres">
      <dgm:prSet presAssocID="{34C4A9E3-9575-41EE-8D67-2EEBFDA03A24}" presName="diamond" presStyleLbl="bgShp" presStyleIdx="0" presStyleCnt="1"/>
      <dgm:spPr/>
    </dgm:pt>
    <dgm:pt modelId="{7CBF29B0-5C6D-4832-8E27-D2E640BDEBC3}" type="pres">
      <dgm:prSet presAssocID="{34C4A9E3-9575-41EE-8D67-2EEBFDA03A24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045F2D43-7C2F-4CB2-98A2-07ECE000FABA}" type="pres">
      <dgm:prSet presAssocID="{34C4A9E3-9575-41EE-8D67-2EEBFDA03A24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32213B68-3F40-4CF7-89E9-D0839FE4DD9D}" type="pres">
      <dgm:prSet presAssocID="{34C4A9E3-9575-41EE-8D67-2EEBFDA03A24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2F870CE2-41CA-47FF-BB51-06413B61760F}" type="pres">
      <dgm:prSet presAssocID="{34C4A9E3-9575-41EE-8D67-2EEBFDA03A24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2F5B3D67-AF0C-47D1-8B46-02EE546FD216}" type="presOf" srcId="{34C4A9E3-9575-41EE-8D67-2EEBFDA03A24}" destId="{19ACED53-59E9-4853-9C97-6853009E6E8C}" srcOrd="0" destOrd="0" presId="urn:microsoft.com/office/officeart/2005/8/layout/matrix3"/>
    <dgm:cxn modelId="{F86BA152-73A3-4FFF-A0D5-78F15D9FAB5F}" type="presOf" srcId="{85D56FD2-CFA4-444A-9876-2AC2AB956C9C}" destId="{7CBF29B0-5C6D-4832-8E27-D2E640BDEBC3}" srcOrd="0" destOrd="0" presId="urn:microsoft.com/office/officeart/2005/8/layout/matrix3"/>
    <dgm:cxn modelId="{65513F78-B5C5-41FB-93E7-90768D7DD7CB}" type="presOf" srcId="{BACAA0F5-D06A-4C94-B4CC-153E8A636720}" destId="{045F2D43-7C2F-4CB2-98A2-07ECE000FABA}" srcOrd="0" destOrd="0" presId="urn:microsoft.com/office/officeart/2005/8/layout/matrix3"/>
    <dgm:cxn modelId="{019A307A-7642-4D38-94F0-64A3798425A7}" type="presOf" srcId="{0AC9B6C5-5361-49B4-8E50-A132379F58FC}" destId="{32213B68-3F40-4CF7-89E9-D0839FE4DD9D}" srcOrd="0" destOrd="0" presId="urn:microsoft.com/office/officeart/2005/8/layout/matrix3"/>
    <dgm:cxn modelId="{DFBFE2BE-8D84-4743-8D9C-029D68FF27E7}" srcId="{34C4A9E3-9575-41EE-8D67-2EEBFDA03A24}" destId="{0AC9B6C5-5361-49B4-8E50-A132379F58FC}" srcOrd="2" destOrd="0" parTransId="{EF7EAE9F-22B7-40DF-A805-C0D4D7321C20}" sibTransId="{C864EA87-3C50-4114-A166-515F0690CEBF}"/>
    <dgm:cxn modelId="{17F825C6-1DA6-4D31-BF52-9CC4CCF12AF1}" srcId="{34C4A9E3-9575-41EE-8D67-2EEBFDA03A24}" destId="{85D56FD2-CFA4-444A-9876-2AC2AB956C9C}" srcOrd="0" destOrd="0" parTransId="{2A075498-C428-4B6D-A367-30CCE599F19A}" sibTransId="{EE354CE5-2A42-4323-B423-ED69E2E637A4}"/>
    <dgm:cxn modelId="{0CC315D9-BB07-4726-9391-342C92AFF4E4}" srcId="{34C4A9E3-9575-41EE-8D67-2EEBFDA03A24}" destId="{BACAA0F5-D06A-4C94-B4CC-153E8A636720}" srcOrd="1" destOrd="0" parTransId="{F75C9768-309A-4F41-B393-601E66618252}" sibTransId="{24BC735C-39E5-408B-9CF5-9F037D3349CD}"/>
    <dgm:cxn modelId="{993116DF-9A04-4713-9B03-474EBCD495EA}" type="presOf" srcId="{FB995FAC-318B-4C05-AA2D-99478A701B30}" destId="{2F870CE2-41CA-47FF-BB51-06413B61760F}" srcOrd="0" destOrd="0" presId="urn:microsoft.com/office/officeart/2005/8/layout/matrix3"/>
    <dgm:cxn modelId="{C4C2B1E2-4B99-4BF7-AA1A-7229F9C3AB93}" srcId="{34C4A9E3-9575-41EE-8D67-2EEBFDA03A24}" destId="{FB995FAC-318B-4C05-AA2D-99478A701B30}" srcOrd="3" destOrd="0" parTransId="{B9C3B8C7-9219-4525-A487-8FB4D5642954}" sibTransId="{65104C60-0DDD-4090-9FAE-126944A0EF66}"/>
    <dgm:cxn modelId="{6E6F12B2-9DAB-4E5A-9357-F319552C985A}" type="presParOf" srcId="{19ACED53-59E9-4853-9C97-6853009E6E8C}" destId="{AB5FD1D5-5120-49AA-9117-2EBB1531841D}" srcOrd="0" destOrd="0" presId="urn:microsoft.com/office/officeart/2005/8/layout/matrix3"/>
    <dgm:cxn modelId="{5BB1EC5B-DB3D-4E73-9223-0F4D6536321A}" type="presParOf" srcId="{19ACED53-59E9-4853-9C97-6853009E6E8C}" destId="{7CBF29B0-5C6D-4832-8E27-D2E640BDEBC3}" srcOrd="1" destOrd="0" presId="urn:microsoft.com/office/officeart/2005/8/layout/matrix3"/>
    <dgm:cxn modelId="{5C2B6F3C-0F70-4888-B743-1D9712942063}" type="presParOf" srcId="{19ACED53-59E9-4853-9C97-6853009E6E8C}" destId="{045F2D43-7C2F-4CB2-98A2-07ECE000FABA}" srcOrd="2" destOrd="0" presId="urn:microsoft.com/office/officeart/2005/8/layout/matrix3"/>
    <dgm:cxn modelId="{3982B660-23E8-4438-AF8F-114961AFAC77}" type="presParOf" srcId="{19ACED53-59E9-4853-9C97-6853009E6E8C}" destId="{32213B68-3F40-4CF7-89E9-D0839FE4DD9D}" srcOrd="3" destOrd="0" presId="urn:microsoft.com/office/officeart/2005/8/layout/matrix3"/>
    <dgm:cxn modelId="{DAECDC34-0CA2-4720-8D3C-7C5E39978542}" type="presParOf" srcId="{19ACED53-59E9-4853-9C97-6853009E6E8C}" destId="{2F870CE2-41CA-47FF-BB51-06413B61760F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FC776A0-3CB3-471C-B1C0-9C3274FBFFA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5030D986-5839-4864-A063-A38F604F59AE}">
      <dgm:prSet custT="1"/>
      <dgm:spPr/>
      <dgm:t>
        <a:bodyPr/>
        <a:lstStyle/>
        <a:p>
          <a:r>
            <a:rPr lang="es-MX" sz="1500" dirty="0">
              <a:latin typeface="Montserrat" panose="00000500000000000000" pitchFamily="50" charset="0"/>
            </a:rPr>
            <a:t>Los anticuerpos contra los microrganismos y las toxinas microbianas bloquean su unión a los receptores celulares.</a:t>
          </a:r>
          <a:endParaRPr lang="es-CO" sz="1500" dirty="0">
            <a:latin typeface="Montserrat" panose="00000500000000000000" pitchFamily="50" charset="0"/>
          </a:endParaRPr>
        </a:p>
      </dgm:t>
    </dgm:pt>
    <dgm:pt modelId="{63C2F4FE-1FBA-4587-84F1-7314158D0650}" type="parTrans" cxnId="{0D135BF3-DC44-4143-AAA0-006AC18944B7}">
      <dgm:prSet/>
      <dgm:spPr/>
      <dgm:t>
        <a:bodyPr/>
        <a:lstStyle/>
        <a:p>
          <a:endParaRPr lang="es-CO" sz="1500">
            <a:latin typeface="Montserrat" panose="00000500000000000000" pitchFamily="50" charset="0"/>
          </a:endParaRPr>
        </a:p>
      </dgm:t>
    </dgm:pt>
    <dgm:pt modelId="{4571E2AD-F8AA-4327-B638-E07C62C664F9}" type="sibTrans" cxnId="{0D135BF3-DC44-4143-AAA0-006AC18944B7}">
      <dgm:prSet/>
      <dgm:spPr/>
      <dgm:t>
        <a:bodyPr/>
        <a:lstStyle/>
        <a:p>
          <a:endParaRPr lang="es-CO" sz="1500">
            <a:latin typeface="Montserrat" panose="00000500000000000000" pitchFamily="50" charset="0"/>
          </a:endParaRPr>
        </a:p>
      </dgm:t>
    </dgm:pt>
    <dgm:pt modelId="{20B50678-9CD6-4A6E-B19F-5C4761E37C95}">
      <dgm:prSet custT="1"/>
      <dgm:spPr/>
      <dgm:t>
        <a:bodyPr/>
        <a:lstStyle/>
        <a:p>
          <a:r>
            <a:rPr lang="es-MX" sz="1500" dirty="0">
              <a:latin typeface="Montserrat" panose="00000500000000000000" pitchFamily="50" charset="0"/>
            </a:rPr>
            <a:t>La mayor parte de los anticuerpos neutralizantes de la sangre son del tipo IgG, en mucosas IgA.</a:t>
          </a:r>
          <a:endParaRPr lang="es-CO" sz="1500" dirty="0">
            <a:latin typeface="Montserrat" panose="00000500000000000000" pitchFamily="50" charset="0"/>
          </a:endParaRPr>
        </a:p>
      </dgm:t>
    </dgm:pt>
    <dgm:pt modelId="{C3A59CB4-D6E9-433C-B0B7-9A78E4BD22BC}" type="parTrans" cxnId="{951BE288-9189-42AC-9A24-120442D9A854}">
      <dgm:prSet/>
      <dgm:spPr/>
      <dgm:t>
        <a:bodyPr/>
        <a:lstStyle/>
        <a:p>
          <a:endParaRPr lang="es-CO" sz="1500">
            <a:latin typeface="Montserrat" panose="00000500000000000000" pitchFamily="50" charset="0"/>
          </a:endParaRPr>
        </a:p>
      </dgm:t>
    </dgm:pt>
    <dgm:pt modelId="{6114055E-CD7D-40D2-92C3-2FE366F0F6CE}" type="sibTrans" cxnId="{951BE288-9189-42AC-9A24-120442D9A854}">
      <dgm:prSet/>
      <dgm:spPr/>
      <dgm:t>
        <a:bodyPr/>
        <a:lstStyle/>
        <a:p>
          <a:endParaRPr lang="es-CO" sz="1500">
            <a:latin typeface="Montserrat" panose="00000500000000000000" pitchFamily="50" charset="0"/>
          </a:endParaRPr>
        </a:p>
      </dgm:t>
    </dgm:pt>
    <dgm:pt modelId="{8E842AF0-A7B4-42B8-913C-158556B0F486}">
      <dgm:prSet custT="1"/>
      <dgm:spPr/>
      <dgm:t>
        <a:bodyPr/>
        <a:lstStyle/>
        <a:p>
          <a:r>
            <a:rPr lang="es-MX" sz="1500" dirty="0">
              <a:latin typeface="Montserrat" panose="00000500000000000000" pitchFamily="50" charset="0"/>
            </a:rPr>
            <a:t>Acs neutralizantes más eficaces son aquellos con afinidades altas por sus antígenos (maduración de la afinidad).</a:t>
          </a:r>
          <a:endParaRPr lang="es-CO" sz="1500" dirty="0">
            <a:latin typeface="Montserrat" panose="00000500000000000000" pitchFamily="50" charset="0"/>
          </a:endParaRPr>
        </a:p>
      </dgm:t>
    </dgm:pt>
    <dgm:pt modelId="{62040684-2799-4998-BC95-538E979FA5F0}" type="parTrans" cxnId="{65D3BBC8-E94B-4A47-B520-D07FEE5212B0}">
      <dgm:prSet/>
      <dgm:spPr/>
      <dgm:t>
        <a:bodyPr/>
        <a:lstStyle/>
        <a:p>
          <a:endParaRPr lang="es-CO" sz="1500">
            <a:latin typeface="Montserrat" panose="00000500000000000000" pitchFamily="50" charset="0"/>
          </a:endParaRPr>
        </a:p>
      </dgm:t>
    </dgm:pt>
    <dgm:pt modelId="{37843827-94E8-4B9F-9590-785928B23A95}" type="sibTrans" cxnId="{65D3BBC8-E94B-4A47-B520-D07FEE5212B0}">
      <dgm:prSet/>
      <dgm:spPr/>
      <dgm:t>
        <a:bodyPr/>
        <a:lstStyle/>
        <a:p>
          <a:endParaRPr lang="es-CO" sz="1500">
            <a:latin typeface="Montserrat" panose="00000500000000000000" pitchFamily="50" charset="0"/>
          </a:endParaRPr>
        </a:p>
      </dgm:t>
    </dgm:pt>
    <dgm:pt modelId="{D35E9867-BE3F-42EA-8EB9-7F106AFAC52E}" type="pres">
      <dgm:prSet presAssocID="{5FC776A0-3CB3-471C-B1C0-9C3274FBFFA9}" presName="linear" presStyleCnt="0">
        <dgm:presLayoutVars>
          <dgm:animLvl val="lvl"/>
          <dgm:resizeHandles val="exact"/>
        </dgm:presLayoutVars>
      </dgm:prSet>
      <dgm:spPr/>
    </dgm:pt>
    <dgm:pt modelId="{B7EBDB63-E96B-435E-9379-562601536250}" type="pres">
      <dgm:prSet presAssocID="{5030D986-5839-4864-A063-A38F604F59AE}" presName="parentText" presStyleLbl="node1" presStyleIdx="0" presStyleCnt="3" custLinFactNeighborX="347" custLinFactNeighborY="-20300">
        <dgm:presLayoutVars>
          <dgm:chMax val="0"/>
          <dgm:bulletEnabled val="1"/>
        </dgm:presLayoutVars>
      </dgm:prSet>
      <dgm:spPr/>
    </dgm:pt>
    <dgm:pt modelId="{97DC79B4-505E-4E94-94DF-B864AC8B9C78}" type="pres">
      <dgm:prSet presAssocID="{4571E2AD-F8AA-4327-B638-E07C62C664F9}" presName="spacer" presStyleCnt="0"/>
      <dgm:spPr/>
    </dgm:pt>
    <dgm:pt modelId="{3AF0C5A4-4F6D-45C2-A493-EEE78DA3C49E}" type="pres">
      <dgm:prSet presAssocID="{20B50678-9CD6-4A6E-B19F-5C4761E37C9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FE589EB-2E83-436A-A733-0202C4D8278E}" type="pres">
      <dgm:prSet presAssocID="{6114055E-CD7D-40D2-92C3-2FE366F0F6CE}" presName="spacer" presStyleCnt="0"/>
      <dgm:spPr/>
    </dgm:pt>
    <dgm:pt modelId="{4372CC10-DF65-457C-BD17-FB2A95F21B6B}" type="pres">
      <dgm:prSet presAssocID="{8E842AF0-A7B4-42B8-913C-158556B0F486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B1021C38-ACA2-4543-9A1A-8E883F7339CE}" type="presOf" srcId="{5030D986-5839-4864-A063-A38F604F59AE}" destId="{B7EBDB63-E96B-435E-9379-562601536250}" srcOrd="0" destOrd="0" presId="urn:microsoft.com/office/officeart/2005/8/layout/vList2"/>
    <dgm:cxn modelId="{C7D27455-9504-41F7-B9E6-E91F61205164}" type="presOf" srcId="{5FC776A0-3CB3-471C-B1C0-9C3274FBFFA9}" destId="{D35E9867-BE3F-42EA-8EB9-7F106AFAC52E}" srcOrd="0" destOrd="0" presId="urn:microsoft.com/office/officeart/2005/8/layout/vList2"/>
    <dgm:cxn modelId="{951BE288-9189-42AC-9A24-120442D9A854}" srcId="{5FC776A0-3CB3-471C-B1C0-9C3274FBFFA9}" destId="{20B50678-9CD6-4A6E-B19F-5C4761E37C95}" srcOrd="1" destOrd="0" parTransId="{C3A59CB4-D6E9-433C-B0B7-9A78E4BD22BC}" sibTransId="{6114055E-CD7D-40D2-92C3-2FE366F0F6CE}"/>
    <dgm:cxn modelId="{15938FAC-7BE7-424A-9B93-FFAAF6AE0959}" type="presOf" srcId="{8E842AF0-A7B4-42B8-913C-158556B0F486}" destId="{4372CC10-DF65-457C-BD17-FB2A95F21B6B}" srcOrd="0" destOrd="0" presId="urn:microsoft.com/office/officeart/2005/8/layout/vList2"/>
    <dgm:cxn modelId="{6C8E33B1-DF34-4282-9BBC-5571BEE34F16}" type="presOf" srcId="{20B50678-9CD6-4A6E-B19F-5C4761E37C95}" destId="{3AF0C5A4-4F6D-45C2-A493-EEE78DA3C49E}" srcOrd="0" destOrd="0" presId="urn:microsoft.com/office/officeart/2005/8/layout/vList2"/>
    <dgm:cxn modelId="{65D3BBC8-E94B-4A47-B520-D07FEE5212B0}" srcId="{5FC776A0-3CB3-471C-B1C0-9C3274FBFFA9}" destId="{8E842AF0-A7B4-42B8-913C-158556B0F486}" srcOrd="2" destOrd="0" parTransId="{62040684-2799-4998-BC95-538E979FA5F0}" sibTransId="{37843827-94E8-4B9F-9590-785928B23A95}"/>
    <dgm:cxn modelId="{0D135BF3-DC44-4143-AAA0-006AC18944B7}" srcId="{5FC776A0-3CB3-471C-B1C0-9C3274FBFFA9}" destId="{5030D986-5839-4864-A063-A38F604F59AE}" srcOrd="0" destOrd="0" parTransId="{63C2F4FE-1FBA-4587-84F1-7314158D0650}" sibTransId="{4571E2AD-F8AA-4327-B638-E07C62C664F9}"/>
    <dgm:cxn modelId="{B77010AB-FFAD-444A-8944-223F036E6C08}" type="presParOf" srcId="{D35E9867-BE3F-42EA-8EB9-7F106AFAC52E}" destId="{B7EBDB63-E96B-435E-9379-562601536250}" srcOrd="0" destOrd="0" presId="urn:microsoft.com/office/officeart/2005/8/layout/vList2"/>
    <dgm:cxn modelId="{7DE03B24-C9CD-43FF-A3C6-83CCCF36211C}" type="presParOf" srcId="{D35E9867-BE3F-42EA-8EB9-7F106AFAC52E}" destId="{97DC79B4-505E-4E94-94DF-B864AC8B9C78}" srcOrd="1" destOrd="0" presId="urn:microsoft.com/office/officeart/2005/8/layout/vList2"/>
    <dgm:cxn modelId="{47B03509-D7AB-43CC-9A13-5268995B9E10}" type="presParOf" srcId="{D35E9867-BE3F-42EA-8EB9-7F106AFAC52E}" destId="{3AF0C5A4-4F6D-45C2-A493-EEE78DA3C49E}" srcOrd="2" destOrd="0" presId="urn:microsoft.com/office/officeart/2005/8/layout/vList2"/>
    <dgm:cxn modelId="{FBDC47AA-F511-460B-821E-0309BD972D66}" type="presParOf" srcId="{D35E9867-BE3F-42EA-8EB9-7F106AFAC52E}" destId="{AFE589EB-2E83-436A-A733-0202C4D8278E}" srcOrd="3" destOrd="0" presId="urn:microsoft.com/office/officeart/2005/8/layout/vList2"/>
    <dgm:cxn modelId="{4D72172C-0A86-4A0F-9435-91661AFEFD01}" type="presParOf" srcId="{D35E9867-BE3F-42EA-8EB9-7F106AFAC52E}" destId="{4372CC10-DF65-457C-BD17-FB2A95F21B6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D646C6D-B2F8-4866-9A2C-451DA9C99E31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7D5FE617-B344-4ECD-97F3-354B475C4891}">
      <dgm:prSet custT="1"/>
      <dgm:spPr/>
      <dgm:t>
        <a:bodyPr/>
        <a:lstStyle/>
        <a:p>
          <a:r>
            <a:rPr lang="es-CO" sz="1500" dirty="0">
              <a:latin typeface="Montserrat" panose="00000500000000000000" pitchFamily="50" charset="0"/>
            </a:rPr>
            <a:t>Los anticuerpos del isotipo IgG recubren (</a:t>
          </a:r>
          <a:r>
            <a:rPr lang="es-CO" sz="1500" b="1" dirty="0">
              <a:latin typeface="Montserrat" panose="00000500000000000000" pitchFamily="50" charset="0"/>
            </a:rPr>
            <a:t>opsonizan</a:t>
          </a:r>
          <a:r>
            <a:rPr lang="es-CO" sz="1500" dirty="0">
              <a:latin typeface="Montserrat" panose="00000500000000000000" pitchFamily="50" charset="0"/>
            </a:rPr>
            <a:t>) los microorganismos y estimulan su fagocitosis al unirse a receptores de Fc de fagocitos.</a:t>
          </a:r>
        </a:p>
      </dgm:t>
    </dgm:pt>
    <dgm:pt modelId="{9E1A0DF2-70AB-4AF6-A2AB-55FCBEB3BC4A}" type="parTrans" cxnId="{4E966B27-2A38-48FF-B1E0-5A33607402FB}">
      <dgm:prSet/>
      <dgm:spPr/>
      <dgm:t>
        <a:bodyPr/>
        <a:lstStyle/>
        <a:p>
          <a:endParaRPr lang="es-CO" sz="1500">
            <a:latin typeface="Montserrat" panose="00000500000000000000" pitchFamily="50" charset="0"/>
          </a:endParaRPr>
        </a:p>
      </dgm:t>
    </dgm:pt>
    <dgm:pt modelId="{E772D9DA-B7DE-44E7-B951-6AAEDA5A0280}" type="sibTrans" cxnId="{4E966B27-2A38-48FF-B1E0-5A33607402FB}">
      <dgm:prSet custT="1"/>
      <dgm:spPr/>
      <dgm:t>
        <a:bodyPr/>
        <a:lstStyle/>
        <a:p>
          <a:endParaRPr lang="es-CO" sz="1500" dirty="0">
            <a:latin typeface="Montserrat" panose="00000500000000000000" pitchFamily="50" charset="0"/>
          </a:endParaRPr>
        </a:p>
      </dgm:t>
    </dgm:pt>
    <dgm:pt modelId="{A5894971-D328-421B-A3C1-00533F1B313B}">
      <dgm:prSet custT="1"/>
      <dgm:spPr/>
      <dgm:t>
        <a:bodyPr/>
        <a:lstStyle/>
        <a:p>
          <a:r>
            <a:rPr lang="es-CO" sz="1500" dirty="0">
              <a:latin typeface="Montserrat" panose="00000500000000000000" pitchFamily="50" charset="0"/>
            </a:rPr>
            <a:t>Los receptores Fc de los leucocitos estiulan la fagocitosis de las partículas opsonizadas y liberan señales que estimulan </a:t>
          </a:r>
          <a:r>
            <a:rPr lang="es-CO" sz="1500" b="1" dirty="0">
              <a:latin typeface="Montserrat" panose="00000500000000000000" pitchFamily="50" charset="0"/>
            </a:rPr>
            <a:t>actividades microbididas de leucocitos.</a:t>
          </a:r>
          <a:endParaRPr lang="es-CO" sz="1500" dirty="0">
            <a:latin typeface="Montserrat" panose="00000500000000000000" pitchFamily="50" charset="0"/>
          </a:endParaRPr>
        </a:p>
      </dgm:t>
    </dgm:pt>
    <dgm:pt modelId="{1E989404-D107-442B-8059-7F008E28B392}" type="parTrans" cxnId="{4E0EBC20-DA13-4162-83EF-ECAB99357FA7}">
      <dgm:prSet/>
      <dgm:spPr/>
      <dgm:t>
        <a:bodyPr/>
        <a:lstStyle/>
        <a:p>
          <a:endParaRPr lang="es-CO" sz="1500">
            <a:latin typeface="Montserrat" panose="00000500000000000000" pitchFamily="50" charset="0"/>
          </a:endParaRPr>
        </a:p>
      </dgm:t>
    </dgm:pt>
    <dgm:pt modelId="{6F4E420A-3155-4316-B5DD-570736CA5194}" type="sibTrans" cxnId="{4E0EBC20-DA13-4162-83EF-ECAB99357FA7}">
      <dgm:prSet custT="1"/>
      <dgm:spPr/>
      <dgm:t>
        <a:bodyPr/>
        <a:lstStyle/>
        <a:p>
          <a:endParaRPr lang="es-CO" sz="1500" dirty="0">
            <a:latin typeface="Montserrat" panose="00000500000000000000" pitchFamily="50" charset="0"/>
          </a:endParaRPr>
        </a:p>
      </dgm:t>
    </dgm:pt>
    <dgm:pt modelId="{E0C7951B-5886-4F74-916D-B37EC032ECC8}">
      <dgm:prSet custT="1"/>
      <dgm:spPr/>
      <dgm:t>
        <a:bodyPr/>
        <a:lstStyle/>
        <a:p>
          <a:r>
            <a:rPr lang="es-CO" sz="1500" dirty="0">
              <a:latin typeface="Montserrat" panose="00000500000000000000" pitchFamily="50" charset="0"/>
            </a:rPr>
            <a:t>Los receptores de FC para diferentes isotipos de cadenas pesadas de If se expresan en muchas poblaciones de leucocitos.</a:t>
          </a:r>
        </a:p>
      </dgm:t>
    </dgm:pt>
    <dgm:pt modelId="{F5E0879F-2B2B-47DC-A6E1-F4FCE4088B50}" type="parTrans" cxnId="{B68F8044-ECA4-48BC-B2AE-29E0C11306FD}">
      <dgm:prSet/>
      <dgm:spPr/>
      <dgm:t>
        <a:bodyPr/>
        <a:lstStyle/>
        <a:p>
          <a:endParaRPr lang="es-CO" sz="1500">
            <a:latin typeface="Montserrat" panose="00000500000000000000" pitchFamily="50" charset="0"/>
          </a:endParaRPr>
        </a:p>
      </dgm:t>
    </dgm:pt>
    <dgm:pt modelId="{CF402511-F325-491A-AE14-5D981A5E0AE2}" type="sibTrans" cxnId="{B68F8044-ECA4-48BC-B2AE-29E0C11306FD}">
      <dgm:prSet/>
      <dgm:spPr/>
      <dgm:t>
        <a:bodyPr/>
        <a:lstStyle/>
        <a:p>
          <a:endParaRPr lang="es-CO" sz="1500">
            <a:latin typeface="Montserrat" panose="00000500000000000000" pitchFamily="50" charset="0"/>
          </a:endParaRPr>
        </a:p>
      </dgm:t>
    </dgm:pt>
    <dgm:pt modelId="{2AA26A09-0DE7-4BD3-B452-F2506AB6EDA3}" type="pres">
      <dgm:prSet presAssocID="{FD646C6D-B2F8-4866-9A2C-451DA9C99E31}" presName="Name0" presStyleCnt="0">
        <dgm:presLayoutVars>
          <dgm:dir/>
          <dgm:resizeHandles val="exact"/>
        </dgm:presLayoutVars>
      </dgm:prSet>
      <dgm:spPr/>
    </dgm:pt>
    <dgm:pt modelId="{D4B9CE82-1478-4289-9C3B-1E74BFC966D4}" type="pres">
      <dgm:prSet presAssocID="{7D5FE617-B344-4ECD-97F3-354B475C4891}" presName="node" presStyleLbl="node1" presStyleIdx="0" presStyleCnt="3">
        <dgm:presLayoutVars>
          <dgm:bulletEnabled val="1"/>
        </dgm:presLayoutVars>
      </dgm:prSet>
      <dgm:spPr/>
    </dgm:pt>
    <dgm:pt modelId="{34A6D19B-45CC-4B3A-95AC-31F1C931FF99}" type="pres">
      <dgm:prSet presAssocID="{E772D9DA-B7DE-44E7-B951-6AAEDA5A0280}" presName="sibTrans" presStyleLbl="sibTrans2D1" presStyleIdx="0" presStyleCnt="2"/>
      <dgm:spPr/>
    </dgm:pt>
    <dgm:pt modelId="{DE657F74-9156-4B25-AF40-2DADE66251E3}" type="pres">
      <dgm:prSet presAssocID="{E772D9DA-B7DE-44E7-B951-6AAEDA5A0280}" presName="connectorText" presStyleLbl="sibTrans2D1" presStyleIdx="0" presStyleCnt="2"/>
      <dgm:spPr/>
    </dgm:pt>
    <dgm:pt modelId="{25A3F3E5-23A4-4C48-A5D8-275B8B585E84}" type="pres">
      <dgm:prSet presAssocID="{A5894971-D328-421B-A3C1-00533F1B313B}" presName="node" presStyleLbl="node1" presStyleIdx="1" presStyleCnt="3">
        <dgm:presLayoutVars>
          <dgm:bulletEnabled val="1"/>
        </dgm:presLayoutVars>
      </dgm:prSet>
      <dgm:spPr/>
    </dgm:pt>
    <dgm:pt modelId="{81FAA16F-FD37-4002-A1A5-A891995DB68A}" type="pres">
      <dgm:prSet presAssocID="{6F4E420A-3155-4316-B5DD-570736CA5194}" presName="sibTrans" presStyleLbl="sibTrans2D1" presStyleIdx="1" presStyleCnt="2"/>
      <dgm:spPr/>
    </dgm:pt>
    <dgm:pt modelId="{AA06BEDD-9230-46F1-8FC2-F4D466EB3CBA}" type="pres">
      <dgm:prSet presAssocID="{6F4E420A-3155-4316-B5DD-570736CA5194}" presName="connectorText" presStyleLbl="sibTrans2D1" presStyleIdx="1" presStyleCnt="2"/>
      <dgm:spPr/>
    </dgm:pt>
    <dgm:pt modelId="{40E9BEE8-67A9-48ED-8922-BCE00531D540}" type="pres">
      <dgm:prSet presAssocID="{E0C7951B-5886-4F74-916D-B37EC032ECC8}" presName="node" presStyleLbl="node1" presStyleIdx="2" presStyleCnt="3">
        <dgm:presLayoutVars>
          <dgm:bulletEnabled val="1"/>
        </dgm:presLayoutVars>
      </dgm:prSet>
      <dgm:spPr/>
    </dgm:pt>
  </dgm:ptLst>
  <dgm:cxnLst>
    <dgm:cxn modelId="{0E243004-65EC-4FDE-9D69-99A68FF0DF12}" type="presOf" srcId="{E0C7951B-5886-4F74-916D-B37EC032ECC8}" destId="{40E9BEE8-67A9-48ED-8922-BCE00531D540}" srcOrd="0" destOrd="0" presId="urn:microsoft.com/office/officeart/2005/8/layout/process1"/>
    <dgm:cxn modelId="{D57BCE0D-7B2C-4BAC-819D-0719C668C01E}" type="presOf" srcId="{7D5FE617-B344-4ECD-97F3-354B475C4891}" destId="{D4B9CE82-1478-4289-9C3B-1E74BFC966D4}" srcOrd="0" destOrd="0" presId="urn:microsoft.com/office/officeart/2005/8/layout/process1"/>
    <dgm:cxn modelId="{4E0EBC20-DA13-4162-83EF-ECAB99357FA7}" srcId="{FD646C6D-B2F8-4866-9A2C-451DA9C99E31}" destId="{A5894971-D328-421B-A3C1-00533F1B313B}" srcOrd="1" destOrd="0" parTransId="{1E989404-D107-442B-8059-7F008E28B392}" sibTransId="{6F4E420A-3155-4316-B5DD-570736CA5194}"/>
    <dgm:cxn modelId="{4E966B27-2A38-48FF-B1E0-5A33607402FB}" srcId="{FD646C6D-B2F8-4866-9A2C-451DA9C99E31}" destId="{7D5FE617-B344-4ECD-97F3-354B475C4891}" srcOrd="0" destOrd="0" parTransId="{9E1A0DF2-70AB-4AF6-A2AB-55FCBEB3BC4A}" sibTransId="{E772D9DA-B7DE-44E7-B951-6AAEDA5A0280}"/>
    <dgm:cxn modelId="{B68F8044-ECA4-48BC-B2AE-29E0C11306FD}" srcId="{FD646C6D-B2F8-4866-9A2C-451DA9C99E31}" destId="{E0C7951B-5886-4F74-916D-B37EC032ECC8}" srcOrd="2" destOrd="0" parTransId="{F5E0879F-2B2B-47DC-A6E1-F4FCE4088B50}" sibTransId="{CF402511-F325-491A-AE14-5D981A5E0AE2}"/>
    <dgm:cxn modelId="{2D348648-50B9-4E62-B89D-294153615582}" type="presOf" srcId="{FD646C6D-B2F8-4866-9A2C-451DA9C99E31}" destId="{2AA26A09-0DE7-4BD3-B452-F2506AB6EDA3}" srcOrd="0" destOrd="0" presId="urn:microsoft.com/office/officeart/2005/8/layout/process1"/>
    <dgm:cxn modelId="{725D4F4C-8CEC-4385-8A57-0505EDB540ED}" type="presOf" srcId="{A5894971-D328-421B-A3C1-00533F1B313B}" destId="{25A3F3E5-23A4-4C48-A5D8-275B8B585E84}" srcOrd="0" destOrd="0" presId="urn:microsoft.com/office/officeart/2005/8/layout/process1"/>
    <dgm:cxn modelId="{8771AE54-608C-45D0-8DDC-B413D4FDD35D}" type="presOf" srcId="{6F4E420A-3155-4316-B5DD-570736CA5194}" destId="{AA06BEDD-9230-46F1-8FC2-F4D466EB3CBA}" srcOrd="1" destOrd="0" presId="urn:microsoft.com/office/officeart/2005/8/layout/process1"/>
    <dgm:cxn modelId="{7FE8F58C-471B-4568-A7BC-41FA2F90C560}" type="presOf" srcId="{E772D9DA-B7DE-44E7-B951-6AAEDA5A0280}" destId="{DE657F74-9156-4B25-AF40-2DADE66251E3}" srcOrd="1" destOrd="0" presId="urn:microsoft.com/office/officeart/2005/8/layout/process1"/>
    <dgm:cxn modelId="{5A209EA9-6614-444A-AC98-45F4D67BD7A6}" type="presOf" srcId="{E772D9DA-B7DE-44E7-B951-6AAEDA5A0280}" destId="{34A6D19B-45CC-4B3A-95AC-31F1C931FF99}" srcOrd="0" destOrd="0" presId="urn:microsoft.com/office/officeart/2005/8/layout/process1"/>
    <dgm:cxn modelId="{3C7F8AB4-A7D8-419F-A00A-FE38EDBC309F}" type="presOf" srcId="{6F4E420A-3155-4316-B5DD-570736CA5194}" destId="{81FAA16F-FD37-4002-A1A5-A891995DB68A}" srcOrd="0" destOrd="0" presId="urn:microsoft.com/office/officeart/2005/8/layout/process1"/>
    <dgm:cxn modelId="{3D6B4E61-1472-406B-A6FF-1A7C00ADFE33}" type="presParOf" srcId="{2AA26A09-0DE7-4BD3-B452-F2506AB6EDA3}" destId="{D4B9CE82-1478-4289-9C3B-1E74BFC966D4}" srcOrd="0" destOrd="0" presId="urn:microsoft.com/office/officeart/2005/8/layout/process1"/>
    <dgm:cxn modelId="{7AE0AD59-EB9B-47EE-AFAE-12A27EB20369}" type="presParOf" srcId="{2AA26A09-0DE7-4BD3-B452-F2506AB6EDA3}" destId="{34A6D19B-45CC-4B3A-95AC-31F1C931FF99}" srcOrd="1" destOrd="0" presId="urn:microsoft.com/office/officeart/2005/8/layout/process1"/>
    <dgm:cxn modelId="{40AA91D7-3F92-401B-A042-7568B6CD6F8E}" type="presParOf" srcId="{34A6D19B-45CC-4B3A-95AC-31F1C931FF99}" destId="{DE657F74-9156-4B25-AF40-2DADE66251E3}" srcOrd="0" destOrd="0" presId="urn:microsoft.com/office/officeart/2005/8/layout/process1"/>
    <dgm:cxn modelId="{C8B091A9-B70C-48BA-9970-63F6F74DC64E}" type="presParOf" srcId="{2AA26A09-0DE7-4BD3-B452-F2506AB6EDA3}" destId="{25A3F3E5-23A4-4C48-A5D8-275B8B585E84}" srcOrd="2" destOrd="0" presId="urn:microsoft.com/office/officeart/2005/8/layout/process1"/>
    <dgm:cxn modelId="{385153B8-16C5-4B28-B424-9FD322E93793}" type="presParOf" srcId="{2AA26A09-0DE7-4BD3-B452-F2506AB6EDA3}" destId="{81FAA16F-FD37-4002-A1A5-A891995DB68A}" srcOrd="3" destOrd="0" presId="urn:microsoft.com/office/officeart/2005/8/layout/process1"/>
    <dgm:cxn modelId="{B1DCF2FC-BA08-4688-AF6D-10864E783318}" type="presParOf" srcId="{81FAA16F-FD37-4002-A1A5-A891995DB68A}" destId="{AA06BEDD-9230-46F1-8FC2-F4D466EB3CBA}" srcOrd="0" destOrd="0" presId="urn:microsoft.com/office/officeart/2005/8/layout/process1"/>
    <dgm:cxn modelId="{38A75710-C587-4E7A-9D4C-843F9B69F9E3}" type="presParOf" srcId="{2AA26A09-0DE7-4BD3-B452-F2506AB6EDA3}" destId="{40E9BEE8-67A9-48ED-8922-BCE00531D540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B0C8E8C-7CB9-445B-BA2A-49F25D68CDE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A9650B32-86AB-4084-9E2D-03BEA411B565}">
      <dgm:prSet/>
      <dgm:spPr/>
      <dgm:t>
        <a:bodyPr/>
        <a:lstStyle/>
        <a:p>
          <a:r>
            <a:rPr lang="es-CO" dirty="0">
              <a:latin typeface="Montserrat" panose="00000500000000000000" pitchFamily="50" charset="0"/>
            </a:rPr>
            <a:t>Los linfocitos NK y otros leucocitos se unen a células recubiertas por anticuerpos mediante receptores FC y destruyen estas células.</a:t>
          </a:r>
        </a:p>
      </dgm:t>
    </dgm:pt>
    <dgm:pt modelId="{4132D6B6-CBF7-4D2D-862C-80325116107C}" type="parTrans" cxnId="{94713322-CACB-4ABD-BB34-C106EFFB0596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F2C2B74F-8309-4F34-A4A8-BB683421A354}" type="sibTrans" cxnId="{94713322-CACB-4ABD-BB34-C106EFFB0596}">
      <dgm:prSet/>
      <dgm:spPr/>
      <dgm:t>
        <a:bodyPr/>
        <a:lstStyle/>
        <a:p>
          <a:endParaRPr lang="es-CO" dirty="0">
            <a:latin typeface="Montserrat" panose="00000500000000000000" pitchFamily="50" charset="0"/>
          </a:endParaRPr>
        </a:p>
      </dgm:t>
    </dgm:pt>
    <dgm:pt modelId="{07D752A4-FE39-408C-8C09-C2F6B71AE80E}">
      <dgm:prSet/>
      <dgm:spPr/>
      <dgm:t>
        <a:bodyPr/>
        <a:lstStyle/>
        <a:p>
          <a:r>
            <a:rPr lang="es-MX" dirty="0">
              <a:latin typeface="Montserrat" panose="00000500000000000000" pitchFamily="50" charset="0"/>
            </a:rPr>
            <a:t>lgG unida a las células por su fijación al FcvRIII, activa al linfocito NK para que sintetice y secrete citoquinas funciones mortales de este tipo celular.</a:t>
          </a:r>
          <a:endParaRPr lang="es-CO" dirty="0">
            <a:latin typeface="Montserrat" panose="00000500000000000000" pitchFamily="50" charset="0"/>
          </a:endParaRPr>
        </a:p>
      </dgm:t>
    </dgm:pt>
    <dgm:pt modelId="{7A4AB311-11A7-4787-AF79-ACC0EDA479D0}" type="parTrans" cxnId="{4D269F92-AA08-400B-B956-E5407B22C0F0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170BE3DB-ED6A-4C95-8989-EEC2F41882A1}" type="sibTrans" cxnId="{4D269F92-AA08-400B-B956-E5407B22C0F0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E8C7532A-AC3C-4666-ACD4-1E28716CF7FE}" type="pres">
      <dgm:prSet presAssocID="{2B0C8E8C-7CB9-445B-BA2A-49F25D68CDED}" presName="Name0" presStyleCnt="0">
        <dgm:presLayoutVars>
          <dgm:dir/>
          <dgm:resizeHandles val="exact"/>
        </dgm:presLayoutVars>
      </dgm:prSet>
      <dgm:spPr/>
    </dgm:pt>
    <dgm:pt modelId="{BAB92A00-D248-42D7-81D6-E7EA09910647}" type="pres">
      <dgm:prSet presAssocID="{A9650B32-86AB-4084-9E2D-03BEA411B565}" presName="node" presStyleLbl="node1" presStyleIdx="0" presStyleCnt="2">
        <dgm:presLayoutVars>
          <dgm:bulletEnabled val="1"/>
        </dgm:presLayoutVars>
      </dgm:prSet>
      <dgm:spPr/>
    </dgm:pt>
    <dgm:pt modelId="{1B28B287-AF4E-42EC-98D4-8A333E804931}" type="pres">
      <dgm:prSet presAssocID="{F2C2B74F-8309-4F34-A4A8-BB683421A354}" presName="sibTrans" presStyleLbl="sibTrans2D1" presStyleIdx="0" presStyleCnt="1"/>
      <dgm:spPr/>
    </dgm:pt>
    <dgm:pt modelId="{0E1D0F83-4336-42CB-B37B-A979D8B2C227}" type="pres">
      <dgm:prSet presAssocID="{F2C2B74F-8309-4F34-A4A8-BB683421A354}" presName="connectorText" presStyleLbl="sibTrans2D1" presStyleIdx="0" presStyleCnt="1"/>
      <dgm:spPr/>
    </dgm:pt>
    <dgm:pt modelId="{5000EABD-6668-488A-A7AF-09899803C760}" type="pres">
      <dgm:prSet presAssocID="{07D752A4-FE39-408C-8C09-C2F6B71AE80E}" presName="node" presStyleLbl="node1" presStyleIdx="1" presStyleCnt="2">
        <dgm:presLayoutVars>
          <dgm:bulletEnabled val="1"/>
        </dgm:presLayoutVars>
      </dgm:prSet>
      <dgm:spPr/>
    </dgm:pt>
  </dgm:ptLst>
  <dgm:cxnLst>
    <dgm:cxn modelId="{94713322-CACB-4ABD-BB34-C106EFFB0596}" srcId="{2B0C8E8C-7CB9-445B-BA2A-49F25D68CDED}" destId="{A9650B32-86AB-4084-9E2D-03BEA411B565}" srcOrd="0" destOrd="0" parTransId="{4132D6B6-CBF7-4D2D-862C-80325116107C}" sibTransId="{F2C2B74F-8309-4F34-A4A8-BB683421A354}"/>
    <dgm:cxn modelId="{63DE1864-5A7C-4274-B4CB-BDD531AE47C0}" type="presOf" srcId="{07D752A4-FE39-408C-8C09-C2F6B71AE80E}" destId="{5000EABD-6668-488A-A7AF-09899803C760}" srcOrd="0" destOrd="0" presId="urn:microsoft.com/office/officeart/2005/8/layout/process1"/>
    <dgm:cxn modelId="{3B798D4A-A6F9-44BB-9ECB-9D2471AA3B27}" type="presOf" srcId="{A9650B32-86AB-4084-9E2D-03BEA411B565}" destId="{BAB92A00-D248-42D7-81D6-E7EA09910647}" srcOrd="0" destOrd="0" presId="urn:microsoft.com/office/officeart/2005/8/layout/process1"/>
    <dgm:cxn modelId="{AAB5744E-35C6-43C9-A256-C36773037CA8}" type="presOf" srcId="{F2C2B74F-8309-4F34-A4A8-BB683421A354}" destId="{1B28B287-AF4E-42EC-98D4-8A333E804931}" srcOrd="0" destOrd="0" presId="urn:microsoft.com/office/officeart/2005/8/layout/process1"/>
    <dgm:cxn modelId="{4D269F92-AA08-400B-B956-E5407B22C0F0}" srcId="{2B0C8E8C-7CB9-445B-BA2A-49F25D68CDED}" destId="{07D752A4-FE39-408C-8C09-C2F6B71AE80E}" srcOrd="1" destOrd="0" parTransId="{7A4AB311-11A7-4787-AF79-ACC0EDA479D0}" sibTransId="{170BE3DB-ED6A-4C95-8989-EEC2F41882A1}"/>
    <dgm:cxn modelId="{35AE9FD8-5EA9-4B0D-AA7B-CD3CC13007CE}" type="presOf" srcId="{2B0C8E8C-7CB9-445B-BA2A-49F25D68CDED}" destId="{E8C7532A-AC3C-4666-ACD4-1E28716CF7FE}" srcOrd="0" destOrd="0" presId="urn:microsoft.com/office/officeart/2005/8/layout/process1"/>
    <dgm:cxn modelId="{F8A185EC-34DB-4F9F-B7BC-AEABE22BF6FE}" type="presOf" srcId="{F2C2B74F-8309-4F34-A4A8-BB683421A354}" destId="{0E1D0F83-4336-42CB-B37B-A979D8B2C227}" srcOrd="1" destOrd="0" presId="urn:microsoft.com/office/officeart/2005/8/layout/process1"/>
    <dgm:cxn modelId="{8D5EEEF6-002F-4F25-BB67-CA221267946D}" type="presParOf" srcId="{E8C7532A-AC3C-4666-ACD4-1E28716CF7FE}" destId="{BAB92A00-D248-42D7-81D6-E7EA09910647}" srcOrd="0" destOrd="0" presId="urn:microsoft.com/office/officeart/2005/8/layout/process1"/>
    <dgm:cxn modelId="{13A1B51E-EE41-45B1-899B-5DA4962B1AA0}" type="presParOf" srcId="{E8C7532A-AC3C-4666-ACD4-1E28716CF7FE}" destId="{1B28B287-AF4E-42EC-98D4-8A333E804931}" srcOrd="1" destOrd="0" presId="urn:microsoft.com/office/officeart/2005/8/layout/process1"/>
    <dgm:cxn modelId="{ADA972E1-24E4-4299-AA8A-A55E05F5A177}" type="presParOf" srcId="{1B28B287-AF4E-42EC-98D4-8A333E804931}" destId="{0E1D0F83-4336-42CB-B37B-A979D8B2C227}" srcOrd="0" destOrd="0" presId="urn:microsoft.com/office/officeart/2005/8/layout/process1"/>
    <dgm:cxn modelId="{2056BC6E-E152-4A02-9EF5-126BC258EFB6}" type="presParOf" srcId="{E8C7532A-AC3C-4666-ACD4-1E28716CF7FE}" destId="{5000EABD-6668-488A-A7AF-09899803C760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CEE6F85-E815-488B-8BD9-87C15F8452EA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818049A1-07DD-45E4-B3D6-182F43A78F63}">
      <dgm:prSet custT="1"/>
      <dgm:spPr/>
      <dgm:t>
        <a:bodyPr/>
        <a:lstStyle/>
        <a:p>
          <a:r>
            <a:rPr lang="es-CO" sz="1600" dirty="0">
              <a:latin typeface="Montserrat" panose="00000500000000000000" pitchFamily="50" charset="0"/>
            </a:rPr>
            <a:t>Hace parte de mecanismo efector de inmunidad humoral  e inmunidad innata.</a:t>
          </a:r>
        </a:p>
      </dgm:t>
    </dgm:pt>
    <dgm:pt modelId="{D443F1CA-C62B-4216-88C2-81F4F27988AA}" type="parTrans" cxnId="{77068353-B035-45EE-86CE-CD86F6B0C1A6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ABA8C101-4916-4EA3-8AE5-B9C4D04D2667}" type="sibTrans" cxnId="{77068353-B035-45EE-86CE-CD86F6B0C1A6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02845AFF-A0D1-4A7D-9859-4BDBED2AF6E1}">
      <dgm:prSet custT="1"/>
      <dgm:spPr/>
      <dgm:t>
        <a:bodyPr/>
        <a:lstStyle/>
        <a:p>
          <a:r>
            <a:rPr lang="es-CO" sz="1600" dirty="0">
              <a:latin typeface="Montserrat" panose="00000500000000000000" pitchFamily="50" charset="0"/>
            </a:rPr>
            <a:t>Consta de proteína séricas y de superficie celular que interactúan entre ellas y con otra moléculas del sistema inmunitario de forma regulada.</a:t>
          </a:r>
        </a:p>
      </dgm:t>
    </dgm:pt>
    <dgm:pt modelId="{FB810745-02F4-4C29-B57E-85A57EE003E6}" type="parTrans" cxnId="{8965D343-F25C-47B2-8280-F1B333DB8381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88B8BB29-4D0D-4B12-AD8D-B54DEF6EA824}" type="sibTrans" cxnId="{8965D343-F25C-47B2-8280-F1B333DB8381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30B329E8-C04C-449F-AB09-D0659F38AF76}">
      <dgm:prSet custT="1"/>
      <dgm:spPr/>
      <dgm:t>
        <a:bodyPr/>
        <a:lstStyle/>
        <a:p>
          <a:r>
            <a:rPr lang="es-CO" sz="1600" dirty="0">
              <a:latin typeface="Montserrat" panose="00000500000000000000" pitchFamily="50" charset="0"/>
            </a:rPr>
            <a:t>Activación del complemento supone la proteólisis secuencia para generar enzimas con actividad proteolítica.</a:t>
          </a:r>
        </a:p>
      </dgm:t>
    </dgm:pt>
    <dgm:pt modelId="{E9E9CE8E-BD7E-4AF8-A8DB-A5E02A480141}" type="parTrans" cxnId="{536F604E-4244-4E5F-8CF0-0791347603BD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7AAD8842-8973-4203-902C-26213D24DEC3}" type="sibTrans" cxnId="{536F604E-4244-4E5F-8CF0-0791347603BD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D36A14E2-524C-461E-9FAC-9E6433D4C72D}">
      <dgm:prSet custT="1"/>
      <dgm:spPr/>
      <dgm:t>
        <a:bodyPr/>
        <a:lstStyle/>
        <a:p>
          <a:r>
            <a:rPr lang="es-CO" sz="1600" dirty="0">
              <a:latin typeface="Montserrat" panose="00000500000000000000" pitchFamily="50" charset="0"/>
            </a:rPr>
            <a:t>Productos de activación del complemente se unen a superficie de las células microbianas o a los Acs fijados a microrganismo.</a:t>
          </a:r>
        </a:p>
      </dgm:t>
    </dgm:pt>
    <dgm:pt modelId="{9573E8F1-7A22-4744-81F8-6FCF9E77493E}" type="parTrans" cxnId="{6D1C9A70-9A8A-4BFA-AA85-D10653B2FEBA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8D86AE21-F55A-4CB5-B218-532033B35222}" type="sibTrans" cxnId="{6D1C9A70-9A8A-4BFA-AA85-D10653B2FEBA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ED7E6C65-CF3C-4C61-BC6D-9988567050C7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s-CO" sz="1600" dirty="0">
              <a:latin typeface="Montserrat" panose="00000500000000000000" pitchFamily="50" charset="0"/>
            </a:rPr>
            <a:t>Activación del complemento se inhibe mediante proteínas reguladoras presentes en células de huésped o ausente en microorganismos.</a:t>
          </a:r>
        </a:p>
      </dgm:t>
    </dgm:pt>
    <dgm:pt modelId="{710D9ABC-82F3-4E38-9EDF-DF7E783732E0}" type="parTrans" cxnId="{05607628-3AEB-4029-B7E7-AE7F40C142F3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3983CA6F-6EC9-4E54-9FC9-574D9FC2C172}" type="sibTrans" cxnId="{05607628-3AEB-4029-B7E7-AE7F40C142F3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25A24A8F-6A5E-4E5D-9E46-2D5383CCC282}" type="pres">
      <dgm:prSet presAssocID="{DCEE6F85-E815-488B-8BD9-87C15F8452EA}" presName="linear" presStyleCnt="0">
        <dgm:presLayoutVars>
          <dgm:animLvl val="lvl"/>
          <dgm:resizeHandles val="exact"/>
        </dgm:presLayoutVars>
      </dgm:prSet>
      <dgm:spPr/>
    </dgm:pt>
    <dgm:pt modelId="{28C6713F-F679-4493-B4F4-166E581F3B2B}" type="pres">
      <dgm:prSet presAssocID="{818049A1-07DD-45E4-B3D6-182F43A78F63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8B6E503A-0A78-43AB-821C-4F1DC33D9F9C}" type="pres">
      <dgm:prSet presAssocID="{ABA8C101-4916-4EA3-8AE5-B9C4D04D2667}" presName="spacer" presStyleCnt="0"/>
      <dgm:spPr/>
    </dgm:pt>
    <dgm:pt modelId="{6E12950F-7CDD-4926-8E03-2BB2297F3E2B}" type="pres">
      <dgm:prSet presAssocID="{02845AFF-A0D1-4A7D-9859-4BDBED2AF6E1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EC102D55-168A-4C96-A20C-D42C537B9AD5}" type="pres">
      <dgm:prSet presAssocID="{88B8BB29-4D0D-4B12-AD8D-B54DEF6EA824}" presName="spacer" presStyleCnt="0"/>
      <dgm:spPr/>
    </dgm:pt>
    <dgm:pt modelId="{47F3CC5E-D0C0-4FBA-A9DD-648966B008AC}" type="pres">
      <dgm:prSet presAssocID="{30B329E8-C04C-449F-AB09-D0659F38AF76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74300D4D-72E4-4808-BF7D-20989602C9C7}" type="pres">
      <dgm:prSet presAssocID="{7AAD8842-8973-4203-902C-26213D24DEC3}" presName="spacer" presStyleCnt="0"/>
      <dgm:spPr/>
    </dgm:pt>
    <dgm:pt modelId="{0F25EA25-9DD6-4242-8691-7CB341F8B5FE}" type="pres">
      <dgm:prSet presAssocID="{D36A14E2-524C-461E-9FAC-9E6433D4C72D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C9974201-0912-4E0D-BB98-8CA2BF2CA401}" type="pres">
      <dgm:prSet presAssocID="{8D86AE21-F55A-4CB5-B218-532033B35222}" presName="spacer" presStyleCnt="0"/>
      <dgm:spPr/>
    </dgm:pt>
    <dgm:pt modelId="{780FAA2F-103A-47B1-B622-CF7D6A674090}" type="pres">
      <dgm:prSet presAssocID="{ED7E6C65-CF3C-4C61-BC6D-9988567050C7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05607628-3AEB-4029-B7E7-AE7F40C142F3}" srcId="{DCEE6F85-E815-488B-8BD9-87C15F8452EA}" destId="{ED7E6C65-CF3C-4C61-BC6D-9988567050C7}" srcOrd="4" destOrd="0" parTransId="{710D9ABC-82F3-4E38-9EDF-DF7E783732E0}" sibTransId="{3983CA6F-6EC9-4E54-9FC9-574D9FC2C172}"/>
    <dgm:cxn modelId="{8965D343-F25C-47B2-8280-F1B333DB8381}" srcId="{DCEE6F85-E815-488B-8BD9-87C15F8452EA}" destId="{02845AFF-A0D1-4A7D-9859-4BDBED2AF6E1}" srcOrd="1" destOrd="0" parTransId="{FB810745-02F4-4C29-B57E-85A57EE003E6}" sibTransId="{88B8BB29-4D0D-4B12-AD8D-B54DEF6EA824}"/>
    <dgm:cxn modelId="{3FBA594A-7A8B-4C14-88FD-96CB5161836A}" type="presOf" srcId="{30B329E8-C04C-449F-AB09-D0659F38AF76}" destId="{47F3CC5E-D0C0-4FBA-A9DD-648966B008AC}" srcOrd="0" destOrd="0" presId="urn:microsoft.com/office/officeart/2005/8/layout/vList2"/>
    <dgm:cxn modelId="{536F604E-4244-4E5F-8CF0-0791347603BD}" srcId="{DCEE6F85-E815-488B-8BD9-87C15F8452EA}" destId="{30B329E8-C04C-449F-AB09-D0659F38AF76}" srcOrd="2" destOrd="0" parTransId="{E9E9CE8E-BD7E-4AF8-A8DB-A5E02A480141}" sibTransId="{7AAD8842-8973-4203-902C-26213D24DEC3}"/>
    <dgm:cxn modelId="{6D1C9A70-9A8A-4BFA-AA85-D10653B2FEBA}" srcId="{DCEE6F85-E815-488B-8BD9-87C15F8452EA}" destId="{D36A14E2-524C-461E-9FAC-9E6433D4C72D}" srcOrd="3" destOrd="0" parTransId="{9573E8F1-7A22-4744-81F8-6FCF9E77493E}" sibTransId="{8D86AE21-F55A-4CB5-B218-532033B35222}"/>
    <dgm:cxn modelId="{77068353-B035-45EE-86CE-CD86F6B0C1A6}" srcId="{DCEE6F85-E815-488B-8BD9-87C15F8452EA}" destId="{818049A1-07DD-45E4-B3D6-182F43A78F63}" srcOrd="0" destOrd="0" parTransId="{D443F1CA-C62B-4216-88C2-81F4F27988AA}" sibTransId="{ABA8C101-4916-4EA3-8AE5-B9C4D04D2667}"/>
    <dgm:cxn modelId="{CC337881-1D0E-40E7-AEF5-480498B9E9ED}" type="presOf" srcId="{D36A14E2-524C-461E-9FAC-9E6433D4C72D}" destId="{0F25EA25-9DD6-4242-8691-7CB341F8B5FE}" srcOrd="0" destOrd="0" presId="urn:microsoft.com/office/officeart/2005/8/layout/vList2"/>
    <dgm:cxn modelId="{BAB8C0B8-0B97-4F87-8B4C-3970F5362CF7}" type="presOf" srcId="{DCEE6F85-E815-488B-8BD9-87C15F8452EA}" destId="{25A24A8F-6A5E-4E5D-9E46-2D5383CCC282}" srcOrd="0" destOrd="0" presId="urn:microsoft.com/office/officeart/2005/8/layout/vList2"/>
    <dgm:cxn modelId="{B820A4BE-8818-47D7-BA87-9EDA5E453C97}" type="presOf" srcId="{818049A1-07DD-45E4-B3D6-182F43A78F63}" destId="{28C6713F-F679-4493-B4F4-166E581F3B2B}" srcOrd="0" destOrd="0" presId="urn:microsoft.com/office/officeart/2005/8/layout/vList2"/>
    <dgm:cxn modelId="{804E0CC7-920D-4DBB-9483-2228FC138D40}" type="presOf" srcId="{ED7E6C65-CF3C-4C61-BC6D-9988567050C7}" destId="{780FAA2F-103A-47B1-B622-CF7D6A674090}" srcOrd="0" destOrd="0" presId="urn:microsoft.com/office/officeart/2005/8/layout/vList2"/>
    <dgm:cxn modelId="{F01971D7-856F-410D-A559-8BE27A720D7D}" type="presOf" srcId="{02845AFF-A0D1-4A7D-9859-4BDBED2AF6E1}" destId="{6E12950F-7CDD-4926-8E03-2BB2297F3E2B}" srcOrd="0" destOrd="0" presId="urn:microsoft.com/office/officeart/2005/8/layout/vList2"/>
    <dgm:cxn modelId="{EB5613E3-C4F0-4A1B-9CD2-7D201183AFC4}" type="presParOf" srcId="{25A24A8F-6A5E-4E5D-9E46-2D5383CCC282}" destId="{28C6713F-F679-4493-B4F4-166E581F3B2B}" srcOrd="0" destOrd="0" presId="urn:microsoft.com/office/officeart/2005/8/layout/vList2"/>
    <dgm:cxn modelId="{A89238A5-B73F-470D-9EE8-D146812499CA}" type="presParOf" srcId="{25A24A8F-6A5E-4E5D-9E46-2D5383CCC282}" destId="{8B6E503A-0A78-43AB-821C-4F1DC33D9F9C}" srcOrd="1" destOrd="0" presId="urn:microsoft.com/office/officeart/2005/8/layout/vList2"/>
    <dgm:cxn modelId="{76A19896-2ED1-4DD6-90C9-515A3EC69BFA}" type="presParOf" srcId="{25A24A8F-6A5E-4E5D-9E46-2D5383CCC282}" destId="{6E12950F-7CDD-4926-8E03-2BB2297F3E2B}" srcOrd="2" destOrd="0" presId="urn:microsoft.com/office/officeart/2005/8/layout/vList2"/>
    <dgm:cxn modelId="{BA77236A-2B94-4CC9-8A60-34CD87778DF0}" type="presParOf" srcId="{25A24A8F-6A5E-4E5D-9E46-2D5383CCC282}" destId="{EC102D55-168A-4C96-A20C-D42C537B9AD5}" srcOrd="3" destOrd="0" presId="urn:microsoft.com/office/officeart/2005/8/layout/vList2"/>
    <dgm:cxn modelId="{DEF6DB26-04CD-4CD8-8B95-8CA4BE3030E5}" type="presParOf" srcId="{25A24A8F-6A5E-4E5D-9E46-2D5383CCC282}" destId="{47F3CC5E-D0C0-4FBA-A9DD-648966B008AC}" srcOrd="4" destOrd="0" presId="urn:microsoft.com/office/officeart/2005/8/layout/vList2"/>
    <dgm:cxn modelId="{A8637C32-7B02-4D55-A70B-4C8FB877CDD5}" type="presParOf" srcId="{25A24A8F-6A5E-4E5D-9E46-2D5383CCC282}" destId="{74300D4D-72E4-4808-BF7D-20989602C9C7}" srcOrd="5" destOrd="0" presId="urn:microsoft.com/office/officeart/2005/8/layout/vList2"/>
    <dgm:cxn modelId="{38C8CD85-D0C9-41EF-A9C8-6DD44DB1F9CF}" type="presParOf" srcId="{25A24A8F-6A5E-4E5D-9E46-2D5383CCC282}" destId="{0F25EA25-9DD6-4242-8691-7CB341F8B5FE}" srcOrd="6" destOrd="0" presId="urn:microsoft.com/office/officeart/2005/8/layout/vList2"/>
    <dgm:cxn modelId="{EC7DC536-D74E-44D6-9ABE-161E22A94550}" type="presParOf" srcId="{25A24A8F-6A5E-4E5D-9E46-2D5383CCC282}" destId="{C9974201-0912-4E0D-BB98-8CA2BF2CA401}" srcOrd="7" destOrd="0" presId="urn:microsoft.com/office/officeart/2005/8/layout/vList2"/>
    <dgm:cxn modelId="{CE91E8BB-5BEB-4B1B-A0F7-0079C45F4A0C}" type="presParOf" srcId="{25A24A8F-6A5E-4E5D-9E46-2D5383CCC282}" destId="{780FAA2F-103A-47B1-B622-CF7D6A674090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C2E00C12-4525-49C8-A0C9-464FBC8B2C9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51B0825F-8486-4EAB-8992-F98A2127864C}">
      <dgm:prSet phldrT="[Texto]" custT="1"/>
      <dgm:spPr/>
      <dgm:t>
        <a:bodyPr/>
        <a:lstStyle/>
        <a:p>
          <a:r>
            <a:rPr lang="es-CO" sz="2000" dirty="0">
              <a:latin typeface="Montserrat" panose="00000500000000000000" pitchFamily="50" charset="0"/>
            </a:rPr>
            <a:t>Activación del complemento</a:t>
          </a:r>
        </a:p>
      </dgm:t>
    </dgm:pt>
    <dgm:pt modelId="{42F57C60-60AA-4C96-988E-115B38DF6762}" type="parTrans" cxnId="{59B3D810-3D50-4CB1-B296-FA0BF214D174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775B50B7-D886-4D4D-BCEB-75A2882F640C}" type="sibTrans" cxnId="{59B3D810-3D50-4CB1-B296-FA0BF214D174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C7FF221A-ECDE-4037-8BB3-4F968C607698}">
      <dgm:prSet phldrT="[Texto]" custT="1"/>
      <dgm:spPr/>
      <dgm:t>
        <a:bodyPr/>
        <a:lstStyle/>
        <a:p>
          <a:r>
            <a:rPr lang="es-CO" sz="1800" dirty="0">
              <a:latin typeface="Montserrat" panose="00000500000000000000" pitchFamily="50" charset="0"/>
            </a:rPr>
            <a:t>Clásica</a:t>
          </a:r>
        </a:p>
      </dgm:t>
    </dgm:pt>
    <dgm:pt modelId="{7EB9D959-BDF2-461D-BD9A-E8B13785E6A0}" type="parTrans" cxnId="{DF6BC5F7-6AAD-4F03-85C4-CA6E5943E730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8EA11C52-2758-4B12-A936-23583C53F04C}" type="sibTrans" cxnId="{DF6BC5F7-6AAD-4F03-85C4-CA6E5943E730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651875A7-77E6-449D-8AB8-891AC448BB37}">
      <dgm:prSet phldrT="[Texto]" custT="1"/>
      <dgm:spPr/>
      <dgm:t>
        <a:bodyPr/>
        <a:lstStyle/>
        <a:p>
          <a:r>
            <a:rPr lang="es-CO" sz="1800" dirty="0">
              <a:latin typeface="Montserrat" panose="00000500000000000000" pitchFamily="50" charset="0"/>
            </a:rPr>
            <a:t>Alternativa</a:t>
          </a:r>
        </a:p>
      </dgm:t>
    </dgm:pt>
    <dgm:pt modelId="{4D14B34B-C83A-42ED-AC2F-0AE00706A019}" type="parTrans" cxnId="{13AFB434-2BDD-41FC-B12E-A0DB1204A889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2BB7A28B-AA3B-499A-87BF-BB1FBC6F5AF7}" type="sibTrans" cxnId="{13AFB434-2BDD-41FC-B12E-A0DB1204A889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F9A0979C-50BF-4089-9210-5A883D1AAF71}">
      <dgm:prSet phldrT="[Texto]" custT="1"/>
      <dgm:spPr/>
      <dgm:t>
        <a:bodyPr/>
        <a:lstStyle/>
        <a:p>
          <a:r>
            <a:rPr lang="es-CO" sz="1800" dirty="0">
              <a:latin typeface="Montserrat" panose="00000500000000000000" pitchFamily="50" charset="0"/>
            </a:rPr>
            <a:t>Lecitina</a:t>
          </a:r>
        </a:p>
      </dgm:t>
    </dgm:pt>
    <dgm:pt modelId="{637CDBC5-F3E7-43E6-82DA-616D38DC58E5}" type="parTrans" cxnId="{A3CDC511-4113-468D-A23A-BF59B3366D61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3D27A2FF-341F-40F1-9D57-AF75FF198191}" type="sibTrans" cxnId="{A3CDC511-4113-468D-A23A-BF59B3366D61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E2A79E5C-E179-4705-97AD-8F9A48F3998A}" type="pres">
      <dgm:prSet presAssocID="{C2E00C12-4525-49C8-A0C9-464FBC8B2C9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59BE397-86E8-4437-88FE-4B6606F28609}" type="pres">
      <dgm:prSet presAssocID="{51B0825F-8486-4EAB-8992-F98A2127864C}" presName="hierRoot1" presStyleCnt="0">
        <dgm:presLayoutVars>
          <dgm:hierBranch val="init"/>
        </dgm:presLayoutVars>
      </dgm:prSet>
      <dgm:spPr/>
    </dgm:pt>
    <dgm:pt modelId="{4088BC10-999D-47F3-8961-B7E0900DA483}" type="pres">
      <dgm:prSet presAssocID="{51B0825F-8486-4EAB-8992-F98A2127864C}" presName="rootComposite1" presStyleCnt="0"/>
      <dgm:spPr/>
    </dgm:pt>
    <dgm:pt modelId="{05FAA521-13DB-47F2-B08C-235233EDDAFB}" type="pres">
      <dgm:prSet presAssocID="{51B0825F-8486-4EAB-8992-F98A2127864C}" presName="rootText1" presStyleLbl="node0" presStyleIdx="0" presStyleCnt="1">
        <dgm:presLayoutVars>
          <dgm:chPref val="3"/>
        </dgm:presLayoutVars>
      </dgm:prSet>
      <dgm:spPr/>
    </dgm:pt>
    <dgm:pt modelId="{ABC8E2EA-3736-4CE5-8DC3-52CB8B0FB10E}" type="pres">
      <dgm:prSet presAssocID="{51B0825F-8486-4EAB-8992-F98A2127864C}" presName="rootConnector1" presStyleLbl="node1" presStyleIdx="0" presStyleCnt="0"/>
      <dgm:spPr/>
    </dgm:pt>
    <dgm:pt modelId="{BA1C72DC-ACA5-471E-9053-BB8896D1E936}" type="pres">
      <dgm:prSet presAssocID="{51B0825F-8486-4EAB-8992-F98A2127864C}" presName="hierChild2" presStyleCnt="0"/>
      <dgm:spPr/>
    </dgm:pt>
    <dgm:pt modelId="{76BC2992-51B0-4963-B890-107F86B08457}" type="pres">
      <dgm:prSet presAssocID="{7EB9D959-BDF2-461D-BD9A-E8B13785E6A0}" presName="Name37" presStyleLbl="parChTrans1D2" presStyleIdx="0" presStyleCnt="3"/>
      <dgm:spPr/>
    </dgm:pt>
    <dgm:pt modelId="{F1FA3015-6177-4558-BAC1-13BAC420A240}" type="pres">
      <dgm:prSet presAssocID="{C7FF221A-ECDE-4037-8BB3-4F968C607698}" presName="hierRoot2" presStyleCnt="0">
        <dgm:presLayoutVars>
          <dgm:hierBranch val="init"/>
        </dgm:presLayoutVars>
      </dgm:prSet>
      <dgm:spPr/>
    </dgm:pt>
    <dgm:pt modelId="{DAEEEF18-1DAA-405E-8759-D9EACFB68ED2}" type="pres">
      <dgm:prSet presAssocID="{C7FF221A-ECDE-4037-8BB3-4F968C607698}" presName="rootComposite" presStyleCnt="0"/>
      <dgm:spPr/>
    </dgm:pt>
    <dgm:pt modelId="{943D70BD-3479-42E9-9648-4F48AF9E9495}" type="pres">
      <dgm:prSet presAssocID="{C7FF221A-ECDE-4037-8BB3-4F968C607698}" presName="rootText" presStyleLbl="node2" presStyleIdx="0" presStyleCnt="3">
        <dgm:presLayoutVars>
          <dgm:chPref val="3"/>
        </dgm:presLayoutVars>
      </dgm:prSet>
      <dgm:spPr/>
    </dgm:pt>
    <dgm:pt modelId="{9503C932-799F-4EF5-8B77-CE2619C1BC85}" type="pres">
      <dgm:prSet presAssocID="{C7FF221A-ECDE-4037-8BB3-4F968C607698}" presName="rootConnector" presStyleLbl="node2" presStyleIdx="0" presStyleCnt="3"/>
      <dgm:spPr/>
    </dgm:pt>
    <dgm:pt modelId="{6E1AAD45-4DEC-4A11-93D8-990585F425EE}" type="pres">
      <dgm:prSet presAssocID="{C7FF221A-ECDE-4037-8BB3-4F968C607698}" presName="hierChild4" presStyleCnt="0"/>
      <dgm:spPr/>
    </dgm:pt>
    <dgm:pt modelId="{2E29790C-ED5A-40DC-9C2C-898FB6E274F1}" type="pres">
      <dgm:prSet presAssocID="{C7FF221A-ECDE-4037-8BB3-4F968C607698}" presName="hierChild5" presStyleCnt="0"/>
      <dgm:spPr/>
    </dgm:pt>
    <dgm:pt modelId="{7E0A444E-4423-4BD2-A3C1-CE0484F98440}" type="pres">
      <dgm:prSet presAssocID="{4D14B34B-C83A-42ED-AC2F-0AE00706A019}" presName="Name37" presStyleLbl="parChTrans1D2" presStyleIdx="1" presStyleCnt="3"/>
      <dgm:spPr/>
    </dgm:pt>
    <dgm:pt modelId="{8A5178F3-9631-4E0D-8886-F36B4F160CBF}" type="pres">
      <dgm:prSet presAssocID="{651875A7-77E6-449D-8AB8-891AC448BB37}" presName="hierRoot2" presStyleCnt="0">
        <dgm:presLayoutVars>
          <dgm:hierBranch val="init"/>
        </dgm:presLayoutVars>
      </dgm:prSet>
      <dgm:spPr/>
    </dgm:pt>
    <dgm:pt modelId="{5D535886-54CC-4DBC-B936-DF114A00E998}" type="pres">
      <dgm:prSet presAssocID="{651875A7-77E6-449D-8AB8-891AC448BB37}" presName="rootComposite" presStyleCnt="0"/>
      <dgm:spPr/>
    </dgm:pt>
    <dgm:pt modelId="{4A28C877-A0F1-4303-AA73-A584075D683B}" type="pres">
      <dgm:prSet presAssocID="{651875A7-77E6-449D-8AB8-891AC448BB37}" presName="rootText" presStyleLbl="node2" presStyleIdx="1" presStyleCnt="3">
        <dgm:presLayoutVars>
          <dgm:chPref val="3"/>
        </dgm:presLayoutVars>
      </dgm:prSet>
      <dgm:spPr/>
    </dgm:pt>
    <dgm:pt modelId="{67C56300-6BA8-485D-8612-D90F39656671}" type="pres">
      <dgm:prSet presAssocID="{651875A7-77E6-449D-8AB8-891AC448BB37}" presName="rootConnector" presStyleLbl="node2" presStyleIdx="1" presStyleCnt="3"/>
      <dgm:spPr/>
    </dgm:pt>
    <dgm:pt modelId="{05F7E919-A9C9-49CF-AA71-D195C987481A}" type="pres">
      <dgm:prSet presAssocID="{651875A7-77E6-449D-8AB8-891AC448BB37}" presName="hierChild4" presStyleCnt="0"/>
      <dgm:spPr/>
    </dgm:pt>
    <dgm:pt modelId="{B81C7C7F-C87E-4CF2-9B14-BF3FC3FFB347}" type="pres">
      <dgm:prSet presAssocID="{651875A7-77E6-449D-8AB8-891AC448BB37}" presName="hierChild5" presStyleCnt="0"/>
      <dgm:spPr/>
    </dgm:pt>
    <dgm:pt modelId="{56094B77-1EFE-4532-8BBE-126CF4E8CAFF}" type="pres">
      <dgm:prSet presAssocID="{637CDBC5-F3E7-43E6-82DA-616D38DC58E5}" presName="Name37" presStyleLbl="parChTrans1D2" presStyleIdx="2" presStyleCnt="3"/>
      <dgm:spPr/>
    </dgm:pt>
    <dgm:pt modelId="{4E9844D5-ED1C-4477-89FE-88905B8F4865}" type="pres">
      <dgm:prSet presAssocID="{F9A0979C-50BF-4089-9210-5A883D1AAF71}" presName="hierRoot2" presStyleCnt="0">
        <dgm:presLayoutVars>
          <dgm:hierBranch val="init"/>
        </dgm:presLayoutVars>
      </dgm:prSet>
      <dgm:spPr/>
    </dgm:pt>
    <dgm:pt modelId="{73B6DBD3-363E-45C5-83BF-5D0F2B61A7CD}" type="pres">
      <dgm:prSet presAssocID="{F9A0979C-50BF-4089-9210-5A883D1AAF71}" presName="rootComposite" presStyleCnt="0"/>
      <dgm:spPr/>
    </dgm:pt>
    <dgm:pt modelId="{89DB2370-A01D-43D4-9D08-CABDEBF55BB0}" type="pres">
      <dgm:prSet presAssocID="{F9A0979C-50BF-4089-9210-5A883D1AAF71}" presName="rootText" presStyleLbl="node2" presStyleIdx="2" presStyleCnt="3">
        <dgm:presLayoutVars>
          <dgm:chPref val="3"/>
        </dgm:presLayoutVars>
      </dgm:prSet>
      <dgm:spPr/>
    </dgm:pt>
    <dgm:pt modelId="{8629804C-9F68-4567-B708-A7025F72F6A4}" type="pres">
      <dgm:prSet presAssocID="{F9A0979C-50BF-4089-9210-5A883D1AAF71}" presName="rootConnector" presStyleLbl="node2" presStyleIdx="2" presStyleCnt="3"/>
      <dgm:spPr/>
    </dgm:pt>
    <dgm:pt modelId="{2C29BC91-D3F7-4CC2-B27E-5917666B9A86}" type="pres">
      <dgm:prSet presAssocID="{F9A0979C-50BF-4089-9210-5A883D1AAF71}" presName="hierChild4" presStyleCnt="0"/>
      <dgm:spPr/>
    </dgm:pt>
    <dgm:pt modelId="{8CD3439C-B2D1-448D-B2E2-FB260D24A34E}" type="pres">
      <dgm:prSet presAssocID="{F9A0979C-50BF-4089-9210-5A883D1AAF71}" presName="hierChild5" presStyleCnt="0"/>
      <dgm:spPr/>
    </dgm:pt>
    <dgm:pt modelId="{411A104D-F67B-4B8D-9408-8AB14DA19F0E}" type="pres">
      <dgm:prSet presAssocID="{51B0825F-8486-4EAB-8992-F98A2127864C}" presName="hierChild3" presStyleCnt="0"/>
      <dgm:spPr/>
    </dgm:pt>
  </dgm:ptLst>
  <dgm:cxnLst>
    <dgm:cxn modelId="{59B3D810-3D50-4CB1-B296-FA0BF214D174}" srcId="{C2E00C12-4525-49C8-A0C9-464FBC8B2C94}" destId="{51B0825F-8486-4EAB-8992-F98A2127864C}" srcOrd="0" destOrd="0" parTransId="{42F57C60-60AA-4C96-988E-115B38DF6762}" sibTransId="{775B50B7-D886-4D4D-BCEB-75A2882F640C}"/>
    <dgm:cxn modelId="{A3CDC511-4113-468D-A23A-BF59B3366D61}" srcId="{51B0825F-8486-4EAB-8992-F98A2127864C}" destId="{F9A0979C-50BF-4089-9210-5A883D1AAF71}" srcOrd="2" destOrd="0" parTransId="{637CDBC5-F3E7-43E6-82DA-616D38DC58E5}" sibTransId="{3D27A2FF-341F-40F1-9D57-AF75FF198191}"/>
    <dgm:cxn modelId="{02E42315-74C8-4541-8F49-9CB74D1B4DED}" type="presOf" srcId="{C2E00C12-4525-49C8-A0C9-464FBC8B2C94}" destId="{E2A79E5C-E179-4705-97AD-8F9A48F3998A}" srcOrd="0" destOrd="0" presId="urn:microsoft.com/office/officeart/2005/8/layout/orgChart1"/>
    <dgm:cxn modelId="{232B0E16-0695-422E-A4A6-099B804A1629}" type="presOf" srcId="{51B0825F-8486-4EAB-8992-F98A2127864C}" destId="{ABC8E2EA-3736-4CE5-8DC3-52CB8B0FB10E}" srcOrd="1" destOrd="0" presId="urn:microsoft.com/office/officeart/2005/8/layout/orgChart1"/>
    <dgm:cxn modelId="{364AE02E-5A3E-4EE1-9B5F-78AF03F2129B}" type="presOf" srcId="{637CDBC5-F3E7-43E6-82DA-616D38DC58E5}" destId="{56094B77-1EFE-4532-8BBE-126CF4E8CAFF}" srcOrd="0" destOrd="0" presId="urn:microsoft.com/office/officeart/2005/8/layout/orgChart1"/>
    <dgm:cxn modelId="{13AFB434-2BDD-41FC-B12E-A0DB1204A889}" srcId="{51B0825F-8486-4EAB-8992-F98A2127864C}" destId="{651875A7-77E6-449D-8AB8-891AC448BB37}" srcOrd="1" destOrd="0" parTransId="{4D14B34B-C83A-42ED-AC2F-0AE00706A019}" sibTransId="{2BB7A28B-AA3B-499A-87BF-BB1FBC6F5AF7}"/>
    <dgm:cxn modelId="{06132743-11C2-495B-9BC4-280008A606EA}" type="presOf" srcId="{7EB9D959-BDF2-461D-BD9A-E8B13785E6A0}" destId="{76BC2992-51B0-4963-B890-107F86B08457}" srcOrd="0" destOrd="0" presId="urn:microsoft.com/office/officeart/2005/8/layout/orgChart1"/>
    <dgm:cxn modelId="{673A916D-6EF5-4AFD-908F-3B8891A82D49}" type="presOf" srcId="{4D14B34B-C83A-42ED-AC2F-0AE00706A019}" destId="{7E0A444E-4423-4BD2-A3C1-CE0484F98440}" srcOrd="0" destOrd="0" presId="urn:microsoft.com/office/officeart/2005/8/layout/orgChart1"/>
    <dgm:cxn modelId="{059EF788-E1A0-4352-873B-FD0EADF9B6C9}" type="presOf" srcId="{C7FF221A-ECDE-4037-8BB3-4F968C607698}" destId="{9503C932-799F-4EF5-8B77-CE2619C1BC85}" srcOrd="1" destOrd="0" presId="urn:microsoft.com/office/officeart/2005/8/layout/orgChart1"/>
    <dgm:cxn modelId="{33EFA3AC-8095-4FB5-884D-6144FF2CA0A6}" type="presOf" srcId="{51B0825F-8486-4EAB-8992-F98A2127864C}" destId="{05FAA521-13DB-47F2-B08C-235233EDDAFB}" srcOrd="0" destOrd="0" presId="urn:microsoft.com/office/officeart/2005/8/layout/orgChart1"/>
    <dgm:cxn modelId="{96A9DDD2-4331-46C9-8E0A-4A63082D30A6}" type="presOf" srcId="{651875A7-77E6-449D-8AB8-891AC448BB37}" destId="{67C56300-6BA8-485D-8612-D90F39656671}" srcOrd="1" destOrd="0" presId="urn:microsoft.com/office/officeart/2005/8/layout/orgChart1"/>
    <dgm:cxn modelId="{FB09F7D2-4831-4C0B-8BBE-54C202BDA271}" type="presOf" srcId="{651875A7-77E6-449D-8AB8-891AC448BB37}" destId="{4A28C877-A0F1-4303-AA73-A584075D683B}" srcOrd="0" destOrd="0" presId="urn:microsoft.com/office/officeart/2005/8/layout/orgChart1"/>
    <dgm:cxn modelId="{C2D905DC-C0E1-410A-9555-F8F698379092}" type="presOf" srcId="{F9A0979C-50BF-4089-9210-5A883D1AAF71}" destId="{8629804C-9F68-4567-B708-A7025F72F6A4}" srcOrd="1" destOrd="0" presId="urn:microsoft.com/office/officeart/2005/8/layout/orgChart1"/>
    <dgm:cxn modelId="{70AA92E4-40C2-4109-8780-D589CB9D6151}" type="presOf" srcId="{C7FF221A-ECDE-4037-8BB3-4F968C607698}" destId="{943D70BD-3479-42E9-9648-4F48AF9E9495}" srcOrd="0" destOrd="0" presId="urn:microsoft.com/office/officeart/2005/8/layout/orgChart1"/>
    <dgm:cxn modelId="{28A5BCF5-3F07-43DA-8909-24C682CE9362}" type="presOf" srcId="{F9A0979C-50BF-4089-9210-5A883D1AAF71}" destId="{89DB2370-A01D-43D4-9D08-CABDEBF55BB0}" srcOrd="0" destOrd="0" presId="urn:microsoft.com/office/officeart/2005/8/layout/orgChart1"/>
    <dgm:cxn modelId="{DF6BC5F7-6AAD-4F03-85C4-CA6E5943E730}" srcId="{51B0825F-8486-4EAB-8992-F98A2127864C}" destId="{C7FF221A-ECDE-4037-8BB3-4F968C607698}" srcOrd="0" destOrd="0" parTransId="{7EB9D959-BDF2-461D-BD9A-E8B13785E6A0}" sibTransId="{8EA11C52-2758-4B12-A936-23583C53F04C}"/>
    <dgm:cxn modelId="{A1181CF4-39C2-46CA-A01C-ECAF26F2028E}" type="presParOf" srcId="{E2A79E5C-E179-4705-97AD-8F9A48F3998A}" destId="{759BE397-86E8-4437-88FE-4B6606F28609}" srcOrd="0" destOrd="0" presId="urn:microsoft.com/office/officeart/2005/8/layout/orgChart1"/>
    <dgm:cxn modelId="{834D7999-21C8-4685-B2E2-C917AEE9F85A}" type="presParOf" srcId="{759BE397-86E8-4437-88FE-4B6606F28609}" destId="{4088BC10-999D-47F3-8961-B7E0900DA483}" srcOrd="0" destOrd="0" presId="urn:microsoft.com/office/officeart/2005/8/layout/orgChart1"/>
    <dgm:cxn modelId="{4EEFCDD8-93C6-48C1-AB45-58D225D254A5}" type="presParOf" srcId="{4088BC10-999D-47F3-8961-B7E0900DA483}" destId="{05FAA521-13DB-47F2-B08C-235233EDDAFB}" srcOrd="0" destOrd="0" presId="urn:microsoft.com/office/officeart/2005/8/layout/orgChart1"/>
    <dgm:cxn modelId="{A079B9CA-0C08-4B72-B154-7757AA83DFB8}" type="presParOf" srcId="{4088BC10-999D-47F3-8961-B7E0900DA483}" destId="{ABC8E2EA-3736-4CE5-8DC3-52CB8B0FB10E}" srcOrd="1" destOrd="0" presId="urn:microsoft.com/office/officeart/2005/8/layout/orgChart1"/>
    <dgm:cxn modelId="{FC4A4A6E-6EAE-4413-A658-41D61C246A00}" type="presParOf" srcId="{759BE397-86E8-4437-88FE-4B6606F28609}" destId="{BA1C72DC-ACA5-471E-9053-BB8896D1E936}" srcOrd="1" destOrd="0" presId="urn:microsoft.com/office/officeart/2005/8/layout/orgChart1"/>
    <dgm:cxn modelId="{1D69C98C-B22E-4540-87E8-417B1B8D7847}" type="presParOf" srcId="{BA1C72DC-ACA5-471E-9053-BB8896D1E936}" destId="{76BC2992-51B0-4963-B890-107F86B08457}" srcOrd="0" destOrd="0" presId="urn:microsoft.com/office/officeart/2005/8/layout/orgChart1"/>
    <dgm:cxn modelId="{12284134-97EF-4ED2-AE08-AE6A53C4A77D}" type="presParOf" srcId="{BA1C72DC-ACA5-471E-9053-BB8896D1E936}" destId="{F1FA3015-6177-4558-BAC1-13BAC420A240}" srcOrd="1" destOrd="0" presId="urn:microsoft.com/office/officeart/2005/8/layout/orgChart1"/>
    <dgm:cxn modelId="{54579FED-5AC0-4B69-AE10-AEE27E2655FF}" type="presParOf" srcId="{F1FA3015-6177-4558-BAC1-13BAC420A240}" destId="{DAEEEF18-1DAA-405E-8759-D9EACFB68ED2}" srcOrd="0" destOrd="0" presId="urn:microsoft.com/office/officeart/2005/8/layout/orgChart1"/>
    <dgm:cxn modelId="{1469AB2B-FAEA-4705-BD0C-6330AC45EECD}" type="presParOf" srcId="{DAEEEF18-1DAA-405E-8759-D9EACFB68ED2}" destId="{943D70BD-3479-42E9-9648-4F48AF9E9495}" srcOrd="0" destOrd="0" presId="urn:microsoft.com/office/officeart/2005/8/layout/orgChart1"/>
    <dgm:cxn modelId="{BC1DECDF-72CF-4568-A300-946B6FF0BDE4}" type="presParOf" srcId="{DAEEEF18-1DAA-405E-8759-D9EACFB68ED2}" destId="{9503C932-799F-4EF5-8B77-CE2619C1BC85}" srcOrd="1" destOrd="0" presId="urn:microsoft.com/office/officeart/2005/8/layout/orgChart1"/>
    <dgm:cxn modelId="{BC2CA1A8-A638-4EF6-A993-20C9A24CD3B1}" type="presParOf" srcId="{F1FA3015-6177-4558-BAC1-13BAC420A240}" destId="{6E1AAD45-4DEC-4A11-93D8-990585F425EE}" srcOrd="1" destOrd="0" presId="urn:microsoft.com/office/officeart/2005/8/layout/orgChart1"/>
    <dgm:cxn modelId="{4B2D7018-9B4F-46C2-8409-66E9CA61AE27}" type="presParOf" srcId="{F1FA3015-6177-4558-BAC1-13BAC420A240}" destId="{2E29790C-ED5A-40DC-9C2C-898FB6E274F1}" srcOrd="2" destOrd="0" presId="urn:microsoft.com/office/officeart/2005/8/layout/orgChart1"/>
    <dgm:cxn modelId="{EF0B231E-FF15-4573-A4CB-D39C15F9CC91}" type="presParOf" srcId="{BA1C72DC-ACA5-471E-9053-BB8896D1E936}" destId="{7E0A444E-4423-4BD2-A3C1-CE0484F98440}" srcOrd="2" destOrd="0" presId="urn:microsoft.com/office/officeart/2005/8/layout/orgChart1"/>
    <dgm:cxn modelId="{2CC0F40C-8D37-47A0-8A2E-D91D613F67FB}" type="presParOf" srcId="{BA1C72DC-ACA5-471E-9053-BB8896D1E936}" destId="{8A5178F3-9631-4E0D-8886-F36B4F160CBF}" srcOrd="3" destOrd="0" presId="urn:microsoft.com/office/officeart/2005/8/layout/orgChart1"/>
    <dgm:cxn modelId="{792B38EB-E37B-4952-9229-B36855EF2159}" type="presParOf" srcId="{8A5178F3-9631-4E0D-8886-F36B4F160CBF}" destId="{5D535886-54CC-4DBC-B936-DF114A00E998}" srcOrd="0" destOrd="0" presId="urn:microsoft.com/office/officeart/2005/8/layout/orgChart1"/>
    <dgm:cxn modelId="{DADC4ADA-F3B6-4AF4-A7F3-8F5C4FC6AA16}" type="presParOf" srcId="{5D535886-54CC-4DBC-B936-DF114A00E998}" destId="{4A28C877-A0F1-4303-AA73-A584075D683B}" srcOrd="0" destOrd="0" presId="urn:microsoft.com/office/officeart/2005/8/layout/orgChart1"/>
    <dgm:cxn modelId="{B371C0BF-B95A-4AA9-96CE-925914BFB656}" type="presParOf" srcId="{5D535886-54CC-4DBC-B936-DF114A00E998}" destId="{67C56300-6BA8-485D-8612-D90F39656671}" srcOrd="1" destOrd="0" presId="urn:microsoft.com/office/officeart/2005/8/layout/orgChart1"/>
    <dgm:cxn modelId="{2107D3BC-844B-4732-A034-495243139B23}" type="presParOf" srcId="{8A5178F3-9631-4E0D-8886-F36B4F160CBF}" destId="{05F7E919-A9C9-49CF-AA71-D195C987481A}" srcOrd="1" destOrd="0" presId="urn:microsoft.com/office/officeart/2005/8/layout/orgChart1"/>
    <dgm:cxn modelId="{45E3B8E4-0A66-47F5-8BA9-DAABE1A04233}" type="presParOf" srcId="{8A5178F3-9631-4E0D-8886-F36B4F160CBF}" destId="{B81C7C7F-C87E-4CF2-9B14-BF3FC3FFB347}" srcOrd="2" destOrd="0" presId="urn:microsoft.com/office/officeart/2005/8/layout/orgChart1"/>
    <dgm:cxn modelId="{3981C531-DA17-4600-B396-F4D8D74E6536}" type="presParOf" srcId="{BA1C72DC-ACA5-471E-9053-BB8896D1E936}" destId="{56094B77-1EFE-4532-8BBE-126CF4E8CAFF}" srcOrd="4" destOrd="0" presId="urn:microsoft.com/office/officeart/2005/8/layout/orgChart1"/>
    <dgm:cxn modelId="{0EFB762D-52AB-4152-BB0A-0FF0801D77AC}" type="presParOf" srcId="{BA1C72DC-ACA5-471E-9053-BB8896D1E936}" destId="{4E9844D5-ED1C-4477-89FE-88905B8F4865}" srcOrd="5" destOrd="0" presId="urn:microsoft.com/office/officeart/2005/8/layout/orgChart1"/>
    <dgm:cxn modelId="{612966F8-38E6-48CF-88C4-F185875DF4EC}" type="presParOf" srcId="{4E9844D5-ED1C-4477-89FE-88905B8F4865}" destId="{73B6DBD3-363E-45C5-83BF-5D0F2B61A7CD}" srcOrd="0" destOrd="0" presId="urn:microsoft.com/office/officeart/2005/8/layout/orgChart1"/>
    <dgm:cxn modelId="{B54B3DC1-94A9-4F80-A380-D03AE22BFDA1}" type="presParOf" srcId="{73B6DBD3-363E-45C5-83BF-5D0F2B61A7CD}" destId="{89DB2370-A01D-43D4-9D08-CABDEBF55BB0}" srcOrd="0" destOrd="0" presId="urn:microsoft.com/office/officeart/2005/8/layout/orgChart1"/>
    <dgm:cxn modelId="{2FB4C939-65AD-4C7C-B8DB-C762AD83A5DA}" type="presParOf" srcId="{73B6DBD3-363E-45C5-83BF-5D0F2B61A7CD}" destId="{8629804C-9F68-4567-B708-A7025F72F6A4}" srcOrd="1" destOrd="0" presId="urn:microsoft.com/office/officeart/2005/8/layout/orgChart1"/>
    <dgm:cxn modelId="{87D409C6-4EE7-4B1F-91A4-A48FBA32675B}" type="presParOf" srcId="{4E9844D5-ED1C-4477-89FE-88905B8F4865}" destId="{2C29BC91-D3F7-4CC2-B27E-5917666B9A86}" srcOrd="1" destOrd="0" presId="urn:microsoft.com/office/officeart/2005/8/layout/orgChart1"/>
    <dgm:cxn modelId="{1A34FB04-DEF6-4FBE-A671-4AF29B206496}" type="presParOf" srcId="{4E9844D5-ED1C-4477-89FE-88905B8F4865}" destId="{8CD3439C-B2D1-448D-B2E2-FB260D24A34E}" srcOrd="2" destOrd="0" presId="urn:microsoft.com/office/officeart/2005/8/layout/orgChart1"/>
    <dgm:cxn modelId="{B7AC095D-CC37-4C9C-A9C5-0839FE039568}" type="presParOf" srcId="{759BE397-86E8-4437-88FE-4B6606F28609}" destId="{411A104D-F67B-4B8D-9408-8AB14DA19F0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934EC6A5-B48D-4FA0-A1F1-D5FA66B83992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E765F42C-0C44-43F3-91CF-88981C6FD400}">
      <dgm:prSet custT="1"/>
      <dgm:spPr/>
      <dgm:t>
        <a:bodyPr/>
        <a:lstStyle/>
        <a:p>
          <a:r>
            <a:rPr lang="es-CO" sz="1400" dirty="0">
              <a:latin typeface="Montserrat" panose="00000500000000000000" pitchFamily="50" charset="0"/>
            </a:rPr>
            <a:t>Se activa por ciertos isotipos de anticuerpos unidos a antígenos.</a:t>
          </a:r>
        </a:p>
      </dgm:t>
    </dgm:pt>
    <dgm:pt modelId="{30D4784C-1660-4643-889D-BB1B8B6A4077}" type="parTrans" cxnId="{49A50805-C8FA-48D8-AF1C-9B50CC7A1611}">
      <dgm:prSet/>
      <dgm:spPr/>
      <dgm:t>
        <a:bodyPr/>
        <a:lstStyle/>
        <a:p>
          <a:endParaRPr lang="es-CO" sz="2000">
            <a:latin typeface="Montserrat" panose="00000500000000000000" pitchFamily="50" charset="0"/>
          </a:endParaRPr>
        </a:p>
      </dgm:t>
    </dgm:pt>
    <dgm:pt modelId="{D1DFF163-9B0A-483F-83EF-68EA479B8C2F}" type="sibTrans" cxnId="{49A50805-C8FA-48D8-AF1C-9B50CC7A1611}">
      <dgm:prSet/>
      <dgm:spPr/>
      <dgm:t>
        <a:bodyPr/>
        <a:lstStyle/>
        <a:p>
          <a:endParaRPr lang="es-CO" sz="2000">
            <a:latin typeface="Montserrat" panose="00000500000000000000" pitchFamily="50" charset="0"/>
          </a:endParaRPr>
        </a:p>
      </dgm:t>
    </dgm:pt>
    <dgm:pt modelId="{FF7CB178-3B3A-4431-ADE3-1A69D73AD720}">
      <dgm:prSet custT="1"/>
      <dgm:spPr/>
      <dgm:t>
        <a:bodyPr/>
        <a:lstStyle/>
        <a:p>
          <a:r>
            <a:rPr lang="es-CO" sz="1400" dirty="0">
              <a:latin typeface="Montserrat" panose="00000500000000000000" pitchFamily="50" charset="0"/>
            </a:rPr>
            <a:t>Se inicia mediante la unión del complemento c1, CH2 de IgG o al CH3 de IgM.</a:t>
          </a:r>
        </a:p>
      </dgm:t>
    </dgm:pt>
    <dgm:pt modelId="{33BBE155-664C-4824-B2F2-1AF8AE3A208C}" type="parTrans" cxnId="{DD9F706E-A074-4106-85D5-4B87F3CEFC40}">
      <dgm:prSet/>
      <dgm:spPr/>
      <dgm:t>
        <a:bodyPr/>
        <a:lstStyle/>
        <a:p>
          <a:endParaRPr lang="es-CO" sz="2000">
            <a:latin typeface="Montserrat" panose="00000500000000000000" pitchFamily="50" charset="0"/>
          </a:endParaRPr>
        </a:p>
      </dgm:t>
    </dgm:pt>
    <dgm:pt modelId="{024D0CA3-3407-43AA-9FDF-D11D0C75864A}" type="sibTrans" cxnId="{DD9F706E-A074-4106-85D5-4B87F3CEFC40}">
      <dgm:prSet/>
      <dgm:spPr/>
      <dgm:t>
        <a:bodyPr/>
        <a:lstStyle/>
        <a:p>
          <a:endParaRPr lang="es-CO" sz="2000">
            <a:latin typeface="Montserrat" panose="00000500000000000000" pitchFamily="50" charset="0"/>
          </a:endParaRPr>
        </a:p>
      </dgm:t>
    </dgm:pt>
    <dgm:pt modelId="{B94F2DDA-CEA8-4B43-9128-D25ED3B90DF5}">
      <dgm:prSet custT="1"/>
      <dgm:spPr/>
      <dgm:t>
        <a:bodyPr/>
        <a:lstStyle/>
        <a:p>
          <a:r>
            <a:rPr lang="es-CO" sz="1400" dirty="0">
              <a:latin typeface="Montserrat" panose="00000500000000000000" pitchFamily="50" charset="0"/>
            </a:rPr>
            <a:t>C1, complejo proteínico multimérico grande, compuesto de subunidades (C1q, C1R, C1s).</a:t>
          </a:r>
        </a:p>
      </dgm:t>
    </dgm:pt>
    <dgm:pt modelId="{EE5E9616-52C0-4674-BC67-6E69E21D47EB}" type="parTrans" cxnId="{70122996-84C9-47F9-BC77-AF26568C94AB}">
      <dgm:prSet/>
      <dgm:spPr/>
      <dgm:t>
        <a:bodyPr/>
        <a:lstStyle/>
        <a:p>
          <a:endParaRPr lang="es-CO" sz="2000">
            <a:latin typeface="Montserrat" panose="00000500000000000000" pitchFamily="50" charset="0"/>
          </a:endParaRPr>
        </a:p>
      </dgm:t>
    </dgm:pt>
    <dgm:pt modelId="{620A3E6E-10ED-44C5-B34C-CDDCE96258BD}" type="sibTrans" cxnId="{70122996-84C9-47F9-BC77-AF26568C94AB}">
      <dgm:prSet/>
      <dgm:spPr/>
      <dgm:t>
        <a:bodyPr/>
        <a:lstStyle/>
        <a:p>
          <a:endParaRPr lang="es-CO" sz="2000">
            <a:latin typeface="Montserrat" panose="00000500000000000000" pitchFamily="50" charset="0"/>
          </a:endParaRPr>
        </a:p>
      </dgm:t>
    </dgm:pt>
    <dgm:pt modelId="{3175F765-D50D-4003-A445-CF3718019AA4}">
      <dgm:prSet custT="1"/>
      <dgm:spPr/>
      <dgm:t>
        <a:bodyPr/>
        <a:lstStyle/>
        <a:p>
          <a:r>
            <a:rPr lang="es-CO" sz="1400" dirty="0">
              <a:latin typeface="Montserrat" panose="00000500000000000000" pitchFamily="50" charset="0"/>
            </a:rPr>
            <a:t>C1q se une a los ACS, C1r y C1s son proteasas.</a:t>
          </a:r>
        </a:p>
      </dgm:t>
    </dgm:pt>
    <dgm:pt modelId="{DD4FD813-73C0-4412-AC51-E1678C076E57}" type="parTrans" cxnId="{974D86B3-90B0-40AD-A854-3ED7470C59C5}">
      <dgm:prSet/>
      <dgm:spPr/>
      <dgm:t>
        <a:bodyPr/>
        <a:lstStyle/>
        <a:p>
          <a:endParaRPr lang="es-CO" sz="2000">
            <a:latin typeface="Montserrat" panose="00000500000000000000" pitchFamily="50" charset="0"/>
          </a:endParaRPr>
        </a:p>
      </dgm:t>
    </dgm:pt>
    <dgm:pt modelId="{0C7EBE01-F097-46C2-9428-1004645EA134}" type="sibTrans" cxnId="{974D86B3-90B0-40AD-A854-3ED7470C59C5}">
      <dgm:prSet/>
      <dgm:spPr/>
      <dgm:t>
        <a:bodyPr/>
        <a:lstStyle/>
        <a:p>
          <a:endParaRPr lang="es-CO" sz="2000">
            <a:latin typeface="Montserrat" panose="00000500000000000000" pitchFamily="50" charset="0"/>
          </a:endParaRPr>
        </a:p>
      </dgm:t>
    </dgm:pt>
    <dgm:pt modelId="{0FF821E7-079A-4F48-B4A1-66FDC869379D}">
      <dgm:prSet custT="1"/>
      <dgm:spPr/>
      <dgm:t>
        <a:bodyPr/>
        <a:lstStyle/>
        <a:p>
          <a:r>
            <a:rPr lang="es-CO" sz="1400" dirty="0">
              <a:latin typeface="Montserrat" panose="00000500000000000000" pitchFamily="50" charset="0"/>
            </a:rPr>
            <a:t>Cada región de Fc de una Ig tiene un sitio único de unión a C1q, esta debe unirse a 2 cadenas pesadas de Ig para activarse.</a:t>
          </a:r>
        </a:p>
      </dgm:t>
    </dgm:pt>
    <dgm:pt modelId="{7E5308F8-963F-42DE-9606-A0186FE2A8B3}" type="parTrans" cxnId="{AE65EA97-7858-4B86-9016-F5CA2B6246E7}">
      <dgm:prSet/>
      <dgm:spPr/>
      <dgm:t>
        <a:bodyPr/>
        <a:lstStyle/>
        <a:p>
          <a:endParaRPr lang="es-CO" sz="2000">
            <a:latin typeface="Montserrat" panose="00000500000000000000" pitchFamily="50" charset="0"/>
          </a:endParaRPr>
        </a:p>
      </dgm:t>
    </dgm:pt>
    <dgm:pt modelId="{73109109-D076-47D8-8E13-6EE83CC6A64C}" type="sibTrans" cxnId="{AE65EA97-7858-4B86-9016-F5CA2B6246E7}">
      <dgm:prSet/>
      <dgm:spPr/>
      <dgm:t>
        <a:bodyPr/>
        <a:lstStyle/>
        <a:p>
          <a:endParaRPr lang="es-CO" sz="2000">
            <a:latin typeface="Montserrat" panose="00000500000000000000" pitchFamily="50" charset="0"/>
          </a:endParaRPr>
        </a:p>
      </dgm:t>
    </dgm:pt>
    <dgm:pt modelId="{C6AD2598-D5CB-4CFF-BC70-922BBC4B34A6}">
      <dgm:prSet custT="1"/>
      <dgm:spPr/>
      <dgm:t>
        <a:bodyPr/>
        <a:lstStyle/>
        <a:p>
          <a:r>
            <a:rPr lang="es-CO" sz="1400" dirty="0">
              <a:latin typeface="Montserrat" panose="00000500000000000000" pitchFamily="50" charset="0"/>
            </a:rPr>
            <a:t>IgM puede unirse a 2 unidades de C1q, Ac más eficiente.</a:t>
          </a:r>
        </a:p>
      </dgm:t>
    </dgm:pt>
    <dgm:pt modelId="{155CF62F-ED35-4BAD-BE60-E4FADB4FE10E}" type="parTrans" cxnId="{403FCC0E-FCD2-4E3A-8EF8-3EFA9B122617}">
      <dgm:prSet/>
      <dgm:spPr/>
      <dgm:t>
        <a:bodyPr/>
        <a:lstStyle/>
        <a:p>
          <a:endParaRPr lang="es-CO" sz="2000">
            <a:latin typeface="Montserrat" panose="00000500000000000000" pitchFamily="50" charset="0"/>
          </a:endParaRPr>
        </a:p>
      </dgm:t>
    </dgm:pt>
    <dgm:pt modelId="{D7A7D7F1-DF28-4616-BC2F-BA4E0922B63C}" type="sibTrans" cxnId="{403FCC0E-FCD2-4E3A-8EF8-3EFA9B122617}">
      <dgm:prSet/>
      <dgm:spPr/>
      <dgm:t>
        <a:bodyPr/>
        <a:lstStyle/>
        <a:p>
          <a:endParaRPr lang="es-CO" sz="2000">
            <a:latin typeface="Montserrat" panose="00000500000000000000" pitchFamily="50" charset="0"/>
          </a:endParaRPr>
        </a:p>
      </dgm:t>
    </dgm:pt>
    <dgm:pt modelId="{311DDC0E-7A88-4233-A8CD-89E66C90BC1D}" type="pres">
      <dgm:prSet presAssocID="{934EC6A5-B48D-4FA0-A1F1-D5FA66B83992}" presName="Name0" presStyleCnt="0">
        <dgm:presLayoutVars>
          <dgm:dir/>
          <dgm:animLvl val="lvl"/>
          <dgm:resizeHandles val="exact"/>
        </dgm:presLayoutVars>
      </dgm:prSet>
      <dgm:spPr/>
    </dgm:pt>
    <dgm:pt modelId="{853376D5-3BB4-4F9C-B0A2-3E9545A46810}" type="pres">
      <dgm:prSet presAssocID="{C6AD2598-D5CB-4CFF-BC70-922BBC4B34A6}" presName="boxAndChildren" presStyleCnt="0"/>
      <dgm:spPr/>
    </dgm:pt>
    <dgm:pt modelId="{298A8231-6051-40F2-AC0D-8CAAF653DDBE}" type="pres">
      <dgm:prSet presAssocID="{C6AD2598-D5CB-4CFF-BC70-922BBC4B34A6}" presName="parentTextBox" presStyleLbl="node1" presStyleIdx="0" presStyleCnt="6"/>
      <dgm:spPr/>
    </dgm:pt>
    <dgm:pt modelId="{E3392BAE-5CC2-453D-B327-E2A9EF1EC0D8}" type="pres">
      <dgm:prSet presAssocID="{73109109-D076-47D8-8E13-6EE83CC6A64C}" presName="sp" presStyleCnt="0"/>
      <dgm:spPr/>
    </dgm:pt>
    <dgm:pt modelId="{93FB91E7-D3D6-4D7C-BCA7-D9F17262C22D}" type="pres">
      <dgm:prSet presAssocID="{0FF821E7-079A-4F48-B4A1-66FDC869379D}" presName="arrowAndChildren" presStyleCnt="0"/>
      <dgm:spPr/>
    </dgm:pt>
    <dgm:pt modelId="{98FADD68-F676-48F3-9D27-5DD1B5FDDD26}" type="pres">
      <dgm:prSet presAssocID="{0FF821E7-079A-4F48-B4A1-66FDC869379D}" presName="parentTextArrow" presStyleLbl="node1" presStyleIdx="1" presStyleCnt="6"/>
      <dgm:spPr/>
    </dgm:pt>
    <dgm:pt modelId="{4890CD20-352C-4122-A85D-B3D1572CED34}" type="pres">
      <dgm:prSet presAssocID="{0C7EBE01-F097-46C2-9428-1004645EA134}" presName="sp" presStyleCnt="0"/>
      <dgm:spPr/>
    </dgm:pt>
    <dgm:pt modelId="{55370B79-5D27-41F9-A7FD-3E601D6F2115}" type="pres">
      <dgm:prSet presAssocID="{3175F765-D50D-4003-A445-CF3718019AA4}" presName="arrowAndChildren" presStyleCnt="0"/>
      <dgm:spPr/>
    </dgm:pt>
    <dgm:pt modelId="{D4FF4698-333C-499B-9D9F-34D60D12226C}" type="pres">
      <dgm:prSet presAssocID="{3175F765-D50D-4003-A445-CF3718019AA4}" presName="parentTextArrow" presStyleLbl="node1" presStyleIdx="2" presStyleCnt="6"/>
      <dgm:spPr/>
    </dgm:pt>
    <dgm:pt modelId="{DCAEC9D4-6B86-41B1-AC84-2E17BC8A852C}" type="pres">
      <dgm:prSet presAssocID="{620A3E6E-10ED-44C5-B34C-CDDCE96258BD}" presName="sp" presStyleCnt="0"/>
      <dgm:spPr/>
    </dgm:pt>
    <dgm:pt modelId="{5F4D9D21-9BA1-41BD-A663-2D48C42EE9EE}" type="pres">
      <dgm:prSet presAssocID="{B94F2DDA-CEA8-4B43-9128-D25ED3B90DF5}" presName="arrowAndChildren" presStyleCnt="0"/>
      <dgm:spPr/>
    </dgm:pt>
    <dgm:pt modelId="{C534FF15-91CC-4FC5-85FF-53B127751196}" type="pres">
      <dgm:prSet presAssocID="{B94F2DDA-CEA8-4B43-9128-D25ED3B90DF5}" presName="parentTextArrow" presStyleLbl="node1" presStyleIdx="3" presStyleCnt="6"/>
      <dgm:spPr/>
    </dgm:pt>
    <dgm:pt modelId="{BB48F6C1-3C1C-48AE-8BF2-06B5E3724CC3}" type="pres">
      <dgm:prSet presAssocID="{024D0CA3-3407-43AA-9FDF-D11D0C75864A}" presName="sp" presStyleCnt="0"/>
      <dgm:spPr/>
    </dgm:pt>
    <dgm:pt modelId="{CAC92EA3-ABE0-4AE6-91D5-0E9EA9903D15}" type="pres">
      <dgm:prSet presAssocID="{FF7CB178-3B3A-4431-ADE3-1A69D73AD720}" presName="arrowAndChildren" presStyleCnt="0"/>
      <dgm:spPr/>
    </dgm:pt>
    <dgm:pt modelId="{FB752A70-019E-4B30-AF6C-1F9177A5709B}" type="pres">
      <dgm:prSet presAssocID="{FF7CB178-3B3A-4431-ADE3-1A69D73AD720}" presName="parentTextArrow" presStyleLbl="node1" presStyleIdx="4" presStyleCnt="6"/>
      <dgm:spPr/>
    </dgm:pt>
    <dgm:pt modelId="{867AE529-7785-4718-B319-2723050895FE}" type="pres">
      <dgm:prSet presAssocID="{D1DFF163-9B0A-483F-83EF-68EA479B8C2F}" presName="sp" presStyleCnt="0"/>
      <dgm:spPr/>
    </dgm:pt>
    <dgm:pt modelId="{02C288D2-19D7-4BEC-BC9E-524EABE0ADAE}" type="pres">
      <dgm:prSet presAssocID="{E765F42C-0C44-43F3-91CF-88981C6FD400}" presName="arrowAndChildren" presStyleCnt="0"/>
      <dgm:spPr/>
    </dgm:pt>
    <dgm:pt modelId="{2B72CD04-E458-4812-9751-90E5A2789FDB}" type="pres">
      <dgm:prSet presAssocID="{E765F42C-0C44-43F3-91CF-88981C6FD400}" presName="parentTextArrow" presStyleLbl="node1" presStyleIdx="5" presStyleCnt="6"/>
      <dgm:spPr/>
    </dgm:pt>
  </dgm:ptLst>
  <dgm:cxnLst>
    <dgm:cxn modelId="{49A50805-C8FA-48D8-AF1C-9B50CC7A1611}" srcId="{934EC6A5-B48D-4FA0-A1F1-D5FA66B83992}" destId="{E765F42C-0C44-43F3-91CF-88981C6FD400}" srcOrd="0" destOrd="0" parTransId="{30D4784C-1660-4643-889D-BB1B8B6A4077}" sibTransId="{D1DFF163-9B0A-483F-83EF-68EA479B8C2F}"/>
    <dgm:cxn modelId="{403FCC0E-FCD2-4E3A-8EF8-3EFA9B122617}" srcId="{934EC6A5-B48D-4FA0-A1F1-D5FA66B83992}" destId="{C6AD2598-D5CB-4CFF-BC70-922BBC4B34A6}" srcOrd="5" destOrd="0" parTransId="{155CF62F-ED35-4BAD-BE60-E4FADB4FE10E}" sibTransId="{D7A7D7F1-DF28-4616-BC2F-BA4E0922B63C}"/>
    <dgm:cxn modelId="{28125E63-00A4-496C-9B3C-13E3CCDD0F35}" type="presOf" srcId="{FF7CB178-3B3A-4431-ADE3-1A69D73AD720}" destId="{FB752A70-019E-4B30-AF6C-1F9177A5709B}" srcOrd="0" destOrd="0" presId="urn:microsoft.com/office/officeart/2005/8/layout/process4"/>
    <dgm:cxn modelId="{DD9F706E-A074-4106-85D5-4B87F3CEFC40}" srcId="{934EC6A5-B48D-4FA0-A1F1-D5FA66B83992}" destId="{FF7CB178-3B3A-4431-ADE3-1A69D73AD720}" srcOrd="1" destOrd="0" parTransId="{33BBE155-664C-4824-B2F2-1AF8AE3A208C}" sibTransId="{024D0CA3-3407-43AA-9FDF-D11D0C75864A}"/>
    <dgm:cxn modelId="{5B7A5C55-33F3-4DF5-B664-6E83940BBB56}" type="presOf" srcId="{E765F42C-0C44-43F3-91CF-88981C6FD400}" destId="{2B72CD04-E458-4812-9751-90E5A2789FDB}" srcOrd="0" destOrd="0" presId="urn:microsoft.com/office/officeart/2005/8/layout/process4"/>
    <dgm:cxn modelId="{979AAE78-7F38-43DE-8F51-1B79C16746B7}" type="presOf" srcId="{C6AD2598-D5CB-4CFF-BC70-922BBC4B34A6}" destId="{298A8231-6051-40F2-AC0D-8CAAF653DDBE}" srcOrd="0" destOrd="0" presId="urn:microsoft.com/office/officeart/2005/8/layout/process4"/>
    <dgm:cxn modelId="{445EFC83-A6C6-4F70-9FF3-287DE83E6DCA}" type="presOf" srcId="{0FF821E7-079A-4F48-B4A1-66FDC869379D}" destId="{98FADD68-F676-48F3-9D27-5DD1B5FDDD26}" srcOrd="0" destOrd="0" presId="urn:microsoft.com/office/officeart/2005/8/layout/process4"/>
    <dgm:cxn modelId="{70122996-84C9-47F9-BC77-AF26568C94AB}" srcId="{934EC6A5-B48D-4FA0-A1F1-D5FA66B83992}" destId="{B94F2DDA-CEA8-4B43-9128-D25ED3B90DF5}" srcOrd="2" destOrd="0" parTransId="{EE5E9616-52C0-4674-BC67-6E69E21D47EB}" sibTransId="{620A3E6E-10ED-44C5-B34C-CDDCE96258BD}"/>
    <dgm:cxn modelId="{AE65EA97-7858-4B86-9016-F5CA2B6246E7}" srcId="{934EC6A5-B48D-4FA0-A1F1-D5FA66B83992}" destId="{0FF821E7-079A-4F48-B4A1-66FDC869379D}" srcOrd="4" destOrd="0" parTransId="{7E5308F8-963F-42DE-9606-A0186FE2A8B3}" sibTransId="{73109109-D076-47D8-8E13-6EE83CC6A64C}"/>
    <dgm:cxn modelId="{6569D0A7-FB1E-4714-9236-E651DC463AA6}" type="presOf" srcId="{B94F2DDA-CEA8-4B43-9128-D25ED3B90DF5}" destId="{C534FF15-91CC-4FC5-85FF-53B127751196}" srcOrd="0" destOrd="0" presId="urn:microsoft.com/office/officeart/2005/8/layout/process4"/>
    <dgm:cxn modelId="{974D86B3-90B0-40AD-A854-3ED7470C59C5}" srcId="{934EC6A5-B48D-4FA0-A1F1-D5FA66B83992}" destId="{3175F765-D50D-4003-A445-CF3718019AA4}" srcOrd="3" destOrd="0" parTransId="{DD4FD813-73C0-4412-AC51-E1678C076E57}" sibTransId="{0C7EBE01-F097-46C2-9428-1004645EA134}"/>
    <dgm:cxn modelId="{AEAD36D9-8199-45A4-A25F-B9F7161EEE1A}" type="presOf" srcId="{934EC6A5-B48D-4FA0-A1F1-D5FA66B83992}" destId="{311DDC0E-7A88-4233-A8CD-89E66C90BC1D}" srcOrd="0" destOrd="0" presId="urn:microsoft.com/office/officeart/2005/8/layout/process4"/>
    <dgm:cxn modelId="{7AA4A5E7-DCE0-4BE1-859E-4ADDD48C39DF}" type="presOf" srcId="{3175F765-D50D-4003-A445-CF3718019AA4}" destId="{D4FF4698-333C-499B-9D9F-34D60D12226C}" srcOrd="0" destOrd="0" presId="urn:microsoft.com/office/officeart/2005/8/layout/process4"/>
    <dgm:cxn modelId="{E38BAF6E-454A-45B2-A0F5-4DD982DD5A5D}" type="presParOf" srcId="{311DDC0E-7A88-4233-A8CD-89E66C90BC1D}" destId="{853376D5-3BB4-4F9C-B0A2-3E9545A46810}" srcOrd="0" destOrd="0" presId="urn:microsoft.com/office/officeart/2005/8/layout/process4"/>
    <dgm:cxn modelId="{3A0014D4-266E-441A-ACB7-C4E571959195}" type="presParOf" srcId="{853376D5-3BB4-4F9C-B0A2-3E9545A46810}" destId="{298A8231-6051-40F2-AC0D-8CAAF653DDBE}" srcOrd="0" destOrd="0" presId="urn:microsoft.com/office/officeart/2005/8/layout/process4"/>
    <dgm:cxn modelId="{6D29493F-7643-4A01-979D-BE2504251AD1}" type="presParOf" srcId="{311DDC0E-7A88-4233-A8CD-89E66C90BC1D}" destId="{E3392BAE-5CC2-453D-B327-E2A9EF1EC0D8}" srcOrd="1" destOrd="0" presId="urn:microsoft.com/office/officeart/2005/8/layout/process4"/>
    <dgm:cxn modelId="{70E5B487-67DF-4540-8CAF-DA3E97C64DF8}" type="presParOf" srcId="{311DDC0E-7A88-4233-A8CD-89E66C90BC1D}" destId="{93FB91E7-D3D6-4D7C-BCA7-D9F17262C22D}" srcOrd="2" destOrd="0" presId="urn:microsoft.com/office/officeart/2005/8/layout/process4"/>
    <dgm:cxn modelId="{5E38A93E-2FE9-47DD-80FB-5BE55C5768B4}" type="presParOf" srcId="{93FB91E7-D3D6-4D7C-BCA7-D9F17262C22D}" destId="{98FADD68-F676-48F3-9D27-5DD1B5FDDD26}" srcOrd="0" destOrd="0" presId="urn:microsoft.com/office/officeart/2005/8/layout/process4"/>
    <dgm:cxn modelId="{38758B4F-8D39-4671-9E7A-A7BCD71EFDE3}" type="presParOf" srcId="{311DDC0E-7A88-4233-A8CD-89E66C90BC1D}" destId="{4890CD20-352C-4122-A85D-B3D1572CED34}" srcOrd="3" destOrd="0" presId="urn:microsoft.com/office/officeart/2005/8/layout/process4"/>
    <dgm:cxn modelId="{040AC7F8-CB2C-4130-8EA1-7D9CC69F5737}" type="presParOf" srcId="{311DDC0E-7A88-4233-A8CD-89E66C90BC1D}" destId="{55370B79-5D27-41F9-A7FD-3E601D6F2115}" srcOrd="4" destOrd="0" presId="urn:microsoft.com/office/officeart/2005/8/layout/process4"/>
    <dgm:cxn modelId="{93B80D72-E67D-4E55-9A9E-6D2C3EAF9C62}" type="presParOf" srcId="{55370B79-5D27-41F9-A7FD-3E601D6F2115}" destId="{D4FF4698-333C-499B-9D9F-34D60D12226C}" srcOrd="0" destOrd="0" presId="urn:microsoft.com/office/officeart/2005/8/layout/process4"/>
    <dgm:cxn modelId="{F69E43CE-15A8-4568-9C3D-0A332E29B720}" type="presParOf" srcId="{311DDC0E-7A88-4233-A8CD-89E66C90BC1D}" destId="{DCAEC9D4-6B86-41B1-AC84-2E17BC8A852C}" srcOrd="5" destOrd="0" presId="urn:microsoft.com/office/officeart/2005/8/layout/process4"/>
    <dgm:cxn modelId="{5D560A90-C6E1-4276-9CB1-62E20515795E}" type="presParOf" srcId="{311DDC0E-7A88-4233-A8CD-89E66C90BC1D}" destId="{5F4D9D21-9BA1-41BD-A663-2D48C42EE9EE}" srcOrd="6" destOrd="0" presId="urn:microsoft.com/office/officeart/2005/8/layout/process4"/>
    <dgm:cxn modelId="{91017FA5-0B81-4E30-A520-049C9076660B}" type="presParOf" srcId="{5F4D9D21-9BA1-41BD-A663-2D48C42EE9EE}" destId="{C534FF15-91CC-4FC5-85FF-53B127751196}" srcOrd="0" destOrd="0" presId="urn:microsoft.com/office/officeart/2005/8/layout/process4"/>
    <dgm:cxn modelId="{F5714CAC-DE0E-44B5-9C7A-5D37AB85F990}" type="presParOf" srcId="{311DDC0E-7A88-4233-A8CD-89E66C90BC1D}" destId="{BB48F6C1-3C1C-48AE-8BF2-06B5E3724CC3}" srcOrd="7" destOrd="0" presId="urn:microsoft.com/office/officeart/2005/8/layout/process4"/>
    <dgm:cxn modelId="{84A06BF9-CAD9-4FEE-98BD-E14DF26728FD}" type="presParOf" srcId="{311DDC0E-7A88-4233-A8CD-89E66C90BC1D}" destId="{CAC92EA3-ABE0-4AE6-91D5-0E9EA9903D15}" srcOrd="8" destOrd="0" presId="urn:microsoft.com/office/officeart/2005/8/layout/process4"/>
    <dgm:cxn modelId="{1C8C9B2F-EFBC-43A3-A706-0C619F5AE80B}" type="presParOf" srcId="{CAC92EA3-ABE0-4AE6-91D5-0E9EA9903D15}" destId="{FB752A70-019E-4B30-AF6C-1F9177A5709B}" srcOrd="0" destOrd="0" presId="urn:microsoft.com/office/officeart/2005/8/layout/process4"/>
    <dgm:cxn modelId="{D8DA1B9A-FCFE-4426-AD04-E990D096E2E8}" type="presParOf" srcId="{311DDC0E-7A88-4233-A8CD-89E66C90BC1D}" destId="{867AE529-7785-4718-B319-2723050895FE}" srcOrd="9" destOrd="0" presId="urn:microsoft.com/office/officeart/2005/8/layout/process4"/>
    <dgm:cxn modelId="{D3BD6FC2-C103-4FAE-863C-FE63CE483AE9}" type="presParOf" srcId="{311DDC0E-7A88-4233-A8CD-89E66C90BC1D}" destId="{02C288D2-19D7-4BEC-BC9E-524EABE0ADAE}" srcOrd="10" destOrd="0" presId="urn:microsoft.com/office/officeart/2005/8/layout/process4"/>
    <dgm:cxn modelId="{D26702F0-8832-4BD9-B7D2-8FF91CBF08A8}" type="presParOf" srcId="{02C288D2-19D7-4BEC-BC9E-524EABE0ADAE}" destId="{2B72CD04-E458-4812-9751-90E5A2789FDB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93CCADA7-0645-45DC-B34C-9B4E7C1154CB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CAE29E19-1316-4A94-A5F1-F92B6CBB9907}">
      <dgm:prSet custT="1"/>
      <dgm:spPr/>
      <dgm:t>
        <a:bodyPr/>
        <a:lstStyle/>
        <a:p>
          <a:r>
            <a:rPr lang="es-MX" sz="1400" dirty="0">
              <a:latin typeface="Montserrat" panose="00000500000000000000" pitchFamily="50" charset="0"/>
            </a:rPr>
            <a:t>C1r se activa tras unión Fc-C1q, se escinde y activa C1s.</a:t>
          </a:r>
          <a:endParaRPr lang="es-CO" sz="1400" dirty="0">
            <a:latin typeface="Montserrat" panose="00000500000000000000" pitchFamily="50" charset="0"/>
          </a:endParaRPr>
        </a:p>
      </dgm:t>
    </dgm:pt>
    <dgm:pt modelId="{B187CE04-4056-421E-9554-BE7BE728D2FE}" type="parTrans" cxnId="{959C71B7-1EE5-4193-A112-9C57E4067875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5EA8C56F-3C7A-4F39-888A-355D44A2A519}" type="sibTrans" cxnId="{959C71B7-1EE5-4193-A112-9C57E4067875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2C5109DA-C6D0-4788-87BF-63375EE7C753}">
      <dgm:prSet custT="1"/>
      <dgm:spPr/>
      <dgm:t>
        <a:bodyPr/>
        <a:lstStyle/>
        <a:p>
          <a:r>
            <a:rPr lang="es-MX" sz="1400" dirty="0">
              <a:latin typeface="Montserrat" panose="00000500000000000000" pitchFamily="50" charset="0"/>
            </a:rPr>
            <a:t>C1s escinde a C4, C4b y C4a.</a:t>
          </a:r>
          <a:endParaRPr lang="es-CO" sz="1400" dirty="0">
            <a:latin typeface="Montserrat" panose="00000500000000000000" pitchFamily="50" charset="0"/>
          </a:endParaRPr>
        </a:p>
      </dgm:t>
    </dgm:pt>
    <dgm:pt modelId="{0A08718E-A840-4F84-A11B-BDA0EE95FFC7}" type="parTrans" cxnId="{FD847F57-90D0-4EEA-A28A-998FB36D435F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356DBF40-FB30-42AE-BCD3-57B100E18F26}" type="sibTrans" cxnId="{FD847F57-90D0-4EEA-A28A-998FB36D435F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CD5BF666-4435-4317-8E18-3F82DD71A53C}">
      <dgm:prSet custT="1"/>
      <dgm:spPr/>
      <dgm:t>
        <a:bodyPr/>
        <a:lstStyle/>
        <a:p>
          <a:r>
            <a:rPr lang="es-MX" sz="1400" dirty="0">
              <a:latin typeface="Montserrat" panose="00000500000000000000" pitchFamily="50" charset="0"/>
            </a:rPr>
            <a:t>C2 se escinde por C1s, C2a asociado físicamente a C4b.</a:t>
          </a:r>
          <a:endParaRPr lang="es-CO" sz="1400" dirty="0">
            <a:latin typeface="Montserrat" panose="00000500000000000000" pitchFamily="50" charset="0"/>
          </a:endParaRPr>
        </a:p>
      </dgm:t>
    </dgm:pt>
    <dgm:pt modelId="{C19D1EB9-5970-40E9-8BF0-9CD0A722608A}" type="parTrans" cxnId="{F570C2FA-9193-4E4B-9803-F124F8BD1626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A9865A01-B14C-418A-8614-824EFDD33614}" type="sibTrans" cxnId="{F570C2FA-9193-4E4B-9803-F124F8BD1626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786181C8-55B5-4AD8-B3E9-A3140EA35FC6}">
      <dgm:prSet custT="1"/>
      <dgm:spPr/>
      <dgm:t>
        <a:bodyPr/>
        <a:lstStyle/>
        <a:p>
          <a:r>
            <a:rPr lang="es-MX" sz="1400" dirty="0">
              <a:latin typeface="Montserrat" panose="00000500000000000000" pitchFamily="50" charset="0"/>
            </a:rPr>
            <a:t>Complejo C4b2a (C3 convertasa de la vía clásica).</a:t>
          </a:r>
          <a:endParaRPr lang="es-CO" sz="1400" dirty="0">
            <a:latin typeface="Montserrat" panose="00000500000000000000" pitchFamily="50" charset="0"/>
          </a:endParaRPr>
        </a:p>
      </dgm:t>
    </dgm:pt>
    <dgm:pt modelId="{DAF2FC59-DC6C-4F7E-92CF-6AD5BCBBE805}" type="parTrans" cxnId="{D99AE297-86FC-414F-9EBE-756B0F2B714D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B027BF67-1271-4DF9-8142-CB837AF59803}" type="sibTrans" cxnId="{D99AE297-86FC-414F-9EBE-756B0F2B714D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48F444F5-CF64-4A98-8C67-312F2816CB2C}">
      <dgm:prSet custT="1"/>
      <dgm:spPr/>
      <dgm:t>
        <a:bodyPr/>
        <a:lstStyle/>
        <a:p>
          <a:r>
            <a:rPr lang="es-MX" sz="1400" dirty="0">
              <a:latin typeface="Montserrat" panose="00000500000000000000" pitchFamily="50" charset="0"/>
            </a:rPr>
            <a:t>Unión a C3 (C4b)  y proteólisis (C2a).</a:t>
          </a:r>
          <a:endParaRPr lang="es-CO" sz="1400" dirty="0">
            <a:latin typeface="Montserrat" panose="00000500000000000000" pitchFamily="50" charset="0"/>
          </a:endParaRPr>
        </a:p>
      </dgm:t>
    </dgm:pt>
    <dgm:pt modelId="{66D1C0B5-B6EF-44AF-A987-5B69D9729E21}" type="parTrans" cxnId="{6975D6B1-E885-4DA3-B6D2-E3E43CEA242F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07284B55-ECA2-4C42-B209-5C719FD24980}" type="sibTrans" cxnId="{6975D6B1-E885-4DA3-B6D2-E3E43CEA242F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F6BFE30D-A5ED-4B89-9D36-A42264E81D27}">
      <dgm:prSet custT="1"/>
      <dgm:spPr/>
      <dgm:t>
        <a:bodyPr/>
        <a:lstStyle/>
        <a:p>
          <a:r>
            <a:rPr lang="es-MX" sz="1400" dirty="0">
              <a:latin typeface="Montserrat" panose="00000500000000000000" pitchFamily="50" charset="0"/>
            </a:rPr>
            <a:t>C3b se une a superficie antigénica y complejo C3 convertasa.</a:t>
          </a:r>
          <a:endParaRPr lang="es-CO" sz="1400" dirty="0">
            <a:latin typeface="Montserrat" panose="00000500000000000000" pitchFamily="50" charset="0"/>
          </a:endParaRPr>
        </a:p>
      </dgm:t>
    </dgm:pt>
    <dgm:pt modelId="{09C814A6-1275-4B71-A00C-29BED643F316}" type="parTrans" cxnId="{BF609A1F-D26A-43E6-9C40-A68C1D7AA854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BBBC0EA9-6EEE-40F6-A026-FA68C37EC190}" type="sibTrans" cxnId="{BF609A1F-D26A-43E6-9C40-A68C1D7AA854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8FE7795B-3437-4E31-947D-D95353E4ED0A}">
      <dgm:prSet custT="1"/>
      <dgm:spPr/>
      <dgm:t>
        <a:bodyPr/>
        <a:lstStyle/>
        <a:p>
          <a:r>
            <a:rPr lang="es-MX" sz="1400" dirty="0">
              <a:latin typeface="Montserrat" panose="00000500000000000000" pitchFamily="50" charset="0"/>
            </a:rPr>
            <a:t>C4b2a3b (C5 convertasa).</a:t>
          </a:r>
          <a:endParaRPr lang="es-CO" sz="1400" dirty="0">
            <a:latin typeface="Montserrat" panose="00000500000000000000" pitchFamily="50" charset="0"/>
          </a:endParaRPr>
        </a:p>
      </dgm:t>
    </dgm:pt>
    <dgm:pt modelId="{0886A7C0-51E1-4A26-841B-A421A5720122}" type="parTrans" cxnId="{FE7FA63E-9774-4678-8692-A6D3BAEBE485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A81A076F-3486-4170-A4A7-EAEE86899223}" type="sibTrans" cxnId="{FE7FA63E-9774-4678-8692-A6D3BAEBE485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221B9B82-C553-4AC0-AE65-4B6752C2BF49}">
      <dgm:prSet custT="1"/>
      <dgm:spPr/>
      <dgm:t>
        <a:bodyPr/>
        <a:lstStyle/>
        <a:p>
          <a:r>
            <a:rPr lang="es-MX" sz="1400" dirty="0">
              <a:latin typeface="Montserrat" panose="00000500000000000000" pitchFamily="50" charset="0"/>
            </a:rPr>
            <a:t>Escisión de C5, pasos final de activación de complemento.</a:t>
          </a:r>
          <a:endParaRPr lang="es-CO" sz="1400" dirty="0">
            <a:latin typeface="Montserrat" panose="00000500000000000000" pitchFamily="50" charset="0"/>
          </a:endParaRPr>
        </a:p>
      </dgm:t>
    </dgm:pt>
    <dgm:pt modelId="{02D48BAF-F7AF-47C6-8BEF-53F0EF86DDC2}" type="parTrans" cxnId="{5DB501B0-560A-46F9-B4E9-E69656263033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897FB04F-28BA-4E93-8AEC-509E198AC219}" type="sibTrans" cxnId="{5DB501B0-560A-46F9-B4E9-E69656263033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6899F627-CCB7-4F0F-A48E-208CC923DBEE}" type="pres">
      <dgm:prSet presAssocID="{93CCADA7-0645-45DC-B34C-9B4E7C1154CB}" presName="Name0" presStyleCnt="0">
        <dgm:presLayoutVars>
          <dgm:dir/>
          <dgm:animLvl val="lvl"/>
          <dgm:resizeHandles val="exact"/>
        </dgm:presLayoutVars>
      </dgm:prSet>
      <dgm:spPr/>
    </dgm:pt>
    <dgm:pt modelId="{BF35836D-B9C1-476A-A21A-14565792696E}" type="pres">
      <dgm:prSet presAssocID="{221B9B82-C553-4AC0-AE65-4B6752C2BF49}" presName="boxAndChildren" presStyleCnt="0"/>
      <dgm:spPr/>
    </dgm:pt>
    <dgm:pt modelId="{A62E31A2-7883-4EDA-9267-ACD524AFFC3E}" type="pres">
      <dgm:prSet presAssocID="{221B9B82-C553-4AC0-AE65-4B6752C2BF49}" presName="parentTextBox" presStyleLbl="node1" presStyleIdx="0" presStyleCnt="8"/>
      <dgm:spPr/>
    </dgm:pt>
    <dgm:pt modelId="{F9B0BF20-58EB-4968-9DE4-1D407A8D4E1B}" type="pres">
      <dgm:prSet presAssocID="{A81A076F-3486-4170-A4A7-EAEE86899223}" presName="sp" presStyleCnt="0"/>
      <dgm:spPr/>
    </dgm:pt>
    <dgm:pt modelId="{A2CF54B5-A6F5-420C-A3C5-873F99437423}" type="pres">
      <dgm:prSet presAssocID="{8FE7795B-3437-4E31-947D-D95353E4ED0A}" presName="arrowAndChildren" presStyleCnt="0"/>
      <dgm:spPr/>
    </dgm:pt>
    <dgm:pt modelId="{F07AF75B-205F-42FE-804F-C35C9C1C233C}" type="pres">
      <dgm:prSet presAssocID="{8FE7795B-3437-4E31-947D-D95353E4ED0A}" presName="parentTextArrow" presStyleLbl="node1" presStyleIdx="1" presStyleCnt="8"/>
      <dgm:spPr/>
    </dgm:pt>
    <dgm:pt modelId="{C67AD9C1-8801-4C52-AA8A-DDD4B3B8E46E}" type="pres">
      <dgm:prSet presAssocID="{BBBC0EA9-6EEE-40F6-A026-FA68C37EC190}" presName="sp" presStyleCnt="0"/>
      <dgm:spPr/>
    </dgm:pt>
    <dgm:pt modelId="{65190193-2C5E-4C69-BBC1-4AF762BED61B}" type="pres">
      <dgm:prSet presAssocID="{F6BFE30D-A5ED-4B89-9D36-A42264E81D27}" presName="arrowAndChildren" presStyleCnt="0"/>
      <dgm:spPr/>
    </dgm:pt>
    <dgm:pt modelId="{A09A6EDE-C11E-4460-96EE-E285A692CEAC}" type="pres">
      <dgm:prSet presAssocID="{F6BFE30D-A5ED-4B89-9D36-A42264E81D27}" presName="parentTextArrow" presStyleLbl="node1" presStyleIdx="2" presStyleCnt="8"/>
      <dgm:spPr/>
    </dgm:pt>
    <dgm:pt modelId="{2CD0A3FF-718B-406F-83A5-05A772543971}" type="pres">
      <dgm:prSet presAssocID="{07284B55-ECA2-4C42-B209-5C719FD24980}" presName="sp" presStyleCnt="0"/>
      <dgm:spPr/>
    </dgm:pt>
    <dgm:pt modelId="{B50675E0-C06F-48A2-8B25-C842F02081AB}" type="pres">
      <dgm:prSet presAssocID="{48F444F5-CF64-4A98-8C67-312F2816CB2C}" presName="arrowAndChildren" presStyleCnt="0"/>
      <dgm:spPr/>
    </dgm:pt>
    <dgm:pt modelId="{4E6F2AE0-2414-4A86-821A-A1BFDF86B86D}" type="pres">
      <dgm:prSet presAssocID="{48F444F5-CF64-4A98-8C67-312F2816CB2C}" presName="parentTextArrow" presStyleLbl="node1" presStyleIdx="3" presStyleCnt="8"/>
      <dgm:spPr/>
    </dgm:pt>
    <dgm:pt modelId="{D0373293-906A-4474-9C08-601890311E5F}" type="pres">
      <dgm:prSet presAssocID="{B027BF67-1271-4DF9-8142-CB837AF59803}" presName="sp" presStyleCnt="0"/>
      <dgm:spPr/>
    </dgm:pt>
    <dgm:pt modelId="{6A06BA37-199F-40C6-8BD4-C4D1D0AFC10D}" type="pres">
      <dgm:prSet presAssocID="{786181C8-55B5-4AD8-B3E9-A3140EA35FC6}" presName="arrowAndChildren" presStyleCnt="0"/>
      <dgm:spPr/>
    </dgm:pt>
    <dgm:pt modelId="{9E180110-2A45-4186-9111-FF830BD81814}" type="pres">
      <dgm:prSet presAssocID="{786181C8-55B5-4AD8-B3E9-A3140EA35FC6}" presName="parentTextArrow" presStyleLbl="node1" presStyleIdx="4" presStyleCnt="8"/>
      <dgm:spPr/>
    </dgm:pt>
    <dgm:pt modelId="{65209ABC-C7BF-4859-BBFB-EB968B328DE8}" type="pres">
      <dgm:prSet presAssocID="{A9865A01-B14C-418A-8614-824EFDD33614}" presName="sp" presStyleCnt="0"/>
      <dgm:spPr/>
    </dgm:pt>
    <dgm:pt modelId="{413F8C6C-BA9F-4C60-825E-45E833EB270A}" type="pres">
      <dgm:prSet presAssocID="{CD5BF666-4435-4317-8E18-3F82DD71A53C}" presName="arrowAndChildren" presStyleCnt="0"/>
      <dgm:spPr/>
    </dgm:pt>
    <dgm:pt modelId="{B3052468-8361-4B63-BF32-D6DE18C959D4}" type="pres">
      <dgm:prSet presAssocID="{CD5BF666-4435-4317-8E18-3F82DD71A53C}" presName="parentTextArrow" presStyleLbl="node1" presStyleIdx="5" presStyleCnt="8"/>
      <dgm:spPr/>
    </dgm:pt>
    <dgm:pt modelId="{E0BF5DE4-F3C4-4386-8EF1-5506F4F0BFFB}" type="pres">
      <dgm:prSet presAssocID="{356DBF40-FB30-42AE-BCD3-57B100E18F26}" presName="sp" presStyleCnt="0"/>
      <dgm:spPr/>
    </dgm:pt>
    <dgm:pt modelId="{B8B8F9D3-0A77-4C13-8D00-46BFFE80A90B}" type="pres">
      <dgm:prSet presAssocID="{2C5109DA-C6D0-4788-87BF-63375EE7C753}" presName="arrowAndChildren" presStyleCnt="0"/>
      <dgm:spPr/>
    </dgm:pt>
    <dgm:pt modelId="{A65E6A45-A7A5-4963-BBD2-5958D4018ACB}" type="pres">
      <dgm:prSet presAssocID="{2C5109DA-C6D0-4788-87BF-63375EE7C753}" presName="parentTextArrow" presStyleLbl="node1" presStyleIdx="6" presStyleCnt="8"/>
      <dgm:spPr/>
    </dgm:pt>
    <dgm:pt modelId="{33E82A2B-25BE-4903-963B-6709D229F6BD}" type="pres">
      <dgm:prSet presAssocID="{5EA8C56F-3C7A-4F39-888A-355D44A2A519}" presName="sp" presStyleCnt="0"/>
      <dgm:spPr/>
    </dgm:pt>
    <dgm:pt modelId="{440DE4C5-1CC3-41D2-84AA-120CF339B1F5}" type="pres">
      <dgm:prSet presAssocID="{CAE29E19-1316-4A94-A5F1-F92B6CBB9907}" presName="arrowAndChildren" presStyleCnt="0"/>
      <dgm:spPr/>
    </dgm:pt>
    <dgm:pt modelId="{35C93C96-630C-463E-9EF7-7E0240EE3E15}" type="pres">
      <dgm:prSet presAssocID="{CAE29E19-1316-4A94-A5F1-F92B6CBB9907}" presName="parentTextArrow" presStyleLbl="node1" presStyleIdx="7" presStyleCnt="8"/>
      <dgm:spPr/>
    </dgm:pt>
  </dgm:ptLst>
  <dgm:cxnLst>
    <dgm:cxn modelId="{BB16DE16-BDFF-4BB3-AEDD-DA3107A251FD}" type="presOf" srcId="{221B9B82-C553-4AC0-AE65-4B6752C2BF49}" destId="{A62E31A2-7883-4EDA-9267-ACD524AFFC3E}" srcOrd="0" destOrd="0" presId="urn:microsoft.com/office/officeart/2005/8/layout/process4"/>
    <dgm:cxn modelId="{BF609A1F-D26A-43E6-9C40-A68C1D7AA854}" srcId="{93CCADA7-0645-45DC-B34C-9B4E7C1154CB}" destId="{F6BFE30D-A5ED-4B89-9D36-A42264E81D27}" srcOrd="5" destOrd="0" parTransId="{09C814A6-1275-4B71-A00C-29BED643F316}" sibTransId="{BBBC0EA9-6EEE-40F6-A026-FA68C37EC190}"/>
    <dgm:cxn modelId="{FE7FA63E-9774-4678-8692-A6D3BAEBE485}" srcId="{93CCADA7-0645-45DC-B34C-9B4E7C1154CB}" destId="{8FE7795B-3437-4E31-947D-D95353E4ED0A}" srcOrd="6" destOrd="0" parTransId="{0886A7C0-51E1-4A26-841B-A421A5720122}" sibTransId="{A81A076F-3486-4170-A4A7-EAEE86899223}"/>
    <dgm:cxn modelId="{BF65916A-9397-40C1-A10C-5022BC125AB8}" type="presOf" srcId="{786181C8-55B5-4AD8-B3E9-A3140EA35FC6}" destId="{9E180110-2A45-4186-9111-FF830BD81814}" srcOrd="0" destOrd="0" presId="urn:microsoft.com/office/officeart/2005/8/layout/process4"/>
    <dgm:cxn modelId="{FD847F57-90D0-4EEA-A28A-998FB36D435F}" srcId="{93CCADA7-0645-45DC-B34C-9B4E7C1154CB}" destId="{2C5109DA-C6D0-4788-87BF-63375EE7C753}" srcOrd="1" destOrd="0" parTransId="{0A08718E-A840-4F84-A11B-BDA0EE95FFC7}" sibTransId="{356DBF40-FB30-42AE-BCD3-57B100E18F26}"/>
    <dgm:cxn modelId="{AF85B679-686E-4DB7-8930-1CB029915E7C}" type="presOf" srcId="{F6BFE30D-A5ED-4B89-9D36-A42264E81D27}" destId="{A09A6EDE-C11E-4460-96EE-E285A692CEAC}" srcOrd="0" destOrd="0" presId="urn:microsoft.com/office/officeart/2005/8/layout/process4"/>
    <dgm:cxn modelId="{C136C082-F5B9-45B4-8A61-73E198901B9D}" type="presOf" srcId="{93CCADA7-0645-45DC-B34C-9B4E7C1154CB}" destId="{6899F627-CCB7-4F0F-A48E-208CC923DBEE}" srcOrd="0" destOrd="0" presId="urn:microsoft.com/office/officeart/2005/8/layout/process4"/>
    <dgm:cxn modelId="{D99AE297-86FC-414F-9EBE-756B0F2B714D}" srcId="{93CCADA7-0645-45DC-B34C-9B4E7C1154CB}" destId="{786181C8-55B5-4AD8-B3E9-A3140EA35FC6}" srcOrd="3" destOrd="0" parTransId="{DAF2FC59-DC6C-4F7E-92CF-6AD5BCBBE805}" sibTransId="{B027BF67-1271-4DF9-8142-CB837AF59803}"/>
    <dgm:cxn modelId="{1FDDB99A-3A9F-45D7-9B4C-73A39C3F7D3C}" type="presOf" srcId="{48F444F5-CF64-4A98-8C67-312F2816CB2C}" destId="{4E6F2AE0-2414-4A86-821A-A1BFDF86B86D}" srcOrd="0" destOrd="0" presId="urn:microsoft.com/office/officeart/2005/8/layout/process4"/>
    <dgm:cxn modelId="{5DB501B0-560A-46F9-B4E9-E69656263033}" srcId="{93CCADA7-0645-45DC-B34C-9B4E7C1154CB}" destId="{221B9B82-C553-4AC0-AE65-4B6752C2BF49}" srcOrd="7" destOrd="0" parTransId="{02D48BAF-F7AF-47C6-8BEF-53F0EF86DDC2}" sibTransId="{897FB04F-28BA-4E93-8AEC-509E198AC219}"/>
    <dgm:cxn modelId="{6975D6B1-E885-4DA3-B6D2-E3E43CEA242F}" srcId="{93CCADA7-0645-45DC-B34C-9B4E7C1154CB}" destId="{48F444F5-CF64-4A98-8C67-312F2816CB2C}" srcOrd="4" destOrd="0" parTransId="{66D1C0B5-B6EF-44AF-A987-5B69D9729E21}" sibTransId="{07284B55-ECA2-4C42-B209-5C719FD24980}"/>
    <dgm:cxn modelId="{959C71B7-1EE5-4193-A112-9C57E4067875}" srcId="{93CCADA7-0645-45DC-B34C-9B4E7C1154CB}" destId="{CAE29E19-1316-4A94-A5F1-F92B6CBB9907}" srcOrd="0" destOrd="0" parTransId="{B187CE04-4056-421E-9554-BE7BE728D2FE}" sibTransId="{5EA8C56F-3C7A-4F39-888A-355D44A2A519}"/>
    <dgm:cxn modelId="{7A793FCD-4B54-425E-8400-A2CA8FDB611F}" type="presOf" srcId="{CAE29E19-1316-4A94-A5F1-F92B6CBB9907}" destId="{35C93C96-630C-463E-9EF7-7E0240EE3E15}" srcOrd="0" destOrd="0" presId="urn:microsoft.com/office/officeart/2005/8/layout/process4"/>
    <dgm:cxn modelId="{44ACFCDC-9542-4516-A0FD-0BEB5F3FCCAD}" type="presOf" srcId="{CD5BF666-4435-4317-8E18-3F82DD71A53C}" destId="{B3052468-8361-4B63-BF32-D6DE18C959D4}" srcOrd="0" destOrd="0" presId="urn:microsoft.com/office/officeart/2005/8/layout/process4"/>
    <dgm:cxn modelId="{7B175BEE-62E7-4E9C-A0F8-4C4A0432E19A}" type="presOf" srcId="{2C5109DA-C6D0-4788-87BF-63375EE7C753}" destId="{A65E6A45-A7A5-4963-BBD2-5958D4018ACB}" srcOrd="0" destOrd="0" presId="urn:microsoft.com/office/officeart/2005/8/layout/process4"/>
    <dgm:cxn modelId="{C1E0B1F0-DCF8-4300-8FE5-EC5C49A8F0A9}" type="presOf" srcId="{8FE7795B-3437-4E31-947D-D95353E4ED0A}" destId="{F07AF75B-205F-42FE-804F-C35C9C1C233C}" srcOrd="0" destOrd="0" presId="urn:microsoft.com/office/officeart/2005/8/layout/process4"/>
    <dgm:cxn modelId="{F570C2FA-9193-4E4B-9803-F124F8BD1626}" srcId="{93CCADA7-0645-45DC-B34C-9B4E7C1154CB}" destId="{CD5BF666-4435-4317-8E18-3F82DD71A53C}" srcOrd="2" destOrd="0" parTransId="{C19D1EB9-5970-40E9-8BF0-9CD0A722608A}" sibTransId="{A9865A01-B14C-418A-8614-824EFDD33614}"/>
    <dgm:cxn modelId="{7E85D5AF-3FCA-4EB1-8150-C2A56A549742}" type="presParOf" srcId="{6899F627-CCB7-4F0F-A48E-208CC923DBEE}" destId="{BF35836D-B9C1-476A-A21A-14565792696E}" srcOrd="0" destOrd="0" presId="urn:microsoft.com/office/officeart/2005/8/layout/process4"/>
    <dgm:cxn modelId="{7EFDBC96-6042-4EDD-94D8-2AC238DA974C}" type="presParOf" srcId="{BF35836D-B9C1-476A-A21A-14565792696E}" destId="{A62E31A2-7883-4EDA-9267-ACD524AFFC3E}" srcOrd="0" destOrd="0" presId="urn:microsoft.com/office/officeart/2005/8/layout/process4"/>
    <dgm:cxn modelId="{F1B062E8-4979-4396-9B50-FAAA59A38206}" type="presParOf" srcId="{6899F627-CCB7-4F0F-A48E-208CC923DBEE}" destId="{F9B0BF20-58EB-4968-9DE4-1D407A8D4E1B}" srcOrd="1" destOrd="0" presId="urn:microsoft.com/office/officeart/2005/8/layout/process4"/>
    <dgm:cxn modelId="{3383B8E1-98C9-4BB7-ACD3-A2AAF5430CB0}" type="presParOf" srcId="{6899F627-CCB7-4F0F-A48E-208CC923DBEE}" destId="{A2CF54B5-A6F5-420C-A3C5-873F99437423}" srcOrd="2" destOrd="0" presId="urn:microsoft.com/office/officeart/2005/8/layout/process4"/>
    <dgm:cxn modelId="{1BBFB250-A744-4312-B98C-7E469DE95145}" type="presParOf" srcId="{A2CF54B5-A6F5-420C-A3C5-873F99437423}" destId="{F07AF75B-205F-42FE-804F-C35C9C1C233C}" srcOrd="0" destOrd="0" presId="urn:microsoft.com/office/officeart/2005/8/layout/process4"/>
    <dgm:cxn modelId="{D78FECF1-042A-42C4-A741-2FC97E78B718}" type="presParOf" srcId="{6899F627-CCB7-4F0F-A48E-208CC923DBEE}" destId="{C67AD9C1-8801-4C52-AA8A-DDD4B3B8E46E}" srcOrd="3" destOrd="0" presId="urn:microsoft.com/office/officeart/2005/8/layout/process4"/>
    <dgm:cxn modelId="{47363EB0-B75F-4851-8444-A462DCB03910}" type="presParOf" srcId="{6899F627-CCB7-4F0F-A48E-208CC923DBEE}" destId="{65190193-2C5E-4C69-BBC1-4AF762BED61B}" srcOrd="4" destOrd="0" presId="urn:microsoft.com/office/officeart/2005/8/layout/process4"/>
    <dgm:cxn modelId="{13126F56-6798-4465-83BD-9EA3B072AC6A}" type="presParOf" srcId="{65190193-2C5E-4C69-BBC1-4AF762BED61B}" destId="{A09A6EDE-C11E-4460-96EE-E285A692CEAC}" srcOrd="0" destOrd="0" presId="urn:microsoft.com/office/officeart/2005/8/layout/process4"/>
    <dgm:cxn modelId="{92EFE624-2B29-4999-BDE6-E45AF3BB40D2}" type="presParOf" srcId="{6899F627-CCB7-4F0F-A48E-208CC923DBEE}" destId="{2CD0A3FF-718B-406F-83A5-05A772543971}" srcOrd="5" destOrd="0" presId="urn:microsoft.com/office/officeart/2005/8/layout/process4"/>
    <dgm:cxn modelId="{6CFEF82A-FD92-4D04-836B-F57E6896357A}" type="presParOf" srcId="{6899F627-CCB7-4F0F-A48E-208CC923DBEE}" destId="{B50675E0-C06F-48A2-8B25-C842F02081AB}" srcOrd="6" destOrd="0" presId="urn:microsoft.com/office/officeart/2005/8/layout/process4"/>
    <dgm:cxn modelId="{F5CEA44D-1D3F-44FE-AADC-6ABE14AACBEE}" type="presParOf" srcId="{B50675E0-C06F-48A2-8B25-C842F02081AB}" destId="{4E6F2AE0-2414-4A86-821A-A1BFDF86B86D}" srcOrd="0" destOrd="0" presId="urn:microsoft.com/office/officeart/2005/8/layout/process4"/>
    <dgm:cxn modelId="{9BE10FAD-DAA7-476B-871C-782B2BD4A172}" type="presParOf" srcId="{6899F627-CCB7-4F0F-A48E-208CC923DBEE}" destId="{D0373293-906A-4474-9C08-601890311E5F}" srcOrd="7" destOrd="0" presId="urn:microsoft.com/office/officeart/2005/8/layout/process4"/>
    <dgm:cxn modelId="{3D6F8008-32CA-422A-938C-3B5CE7E343AC}" type="presParOf" srcId="{6899F627-CCB7-4F0F-A48E-208CC923DBEE}" destId="{6A06BA37-199F-40C6-8BD4-C4D1D0AFC10D}" srcOrd="8" destOrd="0" presId="urn:microsoft.com/office/officeart/2005/8/layout/process4"/>
    <dgm:cxn modelId="{5E17984F-AD26-436C-95BE-6215A5A90623}" type="presParOf" srcId="{6A06BA37-199F-40C6-8BD4-C4D1D0AFC10D}" destId="{9E180110-2A45-4186-9111-FF830BD81814}" srcOrd="0" destOrd="0" presId="urn:microsoft.com/office/officeart/2005/8/layout/process4"/>
    <dgm:cxn modelId="{9D50458E-660E-4194-BCFE-041AAF1DE5E2}" type="presParOf" srcId="{6899F627-CCB7-4F0F-A48E-208CC923DBEE}" destId="{65209ABC-C7BF-4859-BBFB-EB968B328DE8}" srcOrd="9" destOrd="0" presId="urn:microsoft.com/office/officeart/2005/8/layout/process4"/>
    <dgm:cxn modelId="{4AC31CA9-55A4-4A20-AFE1-4332B4AD1584}" type="presParOf" srcId="{6899F627-CCB7-4F0F-A48E-208CC923DBEE}" destId="{413F8C6C-BA9F-4C60-825E-45E833EB270A}" srcOrd="10" destOrd="0" presId="urn:microsoft.com/office/officeart/2005/8/layout/process4"/>
    <dgm:cxn modelId="{35C9FBA1-5036-4BC1-A343-29B2E95AE428}" type="presParOf" srcId="{413F8C6C-BA9F-4C60-825E-45E833EB270A}" destId="{B3052468-8361-4B63-BF32-D6DE18C959D4}" srcOrd="0" destOrd="0" presId="urn:microsoft.com/office/officeart/2005/8/layout/process4"/>
    <dgm:cxn modelId="{0A2D5735-D4C5-4A0C-AA46-91B6062E5914}" type="presParOf" srcId="{6899F627-CCB7-4F0F-A48E-208CC923DBEE}" destId="{E0BF5DE4-F3C4-4386-8EF1-5506F4F0BFFB}" srcOrd="11" destOrd="0" presId="urn:microsoft.com/office/officeart/2005/8/layout/process4"/>
    <dgm:cxn modelId="{D2DD53FF-5E2D-45B3-9C89-C68CFDB22C30}" type="presParOf" srcId="{6899F627-CCB7-4F0F-A48E-208CC923DBEE}" destId="{B8B8F9D3-0A77-4C13-8D00-46BFFE80A90B}" srcOrd="12" destOrd="0" presId="urn:microsoft.com/office/officeart/2005/8/layout/process4"/>
    <dgm:cxn modelId="{E255EA17-2E42-41ED-93B4-E77AA1A79A9E}" type="presParOf" srcId="{B8B8F9D3-0A77-4C13-8D00-46BFFE80A90B}" destId="{A65E6A45-A7A5-4963-BBD2-5958D4018ACB}" srcOrd="0" destOrd="0" presId="urn:microsoft.com/office/officeart/2005/8/layout/process4"/>
    <dgm:cxn modelId="{6D8C68CE-4564-4FF4-B4F0-6E52198CC950}" type="presParOf" srcId="{6899F627-CCB7-4F0F-A48E-208CC923DBEE}" destId="{33E82A2B-25BE-4903-963B-6709D229F6BD}" srcOrd="13" destOrd="0" presId="urn:microsoft.com/office/officeart/2005/8/layout/process4"/>
    <dgm:cxn modelId="{6D84547B-97F0-41C7-9D3F-2D3AE9FE6F40}" type="presParOf" srcId="{6899F627-CCB7-4F0F-A48E-208CC923DBEE}" destId="{440DE4C5-1CC3-41D2-84AA-120CF339B1F5}" srcOrd="14" destOrd="0" presId="urn:microsoft.com/office/officeart/2005/8/layout/process4"/>
    <dgm:cxn modelId="{8A15A625-3C75-46D0-8BF9-F4A53BBAE0FA}" type="presParOf" srcId="{440DE4C5-1CC3-41D2-84AA-120CF339B1F5}" destId="{35C93C96-630C-463E-9EF7-7E0240EE3E1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BCA9EAA-ECDD-4650-B177-4D489224F7B0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AC9B911D-D4A4-4F52-BEA4-C72DFB3C4265}">
      <dgm:prSet custT="1"/>
      <dgm:spPr/>
      <dgm:t>
        <a:bodyPr/>
        <a:lstStyle/>
        <a:p>
          <a:r>
            <a:rPr lang="es-CO" sz="1200" dirty="0">
              <a:latin typeface="Montserrat" panose="00000500000000000000" pitchFamily="50" charset="0"/>
            </a:rPr>
            <a:t>Se activa sobre superficie de células microbianas sin </a:t>
          </a:r>
          <a:r>
            <a:rPr lang="es-CO" sz="1200" dirty="0" err="1">
              <a:latin typeface="Montserrat" panose="00000500000000000000" pitchFamily="50" charset="0"/>
            </a:rPr>
            <a:t>Acs</a:t>
          </a:r>
          <a:r>
            <a:rPr lang="es-CO" sz="1200" dirty="0">
              <a:latin typeface="Montserrat" panose="00000500000000000000" pitchFamily="50" charset="0"/>
            </a:rPr>
            <a:t>.</a:t>
          </a:r>
        </a:p>
      </dgm:t>
    </dgm:pt>
    <dgm:pt modelId="{AA07CC35-F3F2-4B6A-9730-71E3FF125EA1}" type="parTrans" cxnId="{CA395C89-3ED1-4BD7-9BDD-1BC0A68C0670}">
      <dgm:prSet/>
      <dgm:spPr/>
      <dgm:t>
        <a:bodyPr/>
        <a:lstStyle/>
        <a:p>
          <a:endParaRPr lang="es-CO" sz="1800">
            <a:latin typeface="Montserrat" panose="00000500000000000000" pitchFamily="50" charset="0"/>
          </a:endParaRPr>
        </a:p>
      </dgm:t>
    </dgm:pt>
    <dgm:pt modelId="{D0C3A967-1D22-4453-8003-18C0AFAE371A}" type="sibTrans" cxnId="{CA395C89-3ED1-4BD7-9BDD-1BC0A68C0670}">
      <dgm:prSet/>
      <dgm:spPr/>
      <dgm:t>
        <a:bodyPr/>
        <a:lstStyle/>
        <a:p>
          <a:endParaRPr lang="es-CO" sz="1800">
            <a:latin typeface="Montserrat" panose="00000500000000000000" pitchFamily="50" charset="0"/>
          </a:endParaRPr>
        </a:p>
      </dgm:t>
    </dgm:pt>
    <dgm:pt modelId="{88532C3B-8428-4ECE-96EE-0D510472E196}">
      <dgm:prSet custT="1"/>
      <dgm:spPr/>
      <dgm:t>
        <a:bodyPr/>
        <a:lstStyle/>
        <a:p>
          <a:r>
            <a:rPr lang="es-CO" sz="1200" dirty="0">
              <a:latin typeface="Montserrat" panose="00000500000000000000" pitchFamily="50" charset="0"/>
            </a:rPr>
            <a:t>Da lugar a proteólisis de C3 y la unión estable de su producto de degradación, C3b, a las superficies microbianas sin participación de los </a:t>
          </a:r>
          <a:r>
            <a:rPr lang="es-CO" sz="1200" dirty="0" err="1">
              <a:latin typeface="Montserrat" panose="00000500000000000000" pitchFamily="50" charset="0"/>
            </a:rPr>
            <a:t>Acs</a:t>
          </a:r>
          <a:r>
            <a:rPr lang="es-CO" sz="1200" dirty="0">
              <a:latin typeface="Montserrat" panose="00000500000000000000" pitchFamily="50" charset="0"/>
            </a:rPr>
            <a:t>.</a:t>
          </a:r>
        </a:p>
      </dgm:t>
    </dgm:pt>
    <dgm:pt modelId="{808852DB-E270-43F0-A458-D89CBE7C73F3}" type="parTrans" cxnId="{9A074FA8-B24C-49B9-8533-7D348BF9A4A2}">
      <dgm:prSet/>
      <dgm:spPr/>
      <dgm:t>
        <a:bodyPr/>
        <a:lstStyle/>
        <a:p>
          <a:endParaRPr lang="es-CO" sz="1800">
            <a:latin typeface="Montserrat" panose="00000500000000000000" pitchFamily="50" charset="0"/>
          </a:endParaRPr>
        </a:p>
      </dgm:t>
    </dgm:pt>
    <dgm:pt modelId="{2D56EA49-B5C4-4DAD-BB8E-1CC624170599}" type="sibTrans" cxnId="{9A074FA8-B24C-49B9-8533-7D348BF9A4A2}">
      <dgm:prSet/>
      <dgm:spPr/>
      <dgm:t>
        <a:bodyPr/>
        <a:lstStyle/>
        <a:p>
          <a:endParaRPr lang="es-CO" sz="1800">
            <a:latin typeface="Montserrat" panose="00000500000000000000" pitchFamily="50" charset="0"/>
          </a:endParaRPr>
        </a:p>
      </dgm:t>
    </dgm:pt>
    <dgm:pt modelId="{52DC5549-1D2D-47EE-ADD8-51AAF09BC732}">
      <dgm:prSet custT="1"/>
      <dgm:spPr/>
      <dgm:t>
        <a:bodyPr/>
        <a:lstStyle/>
        <a:p>
          <a:r>
            <a:rPr lang="es-MX" sz="1200" dirty="0">
              <a:latin typeface="Montserrat" panose="00000500000000000000" pitchFamily="50" charset="0"/>
            </a:rPr>
            <a:t>C3 se escinde constantemente en el plasma en tasas bajas para generar C3b.</a:t>
          </a:r>
          <a:endParaRPr lang="es-CO" sz="1200" dirty="0">
            <a:latin typeface="Montserrat" panose="00000500000000000000" pitchFamily="50" charset="0"/>
          </a:endParaRPr>
        </a:p>
      </dgm:t>
    </dgm:pt>
    <dgm:pt modelId="{063F8D9F-5DA0-49B9-B8BD-BC4E41EFE137}" type="parTrans" cxnId="{3573186A-D013-494F-A223-99CD7E448256}">
      <dgm:prSet/>
      <dgm:spPr/>
      <dgm:t>
        <a:bodyPr/>
        <a:lstStyle/>
        <a:p>
          <a:endParaRPr lang="es-CO" sz="1800">
            <a:latin typeface="Montserrat" panose="00000500000000000000" pitchFamily="50" charset="0"/>
          </a:endParaRPr>
        </a:p>
      </dgm:t>
    </dgm:pt>
    <dgm:pt modelId="{E1115BA8-84D4-493F-BC92-F6FF7511F425}" type="sibTrans" cxnId="{3573186A-D013-494F-A223-99CD7E448256}">
      <dgm:prSet/>
      <dgm:spPr/>
      <dgm:t>
        <a:bodyPr/>
        <a:lstStyle/>
        <a:p>
          <a:endParaRPr lang="es-CO" sz="1800">
            <a:latin typeface="Montserrat" panose="00000500000000000000" pitchFamily="50" charset="0"/>
          </a:endParaRPr>
        </a:p>
      </dgm:t>
    </dgm:pt>
    <dgm:pt modelId="{22E64526-052C-4956-95EE-2777F7EDB7EC}">
      <dgm:prSet custT="1"/>
      <dgm:spPr/>
      <dgm:t>
        <a:bodyPr/>
        <a:lstStyle/>
        <a:p>
          <a:r>
            <a:rPr lang="es-MX" sz="1200" dirty="0">
              <a:latin typeface="Montserrat" panose="00000500000000000000" pitchFamily="50" charset="0"/>
            </a:rPr>
            <a:t>Pequeña cantidad de C3b se une covalentemente a superficie de las células.</a:t>
          </a:r>
          <a:endParaRPr lang="es-CO" sz="1200" dirty="0">
            <a:latin typeface="Montserrat" panose="00000500000000000000" pitchFamily="50" charset="0"/>
          </a:endParaRPr>
        </a:p>
      </dgm:t>
    </dgm:pt>
    <dgm:pt modelId="{E461D0B7-0608-4A58-8445-5D68D884DB1E}" type="parTrans" cxnId="{98B2DD12-B778-44CC-B40F-2ECC6036861D}">
      <dgm:prSet/>
      <dgm:spPr/>
      <dgm:t>
        <a:bodyPr/>
        <a:lstStyle/>
        <a:p>
          <a:endParaRPr lang="es-CO" sz="1800">
            <a:latin typeface="Montserrat" panose="00000500000000000000" pitchFamily="50" charset="0"/>
          </a:endParaRPr>
        </a:p>
      </dgm:t>
    </dgm:pt>
    <dgm:pt modelId="{3537CEC2-AEE5-4ABC-ABA4-1F12A330B521}" type="sibTrans" cxnId="{98B2DD12-B778-44CC-B40F-2ECC6036861D}">
      <dgm:prSet/>
      <dgm:spPr/>
      <dgm:t>
        <a:bodyPr/>
        <a:lstStyle/>
        <a:p>
          <a:endParaRPr lang="es-CO" sz="1800">
            <a:latin typeface="Montserrat" panose="00000500000000000000" pitchFamily="50" charset="0"/>
          </a:endParaRPr>
        </a:p>
      </dgm:t>
    </dgm:pt>
    <dgm:pt modelId="{85000417-2F78-46EB-853E-4EB648FE2664}">
      <dgm:prSet custT="1"/>
      <dgm:spPr/>
      <dgm:t>
        <a:bodyPr/>
        <a:lstStyle/>
        <a:p>
          <a:r>
            <a:rPr lang="es-MX" sz="1200" dirty="0">
              <a:latin typeface="Montserrat" panose="00000500000000000000" pitchFamily="50" charset="0"/>
            </a:rPr>
            <a:t>Posee un dominio tioester que tiene sitio de unión de factor B, este es escindido a Bb y </a:t>
          </a:r>
          <a:r>
            <a:rPr lang="es-MX" sz="1200" dirty="0" err="1">
              <a:latin typeface="Montserrat" panose="00000500000000000000" pitchFamily="50" charset="0"/>
            </a:rPr>
            <a:t>Bb</a:t>
          </a:r>
          <a:r>
            <a:rPr lang="es-MX" sz="1200" dirty="0">
              <a:latin typeface="Montserrat" panose="00000500000000000000" pitchFamily="50" charset="0"/>
            </a:rPr>
            <a:t>.</a:t>
          </a:r>
          <a:endParaRPr lang="es-CO" sz="1200" dirty="0">
            <a:latin typeface="Montserrat" panose="00000500000000000000" pitchFamily="50" charset="0"/>
          </a:endParaRPr>
        </a:p>
      </dgm:t>
    </dgm:pt>
    <dgm:pt modelId="{2FAE8819-63B6-470C-8781-67A7CB9796E8}" type="parTrans" cxnId="{5DE93EB1-2718-4B16-BD84-D65166169BBA}">
      <dgm:prSet/>
      <dgm:spPr/>
      <dgm:t>
        <a:bodyPr/>
        <a:lstStyle/>
        <a:p>
          <a:endParaRPr lang="es-CO" sz="1800">
            <a:latin typeface="Montserrat" panose="00000500000000000000" pitchFamily="50" charset="0"/>
          </a:endParaRPr>
        </a:p>
      </dgm:t>
    </dgm:pt>
    <dgm:pt modelId="{A1150577-FA14-4DE5-A0BB-E6D83C58BC5F}" type="sibTrans" cxnId="{5DE93EB1-2718-4B16-BD84-D65166169BBA}">
      <dgm:prSet/>
      <dgm:spPr/>
      <dgm:t>
        <a:bodyPr/>
        <a:lstStyle/>
        <a:p>
          <a:endParaRPr lang="es-CO" sz="1800">
            <a:latin typeface="Montserrat" panose="00000500000000000000" pitchFamily="50" charset="0"/>
          </a:endParaRPr>
        </a:p>
      </dgm:t>
    </dgm:pt>
    <dgm:pt modelId="{D8C07C55-69B8-4CE9-BFFE-4CCF928FF570}">
      <dgm:prSet custT="1"/>
      <dgm:spPr/>
      <dgm:t>
        <a:bodyPr/>
        <a:lstStyle/>
        <a:p>
          <a:r>
            <a:rPr lang="es-MX" sz="1200" dirty="0">
              <a:latin typeface="Montserrat" panose="00000500000000000000" pitchFamily="50" charset="0"/>
            </a:rPr>
            <a:t>Bb permanece unido a C3b, complejo C3bBb (C3-convertasa de la vía alternativa), escisión de más C3.</a:t>
          </a:r>
          <a:endParaRPr lang="es-CO" sz="1200" dirty="0">
            <a:latin typeface="Montserrat" panose="00000500000000000000" pitchFamily="50" charset="0"/>
          </a:endParaRPr>
        </a:p>
      </dgm:t>
    </dgm:pt>
    <dgm:pt modelId="{6589736A-5394-42DD-BF82-07EF773D946A}" type="parTrans" cxnId="{75E48738-D7A6-4C4B-A485-F6BA323F5E60}">
      <dgm:prSet/>
      <dgm:spPr/>
      <dgm:t>
        <a:bodyPr/>
        <a:lstStyle/>
        <a:p>
          <a:endParaRPr lang="es-CO" sz="1800">
            <a:latin typeface="Montserrat" panose="00000500000000000000" pitchFamily="50" charset="0"/>
          </a:endParaRPr>
        </a:p>
      </dgm:t>
    </dgm:pt>
    <dgm:pt modelId="{30308903-6669-4454-84A9-C0321834B445}" type="sibTrans" cxnId="{75E48738-D7A6-4C4B-A485-F6BA323F5E60}">
      <dgm:prSet/>
      <dgm:spPr/>
      <dgm:t>
        <a:bodyPr/>
        <a:lstStyle/>
        <a:p>
          <a:endParaRPr lang="es-CO" sz="1800">
            <a:latin typeface="Montserrat" panose="00000500000000000000" pitchFamily="50" charset="0"/>
          </a:endParaRPr>
        </a:p>
      </dgm:t>
    </dgm:pt>
    <dgm:pt modelId="{364AA372-CDF8-4A1E-89AD-E5A00524F25A}">
      <dgm:prSet custT="1"/>
      <dgm:spPr/>
      <dgm:t>
        <a:bodyPr/>
        <a:lstStyle/>
        <a:p>
          <a:r>
            <a:rPr lang="es-MX" sz="1200" dirty="0">
              <a:latin typeface="Montserrat" panose="00000500000000000000" pitchFamily="50" charset="0"/>
            </a:rPr>
            <a:t>C3b se puede unir a complejo (C3bBb3b) actúa como C5 convertasa de vía alternativa.</a:t>
          </a:r>
          <a:endParaRPr lang="es-CO" sz="1200" dirty="0">
            <a:latin typeface="Montserrat" panose="00000500000000000000" pitchFamily="50" charset="0"/>
          </a:endParaRPr>
        </a:p>
      </dgm:t>
    </dgm:pt>
    <dgm:pt modelId="{81208FF5-60AF-4C77-8D42-FA09D0ABF74E}" type="parTrans" cxnId="{82036FC8-2EA4-4490-8AFA-5E044FC591DD}">
      <dgm:prSet/>
      <dgm:spPr/>
      <dgm:t>
        <a:bodyPr/>
        <a:lstStyle/>
        <a:p>
          <a:endParaRPr lang="es-CO" sz="1800">
            <a:latin typeface="Montserrat" panose="00000500000000000000" pitchFamily="50" charset="0"/>
          </a:endParaRPr>
        </a:p>
      </dgm:t>
    </dgm:pt>
    <dgm:pt modelId="{1685370C-85E2-4748-8417-6B5345A47DEC}" type="sibTrans" cxnId="{82036FC8-2EA4-4490-8AFA-5E044FC591DD}">
      <dgm:prSet/>
      <dgm:spPr/>
      <dgm:t>
        <a:bodyPr/>
        <a:lstStyle/>
        <a:p>
          <a:endParaRPr lang="es-CO" sz="1800">
            <a:latin typeface="Montserrat" panose="00000500000000000000" pitchFamily="50" charset="0"/>
          </a:endParaRPr>
        </a:p>
      </dgm:t>
    </dgm:pt>
    <dgm:pt modelId="{5D6CF095-CA27-495C-AC64-600180DA3CDE}">
      <dgm:prSet custT="1"/>
      <dgm:spPr/>
      <dgm:t>
        <a:bodyPr/>
        <a:lstStyle/>
        <a:p>
          <a:r>
            <a:rPr lang="es-MX" sz="1200" dirty="0">
              <a:latin typeface="Montserrat" panose="00000500000000000000" pitchFamily="50" charset="0"/>
            </a:rPr>
            <a:t>Amplificar la activación del complemento tanto por vía alternativa como clásica.</a:t>
          </a:r>
          <a:endParaRPr lang="es-CO" sz="1200" dirty="0">
            <a:latin typeface="Montserrat" panose="00000500000000000000" pitchFamily="50" charset="0"/>
          </a:endParaRPr>
        </a:p>
      </dgm:t>
    </dgm:pt>
    <dgm:pt modelId="{6405135B-06A4-4960-A33A-4D6241F9C6BE}" type="parTrans" cxnId="{C145224D-0CCE-4D95-A307-4F39C44F089C}">
      <dgm:prSet/>
      <dgm:spPr/>
      <dgm:t>
        <a:bodyPr/>
        <a:lstStyle/>
        <a:p>
          <a:endParaRPr lang="es-CO" sz="1800">
            <a:latin typeface="Montserrat" panose="00000500000000000000" pitchFamily="50" charset="0"/>
          </a:endParaRPr>
        </a:p>
      </dgm:t>
    </dgm:pt>
    <dgm:pt modelId="{94976846-715A-4308-9582-BFC3802EC908}" type="sibTrans" cxnId="{C145224D-0CCE-4D95-A307-4F39C44F089C}">
      <dgm:prSet/>
      <dgm:spPr/>
      <dgm:t>
        <a:bodyPr/>
        <a:lstStyle/>
        <a:p>
          <a:endParaRPr lang="es-CO" sz="1800">
            <a:latin typeface="Montserrat" panose="00000500000000000000" pitchFamily="50" charset="0"/>
          </a:endParaRPr>
        </a:p>
      </dgm:t>
    </dgm:pt>
    <dgm:pt modelId="{9EBB4837-1641-4364-8298-1EE796E06EED}">
      <dgm:prSet custT="1"/>
      <dgm:spPr/>
      <dgm:t>
        <a:bodyPr/>
        <a:lstStyle/>
        <a:p>
          <a:r>
            <a:rPr lang="es-MX" sz="1200" dirty="0">
              <a:latin typeface="Montserrat" panose="00000500000000000000" pitchFamily="50" charset="0"/>
            </a:rPr>
            <a:t>Properdina, se une a complejo y lo estabiliza. Único regulador positivo del complemento.</a:t>
          </a:r>
          <a:endParaRPr lang="es-CO" sz="1200" dirty="0">
            <a:latin typeface="Montserrat" panose="00000500000000000000" pitchFamily="50" charset="0"/>
          </a:endParaRPr>
        </a:p>
      </dgm:t>
    </dgm:pt>
    <dgm:pt modelId="{42DD066E-9C7C-4D05-8805-6B08FC12894F}" type="parTrans" cxnId="{CF3585CF-9DC2-446D-8E15-58D4D18F5695}">
      <dgm:prSet/>
      <dgm:spPr/>
      <dgm:t>
        <a:bodyPr/>
        <a:lstStyle/>
        <a:p>
          <a:endParaRPr lang="es-CO" sz="1800">
            <a:latin typeface="Montserrat" panose="00000500000000000000" pitchFamily="50" charset="0"/>
          </a:endParaRPr>
        </a:p>
      </dgm:t>
    </dgm:pt>
    <dgm:pt modelId="{973925FF-DDA9-483E-8A5C-3817F79646D2}" type="sibTrans" cxnId="{CF3585CF-9DC2-446D-8E15-58D4D18F5695}">
      <dgm:prSet/>
      <dgm:spPr/>
      <dgm:t>
        <a:bodyPr/>
        <a:lstStyle/>
        <a:p>
          <a:endParaRPr lang="es-CO" sz="1800">
            <a:latin typeface="Montserrat" panose="00000500000000000000" pitchFamily="50" charset="0"/>
          </a:endParaRPr>
        </a:p>
      </dgm:t>
    </dgm:pt>
    <dgm:pt modelId="{33106AD6-C3D9-4A1F-A357-3C731F2A157E}" type="pres">
      <dgm:prSet presAssocID="{5BCA9EAA-ECDD-4650-B177-4D489224F7B0}" presName="Name0" presStyleCnt="0">
        <dgm:presLayoutVars>
          <dgm:dir/>
          <dgm:resizeHandles/>
        </dgm:presLayoutVars>
      </dgm:prSet>
      <dgm:spPr/>
    </dgm:pt>
    <dgm:pt modelId="{2501D69C-827C-4B40-9C06-7A2F3CEE50A3}" type="pres">
      <dgm:prSet presAssocID="{AC9B911D-D4A4-4F52-BEA4-C72DFB3C4265}" presName="compNode" presStyleCnt="0"/>
      <dgm:spPr/>
    </dgm:pt>
    <dgm:pt modelId="{1B235436-5083-4168-AAB3-BE6CCAA8F37A}" type="pres">
      <dgm:prSet presAssocID="{AC9B911D-D4A4-4F52-BEA4-C72DFB3C4265}" presName="dummyConnPt" presStyleCnt="0"/>
      <dgm:spPr/>
    </dgm:pt>
    <dgm:pt modelId="{4D98CA59-0EBD-4D6D-BFAC-EE309162B9D7}" type="pres">
      <dgm:prSet presAssocID="{AC9B911D-D4A4-4F52-BEA4-C72DFB3C4265}" presName="node" presStyleLbl="node1" presStyleIdx="0" presStyleCnt="9">
        <dgm:presLayoutVars>
          <dgm:bulletEnabled val="1"/>
        </dgm:presLayoutVars>
      </dgm:prSet>
      <dgm:spPr/>
    </dgm:pt>
    <dgm:pt modelId="{F4215220-2BD0-4309-9B07-3141E0196341}" type="pres">
      <dgm:prSet presAssocID="{D0C3A967-1D22-4453-8003-18C0AFAE371A}" presName="sibTrans" presStyleLbl="bgSibTrans2D1" presStyleIdx="0" presStyleCnt="8"/>
      <dgm:spPr/>
    </dgm:pt>
    <dgm:pt modelId="{D48D045F-6DC5-48AD-8399-589E9132A086}" type="pres">
      <dgm:prSet presAssocID="{88532C3B-8428-4ECE-96EE-0D510472E196}" presName="compNode" presStyleCnt="0"/>
      <dgm:spPr/>
    </dgm:pt>
    <dgm:pt modelId="{CABBC2FB-9716-4459-8769-CCFB9A26C6D0}" type="pres">
      <dgm:prSet presAssocID="{88532C3B-8428-4ECE-96EE-0D510472E196}" presName="dummyConnPt" presStyleCnt="0"/>
      <dgm:spPr/>
    </dgm:pt>
    <dgm:pt modelId="{DA66BE90-92AB-421F-9329-6BDDEA618AFE}" type="pres">
      <dgm:prSet presAssocID="{88532C3B-8428-4ECE-96EE-0D510472E196}" presName="node" presStyleLbl="node1" presStyleIdx="1" presStyleCnt="9" custScaleY="123300">
        <dgm:presLayoutVars>
          <dgm:bulletEnabled val="1"/>
        </dgm:presLayoutVars>
      </dgm:prSet>
      <dgm:spPr/>
    </dgm:pt>
    <dgm:pt modelId="{72075C5C-2EA4-4CE3-B397-2AB7D1D8B1D9}" type="pres">
      <dgm:prSet presAssocID="{2D56EA49-B5C4-4DAD-BB8E-1CC624170599}" presName="sibTrans" presStyleLbl="bgSibTrans2D1" presStyleIdx="1" presStyleCnt="8"/>
      <dgm:spPr/>
    </dgm:pt>
    <dgm:pt modelId="{B3F556ED-DB59-472A-85FB-364E3A73FD25}" type="pres">
      <dgm:prSet presAssocID="{52DC5549-1D2D-47EE-ADD8-51AAF09BC732}" presName="compNode" presStyleCnt="0"/>
      <dgm:spPr/>
    </dgm:pt>
    <dgm:pt modelId="{A2B0F03B-F688-439B-8469-15759E559954}" type="pres">
      <dgm:prSet presAssocID="{52DC5549-1D2D-47EE-ADD8-51AAF09BC732}" presName="dummyConnPt" presStyleCnt="0"/>
      <dgm:spPr/>
    </dgm:pt>
    <dgm:pt modelId="{AD491331-D4D3-4CDB-A1E4-A2423A1501A9}" type="pres">
      <dgm:prSet presAssocID="{52DC5549-1D2D-47EE-ADD8-51AAF09BC732}" presName="node" presStyleLbl="node1" presStyleIdx="2" presStyleCnt="9">
        <dgm:presLayoutVars>
          <dgm:bulletEnabled val="1"/>
        </dgm:presLayoutVars>
      </dgm:prSet>
      <dgm:spPr/>
    </dgm:pt>
    <dgm:pt modelId="{0AE46419-E80A-478C-91EF-5C5C4FFD3CBF}" type="pres">
      <dgm:prSet presAssocID="{E1115BA8-84D4-493F-BC92-F6FF7511F425}" presName="sibTrans" presStyleLbl="bgSibTrans2D1" presStyleIdx="2" presStyleCnt="8"/>
      <dgm:spPr/>
    </dgm:pt>
    <dgm:pt modelId="{B9C39D26-A622-4C88-8153-582EA2D74362}" type="pres">
      <dgm:prSet presAssocID="{22E64526-052C-4956-95EE-2777F7EDB7EC}" presName="compNode" presStyleCnt="0"/>
      <dgm:spPr/>
    </dgm:pt>
    <dgm:pt modelId="{18C5A2AC-AD48-419E-B39B-BFDD544D7DBC}" type="pres">
      <dgm:prSet presAssocID="{22E64526-052C-4956-95EE-2777F7EDB7EC}" presName="dummyConnPt" presStyleCnt="0"/>
      <dgm:spPr/>
    </dgm:pt>
    <dgm:pt modelId="{F2FCA91B-07B6-4524-9A5A-3CB94EC32F00}" type="pres">
      <dgm:prSet presAssocID="{22E64526-052C-4956-95EE-2777F7EDB7EC}" presName="node" presStyleLbl="node1" presStyleIdx="3" presStyleCnt="9">
        <dgm:presLayoutVars>
          <dgm:bulletEnabled val="1"/>
        </dgm:presLayoutVars>
      </dgm:prSet>
      <dgm:spPr/>
    </dgm:pt>
    <dgm:pt modelId="{C2A99F9A-D0D7-4F36-A64A-E260EB7885D0}" type="pres">
      <dgm:prSet presAssocID="{3537CEC2-AEE5-4ABC-ABA4-1F12A330B521}" presName="sibTrans" presStyleLbl="bgSibTrans2D1" presStyleIdx="3" presStyleCnt="8"/>
      <dgm:spPr/>
    </dgm:pt>
    <dgm:pt modelId="{E3EF2739-4467-49EA-9115-F2256F3E678B}" type="pres">
      <dgm:prSet presAssocID="{85000417-2F78-46EB-853E-4EB648FE2664}" presName="compNode" presStyleCnt="0"/>
      <dgm:spPr/>
    </dgm:pt>
    <dgm:pt modelId="{D64DCEB8-3AD8-48CA-B653-89D374052561}" type="pres">
      <dgm:prSet presAssocID="{85000417-2F78-46EB-853E-4EB648FE2664}" presName="dummyConnPt" presStyleCnt="0"/>
      <dgm:spPr/>
    </dgm:pt>
    <dgm:pt modelId="{162BD01C-1012-4CE0-800F-137393E755AA}" type="pres">
      <dgm:prSet presAssocID="{85000417-2F78-46EB-853E-4EB648FE2664}" presName="node" presStyleLbl="node1" presStyleIdx="4" presStyleCnt="9">
        <dgm:presLayoutVars>
          <dgm:bulletEnabled val="1"/>
        </dgm:presLayoutVars>
      </dgm:prSet>
      <dgm:spPr/>
    </dgm:pt>
    <dgm:pt modelId="{74968DE9-5075-4178-BBC0-744AE35672DB}" type="pres">
      <dgm:prSet presAssocID="{A1150577-FA14-4DE5-A0BB-E6D83C58BC5F}" presName="sibTrans" presStyleLbl="bgSibTrans2D1" presStyleIdx="4" presStyleCnt="8"/>
      <dgm:spPr/>
    </dgm:pt>
    <dgm:pt modelId="{F7D50769-4B8B-4784-84BD-EC7DA7CE3F3F}" type="pres">
      <dgm:prSet presAssocID="{D8C07C55-69B8-4CE9-BFFE-4CCF928FF570}" presName="compNode" presStyleCnt="0"/>
      <dgm:spPr/>
    </dgm:pt>
    <dgm:pt modelId="{D23985FB-4A91-4B21-8286-F72A58C224D7}" type="pres">
      <dgm:prSet presAssocID="{D8C07C55-69B8-4CE9-BFFE-4CCF928FF570}" presName="dummyConnPt" presStyleCnt="0"/>
      <dgm:spPr/>
    </dgm:pt>
    <dgm:pt modelId="{925AE262-2390-4EE2-A377-00BB1AD79FD6}" type="pres">
      <dgm:prSet presAssocID="{D8C07C55-69B8-4CE9-BFFE-4CCF928FF570}" presName="node" presStyleLbl="node1" presStyleIdx="5" presStyleCnt="9">
        <dgm:presLayoutVars>
          <dgm:bulletEnabled val="1"/>
        </dgm:presLayoutVars>
      </dgm:prSet>
      <dgm:spPr/>
    </dgm:pt>
    <dgm:pt modelId="{BE4E17EB-CF3B-41D5-8A0B-7F09BB501F5B}" type="pres">
      <dgm:prSet presAssocID="{30308903-6669-4454-84A9-C0321834B445}" presName="sibTrans" presStyleLbl="bgSibTrans2D1" presStyleIdx="5" presStyleCnt="8"/>
      <dgm:spPr/>
    </dgm:pt>
    <dgm:pt modelId="{AAC318A9-CD04-4C06-A9EE-163D135947EA}" type="pres">
      <dgm:prSet presAssocID="{364AA372-CDF8-4A1E-89AD-E5A00524F25A}" presName="compNode" presStyleCnt="0"/>
      <dgm:spPr/>
    </dgm:pt>
    <dgm:pt modelId="{E93CA776-3C0C-43DE-862C-C0D2FA5C01B8}" type="pres">
      <dgm:prSet presAssocID="{364AA372-CDF8-4A1E-89AD-E5A00524F25A}" presName="dummyConnPt" presStyleCnt="0"/>
      <dgm:spPr/>
    </dgm:pt>
    <dgm:pt modelId="{CA82B8B2-814B-4ADE-BA5E-CE904EF4A619}" type="pres">
      <dgm:prSet presAssocID="{364AA372-CDF8-4A1E-89AD-E5A00524F25A}" presName="node" presStyleLbl="node1" presStyleIdx="6" presStyleCnt="9">
        <dgm:presLayoutVars>
          <dgm:bulletEnabled val="1"/>
        </dgm:presLayoutVars>
      </dgm:prSet>
      <dgm:spPr/>
    </dgm:pt>
    <dgm:pt modelId="{E6968093-8536-4B64-ABFA-2DC61D1C37E3}" type="pres">
      <dgm:prSet presAssocID="{1685370C-85E2-4748-8417-6B5345A47DEC}" presName="sibTrans" presStyleLbl="bgSibTrans2D1" presStyleIdx="6" presStyleCnt="8"/>
      <dgm:spPr/>
    </dgm:pt>
    <dgm:pt modelId="{77B5751D-8758-4218-98B4-DEF9D5463EBE}" type="pres">
      <dgm:prSet presAssocID="{5D6CF095-CA27-495C-AC64-600180DA3CDE}" presName="compNode" presStyleCnt="0"/>
      <dgm:spPr/>
    </dgm:pt>
    <dgm:pt modelId="{FF95D0BC-6BB5-4AC0-A690-4C4E3A06414B}" type="pres">
      <dgm:prSet presAssocID="{5D6CF095-CA27-495C-AC64-600180DA3CDE}" presName="dummyConnPt" presStyleCnt="0"/>
      <dgm:spPr/>
    </dgm:pt>
    <dgm:pt modelId="{BD6A4B45-AE56-4BB0-B02B-0C172C254756}" type="pres">
      <dgm:prSet presAssocID="{5D6CF095-CA27-495C-AC64-600180DA3CDE}" presName="node" presStyleLbl="node1" presStyleIdx="7" presStyleCnt="9">
        <dgm:presLayoutVars>
          <dgm:bulletEnabled val="1"/>
        </dgm:presLayoutVars>
      </dgm:prSet>
      <dgm:spPr/>
    </dgm:pt>
    <dgm:pt modelId="{9203F80B-2049-4192-9EBA-A442F3FCA478}" type="pres">
      <dgm:prSet presAssocID="{94976846-715A-4308-9582-BFC3802EC908}" presName="sibTrans" presStyleLbl="bgSibTrans2D1" presStyleIdx="7" presStyleCnt="8"/>
      <dgm:spPr/>
    </dgm:pt>
    <dgm:pt modelId="{1EDE90FE-4203-481C-8271-B297EE0860DC}" type="pres">
      <dgm:prSet presAssocID="{9EBB4837-1641-4364-8298-1EE796E06EED}" presName="compNode" presStyleCnt="0"/>
      <dgm:spPr/>
    </dgm:pt>
    <dgm:pt modelId="{F5494A33-8ED8-4A6D-8037-B103950B9A1F}" type="pres">
      <dgm:prSet presAssocID="{9EBB4837-1641-4364-8298-1EE796E06EED}" presName="dummyConnPt" presStyleCnt="0"/>
      <dgm:spPr/>
    </dgm:pt>
    <dgm:pt modelId="{405A4FBB-2186-41E8-8294-B4AA25CCA139}" type="pres">
      <dgm:prSet presAssocID="{9EBB4837-1641-4364-8298-1EE796E06EED}" presName="node" presStyleLbl="node1" presStyleIdx="8" presStyleCnt="9">
        <dgm:presLayoutVars>
          <dgm:bulletEnabled val="1"/>
        </dgm:presLayoutVars>
      </dgm:prSet>
      <dgm:spPr/>
    </dgm:pt>
  </dgm:ptLst>
  <dgm:cxnLst>
    <dgm:cxn modelId="{5BB36100-45D3-42FC-8C4F-2ABEA9C2C680}" type="presOf" srcId="{30308903-6669-4454-84A9-C0321834B445}" destId="{BE4E17EB-CF3B-41D5-8A0B-7F09BB501F5B}" srcOrd="0" destOrd="0" presId="urn:microsoft.com/office/officeart/2005/8/layout/bProcess4"/>
    <dgm:cxn modelId="{EC78FE02-D47A-43D8-A394-1772B7F9F52A}" type="presOf" srcId="{1685370C-85E2-4748-8417-6B5345A47DEC}" destId="{E6968093-8536-4B64-ABFA-2DC61D1C37E3}" srcOrd="0" destOrd="0" presId="urn:microsoft.com/office/officeart/2005/8/layout/bProcess4"/>
    <dgm:cxn modelId="{77434412-B63A-4BB3-8BA2-7C001D1E9B72}" type="presOf" srcId="{5BCA9EAA-ECDD-4650-B177-4D489224F7B0}" destId="{33106AD6-C3D9-4A1F-A357-3C731F2A157E}" srcOrd="0" destOrd="0" presId="urn:microsoft.com/office/officeart/2005/8/layout/bProcess4"/>
    <dgm:cxn modelId="{98B2DD12-B778-44CC-B40F-2ECC6036861D}" srcId="{5BCA9EAA-ECDD-4650-B177-4D489224F7B0}" destId="{22E64526-052C-4956-95EE-2777F7EDB7EC}" srcOrd="3" destOrd="0" parTransId="{E461D0B7-0608-4A58-8445-5D68D884DB1E}" sibTransId="{3537CEC2-AEE5-4ABC-ABA4-1F12A330B521}"/>
    <dgm:cxn modelId="{C458DE14-3A5F-4DD1-AA6D-50A6580723E6}" type="presOf" srcId="{3537CEC2-AEE5-4ABC-ABA4-1F12A330B521}" destId="{C2A99F9A-D0D7-4F36-A64A-E260EB7885D0}" srcOrd="0" destOrd="0" presId="urn:microsoft.com/office/officeart/2005/8/layout/bProcess4"/>
    <dgm:cxn modelId="{95F6AF1E-D077-46C7-A179-69D3D4BA56B6}" type="presOf" srcId="{88532C3B-8428-4ECE-96EE-0D510472E196}" destId="{DA66BE90-92AB-421F-9329-6BDDEA618AFE}" srcOrd="0" destOrd="0" presId="urn:microsoft.com/office/officeart/2005/8/layout/bProcess4"/>
    <dgm:cxn modelId="{1E85261F-1C77-4E95-A69D-4A0F8A0E0BA7}" type="presOf" srcId="{E1115BA8-84D4-493F-BC92-F6FF7511F425}" destId="{0AE46419-E80A-478C-91EF-5C5C4FFD3CBF}" srcOrd="0" destOrd="0" presId="urn:microsoft.com/office/officeart/2005/8/layout/bProcess4"/>
    <dgm:cxn modelId="{D390EC21-9489-4628-9B3F-0D9B76227823}" type="presOf" srcId="{D8C07C55-69B8-4CE9-BFFE-4CCF928FF570}" destId="{925AE262-2390-4EE2-A377-00BB1AD79FD6}" srcOrd="0" destOrd="0" presId="urn:microsoft.com/office/officeart/2005/8/layout/bProcess4"/>
    <dgm:cxn modelId="{A3621424-BBF1-4D3E-A8D4-5FAA5746AB9B}" type="presOf" srcId="{9EBB4837-1641-4364-8298-1EE796E06EED}" destId="{405A4FBB-2186-41E8-8294-B4AA25CCA139}" srcOrd="0" destOrd="0" presId="urn:microsoft.com/office/officeart/2005/8/layout/bProcess4"/>
    <dgm:cxn modelId="{75E48738-D7A6-4C4B-A485-F6BA323F5E60}" srcId="{5BCA9EAA-ECDD-4650-B177-4D489224F7B0}" destId="{D8C07C55-69B8-4CE9-BFFE-4CCF928FF570}" srcOrd="5" destOrd="0" parTransId="{6589736A-5394-42DD-BF82-07EF773D946A}" sibTransId="{30308903-6669-4454-84A9-C0321834B445}"/>
    <dgm:cxn modelId="{447CD73C-789C-4CC1-AFDD-8F968B8B5811}" type="presOf" srcId="{94976846-715A-4308-9582-BFC3802EC908}" destId="{9203F80B-2049-4192-9EBA-A442F3FCA478}" srcOrd="0" destOrd="0" presId="urn:microsoft.com/office/officeart/2005/8/layout/bProcess4"/>
    <dgm:cxn modelId="{81D56A3E-DF60-455B-8A72-EE622999D94B}" type="presOf" srcId="{22E64526-052C-4956-95EE-2777F7EDB7EC}" destId="{F2FCA91B-07B6-4524-9A5A-3CB94EC32F00}" srcOrd="0" destOrd="0" presId="urn:microsoft.com/office/officeart/2005/8/layout/bProcess4"/>
    <dgm:cxn modelId="{1E44DE5B-0D49-438D-9D84-F5E22A281085}" type="presOf" srcId="{52DC5549-1D2D-47EE-ADD8-51AAF09BC732}" destId="{AD491331-D4D3-4CDB-A1E4-A2423A1501A9}" srcOrd="0" destOrd="0" presId="urn:microsoft.com/office/officeart/2005/8/layout/bProcess4"/>
    <dgm:cxn modelId="{5CA9105D-7042-4550-977E-C9C492FC713C}" type="presOf" srcId="{A1150577-FA14-4DE5-A0BB-E6D83C58BC5F}" destId="{74968DE9-5075-4178-BBC0-744AE35672DB}" srcOrd="0" destOrd="0" presId="urn:microsoft.com/office/officeart/2005/8/layout/bProcess4"/>
    <dgm:cxn modelId="{3E170262-74FB-417F-8D06-C4E422E7360E}" type="presOf" srcId="{364AA372-CDF8-4A1E-89AD-E5A00524F25A}" destId="{CA82B8B2-814B-4ADE-BA5E-CE904EF4A619}" srcOrd="0" destOrd="0" presId="urn:microsoft.com/office/officeart/2005/8/layout/bProcess4"/>
    <dgm:cxn modelId="{366E0145-1577-4A1C-ABFC-0BED69168D64}" type="presOf" srcId="{2D56EA49-B5C4-4DAD-BB8E-1CC624170599}" destId="{72075C5C-2EA4-4CE3-B397-2AB7D1D8B1D9}" srcOrd="0" destOrd="0" presId="urn:microsoft.com/office/officeart/2005/8/layout/bProcess4"/>
    <dgm:cxn modelId="{3573186A-D013-494F-A223-99CD7E448256}" srcId="{5BCA9EAA-ECDD-4650-B177-4D489224F7B0}" destId="{52DC5549-1D2D-47EE-ADD8-51AAF09BC732}" srcOrd="2" destOrd="0" parTransId="{063F8D9F-5DA0-49B9-B8BD-BC4E41EFE137}" sibTransId="{E1115BA8-84D4-493F-BC92-F6FF7511F425}"/>
    <dgm:cxn modelId="{C145224D-0CCE-4D95-A307-4F39C44F089C}" srcId="{5BCA9EAA-ECDD-4650-B177-4D489224F7B0}" destId="{5D6CF095-CA27-495C-AC64-600180DA3CDE}" srcOrd="7" destOrd="0" parTransId="{6405135B-06A4-4960-A33A-4D6241F9C6BE}" sibTransId="{94976846-715A-4308-9582-BFC3802EC908}"/>
    <dgm:cxn modelId="{7DAA3E4F-7756-4E24-84F6-DE6C69D3C77E}" type="presOf" srcId="{85000417-2F78-46EB-853E-4EB648FE2664}" destId="{162BD01C-1012-4CE0-800F-137393E755AA}" srcOrd="0" destOrd="0" presId="urn:microsoft.com/office/officeart/2005/8/layout/bProcess4"/>
    <dgm:cxn modelId="{CA395C89-3ED1-4BD7-9BDD-1BC0A68C0670}" srcId="{5BCA9EAA-ECDD-4650-B177-4D489224F7B0}" destId="{AC9B911D-D4A4-4F52-BEA4-C72DFB3C4265}" srcOrd="0" destOrd="0" parTransId="{AA07CC35-F3F2-4B6A-9730-71E3FF125EA1}" sibTransId="{D0C3A967-1D22-4453-8003-18C0AFAE371A}"/>
    <dgm:cxn modelId="{9A074FA8-B24C-49B9-8533-7D348BF9A4A2}" srcId="{5BCA9EAA-ECDD-4650-B177-4D489224F7B0}" destId="{88532C3B-8428-4ECE-96EE-0D510472E196}" srcOrd="1" destOrd="0" parTransId="{808852DB-E270-43F0-A458-D89CBE7C73F3}" sibTransId="{2D56EA49-B5C4-4DAD-BB8E-1CC624170599}"/>
    <dgm:cxn modelId="{5DE93EB1-2718-4B16-BD84-D65166169BBA}" srcId="{5BCA9EAA-ECDD-4650-B177-4D489224F7B0}" destId="{85000417-2F78-46EB-853E-4EB648FE2664}" srcOrd="4" destOrd="0" parTransId="{2FAE8819-63B6-470C-8781-67A7CB9796E8}" sibTransId="{A1150577-FA14-4DE5-A0BB-E6D83C58BC5F}"/>
    <dgm:cxn modelId="{82036FC8-2EA4-4490-8AFA-5E044FC591DD}" srcId="{5BCA9EAA-ECDD-4650-B177-4D489224F7B0}" destId="{364AA372-CDF8-4A1E-89AD-E5A00524F25A}" srcOrd="6" destOrd="0" parTransId="{81208FF5-60AF-4C77-8D42-FA09D0ABF74E}" sibTransId="{1685370C-85E2-4748-8417-6B5345A47DEC}"/>
    <dgm:cxn modelId="{CF3585CF-9DC2-446D-8E15-58D4D18F5695}" srcId="{5BCA9EAA-ECDD-4650-B177-4D489224F7B0}" destId="{9EBB4837-1641-4364-8298-1EE796E06EED}" srcOrd="8" destOrd="0" parTransId="{42DD066E-9C7C-4D05-8805-6B08FC12894F}" sibTransId="{973925FF-DDA9-483E-8A5C-3817F79646D2}"/>
    <dgm:cxn modelId="{17F533E5-6F2C-4650-9F12-E1F1440BE2E5}" type="presOf" srcId="{AC9B911D-D4A4-4F52-BEA4-C72DFB3C4265}" destId="{4D98CA59-0EBD-4D6D-BFAC-EE309162B9D7}" srcOrd="0" destOrd="0" presId="urn:microsoft.com/office/officeart/2005/8/layout/bProcess4"/>
    <dgm:cxn modelId="{849BD4EE-78FE-46FC-82A7-A0EA5AA674B4}" type="presOf" srcId="{5D6CF095-CA27-495C-AC64-600180DA3CDE}" destId="{BD6A4B45-AE56-4BB0-B02B-0C172C254756}" srcOrd="0" destOrd="0" presId="urn:microsoft.com/office/officeart/2005/8/layout/bProcess4"/>
    <dgm:cxn modelId="{51CECCFE-2D4E-46A2-AE7D-5E3F87014AAD}" type="presOf" srcId="{D0C3A967-1D22-4453-8003-18C0AFAE371A}" destId="{F4215220-2BD0-4309-9B07-3141E0196341}" srcOrd="0" destOrd="0" presId="urn:microsoft.com/office/officeart/2005/8/layout/bProcess4"/>
    <dgm:cxn modelId="{18F54FB2-6DC6-49FA-B99C-052A5BE43AA7}" type="presParOf" srcId="{33106AD6-C3D9-4A1F-A357-3C731F2A157E}" destId="{2501D69C-827C-4B40-9C06-7A2F3CEE50A3}" srcOrd="0" destOrd="0" presId="urn:microsoft.com/office/officeart/2005/8/layout/bProcess4"/>
    <dgm:cxn modelId="{015F78B3-423A-4E4E-800F-D6D94FA53EC4}" type="presParOf" srcId="{2501D69C-827C-4B40-9C06-7A2F3CEE50A3}" destId="{1B235436-5083-4168-AAB3-BE6CCAA8F37A}" srcOrd="0" destOrd="0" presId="urn:microsoft.com/office/officeart/2005/8/layout/bProcess4"/>
    <dgm:cxn modelId="{B2D2811A-8A4B-4B5F-AB7D-33010A4AAB46}" type="presParOf" srcId="{2501D69C-827C-4B40-9C06-7A2F3CEE50A3}" destId="{4D98CA59-0EBD-4D6D-BFAC-EE309162B9D7}" srcOrd="1" destOrd="0" presId="urn:microsoft.com/office/officeart/2005/8/layout/bProcess4"/>
    <dgm:cxn modelId="{1B044F9A-314A-417C-B93F-5BBC31D28635}" type="presParOf" srcId="{33106AD6-C3D9-4A1F-A357-3C731F2A157E}" destId="{F4215220-2BD0-4309-9B07-3141E0196341}" srcOrd="1" destOrd="0" presId="urn:microsoft.com/office/officeart/2005/8/layout/bProcess4"/>
    <dgm:cxn modelId="{A8B9E32D-2F8C-444E-A13A-B0D172D04E94}" type="presParOf" srcId="{33106AD6-C3D9-4A1F-A357-3C731F2A157E}" destId="{D48D045F-6DC5-48AD-8399-589E9132A086}" srcOrd="2" destOrd="0" presId="urn:microsoft.com/office/officeart/2005/8/layout/bProcess4"/>
    <dgm:cxn modelId="{40B04192-DD5B-4BDE-BCA8-015146E5309C}" type="presParOf" srcId="{D48D045F-6DC5-48AD-8399-589E9132A086}" destId="{CABBC2FB-9716-4459-8769-CCFB9A26C6D0}" srcOrd="0" destOrd="0" presId="urn:microsoft.com/office/officeart/2005/8/layout/bProcess4"/>
    <dgm:cxn modelId="{47020CC5-178D-44B2-A88A-C1ED4260DE8A}" type="presParOf" srcId="{D48D045F-6DC5-48AD-8399-589E9132A086}" destId="{DA66BE90-92AB-421F-9329-6BDDEA618AFE}" srcOrd="1" destOrd="0" presId="urn:microsoft.com/office/officeart/2005/8/layout/bProcess4"/>
    <dgm:cxn modelId="{7B3B14E3-746A-448E-9E50-F62E5A5178FF}" type="presParOf" srcId="{33106AD6-C3D9-4A1F-A357-3C731F2A157E}" destId="{72075C5C-2EA4-4CE3-B397-2AB7D1D8B1D9}" srcOrd="3" destOrd="0" presId="urn:microsoft.com/office/officeart/2005/8/layout/bProcess4"/>
    <dgm:cxn modelId="{FCA39875-C0C2-4ED6-AA76-19BF780C009E}" type="presParOf" srcId="{33106AD6-C3D9-4A1F-A357-3C731F2A157E}" destId="{B3F556ED-DB59-472A-85FB-364E3A73FD25}" srcOrd="4" destOrd="0" presId="urn:microsoft.com/office/officeart/2005/8/layout/bProcess4"/>
    <dgm:cxn modelId="{94816432-72CB-474B-A65D-FCAFCCB0B39C}" type="presParOf" srcId="{B3F556ED-DB59-472A-85FB-364E3A73FD25}" destId="{A2B0F03B-F688-439B-8469-15759E559954}" srcOrd="0" destOrd="0" presId="urn:microsoft.com/office/officeart/2005/8/layout/bProcess4"/>
    <dgm:cxn modelId="{F96C4DCA-BB29-4581-878C-CDC583B00F52}" type="presParOf" srcId="{B3F556ED-DB59-472A-85FB-364E3A73FD25}" destId="{AD491331-D4D3-4CDB-A1E4-A2423A1501A9}" srcOrd="1" destOrd="0" presId="urn:microsoft.com/office/officeart/2005/8/layout/bProcess4"/>
    <dgm:cxn modelId="{AE3AD8C7-6C72-4F44-A36F-06F53D4827C7}" type="presParOf" srcId="{33106AD6-C3D9-4A1F-A357-3C731F2A157E}" destId="{0AE46419-E80A-478C-91EF-5C5C4FFD3CBF}" srcOrd="5" destOrd="0" presId="urn:microsoft.com/office/officeart/2005/8/layout/bProcess4"/>
    <dgm:cxn modelId="{75E2AC85-CCB5-4F70-BC46-7FC2F3597471}" type="presParOf" srcId="{33106AD6-C3D9-4A1F-A357-3C731F2A157E}" destId="{B9C39D26-A622-4C88-8153-582EA2D74362}" srcOrd="6" destOrd="0" presId="urn:microsoft.com/office/officeart/2005/8/layout/bProcess4"/>
    <dgm:cxn modelId="{84327312-6B4E-4722-9E7D-DA426A924FB3}" type="presParOf" srcId="{B9C39D26-A622-4C88-8153-582EA2D74362}" destId="{18C5A2AC-AD48-419E-B39B-BFDD544D7DBC}" srcOrd="0" destOrd="0" presId="urn:microsoft.com/office/officeart/2005/8/layout/bProcess4"/>
    <dgm:cxn modelId="{4B59CD01-A28B-4AA3-8FC9-CCD9B5CCF66D}" type="presParOf" srcId="{B9C39D26-A622-4C88-8153-582EA2D74362}" destId="{F2FCA91B-07B6-4524-9A5A-3CB94EC32F00}" srcOrd="1" destOrd="0" presId="urn:microsoft.com/office/officeart/2005/8/layout/bProcess4"/>
    <dgm:cxn modelId="{FD5056EE-77B8-4182-88FB-D09D24443197}" type="presParOf" srcId="{33106AD6-C3D9-4A1F-A357-3C731F2A157E}" destId="{C2A99F9A-D0D7-4F36-A64A-E260EB7885D0}" srcOrd="7" destOrd="0" presId="urn:microsoft.com/office/officeart/2005/8/layout/bProcess4"/>
    <dgm:cxn modelId="{4C922FB9-DD36-4E5A-8830-02B57696C232}" type="presParOf" srcId="{33106AD6-C3D9-4A1F-A357-3C731F2A157E}" destId="{E3EF2739-4467-49EA-9115-F2256F3E678B}" srcOrd="8" destOrd="0" presId="urn:microsoft.com/office/officeart/2005/8/layout/bProcess4"/>
    <dgm:cxn modelId="{072197BF-24D4-4A15-935A-62268CBE13DF}" type="presParOf" srcId="{E3EF2739-4467-49EA-9115-F2256F3E678B}" destId="{D64DCEB8-3AD8-48CA-B653-89D374052561}" srcOrd="0" destOrd="0" presId="urn:microsoft.com/office/officeart/2005/8/layout/bProcess4"/>
    <dgm:cxn modelId="{3E141794-4706-41B6-A1BB-9FC19FDAD64F}" type="presParOf" srcId="{E3EF2739-4467-49EA-9115-F2256F3E678B}" destId="{162BD01C-1012-4CE0-800F-137393E755AA}" srcOrd="1" destOrd="0" presId="urn:microsoft.com/office/officeart/2005/8/layout/bProcess4"/>
    <dgm:cxn modelId="{F545C609-9E80-4434-B18E-058E9FEDDD9B}" type="presParOf" srcId="{33106AD6-C3D9-4A1F-A357-3C731F2A157E}" destId="{74968DE9-5075-4178-BBC0-744AE35672DB}" srcOrd="9" destOrd="0" presId="urn:microsoft.com/office/officeart/2005/8/layout/bProcess4"/>
    <dgm:cxn modelId="{B90CCF17-D270-458A-8A52-D324C564DC4D}" type="presParOf" srcId="{33106AD6-C3D9-4A1F-A357-3C731F2A157E}" destId="{F7D50769-4B8B-4784-84BD-EC7DA7CE3F3F}" srcOrd="10" destOrd="0" presId="urn:microsoft.com/office/officeart/2005/8/layout/bProcess4"/>
    <dgm:cxn modelId="{63F975B1-1672-46AB-B4EC-1CBDB2052269}" type="presParOf" srcId="{F7D50769-4B8B-4784-84BD-EC7DA7CE3F3F}" destId="{D23985FB-4A91-4B21-8286-F72A58C224D7}" srcOrd="0" destOrd="0" presId="urn:microsoft.com/office/officeart/2005/8/layout/bProcess4"/>
    <dgm:cxn modelId="{C9B5B245-13DA-4441-8501-56A41CFE06CE}" type="presParOf" srcId="{F7D50769-4B8B-4784-84BD-EC7DA7CE3F3F}" destId="{925AE262-2390-4EE2-A377-00BB1AD79FD6}" srcOrd="1" destOrd="0" presId="urn:microsoft.com/office/officeart/2005/8/layout/bProcess4"/>
    <dgm:cxn modelId="{2ECFC413-ED09-4F5E-92DA-6A660C87E5E8}" type="presParOf" srcId="{33106AD6-C3D9-4A1F-A357-3C731F2A157E}" destId="{BE4E17EB-CF3B-41D5-8A0B-7F09BB501F5B}" srcOrd="11" destOrd="0" presId="urn:microsoft.com/office/officeart/2005/8/layout/bProcess4"/>
    <dgm:cxn modelId="{DCA8D6F3-237F-41FB-932C-58009EC60B66}" type="presParOf" srcId="{33106AD6-C3D9-4A1F-A357-3C731F2A157E}" destId="{AAC318A9-CD04-4C06-A9EE-163D135947EA}" srcOrd="12" destOrd="0" presId="urn:microsoft.com/office/officeart/2005/8/layout/bProcess4"/>
    <dgm:cxn modelId="{15B06859-EE44-433D-A208-2898C5741A7C}" type="presParOf" srcId="{AAC318A9-CD04-4C06-A9EE-163D135947EA}" destId="{E93CA776-3C0C-43DE-862C-C0D2FA5C01B8}" srcOrd="0" destOrd="0" presId="urn:microsoft.com/office/officeart/2005/8/layout/bProcess4"/>
    <dgm:cxn modelId="{2BFC036F-E2B0-44B5-9CAB-ED25C957EB5F}" type="presParOf" srcId="{AAC318A9-CD04-4C06-A9EE-163D135947EA}" destId="{CA82B8B2-814B-4ADE-BA5E-CE904EF4A619}" srcOrd="1" destOrd="0" presId="urn:microsoft.com/office/officeart/2005/8/layout/bProcess4"/>
    <dgm:cxn modelId="{80F76C1C-D374-4B50-A12B-434F7509ACDB}" type="presParOf" srcId="{33106AD6-C3D9-4A1F-A357-3C731F2A157E}" destId="{E6968093-8536-4B64-ABFA-2DC61D1C37E3}" srcOrd="13" destOrd="0" presId="urn:microsoft.com/office/officeart/2005/8/layout/bProcess4"/>
    <dgm:cxn modelId="{E1C3D6CB-A8F9-47E2-A49D-80FF4DA927C4}" type="presParOf" srcId="{33106AD6-C3D9-4A1F-A357-3C731F2A157E}" destId="{77B5751D-8758-4218-98B4-DEF9D5463EBE}" srcOrd="14" destOrd="0" presId="urn:microsoft.com/office/officeart/2005/8/layout/bProcess4"/>
    <dgm:cxn modelId="{C01B3719-A694-4AF2-BB01-B503DED21BF7}" type="presParOf" srcId="{77B5751D-8758-4218-98B4-DEF9D5463EBE}" destId="{FF95D0BC-6BB5-4AC0-A690-4C4E3A06414B}" srcOrd="0" destOrd="0" presId="urn:microsoft.com/office/officeart/2005/8/layout/bProcess4"/>
    <dgm:cxn modelId="{289C5645-DCCE-40EA-B0A8-FB46206F350E}" type="presParOf" srcId="{77B5751D-8758-4218-98B4-DEF9D5463EBE}" destId="{BD6A4B45-AE56-4BB0-B02B-0C172C254756}" srcOrd="1" destOrd="0" presId="urn:microsoft.com/office/officeart/2005/8/layout/bProcess4"/>
    <dgm:cxn modelId="{21DC3146-72FB-4D99-B5EA-A49D3A63F70E}" type="presParOf" srcId="{33106AD6-C3D9-4A1F-A357-3C731F2A157E}" destId="{9203F80B-2049-4192-9EBA-A442F3FCA478}" srcOrd="15" destOrd="0" presId="urn:microsoft.com/office/officeart/2005/8/layout/bProcess4"/>
    <dgm:cxn modelId="{D58A03F6-5D48-4955-9B0C-D3CBEB278194}" type="presParOf" srcId="{33106AD6-C3D9-4A1F-A357-3C731F2A157E}" destId="{1EDE90FE-4203-481C-8271-B297EE0860DC}" srcOrd="16" destOrd="0" presId="urn:microsoft.com/office/officeart/2005/8/layout/bProcess4"/>
    <dgm:cxn modelId="{804471BE-A764-415A-AF35-9FAFF6E58E5D}" type="presParOf" srcId="{1EDE90FE-4203-481C-8271-B297EE0860DC}" destId="{F5494A33-8ED8-4A6D-8037-B103950B9A1F}" srcOrd="0" destOrd="0" presId="urn:microsoft.com/office/officeart/2005/8/layout/bProcess4"/>
    <dgm:cxn modelId="{1B1FA5B4-337E-44B3-8498-F0D9C78DB409}" type="presParOf" srcId="{1EDE90FE-4203-481C-8271-B297EE0860DC}" destId="{405A4FBB-2186-41E8-8294-B4AA25CCA139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8BFA4C3C-E215-4921-85F1-6E69804B00CE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s-CO"/>
        </a:p>
      </dgm:t>
    </dgm:pt>
    <dgm:pt modelId="{C0B1833B-525E-4B34-9C35-4A855D8D56FB}">
      <dgm:prSet/>
      <dgm:spPr/>
      <dgm:t>
        <a:bodyPr/>
        <a:lstStyle/>
        <a:p>
          <a:r>
            <a:rPr lang="es-CO" dirty="0">
              <a:latin typeface="Montserrat" panose="00000500000000000000" pitchFamily="50" charset="0"/>
            </a:rPr>
            <a:t>Se activa por una lectina plasmática que se une a manosas sobre los </a:t>
          </a:r>
          <a:r>
            <a:rPr lang="es-CO" dirty="0" err="1">
              <a:latin typeface="Montserrat" panose="00000500000000000000" pitchFamily="50" charset="0"/>
            </a:rPr>
            <a:t>microorgasnismos</a:t>
          </a:r>
          <a:r>
            <a:rPr lang="es-CO" dirty="0">
              <a:latin typeface="Montserrat" panose="00000500000000000000" pitchFamily="50" charset="0"/>
            </a:rPr>
            <a:t> .</a:t>
          </a:r>
        </a:p>
      </dgm:t>
    </dgm:pt>
    <dgm:pt modelId="{BB6884FB-F17C-4DC0-A53B-5CED9018D689}" type="parTrans" cxnId="{3660B60F-E20A-4136-8F99-B6E931396DFF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9AEA8740-5819-40E0-9F62-BB252ACB94EA}" type="sibTrans" cxnId="{3660B60F-E20A-4136-8F99-B6E931396DFF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40B822C4-5A67-4D6F-85C7-7A7B3FC112CE}">
      <dgm:prSet/>
      <dgm:spPr/>
      <dgm:t>
        <a:bodyPr/>
        <a:lstStyle/>
        <a:p>
          <a:r>
            <a:rPr lang="es-CO" dirty="0">
              <a:latin typeface="Montserrat" panose="00000500000000000000" pitchFamily="50" charset="0"/>
            </a:rPr>
            <a:t>Activación del complemento se desencadena sin Acs, unión de polisacáridos microbianos a lecitinas circulantes.</a:t>
          </a:r>
        </a:p>
      </dgm:t>
    </dgm:pt>
    <dgm:pt modelId="{2339AD5F-C180-4CD2-A17D-A4A58E4BCCAE}" type="parTrans" cxnId="{6ABF14E5-7C16-4363-9A11-3BAAB27E9E65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BD0FDEED-3A88-4A36-BB20-878A45DE9010}" type="sibTrans" cxnId="{6ABF14E5-7C16-4363-9A11-3BAAB27E9E65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B5DA48E7-35DF-48F0-9A7B-774B872C9EF8}">
      <dgm:prSet/>
      <dgm:spPr/>
      <dgm:t>
        <a:bodyPr/>
        <a:lstStyle/>
        <a:p>
          <a:r>
            <a:rPr lang="es-CO" b="1" dirty="0">
              <a:latin typeface="Montserrat" panose="00000500000000000000" pitchFamily="50" charset="0"/>
            </a:rPr>
            <a:t>Lectina fijadora de manosa (MBL), </a:t>
          </a:r>
          <a:r>
            <a:rPr lang="es-CO" dirty="0">
              <a:latin typeface="Montserrat" panose="00000500000000000000" pitchFamily="50" charset="0"/>
            </a:rPr>
            <a:t>lectinas que reconocen N-acetilglucosamina (</a:t>
          </a:r>
          <a:r>
            <a:rPr lang="es-CO" dirty="0" err="1">
              <a:latin typeface="Montserrat" panose="00000500000000000000" pitchFamily="50" charset="0"/>
            </a:rPr>
            <a:t>ficolinas</a:t>
          </a:r>
          <a:r>
            <a:rPr lang="es-CO" dirty="0">
              <a:latin typeface="Montserrat" panose="00000500000000000000" pitchFamily="50" charset="0"/>
            </a:rPr>
            <a:t>).</a:t>
          </a:r>
        </a:p>
      </dgm:t>
    </dgm:pt>
    <dgm:pt modelId="{25ED7253-C30A-4C4E-A257-8E56C4CF3097}" type="parTrans" cxnId="{48E65E26-B13C-4727-A5E0-D8C12FC39659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1EB648EB-AC1A-4A17-883D-08338F367D3D}" type="sibTrans" cxnId="{48E65E26-B13C-4727-A5E0-D8C12FC39659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BE089228-2FF9-432F-A9C2-B19B4997D9B9}">
      <dgm:prSet/>
      <dgm:spPr/>
      <dgm:t>
        <a:bodyPr/>
        <a:lstStyle/>
        <a:p>
          <a:r>
            <a:rPr lang="es-CO" dirty="0">
              <a:latin typeface="Montserrat" panose="00000500000000000000" pitchFamily="50" charset="0"/>
            </a:rPr>
            <a:t>Lectinas solubles miembros de familia de colectinas, similares a C1q.</a:t>
          </a:r>
        </a:p>
      </dgm:t>
    </dgm:pt>
    <dgm:pt modelId="{4EE2CA7E-DF93-4C16-A463-C1F5768F6867}" type="parTrans" cxnId="{F7E156AF-FE5F-4F12-9048-9E624BB466AC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CB1919AC-A0BB-4C07-A5FE-B6E0B82770BF}" type="sibTrans" cxnId="{F7E156AF-FE5F-4F12-9048-9E624BB466AC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A90FF215-7918-4FC4-A2A1-BD0C57535D8E}">
      <dgm:prSet/>
      <dgm:spPr/>
      <dgm:t>
        <a:bodyPr/>
        <a:lstStyle/>
        <a:p>
          <a:r>
            <a:rPr lang="es-CO" dirty="0">
              <a:latin typeface="Montserrat" panose="00000500000000000000" pitchFamily="50" charset="0"/>
            </a:rPr>
            <a:t>MBL se une a residuos de manosa de polisacáridos y tambiénse une a preoteasas de serina asociadas MBL </a:t>
          </a:r>
          <a:r>
            <a:rPr lang="es-CO" b="1" dirty="0">
              <a:latin typeface="Montserrat" panose="00000500000000000000" pitchFamily="50" charset="0"/>
            </a:rPr>
            <a:t>(MASP 1, MASP2 y MASP3).</a:t>
          </a:r>
        </a:p>
      </dgm:t>
    </dgm:pt>
    <dgm:pt modelId="{6B4892F8-A82B-4F24-B27F-60694C7A72A5}" type="parTrans" cxnId="{717BFE6E-5AAF-4810-BC42-48E0708FEB25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255B6A5D-6274-48B1-89BD-682F84E93679}" type="sibTrans" cxnId="{717BFE6E-5AAF-4810-BC42-48E0708FEB25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FDA6689E-72FE-4119-8F77-B6DD5E2EA88C}">
      <dgm:prSet/>
      <dgm:spPr/>
      <dgm:t>
        <a:bodyPr/>
        <a:lstStyle/>
        <a:p>
          <a:r>
            <a:rPr lang="es-CO" dirty="0">
              <a:latin typeface="Montserrat" panose="00000500000000000000" pitchFamily="50" charset="0"/>
            </a:rPr>
            <a:t>Generalmente asociación a MASP-2 y MASP-3, complejo tetramérico similar a C1r y C1s.</a:t>
          </a:r>
        </a:p>
      </dgm:t>
    </dgm:pt>
    <dgm:pt modelId="{5161952D-7807-4FE2-BD95-D1DA7050FB7F}" type="parTrans" cxnId="{6D92ABAB-45E1-40BD-84EF-2B5B86B25FE9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88BE2D63-EECC-4852-B1FF-1FF2CDC0620A}" type="sibTrans" cxnId="{6D92ABAB-45E1-40BD-84EF-2B5B86B25FE9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59201583-32F1-4B3B-8ED3-7E58DFB7B614}">
      <dgm:prSet/>
      <dgm:spPr/>
      <dgm:t>
        <a:bodyPr/>
        <a:lstStyle/>
        <a:p>
          <a:r>
            <a:rPr lang="es-CO" dirty="0">
              <a:latin typeface="Montserrat" panose="00000500000000000000" pitchFamily="50" charset="0"/>
            </a:rPr>
            <a:t>Fenómenos posteriores similar a vía clásica.</a:t>
          </a:r>
        </a:p>
      </dgm:t>
    </dgm:pt>
    <dgm:pt modelId="{8FAAB1D5-095F-4B8B-A093-26677B479D1D}" type="parTrans" cxnId="{7F743634-CA26-42F0-B2F3-A954160B1E02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3982B9BD-846B-4A5F-B5A7-9AE70E9D9D39}" type="sibTrans" cxnId="{7F743634-CA26-42F0-B2F3-A954160B1E02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E6C26B7F-2611-4B71-BF27-32D83C75EFC5}" type="pres">
      <dgm:prSet presAssocID="{8BFA4C3C-E215-4921-85F1-6E69804B00CE}" presName="linear" presStyleCnt="0">
        <dgm:presLayoutVars>
          <dgm:animLvl val="lvl"/>
          <dgm:resizeHandles val="exact"/>
        </dgm:presLayoutVars>
      </dgm:prSet>
      <dgm:spPr/>
    </dgm:pt>
    <dgm:pt modelId="{120432A8-9E28-437D-9F0D-A7904F5B359C}" type="pres">
      <dgm:prSet presAssocID="{C0B1833B-525E-4B34-9C35-4A855D8D56FB}" presName="parentText" presStyleLbl="node1" presStyleIdx="0" presStyleCnt="7" custLinFactNeighborX="-376">
        <dgm:presLayoutVars>
          <dgm:chMax val="0"/>
          <dgm:bulletEnabled val="1"/>
        </dgm:presLayoutVars>
      </dgm:prSet>
      <dgm:spPr/>
    </dgm:pt>
    <dgm:pt modelId="{98BB2F7B-305D-4DAA-B79A-7B830DDCDE30}" type="pres">
      <dgm:prSet presAssocID="{9AEA8740-5819-40E0-9F62-BB252ACB94EA}" presName="spacer" presStyleCnt="0"/>
      <dgm:spPr/>
    </dgm:pt>
    <dgm:pt modelId="{25A86A99-2E14-4A9D-91C4-DF4CB1740C67}" type="pres">
      <dgm:prSet presAssocID="{40B822C4-5A67-4D6F-85C7-7A7B3FC112CE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9CD5AF3A-508D-4EBE-9E0B-17694EF6CB43}" type="pres">
      <dgm:prSet presAssocID="{BD0FDEED-3A88-4A36-BB20-878A45DE9010}" presName="spacer" presStyleCnt="0"/>
      <dgm:spPr/>
    </dgm:pt>
    <dgm:pt modelId="{276FE1FF-7DB5-44CF-A8B6-1FA4C5F64731}" type="pres">
      <dgm:prSet presAssocID="{B5DA48E7-35DF-48F0-9A7B-774B872C9EF8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ECD2871E-5172-41EB-B43E-44D6272AA823}" type="pres">
      <dgm:prSet presAssocID="{1EB648EB-AC1A-4A17-883D-08338F367D3D}" presName="spacer" presStyleCnt="0"/>
      <dgm:spPr/>
    </dgm:pt>
    <dgm:pt modelId="{05E27F07-DFBB-4F3C-A4FB-3941FA3AEB9F}" type="pres">
      <dgm:prSet presAssocID="{BE089228-2FF9-432F-A9C2-B19B4997D9B9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75F68630-B477-403B-99EE-2D0E5DFE0075}" type="pres">
      <dgm:prSet presAssocID="{CB1919AC-A0BB-4C07-A5FE-B6E0B82770BF}" presName="spacer" presStyleCnt="0"/>
      <dgm:spPr/>
    </dgm:pt>
    <dgm:pt modelId="{4B0732E3-8C45-4785-BABF-5C19A0CEDE59}" type="pres">
      <dgm:prSet presAssocID="{A90FF215-7918-4FC4-A2A1-BD0C57535D8E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F12E6C29-771A-4A72-9C47-FCC16CA3D2B8}" type="pres">
      <dgm:prSet presAssocID="{255B6A5D-6274-48B1-89BD-682F84E93679}" presName="spacer" presStyleCnt="0"/>
      <dgm:spPr/>
    </dgm:pt>
    <dgm:pt modelId="{75DF4295-3DAB-413B-907E-9F3DDEA15E44}" type="pres">
      <dgm:prSet presAssocID="{FDA6689E-72FE-4119-8F77-B6DD5E2EA88C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25B63A49-C969-4CF5-BF3A-BCE4A009F579}" type="pres">
      <dgm:prSet presAssocID="{88BE2D63-EECC-4852-B1FF-1FF2CDC0620A}" presName="spacer" presStyleCnt="0"/>
      <dgm:spPr/>
    </dgm:pt>
    <dgm:pt modelId="{B073F048-6375-4A04-BA6F-2BD4B6EDEDA2}" type="pres">
      <dgm:prSet presAssocID="{59201583-32F1-4B3B-8ED3-7E58DFB7B614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3660B60F-E20A-4136-8F99-B6E931396DFF}" srcId="{8BFA4C3C-E215-4921-85F1-6E69804B00CE}" destId="{C0B1833B-525E-4B34-9C35-4A855D8D56FB}" srcOrd="0" destOrd="0" parTransId="{BB6884FB-F17C-4DC0-A53B-5CED9018D689}" sibTransId="{9AEA8740-5819-40E0-9F62-BB252ACB94EA}"/>
    <dgm:cxn modelId="{48E65E26-B13C-4727-A5E0-D8C12FC39659}" srcId="{8BFA4C3C-E215-4921-85F1-6E69804B00CE}" destId="{B5DA48E7-35DF-48F0-9A7B-774B872C9EF8}" srcOrd="2" destOrd="0" parTransId="{25ED7253-C30A-4C4E-A257-8E56C4CF3097}" sibTransId="{1EB648EB-AC1A-4A17-883D-08338F367D3D}"/>
    <dgm:cxn modelId="{7F743634-CA26-42F0-B2F3-A954160B1E02}" srcId="{8BFA4C3C-E215-4921-85F1-6E69804B00CE}" destId="{59201583-32F1-4B3B-8ED3-7E58DFB7B614}" srcOrd="6" destOrd="0" parTransId="{8FAAB1D5-095F-4B8B-A093-26677B479D1D}" sibTransId="{3982B9BD-846B-4A5F-B5A7-9AE70E9D9D39}"/>
    <dgm:cxn modelId="{BBB9E05B-8D78-4A0C-A80B-15CB8638DB57}" type="presOf" srcId="{B5DA48E7-35DF-48F0-9A7B-774B872C9EF8}" destId="{276FE1FF-7DB5-44CF-A8B6-1FA4C5F64731}" srcOrd="0" destOrd="0" presId="urn:microsoft.com/office/officeart/2005/8/layout/vList2"/>
    <dgm:cxn modelId="{6A2D3544-191F-4F7B-B8E6-E690872D1FB5}" type="presOf" srcId="{A90FF215-7918-4FC4-A2A1-BD0C57535D8E}" destId="{4B0732E3-8C45-4785-BABF-5C19A0CEDE59}" srcOrd="0" destOrd="0" presId="urn:microsoft.com/office/officeart/2005/8/layout/vList2"/>
    <dgm:cxn modelId="{717BFE6E-5AAF-4810-BC42-48E0708FEB25}" srcId="{8BFA4C3C-E215-4921-85F1-6E69804B00CE}" destId="{A90FF215-7918-4FC4-A2A1-BD0C57535D8E}" srcOrd="4" destOrd="0" parTransId="{6B4892F8-A82B-4F24-B27F-60694C7A72A5}" sibTransId="{255B6A5D-6274-48B1-89BD-682F84E93679}"/>
    <dgm:cxn modelId="{F39EA77F-71D2-49AC-A96D-0E5A01D7DDB2}" type="presOf" srcId="{FDA6689E-72FE-4119-8F77-B6DD5E2EA88C}" destId="{75DF4295-3DAB-413B-907E-9F3DDEA15E44}" srcOrd="0" destOrd="0" presId="urn:microsoft.com/office/officeart/2005/8/layout/vList2"/>
    <dgm:cxn modelId="{8FA2D19F-3913-4B21-B356-EA0FB91236DF}" type="presOf" srcId="{8BFA4C3C-E215-4921-85F1-6E69804B00CE}" destId="{E6C26B7F-2611-4B71-BF27-32D83C75EFC5}" srcOrd="0" destOrd="0" presId="urn:microsoft.com/office/officeart/2005/8/layout/vList2"/>
    <dgm:cxn modelId="{6D92ABAB-45E1-40BD-84EF-2B5B86B25FE9}" srcId="{8BFA4C3C-E215-4921-85F1-6E69804B00CE}" destId="{FDA6689E-72FE-4119-8F77-B6DD5E2EA88C}" srcOrd="5" destOrd="0" parTransId="{5161952D-7807-4FE2-BD95-D1DA7050FB7F}" sibTransId="{88BE2D63-EECC-4852-B1FF-1FF2CDC0620A}"/>
    <dgm:cxn modelId="{F7E156AF-FE5F-4F12-9048-9E624BB466AC}" srcId="{8BFA4C3C-E215-4921-85F1-6E69804B00CE}" destId="{BE089228-2FF9-432F-A9C2-B19B4997D9B9}" srcOrd="3" destOrd="0" parTransId="{4EE2CA7E-DF93-4C16-A463-C1F5768F6867}" sibTransId="{CB1919AC-A0BB-4C07-A5FE-B6E0B82770BF}"/>
    <dgm:cxn modelId="{E64E23B2-5C05-4FF1-8F4E-67B0B8054E42}" type="presOf" srcId="{40B822C4-5A67-4D6F-85C7-7A7B3FC112CE}" destId="{25A86A99-2E14-4A9D-91C4-DF4CB1740C67}" srcOrd="0" destOrd="0" presId="urn:microsoft.com/office/officeart/2005/8/layout/vList2"/>
    <dgm:cxn modelId="{C74170BD-BF64-42AB-B5F3-72B72FEC2D42}" type="presOf" srcId="{59201583-32F1-4B3B-8ED3-7E58DFB7B614}" destId="{B073F048-6375-4A04-BA6F-2BD4B6EDEDA2}" srcOrd="0" destOrd="0" presId="urn:microsoft.com/office/officeart/2005/8/layout/vList2"/>
    <dgm:cxn modelId="{7CA67AC6-CB0E-4876-9BA9-7C2E3E55AF13}" type="presOf" srcId="{BE089228-2FF9-432F-A9C2-B19B4997D9B9}" destId="{05E27F07-DFBB-4F3C-A4FB-3941FA3AEB9F}" srcOrd="0" destOrd="0" presId="urn:microsoft.com/office/officeart/2005/8/layout/vList2"/>
    <dgm:cxn modelId="{1699B3DA-6E0E-40A6-A8A2-C08BA3BB1B2F}" type="presOf" srcId="{C0B1833B-525E-4B34-9C35-4A855D8D56FB}" destId="{120432A8-9E28-437D-9F0D-A7904F5B359C}" srcOrd="0" destOrd="0" presId="urn:microsoft.com/office/officeart/2005/8/layout/vList2"/>
    <dgm:cxn modelId="{6ABF14E5-7C16-4363-9A11-3BAAB27E9E65}" srcId="{8BFA4C3C-E215-4921-85F1-6E69804B00CE}" destId="{40B822C4-5A67-4D6F-85C7-7A7B3FC112CE}" srcOrd="1" destOrd="0" parTransId="{2339AD5F-C180-4CD2-A17D-A4A58E4BCCAE}" sibTransId="{BD0FDEED-3A88-4A36-BB20-878A45DE9010}"/>
    <dgm:cxn modelId="{EA38C20D-EB49-47DE-9F36-704A1654E442}" type="presParOf" srcId="{E6C26B7F-2611-4B71-BF27-32D83C75EFC5}" destId="{120432A8-9E28-437D-9F0D-A7904F5B359C}" srcOrd="0" destOrd="0" presId="urn:microsoft.com/office/officeart/2005/8/layout/vList2"/>
    <dgm:cxn modelId="{CE1A3B14-A13A-4987-859D-D4B42E9F6A66}" type="presParOf" srcId="{E6C26B7F-2611-4B71-BF27-32D83C75EFC5}" destId="{98BB2F7B-305D-4DAA-B79A-7B830DDCDE30}" srcOrd="1" destOrd="0" presId="urn:microsoft.com/office/officeart/2005/8/layout/vList2"/>
    <dgm:cxn modelId="{E931A854-B450-4E19-8FEF-7930AB24271D}" type="presParOf" srcId="{E6C26B7F-2611-4B71-BF27-32D83C75EFC5}" destId="{25A86A99-2E14-4A9D-91C4-DF4CB1740C67}" srcOrd="2" destOrd="0" presId="urn:microsoft.com/office/officeart/2005/8/layout/vList2"/>
    <dgm:cxn modelId="{1FCEA542-30D1-4B80-9120-1CD0CB043154}" type="presParOf" srcId="{E6C26B7F-2611-4B71-BF27-32D83C75EFC5}" destId="{9CD5AF3A-508D-4EBE-9E0B-17694EF6CB43}" srcOrd="3" destOrd="0" presId="urn:microsoft.com/office/officeart/2005/8/layout/vList2"/>
    <dgm:cxn modelId="{C4C8A6B7-93D7-4444-A46D-FA3E95A5EA77}" type="presParOf" srcId="{E6C26B7F-2611-4B71-BF27-32D83C75EFC5}" destId="{276FE1FF-7DB5-44CF-A8B6-1FA4C5F64731}" srcOrd="4" destOrd="0" presId="urn:microsoft.com/office/officeart/2005/8/layout/vList2"/>
    <dgm:cxn modelId="{B8929A9B-C6F6-434B-8547-220AAC44FD8E}" type="presParOf" srcId="{E6C26B7F-2611-4B71-BF27-32D83C75EFC5}" destId="{ECD2871E-5172-41EB-B43E-44D6272AA823}" srcOrd="5" destOrd="0" presId="urn:microsoft.com/office/officeart/2005/8/layout/vList2"/>
    <dgm:cxn modelId="{0DD7FD09-37A6-43F3-AF07-C98C928BE285}" type="presParOf" srcId="{E6C26B7F-2611-4B71-BF27-32D83C75EFC5}" destId="{05E27F07-DFBB-4F3C-A4FB-3941FA3AEB9F}" srcOrd="6" destOrd="0" presId="urn:microsoft.com/office/officeart/2005/8/layout/vList2"/>
    <dgm:cxn modelId="{6752CD6E-FC54-4116-ACDC-444C0BBE7FFB}" type="presParOf" srcId="{E6C26B7F-2611-4B71-BF27-32D83C75EFC5}" destId="{75F68630-B477-403B-99EE-2D0E5DFE0075}" srcOrd="7" destOrd="0" presId="urn:microsoft.com/office/officeart/2005/8/layout/vList2"/>
    <dgm:cxn modelId="{4CB8E295-88BD-44C5-B17E-ABB99C8456F9}" type="presParOf" srcId="{E6C26B7F-2611-4B71-BF27-32D83C75EFC5}" destId="{4B0732E3-8C45-4785-BABF-5C19A0CEDE59}" srcOrd="8" destOrd="0" presId="urn:microsoft.com/office/officeart/2005/8/layout/vList2"/>
    <dgm:cxn modelId="{F8114E11-6765-472F-AC1B-FED52D98C85D}" type="presParOf" srcId="{E6C26B7F-2611-4B71-BF27-32D83C75EFC5}" destId="{F12E6C29-771A-4A72-9C47-FCC16CA3D2B8}" srcOrd="9" destOrd="0" presId="urn:microsoft.com/office/officeart/2005/8/layout/vList2"/>
    <dgm:cxn modelId="{57C3CCD9-0DE4-457B-BFC8-30EB75775507}" type="presParOf" srcId="{E6C26B7F-2611-4B71-BF27-32D83C75EFC5}" destId="{75DF4295-3DAB-413B-907E-9F3DDEA15E44}" srcOrd="10" destOrd="0" presId="urn:microsoft.com/office/officeart/2005/8/layout/vList2"/>
    <dgm:cxn modelId="{2732DEED-86E6-45F6-8E64-A26B09371DC7}" type="presParOf" srcId="{E6C26B7F-2611-4B71-BF27-32D83C75EFC5}" destId="{25B63A49-C969-4CF5-BF3A-BCE4A009F579}" srcOrd="11" destOrd="0" presId="urn:microsoft.com/office/officeart/2005/8/layout/vList2"/>
    <dgm:cxn modelId="{1C1C6C0F-C582-4CBE-AC88-76EEA89F33E4}" type="presParOf" srcId="{E6C26B7F-2611-4B71-BF27-32D83C75EFC5}" destId="{B073F048-6375-4A04-BA6F-2BD4B6EDEDA2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B1629789-2B9F-4907-A5A2-A865CBA8FCA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A52285C4-FC7E-4A2A-870E-9CC391F72FBE}">
      <dgm:prSet/>
      <dgm:spPr/>
      <dgm:t>
        <a:bodyPr/>
        <a:lstStyle/>
        <a:p>
          <a:r>
            <a:rPr lang="es-MX" dirty="0">
              <a:latin typeface="Montserrat" panose="00000500000000000000" pitchFamily="50" charset="0"/>
            </a:rPr>
            <a:t>Las C5 convertasas generadas activación de los componentes finales del sistema del complemento.</a:t>
          </a:r>
          <a:endParaRPr lang="es-CO" dirty="0">
            <a:latin typeface="Montserrat" panose="00000500000000000000" pitchFamily="50" charset="0"/>
          </a:endParaRPr>
        </a:p>
      </dgm:t>
    </dgm:pt>
    <dgm:pt modelId="{D0FB16CA-AA16-46E9-882B-17D8270EE672}" type="parTrans" cxnId="{0FB656D9-BEB3-441D-ADE8-6E92C96F3442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3BB1C75A-2274-4C19-8982-F633949FC38F}" type="sibTrans" cxnId="{0FB656D9-BEB3-441D-ADE8-6E92C96F3442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F342F83D-8355-4308-92C2-A8189FD355C7}">
      <dgm:prSet/>
      <dgm:spPr/>
      <dgm:t>
        <a:bodyPr/>
        <a:lstStyle/>
        <a:p>
          <a:r>
            <a:rPr lang="es-MX" dirty="0">
              <a:latin typeface="Montserrat" panose="00000500000000000000" pitchFamily="50" charset="0"/>
            </a:rPr>
            <a:t>Culmina en la formación del ataque de membrana capaz de destruir células.</a:t>
          </a:r>
          <a:endParaRPr lang="es-CO" dirty="0">
            <a:latin typeface="Montserrat" panose="00000500000000000000" pitchFamily="50" charset="0"/>
          </a:endParaRPr>
        </a:p>
      </dgm:t>
    </dgm:pt>
    <dgm:pt modelId="{8CE166F5-310C-464F-9D01-FAF25DBC4015}" type="parTrans" cxnId="{BBEE7782-B959-4188-A2EB-A6AF3D860B52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F65214E7-6280-4A79-AC10-D4A720733857}" type="sibTrans" cxnId="{BBEE7782-B959-4188-A2EB-A6AF3D860B52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0E2798F0-2F5B-4E38-A77F-6FBF2F1C6A2D}">
      <dgm:prSet/>
      <dgm:spPr/>
      <dgm:t>
        <a:bodyPr/>
        <a:lstStyle/>
        <a:p>
          <a:r>
            <a:rPr lang="es-MX" dirty="0">
              <a:latin typeface="Montserrat" panose="00000500000000000000" pitchFamily="50" charset="0"/>
            </a:rPr>
            <a:t>C5 convertasa escinde C5a (liberado) y C5b (unido) a C6,C7 (C5b,6,7).</a:t>
          </a:r>
          <a:endParaRPr lang="es-CO" dirty="0">
            <a:latin typeface="Montserrat" panose="00000500000000000000" pitchFamily="50" charset="0"/>
          </a:endParaRPr>
        </a:p>
      </dgm:t>
    </dgm:pt>
    <dgm:pt modelId="{D253A42E-6DBD-486B-A309-C030E36217C1}" type="parTrans" cxnId="{5590F75B-2184-432F-91A6-2C2329F98EB5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88C4FAED-D0BA-4E58-92C1-1BEEB64FBA4E}" type="sibTrans" cxnId="{5590F75B-2184-432F-91A6-2C2329F98EB5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CB1A90FD-6ADD-4D90-BDCA-2FB4F705BBB8}">
      <dgm:prSet/>
      <dgm:spPr/>
      <dgm:t>
        <a:bodyPr/>
        <a:lstStyle/>
        <a:p>
          <a:r>
            <a:rPr lang="es-MX" dirty="0">
              <a:latin typeface="Montserrat" panose="00000500000000000000" pitchFamily="50" charset="0"/>
            </a:rPr>
            <a:t>C7 hidrófobo se inserta en membrana celular, se convierte en receptor de C8 (C5b,6,7,8), capacidad limitada para lisar células.</a:t>
          </a:r>
          <a:endParaRPr lang="es-CO" dirty="0">
            <a:latin typeface="Montserrat" panose="00000500000000000000" pitchFamily="50" charset="0"/>
          </a:endParaRPr>
        </a:p>
      </dgm:t>
    </dgm:pt>
    <dgm:pt modelId="{50E2AB18-3D53-4E81-9219-CE7A7DDB0BA2}" type="parTrans" cxnId="{55BABC08-53B5-4AE7-B05C-7E12A0E4FAA7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0061611A-F1F8-4723-A02A-5CD709F2FC75}" type="sibTrans" cxnId="{55BABC08-53B5-4AE7-B05C-7E12A0E4FAA7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C885D4DE-E4F2-4A07-BFFF-510859F10239}">
      <dgm:prSet/>
      <dgm:spPr/>
      <dgm:t>
        <a:bodyPr/>
        <a:lstStyle/>
        <a:p>
          <a:r>
            <a:rPr lang="es-MX" dirty="0">
              <a:latin typeface="Montserrat" panose="00000500000000000000" pitchFamily="50" charset="0"/>
            </a:rPr>
            <a:t>Tras unión de C9, se completa CAM.</a:t>
          </a:r>
          <a:endParaRPr lang="es-CO" dirty="0">
            <a:latin typeface="Montserrat" panose="00000500000000000000" pitchFamily="50" charset="0"/>
          </a:endParaRPr>
        </a:p>
      </dgm:t>
    </dgm:pt>
    <dgm:pt modelId="{F9847B8A-C9AC-483A-879E-FF7EC6FF9946}" type="parTrans" cxnId="{70098805-7528-43B9-96B6-B2BC50062AD6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015ED136-A081-431E-958B-838536D2E391}" type="sibTrans" cxnId="{70098805-7528-43B9-96B6-B2BC50062AD6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F81D74B9-F2AC-420D-8B0A-435387689559}">
      <dgm:prSet/>
      <dgm:spPr/>
      <dgm:t>
        <a:bodyPr/>
        <a:lstStyle/>
        <a:p>
          <a:r>
            <a:rPr lang="es-MX" dirty="0">
              <a:latin typeface="Montserrat" panose="00000500000000000000" pitchFamily="50" charset="0"/>
            </a:rPr>
            <a:t>C9 forma poros en la membrana plasmática, similares a los producidos por la perforina (proteína citolítica de los gránulos que existe en los LTC y NK.</a:t>
          </a:r>
          <a:endParaRPr lang="es-CO" dirty="0">
            <a:latin typeface="Montserrat" panose="00000500000000000000" pitchFamily="50" charset="0"/>
          </a:endParaRPr>
        </a:p>
      </dgm:t>
    </dgm:pt>
    <dgm:pt modelId="{9095930F-2E82-4FA3-A112-54EB6F6FBE81}" type="parTrans" cxnId="{9A495150-CFB0-49DC-AEBC-74DC756624C6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37A16A8F-5E9A-4C79-A8F1-889EDA51904E}" type="sibTrans" cxnId="{9A495150-CFB0-49DC-AEBC-74DC756624C6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46EB9C1D-B85E-4389-9009-BC54591886B0}" type="pres">
      <dgm:prSet presAssocID="{B1629789-2B9F-4907-A5A2-A865CBA8FCA3}" presName="CompostProcess" presStyleCnt="0">
        <dgm:presLayoutVars>
          <dgm:dir/>
          <dgm:resizeHandles val="exact"/>
        </dgm:presLayoutVars>
      </dgm:prSet>
      <dgm:spPr/>
    </dgm:pt>
    <dgm:pt modelId="{90566320-E361-4119-A4E9-CF31FAC07457}" type="pres">
      <dgm:prSet presAssocID="{B1629789-2B9F-4907-A5A2-A865CBA8FCA3}" presName="arrow" presStyleLbl="bgShp" presStyleIdx="0" presStyleCnt="1"/>
      <dgm:spPr/>
    </dgm:pt>
    <dgm:pt modelId="{5F9099A2-9511-4BD7-87B4-4BF03584AA9F}" type="pres">
      <dgm:prSet presAssocID="{B1629789-2B9F-4907-A5A2-A865CBA8FCA3}" presName="linearProcess" presStyleCnt="0"/>
      <dgm:spPr/>
    </dgm:pt>
    <dgm:pt modelId="{B5EEF319-1777-4D71-AA54-66892310824F}" type="pres">
      <dgm:prSet presAssocID="{A52285C4-FC7E-4A2A-870E-9CC391F72FBE}" presName="textNode" presStyleLbl="node1" presStyleIdx="0" presStyleCnt="6">
        <dgm:presLayoutVars>
          <dgm:bulletEnabled val="1"/>
        </dgm:presLayoutVars>
      </dgm:prSet>
      <dgm:spPr/>
    </dgm:pt>
    <dgm:pt modelId="{06B9109F-DE21-4535-9D2D-7C9B46C88329}" type="pres">
      <dgm:prSet presAssocID="{3BB1C75A-2274-4C19-8982-F633949FC38F}" presName="sibTrans" presStyleCnt="0"/>
      <dgm:spPr/>
    </dgm:pt>
    <dgm:pt modelId="{D82DB616-927B-4B09-8BB8-4113685FE952}" type="pres">
      <dgm:prSet presAssocID="{F342F83D-8355-4308-92C2-A8189FD355C7}" presName="textNode" presStyleLbl="node1" presStyleIdx="1" presStyleCnt="6">
        <dgm:presLayoutVars>
          <dgm:bulletEnabled val="1"/>
        </dgm:presLayoutVars>
      </dgm:prSet>
      <dgm:spPr/>
    </dgm:pt>
    <dgm:pt modelId="{45A0849A-BE6C-415F-8457-94C6F4972B78}" type="pres">
      <dgm:prSet presAssocID="{F65214E7-6280-4A79-AC10-D4A720733857}" presName="sibTrans" presStyleCnt="0"/>
      <dgm:spPr/>
    </dgm:pt>
    <dgm:pt modelId="{B602EBCF-19DA-4297-B1B2-44D2A92FC03D}" type="pres">
      <dgm:prSet presAssocID="{0E2798F0-2F5B-4E38-A77F-6FBF2F1C6A2D}" presName="textNode" presStyleLbl="node1" presStyleIdx="2" presStyleCnt="6">
        <dgm:presLayoutVars>
          <dgm:bulletEnabled val="1"/>
        </dgm:presLayoutVars>
      </dgm:prSet>
      <dgm:spPr/>
    </dgm:pt>
    <dgm:pt modelId="{F68F5995-9282-4ED4-85F5-7C96D91F84B6}" type="pres">
      <dgm:prSet presAssocID="{88C4FAED-D0BA-4E58-92C1-1BEEB64FBA4E}" presName="sibTrans" presStyleCnt="0"/>
      <dgm:spPr/>
    </dgm:pt>
    <dgm:pt modelId="{0189A81A-EDDC-4A8C-A4C1-113156DEB55B}" type="pres">
      <dgm:prSet presAssocID="{CB1A90FD-6ADD-4D90-BDCA-2FB4F705BBB8}" presName="textNode" presStyleLbl="node1" presStyleIdx="3" presStyleCnt="6">
        <dgm:presLayoutVars>
          <dgm:bulletEnabled val="1"/>
        </dgm:presLayoutVars>
      </dgm:prSet>
      <dgm:spPr/>
    </dgm:pt>
    <dgm:pt modelId="{F5A7AA8D-A18D-4092-A384-78C4E39276E2}" type="pres">
      <dgm:prSet presAssocID="{0061611A-F1F8-4723-A02A-5CD709F2FC75}" presName="sibTrans" presStyleCnt="0"/>
      <dgm:spPr/>
    </dgm:pt>
    <dgm:pt modelId="{E3565BD6-3917-45DB-A41E-D8F1182789C1}" type="pres">
      <dgm:prSet presAssocID="{C885D4DE-E4F2-4A07-BFFF-510859F10239}" presName="textNode" presStyleLbl="node1" presStyleIdx="4" presStyleCnt="6">
        <dgm:presLayoutVars>
          <dgm:bulletEnabled val="1"/>
        </dgm:presLayoutVars>
      </dgm:prSet>
      <dgm:spPr/>
    </dgm:pt>
    <dgm:pt modelId="{87CA2A8F-EE82-4961-9745-31CF583F45B5}" type="pres">
      <dgm:prSet presAssocID="{015ED136-A081-431E-958B-838536D2E391}" presName="sibTrans" presStyleCnt="0"/>
      <dgm:spPr/>
    </dgm:pt>
    <dgm:pt modelId="{A2F112B1-519D-49CF-982D-7EAA7AFE88EB}" type="pres">
      <dgm:prSet presAssocID="{F81D74B9-F2AC-420D-8B0A-435387689559}" presName="textNode" presStyleLbl="node1" presStyleIdx="5" presStyleCnt="6" custLinFactNeighborX="14139" custLinFactNeighborY="-773">
        <dgm:presLayoutVars>
          <dgm:bulletEnabled val="1"/>
        </dgm:presLayoutVars>
      </dgm:prSet>
      <dgm:spPr/>
    </dgm:pt>
  </dgm:ptLst>
  <dgm:cxnLst>
    <dgm:cxn modelId="{632C6000-82E9-4F86-8450-6CC901A68929}" type="presOf" srcId="{0E2798F0-2F5B-4E38-A77F-6FBF2F1C6A2D}" destId="{B602EBCF-19DA-4297-B1B2-44D2A92FC03D}" srcOrd="0" destOrd="0" presId="urn:microsoft.com/office/officeart/2005/8/layout/hProcess9"/>
    <dgm:cxn modelId="{70098805-7528-43B9-96B6-B2BC50062AD6}" srcId="{B1629789-2B9F-4907-A5A2-A865CBA8FCA3}" destId="{C885D4DE-E4F2-4A07-BFFF-510859F10239}" srcOrd="4" destOrd="0" parTransId="{F9847B8A-C9AC-483A-879E-FF7EC6FF9946}" sibTransId="{015ED136-A081-431E-958B-838536D2E391}"/>
    <dgm:cxn modelId="{55BABC08-53B5-4AE7-B05C-7E12A0E4FAA7}" srcId="{B1629789-2B9F-4907-A5A2-A865CBA8FCA3}" destId="{CB1A90FD-6ADD-4D90-BDCA-2FB4F705BBB8}" srcOrd="3" destOrd="0" parTransId="{50E2AB18-3D53-4E81-9219-CE7A7DDB0BA2}" sibTransId="{0061611A-F1F8-4723-A02A-5CD709F2FC75}"/>
    <dgm:cxn modelId="{03F8202F-A8D8-4E98-A1AD-1D44FFA1F9B4}" type="presOf" srcId="{F81D74B9-F2AC-420D-8B0A-435387689559}" destId="{A2F112B1-519D-49CF-982D-7EAA7AFE88EB}" srcOrd="0" destOrd="0" presId="urn:microsoft.com/office/officeart/2005/8/layout/hProcess9"/>
    <dgm:cxn modelId="{5590F75B-2184-432F-91A6-2C2329F98EB5}" srcId="{B1629789-2B9F-4907-A5A2-A865CBA8FCA3}" destId="{0E2798F0-2F5B-4E38-A77F-6FBF2F1C6A2D}" srcOrd="2" destOrd="0" parTransId="{D253A42E-6DBD-486B-A309-C030E36217C1}" sibTransId="{88C4FAED-D0BA-4E58-92C1-1BEEB64FBA4E}"/>
    <dgm:cxn modelId="{F5EB585D-4471-47DB-9085-DF7452699C5C}" type="presOf" srcId="{C885D4DE-E4F2-4A07-BFFF-510859F10239}" destId="{E3565BD6-3917-45DB-A41E-D8F1182789C1}" srcOrd="0" destOrd="0" presId="urn:microsoft.com/office/officeart/2005/8/layout/hProcess9"/>
    <dgm:cxn modelId="{FF214043-12BC-48EE-83C1-E92E55A68BAA}" type="presOf" srcId="{B1629789-2B9F-4907-A5A2-A865CBA8FCA3}" destId="{46EB9C1D-B85E-4389-9009-BC54591886B0}" srcOrd="0" destOrd="0" presId="urn:microsoft.com/office/officeart/2005/8/layout/hProcess9"/>
    <dgm:cxn modelId="{7ED9C76C-57C7-4B8E-942E-55EEF50FBC27}" type="presOf" srcId="{A52285C4-FC7E-4A2A-870E-9CC391F72FBE}" destId="{B5EEF319-1777-4D71-AA54-66892310824F}" srcOrd="0" destOrd="0" presId="urn:microsoft.com/office/officeart/2005/8/layout/hProcess9"/>
    <dgm:cxn modelId="{9A495150-CFB0-49DC-AEBC-74DC756624C6}" srcId="{B1629789-2B9F-4907-A5A2-A865CBA8FCA3}" destId="{F81D74B9-F2AC-420D-8B0A-435387689559}" srcOrd="5" destOrd="0" parTransId="{9095930F-2E82-4FA3-A112-54EB6F6FBE81}" sibTransId="{37A16A8F-5E9A-4C79-A8F1-889EDA51904E}"/>
    <dgm:cxn modelId="{BBEE7782-B959-4188-A2EB-A6AF3D860B52}" srcId="{B1629789-2B9F-4907-A5A2-A865CBA8FCA3}" destId="{F342F83D-8355-4308-92C2-A8189FD355C7}" srcOrd="1" destOrd="0" parTransId="{8CE166F5-310C-464F-9D01-FAF25DBC4015}" sibTransId="{F65214E7-6280-4A79-AC10-D4A720733857}"/>
    <dgm:cxn modelId="{8258B985-BCBB-44E9-85A0-BD61BB3164B3}" type="presOf" srcId="{CB1A90FD-6ADD-4D90-BDCA-2FB4F705BBB8}" destId="{0189A81A-EDDC-4A8C-A4C1-113156DEB55B}" srcOrd="0" destOrd="0" presId="urn:microsoft.com/office/officeart/2005/8/layout/hProcess9"/>
    <dgm:cxn modelId="{24DD7F8B-CD95-4BB3-825F-8878E14481DC}" type="presOf" srcId="{F342F83D-8355-4308-92C2-A8189FD355C7}" destId="{D82DB616-927B-4B09-8BB8-4113685FE952}" srcOrd="0" destOrd="0" presId="urn:microsoft.com/office/officeart/2005/8/layout/hProcess9"/>
    <dgm:cxn modelId="{0FB656D9-BEB3-441D-ADE8-6E92C96F3442}" srcId="{B1629789-2B9F-4907-A5A2-A865CBA8FCA3}" destId="{A52285C4-FC7E-4A2A-870E-9CC391F72FBE}" srcOrd="0" destOrd="0" parTransId="{D0FB16CA-AA16-46E9-882B-17D8270EE672}" sibTransId="{3BB1C75A-2274-4C19-8982-F633949FC38F}"/>
    <dgm:cxn modelId="{8AB868C0-675F-4F58-A3ED-57CAD053E28A}" type="presParOf" srcId="{46EB9C1D-B85E-4389-9009-BC54591886B0}" destId="{90566320-E361-4119-A4E9-CF31FAC07457}" srcOrd="0" destOrd="0" presId="urn:microsoft.com/office/officeart/2005/8/layout/hProcess9"/>
    <dgm:cxn modelId="{EC6F7D81-3614-4217-97C2-73232423E7C3}" type="presParOf" srcId="{46EB9C1D-B85E-4389-9009-BC54591886B0}" destId="{5F9099A2-9511-4BD7-87B4-4BF03584AA9F}" srcOrd="1" destOrd="0" presId="urn:microsoft.com/office/officeart/2005/8/layout/hProcess9"/>
    <dgm:cxn modelId="{C0A02EA9-2358-4C5C-834D-4C6FB8F61B03}" type="presParOf" srcId="{5F9099A2-9511-4BD7-87B4-4BF03584AA9F}" destId="{B5EEF319-1777-4D71-AA54-66892310824F}" srcOrd="0" destOrd="0" presId="urn:microsoft.com/office/officeart/2005/8/layout/hProcess9"/>
    <dgm:cxn modelId="{CBD22AA1-C576-4660-B776-176B67161112}" type="presParOf" srcId="{5F9099A2-9511-4BD7-87B4-4BF03584AA9F}" destId="{06B9109F-DE21-4535-9D2D-7C9B46C88329}" srcOrd="1" destOrd="0" presId="urn:microsoft.com/office/officeart/2005/8/layout/hProcess9"/>
    <dgm:cxn modelId="{667C9FE7-6187-4690-9513-0234885C10AD}" type="presParOf" srcId="{5F9099A2-9511-4BD7-87B4-4BF03584AA9F}" destId="{D82DB616-927B-4B09-8BB8-4113685FE952}" srcOrd="2" destOrd="0" presId="urn:microsoft.com/office/officeart/2005/8/layout/hProcess9"/>
    <dgm:cxn modelId="{FB3DB764-146A-4209-8A49-7D7F54FB272D}" type="presParOf" srcId="{5F9099A2-9511-4BD7-87B4-4BF03584AA9F}" destId="{45A0849A-BE6C-415F-8457-94C6F4972B78}" srcOrd="3" destOrd="0" presId="urn:microsoft.com/office/officeart/2005/8/layout/hProcess9"/>
    <dgm:cxn modelId="{6AC28822-CEC3-4EB7-A143-DE83BC46DE5D}" type="presParOf" srcId="{5F9099A2-9511-4BD7-87B4-4BF03584AA9F}" destId="{B602EBCF-19DA-4297-B1B2-44D2A92FC03D}" srcOrd="4" destOrd="0" presId="urn:microsoft.com/office/officeart/2005/8/layout/hProcess9"/>
    <dgm:cxn modelId="{BF3C0C5B-E1A5-4660-A672-15D5F684A22E}" type="presParOf" srcId="{5F9099A2-9511-4BD7-87B4-4BF03584AA9F}" destId="{F68F5995-9282-4ED4-85F5-7C96D91F84B6}" srcOrd="5" destOrd="0" presId="urn:microsoft.com/office/officeart/2005/8/layout/hProcess9"/>
    <dgm:cxn modelId="{A5135327-3510-436E-BE9D-61A69E58E776}" type="presParOf" srcId="{5F9099A2-9511-4BD7-87B4-4BF03584AA9F}" destId="{0189A81A-EDDC-4A8C-A4C1-113156DEB55B}" srcOrd="6" destOrd="0" presId="urn:microsoft.com/office/officeart/2005/8/layout/hProcess9"/>
    <dgm:cxn modelId="{584F23FC-CB37-42AE-AB0B-3E061018AD83}" type="presParOf" srcId="{5F9099A2-9511-4BD7-87B4-4BF03584AA9F}" destId="{F5A7AA8D-A18D-4092-A384-78C4E39276E2}" srcOrd="7" destOrd="0" presId="urn:microsoft.com/office/officeart/2005/8/layout/hProcess9"/>
    <dgm:cxn modelId="{70056929-4254-434B-AAD6-2B373963ED43}" type="presParOf" srcId="{5F9099A2-9511-4BD7-87B4-4BF03584AA9F}" destId="{E3565BD6-3917-45DB-A41E-D8F1182789C1}" srcOrd="8" destOrd="0" presId="urn:microsoft.com/office/officeart/2005/8/layout/hProcess9"/>
    <dgm:cxn modelId="{57CC8E27-87C0-4983-B60D-AF22362A8A51}" type="presParOf" srcId="{5F9099A2-9511-4BD7-87B4-4BF03584AA9F}" destId="{87CA2A8F-EE82-4961-9745-31CF583F45B5}" srcOrd="9" destOrd="0" presId="urn:microsoft.com/office/officeart/2005/8/layout/hProcess9"/>
    <dgm:cxn modelId="{0B375D8A-C366-46E0-89B3-9BB51C786FD1}" type="presParOf" srcId="{5F9099A2-9511-4BD7-87B4-4BF03584AA9F}" destId="{A2F112B1-519D-49CF-982D-7EAA7AFE88EB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0F7062A-D778-4C10-849D-F29CC155CF8A}" type="doc">
      <dgm:prSet loTypeId="urn:microsoft.com/office/officeart/2005/8/layout/cycle2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5C446757-78C6-4F3A-AF23-5D789CBD0B98}">
      <dgm:prSet custT="1"/>
      <dgm:spPr/>
      <dgm:t>
        <a:bodyPr/>
        <a:lstStyle/>
        <a:p>
          <a:r>
            <a:rPr lang="es-CO" sz="1200" dirty="0">
              <a:latin typeface="Montserrat" panose="00000500000000000000" pitchFamily="50" charset="0"/>
            </a:rPr>
            <a:t>Fases de respuesta inmunitaria humoral.</a:t>
          </a:r>
        </a:p>
      </dgm:t>
    </dgm:pt>
    <dgm:pt modelId="{31F556CC-BCDE-4568-8D8D-09DC0CC5B90C}" type="parTrans" cxnId="{4CC88B52-9282-419A-9CF0-7CDAE0D212E3}">
      <dgm:prSet/>
      <dgm:spPr/>
      <dgm:t>
        <a:bodyPr/>
        <a:lstStyle/>
        <a:p>
          <a:endParaRPr lang="es-CO" sz="2000">
            <a:latin typeface="Montserrat" panose="00000500000000000000" pitchFamily="50" charset="0"/>
          </a:endParaRPr>
        </a:p>
      </dgm:t>
    </dgm:pt>
    <dgm:pt modelId="{722C04FB-966A-45A5-B3EC-0F20B4C3997A}" type="sibTrans" cxnId="{4CC88B52-9282-419A-9CF0-7CDAE0D212E3}">
      <dgm:prSet custT="1"/>
      <dgm:spPr/>
      <dgm:t>
        <a:bodyPr/>
        <a:lstStyle/>
        <a:p>
          <a:endParaRPr lang="es-CO" sz="1000" dirty="0">
            <a:latin typeface="Montserrat" panose="00000500000000000000" pitchFamily="50" charset="0"/>
          </a:endParaRPr>
        </a:p>
      </dgm:t>
    </dgm:pt>
    <dgm:pt modelId="{79A06689-53E6-40E1-8D06-144410E944DF}">
      <dgm:prSet custT="1"/>
      <dgm:spPr/>
      <dgm:t>
        <a:bodyPr/>
        <a:lstStyle/>
        <a:p>
          <a:r>
            <a:rPr lang="es-CO" sz="1200" dirty="0">
              <a:latin typeface="Montserrat" panose="00000500000000000000" pitchFamily="50" charset="0"/>
            </a:rPr>
            <a:t>Captación y muestra de los antígenos microbianos.</a:t>
          </a:r>
        </a:p>
      </dgm:t>
    </dgm:pt>
    <dgm:pt modelId="{94435FB6-D3AC-48DE-AD72-B8235E8CA8D4}" type="parTrans" cxnId="{264CE8A7-6804-4851-AD54-D5B89B4A73B5}">
      <dgm:prSet/>
      <dgm:spPr/>
      <dgm:t>
        <a:bodyPr/>
        <a:lstStyle/>
        <a:p>
          <a:endParaRPr lang="es-CO" sz="2000">
            <a:latin typeface="Montserrat" panose="00000500000000000000" pitchFamily="50" charset="0"/>
          </a:endParaRPr>
        </a:p>
      </dgm:t>
    </dgm:pt>
    <dgm:pt modelId="{B85D885C-A22D-4EB2-993A-12C6F7D738D0}" type="sibTrans" cxnId="{264CE8A7-6804-4851-AD54-D5B89B4A73B5}">
      <dgm:prSet custT="1"/>
      <dgm:spPr/>
      <dgm:t>
        <a:bodyPr/>
        <a:lstStyle/>
        <a:p>
          <a:endParaRPr lang="es-CO" sz="1000" dirty="0">
            <a:latin typeface="Montserrat" panose="00000500000000000000" pitchFamily="50" charset="0"/>
          </a:endParaRPr>
        </a:p>
      </dgm:t>
    </dgm:pt>
    <dgm:pt modelId="{A85B5C06-6A7D-4B53-8E8E-DAE296F028AA}">
      <dgm:prSet custT="1"/>
      <dgm:spPr/>
      <dgm:t>
        <a:bodyPr/>
        <a:lstStyle/>
        <a:p>
          <a:r>
            <a:rPr lang="es-CO" sz="1200" dirty="0">
              <a:latin typeface="Montserrat" panose="00000500000000000000" pitchFamily="50" charset="0"/>
            </a:rPr>
            <a:t>Reconocimiento del antígeno por parte de linfocitos.</a:t>
          </a:r>
        </a:p>
      </dgm:t>
    </dgm:pt>
    <dgm:pt modelId="{175FD53C-4C55-46E3-8663-9C264870CB5C}" type="parTrans" cxnId="{534F6F42-7C01-4DEA-9851-258A32048533}">
      <dgm:prSet/>
      <dgm:spPr/>
      <dgm:t>
        <a:bodyPr/>
        <a:lstStyle/>
        <a:p>
          <a:endParaRPr lang="es-CO" sz="2000">
            <a:latin typeface="Montserrat" panose="00000500000000000000" pitchFamily="50" charset="0"/>
          </a:endParaRPr>
        </a:p>
      </dgm:t>
    </dgm:pt>
    <dgm:pt modelId="{07ACFA7F-EC07-453A-A6D0-065018332E92}" type="sibTrans" cxnId="{534F6F42-7C01-4DEA-9851-258A32048533}">
      <dgm:prSet custT="1"/>
      <dgm:spPr/>
      <dgm:t>
        <a:bodyPr/>
        <a:lstStyle/>
        <a:p>
          <a:endParaRPr lang="es-CO" sz="1000" dirty="0">
            <a:latin typeface="Montserrat" panose="00000500000000000000" pitchFamily="50" charset="0"/>
          </a:endParaRPr>
        </a:p>
      </dgm:t>
    </dgm:pt>
    <dgm:pt modelId="{053DAB55-57D3-45F1-833E-127FD2FE2957}">
      <dgm:prSet custT="1"/>
      <dgm:spPr>
        <a:solidFill>
          <a:srgbClr val="0070C0"/>
        </a:solidFill>
      </dgm:spPr>
      <dgm:t>
        <a:bodyPr/>
        <a:lstStyle/>
        <a:p>
          <a:r>
            <a:rPr lang="es-CO" sz="1200" dirty="0">
              <a:latin typeface="Montserrat" panose="00000500000000000000" pitchFamily="50" charset="0"/>
            </a:rPr>
            <a:t>Activación de linfocitos B y eliminación de  micro - organismos extracelulares.</a:t>
          </a:r>
        </a:p>
      </dgm:t>
    </dgm:pt>
    <dgm:pt modelId="{FE5B23BB-455E-4EDB-BE8A-5E7496AC4243}" type="parTrans" cxnId="{CE017237-2937-4284-AA32-AF54593AB20E}">
      <dgm:prSet/>
      <dgm:spPr/>
      <dgm:t>
        <a:bodyPr/>
        <a:lstStyle/>
        <a:p>
          <a:endParaRPr lang="es-CO" sz="2000">
            <a:latin typeface="Montserrat" panose="00000500000000000000" pitchFamily="50" charset="0"/>
          </a:endParaRPr>
        </a:p>
      </dgm:t>
    </dgm:pt>
    <dgm:pt modelId="{2B94266A-A2F5-4F41-B5AF-9B52FA7E6ED2}" type="sibTrans" cxnId="{CE017237-2937-4284-AA32-AF54593AB20E}">
      <dgm:prSet custT="1"/>
      <dgm:spPr>
        <a:solidFill>
          <a:srgbClr val="0070C0"/>
        </a:solidFill>
      </dgm:spPr>
      <dgm:t>
        <a:bodyPr/>
        <a:lstStyle/>
        <a:p>
          <a:endParaRPr lang="es-CO" sz="1000" dirty="0">
            <a:latin typeface="Montserrat" panose="00000500000000000000" pitchFamily="50" charset="0"/>
          </a:endParaRPr>
        </a:p>
      </dgm:t>
    </dgm:pt>
    <dgm:pt modelId="{43FF81DC-CDE1-4F49-A2FC-5FEF1DD0CE97}" type="pres">
      <dgm:prSet presAssocID="{60F7062A-D778-4C10-849D-F29CC155CF8A}" presName="cycle" presStyleCnt="0">
        <dgm:presLayoutVars>
          <dgm:dir/>
          <dgm:resizeHandles val="exact"/>
        </dgm:presLayoutVars>
      </dgm:prSet>
      <dgm:spPr/>
    </dgm:pt>
    <dgm:pt modelId="{EC818118-2BF3-4FF6-88D7-1CCF4EBB1816}" type="pres">
      <dgm:prSet presAssocID="{5C446757-78C6-4F3A-AF23-5D789CBD0B98}" presName="node" presStyleLbl="node1" presStyleIdx="0" presStyleCnt="4">
        <dgm:presLayoutVars>
          <dgm:bulletEnabled val="1"/>
        </dgm:presLayoutVars>
      </dgm:prSet>
      <dgm:spPr/>
    </dgm:pt>
    <dgm:pt modelId="{D1023CCF-5220-44A1-AF72-13F97257706B}" type="pres">
      <dgm:prSet presAssocID="{722C04FB-966A-45A5-B3EC-0F20B4C3997A}" presName="sibTrans" presStyleLbl="sibTrans2D1" presStyleIdx="0" presStyleCnt="4"/>
      <dgm:spPr/>
    </dgm:pt>
    <dgm:pt modelId="{0D722B00-87AD-42AD-95DC-F936EC272900}" type="pres">
      <dgm:prSet presAssocID="{722C04FB-966A-45A5-B3EC-0F20B4C3997A}" presName="connectorText" presStyleLbl="sibTrans2D1" presStyleIdx="0" presStyleCnt="4"/>
      <dgm:spPr/>
    </dgm:pt>
    <dgm:pt modelId="{AB6E30A3-7E4B-47BD-8CEA-9249A2D30BE5}" type="pres">
      <dgm:prSet presAssocID="{79A06689-53E6-40E1-8D06-144410E944DF}" presName="node" presStyleLbl="node1" presStyleIdx="1" presStyleCnt="4">
        <dgm:presLayoutVars>
          <dgm:bulletEnabled val="1"/>
        </dgm:presLayoutVars>
      </dgm:prSet>
      <dgm:spPr/>
    </dgm:pt>
    <dgm:pt modelId="{FF24B323-3E99-4638-9CEC-6C3C5BEE23A8}" type="pres">
      <dgm:prSet presAssocID="{B85D885C-A22D-4EB2-993A-12C6F7D738D0}" presName="sibTrans" presStyleLbl="sibTrans2D1" presStyleIdx="1" presStyleCnt="4"/>
      <dgm:spPr/>
    </dgm:pt>
    <dgm:pt modelId="{0A37EA5B-EA07-4C40-8300-43F752019355}" type="pres">
      <dgm:prSet presAssocID="{B85D885C-A22D-4EB2-993A-12C6F7D738D0}" presName="connectorText" presStyleLbl="sibTrans2D1" presStyleIdx="1" presStyleCnt="4"/>
      <dgm:spPr/>
    </dgm:pt>
    <dgm:pt modelId="{E7A3BBA8-A681-4877-B473-88BD20978A37}" type="pres">
      <dgm:prSet presAssocID="{A85B5C06-6A7D-4B53-8E8E-DAE296F028AA}" presName="node" presStyleLbl="node1" presStyleIdx="2" presStyleCnt="4">
        <dgm:presLayoutVars>
          <dgm:bulletEnabled val="1"/>
        </dgm:presLayoutVars>
      </dgm:prSet>
      <dgm:spPr/>
    </dgm:pt>
    <dgm:pt modelId="{A11E3877-09B1-4B9B-AC99-28E751176E5A}" type="pres">
      <dgm:prSet presAssocID="{07ACFA7F-EC07-453A-A6D0-065018332E92}" presName="sibTrans" presStyleLbl="sibTrans2D1" presStyleIdx="2" presStyleCnt="4"/>
      <dgm:spPr/>
    </dgm:pt>
    <dgm:pt modelId="{8F9C99AD-5C06-45F7-9670-A510B1B79F2A}" type="pres">
      <dgm:prSet presAssocID="{07ACFA7F-EC07-453A-A6D0-065018332E92}" presName="connectorText" presStyleLbl="sibTrans2D1" presStyleIdx="2" presStyleCnt="4"/>
      <dgm:spPr/>
    </dgm:pt>
    <dgm:pt modelId="{6AE4F381-80E2-494C-834D-BC1E9F82CD05}" type="pres">
      <dgm:prSet presAssocID="{053DAB55-57D3-45F1-833E-127FD2FE2957}" presName="node" presStyleLbl="node1" presStyleIdx="3" presStyleCnt="4">
        <dgm:presLayoutVars>
          <dgm:bulletEnabled val="1"/>
        </dgm:presLayoutVars>
      </dgm:prSet>
      <dgm:spPr/>
    </dgm:pt>
    <dgm:pt modelId="{1AF28C2F-2247-4A46-93B8-AA653AFDF3EB}" type="pres">
      <dgm:prSet presAssocID="{2B94266A-A2F5-4F41-B5AF-9B52FA7E6ED2}" presName="sibTrans" presStyleLbl="sibTrans2D1" presStyleIdx="3" presStyleCnt="4"/>
      <dgm:spPr/>
    </dgm:pt>
    <dgm:pt modelId="{BF4512A4-CBDD-4AD5-863F-26C840410C16}" type="pres">
      <dgm:prSet presAssocID="{2B94266A-A2F5-4F41-B5AF-9B52FA7E6ED2}" presName="connectorText" presStyleLbl="sibTrans2D1" presStyleIdx="3" presStyleCnt="4"/>
      <dgm:spPr/>
    </dgm:pt>
  </dgm:ptLst>
  <dgm:cxnLst>
    <dgm:cxn modelId="{0C5E0A1C-AF19-46B1-99F2-AE14A3C36297}" type="presOf" srcId="{2B94266A-A2F5-4F41-B5AF-9B52FA7E6ED2}" destId="{1AF28C2F-2247-4A46-93B8-AA653AFDF3EB}" srcOrd="0" destOrd="0" presId="urn:microsoft.com/office/officeart/2005/8/layout/cycle2"/>
    <dgm:cxn modelId="{BBFB302A-5395-48B0-A7CF-F1BE0628807E}" type="presOf" srcId="{722C04FB-966A-45A5-B3EC-0F20B4C3997A}" destId="{0D722B00-87AD-42AD-95DC-F936EC272900}" srcOrd="1" destOrd="0" presId="urn:microsoft.com/office/officeart/2005/8/layout/cycle2"/>
    <dgm:cxn modelId="{CE017237-2937-4284-AA32-AF54593AB20E}" srcId="{60F7062A-D778-4C10-849D-F29CC155CF8A}" destId="{053DAB55-57D3-45F1-833E-127FD2FE2957}" srcOrd="3" destOrd="0" parTransId="{FE5B23BB-455E-4EDB-BE8A-5E7496AC4243}" sibTransId="{2B94266A-A2F5-4F41-B5AF-9B52FA7E6ED2}"/>
    <dgm:cxn modelId="{534F6F42-7C01-4DEA-9851-258A32048533}" srcId="{60F7062A-D778-4C10-849D-F29CC155CF8A}" destId="{A85B5C06-6A7D-4B53-8E8E-DAE296F028AA}" srcOrd="2" destOrd="0" parTransId="{175FD53C-4C55-46E3-8663-9C264870CB5C}" sibTransId="{07ACFA7F-EC07-453A-A6D0-065018332E92}"/>
    <dgm:cxn modelId="{F062DD65-B8C9-4FAD-A00F-1A449909066C}" type="presOf" srcId="{07ACFA7F-EC07-453A-A6D0-065018332E92}" destId="{A11E3877-09B1-4B9B-AC99-28E751176E5A}" srcOrd="0" destOrd="0" presId="urn:microsoft.com/office/officeart/2005/8/layout/cycle2"/>
    <dgm:cxn modelId="{E224BE6F-804C-4F99-983D-B227A1E12312}" type="presOf" srcId="{722C04FB-966A-45A5-B3EC-0F20B4C3997A}" destId="{D1023CCF-5220-44A1-AF72-13F97257706B}" srcOrd="0" destOrd="0" presId="urn:microsoft.com/office/officeart/2005/8/layout/cycle2"/>
    <dgm:cxn modelId="{DF7A2F72-FD9E-4FEE-9589-295759432746}" type="presOf" srcId="{79A06689-53E6-40E1-8D06-144410E944DF}" destId="{AB6E30A3-7E4B-47BD-8CEA-9249A2D30BE5}" srcOrd="0" destOrd="0" presId="urn:microsoft.com/office/officeart/2005/8/layout/cycle2"/>
    <dgm:cxn modelId="{4CC88B52-9282-419A-9CF0-7CDAE0D212E3}" srcId="{60F7062A-D778-4C10-849D-F29CC155CF8A}" destId="{5C446757-78C6-4F3A-AF23-5D789CBD0B98}" srcOrd="0" destOrd="0" parTransId="{31F556CC-BCDE-4568-8D8D-09DC0CC5B90C}" sibTransId="{722C04FB-966A-45A5-B3EC-0F20B4C3997A}"/>
    <dgm:cxn modelId="{C542B053-A235-4481-9C6B-8C6B27086A36}" type="presOf" srcId="{A85B5C06-6A7D-4B53-8E8E-DAE296F028AA}" destId="{E7A3BBA8-A681-4877-B473-88BD20978A37}" srcOrd="0" destOrd="0" presId="urn:microsoft.com/office/officeart/2005/8/layout/cycle2"/>
    <dgm:cxn modelId="{1A40B774-8376-4789-9D04-CD6F024982A6}" type="presOf" srcId="{2B94266A-A2F5-4F41-B5AF-9B52FA7E6ED2}" destId="{BF4512A4-CBDD-4AD5-863F-26C840410C16}" srcOrd="1" destOrd="0" presId="urn:microsoft.com/office/officeart/2005/8/layout/cycle2"/>
    <dgm:cxn modelId="{264CE8A7-6804-4851-AD54-D5B89B4A73B5}" srcId="{60F7062A-D778-4C10-849D-F29CC155CF8A}" destId="{79A06689-53E6-40E1-8D06-144410E944DF}" srcOrd="1" destOrd="0" parTransId="{94435FB6-D3AC-48DE-AD72-B8235E8CA8D4}" sibTransId="{B85D885C-A22D-4EB2-993A-12C6F7D738D0}"/>
    <dgm:cxn modelId="{038F3AB9-ADD3-47C5-8C5B-ADF43BFE7172}" type="presOf" srcId="{5C446757-78C6-4F3A-AF23-5D789CBD0B98}" destId="{EC818118-2BF3-4FF6-88D7-1CCF4EBB1816}" srcOrd="0" destOrd="0" presId="urn:microsoft.com/office/officeart/2005/8/layout/cycle2"/>
    <dgm:cxn modelId="{B5CE07CC-ED99-495E-9944-6EFAC7498D6D}" type="presOf" srcId="{60F7062A-D778-4C10-849D-F29CC155CF8A}" destId="{43FF81DC-CDE1-4F49-A2FC-5FEF1DD0CE97}" srcOrd="0" destOrd="0" presId="urn:microsoft.com/office/officeart/2005/8/layout/cycle2"/>
    <dgm:cxn modelId="{F3BF49F2-C728-46E5-BA59-5C14DB41572E}" type="presOf" srcId="{B85D885C-A22D-4EB2-993A-12C6F7D738D0}" destId="{0A37EA5B-EA07-4C40-8300-43F752019355}" srcOrd="1" destOrd="0" presId="urn:microsoft.com/office/officeart/2005/8/layout/cycle2"/>
    <dgm:cxn modelId="{CE0951FA-9D50-4FF2-AF2C-22C94D194AD7}" type="presOf" srcId="{053DAB55-57D3-45F1-833E-127FD2FE2957}" destId="{6AE4F381-80E2-494C-834D-BC1E9F82CD05}" srcOrd="0" destOrd="0" presId="urn:microsoft.com/office/officeart/2005/8/layout/cycle2"/>
    <dgm:cxn modelId="{D0B6E9FA-7997-4865-9F58-1425729C94EC}" type="presOf" srcId="{B85D885C-A22D-4EB2-993A-12C6F7D738D0}" destId="{FF24B323-3E99-4638-9CEC-6C3C5BEE23A8}" srcOrd="0" destOrd="0" presId="urn:microsoft.com/office/officeart/2005/8/layout/cycle2"/>
    <dgm:cxn modelId="{9976E4FE-F748-4D38-AC67-BE1577C09B5B}" type="presOf" srcId="{07ACFA7F-EC07-453A-A6D0-065018332E92}" destId="{8F9C99AD-5C06-45F7-9670-A510B1B79F2A}" srcOrd="1" destOrd="0" presId="urn:microsoft.com/office/officeart/2005/8/layout/cycle2"/>
    <dgm:cxn modelId="{E9E9CC8A-8F51-4DFE-8242-AF295AE6B42F}" type="presParOf" srcId="{43FF81DC-CDE1-4F49-A2FC-5FEF1DD0CE97}" destId="{EC818118-2BF3-4FF6-88D7-1CCF4EBB1816}" srcOrd="0" destOrd="0" presId="urn:microsoft.com/office/officeart/2005/8/layout/cycle2"/>
    <dgm:cxn modelId="{C28D4801-20BB-4E8E-A861-591472315200}" type="presParOf" srcId="{43FF81DC-CDE1-4F49-A2FC-5FEF1DD0CE97}" destId="{D1023CCF-5220-44A1-AF72-13F97257706B}" srcOrd="1" destOrd="0" presId="urn:microsoft.com/office/officeart/2005/8/layout/cycle2"/>
    <dgm:cxn modelId="{F1FFB891-2501-490F-B463-EAD68B21C527}" type="presParOf" srcId="{D1023CCF-5220-44A1-AF72-13F97257706B}" destId="{0D722B00-87AD-42AD-95DC-F936EC272900}" srcOrd="0" destOrd="0" presId="urn:microsoft.com/office/officeart/2005/8/layout/cycle2"/>
    <dgm:cxn modelId="{DCB9525B-FCB8-4B77-908A-CA62ABA661C4}" type="presParOf" srcId="{43FF81DC-CDE1-4F49-A2FC-5FEF1DD0CE97}" destId="{AB6E30A3-7E4B-47BD-8CEA-9249A2D30BE5}" srcOrd="2" destOrd="0" presId="urn:microsoft.com/office/officeart/2005/8/layout/cycle2"/>
    <dgm:cxn modelId="{FD450062-38F1-4368-94DC-4848AD08479C}" type="presParOf" srcId="{43FF81DC-CDE1-4F49-A2FC-5FEF1DD0CE97}" destId="{FF24B323-3E99-4638-9CEC-6C3C5BEE23A8}" srcOrd="3" destOrd="0" presId="urn:microsoft.com/office/officeart/2005/8/layout/cycle2"/>
    <dgm:cxn modelId="{963A4848-5AB4-43B8-A2AB-B6DE7DBAA58B}" type="presParOf" srcId="{FF24B323-3E99-4638-9CEC-6C3C5BEE23A8}" destId="{0A37EA5B-EA07-4C40-8300-43F752019355}" srcOrd="0" destOrd="0" presId="urn:microsoft.com/office/officeart/2005/8/layout/cycle2"/>
    <dgm:cxn modelId="{DDEFFDF6-D0A9-4217-B6CB-A4093EFD5A94}" type="presParOf" srcId="{43FF81DC-CDE1-4F49-A2FC-5FEF1DD0CE97}" destId="{E7A3BBA8-A681-4877-B473-88BD20978A37}" srcOrd="4" destOrd="0" presId="urn:microsoft.com/office/officeart/2005/8/layout/cycle2"/>
    <dgm:cxn modelId="{ECD471C6-6485-4530-BEA9-D213728DB3C7}" type="presParOf" srcId="{43FF81DC-CDE1-4F49-A2FC-5FEF1DD0CE97}" destId="{A11E3877-09B1-4B9B-AC99-28E751176E5A}" srcOrd="5" destOrd="0" presId="urn:microsoft.com/office/officeart/2005/8/layout/cycle2"/>
    <dgm:cxn modelId="{049F6515-63EF-4811-8C63-F76D27E2ADC1}" type="presParOf" srcId="{A11E3877-09B1-4B9B-AC99-28E751176E5A}" destId="{8F9C99AD-5C06-45F7-9670-A510B1B79F2A}" srcOrd="0" destOrd="0" presId="urn:microsoft.com/office/officeart/2005/8/layout/cycle2"/>
    <dgm:cxn modelId="{E2145413-B2C0-4F61-854A-95CAE13CE004}" type="presParOf" srcId="{43FF81DC-CDE1-4F49-A2FC-5FEF1DD0CE97}" destId="{6AE4F381-80E2-494C-834D-BC1E9F82CD05}" srcOrd="6" destOrd="0" presId="urn:microsoft.com/office/officeart/2005/8/layout/cycle2"/>
    <dgm:cxn modelId="{68944772-4912-4102-9EC7-63109D0F8701}" type="presParOf" srcId="{43FF81DC-CDE1-4F49-A2FC-5FEF1DD0CE97}" destId="{1AF28C2F-2247-4A46-93B8-AA653AFDF3EB}" srcOrd="7" destOrd="0" presId="urn:microsoft.com/office/officeart/2005/8/layout/cycle2"/>
    <dgm:cxn modelId="{55716508-145C-49E6-9797-D64ACD209C85}" type="presParOf" srcId="{1AF28C2F-2247-4A46-93B8-AA653AFDF3EB}" destId="{BF4512A4-CBDD-4AD5-863F-26C840410C16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04353D33-BC1A-4458-9376-5494826C3E77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4C992A4F-5D7E-4346-BB38-9BA613C47894}">
      <dgm:prSet custT="1"/>
      <dgm:spPr/>
      <dgm:t>
        <a:bodyPr/>
        <a:lstStyle/>
        <a:p>
          <a:r>
            <a:rPr lang="es-MX" sz="1300" dirty="0">
              <a:latin typeface="Montserrat" panose="00000500000000000000" pitchFamily="50" charset="0"/>
            </a:rPr>
            <a:t>Estimular fagocitosis de los microorganismos sobre los que se activa el complemento, estimular la inflamación e inducir lisis de estos microorganismos.</a:t>
          </a:r>
          <a:endParaRPr lang="es-CO" sz="1300" dirty="0">
            <a:latin typeface="Montserrat" panose="00000500000000000000" pitchFamily="50" charset="0"/>
          </a:endParaRPr>
        </a:p>
      </dgm:t>
    </dgm:pt>
    <dgm:pt modelId="{0DB4E372-F94B-43A5-BE6D-8BFDA06FA450}" type="parTrans" cxnId="{0761BE4F-5706-4843-BFDC-3801BD576155}">
      <dgm:prSet/>
      <dgm:spPr/>
      <dgm:t>
        <a:bodyPr/>
        <a:lstStyle/>
        <a:p>
          <a:endParaRPr lang="es-CO" sz="1300">
            <a:latin typeface="Montserrat" panose="00000500000000000000" pitchFamily="50" charset="0"/>
          </a:endParaRPr>
        </a:p>
      </dgm:t>
    </dgm:pt>
    <dgm:pt modelId="{DE281467-284C-4A3B-BA58-B342DA0A3349}" type="sibTrans" cxnId="{0761BE4F-5706-4843-BFDC-3801BD576155}">
      <dgm:prSet/>
      <dgm:spPr/>
      <dgm:t>
        <a:bodyPr/>
        <a:lstStyle/>
        <a:p>
          <a:endParaRPr lang="es-CO" sz="1300">
            <a:latin typeface="Montserrat" panose="00000500000000000000" pitchFamily="50" charset="0"/>
          </a:endParaRPr>
        </a:p>
      </dgm:t>
    </dgm:pt>
    <dgm:pt modelId="{929FFBF6-2B61-4406-8614-6DE82B5114F8}">
      <dgm:prSet custT="1"/>
      <dgm:spPr/>
      <dgm:t>
        <a:bodyPr/>
        <a:lstStyle/>
        <a:p>
          <a:r>
            <a:rPr lang="es-MX" sz="1300" dirty="0">
              <a:latin typeface="Montserrat" panose="00000500000000000000" pitchFamily="50" charset="0"/>
            </a:rPr>
            <a:t>Opsonización y fagocitosis, microorganismos se recubren por C3b o C4b y son fagocitados por la unión de estas proteínas a receptores específicos de macrófagos y neutrófilos.</a:t>
          </a:r>
          <a:endParaRPr lang="es-CO" sz="1300" dirty="0">
            <a:latin typeface="Montserrat" panose="00000500000000000000" pitchFamily="50" charset="0"/>
          </a:endParaRPr>
        </a:p>
      </dgm:t>
    </dgm:pt>
    <dgm:pt modelId="{40FC0A2B-0F6A-40EF-9930-DB70DC50A60A}" type="parTrans" cxnId="{AA5D4AAA-3969-4891-A891-4C06D9921403}">
      <dgm:prSet/>
      <dgm:spPr/>
      <dgm:t>
        <a:bodyPr/>
        <a:lstStyle/>
        <a:p>
          <a:endParaRPr lang="es-CO" sz="1300">
            <a:latin typeface="Montserrat" panose="00000500000000000000" pitchFamily="50" charset="0"/>
          </a:endParaRPr>
        </a:p>
      </dgm:t>
    </dgm:pt>
    <dgm:pt modelId="{36F9B2C3-180A-49E0-96F4-1714A9082AC3}" type="sibTrans" cxnId="{AA5D4AAA-3969-4891-A891-4C06D9921403}">
      <dgm:prSet/>
      <dgm:spPr/>
      <dgm:t>
        <a:bodyPr/>
        <a:lstStyle/>
        <a:p>
          <a:endParaRPr lang="es-CO" sz="1300">
            <a:latin typeface="Montserrat" panose="00000500000000000000" pitchFamily="50" charset="0"/>
          </a:endParaRPr>
        </a:p>
      </dgm:t>
    </dgm:pt>
    <dgm:pt modelId="{3BECA665-2096-4BA5-A88C-E66ABB87EB1D}">
      <dgm:prSet custT="1"/>
      <dgm:spPr/>
      <dgm:t>
        <a:bodyPr/>
        <a:lstStyle/>
        <a:p>
          <a:r>
            <a:rPr lang="es-MX" sz="1300" dirty="0">
              <a:latin typeface="Montserrat" panose="00000500000000000000" pitchFamily="50" charset="0"/>
            </a:rPr>
            <a:t>Estimulación de las respuestas inflamatorias, fragmentos proteolíticos del complemento C5a, C4a y C3a inducen inflamación aguda mediante activación de mastocitos y neutrófilos (</a:t>
          </a:r>
          <a:r>
            <a:rPr lang="es-MX" sz="1300" dirty="0" err="1">
              <a:latin typeface="Montserrat" panose="00000500000000000000" pitchFamily="50" charset="0"/>
            </a:rPr>
            <a:t>anafilotoxinas</a:t>
          </a:r>
          <a:r>
            <a:rPr lang="es-MX" sz="1300" dirty="0">
              <a:latin typeface="Montserrat" panose="00000500000000000000" pitchFamily="50" charset="0"/>
            </a:rPr>
            <a:t>).</a:t>
          </a:r>
          <a:endParaRPr lang="es-CO" sz="1300" dirty="0">
            <a:latin typeface="Montserrat" panose="00000500000000000000" pitchFamily="50" charset="0"/>
          </a:endParaRPr>
        </a:p>
      </dgm:t>
    </dgm:pt>
    <dgm:pt modelId="{E68DB20C-B828-42FC-8534-7D1BF8807591}" type="parTrans" cxnId="{34D7C7C6-39C0-437D-9EC5-74783F79FCFF}">
      <dgm:prSet/>
      <dgm:spPr/>
      <dgm:t>
        <a:bodyPr/>
        <a:lstStyle/>
        <a:p>
          <a:endParaRPr lang="es-CO" sz="1300">
            <a:latin typeface="Montserrat" panose="00000500000000000000" pitchFamily="50" charset="0"/>
          </a:endParaRPr>
        </a:p>
      </dgm:t>
    </dgm:pt>
    <dgm:pt modelId="{A30F8FB6-3348-4E20-AE9D-8A9C6D066D04}" type="sibTrans" cxnId="{34D7C7C6-39C0-437D-9EC5-74783F79FCFF}">
      <dgm:prSet/>
      <dgm:spPr/>
      <dgm:t>
        <a:bodyPr/>
        <a:lstStyle/>
        <a:p>
          <a:endParaRPr lang="es-CO" sz="1300">
            <a:latin typeface="Montserrat" panose="00000500000000000000" pitchFamily="50" charset="0"/>
          </a:endParaRPr>
        </a:p>
      </dgm:t>
    </dgm:pt>
    <dgm:pt modelId="{5E0213CC-BBB1-4881-BA4E-E1EDDF035CA1}">
      <dgm:prSet custT="1"/>
      <dgm:spPr/>
      <dgm:t>
        <a:bodyPr/>
        <a:lstStyle/>
        <a:p>
          <a:r>
            <a:rPr lang="es-MX" sz="1300" dirty="0">
              <a:latin typeface="Montserrat" panose="00000500000000000000" pitchFamily="50" charset="0"/>
            </a:rPr>
            <a:t>Citolisis mediada por complemento.</a:t>
          </a:r>
          <a:endParaRPr lang="es-CO" sz="1300" dirty="0">
            <a:latin typeface="Montserrat" panose="00000500000000000000" pitchFamily="50" charset="0"/>
          </a:endParaRPr>
        </a:p>
      </dgm:t>
    </dgm:pt>
    <dgm:pt modelId="{0E630B25-A4E5-4AFA-B96C-CE7415169DFD}" type="parTrans" cxnId="{03ACE812-AAD3-45B7-9929-9C9DAB219E23}">
      <dgm:prSet/>
      <dgm:spPr/>
      <dgm:t>
        <a:bodyPr/>
        <a:lstStyle/>
        <a:p>
          <a:endParaRPr lang="es-CO" sz="1300">
            <a:latin typeface="Montserrat" panose="00000500000000000000" pitchFamily="50" charset="0"/>
          </a:endParaRPr>
        </a:p>
      </dgm:t>
    </dgm:pt>
    <dgm:pt modelId="{661C66A6-FDBF-4EFD-8E0D-165F4BCAC2B9}" type="sibTrans" cxnId="{03ACE812-AAD3-45B7-9929-9C9DAB219E23}">
      <dgm:prSet/>
      <dgm:spPr/>
      <dgm:t>
        <a:bodyPr/>
        <a:lstStyle/>
        <a:p>
          <a:endParaRPr lang="es-CO" sz="1300">
            <a:latin typeface="Montserrat" panose="00000500000000000000" pitchFamily="50" charset="0"/>
          </a:endParaRPr>
        </a:p>
      </dgm:t>
    </dgm:pt>
    <dgm:pt modelId="{2D5D8A81-4594-4F0B-87C3-24491BAC2C38}">
      <dgm:prSet custT="1"/>
      <dgm:spPr/>
      <dgm:t>
        <a:bodyPr/>
        <a:lstStyle/>
        <a:p>
          <a:r>
            <a:rPr lang="es-MX" sz="1300" dirty="0">
              <a:latin typeface="Montserrat" panose="00000500000000000000" pitchFamily="50" charset="0"/>
            </a:rPr>
            <a:t>Eliminación de inmunocomplejos.</a:t>
          </a:r>
          <a:endParaRPr lang="es-CO" sz="1300" dirty="0">
            <a:latin typeface="Montserrat" panose="00000500000000000000" pitchFamily="50" charset="0"/>
          </a:endParaRPr>
        </a:p>
      </dgm:t>
    </dgm:pt>
    <dgm:pt modelId="{2D835032-3A36-486A-9CE7-63B6A0890DE8}" type="parTrans" cxnId="{FA64A83D-B592-4ED4-8CE8-1D4455CA49B3}">
      <dgm:prSet/>
      <dgm:spPr/>
      <dgm:t>
        <a:bodyPr/>
        <a:lstStyle/>
        <a:p>
          <a:endParaRPr lang="es-CO" sz="1300">
            <a:latin typeface="Montserrat" panose="00000500000000000000" pitchFamily="50" charset="0"/>
          </a:endParaRPr>
        </a:p>
      </dgm:t>
    </dgm:pt>
    <dgm:pt modelId="{E92AB672-FA52-49E3-B90E-1FEDE2C00A5D}" type="sibTrans" cxnId="{FA64A83D-B592-4ED4-8CE8-1D4455CA49B3}">
      <dgm:prSet/>
      <dgm:spPr/>
      <dgm:t>
        <a:bodyPr/>
        <a:lstStyle/>
        <a:p>
          <a:endParaRPr lang="es-CO" sz="1300">
            <a:latin typeface="Montserrat" panose="00000500000000000000" pitchFamily="50" charset="0"/>
          </a:endParaRPr>
        </a:p>
      </dgm:t>
    </dgm:pt>
    <dgm:pt modelId="{1B26B145-D969-4846-BA62-5DE0A4263E3F}">
      <dgm:prSet custT="1"/>
      <dgm:spPr/>
      <dgm:t>
        <a:bodyPr/>
        <a:lstStyle/>
        <a:p>
          <a:r>
            <a:rPr lang="es-MX" sz="1300" dirty="0">
              <a:latin typeface="Montserrat" panose="00000500000000000000" pitchFamily="50" charset="0"/>
            </a:rPr>
            <a:t>Activación celular para inicio de respuesta inmunitaria humoral (linfocito B).</a:t>
          </a:r>
          <a:endParaRPr lang="es-CO" sz="1300" dirty="0">
            <a:latin typeface="Montserrat" panose="00000500000000000000" pitchFamily="50" charset="0"/>
          </a:endParaRPr>
        </a:p>
      </dgm:t>
    </dgm:pt>
    <dgm:pt modelId="{124CC96E-981D-419A-9F56-ACCFB821676D}" type="parTrans" cxnId="{FE6DA39A-FA15-473D-80CD-F88528BE2092}">
      <dgm:prSet/>
      <dgm:spPr/>
      <dgm:t>
        <a:bodyPr/>
        <a:lstStyle/>
        <a:p>
          <a:endParaRPr lang="es-CO" sz="1300">
            <a:latin typeface="Montserrat" panose="00000500000000000000" pitchFamily="50" charset="0"/>
          </a:endParaRPr>
        </a:p>
      </dgm:t>
    </dgm:pt>
    <dgm:pt modelId="{4E4B8D53-C4F9-4F3E-A3C8-598A282591C0}" type="sibTrans" cxnId="{FE6DA39A-FA15-473D-80CD-F88528BE2092}">
      <dgm:prSet/>
      <dgm:spPr/>
      <dgm:t>
        <a:bodyPr/>
        <a:lstStyle/>
        <a:p>
          <a:endParaRPr lang="es-CO" sz="1300">
            <a:latin typeface="Montserrat" panose="00000500000000000000" pitchFamily="50" charset="0"/>
          </a:endParaRPr>
        </a:p>
      </dgm:t>
    </dgm:pt>
    <dgm:pt modelId="{01E63701-2F59-4316-9B61-2336C78E0C99}" type="pres">
      <dgm:prSet presAssocID="{04353D33-BC1A-4458-9376-5494826C3E77}" presName="linear" presStyleCnt="0">
        <dgm:presLayoutVars>
          <dgm:dir/>
          <dgm:resizeHandles val="exact"/>
        </dgm:presLayoutVars>
      </dgm:prSet>
      <dgm:spPr/>
    </dgm:pt>
    <dgm:pt modelId="{79A9AC64-386C-488C-BB7E-63AD387E9EDE}" type="pres">
      <dgm:prSet presAssocID="{4C992A4F-5D7E-4346-BB38-9BA613C47894}" presName="comp" presStyleCnt="0"/>
      <dgm:spPr/>
    </dgm:pt>
    <dgm:pt modelId="{0D9181D3-ED17-42E8-9BF5-FB1BCB7C462C}" type="pres">
      <dgm:prSet presAssocID="{4C992A4F-5D7E-4346-BB38-9BA613C47894}" presName="box" presStyleLbl="node1" presStyleIdx="0" presStyleCnt="6"/>
      <dgm:spPr/>
    </dgm:pt>
    <dgm:pt modelId="{40E0F030-E0DF-4FBB-9D5C-D39DFC8AF74D}" type="pres">
      <dgm:prSet presAssocID="{4C992A4F-5D7E-4346-BB38-9BA613C47894}" presName="img" presStyleLbl="fgImgPlace1" presStyleIdx="0" presStyleCnt="6"/>
      <dgm:spPr>
        <a:blipFill rotWithShape="1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1D894AD0-7FE5-470C-BED5-4EDEDE50A944}" type="pres">
      <dgm:prSet presAssocID="{4C992A4F-5D7E-4346-BB38-9BA613C47894}" presName="text" presStyleLbl="node1" presStyleIdx="0" presStyleCnt="6">
        <dgm:presLayoutVars>
          <dgm:bulletEnabled val="1"/>
        </dgm:presLayoutVars>
      </dgm:prSet>
      <dgm:spPr/>
    </dgm:pt>
    <dgm:pt modelId="{49ED0A50-2668-4BCA-AE5A-A4AB6A201AFF}" type="pres">
      <dgm:prSet presAssocID="{DE281467-284C-4A3B-BA58-B342DA0A3349}" presName="spacer" presStyleCnt="0"/>
      <dgm:spPr/>
    </dgm:pt>
    <dgm:pt modelId="{50FB7B28-25C4-40A6-B9F0-69BB4A4FA3DE}" type="pres">
      <dgm:prSet presAssocID="{929FFBF6-2B61-4406-8614-6DE82B5114F8}" presName="comp" presStyleCnt="0"/>
      <dgm:spPr/>
    </dgm:pt>
    <dgm:pt modelId="{D77C8896-A705-413A-BAF7-9AEAFA1949A3}" type="pres">
      <dgm:prSet presAssocID="{929FFBF6-2B61-4406-8614-6DE82B5114F8}" presName="box" presStyleLbl="node1" presStyleIdx="1" presStyleCnt="6"/>
      <dgm:spPr/>
    </dgm:pt>
    <dgm:pt modelId="{F623AB35-8DD6-438A-B14F-D9A8826A84F4}" type="pres">
      <dgm:prSet presAssocID="{929FFBF6-2B61-4406-8614-6DE82B5114F8}" presName="img" presStyleLbl="fgImgPlace1" presStyleIdx="1" presStyleCnt="6"/>
      <dgm:spPr>
        <a:blipFill rotWithShape="1"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D6F6906A-CC5D-4714-93DC-37D05782B269}" type="pres">
      <dgm:prSet presAssocID="{929FFBF6-2B61-4406-8614-6DE82B5114F8}" presName="text" presStyleLbl="node1" presStyleIdx="1" presStyleCnt="6">
        <dgm:presLayoutVars>
          <dgm:bulletEnabled val="1"/>
        </dgm:presLayoutVars>
      </dgm:prSet>
      <dgm:spPr/>
    </dgm:pt>
    <dgm:pt modelId="{8CAD42FF-F59F-4BBC-AF93-076689415B8D}" type="pres">
      <dgm:prSet presAssocID="{36F9B2C3-180A-49E0-96F4-1714A9082AC3}" presName="spacer" presStyleCnt="0"/>
      <dgm:spPr/>
    </dgm:pt>
    <dgm:pt modelId="{2BE30F33-6634-4ED1-BB0C-BD55A0E47D56}" type="pres">
      <dgm:prSet presAssocID="{3BECA665-2096-4BA5-A88C-E66ABB87EB1D}" presName="comp" presStyleCnt="0"/>
      <dgm:spPr/>
    </dgm:pt>
    <dgm:pt modelId="{D913ED95-5B2C-489A-9A55-BB4580DE1A98}" type="pres">
      <dgm:prSet presAssocID="{3BECA665-2096-4BA5-A88C-E66ABB87EB1D}" presName="box" presStyleLbl="node1" presStyleIdx="2" presStyleCnt="6"/>
      <dgm:spPr/>
    </dgm:pt>
    <dgm:pt modelId="{77B80C25-11F9-4B65-ABF6-11FB83D965D1}" type="pres">
      <dgm:prSet presAssocID="{3BECA665-2096-4BA5-A88C-E66ABB87EB1D}" presName="img" presStyleLbl="fgImgPlace1" presStyleIdx="2" presStyleCnt="6"/>
      <dgm:spPr>
        <a:blipFill rotWithShape="1"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CB78F692-28AE-48EE-AEF1-4257F6D47436}" type="pres">
      <dgm:prSet presAssocID="{3BECA665-2096-4BA5-A88C-E66ABB87EB1D}" presName="text" presStyleLbl="node1" presStyleIdx="2" presStyleCnt="6">
        <dgm:presLayoutVars>
          <dgm:bulletEnabled val="1"/>
        </dgm:presLayoutVars>
      </dgm:prSet>
      <dgm:spPr/>
    </dgm:pt>
    <dgm:pt modelId="{25DC7A4E-100B-4145-8739-4D337903BF2C}" type="pres">
      <dgm:prSet presAssocID="{A30F8FB6-3348-4E20-AE9D-8A9C6D066D04}" presName="spacer" presStyleCnt="0"/>
      <dgm:spPr/>
    </dgm:pt>
    <dgm:pt modelId="{835A155A-7133-48A0-8F97-DCBFDB8765B9}" type="pres">
      <dgm:prSet presAssocID="{5E0213CC-BBB1-4881-BA4E-E1EDDF035CA1}" presName="comp" presStyleCnt="0"/>
      <dgm:spPr/>
    </dgm:pt>
    <dgm:pt modelId="{43D5306C-ED26-4E2E-BD44-D33BD47D96FC}" type="pres">
      <dgm:prSet presAssocID="{5E0213CC-BBB1-4881-BA4E-E1EDDF035CA1}" presName="box" presStyleLbl="node1" presStyleIdx="3" presStyleCnt="6"/>
      <dgm:spPr/>
    </dgm:pt>
    <dgm:pt modelId="{93ACFCE9-0417-408D-B4BA-652A11AACAD2}" type="pres">
      <dgm:prSet presAssocID="{5E0213CC-BBB1-4881-BA4E-E1EDDF035CA1}" presName="img" presStyleLbl="fgImgPlace1" presStyleIdx="3" presStyleCnt="6"/>
      <dgm:spPr>
        <a:blipFill rotWithShape="1">
          <a:blip xmlns:r="http://schemas.openxmlformats.org/officeDocument/2006/relationships"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6B42A07B-052D-4FEF-B83A-970132074B10}" type="pres">
      <dgm:prSet presAssocID="{5E0213CC-BBB1-4881-BA4E-E1EDDF035CA1}" presName="text" presStyleLbl="node1" presStyleIdx="3" presStyleCnt="6">
        <dgm:presLayoutVars>
          <dgm:bulletEnabled val="1"/>
        </dgm:presLayoutVars>
      </dgm:prSet>
      <dgm:spPr/>
    </dgm:pt>
    <dgm:pt modelId="{2A6B74C0-5B80-4E14-8553-3D0E7350FCE0}" type="pres">
      <dgm:prSet presAssocID="{661C66A6-FDBF-4EFD-8E0D-165F4BCAC2B9}" presName="spacer" presStyleCnt="0"/>
      <dgm:spPr/>
    </dgm:pt>
    <dgm:pt modelId="{66C1FA6C-A6CC-4FAB-B0AA-D4922D2CC3C8}" type="pres">
      <dgm:prSet presAssocID="{2D5D8A81-4594-4F0B-87C3-24491BAC2C38}" presName="comp" presStyleCnt="0"/>
      <dgm:spPr/>
    </dgm:pt>
    <dgm:pt modelId="{2AE6D716-255A-47B0-B7E2-A51463225F0F}" type="pres">
      <dgm:prSet presAssocID="{2D5D8A81-4594-4F0B-87C3-24491BAC2C38}" presName="box" presStyleLbl="node1" presStyleIdx="4" presStyleCnt="6"/>
      <dgm:spPr/>
    </dgm:pt>
    <dgm:pt modelId="{1E87DDBA-C1A8-4049-9D3D-D2506D1AD13E}" type="pres">
      <dgm:prSet presAssocID="{2D5D8A81-4594-4F0B-87C3-24491BAC2C38}" presName="img" presStyleLbl="fgImgPlace1" presStyleIdx="4" presStyleCnt="6"/>
      <dgm:spPr>
        <a:blipFill rotWithShape="1">
          <a:blip xmlns:r="http://schemas.openxmlformats.org/officeDocument/2006/relationships"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B057D342-58B4-4D55-B43A-5FCCB396203F}" type="pres">
      <dgm:prSet presAssocID="{2D5D8A81-4594-4F0B-87C3-24491BAC2C38}" presName="text" presStyleLbl="node1" presStyleIdx="4" presStyleCnt="6">
        <dgm:presLayoutVars>
          <dgm:bulletEnabled val="1"/>
        </dgm:presLayoutVars>
      </dgm:prSet>
      <dgm:spPr/>
    </dgm:pt>
    <dgm:pt modelId="{CC138312-7294-4993-9AA4-50C98EF54C08}" type="pres">
      <dgm:prSet presAssocID="{E92AB672-FA52-49E3-B90E-1FEDE2C00A5D}" presName="spacer" presStyleCnt="0"/>
      <dgm:spPr/>
    </dgm:pt>
    <dgm:pt modelId="{F062088D-C27A-4761-8CEA-31536D9370CF}" type="pres">
      <dgm:prSet presAssocID="{1B26B145-D969-4846-BA62-5DE0A4263E3F}" presName="comp" presStyleCnt="0"/>
      <dgm:spPr/>
    </dgm:pt>
    <dgm:pt modelId="{384B3CFD-E79C-4101-B67F-016D59C10FFE}" type="pres">
      <dgm:prSet presAssocID="{1B26B145-D969-4846-BA62-5DE0A4263E3F}" presName="box" presStyleLbl="node1" presStyleIdx="5" presStyleCnt="6"/>
      <dgm:spPr/>
    </dgm:pt>
    <dgm:pt modelId="{0FC4ACFD-BB0A-4222-B9AA-FB79B8AD2D13}" type="pres">
      <dgm:prSet presAssocID="{1B26B145-D969-4846-BA62-5DE0A4263E3F}" presName="img" presStyleLbl="fgImgPlace1" presStyleIdx="5" presStyleCnt="6"/>
      <dgm:spPr>
        <a:blipFill rotWithShape="1">
          <a:blip xmlns:r="http://schemas.openxmlformats.org/officeDocument/2006/relationships"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B485AB68-CC5A-45F6-BBBF-E2561D06E1E2}" type="pres">
      <dgm:prSet presAssocID="{1B26B145-D969-4846-BA62-5DE0A4263E3F}" presName="text" presStyleLbl="node1" presStyleIdx="5" presStyleCnt="6">
        <dgm:presLayoutVars>
          <dgm:bulletEnabled val="1"/>
        </dgm:presLayoutVars>
      </dgm:prSet>
      <dgm:spPr/>
    </dgm:pt>
  </dgm:ptLst>
  <dgm:cxnLst>
    <dgm:cxn modelId="{03ACE812-AAD3-45B7-9929-9C9DAB219E23}" srcId="{04353D33-BC1A-4458-9376-5494826C3E77}" destId="{5E0213CC-BBB1-4881-BA4E-E1EDDF035CA1}" srcOrd="3" destOrd="0" parTransId="{0E630B25-A4E5-4AFA-B96C-CE7415169DFD}" sibTransId="{661C66A6-FDBF-4EFD-8E0D-165F4BCAC2B9}"/>
    <dgm:cxn modelId="{82D0BC23-EA03-4E30-945F-0BDDC2C10B7F}" type="presOf" srcId="{929FFBF6-2B61-4406-8614-6DE82B5114F8}" destId="{D77C8896-A705-413A-BAF7-9AEAFA1949A3}" srcOrd="0" destOrd="0" presId="urn:microsoft.com/office/officeart/2005/8/layout/vList4"/>
    <dgm:cxn modelId="{ADAF0A28-76C3-4B78-8874-F8A221FF0012}" type="presOf" srcId="{3BECA665-2096-4BA5-A88C-E66ABB87EB1D}" destId="{D913ED95-5B2C-489A-9A55-BB4580DE1A98}" srcOrd="0" destOrd="0" presId="urn:microsoft.com/office/officeart/2005/8/layout/vList4"/>
    <dgm:cxn modelId="{3439783A-C5A3-46E6-9B0B-5EC7363B73F4}" type="presOf" srcId="{2D5D8A81-4594-4F0B-87C3-24491BAC2C38}" destId="{B057D342-58B4-4D55-B43A-5FCCB396203F}" srcOrd="1" destOrd="0" presId="urn:microsoft.com/office/officeart/2005/8/layout/vList4"/>
    <dgm:cxn modelId="{FA64A83D-B592-4ED4-8CE8-1D4455CA49B3}" srcId="{04353D33-BC1A-4458-9376-5494826C3E77}" destId="{2D5D8A81-4594-4F0B-87C3-24491BAC2C38}" srcOrd="4" destOrd="0" parTransId="{2D835032-3A36-486A-9CE7-63B6A0890DE8}" sibTransId="{E92AB672-FA52-49E3-B90E-1FEDE2C00A5D}"/>
    <dgm:cxn modelId="{2B2F0C3E-428D-47AF-B0DA-C8970B18F0D6}" type="presOf" srcId="{4C992A4F-5D7E-4346-BB38-9BA613C47894}" destId="{1D894AD0-7FE5-470C-BED5-4EDEDE50A944}" srcOrd="1" destOrd="0" presId="urn:microsoft.com/office/officeart/2005/8/layout/vList4"/>
    <dgm:cxn modelId="{F9E3456D-F944-4FA9-8DA8-155AD53BB6CF}" type="presOf" srcId="{5E0213CC-BBB1-4881-BA4E-E1EDDF035CA1}" destId="{6B42A07B-052D-4FEF-B83A-970132074B10}" srcOrd="1" destOrd="0" presId="urn:microsoft.com/office/officeart/2005/8/layout/vList4"/>
    <dgm:cxn modelId="{0761BE4F-5706-4843-BFDC-3801BD576155}" srcId="{04353D33-BC1A-4458-9376-5494826C3E77}" destId="{4C992A4F-5D7E-4346-BB38-9BA613C47894}" srcOrd="0" destOrd="0" parTransId="{0DB4E372-F94B-43A5-BE6D-8BFDA06FA450}" sibTransId="{DE281467-284C-4A3B-BA58-B342DA0A3349}"/>
    <dgm:cxn modelId="{B21D4376-EC5F-4292-9ECC-894D2DE4B329}" type="presOf" srcId="{2D5D8A81-4594-4F0B-87C3-24491BAC2C38}" destId="{2AE6D716-255A-47B0-B7E2-A51463225F0F}" srcOrd="0" destOrd="0" presId="urn:microsoft.com/office/officeart/2005/8/layout/vList4"/>
    <dgm:cxn modelId="{9C017A8E-0632-443B-8111-E5A632DCE23B}" type="presOf" srcId="{04353D33-BC1A-4458-9376-5494826C3E77}" destId="{01E63701-2F59-4316-9B61-2336C78E0C99}" srcOrd="0" destOrd="0" presId="urn:microsoft.com/office/officeart/2005/8/layout/vList4"/>
    <dgm:cxn modelId="{FE6DA39A-FA15-473D-80CD-F88528BE2092}" srcId="{04353D33-BC1A-4458-9376-5494826C3E77}" destId="{1B26B145-D969-4846-BA62-5DE0A4263E3F}" srcOrd="5" destOrd="0" parTransId="{124CC96E-981D-419A-9F56-ACCFB821676D}" sibTransId="{4E4B8D53-C4F9-4F3E-A3C8-598A282591C0}"/>
    <dgm:cxn modelId="{0207589D-6A03-4972-8F78-8A01F056CA54}" type="presOf" srcId="{4C992A4F-5D7E-4346-BB38-9BA613C47894}" destId="{0D9181D3-ED17-42E8-9BF5-FB1BCB7C462C}" srcOrd="0" destOrd="0" presId="urn:microsoft.com/office/officeart/2005/8/layout/vList4"/>
    <dgm:cxn modelId="{6A0B8AA9-CE9A-4678-B5BD-8C6047A56EE0}" type="presOf" srcId="{929FFBF6-2B61-4406-8614-6DE82B5114F8}" destId="{D6F6906A-CC5D-4714-93DC-37D05782B269}" srcOrd="1" destOrd="0" presId="urn:microsoft.com/office/officeart/2005/8/layout/vList4"/>
    <dgm:cxn modelId="{AA5D4AAA-3969-4891-A891-4C06D9921403}" srcId="{04353D33-BC1A-4458-9376-5494826C3E77}" destId="{929FFBF6-2B61-4406-8614-6DE82B5114F8}" srcOrd="1" destOrd="0" parTransId="{40FC0A2B-0F6A-40EF-9930-DB70DC50A60A}" sibTransId="{36F9B2C3-180A-49E0-96F4-1714A9082AC3}"/>
    <dgm:cxn modelId="{34D7C7C6-39C0-437D-9EC5-74783F79FCFF}" srcId="{04353D33-BC1A-4458-9376-5494826C3E77}" destId="{3BECA665-2096-4BA5-A88C-E66ABB87EB1D}" srcOrd="2" destOrd="0" parTransId="{E68DB20C-B828-42FC-8534-7D1BF8807591}" sibTransId="{A30F8FB6-3348-4E20-AE9D-8A9C6D066D04}"/>
    <dgm:cxn modelId="{4536E7D2-D452-47A5-881A-69188C0FC0F4}" type="presOf" srcId="{5E0213CC-BBB1-4881-BA4E-E1EDDF035CA1}" destId="{43D5306C-ED26-4E2E-BD44-D33BD47D96FC}" srcOrd="0" destOrd="0" presId="urn:microsoft.com/office/officeart/2005/8/layout/vList4"/>
    <dgm:cxn modelId="{35AA79DF-6EED-4B9A-B66E-128D31FF54AC}" type="presOf" srcId="{1B26B145-D969-4846-BA62-5DE0A4263E3F}" destId="{384B3CFD-E79C-4101-B67F-016D59C10FFE}" srcOrd="0" destOrd="0" presId="urn:microsoft.com/office/officeart/2005/8/layout/vList4"/>
    <dgm:cxn modelId="{583BA4F3-475B-4429-A0BC-5AC9B661EB2B}" type="presOf" srcId="{1B26B145-D969-4846-BA62-5DE0A4263E3F}" destId="{B485AB68-CC5A-45F6-BBBF-E2561D06E1E2}" srcOrd="1" destOrd="0" presId="urn:microsoft.com/office/officeart/2005/8/layout/vList4"/>
    <dgm:cxn modelId="{8B033AFB-F63E-4E08-84A7-6CC1763DE923}" type="presOf" srcId="{3BECA665-2096-4BA5-A88C-E66ABB87EB1D}" destId="{CB78F692-28AE-48EE-AEF1-4257F6D47436}" srcOrd="1" destOrd="0" presId="urn:microsoft.com/office/officeart/2005/8/layout/vList4"/>
    <dgm:cxn modelId="{02DEFB2D-7433-4BBA-A3EF-9D53990C69E0}" type="presParOf" srcId="{01E63701-2F59-4316-9B61-2336C78E0C99}" destId="{79A9AC64-386C-488C-BB7E-63AD387E9EDE}" srcOrd="0" destOrd="0" presId="urn:microsoft.com/office/officeart/2005/8/layout/vList4"/>
    <dgm:cxn modelId="{7E28D1C3-0107-4589-AB38-6D5A092E3749}" type="presParOf" srcId="{79A9AC64-386C-488C-BB7E-63AD387E9EDE}" destId="{0D9181D3-ED17-42E8-9BF5-FB1BCB7C462C}" srcOrd="0" destOrd="0" presId="urn:microsoft.com/office/officeart/2005/8/layout/vList4"/>
    <dgm:cxn modelId="{E39889ED-37F3-4F26-AE47-9C2C1DD9B7BB}" type="presParOf" srcId="{79A9AC64-386C-488C-BB7E-63AD387E9EDE}" destId="{40E0F030-E0DF-4FBB-9D5C-D39DFC8AF74D}" srcOrd="1" destOrd="0" presId="urn:microsoft.com/office/officeart/2005/8/layout/vList4"/>
    <dgm:cxn modelId="{380E01E1-F788-45F8-B23C-1BDC2BE3F160}" type="presParOf" srcId="{79A9AC64-386C-488C-BB7E-63AD387E9EDE}" destId="{1D894AD0-7FE5-470C-BED5-4EDEDE50A944}" srcOrd="2" destOrd="0" presId="urn:microsoft.com/office/officeart/2005/8/layout/vList4"/>
    <dgm:cxn modelId="{1F131DA8-CB6F-43EC-BDF4-CF7DA6E7571E}" type="presParOf" srcId="{01E63701-2F59-4316-9B61-2336C78E0C99}" destId="{49ED0A50-2668-4BCA-AE5A-A4AB6A201AFF}" srcOrd="1" destOrd="0" presId="urn:microsoft.com/office/officeart/2005/8/layout/vList4"/>
    <dgm:cxn modelId="{A8CCB06F-130A-42E9-B9F9-8B1EDA8A3396}" type="presParOf" srcId="{01E63701-2F59-4316-9B61-2336C78E0C99}" destId="{50FB7B28-25C4-40A6-B9F0-69BB4A4FA3DE}" srcOrd="2" destOrd="0" presId="urn:microsoft.com/office/officeart/2005/8/layout/vList4"/>
    <dgm:cxn modelId="{BED63598-8572-44E3-AD4C-C91FD65A141D}" type="presParOf" srcId="{50FB7B28-25C4-40A6-B9F0-69BB4A4FA3DE}" destId="{D77C8896-A705-413A-BAF7-9AEAFA1949A3}" srcOrd="0" destOrd="0" presId="urn:microsoft.com/office/officeart/2005/8/layout/vList4"/>
    <dgm:cxn modelId="{6D0B6C6F-0A99-4AD2-A7A3-3C02CC728A37}" type="presParOf" srcId="{50FB7B28-25C4-40A6-B9F0-69BB4A4FA3DE}" destId="{F623AB35-8DD6-438A-B14F-D9A8826A84F4}" srcOrd="1" destOrd="0" presId="urn:microsoft.com/office/officeart/2005/8/layout/vList4"/>
    <dgm:cxn modelId="{2BC2ABE0-657C-4192-B10D-22A601C8D9BA}" type="presParOf" srcId="{50FB7B28-25C4-40A6-B9F0-69BB4A4FA3DE}" destId="{D6F6906A-CC5D-4714-93DC-37D05782B269}" srcOrd="2" destOrd="0" presId="urn:microsoft.com/office/officeart/2005/8/layout/vList4"/>
    <dgm:cxn modelId="{07DF16F0-DC9F-4987-B08C-2B60C0788A57}" type="presParOf" srcId="{01E63701-2F59-4316-9B61-2336C78E0C99}" destId="{8CAD42FF-F59F-4BBC-AF93-076689415B8D}" srcOrd="3" destOrd="0" presId="urn:microsoft.com/office/officeart/2005/8/layout/vList4"/>
    <dgm:cxn modelId="{ED9BCED4-6FE2-4010-85BD-909FA47E5554}" type="presParOf" srcId="{01E63701-2F59-4316-9B61-2336C78E0C99}" destId="{2BE30F33-6634-4ED1-BB0C-BD55A0E47D56}" srcOrd="4" destOrd="0" presId="urn:microsoft.com/office/officeart/2005/8/layout/vList4"/>
    <dgm:cxn modelId="{125EBE42-51C6-4293-BC06-21E97C920329}" type="presParOf" srcId="{2BE30F33-6634-4ED1-BB0C-BD55A0E47D56}" destId="{D913ED95-5B2C-489A-9A55-BB4580DE1A98}" srcOrd="0" destOrd="0" presId="urn:microsoft.com/office/officeart/2005/8/layout/vList4"/>
    <dgm:cxn modelId="{55389CA3-ACE0-4982-800D-D83C5D9AB39B}" type="presParOf" srcId="{2BE30F33-6634-4ED1-BB0C-BD55A0E47D56}" destId="{77B80C25-11F9-4B65-ABF6-11FB83D965D1}" srcOrd="1" destOrd="0" presId="urn:microsoft.com/office/officeart/2005/8/layout/vList4"/>
    <dgm:cxn modelId="{2A8EC9D7-817E-42B2-8ED8-FE050843C2DD}" type="presParOf" srcId="{2BE30F33-6634-4ED1-BB0C-BD55A0E47D56}" destId="{CB78F692-28AE-48EE-AEF1-4257F6D47436}" srcOrd="2" destOrd="0" presId="urn:microsoft.com/office/officeart/2005/8/layout/vList4"/>
    <dgm:cxn modelId="{E4991770-7B73-4B47-BC7D-6DB783138A82}" type="presParOf" srcId="{01E63701-2F59-4316-9B61-2336C78E0C99}" destId="{25DC7A4E-100B-4145-8739-4D337903BF2C}" srcOrd="5" destOrd="0" presId="urn:microsoft.com/office/officeart/2005/8/layout/vList4"/>
    <dgm:cxn modelId="{D39C4AD3-A0A1-4D03-A4E7-BF3DDC1D3158}" type="presParOf" srcId="{01E63701-2F59-4316-9B61-2336C78E0C99}" destId="{835A155A-7133-48A0-8F97-DCBFDB8765B9}" srcOrd="6" destOrd="0" presId="urn:microsoft.com/office/officeart/2005/8/layout/vList4"/>
    <dgm:cxn modelId="{A22B32D0-A2D7-41F7-9F05-1984F9EF7954}" type="presParOf" srcId="{835A155A-7133-48A0-8F97-DCBFDB8765B9}" destId="{43D5306C-ED26-4E2E-BD44-D33BD47D96FC}" srcOrd="0" destOrd="0" presId="urn:microsoft.com/office/officeart/2005/8/layout/vList4"/>
    <dgm:cxn modelId="{3AA57589-41DD-4CE5-8DFB-187F0DCA196C}" type="presParOf" srcId="{835A155A-7133-48A0-8F97-DCBFDB8765B9}" destId="{93ACFCE9-0417-408D-B4BA-652A11AACAD2}" srcOrd="1" destOrd="0" presId="urn:microsoft.com/office/officeart/2005/8/layout/vList4"/>
    <dgm:cxn modelId="{E77EF670-C171-4C32-80D0-B8605142A9CB}" type="presParOf" srcId="{835A155A-7133-48A0-8F97-DCBFDB8765B9}" destId="{6B42A07B-052D-4FEF-B83A-970132074B10}" srcOrd="2" destOrd="0" presId="urn:microsoft.com/office/officeart/2005/8/layout/vList4"/>
    <dgm:cxn modelId="{477E42A8-6120-4DB4-86AA-2135CBEDDCF6}" type="presParOf" srcId="{01E63701-2F59-4316-9B61-2336C78E0C99}" destId="{2A6B74C0-5B80-4E14-8553-3D0E7350FCE0}" srcOrd="7" destOrd="0" presId="urn:microsoft.com/office/officeart/2005/8/layout/vList4"/>
    <dgm:cxn modelId="{09176224-4E1F-4FA6-AE0A-BA753253E7E9}" type="presParOf" srcId="{01E63701-2F59-4316-9B61-2336C78E0C99}" destId="{66C1FA6C-A6CC-4FAB-B0AA-D4922D2CC3C8}" srcOrd="8" destOrd="0" presId="urn:microsoft.com/office/officeart/2005/8/layout/vList4"/>
    <dgm:cxn modelId="{7A94A3EE-6C9D-480F-9497-9001EECA4F4E}" type="presParOf" srcId="{66C1FA6C-A6CC-4FAB-B0AA-D4922D2CC3C8}" destId="{2AE6D716-255A-47B0-B7E2-A51463225F0F}" srcOrd="0" destOrd="0" presId="urn:microsoft.com/office/officeart/2005/8/layout/vList4"/>
    <dgm:cxn modelId="{9C78A51A-509A-453B-AD01-3E6C2DA0439E}" type="presParOf" srcId="{66C1FA6C-A6CC-4FAB-B0AA-D4922D2CC3C8}" destId="{1E87DDBA-C1A8-4049-9D3D-D2506D1AD13E}" srcOrd="1" destOrd="0" presId="urn:microsoft.com/office/officeart/2005/8/layout/vList4"/>
    <dgm:cxn modelId="{56EC9AA9-2105-4BB0-B754-7D5A9B93442E}" type="presParOf" srcId="{66C1FA6C-A6CC-4FAB-B0AA-D4922D2CC3C8}" destId="{B057D342-58B4-4D55-B43A-5FCCB396203F}" srcOrd="2" destOrd="0" presId="urn:microsoft.com/office/officeart/2005/8/layout/vList4"/>
    <dgm:cxn modelId="{2EFF1D9F-D798-4D5C-88A0-39394E1A8D04}" type="presParOf" srcId="{01E63701-2F59-4316-9B61-2336C78E0C99}" destId="{CC138312-7294-4993-9AA4-50C98EF54C08}" srcOrd="9" destOrd="0" presId="urn:microsoft.com/office/officeart/2005/8/layout/vList4"/>
    <dgm:cxn modelId="{06CC66AA-065D-4018-965A-2F1FE12C60E1}" type="presParOf" srcId="{01E63701-2F59-4316-9B61-2336C78E0C99}" destId="{F062088D-C27A-4761-8CEA-31536D9370CF}" srcOrd="10" destOrd="0" presId="urn:microsoft.com/office/officeart/2005/8/layout/vList4"/>
    <dgm:cxn modelId="{89664592-B464-4268-8277-5F0AD4B0A222}" type="presParOf" srcId="{F062088D-C27A-4761-8CEA-31536D9370CF}" destId="{384B3CFD-E79C-4101-B67F-016D59C10FFE}" srcOrd="0" destOrd="0" presId="urn:microsoft.com/office/officeart/2005/8/layout/vList4"/>
    <dgm:cxn modelId="{7FB57BF2-B4E1-40FF-995E-13D10259B7AB}" type="presParOf" srcId="{F062088D-C27A-4761-8CEA-31536D9370CF}" destId="{0FC4ACFD-BB0A-4222-B9AA-FB79B8AD2D13}" srcOrd="1" destOrd="0" presId="urn:microsoft.com/office/officeart/2005/8/layout/vList4"/>
    <dgm:cxn modelId="{92059C62-76A7-4365-866A-E273EC4DF767}" type="presParOf" srcId="{F062088D-C27A-4761-8CEA-31536D9370CF}" destId="{B485AB68-CC5A-45F6-BBBF-E2561D06E1E2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F353EF6-FF3F-46DB-8481-249B43114AAA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72CBC10E-D1D6-44FA-A0A5-0DC8E4CD7FCD}">
      <dgm:prSet custT="1"/>
      <dgm:spPr/>
      <dgm:t>
        <a:bodyPr/>
        <a:lstStyle/>
        <a:p>
          <a:r>
            <a:rPr lang="es-CO" sz="1200" dirty="0">
              <a:latin typeface="Montserrat" panose="00000500000000000000" pitchFamily="50" charset="0"/>
            </a:rPr>
            <a:t>Tras activación, LB proliferan y se diferencian en células que segregan Acs, funciones distintas.</a:t>
          </a:r>
        </a:p>
      </dgm:t>
    </dgm:pt>
    <dgm:pt modelId="{CD04479E-3C46-4BF9-A9D9-E441CCEAC951}" type="parTrans" cxnId="{1ADB3126-B163-4379-9739-01522E41BC06}">
      <dgm:prSet/>
      <dgm:spPr/>
      <dgm:t>
        <a:bodyPr/>
        <a:lstStyle/>
        <a:p>
          <a:endParaRPr lang="es-CO" sz="2000">
            <a:latin typeface="Montserrat" panose="00000500000000000000" pitchFamily="50" charset="0"/>
          </a:endParaRPr>
        </a:p>
      </dgm:t>
    </dgm:pt>
    <dgm:pt modelId="{A3571442-E962-45BA-AFF9-EA92AE858642}" type="sibTrans" cxnId="{1ADB3126-B163-4379-9739-01522E41BC06}">
      <dgm:prSet/>
      <dgm:spPr/>
      <dgm:t>
        <a:bodyPr/>
        <a:lstStyle/>
        <a:p>
          <a:endParaRPr lang="es-CO" sz="2000">
            <a:latin typeface="Montserrat" panose="00000500000000000000" pitchFamily="50" charset="0"/>
          </a:endParaRPr>
        </a:p>
      </dgm:t>
    </dgm:pt>
    <dgm:pt modelId="{EE5008B9-A6DC-43E2-A8A2-3A38DA1097F7}">
      <dgm:prSet custT="1"/>
      <dgm:spPr/>
      <dgm:t>
        <a:bodyPr/>
        <a:lstStyle/>
        <a:p>
          <a:r>
            <a:rPr lang="es-CO" sz="1200" dirty="0">
              <a:latin typeface="Montserrat" panose="00000500000000000000" pitchFamily="50" charset="0"/>
            </a:rPr>
            <a:t>Ags polisacáridos y lipídicos poseen múltiples determinantes idénticos capaces de movilizar múltiples receptores de antígeno logrando activación de LB.</a:t>
          </a:r>
        </a:p>
      </dgm:t>
    </dgm:pt>
    <dgm:pt modelId="{AECF9760-6F12-4EE6-A011-F0EAA9BFE32E}" type="parTrans" cxnId="{6ABE07BA-BD07-42EC-A851-4E2610856DC9}">
      <dgm:prSet/>
      <dgm:spPr/>
      <dgm:t>
        <a:bodyPr/>
        <a:lstStyle/>
        <a:p>
          <a:endParaRPr lang="es-CO" sz="2000">
            <a:latin typeface="Montserrat" panose="00000500000000000000" pitchFamily="50" charset="0"/>
          </a:endParaRPr>
        </a:p>
      </dgm:t>
    </dgm:pt>
    <dgm:pt modelId="{2F8B1283-5035-495B-BBB4-DAAD48608EBE}" type="sibTrans" cxnId="{6ABE07BA-BD07-42EC-A851-4E2610856DC9}">
      <dgm:prSet/>
      <dgm:spPr/>
      <dgm:t>
        <a:bodyPr/>
        <a:lstStyle/>
        <a:p>
          <a:endParaRPr lang="es-CO" sz="2000">
            <a:latin typeface="Montserrat" panose="00000500000000000000" pitchFamily="50" charset="0"/>
          </a:endParaRPr>
        </a:p>
      </dgm:t>
    </dgm:pt>
    <dgm:pt modelId="{A0C7C28F-4A54-4976-BD4E-1086F5BBD3FD}">
      <dgm:prSet custT="1"/>
      <dgm:spPr/>
      <dgm:t>
        <a:bodyPr/>
        <a:lstStyle/>
        <a:p>
          <a:r>
            <a:rPr lang="es-CO" sz="1200" dirty="0">
              <a:latin typeface="Montserrat" panose="00000500000000000000" pitchFamily="50" charset="0"/>
            </a:rPr>
            <a:t>Ags proteínicos, requiere llegada de señales activadoras ´´cooperación´´ procedentes de LT CD4+ (células cooperadoras).</a:t>
          </a:r>
        </a:p>
      </dgm:t>
    </dgm:pt>
    <dgm:pt modelId="{36E27E85-F027-4AAD-B2CE-797D84D4E23A}" type="parTrans" cxnId="{F0BA5AC9-7D82-4BDC-9E0E-72FE81DFAAE3}">
      <dgm:prSet/>
      <dgm:spPr/>
      <dgm:t>
        <a:bodyPr/>
        <a:lstStyle/>
        <a:p>
          <a:endParaRPr lang="es-CO" sz="2000">
            <a:latin typeface="Montserrat" panose="00000500000000000000" pitchFamily="50" charset="0"/>
          </a:endParaRPr>
        </a:p>
      </dgm:t>
    </dgm:pt>
    <dgm:pt modelId="{DF8F6600-2C09-4430-8077-76932B3EFE39}" type="sibTrans" cxnId="{F0BA5AC9-7D82-4BDC-9E0E-72FE81DFAAE3}">
      <dgm:prSet/>
      <dgm:spPr/>
      <dgm:t>
        <a:bodyPr/>
        <a:lstStyle/>
        <a:p>
          <a:endParaRPr lang="es-CO" sz="2000">
            <a:latin typeface="Montserrat" panose="00000500000000000000" pitchFamily="50" charset="0"/>
          </a:endParaRPr>
        </a:p>
      </dgm:t>
    </dgm:pt>
    <dgm:pt modelId="{0432B257-B3B3-4E9F-89BD-94B92F8CC87E}">
      <dgm:prSet custT="1"/>
      <dgm:spPr/>
      <dgm:t>
        <a:bodyPr/>
        <a:lstStyle/>
        <a:p>
          <a:r>
            <a:rPr lang="es-CO" sz="1200" dirty="0">
              <a:latin typeface="Montserrat" panose="00000500000000000000" pitchFamily="50" charset="0"/>
            </a:rPr>
            <a:t>LB ingieren  Ags proteínicos, degradan, exhiben péptidos ligados a CMH para reconocimiento de LTh, activación de LB.</a:t>
          </a:r>
        </a:p>
      </dgm:t>
    </dgm:pt>
    <dgm:pt modelId="{997D4757-D3EB-43EF-ACF0-6ED9E34E1F73}" type="parTrans" cxnId="{FAD41E27-DF84-4491-96C4-F4A3AD571CA7}">
      <dgm:prSet/>
      <dgm:spPr/>
      <dgm:t>
        <a:bodyPr/>
        <a:lstStyle/>
        <a:p>
          <a:endParaRPr lang="es-CO" sz="2000">
            <a:latin typeface="Montserrat" panose="00000500000000000000" pitchFamily="50" charset="0"/>
          </a:endParaRPr>
        </a:p>
      </dgm:t>
    </dgm:pt>
    <dgm:pt modelId="{CA9DBF98-470D-4DFE-8BBA-465200078EB7}" type="sibTrans" cxnId="{FAD41E27-DF84-4491-96C4-F4A3AD571CA7}">
      <dgm:prSet/>
      <dgm:spPr/>
      <dgm:t>
        <a:bodyPr/>
        <a:lstStyle/>
        <a:p>
          <a:endParaRPr lang="es-CO" sz="2000">
            <a:latin typeface="Montserrat" panose="00000500000000000000" pitchFamily="50" charset="0"/>
          </a:endParaRPr>
        </a:p>
      </dgm:t>
    </dgm:pt>
    <dgm:pt modelId="{AEB81658-D948-406F-98DD-D31AFF00AFE6}" type="pres">
      <dgm:prSet presAssocID="{6F353EF6-FF3F-46DB-8481-249B43114AAA}" presName="CompostProcess" presStyleCnt="0">
        <dgm:presLayoutVars>
          <dgm:dir/>
          <dgm:resizeHandles val="exact"/>
        </dgm:presLayoutVars>
      </dgm:prSet>
      <dgm:spPr/>
    </dgm:pt>
    <dgm:pt modelId="{8F8C1778-9784-4A78-8B37-92C5A36160DC}" type="pres">
      <dgm:prSet presAssocID="{6F353EF6-FF3F-46DB-8481-249B43114AAA}" presName="arrow" presStyleLbl="bgShp" presStyleIdx="0" presStyleCnt="1"/>
      <dgm:spPr/>
    </dgm:pt>
    <dgm:pt modelId="{E40C9CDB-4562-459D-A818-46FEEEED4CD1}" type="pres">
      <dgm:prSet presAssocID="{6F353EF6-FF3F-46DB-8481-249B43114AAA}" presName="linearProcess" presStyleCnt="0"/>
      <dgm:spPr/>
    </dgm:pt>
    <dgm:pt modelId="{5144A366-CE5C-463F-9772-9119395A44CF}" type="pres">
      <dgm:prSet presAssocID="{72CBC10E-D1D6-44FA-A0A5-0DC8E4CD7FCD}" presName="textNode" presStyleLbl="node1" presStyleIdx="0" presStyleCnt="4">
        <dgm:presLayoutVars>
          <dgm:bulletEnabled val="1"/>
        </dgm:presLayoutVars>
      </dgm:prSet>
      <dgm:spPr/>
    </dgm:pt>
    <dgm:pt modelId="{21716EAF-7962-49C5-80C5-7ACBFF854A8E}" type="pres">
      <dgm:prSet presAssocID="{A3571442-E962-45BA-AFF9-EA92AE858642}" presName="sibTrans" presStyleCnt="0"/>
      <dgm:spPr/>
    </dgm:pt>
    <dgm:pt modelId="{118A7A86-2E56-420A-AB62-B008EBB7FFC4}" type="pres">
      <dgm:prSet presAssocID="{EE5008B9-A6DC-43E2-A8A2-3A38DA1097F7}" presName="textNode" presStyleLbl="node1" presStyleIdx="1" presStyleCnt="4">
        <dgm:presLayoutVars>
          <dgm:bulletEnabled val="1"/>
        </dgm:presLayoutVars>
      </dgm:prSet>
      <dgm:spPr/>
    </dgm:pt>
    <dgm:pt modelId="{3BB60103-6399-48F2-B602-755DE2D09533}" type="pres">
      <dgm:prSet presAssocID="{2F8B1283-5035-495B-BBB4-DAAD48608EBE}" presName="sibTrans" presStyleCnt="0"/>
      <dgm:spPr/>
    </dgm:pt>
    <dgm:pt modelId="{5F49D657-37A1-4748-9A49-8749C2240315}" type="pres">
      <dgm:prSet presAssocID="{A0C7C28F-4A54-4976-BD4E-1086F5BBD3FD}" presName="textNode" presStyleLbl="node1" presStyleIdx="2" presStyleCnt="4">
        <dgm:presLayoutVars>
          <dgm:bulletEnabled val="1"/>
        </dgm:presLayoutVars>
      </dgm:prSet>
      <dgm:spPr/>
    </dgm:pt>
    <dgm:pt modelId="{E38803B8-54B8-4677-A91A-6005995440B1}" type="pres">
      <dgm:prSet presAssocID="{DF8F6600-2C09-4430-8077-76932B3EFE39}" presName="sibTrans" presStyleCnt="0"/>
      <dgm:spPr/>
    </dgm:pt>
    <dgm:pt modelId="{3E7F5CF7-4C42-4B75-BFE7-441D5471F667}" type="pres">
      <dgm:prSet presAssocID="{0432B257-B3B3-4E9F-89BD-94B92F8CC87E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DBB37818-0A8A-43DD-B3DE-E75C4D851454}" type="presOf" srcId="{72CBC10E-D1D6-44FA-A0A5-0DC8E4CD7FCD}" destId="{5144A366-CE5C-463F-9772-9119395A44CF}" srcOrd="0" destOrd="0" presId="urn:microsoft.com/office/officeart/2005/8/layout/hProcess9"/>
    <dgm:cxn modelId="{1ADB3126-B163-4379-9739-01522E41BC06}" srcId="{6F353EF6-FF3F-46DB-8481-249B43114AAA}" destId="{72CBC10E-D1D6-44FA-A0A5-0DC8E4CD7FCD}" srcOrd="0" destOrd="0" parTransId="{CD04479E-3C46-4BF9-A9D9-E441CCEAC951}" sibTransId="{A3571442-E962-45BA-AFF9-EA92AE858642}"/>
    <dgm:cxn modelId="{FAD41E27-DF84-4491-96C4-F4A3AD571CA7}" srcId="{6F353EF6-FF3F-46DB-8481-249B43114AAA}" destId="{0432B257-B3B3-4E9F-89BD-94B92F8CC87E}" srcOrd="3" destOrd="0" parTransId="{997D4757-D3EB-43EF-ACF0-6ED9E34E1F73}" sibTransId="{CA9DBF98-470D-4DFE-8BBA-465200078EB7}"/>
    <dgm:cxn modelId="{40708535-8A76-4990-9320-7E4921F3FE4D}" type="presOf" srcId="{0432B257-B3B3-4E9F-89BD-94B92F8CC87E}" destId="{3E7F5CF7-4C42-4B75-BFE7-441D5471F667}" srcOrd="0" destOrd="0" presId="urn:microsoft.com/office/officeart/2005/8/layout/hProcess9"/>
    <dgm:cxn modelId="{9B77E449-7AD0-4507-93C2-C626419B86EC}" type="presOf" srcId="{EE5008B9-A6DC-43E2-A8A2-3A38DA1097F7}" destId="{118A7A86-2E56-420A-AB62-B008EBB7FFC4}" srcOrd="0" destOrd="0" presId="urn:microsoft.com/office/officeart/2005/8/layout/hProcess9"/>
    <dgm:cxn modelId="{4042C283-2B9C-4816-8AA5-1607791DA15E}" type="presOf" srcId="{6F353EF6-FF3F-46DB-8481-249B43114AAA}" destId="{AEB81658-D948-406F-98DD-D31AFF00AFE6}" srcOrd="0" destOrd="0" presId="urn:microsoft.com/office/officeart/2005/8/layout/hProcess9"/>
    <dgm:cxn modelId="{6ABE07BA-BD07-42EC-A851-4E2610856DC9}" srcId="{6F353EF6-FF3F-46DB-8481-249B43114AAA}" destId="{EE5008B9-A6DC-43E2-A8A2-3A38DA1097F7}" srcOrd="1" destOrd="0" parTransId="{AECF9760-6F12-4EE6-A011-F0EAA9BFE32E}" sibTransId="{2F8B1283-5035-495B-BBB4-DAAD48608EBE}"/>
    <dgm:cxn modelId="{F0BA5AC9-7D82-4BDC-9E0E-72FE81DFAAE3}" srcId="{6F353EF6-FF3F-46DB-8481-249B43114AAA}" destId="{A0C7C28F-4A54-4976-BD4E-1086F5BBD3FD}" srcOrd="2" destOrd="0" parTransId="{36E27E85-F027-4AAD-B2CE-797D84D4E23A}" sibTransId="{DF8F6600-2C09-4430-8077-76932B3EFE39}"/>
    <dgm:cxn modelId="{C3DBB7EB-0982-4A19-B789-A7487BCDB4E0}" type="presOf" srcId="{A0C7C28F-4A54-4976-BD4E-1086F5BBD3FD}" destId="{5F49D657-37A1-4748-9A49-8749C2240315}" srcOrd="0" destOrd="0" presId="urn:microsoft.com/office/officeart/2005/8/layout/hProcess9"/>
    <dgm:cxn modelId="{4174B9F6-D0E0-43D8-A2EA-F98B1E6805E2}" type="presParOf" srcId="{AEB81658-D948-406F-98DD-D31AFF00AFE6}" destId="{8F8C1778-9784-4A78-8B37-92C5A36160DC}" srcOrd="0" destOrd="0" presId="urn:microsoft.com/office/officeart/2005/8/layout/hProcess9"/>
    <dgm:cxn modelId="{C724F0B3-F93B-4D76-8F03-C60B07196ABC}" type="presParOf" srcId="{AEB81658-D948-406F-98DD-D31AFF00AFE6}" destId="{E40C9CDB-4562-459D-A818-46FEEEED4CD1}" srcOrd="1" destOrd="0" presId="urn:microsoft.com/office/officeart/2005/8/layout/hProcess9"/>
    <dgm:cxn modelId="{D4C321CD-0AEB-4DD0-A02D-04E3DA7D6BBF}" type="presParOf" srcId="{E40C9CDB-4562-459D-A818-46FEEEED4CD1}" destId="{5144A366-CE5C-463F-9772-9119395A44CF}" srcOrd="0" destOrd="0" presId="urn:microsoft.com/office/officeart/2005/8/layout/hProcess9"/>
    <dgm:cxn modelId="{8E9C9DF7-870D-4619-ADEE-697D93171086}" type="presParOf" srcId="{E40C9CDB-4562-459D-A818-46FEEEED4CD1}" destId="{21716EAF-7962-49C5-80C5-7ACBFF854A8E}" srcOrd="1" destOrd="0" presId="urn:microsoft.com/office/officeart/2005/8/layout/hProcess9"/>
    <dgm:cxn modelId="{B49B87F4-185E-4B72-A8F2-07EDA7A0A5EE}" type="presParOf" srcId="{E40C9CDB-4562-459D-A818-46FEEEED4CD1}" destId="{118A7A86-2E56-420A-AB62-B008EBB7FFC4}" srcOrd="2" destOrd="0" presId="urn:microsoft.com/office/officeart/2005/8/layout/hProcess9"/>
    <dgm:cxn modelId="{609A3942-35DC-4BA7-8A00-A5B64BBB690E}" type="presParOf" srcId="{E40C9CDB-4562-459D-A818-46FEEEED4CD1}" destId="{3BB60103-6399-48F2-B602-755DE2D09533}" srcOrd="3" destOrd="0" presId="urn:microsoft.com/office/officeart/2005/8/layout/hProcess9"/>
    <dgm:cxn modelId="{D2AB151C-62B2-433E-9056-90E33D17E044}" type="presParOf" srcId="{E40C9CDB-4562-459D-A818-46FEEEED4CD1}" destId="{5F49D657-37A1-4748-9A49-8749C2240315}" srcOrd="4" destOrd="0" presId="urn:microsoft.com/office/officeart/2005/8/layout/hProcess9"/>
    <dgm:cxn modelId="{896FF080-38C6-43D2-8CAD-A36D6E884B2F}" type="presParOf" srcId="{E40C9CDB-4562-459D-A818-46FEEEED4CD1}" destId="{E38803B8-54B8-4677-A91A-6005995440B1}" srcOrd="5" destOrd="0" presId="urn:microsoft.com/office/officeart/2005/8/layout/hProcess9"/>
    <dgm:cxn modelId="{425695BF-E0EA-43F9-B589-01B4D38529ED}" type="presParOf" srcId="{E40C9CDB-4562-459D-A818-46FEEEED4CD1}" destId="{3E7F5CF7-4C42-4B75-BFE7-441D5471F667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DA3AB6A-76B8-45A4-A39F-B1851FA88968}" type="doc">
      <dgm:prSet loTypeId="urn:microsoft.com/office/officeart/2008/layout/VerticalCurvedLis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s-CO"/>
        </a:p>
      </dgm:t>
    </dgm:pt>
    <dgm:pt modelId="{E6067D4F-A9CA-4B22-B168-DF7E76EA04A8}">
      <dgm:prSet/>
      <dgm:spPr/>
      <dgm:t>
        <a:bodyPr/>
        <a:lstStyle/>
        <a:p>
          <a:r>
            <a:rPr lang="es-CO" dirty="0">
              <a:latin typeface="Montserrat" panose="00000500000000000000" pitchFamily="50" charset="0"/>
            </a:rPr>
            <a:t>Clones expandidos de LB se diferencian en células plasmáticas secretoras de anticuerpos.</a:t>
          </a:r>
        </a:p>
      </dgm:t>
    </dgm:pt>
    <dgm:pt modelId="{0D07A44D-E804-4C02-9EB0-BB026D57D319}" type="parTrans" cxnId="{9F924BF2-3450-476C-8DC9-5C335B49E444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8249A7ED-667E-488A-8EDC-969B3D3D001C}" type="sibTrans" cxnId="{9F924BF2-3450-476C-8DC9-5C335B49E444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4DFF3D7A-3226-4C52-92A1-C8D55D297C81}">
      <dgm:prSet/>
      <dgm:spPr/>
      <dgm:t>
        <a:bodyPr/>
        <a:lstStyle/>
        <a:p>
          <a:r>
            <a:rPr lang="es-CO" dirty="0">
              <a:latin typeface="Montserrat" panose="00000500000000000000" pitchFamily="50" charset="0"/>
            </a:rPr>
            <a:t>Ags polisacáridos y lípidos sobre todo estimulan la secreción de IgM.</a:t>
          </a:r>
        </a:p>
      </dgm:t>
    </dgm:pt>
    <dgm:pt modelId="{23A33931-3030-4EF9-B9AA-974037601773}" type="parTrans" cxnId="{1B998777-1A0E-4C26-810A-06BF96C82A58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6F25C45C-C7D7-434B-A75E-C8D00A4D21E8}" type="sibTrans" cxnId="{1B998777-1A0E-4C26-810A-06BF96C82A58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C14C3D9E-B529-4E93-BE3F-A8E380113F8D}">
      <dgm:prSet/>
      <dgm:spPr/>
      <dgm:t>
        <a:bodyPr/>
        <a:lstStyle/>
        <a:p>
          <a:r>
            <a:rPr lang="es-CO" dirty="0">
              <a:latin typeface="Montserrat" panose="00000500000000000000" pitchFamily="50" charset="0"/>
            </a:rPr>
            <a:t>Ags proteínicos diversas clases de Acs (IgG, IgA, IgE).</a:t>
          </a:r>
        </a:p>
      </dgm:t>
    </dgm:pt>
    <dgm:pt modelId="{EEA3DA8B-46AE-440D-9FDD-3C325CA9760C}" type="parTrans" cxnId="{B1B23C03-C058-4EF2-887E-CF172584B546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D6384CE2-B607-4ACB-AAE3-2B3D39D44AC4}" type="sibTrans" cxnId="{B1B23C03-C058-4EF2-887E-CF172584B546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EF1F87ED-A26B-4FF2-ABA1-8F64D8DD0C02}">
      <dgm:prSet/>
      <dgm:spPr/>
      <dgm:t>
        <a:bodyPr/>
        <a:lstStyle/>
        <a:p>
          <a:r>
            <a:rPr lang="es-CO" dirty="0">
              <a:latin typeface="Montserrat" panose="00000500000000000000" pitchFamily="50" charset="0"/>
            </a:rPr>
            <a:t>Aparición de Acs diferentes desde el punto de vista funcional, misma especificidad (</a:t>
          </a:r>
          <a:r>
            <a:rPr lang="es-CO" b="1" dirty="0">
              <a:latin typeface="Montserrat" panose="00000500000000000000" pitchFamily="50" charset="0"/>
            </a:rPr>
            <a:t>cambio de cadena pesada</a:t>
          </a:r>
          <a:r>
            <a:rPr lang="es-CO" dirty="0">
              <a:latin typeface="Montserrat" panose="00000500000000000000" pitchFamily="50" charset="0"/>
            </a:rPr>
            <a:t>).</a:t>
          </a:r>
        </a:p>
      </dgm:t>
    </dgm:pt>
    <dgm:pt modelId="{C2CC96B2-4758-4075-8ABA-D0B86A853DEC}" type="parTrans" cxnId="{33B595B0-8B04-4749-A47C-66256D71C8F7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C0E5EB76-AED6-4DA0-A30A-ABB079F5C29C}" type="sibTrans" cxnId="{33B595B0-8B04-4749-A47C-66256D71C8F7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3F5A1ED0-049A-4E6B-965F-B1471F8FE906}">
      <dgm:prSet/>
      <dgm:spPr/>
      <dgm:t>
        <a:bodyPr/>
        <a:lstStyle/>
        <a:p>
          <a:r>
            <a:rPr lang="es-CO" dirty="0">
              <a:latin typeface="Montserrat" panose="00000500000000000000" pitchFamily="50" charset="0"/>
            </a:rPr>
            <a:t>Plasticidad a la respuesta de Acs, cumplimiento de numerosas funciones.</a:t>
          </a:r>
        </a:p>
      </dgm:t>
    </dgm:pt>
    <dgm:pt modelId="{EF2FF457-1C70-490F-9071-B0A6916C864C}" type="parTrans" cxnId="{0D063619-0FD5-4A9B-BA09-D41E7AB515B6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5D3EF0C7-8872-4790-BFBA-3244F5693ED5}" type="sibTrans" cxnId="{0D063619-0FD5-4A9B-BA09-D41E7AB515B6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3350C69C-339B-4901-A105-CB4B8C789C30}" type="pres">
      <dgm:prSet presAssocID="{4DA3AB6A-76B8-45A4-A39F-B1851FA88968}" presName="Name0" presStyleCnt="0">
        <dgm:presLayoutVars>
          <dgm:chMax val="7"/>
          <dgm:chPref val="7"/>
          <dgm:dir/>
        </dgm:presLayoutVars>
      </dgm:prSet>
      <dgm:spPr/>
    </dgm:pt>
    <dgm:pt modelId="{D8694976-B3E2-4CAF-9E5B-A3EE80ED04D7}" type="pres">
      <dgm:prSet presAssocID="{4DA3AB6A-76B8-45A4-A39F-B1851FA88968}" presName="Name1" presStyleCnt="0"/>
      <dgm:spPr/>
    </dgm:pt>
    <dgm:pt modelId="{9CB6D215-905D-4183-AB1B-0244E0EBFB51}" type="pres">
      <dgm:prSet presAssocID="{4DA3AB6A-76B8-45A4-A39F-B1851FA88968}" presName="cycle" presStyleCnt="0"/>
      <dgm:spPr/>
    </dgm:pt>
    <dgm:pt modelId="{845BF5E4-7034-40B3-931A-D5F1CD6C4C0F}" type="pres">
      <dgm:prSet presAssocID="{4DA3AB6A-76B8-45A4-A39F-B1851FA88968}" presName="srcNode" presStyleLbl="node1" presStyleIdx="0" presStyleCnt="5"/>
      <dgm:spPr/>
    </dgm:pt>
    <dgm:pt modelId="{E90A4458-776A-468D-A63A-018D16D39AC3}" type="pres">
      <dgm:prSet presAssocID="{4DA3AB6A-76B8-45A4-A39F-B1851FA88968}" presName="conn" presStyleLbl="parChTrans1D2" presStyleIdx="0" presStyleCnt="1"/>
      <dgm:spPr/>
    </dgm:pt>
    <dgm:pt modelId="{F7864681-4FE2-42F6-92E5-EE45A39B6935}" type="pres">
      <dgm:prSet presAssocID="{4DA3AB6A-76B8-45A4-A39F-B1851FA88968}" presName="extraNode" presStyleLbl="node1" presStyleIdx="0" presStyleCnt="5"/>
      <dgm:spPr/>
    </dgm:pt>
    <dgm:pt modelId="{1B9C7252-754D-47E4-916F-72E2BBFCFC20}" type="pres">
      <dgm:prSet presAssocID="{4DA3AB6A-76B8-45A4-A39F-B1851FA88968}" presName="dstNode" presStyleLbl="node1" presStyleIdx="0" presStyleCnt="5"/>
      <dgm:spPr/>
    </dgm:pt>
    <dgm:pt modelId="{82EDDCB5-953A-413C-B86F-7B18F64E60D5}" type="pres">
      <dgm:prSet presAssocID="{E6067D4F-A9CA-4B22-B168-DF7E76EA04A8}" presName="text_1" presStyleLbl="node1" presStyleIdx="0" presStyleCnt="5">
        <dgm:presLayoutVars>
          <dgm:bulletEnabled val="1"/>
        </dgm:presLayoutVars>
      </dgm:prSet>
      <dgm:spPr/>
    </dgm:pt>
    <dgm:pt modelId="{060894D6-8DB7-4610-BE2B-7AB79041262B}" type="pres">
      <dgm:prSet presAssocID="{E6067D4F-A9CA-4B22-B168-DF7E76EA04A8}" presName="accent_1" presStyleCnt="0"/>
      <dgm:spPr/>
    </dgm:pt>
    <dgm:pt modelId="{FD367C33-05BB-4458-B217-AA971C5CD46F}" type="pres">
      <dgm:prSet presAssocID="{E6067D4F-A9CA-4B22-B168-DF7E76EA04A8}" presName="accentRepeatNode" presStyleLbl="solidFgAcc1" presStyleIdx="0" presStyleCnt="5"/>
      <dgm:spPr/>
    </dgm:pt>
    <dgm:pt modelId="{884C69D8-1168-44E7-9711-20F5620BA9EB}" type="pres">
      <dgm:prSet presAssocID="{4DFF3D7A-3226-4C52-92A1-C8D55D297C81}" presName="text_2" presStyleLbl="node1" presStyleIdx="1" presStyleCnt="5">
        <dgm:presLayoutVars>
          <dgm:bulletEnabled val="1"/>
        </dgm:presLayoutVars>
      </dgm:prSet>
      <dgm:spPr/>
    </dgm:pt>
    <dgm:pt modelId="{75629618-4B8E-470E-9532-68B5BE558DC4}" type="pres">
      <dgm:prSet presAssocID="{4DFF3D7A-3226-4C52-92A1-C8D55D297C81}" presName="accent_2" presStyleCnt="0"/>
      <dgm:spPr/>
    </dgm:pt>
    <dgm:pt modelId="{57EB4802-6A05-4FE4-B290-9A9F0B6CC529}" type="pres">
      <dgm:prSet presAssocID="{4DFF3D7A-3226-4C52-92A1-C8D55D297C81}" presName="accentRepeatNode" presStyleLbl="solidFgAcc1" presStyleIdx="1" presStyleCnt="5"/>
      <dgm:spPr/>
    </dgm:pt>
    <dgm:pt modelId="{2C201A38-E966-45C3-A881-124C2325894A}" type="pres">
      <dgm:prSet presAssocID="{C14C3D9E-B529-4E93-BE3F-A8E380113F8D}" presName="text_3" presStyleLbl="node1" presStyleIdx="2" presStyleCnt="5">
        <dgm:presLayoutVars>
          <dgm:bulletEnabled val="1"/>
        </dgm:presLayoutVars>
      </dgm:prSet>
      <dgm:spPr/>
    </dgm:pt>
    <dgm:pt modelId="{8C7F4D0B-370F-4DE0-B073-8B52778FEDA2}" type="pres">
      <dgm:prSet presAssocID="{C14C3D9E-B529-4E93-BE3F-A8E380113F8D}" presName="accent_3" presStyleCnt="0"/>
      <dgm:spPr/>
    </dgm:pt>
    <dgm:pt modelId="{F451A8A4-2325-4285-85C5-EB5F0B01A174}" type="pres">
      <dgm:prSet presAssocID="{C14C3D9E-B529-4E93-BE3F-A8E380113F8D}" presName="accentRepeatNode" presStyleLbl="solidFgAcc1" presStyleIdx="2" presStyleCnt="5"/>
      <dgm:spPr/>
    </dgm:pt>
    <dgm:pt modelId="{D7093014-0326-410C-8629-3D352BF0ECC6}" type="pres">
      <dgm:prSet presAssocID="{EF1F87ED-A26B-4FF2-ABA1-8F64D8DD0C02}" presName="text_4" presStyleLbl="node1" presStyleIdx="3" presStyleCnt="5">
        <dgm:presLayoutVars>
          <dgm:bulletEnabled val="1"/>
        </dgm:presLayoutVars>
      </dgm:prSet>
      <dgm:spPr/>
    </dgm:pt>
    <dgm:pt modelId="{4DF38004-8924-4886-8887-DF74E72A8726}" type="pres">
      <dgm:prSet presAssocID="{EF1F87ED-A26B-4FF2-ABA1-8F64D8DD0C02}" presName="accent_4" presStyleCnt="0"/>
      <dgm:spPr/>
    </dgm:pt>
    <dgm:pt modelId="{635F1DD7-059A-4A9C-972F-EE89EACDA40E}" type="pres">
      <dgm:prSet presAssocID="{EF1F87ED-A26B-4FF2-ABA1-8F64D8DD0C02}" presName="accentRepeatNode" presStyleLbl="solidFgAcc1" presStyleIdx="3" presStyleCnt="5"/>
      <dgm:spPr/>
    </dgm:pt>
    <dgm:pt modelId="{8591EAC9-F4C0-4F16-8AF9-B141CD52C890}" type="pres">
      <dgm:prSet presAssocID="{3F5A1ED0-049A-4E6B-965F-B1471F8FE906}" presName="text_5" presStyleLbl="node1" presStyleIdx="4" presStyleCnt="5">
        <dgm:presLayoutVars>
          <dgm:bulletEnabled val="1"/>
        </dgm:presLayoutVars>
      </dgm:prSet>
      <dgm:spPr/>
    </dgm:pt>
    <dgm:pt modelId="{D06BCF1E-036F-445D-B1A3-9FE908633D81}" type="pres">
      <dgm:prSet presAssocID="{3F5A1ED0-049A-4E6B-965F-B1471F8FE906}" presName="accent_5" presStyleCnt="0"/>
      <dgm:spPr/>
    </dgm:pt>
    <dgm:pt modelId="{BF391A87-03E6-4C57-8D6E-00931C15EDAE}" type="pres">
      <dgm:prSet presAssocID="{3F5A1ED0-049A-4E6B-965F-B1471F8FE906}" presName="accentRepeatNode" presStyleLbl="solidFgAcc1" presStyleIdx="4" presStyleCnt="5"/>
      <dgm:spPr/>
    </dgm:pt>
  </dgm:ptLst>
  <dgm:cxnLst>
    <dgm:cxn modelId="{B1B23C03-C058-4EF2-887E-CF172584B546}" srcId="{4DA3AB6A-76B8-45A4-A39F-B1851FA88968}" destId="{C14C3D9E-B529-4E93-BE3F-A8E380113F8D}" srcOrd="2" destOrd="0" parTransId="{EEA3DA8B-46AE-440D-9FDD-3C325CA9760C}" sibTransId="{D6384CE2-B607-4ACB-AAE3-2B3D39D44AC4}"/>
    <dgm:cxn modelId="{0D063619-0FD5-4A9B-BA09-D41E7AB515B6}" srcId="{4DA3AB6A-76B8-45A4-A39F-B1851FA88968}" destId="{3F5A1ED0-049A-4E6B-965F-B1471F8FE906}" srcOrd="4" destOrd="0" parTransId="{EF2FF457-1C70-490F-9071-B0A6916C864C}" sibTransId="{5D3EF0C7-8872-4790-BFBA-3244F5693ED5}"/>
    <dgm:cxn modelId="{0E8A101C-718F-4FCC-BDA8-64379A63BD53}" type="presOf" srcId="{4DFF3D7A-3226-4C52-92A1-C8D55D297C81}" destId="{884C69D8-1168-44E7-9711-20F5620BA9EB}" srcOrd="0" destOrd="0" presId="urn:microsoft.com/office/officeart/2008/layout/VerticalCurvedList"/>
    <dgm:cxn modelId="{B81FCD1F-55F3-4C14-9365-AA3B8510D64D}" type="presOf" srcId="{EF1F87ED-A26B-4FF2-ABA1-8F64D8DD0C02}" destId="{D7093014-0326-410C-8629-3D352BF0ECC6}" srcOrd="0" destOrd="0" presId="urn:microsoft.com/office/officeart/2008/layout/VerticalCurvedList"/>
    <dgm:cxn modelId="{A9DF0E2E-97DC-447D-943D-1FDA55174A87}" type="presOf" srcId="{8249A7ED-667E-488A-8EDC-969B3D3D001C}" destId="{E90A4458-776A-468D-A63A-018D16D39AC3}" srcOrd="0" destOrd="0" presId="urn:microsoft.com/office/officeart/2008/layout/VerticalCurvedList"/>
    <dgm:cxn modelId="{843CC96C-DB60-4223-A800-AA947AC20181}" type="presOf" srcId="{3F5A1ED0-049A-4E6B-965F-B1471F8FE906}" destId="{8591EAC9-F4C0-4F16-8AF9-B141CD52C890}" srcOrd="0" destOrd="0" presId="urn:microsoft.com/office/officeart/2008/layout/VerticalCurvedList"/>
    <dgm:cxn modelId="{1B998777-1A0E-4C26-810A-06BF96C82A58}" srcId="{4DA3AB6A-76B8-45A4-A39F-B1851FA88968}" destId="{4DFF3D7A-3226-4C52-92A1-C8D55D297C81}" srcOrd="1" destOrd="0" parTransId="{23A33931-3030-4EF9-B9AA-974037601773}" sibTransId="{6F25C45C-C7D7-434B-A75E-C8D00A4D21E8}"/>
    <dgm:cxn modelId="{E70AA286-58EC-4543-8381-3B11AB2ADB07}" type="presOf" srcId="{E6067D4F-A9CA-4B22-B168-DF7E76EA04A8}" destId="{82EDDCB5-953A-413C-B86F-7B18F64E60D5}" srcOrd="0" destOrd="0" presId="urn:microsoft.com/office/officeart/2008/layout/VerticalCurvedList"/>
    <dgm:cxn modelId="{BB6EEEA2-9B2B-44D5-B91F-D2E302900445}" type="presOf" srcId="{4DA3AB6A-76B8-45A4-A39F-B1851FA88968}" destId="{3350C69C-339B-4901-A105-CB4B8C789C30}" srcOrd="0" destOrd="0" presId="urn:microsoft.com/office/officeart/2008/layout/VerticalCurvedList"/>
    <dgm:cxn modelId="{33B595B0-8B04-4749-A47C-66256D71C8F7}" srcId="{4DA3AB6A-76B8-45A4-A39F-B1851FA88968}" destId="{EF1F87ED-A26B-4FF2-ABA1-8F64D8DD0C02}" srcOrd="3" destOrd="0" parTransId="{C2CC96B2-4758-4075-8ABA-D0B86A853DEC}" sibTransId="{C0E5EB76-AED6-4DA0-A30A-ABB079F5C29C}"/>
    <dgm:cxn modelId="{11283CEB-646E-4029-B967-150082D108A5}" type="presOf" srcId="{C14C3D9E-B529-4E93-BE3F-A8E380113F8D}" destId="{2C201A38-E966-45C3-A881-124C2325894A}" srcOrd="0" destOrd="0" presId="urn:microsoft.com/office/officeart/2008/layout/VerticalCurvedList"/>
    <dgm:cxn modelId="{9F924BF2-3450-476C-8DC9-5C335B49E444}" srcId="{4DA3AB6A-76B8-45A4-A39F-B1851FA88968}" destId="{E6067D4F-A9CA-4B22-B168-DF7E76EA04A8}" srcOrd="0" destOrd="0" parTransId="{0D07A44D-E804-4C02-9EB0-BB026D57D319}" sibTransId="{8249A7ED-667E-488A-8EDC-969B3D3D001C}"/>
    <dgm:cxn modelId="{49231D34-38FF-4BB6-87D6-54944301D598}" type="presParOf" srcId="{3350C69C-339B-4901-A105-CB4B8C789C30}" destId="{D8694976-B3E2-4CAF-9E5B-A3EE80ED04D7}" srcOrd="0" destOrd="0" presId="urn:microsoft.com/office/officeart/2008/layout/VerticalCurvedList"/>
    <dgm:cxn modelId="{CF7C8718-B715-4F1E-B568-DDCAAA42A097}" type="presParOf" srcId="{D8694976-B3E2-4CAF-9E5B-A3EE80ED04D7}" destId="{9CB6D215-905D-4183-AB1B-0244E0EBFB51}" srcOrd="0" destOrd="0" presId="urn:microsoft.com/office/officeart/2008/layout/VerticalCurvedList"/>
    <dgm:cxn modelId="{1A177ACD-86C3-41F9-940E-FFA7EC5ED9BC}" type="presParOf" srcId="{9CB6D215-905D-4183-AB1B-0244E0EBFB51}" destId="{845BF5E4-7034-40B3-931A-D5F1CD6C4C0F}" srcOrd="0" destOrd="0" presId="urn:microsoft.com/office/officeart/2008/layout/VerticalCurvedList"/>
    <dgm:cxn modelId="{D1D51B95-89DA-43D6-BBE4-BC15E80088B7}" type="presParOf" srcId="{9CB6D215-905D-4183-AB1B-0244E0EBFB51}" destId="{E90A4458-776A-468D-A63A-018D16D39AC3}" srcOrd="1" destOrd="0" presId="urn:microsoft.com/office/officeart/2008/layout/VerticalCurvedList"/>
    <dgm:cxn modelId="{A560AAAA-6414-49E6-90B9-95D54FC3D9BB}" type="presParOf" srcId="{9CB6D215-905D-4183-AB1B-0244E0EBFB51}" destId="{F7864681-4FE2-42F6-92E5-EE45A39B6935}" srcOrd="2" destOrd="0" presId="urn:microsoft.com/office/officeart/2008/layout/VerticalCurvedList"/>
    <dgm:cxn modelId="{2A2B02ED-B564-4BD4-B4CF-6E4126F6493E}" type="presParOf" srcId="{9CB6D215-905D-4183-AB1B-0244E0EBFB51}" destId="{1B9C7252-754D-47E4-916F-72E2BBFCFC20}" srcOrd="3" destOrd="0" presId="urn:microsoft.com/office/officeart/2008/layout/VerticalCurvedList"/>
    <dgm:cxn modelId="{EB03A541-0F33-48D5-A0BF-F85CA45FA002}" type="presParOf" srcId="{D8694976-B3E2-4CAF-9E5B-A3EE80ED04D7}" destId="{82EDDCB5-953A-413C-B86F-7B18F64E60D5}" srcOrd="1" destOrd="0" presId="urn:microsoft.com/office/officeart/2008/layout/VerticalCurvedList"/>
    <dgm:cxn modelId="{19BABAF9-CF0E-4EC9-A415-3BDC4866EB27}" type="presParOf" srcId="{D8694976-B3E2-4CAF-9E5B-A3EE80ED04D7}" destId="{060894D6-8DB7-4610-BE2B-7AB79041262B}" srcOrd="2" destOrd="0" presId="urn:microsoft.com/office/officeart/2008/layout/VerticalCurvedList"/>
    <dgm:cxn modelId="{A0F1575B-EF2F-4D3F-A1DE-36E3CEB29900}" type="presParOf" srcId="{060894D6-8DB7-4610-BE2B-7AB79041262B}" destId="{FD367C33-05BB-4458-B217-AA971C5CD46F}" srcOrd="0" destOrd="0" presId="urn:microsoft.com/office/officeart/2008/layout/VerticalCurvedList"/>
    <dgm:cxn modelId="{E01085F6-3F6E-4E2F-B4EB-5DA2CD5B3222}" type="presParOf" srcId="{D8694976-B3E2-4CAF-9E5B-A3EE80ED04D7}" destId="{884C69D8-1168-44E7-9711-20F5620BA9EB}" srcOrd="3" destOrd="0" presId="urn:microsoft.com/office/officeart/2008/layout/VerticalCurvedList"/>
    <dgm:cxn modelId="{93B39CF0-0FF6-4159-BE1F-0A48F19C42A2}" type="presParOf" srcId="{D8694976-B3E2-4CAF-9E5B-A3EE80ED04D7}" destId="{75629618-4B8E-470E-9532-68B5BE558DC4}" srcOrd="4" destOrd="0" presId="urn:microsoft.com/office/officeart/2008/layout/VerticalCurvedList"/>
    <dgm:cxn modelId="{2DBB6C28-3635-45EC-8DF8-D3FF02792F22}" type="presParOf" srcId="{75629618-4B8E-470E-9532-68B5BE558DC4}" destId="{57EB4802-6A05-4FE4-B290-9A9F0B6CC529}" srcOrd="0" destOrd="0" presId="urn:microsoft.com/office/officeart/2008/layout/VerticalCurvedList"/>
    <dgm:cxn modelId="{58EF3E6C-8F13-4E4F-95A4-BC8ED8D6FCF5}" type="presParOf" srcId="{D8694976-B3E2-4CAF-9E5B-A3EE80ED04D7}" destId="{2C201A38-E966-45C3-A881-124C2325894A}" srcOrd="5" destOrd="0" presId="urn:microsoft.com/office/officeart/2008/layout/VerticalCurvedList"/>
    <dgm:cxn modelId="{3F4990A2-4A6E-4DD3-B7DA-772031BE152A}" type="presParOf" srcId="{D8694976-B3E2-4CAF-9E5B-A3EE80ED04D7}" destId="{8C7F4D0B-370F-4DE0-B073-8B52778FEDA2}" srcOrd="6" destOrd="0" presId="urn:microsoft.com/office/officeart/2008/layout/VerticalCurvedList"/>
    <dgm:cxn modelId="{33358BB1-5F01-4A68-B66E-5CC08C1BC2D4}" type="presParOf" srcId="{8C7F4D0B-370F-4DE0-B073-8B52778FEDA2}" destId="{F451A8A4-2325-4285-85C5-EB5F0B01A174}" srcOrd="0" destOrd="0" presId="urn:microsoft.com/office/officeart/2008/layout/VerticalCurvedList"/>
    <dgm:cxn modelId="{A50C7A1E-0788-4206-AB8B-C608AA81CDF5}" type="presParOf" srcId="{D8694976-B3E2-4CAF-9E5B-A3EE80ED04D7}" destId="{D7093014-0326-410C-8629-3D352BF0ECC6}" srcOrd="7" destOrd="0" presId="urn:microsoft.com/office/officeart/2008/layout/VerticalCurvedList"/>
    <dgm:cxn modelId="{A0D9BF41-E5D0-459F-9BE5-814FD1547AF6}" type="presParOf" srcId="{D8694976-B3E2-4CAF-9E5B-A3EE80ED04D7}" destId="{4DF38004-8924-4886-8887-DF74E72A8726}" srcOrd="8" destOrd="0" presId="urn:microsoft.com/office/officeart/2008/layout/VerticalCurvedList"/>
    <dgm:cxn modelId="{3B3AEA57-E9FE-422F-A76C-C0B17A57B780}" type="presParOf" srcId="{4DF38004-8924-4886-8887-DF74E72A8726}" destId="{635F1DD7-059A-4A9C-972F-EE89EACDA40E}" srcOrd="0" destOrd="0" presId="urn:microsoft.com/office/officeart/2008/layout/VerticalCurvedList"/>
    <dgm:cxn modelId="{E92E7BBA-3EA9-45CB-81F5-7423C47D87BD}" type="presParOf" srcId="{D8694976-B3E2-4CAF-9E5B-A3EE80ED04D7}" destId="{8591EAC9-F4C0-4F16-8AF9-B141CD52C890}" srcOrd="9" destOrd="0" presId="urn:microsoft.com/office/officeart/2008/layout/VerticalCurvedList"/>
    <dgm:cxn modelId="{A37A176F-2876-40D4-8525-593EA11384CE}" type="presParOf" srcId="{D8694976-B3E2-4CAF-9E5B-A3EE80ED04D7}" destId="{D06BCF1E-036F-445D-B1A3-9FE908633D81}" srcOrd="10" destOrd="0" presId="urn:microsoft.com/office/officeart/2008/layout/VerticalCurvedList"/>
    <dgm:cxn modelId="{5847F42B-C491-4604-8FE8-5AB363067CF7}" type="presParOf" srcId="{D06BCF1E-036F-445D-B1A3-9FE908633D81}" destId="{BF391A87-03E6-4C57-8D6E-00931C15EDA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E70F7D4-44AE-449B-B05A-47D08A8CAC90}" type="doc">
      <dgm:prSet loTypeId="urn:microsoft.com/office/officeart/2005/8/layout/radial2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CO"/>
        </a:p>
      </dgm:t>
    </dgm:pt>
    <dgm:pt modelId="{D114A3D7-EF0C-41B6-A609-83B997F0FC57}">
      <dgm:prSet/>
      <dgm:spPr>
        <a:solidFill>
          <a:srgbClr val="002060"/>
        </a:solidFill>
      </dgm:spPr>
      <dgm:t>
        <a:bodyPr/>
        <a:lstStyle/>
        <a:p>
          <a:r>
            <a:rPr lang="es-CO" dirty="0">
              <a:latin typeface="Montserrat" panose="00000500000000000000" pitchFamily="50" charset="0"/>
            </a:rPr>
            <a:t>Unión de Acs a Ags evita infección a la célula, neutralización.</a:t>
          </a:r>
        </a:p>
      </dgm:t>
    </dgm:pt>
    <dgm:pt modelId="{99DE39DA-D999-4DA9-A5D0-EA39A173939A}" type="parTrans" cxnId="{1226D4AC-EB3B-480F-B78D-448E0FE99024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3615EB70-9547-4007-A286-3F5412C7691D}" type="sibTrans" cxnId="{1226D4AC-EB3B-480F-B78D-448E0FE99024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3D182387-5F2B-483B-9982-7E04363C523E}">
      <dgm:prSet/>
      <dgm:spPr/>
      <dgm:t>
        <a:bodyPr/>
        <a:lstStyle/>
        <a:p>
          <a:r>
            <a:rPr lang="es-CO" dirty="0">
              <a:latin typeface="Montserrat" panose="00000500000000000000" pitchFamily="50" charset="0"/>
            </a:rPr>
            <a:t>Evita infección antes de su establecimiento.</a:t>
          </a:r>
        </a:p>
      </dgm:t>
    </dgm:pt>
    <dgm:pt modelId="{A13E42CC-A5C8-4A6D-8735-B98B07BF03D7}" type="parTrans" cxnId="{B2AE8A99-15F8-46BC-B80A-70B312C4F17D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8F6B28A2-8320-4F0A-959D-06E8EEFD757A}" type="sibTrans" cxnId="{B2AE8A99-15F8-46BC-B80A-70B312C4F17D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ADA4136B-906D-4872-8988-CB94C058EBEA}">
      <dgm:prSet/>
      <dgm:spPr/>
      <dgm:t>
        <a:bodyPr/>
        <a:lstStyle/>
        <a:p>
          <a:r>
            <a:rPr lang="es-CO" b="1" dirty="0">
              <a:latin typeface="Montserrat" panose="00000500000000000000" pitchFamily="50" charset="0"/>
            </a:rPr>
            <a:t>Vacunación: </a:t>
          </a:r>
          <a:r>
            <a:rPr lang="es-CO" dirty="0">
              <a:latin typeface="Montserrat" panose="00000500000000000000" pitchFamily="50" charset="0"/>
            </a:rPr>
            <a:t>desencadenar producción de </a:t>
          </a:r>
          <a:r>
            <a:rPr lang="es-CO" dirty="0" err="1">
              <a:latin typeface="Montserrat" panose="00000500000000000000" pitchFamily="50" charset="0"/>
            </a:rPr>
            <a:t>Acs</a:t>
          </a:r>
          <a:r>
            <a:rPr lang="es-CO" dirty="0">
              <a:latin typeface="Montserrat" panose="00000500000000000000" pitchFamily="50" charset="0"/>
            </a:rPr>
            <a:t>.</a:t>
          </a:r>
        </a:p>
      </dgm:t>
    </dgm:pt>
    <dgm:pt modelId="{9AB2CA10-4158-423A-9142-CCCBA5F5AFBA}" type="parTrans" cxnId="{EB417125-D197-49EE-98CA-872E720F6069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60A4B4D1-A9EC-4654-8ACB-3E5CFCD77061}" type="sibTrans" cxnId="{EB417125-D197-49EE-98CA-872E720F6069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1564B5AB-085D-4DBE-8F85-498A1EC05D32}" type="pres">
      <dgm:prSet presAssocID="{1E70F7D4-44AE-449B-B05A-47D08A8CAC90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5AB7C3C5-B676-4E5F-8370-1BC3178849F0}" type="pres">
      <dgm:prSet presAssocID="{1E70F7D4-44AE-449B-B05A-47D08A8CAC90}" presName="cycle" presStyleCnt="0"/>
      <dgm:spPr/>
    </dgm:pt>
    <dgm:pt modelId="{934DD48E-8749-4EB1-B405-4498EA387DB0}" type="pres">
      <dgm:prSet presAssocID="{1E70F7D4-44AE-449B-B05A-47D08A8CAC90}" presName="centerShape" presStyleCnt="0"/>
      <dgm:spPr/>
    </dgm:pt>
    <dgm:pt modelId="{0F7D497E-1718-4A74-8897-1BC25222B9FC}" type="pres">
      <dgm:prSet presAssocID="{1E70F7D4-44AE-449B-B05A-47D08A8CAC90}" presName="connSite" presStyleLbl="node1" presStyleIdx="0" presStyleCnt="4"/>
      <dgm:spPr/>
    </dgm:pt>
    <dgm:pt modelId="{8E6ED6E7-8683-4A41-B212-CFCBE7C0D567}" type="pres">
      <dgm:prSet presAssocID="{1E70F7D4-44AE-449B-B05A-47D08A8CAC90}" presName="visible" presStyleLbl="node1" presStyleIdx="0" presStyleCnt="4"/>
      <dgm:spPr>
        <a:blipFill rotWithShape="1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8F2BB04D-9C4B-43D1-AF42-70B142C51CB3}" type="pres">
      <dgm:prSet presAssocID="{99DE39DA-D999-4DA9-A5D0-EA39A173939A}" presName="Name25" presStyleLbl="parChTrans1D1" presStyleIdx="0" presStyleCnt="3"/>
      <dgm:spPr/>
    </dgm:pt>
    <dgm:pt modelId="{5A567E49-78E0-4758-AE5F-2CC6428A036D}" type="pres">
      <dgm:prSet presAssocID="{D114A3D7-EF0C-41B6-A609-83B997F0FC57}" presName="node" presStyleCnt="0"/>
      <dgm:spPr/>
    </dgm:pt>
    <dgm:pt modelId="{AF9A0F47-02A1-4E64-ADB7-C26F1A0D8DB6}" type="pres">
      <dgm:prSet presAssocID="{D114A3D7-EF0C-41B6-A609-83B997F0FC57}" presName="parentNode" presStyleLbl="node1" presStyleIdx="1" presStyleCnt="4">
        <dgm:presLayoutVars>
          <dgm:chMax val="1"/>
          <dgm:bulletEnabled val="1"/>
        </dgm:presLayoutVars>
      </dgm:prSet>
      <dgm:spPr/>
    </dgm:pt>
    <dgm:pt modelId="{2D2320B1-70F2-46A5-871C-B462C2E60165}" type="pres">
      <dgm:prSet presAssocID="{D114A3D7-EF0C-41B6-A609-83B997F0FC57}" presName="childNode" presStyleLbl="revTx" presStyleIdx="0" presStyleCnt="0">
        <dgm:presLayoutVars>
          <dgm:bulletEnabled val="1"/>
        </dgm:presLayoutVars>
      </dgm:prSet>
      <dgm:spPr/>
    </dgm:pt>
    <dgm:pt modelId="{D593B155-1675-4C10-A3A7-3C888D4B4922}" type="pres">
      <dgm:prSet presAssocID="{A13E42CC-A5C8-4A6D-8735-B98B07BF03D7}" presName="Name25" presStyleLbl="parChTrans1D1" presStyleIdx="1" presStyleCnt="3"/>
      <dgm:spPr/>
    </dgm:pt>
    <dgm:pt modelId="{F5688DD3-1388-4DD5-8D6F-F88CE7151291}" type="pres">
      <dgm:prSet presAssocID="{3D182387-5F2B-483B-9982-7E04363C523E}" presName="node" presStyleCnt="0"/>
      <dgm:spPr/>
    </dgm:pt>
    <dgm:pt modelId="{2819353A-20EF-471E-ADA6-6A368F8E68D4}" type="pres">
      <dgm:prSet presAssocID="{3D182387-5F2B-483B-9982-7E04363C523E}" presName="parentNode" presStyleLbl="node1" presStyleIdx="2" presStyleCnt="4">
        <dgm:presLayoutVars>
          <dgm:chMax val="1"/>
          <dgm:bulletEnabled val="1"/>
        </dgm:presLayoutVars>
      </dgm:prSet>
      <dgm:spPr/>
    </dgm:pt>
    <dgm:pt modelId="{DB4837B8-3AA7-42C8-AA60-3FD854C32B3E}" type="pres">
      <dgm:prSet presAssocID="{3D182387-5F2B-483B-9982-7E04363C523E}" presName="childNode" presStyleLbl="revTx" presStyleIdx="0" presStyleCnt="0">
        <dgm:presLayoutVars>
          <dgm:bulletEnabled val="1"/>
        </dgm:presLayoutVars>
      </dgm:prSet>
      <dgm:spPr/>
    </dgm:pt>
    <dgm:pt modelId="{514F2E57-4FAE-47B3-B0B0-0AAA468EB666}" type="pres">
      <dgm:prSet presAssocID="{9AB2CA10-4158-423A-9142-CCCBA5F5AFBA}" presName="Name25" presStyleLbl="parChTrans1D1" presStyleIdx="2" presStyleCnt="3"/>
      <dgm:spPr/>
    </dgm:pt>
    <dgm:pt modelId="{907FC68D-3A6C-4254-8492-A885294BB894}" type="pres">
      <dgm:prSet presAssocID="{ADA4136B-906D-4872-8988-CB94C058EBEA}" presName="node" presStyleCnt="0"/>
      <dgm:spPr/>
    </dgm:pt>
    <dgm:pt modelId="{957B3970-F6FE-48E4-9B1B-91F3A9052E32}" type="pres">
      <dgm:prSet presAssocID="{ADA4136B-906D-4872-8988-CB94C058EBEA}" presName="parentNode" presStyleLbl="node1" presStyleIdx="3" presStyleCnt="4">
        <dgm:presLayoutVars>
          <dgm:chMax val="1"/>
          <dgm:bulletEnabled val="1"/>
        </dgm:presLayoutVars>
      </dgm:prSet>
      <dgm:spPr/>
    </dgm:pt>
    <dgm:pt modelId="{7C05ABE1-E64C-4672-BB32-707A4772EED3}" type="pres">
      <dgm:prSet presAssocID="{ADA4136B-906D-4872-8988-CB94C058EBEA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B5213B0D-7D07-4E06-AF74-98C528414C3A}" type="presOf" srcId="{D114A3D7-EF0C-41B6-A609-83B997F0FC57}" destId="{AF9A0F47-02A1-4E64-ADB7-C26F1A0D8DB6}" srcOrd="0" destOrd="0" presId="urn:microsoft.com/office/officeart/2005/8/layout/radial2"/>
    <dgm:cxn modelId="{EB417125-D197-49EE-98CA-872E720F6069}" srcId="{1E70F7D4-44AE-449B-B05A-47D08A8CAC90}" destId="{ADA4136B-906D-4872-8988-CB94C058EBEA}" srcOrd="2" destOrd="0" parTransId="{9AB2CA10-4158-423A-9142-CCCBA5F5AFBA}" sibTransId="{60A4B4D1-A9EC-4654-8ACB-3E5CFCD77061}"/>
    <dgm:cxn modelId="{D7367241-7B1F-4DCA-85D5-7ABD380BAB57}" type="presOf" srcId="{ADA4136B-906D-4872-8988-CB94C058EBEA}" destId="{957B3970-F6FE-48E4-9B1B-91F3A9052E32}" srcOrd="0" destOrd="0" presId="urn:microsoft.com/office/officeart/2005/8/layout/radial2"/>
    <dgm:cxn modelId="{8869BF48-9F6E-40D8-9DB7-2788F18D859F}" type="presOf" srcId="{1E70F7D4-44AE-449B-B05A-47D08A8CAC90}" destId="{1564B5AB-085D-4DBE-8F85-498A1EC05D32}" srcOrd="0" destOrd="0" presId="urn:microsoft.com/office/officeart/2005/8/layout/radial2"/>
    <dgm:cxn modelId="{B2AE8A99-15F8-46BC-B80A-70B312C4F17D}" srcId="{1E70F7D4-44AE-449B-B05A-47D08A8CAC90}" destId="{3D182387-5F2B-483B-9982-7E04363C523E}" srcOrd="1" destOrd="0" parTransId="{A13E42CC-A5C8-4A6D-8735-B98B07BF03D7}" sibTransId="{8F6B28A2-8320-4F0A-959D-06E8EEFD757A}"/>
    <dgm:cxn modelId="{C4DF1C9E-3A9C-4A51-81AA-D3F47A5A3BA4}" type="presOf" srcId="{A13E42CC-A5C8-4A6D-8735-B98B07BF03D7}" destId="{D593B155-1675-4C10-A3A7-3C888D4B4922}" srcOrd="0" destOrd="0" presId="urn:microsoft.com/office/officeart/2005/8/layout/radial2"/>
    <dgm:cxn modelId="{1226D4AC-EB3B-480F-B78D-448E0FE99024}" srcId="{1E70F7D4-44AE-449B-B05A-47D08A8CAC90}" destId="{D114A3D7-EF0C-41B6-A609-83B997F0FC57}" srcOrd="0" destOrd="0" parTransId="{99DE39DA-D999-4DA9-A5D0-EA39A173939A}" sibTransId="{3615EB70-9547-4007-A286-3F5412C7691D}"/>
    <dgm:cxn modelId="{1AC2D8C2-E774-4C59-A32B-00311E42617C}" type="presOf" srcId="{9AB2CA10-4158-423A-9142-CCCBA5F5AFBA}" destId="{514F2E57-4FAE-47B3-B0B0-0AAA468EB666}" srcOrd="0" destOrd="0" presId="urn:microsoft.com/office/officeart/2005/8/layout/radial2"/>
    <dgm:cxn modelId="{B88D4DC8-CA80-4682-90AC-78003CB5D673}" type="presOf" srcId="{3D182387-5F2B-483B-9982-7E04363C523E}" destId="{2819353A-20EF-471E-ADA6-6A368F8E68D4}" srcOrd="0" destOrd="0" presId="urn:microsoft.com/office/officeart/2005/8/layout/radial2"/>
    <dgm:cxn modelId="{1492BFEF-2547-449D-9FA9-3A35D37C7EAA}" type="presOf" srcId="{99DE39DA-D999-4DA9-A5D0-EA39A173939A}" destId="{8F2BB04D-9C4B-43D1-AF42-70B142C51CB3}" srcOrd="0" destOrd="0" presId="urn:microsoft.com/office/officeart/2005/8/layout/radial2"/>
    <dgm:cxn modelId="{3A43D290-B67B-4D31-B4EA-9A741EDAB937}" type="presParOf" srcId="{1564B5AB-085D-4DBE-8F85-498A1EC05D32}" destId="{5AB7C3C5-B676-4E5F-8370-1BC3178849F0}" srcOrd="0" destOrd="0" presId="urn:microsoft.com/office/officeart/2005/8/layout/radial2"/>
    <dgm:cxn modelId="{9E5C47CC-985A-474F-A57B-E8128F6DD483}" type="presParOf" srcId="{5AB7C3C5-B676-4E5F-8370-1BC3178849F0}" destId="{934DD48E-8749-4EB1-B405-4498EA387DB0}" srcOrd="0" destOrd="0" presId="urn:microsoft.com/office/officeart/2005/8/layout/radial2"/>
    <dgm:cxn modelId="{DA8E25E7-E0B6-402C-AD8A-A482899D3A22}" type="presParOf" srcId="{934DD48E-8749-4EB1-B405-4498EA387DB0}" destId="{0F7D497E-1718-4A74-8897-1BC25222B9FC}" srcOrd="0" destOrd="0" presId="urn:microsoft.com/office/officeart/2005/8/layout/radial2"/>
    <dgm:cxn modelId="{D25322C6-01C9-42E7-8BB2-E21E32CBC10E}" type="presParOf" srcId="{934DD48E-8749-4EB1-B405-4498EA387DB0}" destId="{8E6ED6E7-8683-4A41-B212-CFCBE7C0D567}" srcOrd="1" destOrd="0" presId="urn:microsoft.com/office/officeart/2005/8/layout/radial2"/>
    <dgm:cxn modelId="{FED9C032-B440-493B-BA33-D514BB846C25}" type="presParOf" srcId="{5AB7C3C5-B676-4E5F-8370-1BC3178849F0}" destId="{8F2BB04D-9C4B-43D1-AF42-70B142C51CB3}" srcOrd="1" destOrd="0" presId="urn:microsoft.com/office/officeart/2005/8/layout/radial2"/>
    <dgm:cxn modelId="{8BEA638D-7C08-4653-8FCF-86C04A3CB95B}" type="presParOf" srcId="{5AB7C3C5-B676-4E5F-8370-1BC3178849F0}" destId="{5A567E49-78E0-4758-AE5F-2CC6428A036D}" srcOrd="2" destOrd="0" presId="urn:microsoft.com/office/officeart/2005/8/layout/radial2"/>
    <dgm:cxn modelId="{E130532A-C333-4FCF-B614-ACD3B467AD46}" type="presParOf" srcId="{5A567E49-78E0-4758-AE5F-2CC6428A036D}" destId="{AF9A0F47-02A1-4E64-ADB7-C26F1A0D8DB6}" srcOrd="0" destOrd="0" presId="urn:microsoft.com/office/officeart/2005/8/layout/radial2"/>
    <dgm:cxn modelId="{4AEF7049-BEEB-4554-978A-8C4F7DA55D7C}" type="presParOf" srcId="{5A567E49-78E0-4758-AE5F-2CC6428A036D}" destId="{2D2320B1-70F2-46A5-871C-B462C2E60165}" srcOrd="1" destOrd="0" presId="urn:microsoft.com/office/officeart/2005/8/layout/radial2"/>
    <dgm:cxn modelId="{7EAEB70A-2486-4930-AFCA-B8A29997F288}" type="presParOf" srcId="{5AB7C3C5-B676-4E5F-8370-1BC3178849F0}" destId="{D593B155-1675-4C10-A3A7-3C888D4B4922}" srcOrd="3" destOrd="0" presId="urn:microsoft.com/office/officeart/2005/8/layout/radial2"/>
    <dgm:cxn modelId="{57C87733-5AD6-4BA2-AA79-91955DC8B799}" type="presParOf" srcId="{5AB7C3C5-B676-4E5F-8370-1BC3178849F0}" destId="{F5688DD3-1388-4DD5-8D6F-F88CE7151291}" srcOrd="4" destOrd="0" presId="urn:microsoft.com/office/officeart/2005/8/layout/radial2"/>
    <dgm:cxn modelId="{4129F6CF-B581-47B5-8C22-D8FE28AAEE5F}" type="presParOf" srcId="{F5688DD3-1388-4DD5-8D6F-F88CE7151291}" destId="{2819353A-20EF-471E-ADA6-6A368F8E68D4}" srcOrd="0" destOrd="0" presId="urn:microsoft.com/office/officeart/2005/8/layout/radial2"/>
    <dgm:cxn modelId="{CEF6042B-237E-4E3C-A679-5615FBD30576}" type="presParOf" srcId="{F5688DD3-1388-4DD5-8D6F-F88CE7151291}" destId="{DB4837B8-3AA7-42C8-AA60-3FD854C32B3E}" srcOrd="1" destOrd="0" presId="urn:microsoft.com/office/officeart/2005/8/layout/radial2"/>
    <dgm:cxn modelId="{C79A92B8-0464-4463-B733-94BD9555910F}" type="presParOf" srcId="{5AB7C3C5-B676-4E5F-8370-1BC3178849F0}" destId="{514F2E57-4FAE-47B3-B0B0-0AAA468EB666}" srcOrd="5" destOrd="0" presId="urn:microsoft.com/office/officeart/2005/8/layout/radial2"/>
    <dgm:cxn modelId="{822EB8BD-B8C3-44D4-9151-7DBDAC7F8DA5}" type="presParOf" srcId="{5AB7C3C5-B676-4E5F-8370-1BC3178849F0}" destId="{907FC68D-3A6C-4254-8492-A885294BB894}" srcOrd="6" destOrd="0" presId="urn:microsoft.com/office/officeart/2005/8/layout/radial2"/>
    <dgm:cxn modelId="{631A5E96-26C6-41C2-BA5B-8D77A34AEDD6}" type="presParOf" srcId="{907FC68D-3A6C-4254-8492-A885294BB894}" destId="{957B3970-F6FE-48E4-9B1B-91F3A9052E32}" srcOrd="0" destOrd="0" presId="urn:microsoft.com/office/officeart/2005/8/layout/radial2"/>
    <dgm:cxn modelId="{B7E497B5-B2B2-4A52-98FB-623E3EF79D16}" type="presParOf" srcId="{907FC68D-3A6C-4254-8492-A885294BB894}" destId="{7C05ABE1-E64C-4672-BB32-707A4772EED3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9495963-9127-4710-83CC-14EC2D0182CB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D3B3F18C-2C48-4495-871A-E0D01D49F0BA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 pitchFamily="50" charset="0"/>
            </a:rPr>
            <a:t>IgG recubre a los microorganismos y los marca antes de la fagocitosis </a:t>
          </a:r>
          <a:r>
            <a:rPr lang="es-CO" b="1" dirty="0">
              <a:solidFill>
                <a:srgbClr val="152B48"/>
              </a:solidFill>
              <a:latin typeface="Montserrat" panose="00000500000000000000" pitchFamily="50" charset="0"/>
            </a:rPr>
            <a:t>(PMN y macrófagos), </a:t>
          </a:r>
          <a:r>
            <a:rPr lang="es-CO" dirty="0">
              <a:solidFill>
                <a:srgbClr val="152B48"/>
              </a:solidFill>
              <a:latin typeface="Montserrat" panose="00000500000000000000" pitchFamily="50" charset="0"/>
            </a:rPr>
            <a:t>expresan receptores para colas de IgG.</a:t>
          </a:r>
        </a:p>
      </dgm:t>
    </dgm:pt>
    <dgm:pt modelId="{9C83CDE9-BC92-47F3-BA5F-DDE8767ADEB3}" type="parTrans" cxnId="{FB6D1FDB-7CDF-49FC-A29C-2947FF44CFBF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627CB98B-C195-4B38-8BEA-390C7639AF5E}" type="sibTrans" cxnId="{FB6D1FDB-7CDF-49FC-A29C-2947FF44CFBF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00C12F47-89D4-432E-9202-CC9C40575965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 pitchFamily="50" charset="0"/>
            </a:rPr>
            <a:t>IgG e IgM activan el sistema de complemento por la </a:t>
          </a:r>
          <a:r>
            <a:rPr lang="es-CO" b="1" dirty="0">
              <a:solidFill>
                <a:srgbClr val="152B48"/>
              </a:solidFill>
              <a:latin typeface="Montserrat" panose="00000500000000000000" pitchFamily="50" charset="0"/>
            </a:rPr>
            <a:t>vía clásica, </a:t>
          </a:r>
          <a:r>
            <a:rPr lang="es-CO" dirty="0">
              <a:solidFill>
                <a:srgbClr val="152B48"/>
              </a:solidFill>
              <a:latin typeface="Montserrat" panose="00000500000000000000" pitchFamily="50" charset="0"/>
            </a:rPr>
            <a:t>productos finales favorecen fagocitosis y destrucción de microorganismos.</a:t>
          </a:r>
        </a:p>
      </dgm:t>
    </dgm:pt>
    <dgm:pt modelId="{D720F790-91B5-429F-A7E8-6416E5A90AB0}" type="parTrans" cxnId="{0EF9547E-CAB4-4F72-AAF2-7E04A42818F3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146FB28E-78D0-446F-B36A-9433006A4FEB}" type="sibTrans" cxnId="{0EF9547E-CAB4-4F72-AAF2-7E04A42818F3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BBE35DCE-F2E4-4908-9DA5-0E3A43D450A9}">
      <dgm:prSet/>
      <dgm:spPr/>
      <dgm:t>
        <a:bodyPr anchor="ctr"/>
        <a:lstStyle/>
        <a:p>
          <a:r>
            <a:rPr lang="es-CO" dirty="0">
              <a:solidFill>
                <a:srgbClr val="152B48"/>
              </a:solidFill>
              <a:latin typeface="Montserrat" panose="00000500000000000000" pitchFamily="50" charset="0"/>
            </a:rPr>
            <a:t>Algunos Acs cumplen funciones especiales en determinados </a:t>
          </a:r>
          <a:r>
            <a:rPr lang="es-CO" b="1" dirty="0">
              <a:solidFill>
                <a:srgbClr val="152B48"/>
              </a:solidFill>
              <a:latin typeface="Montserrat" panose="00000500000000000000" pitchFamily="50" charset="0"/>
            </a:rPr>
            <a:t>puntos anatómicos.</a:t>
          </a:r>
        </a:p>
      </dgm:t>
    </dgm:pt>
    <dgm:pt modelId="{291DAB6C-F34A-4C5E-B81D-F03F0EB7D0B6}" type="parTrans" cxnId="{AB4746A1-9D15-487D-B724-232BDE88FA91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4089122E-5FEC-41B0-8AA3-0EC865E789B2}" type="sibTrans" cxnId="{AB4746A1-9D15-487D-B724-232BDE88FA91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61D52E0E-9D46-447F-8A6B-3E28F7167C2F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 pitchFamily="50" charset="0"/>
            </a:rPr>
            <a:t>Acs segregados por células plasmáticas proporcionan una </a:t>
          </a:r>
          <a:r>
            <a:rPr lang="es-CO" b="1" dirty="0">
              <a:solidFill>
                <a:srgbClr val="152B48"/>
              </a:solidFill>
              <a:latin typeface="Montserrat" panose="00000500000000000000" pitchFamily="50" charset="0"/>
            </a:rPr>
            <a:t>protección inmediata </a:t>
          </a:r>
          <a:r>
            <a:rPr lang="es-CO" dirty="0">
              <a:solidFill>
                <a:srgbClr val="152B48"/>
              </a:solidFill>
              <a:latin typeface="Montserrat" panose="00000500000000000000" pitchFamily="50" charset="0"/>
            </a:rPr>
            <a:t>cada vez que microorganismo reinfecta.</a:t>
          </a:r>
        </a:p>
      </dgm:t>
    </dgm:pt>
    <dgm:pt modelId="{4F53D360-60D6-4DFC-9B25-A902D424D18B}" type="parTrans" cxnId="{D78444D5-F296-4B42-A031-D1ADD99FE430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0BCB3AAC-FC77-4B9F-8F1D-FD302D1B58F3}" type="sibTrans" cxnId="{D78444D5-F296-4B42-A031-D1ADD99FE430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AC46D216-D264-4D68-807B-644794E860C2}" type="pres">
      <dgm:prSet presAssocID="{A9495963-9127-4710-83CC-14EC2D0182CB}" presName="vert0" presStyleCnt="0">
        <dgm:presLayoutVars>
          <dgm:dir/>
          <dgm:animOne val="branch"/>
          <dgm:animLvl val="lvl"/>
        </dgm:presLayoutVars>
      </dgm:prSet>
      <dgm:spPr/>
    </dgm:pt>
    <dgm:pt modelId="{67D7C298-5D43-4232-AE07-16829583129D}" type="pres">
      <dgm:prSet presAssocID="{D3B3F18C-2C48-4495-871A-E0D01D49F0BA}" presName="thickLine" presStyleLbl="alignNode1" presStyleIdx="0" presStyleCnt="4"/>
      <dgm:spPr/>
    </dgm:pt>
    <dgm:pt modelId="{DF8B783F-13CB-4ECD-A2CF-82E0BA751B2F}" type="pres">
      <dgm:prSet presAssocID="{D3B3F18C-2C48-4495-871A-E0D01D49F0BA}" presName="horz1" presStyleCnt="0"/>
      <dgm:spPr/>
    </dgm:pt>
    <dgm:pt modelId="{8D8F32AD-C366-4BF4-99FA-40E6594B2741}" type="pres">
      <dgm:prSet presAssocID="{D3B3F18C-2C48-4495-871A-E0D01D49F0BA}" presName="tx1" presStyleLbl="revTx" presStyleIdx="0" presStyleCnt="4"/>
      <dgm:spPr/>
    </dgm:pt>
    <dgm:pt modelId="{A5EA32B5-1B32-4C4D-ADD9-8E042DBAE8C3}" type="pres">
      <dgm:prSet presAssocID="{D3B3F18C-2C48-4495-871A-E0D01D49F0BA}" presName="vert1" presStyleCnt="0"/>
      <dgm:spPr/>
    </dgm:pt>
    <dgm:pt modelId="{7D190205-BA45-4A1D-AE02-C12A70F0FCF3}" type="pres">
      <dgm:prSet presAssocID="{00C12F47-89D4-432E-9202-CC9C40575965}" presName="thickLine" presStyleLbl="alignNode1" presStyleIdx="1" presStyleCnt="4"/>
      <dgm:spPr/>
    </dgm:pt>
    <dgm:pt modelId="{7263C111-14DD-49E6-8CC7-2D0D279FB8DB}" type="pres">
      <dgm:prSet presAssocID="{00C12F47-89D4-432E-9202-CC9C40575965}" presName="horz1" presStyleCnt="0"/>
      <dgm:spPr/>
    </dgm:pt>
    <dgm:pt modelId="{7164DBB0-F2F6-4804-86FE-4A7BD134D0A2}" type="pres">
      <dgm:prSet presAssocID="{00C12F47-89D4-432E-9202-CC9C40575965}" presName="tx1" presStyleLbl="revTx" presStyleIdx="1" presStyleCnt="4"/>
      <dgm:spPr/>
    </dgm:pt>
    <dgm:pt modelId="{0AA12DA2-7343-40D3-AAC9-50DA14197B57}" type="pres">
      <dgm:prSet presAssocID="{00C12F47-89D4-432E-9202-CC9C40575965}" presName="vert1" presStyleCnt="0"/>
      <dgm:spPr/>
    </dgm:pt>
    <dgm:pt modelId="{6AD8F199-C86F-41E1-BE3E-6241967BB2C3}" type="pres">
      <dgm:prSet presAssocID="{BBE35DCE-F2E4-4908-9DA5-0E3A43D450A9}" presName="thickLine" presStyleLbl="alignNode1" presStyleIdx="2" presStyleCnt="4"/>
      <dgm:spPr/>
    </dgm:pt>
    <dgm:pt modelId="{F1FA6A60-A43E-4640-A188-472109A438C4}" type="pres">
      <dgm:prSet presAssocID="{BBE35DCE-F2E4-4908-9DA5-0E3A43D450A9}" presName="horz1" presStyleCnt="0"/>
      <dgm:spPr/>
    </dgm:pt>
    <dgm:pt modelId="{93B4FB2D-CCDF-43F2-A340-9501AE39A5CC}" type="pres">
      <dgm:prSet presAssocID="{BBE35DCE-F2E4-4908-9DA5-0E3A43D450A9}" presName="tx1" presStyleLbl="revTx" presStyleIdx="2" presStyleCnt="4"/>
      <dgm:spPr/>
    </dgm:pt>
    <dgm:pt modelId="{1698F946-DDAD-4455-8288-10E55CB88B60}" type="pres">
      <dgm:prSet presAssocID="{BBE35DCE-F2E4-4908-9DA5-0E3A43D450A9}" presName="vert1" presStyleCnt="0"/>
      <dgm:spPr/>
    </dgm:pt>
    <dgm:pt modelId="{08C5B3A3-B5FA-4329-AA19-64932E3E0DD1}" type="pres">
      <dgm:prSet presAssocID="{61D52E0E-9D46-447F-8A6B-3E28F7167C2F}" presName="thickLine" presStyleLbl="alignNode1" presStyleIdx="3" presStyleCnt="4"/>
      <dgm:spPr/>
    </dgm:pt>
    <dgm:pt modelId="{78A2319A-B334-4356-842B-C03105CDBC1A}" type="pres">
      <dgm:prSet presAssocID="{61D52E0E-9D46-447F-8A6B-3E28F7167C2F}" presName="horz1" presStyleCnt="0"/>
      <dgm:spPr/>
    </dgm:pt>
    <dgm:pt modelId="{44159A5A-141F-4094-B248-0D15F6F6BE3D}" type="pres">
      <dgm:prSet presAssocID="{61D52E0E-9D46-447F-8A6B-3E28F7167C2F}" presName="tx1" presStyleLbl="revTx" presStyleIdx="3" presStyleCnt="4"/>
      <dgm:spPr/>
    </dgm:pt>
    <dgm:pt modelId="{C65C05AE-E4D1-426C-8792-CA7219DA81B6}" type="pres">
      <dgm:prSet presAssocID="{61D52E0E-9D46-447F-8A6B-3E28F7167C2F}" presName="vert1" presStyleCnt="0"/>
      <dgm:spPr/>
    </dgm:pt>
  </dgm:ptLst>
  <dgm:cxnLst>
    <dgm:cxn modelId="{F2EC900A-B250-4836-A55F-0652B881F130}" type="presOf" srcId="{00C12F47-89D4-432E-9202-CC9C40575965}" destId="{7164DBB0-F2F6-4804-86FE-4A7BD134D0A2}" srcOrd="0" destOrd="0" presId="urn:microsoft.com/office/officeart/2008/layout/LinedList"/>
    <dgm:cxn modelId="{D3DBDC78-ABCB-4847-A2EB-EFA67D01448E}" type="presOf" srcId="{A9495963-9127-4710-83CC-14EC2D0182CB}" destId="{AC46D216-D264-4D68-807B-644794E860C2}" srcOrd="0" destOrd="0" presId="urn:microsoft.com/office/officeart/2008/layout/LinedList"/>
    <dgm:cxn modelId="{0EF9547E-CAB4-4F72-AAF2-7E04A42818F3}" srcId="{A9495963-9127-4710-83CC-14EC2D0182CB}" destId="{00C12F47-89D4-432E-9202-CC9C40575965}" srcOrd="1" destOrd="0" parTransId="{D720F790-91B5-429F-A7E8-6416E5A90AB0}" sibTransId="{146FB28E-78D0-446F-B36A-9433006A4FEB}"/>
    <dgm:cxn modelId="{E1DB5688-79B2-439D-B1C6-1EE834447693}" type="presOf" srcId="{BBE35DCE-F2E4-4908-9DA5-0E3A43D450A9}" destId="{93B4FB2D-CCDF-43F2-A340-9501AE39A5CC}" srcOrd="0" destOrd="0" presId="urn:microsoft.com/office/officeart/2008/layout/LinedList"/>
    <dgm:cxn modelId="{AB4746A1-9D15-487D-B724-232BDE88FA91}" srcId="{A9495963-9127-4710-83CC-14EC2D0182CB}" destId="{BBE35DCE-F2E4-4908-9DA5-0E3A43D450A9}" srcOrd="2" destOrd="0" parTransId="{291DAB6C-F34A-4C5E-B81D-F03F0EB7D0B6}" sibTransId="{4089122E-5FEC-41B0-8AA3-0EC865E789B2}"/>
    <dgm:cxn modelId="{0328C8C0-062B-43C8-A3CF-07D2E1952223}" type="presOf" srcId="{61D52E0E-9D46-447F-8A6B-3E28F7167C2F}" destId="{44159A5A-141F-4094-B248-0D15F6F6BE3D}" srcOrd="0" destOrd="0" presId="urn:microsoft.com/office/officeart/2008/layout/LinedList"/>
    <dgm:cxn modelId="{29D484C9-8FD0-4F50-90DA-32B97B865D98}" type="presOf" srcId="{D3B3F18C-2C48-4495-871A-E0D01D49F0BA}" destId="{8D8F32AD-C366-4BF4-99FA-40E6594B2741}" srcOrd="0" destOrd="0" presId="urn:microsoft.com/office/officeart/2008/layout/LinedList"/>
    <dgm:cxn modelId="{D78444D5-F296-4B42-A031-D1ADD99FE430}" srcId="{A9495963-9127-4710-83CC-14EC2D0182CB}" destId="{61D52E0E-9D46-447F-8A6B-3E28F7167C2F}" srcOrd="3" destOrd="0" parTransId="{4F53D360-60D6-4DFC-9B25-A902D424D18B}" sibTransId="{0BCB3AAC-FC77-4B9F-8F1D-FD302D1B58F3}"/>
    <dgm:cxn modelId="{FB6D1FDB-7CDF-49FC-A29C-2947FF44CFBF}" srcId="{A9495963-9127-4710-83CC-14EC2D0182CB}" destId="{D3B3F18C-2C48-4495-871A-E0D01D49F0BA}" srcOrd="0" destOrd="0" parTransId="{9C83CDE9-BC92-47F3-BA5F-DDE8767ADEB3}" sibTransId="{627CB98B-C195-4B38-8BEA-390C7639AF5E}"/>
    <dgm:cxn modelId="{B8EE81FD-ACC3-4214-8A92-0B68EA71B211}" type="presParOf" srcId="{AC46D216-D264-4D68-807B-644794E860C2}" destId="{67D7C298-5D43-4232-AE07-16829583129D}" srcOrd="0" destOrd="0" presId="urn:microsoft.com/office/officeart/2008/layout/LinedList"/>
    <dgm:cxn modelId="{F74C66CE-2E28-4980-875C-7444E77CA371}" type="presParOf" srcId="{AC46D216-D264-4D68-807B-644794E860C2}" destId="{DF8B783F-13CB-4ECD-A2CF-82E0BA751B2F}" srcOrd="1" destOrd="0" presId="urn:microsoft.com/office/officeart/2008/layout/LinedList"/>
    <dgm:cxn modelId="{C74DA3AA-54DF-478A-8696-A5AAA83B2A36}" type="presParOf" srcId="{DF8B783F-13CB-4ECD-A2CF-82E0BA751B2F}" destId="{8D8F32AD-C366-4BF4-99FA-40E6594B2741}" srcOrd="0" destOrd="0" presId="urn:microsoft.com/office/officeart/2008/layout/LinedList"/>
    <dgm:cxn modelId="{F34A4CD0-C079-4F1F-8CE4-08E1148FE9FF}" type="presParOf" srcId="{DF8B783F-13CB-4ECD-A2CF-82E0BA751B2F}" destId="{A5EA32B5-1B32-4C4D-ADD9-8E042DBAE8C3}" srcOrd="1" destOrd="0" presId="urn:microsoft.com/office/officeart/2008/layout/LinedList"/>
    <dgm:cxn modelId="{4B5D5930-37BB-4F38-ABC8-7F99FA5EC1CB}" type="presParOf" srcId="{AC46D216-D264-4D68-807B-644794E860C2}" destId="{7D190205-BA45-4A1D-AE02-C12A70F0FCF3}" srcOrd="2" destOrd="0" presId="urn:microsoft.com/office/officeart/2008/layout/LinedList"/>
    <dgm:cxn modelId="{8C088972-76F9-42CE-93C3-ECB4466A0B68}" type="presParOf" srcId="{AC46D216-D264-4D68-807B-644794E860C2}" destId="{7263C111-14DD-49E6-8CC7-2D0D279FB8DB}" srcOrd="3" destOrd="0" presId="urn:microsoft.com/office/officeart/2008/layout/LinedList"/>
    <dgm:cxn modelId="{705F5DF4-57A1-4DE0-90FC-8DD8DE83FB5D}" type="presParOf" srcId="{7263C111-14DD-49E6-8CC7-2D0D279FB8DB}" destId="{7164DBB0-F2F6-4804-86FE-4A7BD134D0A2}" srcOrd="0" destOrd="0" presId="urn:microsoft.com/office/officeart/2008/layout/LinedList"/>
    <dgm:cxn modelId="{173BD368-2DFD-472F-8676-BD141E4209DE}" type="presParOf" srcId="{7263C111-14DD-49E6-8CC7-2D0D279FB8DB}" destId="{0AA12DA2-7343-40D3-AAC9-50DA14197B57}" srcOrd="1" destOrd="0" presId="urn:microsoft.com/office/officeart/2008/layout/LinedList"/>
    <dgm:cxn modelId="{131BBD7A-96B3-4315-A921-8BB9607C19CC}" type="presParOf" srcId="{AC46D216-D264-4D68-807B-644794E860C2}" destId="{6AD8F199-C86F-41E1-BE3E-6241967BB2C3}" srcOrd="4" destOrd="0" presId="urn:microsoft.com/office/officeart/2008/layout/LinedList"/>
    <dgm:cxn modelId="{60306514-CFA1-4421-B116-FD3D483413B5}" type="presParOf" srcId="{AC46D216-D264-4D68-807B-644794E860C2}" destId="{F1FA6A60-A43E-4640-A188-472109A438C4}" srcOrd="5" destOrd="0" presId="urn:microsoft.com/office/officeart/2008/layout/LinedList"/>
    <dgm:cxn modelId="{D439434A-E7F8-4007-8E47-9D8F808432B2}" type="presParOf" srcId="{F1FA6A60-A43E-4640-A188-472109A438C4}" destId="{93B4FB2D-CCDF-43F2-A340-9501AE39A5CC}" srcOrd="0" destOrd="0" presId="urn:microsoft.com/office/officeart/2008/layout/LinedList"/>
    <dgm:cxn modelId="{D8DEE3B5-E01D-4051-B80F-E38461D6BDB7}" type="presParOf" srcId="{F1FA6A60-A43E-4640-A188-472109A438C4}" destId="{1698F946-DDAD-4455-8288-10E55CB88B60}" srcOrd="1" destOrd="0" presId="urn:microsoft.com/office/officeart/2008/layout/LinedList"/>
    <dgm:cxn modelId="{E50EBA75-5D6B-4E1B-8FD8-8A9C0C427EA6}" type="presParOf" srcId="{AC46D216-D264-4D68-807B-644794E860C2}" destId="{08C5B3A3-B5FA-4329-AA19-64932E3E0DD1}" srcOrd="6" destOrd="0" presId="urn:microsoft.com/office/officeart/2008/layout/LinedList"/>
    <dgm:cxn modelId="{3554C354-A370-4EFD-A12E-A66A41B194AC}" type="presParOf" srcId="{AC46D216-D264-4D68-807B-644794E860C2}" destId="{78A2319A-B334-4356-842B-C03105CDBC1A}" srcOrd="7" destOrd="0" presId="urn:microsoft.com/office/officeart/2008/layout/LinedList"/>
    <dgm:cxn modelId="{C1F51E2C-65B8-4FF8-B23C-8A23E7C6DC92}" type="presParOf" srcId="{78A2319A-B334-4356-842B-C03105CDBC1A}" destId="{44159A5A-141F-4094-B248-0D15F6F6BE3D}" srcOrd="0" destOrd="0" presId="urn:microsoft.com/office/officeart/2008/layout/LinedList"/>
    <dgm:cxn modelId="{4D5C9EFE-53EE-46E1-8E93-60335FC5D1AA}" type="presParOf" srcId="{78A2319A-B334-4356-842B-C03105CDBC1A}" destId="{C65C05AE-E4D1-426C-8792-CA7219DA81B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7DCA242-A405-45AD-A40F-A97B9EC1FCEA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58E18E66-D117-4029-8ACB-7FE715CFCF93}">
      <dgm:prSet custT="1"/>
      <dgm:spPr/>
      <dgm:t>
        <a:bodyPr/>
        <a:lstStyle/>
        <a:p>
          <a:r>
            <a:rPr lang="es-CO" sz="1500" dirty="0">
              <a:solidFill>
                <a:srgbClr val="152B48"/>
              </a:solidFill>
              <a:latin typeface="Montserrat" panose="00000500000000000000" pitchFamily="50" charset="0"/>
            </a:rPr>
            <a:t>Epitelios mucosos, segregan IgA, neutraliza microorganismos en luz de epitelio respiratorio y tubo digestivo.</a:t>
          </a:r>
        </a:p>
      </dgm:t>
    </dgm:pt>
    <dgm:pt modelId="{CC44CEE8-D18A-4767-B486-C02E6CE1C4B0}" type="parTrans" cxnId="{8C8A52FF-C773-4138-8600-BAE13D4E260F}">
      <dgm:prSet/>
      <dgm:spPr/>
      <dgm:t>
        <a:bodyPr/>
        <a:lstStyle/>
        <a:p>
          <a:endParaRPr lang="es-CO" sz="1500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E94BA594-1F93-4C6B-B390-B2F3B7894A20}" type="sibTrans" cxnId="{8C8A52FF-C773-4138-8600-BAE13D4E260F}">
      <dgm:prSet/>
      <dgm:spPr/>
      <dgm:t>
        <a:bodyPr/>
        <a:lstStyle/>
        <a:p>
          <a:endParaRPr lang="es-CO" sz="1500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41B453E0-BA07-4495-A40A-540C461229DB}">
      <dgm:prSet custT="1"/>
      <dgm:spPr/>
      <dgm:t>
        <a:bodyPr/>
        <a:lstStyle/>
        <a:p>
          <a:r>
            <a:rPr lang="es-CO" sz="1500" dirty="0">
              <a:solidFill>
                <a:srgbClr val="152B48"/>
              </a:solidFill>
              <a:latin typeface="Montserrat" panose="00000500000000000000" pitchFamily="50" charset="0"/>
            </a:rPr>
            <a:t>IgG pasa por </a:t>
          </a:r>
          <a:r>
            <a:rPr lang="es-CO" sz="1500" b="1" dirty="0">
              <a:solidFill>
                <a:srgbClr val="152B48"/>
              </a:solidFill>
              <a:latin typeface="Montserrat" panose="00000500000000000000" pitchFamily="50" charset="0"/>
            </a:rPr>
            <a:t>transporte activo a través de placenta</a:t>
          </a:r>
          <a:r>
            <a:rPr lang="es-CO" sz="1500" dirty="0">
              <a:solidFill>
                <a:srgbClr val="152B48"/>
              </a:solidFill>
              <a:latin typeface="Montserrat" panose="00000500000000000000" pitchFamily="50" charset="0"/>
            </a:rPr>
            <a:t> y protege RN hasta madurez de su sistema inmune.</a:t>
          </a:r>
        </a:p>
      </dgm:t>
    </dgm:pt>
    <dgm:pt modelId="{506C5741-B9D6-4552-A395-74F6F9282E18}" type="parTrans" cxnId="{3ECEE438-4989-494E-9CFB-F735275831A4}">
      <dgm:prSet/>
      <dgm:spPr/>
      <dgm:t>
        <a:bodyPr/>
        <a:lstStyle/>
        <a:p>
          <a:endParaRPr lang="es-CO" sz="1500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D42F0AFA-6BE2-40D8-B4CE-2A814EA440A4}" type="sibTrans" cxnId="{3ECEE438-4989-494E-9CFB-F735275831A4}">
      <dgm:prSet/>
      <dgm:spPr/>
      <dgm:t>
        <a:bodyPr/>
        <a:lstStyle/>
        <a:p>
          <a:endParaRPr lang="es-CO" sz="1500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D43BBB51-FF64-44DC-939C-53D56AADF5EE}">
      <dgm:prSet custT="1"/>
      <dgm:spPr/>
      <dgm:t>
        <a:bodyPr/>
        <a:lstStyle/>
        <a:p>
          <a:r>
            <a:rPr lang="es-CO" sz="1500" dirty="0">
              <a:solidFill>
                <a:srgbClr val="152B48"/>
              </a:solidFill>
              <a:latin typeface="Montserrat" panose="00000500000000000000" pitchFamily="50" charset="0"/>
            </a:rPr>
            <a:t>Mayoría de Acs </a:t>
          </a:r>
          <a:r>
            <a:rPr lang="es-CO" sz="1500" b="1" dirty="0">
              <a:solidFill>
                <a:srgbClr val="152B48"/>
              </a:solidFill>
              <a:latin typeface="Montserrat" panose="00000500000000000000" pitchFamily="50" charset="0"/>
            </a:rPr>
            <a:t>tiempo de vida medio: </a:t>
          </a:r>
          <a:r>
            <a:rPr lang="es-CO" sz="1500" dirty="0">
              <a:solidFill>
                <a:srgbClr val="152B48"/>
              </a:solidFill>
              <a:latin typeface="Montserrat" panose="00000500000000000000" pitchFamily="50" charset="0"/>
            </a:rPr>
            <a:t>3 semanas.</a:t>
          </a:r>
        </a:p>
      </dgm:t>
    </dgm:pt>
    <dgm:pt modelId="{68E4BA31-B981-4B86-A502-0465DE10E718}" type="parTrans" cxnId="{26745FCA-B294-4F20-A7F6-EC1DF9A19A56}">
      <dgm:prSet/>
      <dgm:spPr/>
      <dgm:t>
        <a:bodyPr/>
        <a:lstStyle/>
        <a:p>
          <a:endParaRPr lang="es-CO" sz="1500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A70E1F64-4626-4652-9A53-1F64EF1A09A7}" type="sibTrans" cxnId="{26745FCA-B294-4F20-A7F6-EC1DF9A19A56}">
      <dgm:prSet/>
      <dgm:spPr/>
      <dgm:t>
        <a:bodyPr/>
        <a:lstStyle/>
        <a:p>
          <a:endParaRPr lang="es-CO" sz="1500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2B3EDBF6-228B-4F17-B2FF-AF371076FD49}">
      <dgm:prSet custT="1"/>
      <dgm:spPr/>
      <dgm:t>
        <a:bodyPr/>
        <a:lstStyle/>
        <a:p>
          <a:r>
            <a:rPr lang="es-CO" sz="1500" dirty="0">
              <a:solidFill>
                <a:srgbClr val="152B48"/>
              </a:solidFill>
              <a:latin typeface="Montserrat" panose="00000500000000000000" pitchFamily="50" charset="0"/>
            </a:rPr>
            <a:t>Algunas células plasmáticas secretoras emigran a médula ósea, viven por años, producción de Acs en concentraciones bajas.  </a:t>
          </a:r>
        </a:p>
      </dgm:t>
    </dgm:pt>
    <dgm:pt modelId="{FE466009-24F0-4773-A4E4-94F060C7C47F}" type="parTrans" cxnId="{8A236880-D71B-46C0-8884-CF548643D6F4}">
      <dgm:prSet/>
      <dgm:spPr/>
      <dgm:t>
        <a:bodyPr/>
        <a:lstStyle/>
        <a:p>
          <a:endParaRPr lang="es-CO" sz="1500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954967B1-FBD2-4FB2-A020-8201AC941A90}" type="sibTrans" cxnId="{8A236880-D71B-46C0-8884-CF548643D6F4}">
      <dgm:prSet/>
      <dgm:spPr/>
      <dgm:t>
        <a:bodyPr/>
        <a:lstStyle/>
        <a:p>
          <a:endParaRPr lang="es-CO" sz="1500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E7BACACA-FE3E-4BA3-B6DE-2AEDB25FB5B8}" type="pres">
      <dgm:prSet presAssocID="{37DCA242-A405-45AD-A40F-A97B9EC1FCEA}" presName="rootnode" presStyleCnt="0">
        <dgm:presLayoutVars>
          <dgm:chMax/>
          <dgm:chPref/>
          <dgm:dir/>
          <dgm:animLvl val="lvl"/>
        </dgm:presLayoutVars>
      </dgm:prSet>
      <dgm:spPr/>
    </dgm:pt>
    <dgm:pt modelId="{A3535949-17E5-4820-82CA-02D392E02678}" type="pres">
      <dgm:prSet presAssocID="{58E18E66-D117-4029-8ACB-7FE715CFCF93}" presName="composite" presStyleCnt="0"/>
      <dgm:spPr/>
    </dgm:pt>
    <dgm:pt modelId="{DE44C1C5-BF3A-4852-8A77-852633F025FE}" type="pres">
      <dgm:prSet presAssocID="{58E18E66-D117-4029-8ACB-7FE715CFCF93}" presName="LShape" presStyleLbl="alignNode1" presStyleIdx="0" presStyleCnt="7"/>
      <dgm:spPr/>
    </dgm:pt>
    <dgm:pt modelId="{80187AE0-B69F-47C9-B338-928320D4C33A}" type="pres">
      <dgm:prSet presAssocID="{58E18E66-D117-4029-8ACB-7FE715CFCF93}" presName="ParentText" presStyleLbl="revTx" presStyleIdx="0" presStyleCnt="4" custScaleX="106366" custLinFactNeighborX="2686" custLinFactNeighborY="-3782">
        <dgm:presLayoutVars>
          <dgm:chMax val="0"/>
          <dgm:chPref val="0"/>
          <dgm:bulletEnabled val="1"/>
        </dgm:presLayoutVars>
      </dgm:prSet>
      <dgm:spPr/>
    </dgm:pt>
    <dgm:pt modelId="{E480288C-8788-433B-BF04-3E25175514B0}" type="pres">
      <dgm:prSet presAssocID="{58E18E66-D117-4029-8ACB-7FE715CFCF93}" presName="Triangle" presStyleLbl="alignNode1" presStyleIdx="1" presStyleCnt="7"/>
      <dgm:spPr/>
    </dgm:pt>
    <dgm:pt modelId="{1D998E42-611A-4B26-8D1A-9D20192D4FEE}" type="pres">
      <dgm:prSet presAssocID="{E94BA594-1F93-4C6B-B390-B2F3B7894A20}" presName="sibTrans" presStyleCnt="0"/>
      <dgm:spPr/>
    </dgm:pt>
    <dgm:pt modelId="{280F290B-C60B-4935-AF00-D6A8D2F780B4}" type="pres">
      <dgm:prSet presAssocID="{E94BA594-1F93-4C6B-B390-B2F3B7894A20}" presName="space" presStyleCnt="0"/>
      <dgm:spPr/>
    </dgm:pt>
    <dgm:pt modelId="{52CA9433-EF27-41E3-91BD-604908FC571A}" type="pres">
      <dgm:prSet presAssocID="{41B453E0-BA07-4495-A40A-540C461229DB}" presName="composite" presStyleCnt="0"/>
      <dgm:spPr/>
    </dgm:pt>
    <dgm:pt modelId="{F75B2593-5B77-48EE-B4A5-85F351DA03B3}" type="pres">
      <dgm:prSet presAssocID="{41B453E0-BA07-4495-A40A-540C461229DB}" presName="LShape" presStyleLbl="alignNode1" presStyleIdx="2" presStyleCnt="7"/>
      <dgm:spPr/>
    </dgm:pt>
    <dgm:pt modelId="{643E422C-3519-4D8A-8CC5-11AD1655D9DC}" type="pres">
      <dgm:prSet presAssocID="{41B453E0-BA07-4495-A40A-540C461229DB}" presName="ParentText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F686F02B-8276-4658-9CD1-18703849BF95}" type="pres">
      <dgm:prSet presAssocID="{41B453E0-BA07-4495-A40A-540C461229DB}" presName="Triangle" presStyleLbl="alignNode1" presStyleIdx="3" presStyleCnt="7"/>
      <dgm:spPr/>
    </dgm:pt>
    <dgm:pt modelId="{52957B40-9C4D-46D3-8343-0301D87A47DC}" type="pres">
      <dgm:prSet presAssocID="{D42F0AFA-6BE2-40D8-B4CE-2A814EA440A4}" presName="sibTrans" presStyleCnt="0"/>
      <dgm:spPr/>
    </dgm:pt>
    <dgm:pt modelId="{E80CEB32-89CF-402A-ACCD-9EC6222D2A3D}" type="pres">
      <dgm:prSet presAssocID="{D42F0AFA-6BE2-40D8-B4CE-2A814EA440A4}" presName="space" presStyleCnt="0"/>
      <dgm:spPr/>
    </dgm:pt>
    <dgm:pt modelId="{3A1CA246-DB42-4CA4-9064-0C291FD95DAA}" type="pres">
      <dgm:prSet presAssocID="{D43BBB51-FF64-44DC-939C-53D56AADF5EE}" presName="composite" presStyleCnt="0"/>
      <dgm:spPr/>
    </dgm:pt>
    <dgm:pt modelId="{2B23C2FA-0BD9-4D2A-8F7A-20D17A89B940}" type="pres">
      <dgm:prSet presAssocID="{D43BBB51-FF64-44DC-939C-53D56AADF5EE}" presName="LShape" presStyleLbl="alignNode1" presStyleIdx="4" presStyleCnt="7"/>
      <dgm:spPr/>
    </dgm:pt>
    <dgm:pt modelId="{3BC86649-E691-4E66-BC8C-2F576465DE89}" type="pres">
      <dgm:prSet presAssocID="{D43BBB51-FF64-44DC-939C-53D56AADF5EE}" presName="ParentText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FEEAF639-3370-4BC4-BA45-FDC07465578A}" type="pres">
      <dgm:prSet presAssocID="{D43BBB51-FF64-44DC-939C-53D56AADF5EE}" presName="Triangle" presStyleLbl="alignNode1" presStyleIdx="5" presStyleCnt="7"/>
      <dgm:spPr/>
    </dgm:pt>
    <dgm:pt modelId="{F9D437B8-6B65-462E-A79E-BDFC5201FEDB}" type="pres">
      <dgm:prSet presAssocID="{A70E1F64-4626-4652-9A53-1F64EF1A09A7}" presName="sibTrans" presStyleCnt="0"/>
      <dgm:spPr/>
    </dgm:pt>
    <dgm:pt modelId="{734CFC5B-CD81-4736-BA78-48FA1E6419DC}" type="pres">
      <dgm:prSet presAssocID="{A70E1F64-4626-4652-9A53-1F64EF1A09A7}" presName="space" presStyleCnt="0"/>
      <dgm:spPr/>
    </dgm:pt>
    <dgm:pt modelId="{B924CA77-8BAE-46B5-9C2D-0197543C0C1D}" type="pres">
      <dgm:prSet presAssocID="{2B3EDBF6-228B-4F17-B2FF-AF371076FD49}" presName="composite" presStyleCnt="0"/>
      <dgm:spPr/>
    </dgm:pt>
    <dgm:pt modelId="{91ADA650-87D0-41BE-BA41-6853757653B5}" type="pres">
      <dgm:prSet presAssocID="{2B3EDBF6-228B-4F17-B2FF-AF371076FD49}" presName="LShape" presStyleLbl="alignNode1" presStyleIdx="6" presStyleCnt="7"/>
      <dgm:spPr/>
    </dgm:pt>
    <dgm:pt modelId="{6D25FA1F-C8B7-482E-BA63-2AC819BF0F24}" type="pres">
      <dgm:prSet presAssocID="{2B3EDBF6-228B-4F17-B2FF-AF371076FD49}" presName="ParentText" presStyleLbl="revTx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D56B9B34-F4AF-411D-B942-1CF0CEA80654}" type="presOf" srcId="{41B453E0-BA07-4495-A40A-540C461229DB}" destId="{643E422C-3519-4D8A-8CC5-11AD1655D9DC}" srcOrd="0" destOrd="0" presId="urn:microsoft.com/office/officeart/2009/3/layout/StepUpProcess"/>
    <dgm:cxn modelId="{3ECEE438-4989-494E-9CFB-F735275831A4}" srcId="{37DCA242-A405-45AD-A40F-A97B9EC1FCEA}" destId="{41B453E0-BA07-4495-A40A-540C461229DB}" srcOrd="1" destOrd="0" parTransId="{506C5741-B9D6-4552-A395-74F6F9282E18}" sibTransId="{D42F0AFA-6BE2-40D8-B4CE-2A814EA440A4}"/>
    <dgm:cxn modelId="{8F920567-825C-4C10-A439-D30F3C239CF1}" type="presOf" srcId="{2B3EDBF6-228B-4F17-B2FF-AF371076FD49}" destId="{6D25FA1F-C8B7-482E-BA63-2AC819BF0F24}" srcOrd="0" destOrd="0" presId="urn:microsoft.com/office/officeart/2009/3/layout/StepUpProcess"/>
    <dgm:cxn modelId="{24B5837B-C9A5-486E-BAE4-DC8BD86D990B}" type="presOf" srcId="{37DCA242-A405-45AD-A40F-A97B9EC1FCEA}" destId="{E7BACACA-FE3E-4BA3-B6DE-2AEDB25FB5B8}" srcOrd="0" destOrd="0" presId="urn:microsoft.com/office/officeart/2009/3/layout/StepUpProcess"/>
    <dgm:cxn modelId="{8A236880-D71B-46C0-8884-CF548643D6F4}" srcId="{37DCA242-A405-45AD-A40F-A97B9EC1FCEA}" destId="{2B3EDBF6-228B-4F17-B2FF-AF371076FD49}" srcOrd="3" destOrd="0" parTransId="{FE466009-24F0-4773-A4E4-94F060C7C47F}" sibTransId="{954967B1-FBD2-4FB2-A020-8201AC941A90}"/>
    <dgm:cxn modelId="{3D79598F-1830-4B26-933F-51EED3E1FE83}" type="presOf" srcId="{58E18E66-D117-4029-8ACB-7FE715CFCF93}" destId="{80187AE0-B69F-47C9-B338-928320D4C33A}" srcOrd="0" destOrd="0" presId="urn:microsoft.com/office/officeart/2009/3/layout/StepUpProcess"/>
    <dgm:cxn modelId="{26745FCA-B294-4F20-A7F6-EC1DF9A19A56}" srcId="{37DCA242-A405-45AD-A40F-A97B9EC1FCEA}" destId="{D43BBB51-FF64-44DC-939C-53D56AADF5EE}" srcOrd="2" destOrd="0" parTransId="{68E4BA31-B981-4B86-A502-0465DE10E718}" sibTransId="{A70E1F64-4626-4652-9A53-1F64EF1A09A7}"/>
    <dgm:cxn modelId="{4607B0E6-4EB7-4563-806A-69CA218B3139}" type="presOf" srcId="{D43BBB51-FF64-44DC-939C-53D56AADF5EE}" destId="{3BC86649-E691-4E66-BC8C-2F576465DE89}" srcOrd="0" destOrd="0" presId="urn:microsoft.com/office/officeart/2009/3/layout/StepUpProcess"/>
    <dgm:cxn modelId="{8C8A52FF-C773-4138-8600-BAE13D4E260F}" srcId="{37DCA242-A405-45AD-A40F-A97B9EC1FCEA}" destId="{58E18E66-D117-4029-8ACB-7FE715CFCF93}" srcOrd="0" destOrd="0" parTransId="{CC44CEE8-D18A-4767-B486-C02E6CE1C4B0}" sibTransId="{E94BA594-1F93-4C6B-B390-B2F3B7894A20}"/>
    <dgm:cxn modelId="{5E7605E9-9374-4468-8EB3-3236EB67D216}" type="presParOf" srcId="{E7BACACA-FE3E-4BA3-B6DE-2AEDB25FB5B8}" destId="{A3535949-17E5-4820-82CA-02D392E02678}" srcOrd="0" destOrd="0" presId="urn:microsoft.com/office/officeart/2009/3/layout/StepUpProcess"/>
    <dgm:cxn modelId="{3CF112BC-3EDA-4D88-B951-D2E382EBE77D}" type="presParOf" srcId="{A3535949-17E5-4820-82CA-02D392E02678}" destId="{DE44C1C5-BF3A-4852-8A77-852633F025FE}" srcOrd="0" destOrd="0" presId="urn:microsoft.com/office/officeart/2009/3/layout/StepUpProcess"/>
    <dgm:cxn modelId="{73BB5BDC-EAEA-4A9C-989A-A1509090EF3F}" type="presParOf" srcId="{A3535949-17E5-4820-82CA-02D392E02678}" destId="{80187AE0-B69F-47C9-B338-928320D4C33A}" srcOrd="1" destOrd="0" presId="urn:microsoft.com/office/officeart/2009/3/layout/StepUpProcess"/>
    <dgm:cxn modelId="{E2C83DBE-6690-4E62-9584-E6C392CA13EF}" type="presParOf" srcId="{A3535949-17E5-4820-82CA-02D392E02678}" destId="{E480288C-8788-433B-BF04-3E25175514B0}" srcOrd="2" destOrd="0" presId="urn:microsoft.com/office/officeart/2009/3/layout/StepUpProcess"/>
    <dgm:cxn modelId="{0F02E257-4F86-400A-9DDF-56D8CC4B6ACC}" type="presParOf" srcId="{E7BACACA-FE3E-4BA3-B6DE-2AEDB25FB5B8}" destId="{1D998E42-611A-4B26-8D1A-9D20192D4FEE}" srcOrd="1" destOrd="0" presId="urn:microsoft.com/office/officeart/2009/3/layout/StepUpProcess"/>
    <dgm:cxn modelId="{0146D592-4062-41F5-B8C0-3E97D1D4C8F8}" type="presParOf" srcId="{1D998E42-611A-4B26-8D1A-9D20192D4FEE}" destId="{280F290B-C60B-4935-AF00-D6A8D2F780B4}" srcOrd="0" destOrd="0" presId="urn:microsoft.com/office/officeart/2009/3/layout/StepUpProcess"/>
    <dgm:cxn modelId="{DCA005F7-1ED8-41E2-9EDE-C790594337E8}" type="presParOf" srcId="{E7BACACA-FE3E-4BA3-B6DE-2AEDB25FB5B8}" destId="{52CA9433-EF27-41E3-91BD-604908FC571A}" srcOrd="2" destOrd="0" presId="urn:microsoft.com/office/officeart/2009/3/layout/StepUpProcess"/>
    <dgm:cxn modelId="{BCA3D8EC-F0EE-4AE0-89DA-F8ED5978F9B1}" type="presParOf" srcId="{52CA9433-EF27-41E3-91BD-604908FC571A}" destId="{F75B2593-5B77-48EE-B4A5-85F351DA03B3}" srcOrd="0" destOrd="0" presId="urn:microsoft.com/office/officeart/2009/3/layout/StepUpProcess"/>
    <dgm:cxn modelId="{2291D1E3-BFF9-4E2C-A913-E0B50EB65B94}" type="presParOf" srcId="{52CA9433-EF27-41E3-91BD-604908FC571A}" destId="{643E422C-3519-4D8A-8CC5-11AD1655D9DC}" srcOrd="1" destOrd="0" presId="urn:microsoft.com/office/officeart/2009/3/layout/StepUpProcess"/>
    <dgm:cxn modelId="{34A32617-239B-48D1-8D24-FB6AFD19102E}" type="presParOf" srcId="{52CA9433-EF27-41E3-91BD-604908FC571A}" destId="{F686F02B-8276-4658-9CD1-18703849BF95}" srcOrd="2" destOrd="0" presId="urn:microsoft.com/office/officeart/2009/3/layout/StepUpProcess"/>
    <dgm:cxn modelId="{D815008F-8BB5-4536-B7BC-AE4F33FBC78D}" type="presParOf" srcId="{E7BACACA-FE3E-4BA3-B6DE-2AEDB25FB5B8}" destId="{52957B40-9C4D-46D3-8343-0301D87A47DC}" srcOrd="3" destOrd="0" presId="urn:microsoft.com/office/officeart/2009/3/layout/StepUpProcess"/>
    <dgm:cxn modelId="{671F96FF-B01C-4788-A550-B57D50B53C9D}" type="presParOf" srcId="{52957B40-9C4D-46D3-8343-0301D87A47DC}" destId="{E80CEB32-89CF-402A-ACCD-9EC6222D2A3D}" srcOrd="0" destOrd="0" presId="urn:microsoft.com/office/officeart/2009/3/layout/StepUpProcess"/>
    <dgm:cxn modelId="{A09D864C-EBF6-476D-B8C6-E705A97F6F4D}" type="presParOf" srcId="{E7BACACA-FE3E-4BA3-B6DE-2AEDB25FB5B8}" destId="{3A1CA246-DB42-4CA4-9064-0C291FD95DAA}" srcOrd="4" destOrd="0" presId="urn:microsoft.com/office/officeart/2009/3/layout/StepUpProcess"/>
    <dgm:cxn modelId="{EB6A7E24-7749-4977-9BB9-E9D4A7BC5FDB}" type="presParOf" srcId="{3A1CA246-DB42-4CA4-9064-0C291FD95DAA}" destId="{2B23C2FA-0BD9-4D2A-8F7A-20D17A89B940}" srcOrd="0" destOrd="0" presId="urn:microsoft.com/office/officeart/2009/3/layout/StepUpProcess"/>
    <dgm:cxn modelId="{7A32751B-A9D6-48C8-B960-C552CB4A681D}" type="presParOf" srcId="{3A1CA246-DB42-4CA4-9064-0C291FD95DAA}" destId="{3BC86649-E691-4E66-BC8C-2F576465DE89}" srcOrd="1" destOrd="0" presId="urn:microsoft.com/office/officeart/2009/3/layout/StepUpProcess"/>
    <dgm:cxn modelId="{9E61A6A1-F35B-47EB-AD40-F5C15DAB4103}" type="presParOf" srcId="{3A1CA246-DB42-4CA4-9064-0C291FD95DAA}" destId="{FEEAF639-3370-4BC4-BA45-FDC07465578A}" srcOrd="2" destOrd="0" presId="urn:microsoft.com/office/officeart/2009/3/layout/StepUpProcess"/>
    <dgm:cxn modelId="{48BFA814-A1F5-45EC-8283-2008EE7E2DF6}" type="presParOf" srcId="{E7BACACA-FE3E-4BA3-B6DE-2AEDB25FB5B8}" destId="{F9D437B8-6B65-462E-A79E-BDFC5201FEDB}" srcOrd="5" destOrd="0" presId="urn:microsoft.com/office/officeart/2009/3/layout/StepUpProcess"/>
    <dgm:cxn modelId="{2681F1D3-5CE8-4185-BFA2-7681E57F73FB}" type="presParOf" srcId="{F9D437B8-6B65-462E-A79E-BDFC5201FEDB}" destId="{734CFC5B-CD81-4736-BA78-48FA1E6419DC}" srcOrd="0" destOrd="0" presId="urn:microsoft.com/office/officeart/2009/3/layout/StepUpProcess"/>
    <dgm:cxn modelId="{435791F1-428C-49DD-8ED6-BB6B06036A5D}" type="presParOf" srcId="{E7BACACA-FE3E-4BA3-B6DE-2AEDB25FB5B8}" destId="{B924CA77-8BAE-46B5-9C2D-0197543C0C1D}" srcOrd="6" destOrd="0" presId="urn:microsoft.com/office/officeart/2009/3/layout/StepUpProcess"/>
    <dgm:cxn modelId="{53872249-D262-4B88-9406-E87849ABFA45}" type="presParOf" srcId="{B924CA77-8BAE-46B5-9C2D-0197543C0C1D}" destId="{91ADA650-87D0-41BE-BA41-6853757653B5}" srcOrd="0" destOrd="0" presId="urn:microsoft.com/office/officeart/2009/3/layout/StepUpProcess"/>
    <dgm:cxn modelId="{319D7081-4E46-437F-89D8-1535F9A9FF7F}" type="presParOf" srcId="{B924CA77-8BAE-46B5-9C2D-0197543C0C1D}" destId="{6D25FA1F-C8B7-482E-BA63-2AC819BF0F24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AE3E156-D072-435E-A288-2948D77EA6D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FA331269-997E-423A-97B8-8FA1DD894B25}">
      <dgm:prSet/>
      <dgm:spPr/>
      <dgm:t>
        <a:bodyPr/>
        <a:lstStyle/>
        <a:p>
          <a:pPr algn="ctr"/>
          <a:r>
            <a:rPr lang="es-CO" dirty="0">
              <a:latin typeface="Montserrat" panose="00000500000000000000" pitchFamily="50" charset="0"/>
            </a:rPr>
            <a:t>CH2: fijación del complemento.</a:t>
          </a:r>
        </a:p>
      </dgm:t>
    </dgm:pt>
    <dgm:pt modelId="{3AA14750-E373-4440-AE0C-D0BD127CB926}" type="parTrans" cxnId="{58A925DE-C47F-4E22-9EFF-5699D69F3F7C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678A0384-DD4A-4F9D-A24F-E780F08A06D8}" type="sibTrans" cxnId="{58A925DE-C47F-4E22-9EFF-5699D69F3F7C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7DC7E712-054B-46FB-9EE0-FE02A5D27CAB}">
      <dgm:prSet/>
      <dgm:spPr/>
      <dgm:t>
        <a:bodyPr/>
        <a:lstStyle/>
        <a:p>
          <a:pPr algn="ctr"/>
          <a:r>
            <a:rPr lang="es-CO" dirty="0">
              <a:latin typeface="Montserrat" panose="00000500000000000000" pitchFamily="50" charset="0"/>
            </a:rPr>
            <a:t>CH3: unión a receptores de membrana de fagocitos.</a:t>
          </a:r>
        </a:p>
      </dgm:t>
    </dgm:pt>
    <dgm:pt modelId="{297AADD0-B78F-4737-A5EB-22AEAF8C404A}" type="parTrans" cxnId="{383B4744-BE18-4351-8BB9-D8D0E44E37CF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703A1F2F-0F79-42AF-AC06-619810F4D61E}" type="sibTrans" cxnId="{383B4744-BE18-4351-8BB9-D8D0E44E37CF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3990F022-F4FD-4FD5-ABAC-911B3A65B561}" type="pres">
      <dgm:prSet presAssocID="{6AE3E156-D072-435E-A288-2948D77EA6D7}" presName="linear" presStyleCnt="0">
        <dgm:presLayoutVars>
          <dgm:animLvl val="lvl"/>
          <dgm:resizeHandles val="exact"/>
        </dgm:presLayoutVars>
      </dgm:prSet>
      <dgm:spPr/>
    </dgm:pt>
    <dgm:pt modelId="{AD3C341C-C177-4300-B5D5-356F823FC158}" type="pres">
      <dgm:prSet presAssocID="{FA331269-997E-423A-97B8-8FA1DD894B25}" presName="parentText" presStyleLbl="node1" presStyleIdx="0" presStyleCnt="2" custLinFactNeighborX="163" custLinFactNeighborY="-7589">
        <dgm:presLayoutVars>
          <dgm:chMax val="0"/>
          <dgm:bulletEnabled val="1"/>
        </dgm:presLayoutVars>
      </dgm:prSet>
      <dgm:spPr/>
    </dgm:pt>
    <dgm:pt modelId="{FD08593F-26BF-44E2-B322-A0AD3429CDAE}" type="pres">
      <dgm:prSet presAssocID="{678A0384-DD4A-4F9D-A24F-E780F08A06D8}" presName="spacer" presStyleCnt="0"/>
      <dgm:spPr/>
    </dgm:pt>
    <dgm:pt modelId="{FD46095C-4191-46DE-8C8C-82F429CD1091}" type="pres">
      <dgm:prSet presAssocID="{7DC7E712-054B-46FB-9EE0-FE02A5D27CAB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46185712-371C-46F3-97FA-CD142C70B737}" type="presOf" srcId="{6AE3E156-D072-435E-A288-2948D77EA6D7}" destId="{3990F022-F4FD-4FD5-ABAC-911B3A65B561}" srcOrd="0" destOrd="0" presId="urn:microsoft.com/office/officeart/2005/8/layout/vList2"/>
    <dgm:cxn modelId="{DF343113-C622-4DA4-BD0C-B7E62B1D9FDE}" type="presOf" srcId="{7DC7E712-054B-46FB-9EE0-FE02A5D27CAB}" destId="{FD46095C-4191-46DE-8C8C-82F429CD1091}" srcOrd="0" destOrd="0" presId="urn:microsoft.com/office/officeart/2005/8/layout/vList2"/>
    <dgm:cxn modelId="{383B4744-BE18-4351-8BB9-D8D0E44E37CF}" srcId="{6AE3E156-D072-435E-A288-2948D77EA6D7}" destId="{7DC7E712-054B-46FB-9EE0-FE02A5D27CAB}" srcOrd="1" destOrd="0" parTransId="{297AADD0-B78F-4737-A5EB-22AEAF8C404A}" sibTransId="{703A1F2F-0F79-42AF-AC06-619810F4D61E}"/>
    <dgm:cxn modelId="{1F7D8E49-E9F2-4FB6-A90A-F02A929BD6C8}" type="presOf" srcId="{FA331269-997E-423A-97B8-8FA1DD894B25}" destId="{AD3C341C-C177-4300-B5D5-356F823FC158}" srcOrd="0" destOrd="0" presId="urn:microsoft.com/office/officeart/2005/8/layout/vList2"/>
    <dgm:cxn modelId="{58A925DE-C47F-4E22-9EFF-5699D69F3F7C}" srcId="{6AE3E156-D072-435E-A288-2948D77EA6D7}" destId="{FA331269-997E-423A-97B8-8FA1DD894B25}" srcOrd="0" destOrd="0" parTransId="{3AA14750-E373-4440-AE0C-D0BD127CB926}" sibTransId="{678A0384-DD4A-4F9D-A24F-E780F08A06D8}"/>
    <dgm:cxn modelId="{B704301F-619E-4A17-B4E6-1E794DC21D28}" type="presParOf" srcId="{3990F022-F4FD-4FD5-ABAC-911B3A65B561}" destId="{AD3C341C-C177-4300-B5D5-356F823FC158}" srcOrd="0" destOrd="0" presId="urn:microsoft.com/office/officeart/2005/8/layout/vList2"/>
    <dgm:cxn modelId="{B183E228-6983-4A6C-8D7B-99670801B835}" type="presParOf" srcId="{3990F022-F4FD-4FD5-ABAC-911B3A65B561}" destId="{FD08593F-26BF-44E2-B322-A0AD3429CDAE}" srcOrd="1" destOrd="0" presId="urn:microsoft.com/office/officeart/2005/8/layout/vList2"/>
    <dgm:cxn modelId="{7D7F6F4A-56BD-4887-9DCE-2C2BAE5F7415}" type="presParOf" srcId="{3990F022-F4FD-4FD5-ABAC-911B3A65B561}" destId="{FD46095C-4191-46DE-8C8C-82F429CD1091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AE3E156-D072-435E-A288-2948D77EA6D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7DC7E712-054B-46FB-9EE0-FE02A5D27CAB}">
      <dgm:prSet/>
      <dgm:spPr/>
      <dgm:t>
        <a:bodyPr/>
        <a:lstStyle/>
        <a:p>
          <a:pPr algn="ctr"/>
          <a:r>
            <a:rPr lang="es-CO" dirty="0">
              <a:latin typeface="Montserrat" panose="00000500000000000000" pitchFamily="50" charset="0"/>
            </a:rPr>
            <a:t>CH1: unión a antígeno.</a:t>
          </a:r>
        </a:p>
      </dgm:t>
    </dgm:pt>
    <dgm:pt modelId="{297AADD0-B78F-4737-A5EB-22AEAF8C404A}" type="parTrans" cxnId="{383B4744-BE18-4351-8BB9-D8D0E44E37CF}">
      <dgm:prSet/>
      <dgm:spPr/>
      <dgm:t>
        <a:bodyPr/>
        <a:lstStyle/>
        <a:p>
          <a:endParaRPr lang="es-CO"/>
        </a:p>
      </dgm:t>
    </dgm:pt>
    <dgm:pt modelId="{703A1F2F-0F79-42AF-AC06-619810F4D61E}" type="sibTrans" cxnId="{383B4744-BE18-4351-8BB9-D8D0E44E37CF}">
      <dgm:prSet/>
      <dgm:spPr/>
      <dgm:t>
        <a:bodyPr/>
        <a:lstStyle/>
        <a:p>
          <a:endParaRPr lang="es-CO"/>
        </a:p>
      </dgm:t>
    </dgm:pt>
    <dgm:pt modelId="{3990F022-F4FD-4FD5-ABAC-911B3A65B561}" type="pres">
      <dgm:prSet presAssocID="{6AE3E156-D072-435E-A288-2948D77EA6D7}" presName="linear" presStyleCnt="0">
        <dgm:presLayoutVars>
          <dgm:animLvl val="lvl"/>
          <dgm:resizeHandles val="exact"/>
        </dgm:presLayoutVars>
      </dgm:prSet>
      <dgm:spPr/>
    </dgm:pt>
    <dgm:pt modelId="{FD46095C-4191-46DE-8C8C-82F429CD1091}" type="pres">
      <dgm:prSet presAssocID="{7DC7E712-054B-46FB-9EE0-FE02A5D27CAB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46185712-371C-46F3-97FA-CD142C70B737}" type="presOf" srcId="{6AE3E156-D072-435E-A288-2948D77EA6D7}" destId="{3990F022-F4FD-4FD5-ABAC-911B3A65B561}" srcOrd="0" destOrd="0" presId="urn:microsoft.com/office/officeart/2005/8/layout/vList2"/>
    <dgm:cxn modelId="{DF343113-C622-4DA4-BD0C-B7E62B1D9FDE}" type="presOf" srcId="{7DC7E712-054B-46FB-9EE0-FE02A5D27CAB}" destId="{FD46095C-4191-46DE-8C8C-82F429CD1091}" srcOrd="0" destOrd="0" presId="urn:microsoft.com/office/officeart/2005/8/layout/vList2"/>
    <dgm:cxn modelId="{383B4744-BE18-4351-8BB9-D8D0E44E37CF}" srcId="{6AE3E156-D072-435E-A288-2948D77EA6D7}" destId="{7DC7E712-054B-46FB-9EE0-FE02A5D27CAB}" srcOrd="0" destOrd="0" parTransId="{297AADD0-B78F-4737-A5EB-22AEAF8C404A}" sibTransId="{703A1F2F-0F79-42AF-AC06-619810F4D61E}"/>
    <dgm:cxn modelId="{7D7F6F4A-56BD-4887-9DCE-2C2BAE5F7415}" type="presParOf" srcId="{3990F022-F4FD-4FD5-ABAC-911B3A65B561}" destId="{FD46095C-4191-46DE-8C8C-82F429CD109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5FD1D5-5120-49AA-9117-2EBB1531841D}">
      <dsp:nvSpPr>
        <dsp:cNvPr id="0" name=""/>
        <dsp:cNvSpPr/>
      </dsp:nvSpPr>
      <dsp:spPr>
        <a:xfrm>
          <a:off x="2254594" y="0"/>
          <a:ext cx="5012496" cy="5012496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BF29B0-5C6D-4832-8E27-D2E640BDEBC3}">
      <dsp:nvSpPr>
        <dsp:cNvPr id="0" name=""/>
        <dsp:cNvSpPr/>
      </dsp:nvSpPr>
      <dsp:spPr>
        <a:xfrm>
          <a:off x="2730782" y="476187"/>
          <a:ext cx="1954873" cy="19548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Montserrat" panose="00000500000000000000" pitchFamily="50" charset="0"/>
            </a:rPr>
            <a:t>Mediada por anticuerpos secretados, producidos por células del linaje de los linfocitos B.</a:t>
          </a:r>
        </a:p>
      </dsp:txBody>
      <dsp:txXfrm>
        <a:off x="2826211" y="571616"/>
        <a:ext cx="1764015" cy="1764015"/>
      </dsp:txXfrm>
    </dsp:sp>
    <dsp:sp modelId="{045F2D43-7C2F-4CB2-98A2-07ECE000FABA}">
      <dsp:nvSpPr>
        <dsp:cNvPr id="0" name=""/>
        <dsp:cNvSpPr/>
      </dsp:nvSpPr>
      <dsp:spPr>
        <a:xfrm>
          <a:off x="4836030" y="476187"/>
          <a:ext cx="1954873" cy="19548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Montserrat" panose="00000500000000000000" pitchFamily="50" charset="0"/>
            </a:rPr>
            <a:t>Plasmocitos, capacidad de producción de </a:t>
          </a:r>
          <a:r>
            <a:rPr lang="es-CO" sz="1400" kern="1200" dirty="0" err="1">
              <a:latin typeface="Montserrat" panose="00000500000000000000" pitchFamily="50" charset="0"/>
            </a:rPr>
            <a:t>Acs</a:t>
          </a:r>
          <a:r>
            <a:rPr lang="es-CO" sz="1400" kern="1200" dirty="0">
              <a:latin typeface="Montserrat" panose="00000500000000000000" pitchFamily="50" charset="0"/>
            </a:rPr>
            <a:t>.</a:t>
          </a:r>
        </a:p>
      </dsp:txBody>
      <dsp:txXfrm>
        <a:off x="4931459" y="571616"/>
        <a:ext cx="1764015" cy="1764015"/>
      </dsp:txXfrm>
    </dsp:sp>
    <dsp:sp modelId="{32213B68-3F40-4CF7-89E9-D0839FE4DD9D}">
      <dsp:nvSpPr>
        <dsp:cNvPr id="0" name=""/>
        <dsp:cNvSpPr/>
      </dsp:nvSpPr>
      <dsp:spPr>
        <a:xfrm>
          <a:off x="2730782" y="2581435"/>
          <a:ext cx="1954873" cy="19548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Montserrat" panose="00000500000000000000" pitchFamily="50" charset="0"/>
            </a:rPr>
            <a:t>Mecanismo principal de eliminación de microorganismos extracelulares.</a:t>
          </a:r>
        </a:p>
      </dsp:txBody>
      <dsp:txXfrm>
        <a:off x="2826211" y="2676864"/>
        <a:ext cx="1764015" cy="1764015"/>
      </dsp:txXfrm>
    </dsp:sp>
    <dsp:sp modelId="{2F870CE2-41CA-47FF-BB51-06413B61760F}">
      <dsp:nvSpPr>
        <dsp:cNvPr id="0" name=""/>
        <dsp:cNvSpPr/>
      </dsp:nvSpPr>
      <dsp:spPr>
        <a:xfrm>
          <a:off x="4836030" y="2581435"/>
          <a:ext cx="1954873" cy="19548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Montserrat" panose="00000500000000000000" pitchFamily="50" charset="0"/>
            </a:rPr>
            <a:t>No mediado por células.</a:t>
          </a:r>
        </a:p>
      </dsp:txBody>
      <dsp:txXfrm>
        <a:off x="4931459" y="2676864"/>
        <a:ext cx="1764015" cy="176401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EBDB63-E96B-435E-9379-562601536250}">
      <dsp:nvSpPr>
        <dsp:cNvPr id="0" name=""/>
        <dsp:cNvSpPr/>
      </dsp:nvSpPr>
      <dsp:spPr>
        <a:xfrm>
          <a:off x="0" y="0"/>
          <a:ext cx="5734879" cy="7414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 dirty="0">
              <a:latin typeface="Montserrat" panose="00000500000000000000" pitchFamily="50" charset="0"/>
            </a:rPr>
            <a:t>Los anticuerpos contra los microrganismos y las toxinas microbianas bloquean su unión a los receptores celulares.</a:t>
          </a:r>
          <a:endParaRPr lang="es-CO" sz="1500" kern="1200" dirty="0">
            <a:latin typeface="Montserrat" panose="00000500000000000000" pitchFamily="50" charset="0"/>
          </a:endParaRPr>
        </a:p>
      </dsp:txBody>
      <dsp:txXfrm>
        <a:off x="36193" y="36193"/>
        <a:ext cx="5662493" cy="669032"/>
      </dsp:txXfrm>
    </dsp:sp>
    <dsp:sp modelId="{3AF0C5A4-4F6D-45C2-A493-EEE78DA3C49E}">
      <dsp:nvSpPr>
        <dsp:cNvPr id="0" name=""/>
        <dsp:cNvSpPr/>
      </dsp:nvSpPr>
      <dsp:spPr>
        <a:xfrm>
          <a:off x="0" y="754000"/>
          <a:ext cx="5734879" cy="7414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 dirty="0">
              <a:latin typeface="Montserrat" panose="00000500000000000000" pitchFamily="50" charset="0"/>
            </a:rPr>
            <a:t>La mayor parte de los anticuerpos neutralizantes de la sangre son del tipo IgG, en mucosas IgA.</a:t>
          </a:r>
          <a:endParaRPr lang="es-CO" sz="1500" kern="1200" dirty="0">
            <a:latin typeface="Montserrat" panose="00000500000000000000" pitchFamily="50" charset="0"/>
          </a:endParaRPr>
        </a:p>
      </dsp:txBody>
      <dsp:txXfrm>
        <a:off x="36193" y="790193"/>
        <a:ext cx="5662493" cy="669032"/>
      </dsp:txXfrm>
    </dsp:sp>
    <dsp:sp modelId="{4372CC10-DF65-457C-BD17-FB2A95F21B6B}">
      <dsp:nvSpPr>
        <dsp:cNvPr id="0" name=""/>
        <dsp:cNvSpPr/>
      </dsp:nvSpPr>
      <dsp:spPr>
        <a:xfrm>
          <a:off x="0" y="1507006"/>
          <a:ext cx="5734879" cy="7414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 dirty="0">
              <a:latin typeface="Montserrat" panose="00000500000000000000" pitchFamily="50" charset="0"/>
            </a:rPr>
            <a:t>Acs neutralizantes más eficaces son aquellos con afinidades altas por sus antígenos (maduración de la afinidad).</a:t>
          </a:r>
          <a:endParaRPr lang="es-CO" sz="1500" kern="1200" dirty="0">
            <a:latin typeface="Montserrat" panose="00000500000000000000" pitchFamily="50" charset="0"/>
          </a:endParaRPr>
        </a:p>
      </dsp:txBody>
      <dsp:txXfrm>
        <a:off x="36193" y="1543199"/>
        <a:ext cx="5662493" cy="66903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B9CE82-1478-4289-9C3B-1E74BFC966D4}">
      <dsp:nvSpPr>
        <dsp:cNvPr id="0" name=""/>
        <dsp:cNvSpPr/>
      </dsp:nvSpPr>
      <dsp:spPr>
        <a:xfrm>
          <a:off x="10317" y="0"/>
          <a:ext cx="3083747" cy="16785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kern="1200" dirty="0">
              <a:latin typeface="Montserrat" panose="00000500000000000000" pitchFamily="50" charset="0"/>
            </a:rPr>
            <a:t>Los anticuerpos del isotipo IgG recubren (</a:t>
          </a:r>
          <a:r>
            <a:rPr lang="es-CO" sz="1500" b="1" kern="1200" dirty="0">
              <a:latin typeface="Montserrat" panose="00000500000000000000" pitchFamily="50" charset="0"/>
            </a:rPr>
            <a:t>opsonizan</a:t>
          </a:r>
          <a:r>
            <a:rPr lang="es-CO" sz="1500" kern="1200" dirty="0">
              <a:latin typeface="Montserrat" panose="00000500000000000000" pitchFamily="50" charset="0"/>
            </a:rPr>
            <a:t>) los microorganismos y estimulan su fagocitosis al unirse a receptores de Fc de fagocitos.</a:t>
          </a:r>
        </a:p>
      </dsp:txBody>
      <dsp:txXfrm>
        <a:off x="59479" y="49162"/>
        <a:ext cx="2985423" cy="1580177"/>
      </dsp:txXfrm>
    </dsp:sp>
    <dsp:sp modelId="{34A6D19B-45CC-4B3A-95AC-31F1C931FF99}">
      <dsp:nvSpPr>
        <dsp:cNvPr id="0" name=""/>
        <dsp:cNvSpPr/>
      </dsp:nvSpPr>
      <dsp:spPr>
        <a:xfrm>
          <a:off x="3402439" y="456865"/>
          <a:ext cx="653754" cy="7647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500" kern="1200" dirty="0">
            <a:latin typeface="Montserrat" panose="00000500000000000000" pitchFamily="50" charset="0"/>
          </a:endParaRPr>
        </a:p>
      </dsp:txBody>
      <dsp:txXfrm>
        <a:off x="3402439" y="609819"/>
        <a:ext cx="457628" cy="458861"/>
      </dsp:txXfrm>
    </dsp:sp>
    <dsp:sp modelId="{25A3F3E5-23A4-4C48-A5D8-275B8B585E84}">
      <dsp:nvSpPr>
        <dsp:cNvPr id="0" name=""/>
        <dsp:cNvSpPr/>
      </dsp:nvSpPr>
      <dsp:spPr>
        <a:xfrm>
          <a:off x="4327564" y="0"/>
          <a:ext cx="3083747" cy="16785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kern="1200" dirty="0">
              <a:latin typeface="Montserrat" panose="00000500000000000000" pitchFamily="50" charset="0"/>
            </a:rPr>
            <a:t>Los receptores Fc de los leucocitos estiulan la fagocitosis de las partículas opsonizadas y liberan señales que estimulan </a:t>
          </a:r>
          <a:r>
            <a:rPr lang="es-CO" sz="1500" b="1" kern="1200" dirty="0">
              <a:latin typeface="Montserrat" panose="00000500000000000000" pitchFamily="50" charset="0"/>
            </a:rPr>
            <a:t>actividades microbididas de leucocitos.</a:t>
          </a:r>
          <a:endParaRPr lang="es-CO" sz="1500" kern="1200" dirty="0">
            <a:latin typeface="Montserrat" panose="00000500000000000000" pitchFamily="50" charset="0"/>
          </a:endParaRPr>
        </a:p>
      </dsp:txBody>
      <dsp:txXfrm>
        <a:off x="4376726" y="49162"/>
        <a:ext cx="2985423" cy="1580177"/>
      </dsp:txXfrm>
    </dsp:sp>
    <dsp:sp modelId="{81FAA16F-FD37-4002-A1A5-A891995DB68A}">
      <dsp:nvSpPr>
        <dsp:cNvPr id="0" name=""/>
        <dsp:cNvSpPr/>
      </dsp:nvSpPr>
      <dsp:spPr>
        <a:xfrm>
          <a:off x="7719686" y="456865"/>
          <a:ext cx="653754" cy="7647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500" kern="1200" dirty="0">
            <a:latin typeface="Montserrat" panose="00000500000000000000" pitchFamily="50" charset="0"/>
          </a:endParaRPr>
        </a:p>
      </dsp:txBody>
      <dsp:txXfrm>
        <a:off x="7719686" y="609819"/>
        <a:ext cx="457628" cy="458861"/>
      </dsp:txXfrm>
    </dsp:sp>
    <dsp:sp modelId="{40E9BEE8-67A9-48ED-8922-BCE00531D540}">
      <dsp:nvSpPr>
        <dsp:cNvPr id="0" name=""/>
        <dsp:cNvSpPr/>
      </dsp:nvSpPr>
      <dsp:spPr>
        <a:xfrm>
          <a:off x="8644810" y="0"/>
          <a:ext cx="3083747" cy="16785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kern="1200" dirty="0">
              <a:latin typeface="Montserrat" panose="00000500000000000000" pitchFamily="50" charset="0"/>
            </a:rPr>
            <a:t>Los receptores de FC para diferentes isotipos de cadenas pesadas de If se expresan en muchas poblaciones de leucocitos.</a:t>
          </a:r>
        </a:p>
      </dsp:txBody>
      <dsp:txXfrm>
        <a:off x="8693972" y="49162"/>
        <a:ext cx="2985423" cy="1580177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B92A00-D248-42D7-81D6-E7EA09910647}">
      <dsp:nvSpPr>
        <dsp:cNvPr id="0" name=""/>
        <dsp:cNvSpPr/>
      </dsp:nvSpPr>
      <dsp:spPr>
        <a:xfrm>
          <a:off x="2164" y="0"/>
          <a:ext cx="4615750" cy="16928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latin typeface="Montserrat" panose="00000500000000000000" pitchFamily="50" charset="0"/>
            </a:rPr>
            <a:t>Los linfocitos NK y otros leucocitos se unen a células recubiertas por anticuerpos mediante receptores FC y destruyen estas células.</a:t>
          </a:r>
        </a:p>
      </dsp:txBody>
      <dsp:txXfrm>
        <a:off x="51745" y="49581"/>
        <a:ext cx="4516588" cy="1593665"/>
      </dsp:txXfrm>
    </dsp:sp>
    <dsp:sp modelId="{1B28B287-AF4E-42EC-98D4-8A333E804931}">
      <dsp:nvSpPr>
        <dsp:cNvPr id="0" name=""/>
        <dsp:cNvSpPr/>
      </dsp:nvSpPr>
      <dsp:spPr>
        <a:xfrm>
          <a:off x="5079489" y="274060"/>
          <a:ext cx="978539" cy="11447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400" kern="1200" dirty="0">
            <a:latin typeface="Montserrat" panose="00000500000000000000" pitchFamily="50" charset="0"/>
          </a:endParaRPr>
        </a:p>
      </dsp:txBody>
      <dsp:txXfrm>
        <a:off x="5079489" y="503001"/>
        <a:ext cx="684977" cy="686824"/>
      </dsp:txXfrm>
    </dsp:sp>
    <dsp:sp modelId="{5000EABD-6668-488A-A7AF-09899803C760}">
      <dsp:nvSpPr>
        <dsp:cNvPr id="0" name=""/>
        <dsp:cNvSpPr/>
      </dsp:nvSpPr>
      <dsp:spPr>
        <a:xfrm>
          <a:off x="6464214" y="0"/>
          <a:ext cx="4615750" cy="16928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latin typeface="Montserrat" panose="00000500000000000000" pitchFamily="50" charset="0"/>
            </a:rPr>
            <a:t>lgG unida a las células por su fijación al FcvRIII, activa al linfocito NK para que sintetice y secrete citoquinas funciones mortales de este tipo celular.</a:t>
          </a:r>
          <a:endParaRPr lang="es-CO" sz="1800" kern="1200" dirty="0">
            <a:latin typeface="Montserrat" panose="00000500000000000000" pitchFamily="50" charset="0"/>
          </a:endParaRPr>
        </a:p>
      </dsp:txBody>
      <dsp:txXfrm>
        <a:off x="6513795" y="49581"/>
        <a:ext cx="4516588" cy="1593665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C6713F-F679-4493-B4F4-166E581F3B2B}">
      <dsp:nvSpPr>
        <dsp:cNvPr id="0" name=""/>
        <dsp:cNvSpPr/>
      </dsp:nvSpPr>
      <dsp:spPr>
        <a:xfrm>
          <a:off x="0" y="1252"/>
          <a:ext cx="7172722" cy="92645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anose="00000500000000000000" pitchFamily="50" charset="0"/>
            </a:rPr>
            <a:t>Hace parte de mecanismo efector de inmunidad humoral  e inmunidad innata.</a:t>
          </a:r>
        </a:p>
      </dsp:txBody>
      <dsp:txXfrm>
        <a:off x="45226" y="46478"/>
        <a:ext cx="7082270" cy="836000"/>
      </dsp:txXfrm>
    </dsp:sp>
    <dsp:sp modelId="{6E12950F-7CDD-4926-8E03-2BB2297F3E2B}">
      <dsp:nvSpPr>
        <dsp:cNvPr id="0" name=""/>
        <dsp:cNvSpPr/>
      </dsp:nvSpPr>
      <dsp:spPr>
        <a:xfrm>
          <a:off x="0" y="941218"/>
          <a:ext cx="7172722" cy="926452"/>
        </a:xfrm>
        <a:prstGeom prst="round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anose="00000500000000000000" pitchFamily="50" charset="0"/>
            </a:rPr>
            <a:t>Consta de proteína séricas y de superficie celular que interactúan entre ellas y con otra moléculas del sistema inmunitario de forma regulada.</a:t>
          </a:r>
        </a:p>
      </dsp:txBody>
      <dsp:txXfrm>
        <a:off x="45226" y="986444"/>
        <a:ext cx="7082270" cy="836000"/>
      </dsp:txXfrm>
    </dsp:sp>
    <dsp:sp modelId="{47F3CC5E-D0C0-4FBA-A9DD-648966B008AC}">
      <dsp:nvSpPr>
        <dsp:cNvPr id="0" name=""/>
        <dsp:cNvSpPr/>
      </dsp:nvSpPr>
      <dsp:spPr>
        <a:xfrm>
          <a:off x="0" y="1881184"/>
          <a:ext cx="7172722" cy="926452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anose="00000500000000000000" pitchFamily="50" charset="0"/>
            </a:rPr>
            <a:t>Activación del complemento supone la proteólisis secuencia para generar enzimas con actividad proteolítica.</a:t>
          </a:r>
        </a:p>
      </dsp:txBody>
      <dsp:txXfrm>
        <a:off x="45226" y="1926410"/>
        <a:ext cx="7082270" cy="836000"/>
      </dsp:txXfrm>
    </dsp:sp>
    <dsp:sp modelId="{0F25EA25-9DD6-4242-8691-7CB341F8B5FE}">
      <dsp:nvSpPr>
        <dsp:cNvPr id="0" name=""/>
        <dsp:cNvSpPr/>
      </dsp:nvSpPr>
      <dsp:spPr>
        <a:xfrm>
          <a:off x="0" y="2821151"/>
          <a:ext cx="7172722" cy="926452"/>
        </a:xfrm>
        <a:prstGeom prst="round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anose="00000500000000000000" pitchFamily="50" charset="0"/>
            </a:rPr>
            <a:t>Productos de activación del complemente se unen a superficie de las células microbianas o a los Acs fijados a microrganismo.</a:t>
          </a:r>
        </a:p>
      </dsp:txBody>
      <dsp:txXfrm>
        <a:off x="45226" y="2866377"/>
        <a:ext cx="7082270" cy="836000"/>
      </dsp:txXfrm>
    </dsp:sp>
    <dsp:sp modelId="{780FAA2F-103A-47B1-B622-CF7D6A674090}">
      <dsp:nvSpPr>
        <dsp:cNvPr id="0" name=""/>
        <dsp:cNvSpPr/>
      </dsp:nvSpPr>
      <dsp:spPr>
        <a:xfrm>
          <a:off x="0" y="3761117"/>
          <a:ext cx="7172722" cy="926452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anose="00000500000000000000" pitchFamily="50" charset="0"/>
            </a:rPr>
            <a:t>Activación del complemento se inhibe mediante proteínas reguladoras presentes en células de huésped o ausente en microorganismos.</a:t>
          </a:r>
        </a:p>
      </dsp:txBody>
      <dsp:txXfrm>
        <a:off x="45226" y="3806343"/>
        <a:ext cx="7082270" cy="83600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094B77-1EFE-4532-8BBE-126CF4E8CAFF}">
      <dsp:nvSpPr>
        <dsp:cNvPr id="0" name=""/>
        <dsp:cNvSpPr/>
      </dsp:nvSpPr>
      <dsp:spPr>
        <a:xfrm>
          <a:off x="3661040" y="2876237"/>
          <a:ext cx="2590212" cy="4495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4770"/>
              </a:lnTo>
              <a:lnTo>
                <a:pt x="2590212" y="224770"/>
              </a:lnTo>
              <a:lnTo>
                <a:pt x="2590212" y="449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0A444E-4423-4BD2-A3C1-CE0484F98440}">
      <dsp:nvSpPr>
        <dsp:cNvPr id="0" name=""/>
        <dsp:cNvSpPr/>
      </dsp:nvSpPr>
      <dsp:spPr>
        <a:xfrm>
          <a:off x="3615320" y="2876237"/>
          <a:ext cx="91440" cy="4495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9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BC2992-51B0-4963-B890-107F86B08457}">
      <dsp:nvSpPr>
        <dsp:cNvPr id="0" name=""/>
        <dsp:cNvSpPr/>
      </dsp:nvSpPr>
      <dsp:spPr>
        <a:xfrm>
          <a:off x="1070827" y="2876237"/>
          <a:ext cx="2590212" cy="449541"/>
        </a:xfrm>
        <a:custGeom>
          <a:avLst/>
          <a:gdLst/>
          <a:ahLst/>
          <a:cxnLst/>
          <a:rect l="0" t="0" r="0" b="0"/>
          <a:pathLst>
            <a:path>
              <a:moveTo>
                <a:pt x="2590212" y="0"/>
              </a:moveTo>
              <a:lnTo>
                <a:pt x="2590212" y="224770"/>
              </a:lnTo>
              <a:lnTo>
                <a:pt x="0" y="224770"/>
              </a:lnTo>
              <a:lnTo>
                <a:pt x="0" y="449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FAA521-13DB-47F2-B08C-235233EDDAFB}">
      <dsp:nvSpPr>
        <dsp:cNvPr id="0" name=""/>
        <dsp:cNvSpPr/>
      </dsp:nvSpPr>
      <dsp:spPr>
        <a:xfrm>
          <a:off x="2590704" y="1805902"/>
          <a:ext cx="2140671" cy="10703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kern="1200" dirty="0">
              <a:latin typeface="Montserrat" panose="00000500000000000000" pitchFamily="50" charset="0"/>
            </a:rPr>
            <a:t>Activación del complemento</a:t>
          </a:r>
        </a:p>
      </dsp:txBody>
      <dsp:txXfrm>
        <a:off x="2590704" y="1805902"/>
        <a:ext cx="2140671" cy="1070335"/>
      </dsp:txXfrm>
    </dsp:sp>
    <dsp:sp modelId="{943D70BD-3479-42E9-9648-4F48AF9E9495}">
      <dsp:nvSpPr>
        <dsp:cNvPr id="0" name=""/>
        <dsp:cNvSpPr/>
      </dsp:nvSpPr>
      <dsp:spPr>
        <a:xfrm>
          <a:off x="491" y="3325779"/>
          <a:ext cx="2140671" cy="10703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latin typeface="Montserrat" panose="00000500000000000000" pitchFamily="50" charset="0"/>
            </a:rPr>
            <a:t>Clásica</a:t>
          </a:r>
        </a:p>
      </dsp:txBody>
      <dsp:txXfrm>
        <a:off x="491" y="3325779"/>
        <a:ext cx="2140671" cy="1070335"/>
      </dsp:txXfrm>
    </dsp:sp>
    <dsp:sp modelId="{4A28C877-A0F1-4303-AA73-A584075D683B}">
      <dsp:nvSpPr>
        <dsp:cNvPr id="0" name=""/>
        <dsp:cNvSpPr/>
      </dsp:nvSpPr>
      <dsp:spPr>
        <a:xfrm>
          <a:off x="2590704" y="3325779"/>
          <a:ext cx="2140671" cy="10703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latin typeface="Montserrat" panose="00000500000000000000" pitchFamily="50" charset="0"/>
            </a:rPr>
            <a:t>Alternativa</a:t>
          </a:r>
        </a:p>
      </dsp:txBody>
      <dsp:txXfrm>
        <a:off x="2590704" y="3325779"/>
        <a:ext cx="2140671" cy="1070335"/>
      </dsp:txXfrm>
    </dsp:sp>
    <dsp:sp modelId="{89DB2370-A01D-43D4-9D08-CABDEBF55BB0}">
      <dsp:nvSpPr>
        <dsp:cNvPr id="0" name=""/>
        <dsp:cNvSpPr/>
      </dsp:nvSpPr>
      <dsp:spPr>
        <a:xfrm>
          <a:off x="5180916" y="3325779"/>
          <a:ext cx="2140671" cy="10703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latin typeface="Montserrat" panose="00000500000000000000" pitchFamily="50" charset="0"/>
            </a:rPr>
            <a:t>Lecitina</a:t>
          </a:r>
        </a:p>
      </dsp:txBody>
      <dsp:txXfrm>
        <a:off x="5180916" y="3325779"/>
        <a:ext cx="2140671" cy="1070335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8A8231-6051-40F2-AC0D-8CAAF653DDBE}">
      <dsp:nvSpPr>
        <dsp:cNvPr id="0" name=""/>
        <dsp:cNvSpPr/>
      </dsp:nvSpPr>
      <dsp:spPr>
        <a:xfrm>
          <a:off x="0" y="4565631"/>
          <a:ext cx="6530772" cy="5992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Montserrat" panose="00000500000000000000" pitchFamily="50" charset="0"/>
            </a:rPr>
            <a:t>IgM puede unirse a 2 unidades de C1q, Ac más eficiente.</a:t>
          </a:r>
        </a:p>
      </dsp:txBody>
      <dsp:txXfrm>
        <a:off x="0" y="4565631"/>
        <a:ext cx="6530772" cy="599236"/>
      </dsp:txXfrm>
    </dsp:sp>
    <dsp:sp modelId="{98FADD68-F676-48F3-9D27-5DD1B5FDDD26}">
      <dsp:nvSpPr>
        <dsp:cNvPr id="0" name=""/>
        <dsp:cNvSpPr/>
      </dsp:nvSpPr>
      <dsp:spPr>
        <a:xfrm rot="10800000">
          <a:off x="0" y="3652993"/>
          <a:ext cx="6530772" cy="921625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Montserrat" panose="00000500000000000000" pitchFamily="50" charset="0"/>
            </a:rPr>
            <a:t>Cada región de Fc de una Ig tiene un sitio único de unión a C1q, esta debe unirse a 2 cadenas pesadas de Ig para activarse.</a:t>
          </a:r>
        </a:p>
      </dsp:txBody>
      <dsp:txXfrm rot="10800000">
        <a:off x="0" y="3652993"/>
        <a:ext cx="6530772" cy="598844"/>
      </dsp:txXfrm>
    </dsp:sp>
    <dsp:sp modelId="{D4FF4698-333C-499B-9D9F-34D60D12226C}">
      <dsp:nvSpPr>
        <dsp:cNvPr id="0" name=""/>
        <dsp:cNvSpPr/>
      </dsp:nvSpPr>
      <dsp:spPr>
        <a:xfrm rot="10800000">
          <a:off x="0" y="2740356"/>
          <a:ext cx="6530772" cy="921625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Montserrat" panose="00000500000000000000" pitchFamily="50" charset="0"/>
            </a:rPr>
            <a:t>C1q se une a los ACS, C1r y C1s son proteasas.</a:t>
          </a:r>
        </a:p>
      </dsp:txBody>
      <dsp:txXfrm rot="10800000">
        <a:off x="0" y="2740356"/>
        <a:ext cx="6530772" cy="598844"/>
      </dsp:txXfrm>
    </dsp:sp>
    <dsp:sp modelId="{C534FF15-91CC-4FC5-85FF-53B127751196}">
      <dsp:nvSpPr>
        <dsp:cNvPr id="0" name=""/>
        <dsp:cNvSpPr/>
      </dsp:nvSpPr>
      <dsp:spPr>
        <a:xfrm rot="10800000">
          <a:off x="0" y="1827719"/>
          <a:ext cx="6530772" cy="921625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Montserrat" panose="00000500000000000000" pitchFamily="50" charset="0"/>
            </a:rPr>
            <a:t>C1, complejo proteínico multimérico grande, compuesto de subunidades (C1q, C1R, C1s).</a:t>
          </a:r>
        </a:p>
      </dsp:txBody>
      <dsp:txXfrm rot="10800000">
        <a:off x="0" y="1827719"/>
        <a:ext cx="6530772" cy="598844"/>
      </dsp:txXfrm>
    </dsp:sp>
    <dsp:sp modelId="{FB752A70-019E-4B30-AF6C-1F9177A5709B}">
      <dsp:nvSpPr>
        <dsp:cNvPr id="0" name=""/>
        <dsp:cNvSpPr/>
      </dsp:nvSpPr>
      <dsp:spPr>
        <a:xfrm rot="10800000">
          <a:off x="0" y="915081"/>
          <a:ext cx="6530772" cy="921625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Montserrat" panose="00000500000000000000" pitchFamily="50" charset="0"/>
            </a:rPr>
            <a:t>Se inicia mediante la unión del complemento c1, CH2 de IgG o al CH3 de IgM.</a:t>
          </a:r>
        </a:p>
      </dsp:txBody>
      <dsp:txXfrm rot="10800000">
        <a:off x="0" y="915081"/>
        <a:ext cx="6530772" cy="598844"/>
      </dsp:txXfrm>
    </dsp:sp>
    <dsp:sp modelId="{2B72CD04-E458-4812-9751-90E5A2789FDB}">
      <dsp:nvSpPr>
        <dsp:cNvPr id="0" name=""/>
        <dsp:cNvSpPr/>
      </dsp:nvSpPr>
      <dsp:spPr>
        <a:xfrm rot="10800000">
          <a:off x="0" y="2444"/>
          <a:ext cx="6530772" cy="921625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Montserrat" panose="00000500000000000000" pitchFamily="50" charset="0"/>
            </a:rPr>
            <a:t>Se activa por ciertos isotipos de anticuerpos unidos a antígenos.</a:t>
          </a:r>
        </a:p>
      </dsp:txBody>
      <dsp:txXfrm rot="10800000">
        <a:off x="0" y="2444"/>
        <a:ext cx="6530772" cy="598844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2E31A2-7883-4EDA-9267-ACD524AFFC3E}">
      <dsp:nvSpPr>
        <dsp:cNvPr id="0" name=""/>
        <dsp:cNvSpPr/>
      </dsp:nvSpPr>
      <dsp:spPr>
        <a:xfrm>
          <a:off x="0" y="5050583"/>
          <a:ext cx="6752747" cy="4735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>
              <a:latin typeface="Montserrat" panose="00000500000000000000" pitchFamily="50" charset="0"/>
            </a:rPr>
            <a:t>Escisión de C5, pasos final de activación de complemento.</a:t>
          </a:r>
          <a:endParaRPr lang="es-CO" sz="1400" kern="1200" dirty="0">
            <a:latin typeface="Montserrat" panose="00000500000000000000" pitchFamily="50" charset="0"/>
          </a:endParaRPr>
        </a:p>
      </dsp:txBody>
      <dsp:txXfrm>
        <a:off x="0" y="5050583"/>
        <a:ext cx="6752747" cy="473554"/>
      </dsp:txXfrm>
    </dsp:sp>
    <dsp:sp modelId="{F07AF75B-205F-42FE-804F-C35C9C1C233C}">
      <dsp:nvSpPr>
        <dsp:cNvPr id="0" name=""/>
        <dsp:cNvSpPr/>
      </dsp:nvSpPr>
      <dsp:spPr>
        <a:xfrm rot="10800000">
          <a:off x="0" y="4329359"/>
          <a:ext cx="6752747" cy="72832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>
              <a:latin typeface="Montserrat" panose="00000500000000000000" pitchFamily="50" charset="0"/>
            </a:rPr>
            <a:t>C4b2a3b (C5 convertasa).</a:t>
          </a:r>
          <a:endParaRPr lang="es-CO" sz="1400" kern="1200" dirty="0">
            <a:latin typeface="Montserrat" panose="00000500000000000000" pitchFamily="50" charset="0"/>
          </a:endParaRPr>
        </a:p>
      </dsp:txBody>
      <dsp:txXfrm rot="10800000">
        <a:off x="0" y="4329359"/>
        <a:ext cx="6752747" cy="473245"/>
      </dsp:txXfrm>
    </dsp:sp>
    <dsp:sp modelId="{A09A6EDE-C11E-4460-96EE-E285A692CEAC}">
      <dsp:nvSpPr>
        <dsp:cNvPr id="0" name=""/>
        <dsp:cNvSpPr/>
      </dsp:nvSpPr>
      <dsp:spPr>
        <a:xfrm rot="10800000">
          <a:off x="0" y="3608136"/>
          <a:ext cx="6752747" cy="72832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>
              <a:latin typeface="Montserrat" panose="00000500000000000000" pitchFamily="50" charset="0"/>
            </a:rPr>
            <a:t>C3b se une a superficie antigénica y complejo C3 convertasa.</a:t>
          </a:r>
          <a:endParaRPr lang="es-CO" sz="1400" kern="1200" dirty="0">
            <a:latin typeface="Montserrat" panose="00000500000000000000" pitchFamily="50" charset="0"/>
          </a:endParaRPr>
        </a:p>
      </dsp:txBody>
      <dsp:txXfrm rot="10800000">
        <a:off x="0" y="3608136"/>
        <a:ext cx="6752747" cy="473245"/>
      </dsp:txXfrm>
    </dsp:sp>
    <dsp:sp modelId="{4E6F2AE0-2414-4A86-821A-A1BFDF86B86D}">
      <dsp:nvSpPr>
        <dsp:cNvPr id="0" name=""/>
        <dsp:cNvSpPr/>
      </dsp:nvSpPr>
      <dsp:spPr>
        <a:xfrm rot="10800000">
          <a:off x="0" y="2886912"/>
          <a:ext cx="6752747" cy="72832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>
              <a:latin typeface="Montserrat" panose="00000500000000000000" pitchFamily="50" charset="0"/>
            </a:rPr>
            <a:t>Unión a C3 (C4b)  y proteólisis (C2a).</a:t>
          </a:r>
          <a:endParaRPr lang="es-CO" sz="1400" kern="1200" dirty="0">
            <a:latin typeface="Montserrat" panose="00000500000000000000" pitchFamily="50" charset="0"/>
          </a:endParaRPr>
        </a:p>
      </dsp:txBody>
      <dsp:txXfrm rot="10800000">
        <a:off x="0" y="2886912"/>
        <a:ext cx="6752747" cy="473245"/>
      </dsp:txXfrm>
    </dsp:sp>
    <dsp:sp modelId="{9E180110-2A45-4186-9111-FF830BD81814}">
      <dsp:nvSpPr>
        <dsp:cNvPr id="0" name=""/>
        <dsp:cNvSpPr/>
      </dsp:nvSpPr>
      <dsp:spPr>
        <a:xfrm rot="10800000">
          <a:off x="0" y="2165688"/>
          <a:ext cx="6752747" cy="72832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>
              <a:latin typeface="Montserrat" panose="00000500000000000000" pitchFamily="50" charset="0"/>
            </a:rPr>
            <a:t>Complejo C4b2a (C3 convertasa de la vía clásica).</a:t>
          </a:r>
          <a:endParaRPr lang="es-CO" sz="1400" kern="1200" dirty="0">
            <a:latin typeface="Montserrat" panose="00000500000000000000" pitchFamily="50" charset="0"/>
          </a:endParaRPr>
        </a:p>
      </dsp:txBody>
      <dsp:txXfrm rot="10800000">
        <a:off x="0" y="2165688"/>
        <a:ext cx="6752747" cy="473245"/>
      </dsp:txXfrm>
    </dsp:sp>
    <dsp:sp modelId="{B3052468-8361-4B63-BF32-D6DE18C959D4}">
      <dsp:nvSpPr>
        <dsp:cNvPr id="0" name=""/>
        <dsp:cNvSpPr/>
      </dsp:nvSpPr>
      <dsp:spPr>
        <a:xfrm rot="10800000">
          <a:off x="0" y="1444464"/>
          <a:ext cx="6752747" cy="72832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>
              <a:latin typeface="Montserrat" panose="00000500000000000000" pitchFamily="50" charset="0"/>
            </a:rPr>
            <a:t>C2 se escinde por C1s, C2a asociado físicamente a C4b.</a:t>
          </a:r>
          <a:endParaRPr lang="es-CO" sz="1400" kern="1200" dirty="0">
            <a:latin typeface="Montserrat" panose="00000500000000000000" pitchFamily="50" charset="0"/>
          </a:endParaRPr>
        </a:p>
      </dsp:txBody>
      <dsp:txXfrm rot="10800000">
        <a:off x="0" y="1444464"/>
        <a:ext cx="6752747" cy="473245"/>
      </dsp:txXfrm>
    </dsp:sp>
    <dsp:sp modelId="{A65E6A45-A7A5-4963-BBD2-5958D4018ACB}">
      <dsp:nvSpPr>
        <dsp:cNvPr id="0" name=""/>
        <dsp:cNvSpPr/>
      </dsp:nvSpPr>
      <dsp:spPr>
        <a:xfrm rot="10800000">
          <a:off x="0" y="723240"/>
          <a:ext cx="6752747" cy="72832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>
              <a:latin typeface="Montserrat" panose="00000500000000000000" pitchFamily="50" charset="0"/>
            </a:rPr>
            <a:t>C1s escinde a C4, C4b y C4a.</a:t>
          </a:r>
          <a:endParaRPr lang="es-CO" sz="1400" kern="1200" dirty="0">
            <a:latin typeface="Montserrat" panose="00000500000000000000" pitchFamily="50" charset="0"/>
          </a:endParaRPr>
        </a:p>
      </dsp:txBody>
      <dsp:txXfrm rot="10800000">
        <a:off x="0" y="723240"/>
        <a:ext cx="6752747" cy="473245"/>
      </dsp:txXfrm>
    </dsp:sp>
    <dsp:sp modelId="{35C93C96-630C-463E-9EF7-7E0240EE3E15}">
      <dsp:nvSpPr>
        <dsp:cNvPr id="0" name=""/>
        <dsp:cNvSpPr/>
      </dsp:nvSpPr>
      <dsp:spPr>
        <a:xfrm rot="10800000">
          <a:off x="0" y="2016"/>
          <a:ext cx="6752747" cy="72832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>
              <a:latin typeface="Montserrat" panose="00000500000000000000" pitchFamily="50" charset="0"/>
            </a:rPr>
            <a:t>C1r se activa tras unión Fc-C1q, se escinde y activa C1s.</a:t>
          </a:r>
          <a:endParaRPr lang="es-CO" sz="1400" kern="1200" dirty="0">
            <a:latin typeface="Montserrat" panose="00000500000000000000" pitchFamily="50" charset="0"/>
          </a:endParaRPr>
        </a:p>
      </dsp:txBody>
      <dsp:txXfrm rot="10800000">
        <a:off x="0" y="2016"/>
        <a:ext cx="6752747" cy="473245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215220-2BD0-4309-9B07-3141E0196341}">
      <dsp:nvSpPr>
        <dsp:cNvPr id="0" name=""/>
        <dsp:cNvSpPr/>
      </dsp:nvSpPr>
      <dsp:spPr>
        <a:xfrm rot="5400000">
          <a:off x="-413504" y="2307882"/>
          <a:ext cx="1659117" cy="183324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98CA59-0EBD-4D6D-BFAC-EE309162B9D7}">
      <dsp:nvSpPr>
        <dsp:cNvPr id="0" name=""/>
        <dsp:cNvSpPr/>
      </dsp:nvSpPr>
      <dsp:spPr>
        <a:xfrm>
          <a:off x="3753" y="1264803"/>
          <a:ext cx="2036941" cy="12221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 dirty="0">
              <a:latin typeface="Montserrat" panose="00000500000000000000" pitchFamily="50" charset="0"/>
            </a:rPr>
            <a:t>Se activa sobre superficie de células microbianas sin </a:t>
          </a:r>
          <a:r>
            <a:rPr lang="es-CO" sz="1200" kern="1200" dirty="0" err="1">
              <a:latin typeface="Montserrat" panose="00000500000000000000" pitchFamily="50" charset="0"/>
            </a:rPr>
            <a:t>Acs</a:t>
          </a:r>
          <a:r>
            <a:rPr lang="es-CO" sz="1200" kern="1200" dirty="0">
              <a:latin typeface="Montserrat" panose="00000500000000000000" pitchFamily="50" charset="0"/>
            </a:rPr>
            <a:t>.</a:t>
          </a:r>
        </a:p>
      </dsp:txBody>
      <dsp:txXfrm>
        <a:off x="39549" y="1300599"/>
        <a:ext cx="1965349" cy="1150572"/>
      </dsp:txXfrm>
    </dsp:sp>
    <dsp:sp modelId="{72075C5C-2EA4-4CE3-B397-2AB7D1D8B1D9}">
      <dsp:nvSpPr>
        <dsp:cNvPr id="0" name=""/>
        <dsp:cNvSpPr/>
      </dsp:nvSpPr>
      <dsp:spPr>
        <a:xfrm rot="5400000">
          <a:off x="-413504" y="3979115"/>
          <a:ext cx="1659117" cy="183324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66BE90-92AB-421F-9329-6BDDEA618AFE}">
      <dsp:nvSpPr>
        <dsp:cNvPr id="0" name=""/>
        <dsp:cNvSpPr/>
      </dsp:nvSpPr>
      <dsp:spPr>
        <a:xfrm>
          <a:off x="3753" y="2792509"/>
          <a:ext cx="2036941" cy="15069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 dirty="0">
              <a:latin typeface="Montserrat" panose="00000500000000000000" pitchFamily="50" charset="0"/>
            </a:rPr>
            <a:t>Da lugar a proteólisis de C3 y la unión estable de su producto de degradación, C3b, a las superficies microbianas sin participación de los </a:t>
          </a:r>
          <a:r>
            <a:rPr lang="es-CO" sz="1200" kern="1200" dirty="0" err="1">
              <a:latin typeface="Montserrat" panose="00000500000000000000" pitchFamily="50" charset="0"/>
            </a:rPr>
            <a:t>Acs</a:t>
          </a:r>
          <a:r>
            <a:rPr lang="es-CO" sz="1200" kern="1200" dirty="0">
              <a:latin typeface="Montserrat" panose="00000500000000000000" pitchFamily="50" charset="0"/>
            </a:rPr>
            <a:t>.</a:t>
          </a:r>
        </a:p>
      </dsp:txBody>
      <dsp:txXfrm>
        <a:off x="47889" y="2836645"/>
        <a:ext cx="1948669" cy="1418657"/>
      </dsp:txXfrm>
    </dsp:sp>
    <dsp:sp modelId="{0AE46419-E80A-478C-91EF-5C5C4FFD3CBF}">
      <dsp:nvSpPr>
        <dsp:cNvPr id="0" name=""/>
        <dsp:cNvSpPr/>
      </dsp:nvSpPr>
      <dsp:spPr>
        <a:xfrm>
          <a:off x="420967" y="4813586"/>
          <a:ext cx="2699305" cy="183324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491331-D4D3-4CDB-A1E4-A2423A1501A9}">
      <dsp:nvSpPr>
        <dsp:cNvPr id="0" name=""/>
        <dsp:cNvSpPr/>
      </dsp:nvSpPr>
      <dsp:spPr>
        <a:xfrm>
          <a:off x="3753" y="4604979"/>
          <a:ext cx="2036941" cy="12221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>
              <a:latin typeface="Montserrat" panose="00000500000000000000" pitchFamily="50" charset="0"/>
            </a:rPr>
            <a:t>C3 se escinde constantemente en el plasma en tasas bajas para generar C3b.</a:t>
          </a:r>
          <a:endParaRPr lang="es-CO" sz="1200" kern="1200" dirty="0">
            <a:latin typeface="Montserrat" panose="00000500000000000000" pitchFamily="50" charset="0"/>
          </a:endParaRPr>
        </a:p>
      </dsp:txBody>
      <dsp:txXfrm>
        <a:off x="39549" y="4640775"/>
        <a:ext cx="1965349" cy="1150572"/>
      </dsp:txXfrm>
    </dsp:sp>
    <dsp:sp modelId="{C2A99F9A-D0D7-4F36-A64A-E260EB7885D0}">
      <dsp:nvSpPr>
        <dsp:cNvPr id="0" name=""/>
        <dsp:cNvSpPr/>
      </dsp:nvSpPr>
      <dsp:spPr>
        <a:xfrm rot="16200000">
          <a:off x="2366246" y="4049733"/>
          <a:ext cx="1517879" cy="183324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FCA91B-07B6-4524-9A5A-3CB94EC32F00}">
      <dsp:nvSpPr>
        <dsp:cNvPr id="0" name=""/>
        <dsp:cNvSpPr/>
      </dsp:nvSpPr>
      <dsp:spPr>
        <a:xfrm>
          <a:off x="2712884" y="4604979"/>
          <a:ext cx="2036941" cy="12221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>
              <a:latin typeface="Montserrat" panose="00000500000000000000" pitchFamily="50" charset="0"/>
            </a:rPr>
            <a:t>Pequeña cantidad de C3b se une covalentemente a superficie de las células.</a:t>
          </a:r>
          <a:endParaRPr lang="es-CO" sz="1200" kern="1200" dirty="0">
            <a:latin typeface="Montserrat" panose="00000500000000000000" pitchFamily="50" charset="0"/>
          </a:endParaRPr>
        </a:p>
      </dsp:txBody>
      <dsp:txXfrm>
        <a:off x="2748680" y="4640775"/>
        <a:ext cx="1965349" cy="1150572"/>
      </dsp:txXfrm>
    </dsp:sp>
    <dsp:sp modelId="{74968DE9-5075-4178-BBC0-744AE35672DB}">
      <dsp:nvSpPr>
        <dsp:cNvPr id="0" name=""/>
        <dsp:cNvSpPr/>
      </dsp:nvSpPr>
      <dsp:spPr>
        <a:xfrm rot="16200000">
          <a:off x="2366246" y="2522028"/>
          <a:ext cx="1517879" cy="183324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2BD01C-1012-4CE0-800F-137393E755AA}">
      <dsp:nvSpPr>
        <dsp:cNvPr id="0" name=""/>
        <dsp:cNvSpPr/>
      </dsp:nvSpPr>
      <dsp:spPr>
        <a:xfrm>
          <a:off x="2712884" y="3077273"/>
          <a:ext cx="2036941" cy="12221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>
              <a:latin typeface="Montserrat" panose="00000500000000000000" pitchFamily="50" charset="0"/>
            </a:rPr>
            <a:t>Posee un dominio tioester que tiene sitio de unión de factor B, este es escindido a Bb y </a:t>
          </a:r>
          <a:r>
            <a:rPr lang="es-MX" sz="1200" kern="1200" dirty="0" err="1">
              <a:latin typeface="Montserrat" panose="00000500000000000000" pitchFamily="50" charset="0"/>
            </a:rPr>
            <a:t>Bb</a:t>
          </a:r>
          <a:r>
            <a:rPr lang="es-MX" sz="1200" kern="1200" dirty="0">
              <a:latin typeface="Montserrat" panose="00000500000000000000" pitchFamily="50" charset="0"/>
            </a:rPr>
            <a:t>.</a:t>
          </a:r>
          <a:endParaRPr lang="es-CO" sz="1200" kern="1200" dirty="0">
            <a:latin typeface="Montserrat" panose="00000500000000000000" pitchFamily="50" charset="0"/>
          </a:endParaRPr>
        </a:p>
      </dsp:txBody>
      <dsp:txXfrm>
        <a:off x="2748680" y="3113069"/>
        <a:ext cx="1965349" cy="1150572"/>
      </dsp:txXfrm>
    </dsp:sp>
    <dsp:sp modelId="{BE4E17EB-CF3B-41D5-8A0B-7F09BB501F5B}">
      <dsp:nvSpPr>
        <dsp:cNvPr id="0" name=""/>
        <dsp:cNvSpPr/>
      </dsp:nvSpPr>
      <dsp:spPr>
        <a:xfrm>
          <a:off x="3130099" y="1758175"/>
          <a:ext cx="2699305" cy="183324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5AE262-2390-4EE2-A377-00BB1AD79FD6}">
      <dsp:nvSpPr>
        <dsp:cNvPr id="0" name=""/>
        <dsp:cNvSpPr/>
      </dsp:nvSpPr>
      <dsp:spPr>
        <a:xfrm>
          <a:off x="2712884" y="1549567"/>
          <a:ext cx="2036941" cy="12221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>
              <a:latin typeface="Montserrat" panose="00000500000000000000" pitchFamily="50" charset="0"/>
            </a:rPr>
            <a:t>Bb permanece unido a C3b, complejo C3bBb (C3-convertasa de la vía alternativa), escisión de más C3.</a:t>
          </a:r>
          <a:endParaRPr lang="es-CO" sz="1200" kern="1200" dirty="0">
            <a:latin typeface="Montserrat" panose="00000500000000000000" pitchFamily="50" charset="0"/>
          </a:endParaRPr>
        </a:p>
      </dsp:txBody>
      <dsp:txXfrm>
        <a:off x="2748680" y="1585363"/>
        <a:ext cx="1965349" cy="1150572"/>
      </dsp:txXfrm>
    </dsp:sp>
    <dsp:sp modelId="{E6968093-8536-4B64-ABFA-2DC61D1C37E3}">
      <dsp:nvSpPr>
        <dsp:cNvPr id="0" name=""/>
        <dsp:cNvSpPr/>
      </dsp:nvSpPr>
      <dsp:spPr>
        <a:xfrm rot="5400000">
          <a:off x="5075378" y="2522028"/>
          <a:ext cx="1517879" cy="183324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82B8B2-814B-4ADE-BA5E-CE904EF4A619}">
      <dsp:nvSpPr>
        <dsp:cNvPr id="0" name=""/>
        <dsp:cNvSpPr/>
      </dsp:nvSpPr>
      <dsp:spPr>
        <a:xfrm>
          <a:off x="5422016" y="1549567"/>
          <a:ext cx="2036941" cy="12221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>
              <a:latin typeface="Montserrat" panose="00000500000000000000" pitchFamily="50" charset="0"/>
            </a:rPr>
            <a:t>C3b se puede unir a complejo (C3bBb3b) actúa como C5 convertasa de vía alternativa.</a:t>
          </a:r>
          <a:endParaRPr lang="es-CO" sz="1200" kern="1200" dirty="0">
            <a:latin typeface="Montserrat" panose="00000500000000000000" pitchFamily="50" charset="0"/>
          </a:endParaRPr>
        </a:p>
      </dsp:txBody>
      <dsp:txXfrm>
        <a:off x="5457812" y="1585363"/>
        <a:ext cx="1965349" cy="1150572"/>
      </dsp:txXfrm>
    </dsp:sp>
    <dsp:sp modelId="{9203F80B-2049-4192-9EBA-A442F3FCA478}">
      <dsp:nvSpPr>
        <dsp:cNvPr id="0" name=""/>
        <dsp:cNvSpPr/>
      </dsp:nvSpPr>
      <dsp:spPr>
        <a:xfrm rot="5400000">
          <a:off x="5075378" y="4049733"/>
          <a:ext cx="1517879" cy="183324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6A4B45-AE56-4BB0-B02B-0C172C254756}">
      <dsp:nvSpPr>
        <dsp:cNvPr id="0" name=""/>
        <dsp:cNvSpPr/>
      </dsp:nvSpPr>
      <dsp:spPr>
        <a:xfrm>
          <a:off x="5422016" y="3077273"/>
          <a:ext cx="2036941" cy="12221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>
              <a:latin typeface="Montserrat" panose="00000500000000000000" pitchFamily="50" charset="0"/>
            </a:rPr>
            <a:t>Amplificar la activación del complemento tanto por vía alternativa como clásica.</a:t>
          </a:r>
          <a:endParaRPr lang="es-CO" sz="1200" kern="1200" dirty="0">
            <a:latin typeface="Montserrat" panose="00000500000000000000" pitchFamily="50" charset="0"/>
          </a:endParaRPr>
        </a:p>
      </dsp:txBody>
      <dsp:txXfrm>
        <a:off x="5457812" y="3113069"/>
        <a:ext cx="1965349" cy="1150572"/>
      </dsp:txXfrm>
    </dsp:sp>
    <dsp:sp modelId="{405A4FBB-2186-41E8-8294-B4AA25CCA139}">
      <dsp:nvSpPr>
        <dsp:cNvPr id="0" name=""/>
        <dsp:cNvSpPr/>
      </dsp:nvSpPr>
      <dsp:spPr>
        <a:xfrm>
          <a:off x="5422016" y="4604979"/>
          <a:ext cx="2036941" cy="12221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>
              <a:latin typeface="Montserrat" panose="00000500000000000000" pitchFamily="50" charset="0"/>
            </a:rPr>
            <a:t>Properdina, se une a complejo y lo estabiliza. Único regulador positivo del complemento.</a:t>
          </a:r>
          <a:endParaRPr lang="es-CO" sz="1200" kern="1200" dirty="0">
            <a:latin typeface="Montserrat" panose="00000500000000000000" pitchFamily="50" charset="0"/>
          </a:endParaRPr>
        </a:p>
      </dsp:txBody>
      <dsp:txXfrm>
        <a:off x="5457812" y="4640775"/>
        <a:ext cx="1965349" cy="1150572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0432A8-9E28-437D-9F0D-A7904F5B359C}">
      <dsp:nvSpPr>
        <dsp:cNvPr id="0" name=""/>
        <dsp:cNvSpPr/>
      </dsp:nvSpPr>
      <dsp:spPr>
        <a:xfrm>
          <a:off x="0" y="8964"/>
          <a:ext cx="7005940" cy="6669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kern="1200" dirty="0">
              <a:latin typeface="Montserrat" panose="00000500000000000000" pitchFamily="50" charset="0"/>
            </a:rPr>
            <a:t>Se activa por una lectina plasmática que se une a manosas sobre los </a:t>
          </a:r>
          <a:r>
            <a:rPr lang="es-CO" sz="1500" kern="1200" dirty="0" err="1">
              <a:latin typeface="Montserrat" panose="00000500000000000000" pitchFamily="50" charset="0"/>
            </a:rPr>
            <a:t>microorgasnismos</a:t>
          </a:r>
          <a:r>
            <a:rPr lang="es-CO" sz="1500" kern="1200" dirty="0">
              <a:latin typeface="Montserrat" panose="00000500000000000000" pitchFamily="50" charset="0"/>
            </a:rPr>
            <a:t> .</a:t>
          </a:r>
        </a:p>
      </dsp:txBody>
      <dsp:txXfrm>
        <a:off x="32555" y="41519"/>
        <a:ext cx="6940830" cy="601790"/>
      </dsp:txXfrm>
    </dsp:sp>
    <dsp:sp modelId="{25A86A99-2E14-4A9D-91C4-DF4CB1740C67}">
      <dsp:nvSpPr>
        <dsp:cNvPr id="0" name=""/>
        <dsp:cNvSpPr/>
      </dsp:nvSpPr>
      <dsp:spPr>
        <a:xfrm>
          <a:off x="0" y="719064"/>
          <a:ext cx="7005940" cy="6669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kern="1200" dirty="0">
              <a:latin typeface="Montserrat" panose="00000500000000000000" pitchFamily="50" charset="0"/>
            </a:rPr>
            <a:t>Activación del complemento se desencadena sin Acs, unión de polisacáridos microbianos a lecitinas circulantes.</a:t>
          </a:r>
        </a:p>
      </dsp:txBody>
      <dsp:txXfrm>
        <a:off x="32555" y="751619"/>
        <a:ext cx="6940830" cy="601790"/>
      </dsp:txXfrm>
    </dsp:sp>
    <dsp:sp modelId="{276FE1FF-7DB5-44CF-A8B6-1FA4C5F64731}">
      <dsp:nvSpPr>
        <dsp:cNvPr id="0" name=""/>
        <dsp:cNvSpPr/>
      </dsp:nvSpPr>
      <dsp:spPr>
        <a:xfrm>
          <a:off x="0" y="1429164"/>
          <a:ext cx="7005940" cy="6669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b="1" kern="1200" dirty="0">
              <a:latin typeface="Montserrat" panose="00000500000000000000" pitchFamily="50" charset="0"/>
            </a:rPr>
            <a:t>Lectina fijadora de manosa (MBL), </a:t>
          </a:r>
          <a:r>
            <a:rPr lang="es-CO" sz="1500" kern="1200" dirty="0">
              <a:latin typeface="Montserrat" panose="00000500000000000000" pitchFamily="50" charset="0"/>
            </a:rPr>
            <a:t>lectinas que reconocen N-acetilglucosamina (</a:t>
          </a:r>
          <a:r>
            <a:rPr lang="es-CO" sz="1500" kern="1200" dirty="0" err="1">
              <a:latin typeface="Montserrat" panose="00000500000000000000" pitchFamily="50" charset="0"/>
            </a:rPr>
            <a:t>ficolinas</a:t>
          </a:r>
          <a:r>
            <a:rPr lang="es-CO" sz="1500" kern="1200" dirty="0">
              <a:latin typeface="Montserrat" panose="00000500000000000000" pitchFamily="50" charset="0"/>
            </a:rPr>
            <a:t>).</a:t>
          </a:r>
        </a:p>
      </dsp:txBody>
      <dsp:txXfrm>
        <a:off x="32555" y="1461719"/>
        <a:ext cx="6940830" cy="601790"/>
      </dsp:txXfrm>
    </dsp:sp>
    <dsp:sp modelId="{05E27F07-DFBB-4F3C-A4FB-3941FA3AEB9F}">
      <dsp:nvSpPr>
        <dsp:cNvPr id="0" name=""/>
        <dsp:cNvSpPr/>
      </dsp:nvSpPr>
      <dsp:spPr>
        <a:xfrm>
          <a:off x="0" y="2139264"/>
          <a:ext cx="7005940" cy="6669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kern="1200" dirty="0">
              <a:latin typeface="Montserrat" panose="00000500000000000000" pitchFamily="50" charset="0"/>
            </a:rPr>
            <a:t>Lectinas solubles miembros de familia de colectinas, similares a C1q.</a:t>
          </a:r>
        </a:p>
      </dsp:txBody>
      <dsp:txXfrm>
        <a:off x="32555" y="2171819"/>
        <a:ext cx="6940830" cy="601790"/>
      </dsp:txXfrm>
    </dsp:sp>
    <dsp:sp modelId="{4B0732E3-8C45-4785-BABF-5C19A0CEDE59}">
      <dsp:nvSpPr>
        <dsp:cNvPr id="0" name=""/>
        <dsp:cNvSpPr/>
      </dsp:nvSpPr>
      <dsp:spPr>
        <a:xfrm>
          <a:off x="0" y="2849364"/>
          <a:ext cx="7005940" cy="6669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kern="1200" dirty="0">
              <a:latin typeface="Montserrat" panose="00000500000000000000" pitchFamily="50" charset="0"/>
            </a:rPr>
            <a:t>MBL se une a residuos de manosa de polisacáridos y tambiénse une a preoteasas de serina asociadas MBL </a:t>
          </a:r>
          <a:r>
            <a:rPr lang="es-CO" sz="1500" b="1" kern="1200" dirty="0">
              <a:latin typeface="Montserrat" panose="00000500000000000000" pitchFamily="50" charset="0"/>
            </a:rPr>
            <a:t>(MASP 1, MASP2 y MASP3).</a:t>
          </a:r>
        </a:p>
      </dsp:txBody>
      <dsp:txXfrm>
        <a:off x="32555" y="2881919"/>
        <a:ext cx="6940830" cy="601790"/>
      </dsp:txXfrm>
    </dsp:sp>
    <dsp:sp modelId="{75DF4295-3DAB-413B-907E-9F3DDEA15E44}">
      <dsp:nvSpPr>
        <dsp:cNvPr id="0" name=""/>
        <dsp:cNvSpPr/>
      </dsp:nvSpPr>
      <dsp:spPr>
        <a:xfrm>
          <a:off x="0" y="3559464"/>
          <a:ext cx="7005940" cy="6669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kern="1200" dirty="0">
              <a:latin typeface="Montserrat" panose="00000500000000000000" pitchFamily="50" charset="0"/>
            </a:rPr>
            <a:t>Generalmente asociación a MASP-2 y MASP-3, complejo tetramérico similar a C1r y C1s.</a:t>
          </a:r>
        </a:p>
      </dsp:txBody>
      <dsp:txXfrm>
        <a:off x="32555" y="3592019"/>
        <a:ext cx="6940830" cy="601790"/>
      </dsp:txXfrm>
    </dsp:sp>
    <dsp:sp modelId="{B073F048-6375-4A04-BA6F-2BD4B6EDEDA2}">
      <dsp:nvSpPr>
        <dsp:cNvPr id="0" name=""/>
        <dsp:cNvSpPr/>
      </dsp:nvSpPr>
      <dsp:spPr>
        <a:xfrm>
          <a:off x="0" y="4269564"/>
          <a:ext cx="7005940" cy="6669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kern="1200" dirty="0">
              <a:latin typeface="Montserrat" panose="00000500000000000000" pitchFamily="50" charset="0"/>
            </a:rPr>
            <a:t>Fenómenos posteriores similar a vía clásica.</a:t>
          </a:r>
        </a:p>
      </dsp:txBody>
      <dsp:txXfrm>
        <a:off x="32555" y="4302119"/>
        <a:ext cx="6940830" cy="601790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566320-E361-4119-A4E9-CF31FAC07457}">
      <dsp:nvSpPr>
        <dsp:cNvPr id="0" name=""/>
        <dsp:cNvSpPr/>
      </dsp:nvSpPr>
      <dsp:spPr>
        <a:xfrm>
          <a:off x="583293" y="0"/>
          <a:ext cx="6610656" cy="568398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EEF319-1777-4D71-AA54-66892310824F}">
      <dsp:nvSpPr>
        <dsp:cNvPr id="0" name=""/>
        <dsp:cNvSpPr/>
      </dsp:nvSpPr>
      <dsp:spPr>
        <a:xfrm>
          <a:off x="2136" y="1705194"/>
          <a:ext cx="1243675" cy="22735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kern="1200" dirty="0">
              <a:latin typeface="Montserrat" panose="00000500000000000000" pitchFamily="50" charset="0"/>
            </a:rPr>
            <a:t>Las C5 convertasas generadas activación de los componentes finales del sistema del complemento.</a:t>
          </a:r>
          <a:endParaRPr lang="es-CO" sz="1000" kern="1200" dirty="0">
            <a:latin typeface="Montserrat" panose="00000500000000000000" pitchFamily="50" charset="0"/>
          </a:endParaRPr>
        </a:p>
      </dsp:txBody>
      <dsp:txXfrm>
        <a:off x="62847" y="1765905"/>
        <a:ext cx="1122253" cy="2152170"/>
      </dsp:txXfrm>
    </dsp:sp>
    <dsp:sp modelId="{D82DB616-927B-4B09-8BB8-4113685FE952}">
      <dsp:nvSpPr>
        <dsp:cNvPr id="0" name=""/>
        <dsp:cNvSpPr/>
      </dsp:nvSpPr>
      <dsp:spPr>
        <a:xfrm>
          <a:off x="1307995" y="1705194"/>
          <a:ext cx="1243675" cy="22735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kern="1200" dirty="0">
              <a:latin typeface="Montserrat" panose="00000500000000000000" pitchFamily="50" charset="0"/>
            </a:rPr>
            <a:t>Culmina en la formación del ataque de membrana capaz de destruir células.</a:t>
          </a:r>
          <a:endParaRPr lang="es-CO" sz="1000" kern="1200" dirty="0">
            <a:latin typeface="Montserrat" panose="00000500000000000000" pitchFamily="50" charset="0"/>
          </a:endParaRPr>
        </a:p>
      </dsp:txBody>
      <dsp:txXfrm>
        <a:off x="1368706" y="1765905"/>
        <a:ext cx="1122253" cy="2152170"/>
      </dsp:txXfrm>
    </dsp:sp>
    <dsp:sp modelId="{B602EBCF-19DA-4297-B1B2-44D2A92FC03D}">
      <dsp:nvSpPr>
        <dsp:cNvPr id="0" name=""/>
        <dsp:cNvSpPr/>
      </dsp:nvSpPr>
      <dsp:spPr>
        <a:xfrm>
          <a:off x="2613854" y="1705194"/>
          <a:ext cx="1243675" cy="22735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kern="1200" dirty="0">
              <a:latin typeface="Montserrat" panose="00000500000000000000" pitchFamily="50" charset="0"/>
            </a:rPr>
            <a:t>C5 convertasa escinde C5a (liberado) y C5b (unido) a C6,C7 (C5b,6,7).</a:t>
          </a:r>
          <a:endParaRPr lang="es-CO" sz="1000" kern="1200" dirty="0">
            <a:latin typeface="Montserrat" panose="00000500000000000000" pitchFamily="50" charset="0"/>
          </a:endParaRPr>
        </a:p>
      </dsp:txBody>
      <dsp:txXfrm>
        <a:off x="2674565" y="1765905"/>
        <a:ext cx="1122253" cy="2152170"/>
      </dsp:txXfrm>
    </dsp:sp>
    <dsp:sp modelId="{0189A81A-EDDC-4A8C-A4C1-113156DEB55B}">
      <dsp:nvSpPr>
        <dsp:cNvPr id="0" name=""/>
        <dsp:cNvSpPr/>
      </dsp:nvSpPr>
      <dsp:spPr>
        <a:xfrm>
          <a:off x="3919713" y="1705194"/>
          <a:ext cx="1243675" cy="22735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kern="1200" dirty="0">
              <a:latin typeface="Montserrat" panose="00000500000000000000" pitchFamily="50" charset="0"/>
            </a:rPr>
            <a:t>C7 hidrófobo se inserta en membrana celular, se convierte en receptor de C8 (C5b,6,7,8), capacidad limitada para lisar células.</a:t>
          </a:r>
          <a:endParaRPr lang="es-CO" sz="1000" kern="1200" dirty="0">
            <a:latin typeface="Montserrat" panose="00000500000000000000" pitchFamily="50" charset="0"/>
          </a:endParaRPr>
        </a:p>
      </dsp:txBody>
      <dsp:txXfrm>
        <a:off x="3980424" y="1765905"/>
        <a:ext cx="1122253" cy="2152170"/>
      </dsp:txXfrm>
    </dsp:sp>
    <dsp:sp modelId="{E3565BD6-3917-45DB-A41E-D8F1182789C1}">
      <dsp:nvSpPr>
        <dsp:cNvPr id="0" name=""/>
        <dsp:cNvSpPr/>
      </dsp:nvSpPr>
      <dsp:spPr>
        <a:xfrm>
          <a:off x="5225572" y="1705194"/>
          <a:ext cx="1243675" cy="22735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kern="1200" dirty="0">
              <a:latin typeface="Montserrat" panose="00000500000000000000" pitchFamily="50" charset="0"/>
            </a:rPr>
            <a:t>Tras unión de C9, se completa CAM.</a:t>
          </a:r>
          <a:endParaRPr lang="es-CO" sz="1000" kern="1200" dirty="0">
            <a:latin typeface="Montserrat" panose="00000500000000000000" pitchFamily="50" charset="0"/>
          </a:endParaRPr>
        </a:p>
      </dsp:txBody>
      <dsp:txXfrm>
        <a:off x="5286283" y="1765905"/>
        <a:ext cx="1122253" cy="2152170"/>
      </dsp:txXfrm>
    </dsp:sp>
    <dsp:sp modelId="{A2F112B1-519D-49CF-982D-7EAA7AFE88EB}">
      <dsp:nvSpPr>
        <dsp:cNvPr id="0" name=""/>
        <dsp:cNvSpPr/>
      </dsp:nvSpPr>
      <dsp:spPr>
        <a:xfrm>
          <a:off x="6533567" y="1687619"/>
          <a:ext cx="1243675" cy="22735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kern="1200" dirty="0">
              <a:latin typeface="Montserrat" panose="00000500000000000000" pitchFamily="50" charset="0"/>
            </a:rPr>
            <a:t>C9 forma poros en la membrana plasmática, similares a los producidos por la perforina (proteína citolítica de los gránulos que existe en los LTC y NK.</a:t>
          </a:r>
          <a:endParaRPr lang="es-CO" sz="1000" kern="1200" dirty="0">
            <a:latin typeface="Montserrat" panose="00000500000000000000" pitchFamily="50" charset="0"/>
          </a:endParaRPr>
        </a:p>
      </dsp:txBody>
      <dsp:txXfrm>
        <a:off x="6594278" y="1748330"/>
        <a:ext cx="1122253" cy="21521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818118-2BF3-4FF6-88D7-1CCF4EBB1816}">
      <dsp:nvSpPr>
        <dsp:cNvPr id="0" name=""/>
        <dsp:cNvSpPr/>
      </dsp:nvSpPr>
      <dsp:spPr>
        <a:xfrm>
          <a:off x="3497079" y="1772"/>
          <a:ext cx="1938823" cy="193882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 dirty="0">
              <a:latin typeface="Montserrat" panose="00000500000000000000" pitchFamily="50" charset="0"/>
            </a:rPr>
            <a:t>Fases de respuesta inmunitaria humoral.</a:t>
          </a:r>
        </a:p>
      </dsp:txBody>
      <dsp:txXfrm>
        <a:off x="3781013" y="285706"/>
        <a:ext cx="1370955" cy="1370955"/>
      </dsp:txXfrm>
    </dsp:sp>
    <dsp:sp modelId="{D1023CCF-5220-44A1-AF72-13F97257706B}">
      <dsp:nvSpPr>
        <dsp:cNvPr id="0" name=""/>
        <dsp:cNvSpPr/>
      </dsp:nvSpPr>
      <dsp:spPr>
        <a:xfrm rot="2700000">
          <a:off x="5227762" y="1662959"/>
          <a:ext cx="515360" cy="6543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000" kern="1200" dirty="0">
            <a:latin typeface="Montserrat" panose="00000500000000000000" pitchFamily="50" charset="0"/>
          </a:endParaRPr>
        </a:p>
      </dsp:txBody>
      <dsp:txXfrm>
        <a:off x="5250404" y="1739167"/>
        <a:ext cx="360752" cy="392612"/>
      </dsp:txXfrm>
    </dsp:sp>
    <dsp:sp modelId="{AB6E30A3-7E4B-47BD-8CEA-9249A2D30BE5}">
      <dsp:nvSpPr>
        <dsp:cNvPr id="0" name=""/>
        <dsp:cNvSpPr/>
      </dsp:nvSpPr>
      <dsp:spPr>
        <a:xfrm>
          <a:off x="5555610" y="2060303"/>
          <a:ext cx="1938823" cy="1938823"/>
        </a:xfrm>
        <a:prstGeom prst="ellipse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 dirty="0">
              <a:latin typeface="Montserrat" panose="00000500000000000000" pitchFamily="50" charset="0"/>
            </a:rPr>
            <a:t>Captación y muestra de los antígenos microbianos.</a:t>
          </a:r>
        </a:p>
      </dsp:txBody>
      <dsp:txXfrm>
        <a:off x="5839544" y="2344237"/>
        <a:ext cx="1370955" cy="1370955"/>
      </dsp:txXfrm>
    </dsp:sp>
    <dsp:sp modelId="{FF24B323-3E99-4638-9CEC-6C3C5BEE23A8}">
      <dsp:nvSpPr>
        <dsp:cNvPr id="0" name=""/>
        <dsp:cNvSpPr/>
      </dsp:nvSpPr>
      <dsp:spPr>
        <a:xfrm rot="8100000">
          <a:off x="5248390" y="3721490"/>
          <a:ext cx="515360" cy="6543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000" kern="1200" dirty="0">
            <a:latin typeface="Montserrat" panose="00000500000000000000" pitchFamily="50" charset="0"/>
          </a:endParaRPr>
        </a:p>
      </dsp:txBody>
      <dsp:txXfrm rot="10800000">
        <a:off x="5380356" y="3797698"/>
        <a:ext cx="360752" cy="392612"/>
      </dsp:txXfrm>
    </dsp:sp>
    <dsp:sp modelId="{E7A3BBA8-A681-4877-B473-88BD20978A37}">
      <dsp:nvSpPr>
        <dsp:cNvPr id="0" name=""/>
        <dsp:cNvSpPr/>
      </dsp:nvSpPr>
      <dsp:spPr>
        <a:xfrm>
          <a:off x="3497079" y="4118834"/>
          <a:ext cx="1938823" cy="1938823"/>
        </a:xfrm>
        <a:prstGeom prst="ellipse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 dirty="0">
              <a:latin typeface="Montserrat" panose="00000500000000000000" pitchFamily="50" charset="0"/>
            </a:rPr>
            <a:t>Reconocimiento del antígeno por parte de linfocitos.</a:t>
          </a:r>
        </a:p>
      </dsp:txBody>
      <dsp:txXfrm>
        <a:off x="3781013" y="4402768"/>
        <a:ext cx="1370955" cy="1370955"/>
      </dsp:txXfrm>
    </dsp:sp>
    <dsp:sp modelId="{A11E3877-09B1-4B9B-AC99-28E751176E5A}">
      <dsp:nvSpPr>
        <dsp:cNvPr id="0" name=""/>
        <dsp:cNvSpPr/>
      </dsp:nvSpPr>
      <dsp:spPr>
        <a:xfrm rot="13500000">
          <a:off x="3189859" y="3742117"/>
          <a:ext cx="515360" cy="6543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000" kern="1200" dirty="0">
            <a:latin typeface="Montserrat" panose="00000500000000000000" pitchFamily="50" charset="0"/>
          </a:endParaRPr>
        </a:p>
      </dsp:txBody>
      <dsp:txXfrm rot="10800000">
        <a:off x="3321825" y="3927649"/>
        <a:ext cx="360752" cy="392612"/>
      </dsp:txXfrm>
    </dsp:sp>
    <dsp:sp modelId="{6AE4F381-80E2-494C-834D-BC1E9F82CD05}">
      <dsp:nvSpPr>
        <dsp:cNvPr id="0" name=""/>
        <dsp:cNvSpPr/>
      </dsp:nvSpPr>
      <dsp:spPr>
        <a:xfrm>
          <a:off x="1438548" y="2060303"/>
          <a:ext cx="1938823" cy="1938823"/>
        </a:xfrm>
        <a:prstGeom prst="ellipse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 dirty="0">
              <a:latin typeface="Montserrat" panose="00000500000000000000" pitchFamily="50" charset="0"/>
            </a:rPr>
            <a:t>Activación de linfocitos B y eliminación de  micro - organismos extracelulares.</a:t>
          </a:r>
        </a:p>
      </dsp:txBody>
      <dsp:txXfrm>
        <a:off x="1722482" y="2344237"/>
        <a:ext cx="1370955" cy="1370955"/>
      </dsp:txXfrm>
    </dsp:sp>
    <dsp:sp modelId="{1AF28C2F-2247-4A46-93B8-AA653AFDF3EB}">
      <dsp:nvSpPr>
        <dsp:cNvPr id="0" name=""/>
        <dsp:cNvSpPr/>
      </dsp:nvSpPr>
      <dsp:spPr>
        <a:xfrm rot="18900000">
          <a:off x="3169232" y="1683586"/>
          <a:ext cx="515360" cy="654352"/>
        </a:xfrm>
        <a:prstGeom prst="rightArrow">
          <a:avLst>
            <a:gd name="adj1" fmla="val 60000"/>
            <a:gd name="adj2" fmla="val 50000"/>
          </a:avLst>
        </a:prstGeom>
        <a:solidFill>
          <a:srgbClr val="0070C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000" kern="1200" dirty="0">
            <a:latin typeface="Montserrat" panose="00000500000000000000" pitchFamily="50" charset="0"/>
          </a:endParaRPr>
        </a:p>
      </dsp:txBody>
      <dsp:txXfrm>
        <a:off x="3191874" y="1869118"/>
        <a:ext cx="360752" cy="392612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9181D3-ED17-42E8-9BF5-FB1BCB7C462C}">
      <dsp:nvSpPr>
        <dsp:cNvPr id="0" name=""/>
        <dsp:cNvSpPr/>
      </dsp:nvSpPr>
      <dsp:spPr>
        <a:xfrm>
          <a:off x="0" y="0"/>
          <a:ext cx="7295323" cy="8163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kern="1200" dirty="0">
              <a:latin typeface="Montserrat" panose="00000500000000000000" pitchFamily="50" charset="0"/>
            </a:rPr>
            <a:t>Estimular fagocitosis de los microorganismos sobre los que se activa el complemento, estimular la inflamación e inducir lisis de estos microorganismos.</a:t>
          </a:r>
          <a:endParaRPr lang="es-CO" sz="1300" kern="1200" dirty="0">
            <a:latin typeface="Montserrat" panose="00000500000000000000" pitchFamily="50" charset="0"/>
          </a:endParaRPr>
        </a:p>
      </dsp:txBody>
      <dsp:txXfrm>
        <a:off x="1540698" y="0"/>
        <a:ext cx="5754624" cy="816338"/>
      </dsp:txXfrm>
    </dsp:sp>
    <dsp:sp modelId="{40E0F030-E0DF-4FBB-9D5C-D39DFC8AF74D}">
      <dsp:nvSpPr>
        <dsp:cNvPr id="0" name=""/>
        <dsp:cNvSpPr/>
      </dsp:nvSpPr>
      <dsp:spPr>
        <a:xfrm>
          <a:off x="81633" y="81633"/>
          <a:ext cx="1459064" cy="653070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7C8896-A705-413A-BAF7-9AEAFA1949A3}">
      <dsp:nvSpPr>
        <dsp:cNvPr id="0" name=""/>
        <dsp:cNvSpPr/>
      </dsp:nvSpPr>
      <dsp:spPr>
        <a:xfrm>
          <a:off x="0" y="897972"/>
          <a:ext cx="7295323" cy="8163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kern="1200" dirty="0">
              <a:latin typeface="Montserrat" panose="00000500000000000000" pitchFamily="50" charset="0"/>
            </a:rPr>
            <a:t>Opsonización y fagocitosis, microorganismos se recubren por C3b o C4b y son fagocitados por la unión de estas proteínas a receptores específicos de macrófagos y neutrófilos.</a:t>
          </a:r>
          <a:endParaRPr lang="es-CO" sz="1300" kern="1200" dirty="0">
            <a:latin typeface="Montserrat" panose="00000500000000000000" pitchFamily="50" charset="0"/>
          </a:endParaRPr>
        </a:p>
      </dsp:txBody>
      <dsp:txXfrm>
        <a:off x="1540698" y="897972"/>
        <a:ext cx="5754624" cy="816338"/>
      </dsp:txXfrm>
    </dsp:sp>
    <dsp:sp modelId="{F623AB35-8DD6-438A-B14F-D9A8826A84F4}">
      <dsp:nvSpPr>
        <dsp:cNvPr id="0" name=""/>
        <dsp:cNvSpPr/>
      </dsp:nvSpPr>
      <dsp:spPr>
        <a:xfrm>
          <a:off x="81633" y="979606"/>
          <a:ext cx="1459064" cy="653070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13ED95-5B2C-489A-9A55-BB4580DE1A98}">
      <dsp:nvSpPr>
        <dsp:cNvPr id="0" name=""/>
        <dsp:cNvSpPr/>
      </dsp:nvSpPr>
      <dsp:spPr>
        <a:xfrm>
          <a:off x="0" y="1795944"/>
          <a:ext cx="7295323" cy="8163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kern="1200" dirty="0">
              <a:latin typeface="Montserrat" panose="00000500000000000000" pitchFamily="50" charset="0"/>
            </a:rPr>
            <a:t>Estimulación de las respuestas inflamatorias, fragmentos proteolíticos del complemento C5a, C4a y C3a inducen inflamación aguda mediante activación de mastocitos y neutrófilos (</a:t>
          </a:r>
          <a:r>
            <a:rPr lang="es-MX" sz="1300" kern="1200" dirty="0" err="1">
              <a:latin typeface="Montserrat" panose="00000500000000000000" pitchFamily="50" charset="0"/>
            </a:rPr>
            <a:t>anafilotoxinas</a:t>
          </a:r>
          <a:r>
            <a:rPr lang="es-MX" sz="1300" kern="1200" dirty="0">
              <a:latin typeface="Montserrat" panose="00000500000000000000" pitchFamily="50" charset="0"/>
            </a:rPr>
            <a:t>).</a:t>
          </a:r>
          <a:endParaRPr lang="es-CO" sz="1300" kern="1200" dirty="0">
            <a:latin typeface="Montserrat" panose="00000500000000000000" pitchFamily="50" charset="0"/>
          </a:endParaRPr>
        </a:p>
      </dsp:txBody>
      <dsp:txXfrm>
        <a:off x="1540698" y="1795944"/>
        <a:ext cx="5754624" cy="816338"/>
      </dsp:txXfrm>
    </dsp:sp>
    <dsp:sp modelId="{77B80C25-11F9-4B65-ABF6-11FB83D965D1}">
      <dsp:nvSpPr>
        <dsp:cNvPr id="0" name=""/>
        <dsp:cNvSpPr/>
      </dsp:nvSpPr>
      <dsp:spPr>
        <a:xfrm>
          <a:off x="81633" y="1877578"/>
          <a:ext cx="1459064" cy="653070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D5306C-ED26-4E2E-BD44-D33BD47D96FC}">
      <dsp:nvSpPr>
        <dsp:cNvPr id="0" name=""/>
        <dsp:cNvSpPr/>
      </dsp:nvSpPr>
      <dsp:spPr>
        <a:xfrm>
          <a:off x="0" y="2693916"/>
          <a:ext cx="7295323" cy="8163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kern="1200" dirty="0">
              <a:latin typeface="Montserrat" panose="00000500000000000000" pitchFamily="50" charset="0"/>
            </a:rPr>
            <a:t>Citolisis mediada por complemento.</a:t>
          </a:r>
          <a:endParaRPr lang="es-CO" sz="1300" kern="1200" dirty="0">
            <a:latin typeface="Montserrat" panose="00000500000000000000" pitchFamily="50" charset="0"/>
          </a:endParaRPr>
        </a:p>
      </dsp:txBody>
      <dsp:txXfrm>
        <a:off x="1540698" y="2693916"/>
        <a:ext cx="5754624" cy="816338"/>
      </dsp:txXfrm>
    </dsp:sp>
    <dsp:sp modelId="{93ACFCE9-0417-408D-B4BA-652A11AACAD2}">
      <dsp:nvSpPr>
        <dsp:cNvPr id="0" name=""/>
        <dsp:cNvSpPr/>
      </dsp:nvSpPr>
      <dsp:spPr>
        <a:xfrm>
          <a:off x="81633" y="2775550"/>
          <a:ext cx="1459064" cy="653070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E6D716-255A-47B0-B7E2-A51463225F0F}">
      <dsp:nvSpPr>
        <dsp:cNvPr id="0" name=""/>
        <dsp:cNvSpPr/>
      </dsp:nvSpPr>
      <dsp:spPr>
        <a:xfrm>
          <a:off x="0" y="3591888"/>
          <a:ext cx="7295323" cy="8163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kern="1200" dirty="0">
              <a:latin typeface="Montserrat" panose="00000500000000000000" pitchFamily="50" charset="0"/>
            </a:rPr>
            <a:t>Eliminación de inmunocomplejos.</a:t>
          </a:r>
          <a:endParaRPr lang="es-CO" sz="1300" kern="1200" dirty="0">
            <a:latin typeface="Montserrat" panose="00000500000000000000" pitchFamily="50" charset="0"/>
          </a:endParaRPr>
        </a:p>
      </dsp:txBody>
      <dsp:txXfrm>
        <a:off x="1540698" y="3591888"/>
        <a:ext cx="5754624" cy="816338"/>
      </dsp:txXfrm>
    </dsp:sp>
    <dsp:sp modelId="{1E87DDBA-C1A8-4049-9D3D-D2506D1AD13E}">
      <dsp:nvSpPr>
        <dsp:cNvPr id="0" name=""/>
        <dsp:cNvSpPr/>
      </dsp:nvSpPr>
      <dsp:spPr>
        <a:xfrm>
          <a:off x="81633" y="3673522"/>
          <a:ext cx="1459064" cy="653070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4B3CFD-E79C-4101-B67F-016D59C10FFE}">
      <dsp:nvSpPr>
        <dsp:cNvPr id="0" name=""/>
        <dsp:cNvSpPr/>
      </dsp:nvSpPr>
      <dsp:spPr>
        <a:xfrm>
          <a:off x="0" y="4489860"/>
          <a:ext cx="7295323" cy="8163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kern="1200" dirty="0">
              <a:latin typeface="Montserrat" panose="00000500000000000000" pitchFamily="50" charset="0"/>
            </a:rPr>
            <a:t>Activación celular para inicio de respuesta inmunitaria humoral (linfocito B).</a:t>
          </a:r>
          <a:endParaRPr lang="es-CO" sz="1300" kern="1200" dirty="0">
            <a:latin typeface="Montserrat" panose="00000500000000000000" pitchFamily="50" charset="0"/>
          </a:endParaRPr>
        </a:p>
      </dsp:txBody>
      <dsp:txXfrm>
        <a:off x="1540698" y="4489860"/>
        <a:ext cx="5754624" cy="816338"/>
      </dsp:txXfrm>
    </dsp:sp>
    <dsp:sp modelId="{0FC4ACFD-BB0A-4222-B9AA-FB79B8AD2D13}">
      <dsp:nvSpPr>
        <dsp:cNvPr id="0" name=""/>
        <dsp:cNvSpPr/>
      </dsp:nvSpPr>
      <dsp:spPr>
        <a:xfrm>
          <a:off x="81633" y="4571494"/>
          <a:ext cx="1459064" cy="653070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8C1778-9784-4A78-8B37-92C5A36160DC}">
      <dsp:nvSpPr>
        <dsp:cNvPr id="0" name=""/>
        <dsp:cNvSpPr/>
      </dsp:nvSpPr>
      <dsp:spPr>
        <a:xfrm>
          <a:off x="539694" y="0"/>
          <a:ext cx="6116540" cy="576775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44A366-CE5C-463F-9772-9119395A44CF}">
      <dsp:nvSpPr>
        <dsp:cNvPr id="0" name=""/>
        <dsp:cNvSpPr/>
      </dsp:nvSpPr>
      <dsp:spPr>
        <a:xfrm>
          <a:off x="2459" y="1730326"/>
          <a:ext cx="1598002" cy="23071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 dirty="0">
              <a:latin typeface="Montserrat" panose="00000500000000000000" pitchFamily="50" charset="0"/>
            </a:rPr>
            <a:t>Tras activación, LB proliferan y se diferencian en células que segregan Acs, funciones distintas.</a:t>
          </a:r>
        </a:p>
      </dsp:txBody>
      <dsp:txXfrm>
        <a:off x="80467" y="1808334"/>
        <a:ext cx="1441986" cy="2151085"/>
      </dsp:txXfrm>
    </dsp:sp>
    <dsp:sp modelId="{118A7A86-2E56-420A-AB62-B008EBB7FFC4}">
      <dsp:nvSpPr>
        <dsp:cNvPr id="0" name=""/>
        <dsp:cNvSpPr/>
      </dsp:nvSpPr>
      <dsp:spPr>
        <a:xfrm>
          <a:off x="1866795" y="1730326"/>
          <a:ext cx="1598002" cy="23071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 dirty="0">
              <a:latin typeface="Montserrat" panose="00000500000000000000" pitchFamily="50" charset="0"/>
            </a:rPr>
            <a:t>Ags polisacáridos y lipídicos poseen múltiples determinantes idénticos capaces de movilizar múltiples receptores de antígeno logrando activación de LB.</a:t>
          </a:r>
        </a:p>
      </dsp:txBody>
      <dsp:txXfrm>
        <a:off x="1944803" y="1808334"/>
        <a:ext cx="1441986" cy="2151085"/>
      </dsp:txXfrm>
    </dsp:sp>
    <dsp:sp modelId="{5F49D657-37A1-4748-9A49-8749C2240315}">
      <dsp:nvSpPr>
        <dsp:cNvPr id="0" name=""/>
        <dsp:cNvSpPr/>
      </dsp:nvSpPr>
      <dsp:spPr>
        <a:xfrm>
          <a:off x="3731131" y="1730326"/>
          <a:ext cx="1598002" cy="23071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 dirty="0">
              <a:latin typeface="Montserrat" panose="00000500000000000000" pitchFamily="50" charset="0"/>
            </a:rPr>
            <a:t>Ags proteínicos, requiere llegada de señales activadoras ´´cooperación´´ procedentes de LT CD4+ (células cooperadoras).</a:t>
          </a:r>
        </a:p>
      </dsp:txBody>
      <dsp:txXfrm>
        <a:off x="3809139" y="1808334"/>
        <a:ext cx="1441986" cy="2151085"/>
      </dsp:txXfrm>
    </dsp:sp>
    <dsp:sp modelId="{3E7F5CF7-4C42-4B75-BFE7-441D5471F667}">
      <dsp:nvSpPr>
        <dsp:cNvPr id="0" name=""/>
        <dsp:cNvSpPr/>
      </dsp:nvSpPr>
      <dsp:spPr>
        <a:xfrm>
          <a:off x="5595468" y="1730326"/>
          <a:ext cx="1598002" cy="23071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 dirty="0">
              <a:latin typeface="Montserrat" panose="00000500000000000000" pitchFamily="50" charset="0"/>
            </a:rPr>
            <a:t>LB ingieren  Ags proteínicos, degradan, exhiben péptidos ligados a CMH para reconocimiento de LTh, activación de LB.</a:t>
          </a:r>
        </a:p>
      </dsp:txBody>
      <dsp:txXfrm>
        <a:off x="5673476" y="1808334"/>
        <a:ext cx="1441986" cy="215108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0A4458-776A-468D-A63A-018D16D39AC3}">
      <dsp:nvSpPr>
        <dsp:cNvPr id="0" name=""/>
        <dsp:cNvSpPr/>
      </dsp:nvSpPr>
      <dsp:spPr>
        <a:xfrm>
          <a:off x="-5420058" y="-829939"/>
          <a:ext cx="6453715" cy="6453715"/>
        </a:xfrm>
        <a:prstGeom prst="blockArc">
          <a:avLst>
            <a:gd name="adj1" fmla="val 18900000"/>
            <a:gd name="adj2" fmla="val 2700000"/>
            <a:gd name="adj3" fmla="val 335"/>
          </a:avLst>
        </a:pr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EDDCB5-953A-413C-B86F-7B18F64E60D5}">
      <dsp:nvSpPr>
        <dsp:cNvPr id="0" name=""/>
        <dsp:cNvSpPr/>
      </dsp:nvSpPr>
      <dsp:spPr>
        <a:xfrm>
          <a:off x="451979" y="299518"/>
          <a:ext cx="6726932" cy="59942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5791" tIns="38100" rIns="38100" bIns="3810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kern="1200" dirty="0">
              <a:latin typeface="Montserrat" panose="00000500000000000000" pitchFamily="50" charset="0"/>
            </a:rPr>
            <a:t>Clones expandidos de LB se diferencian en células plasmáticas secretoras de anticuerpos.</a:t>
          </a:r>
        </a:p>
      </dsp:txBody>
      <dsp:txXfrm>
        <a:off x="451979" y="299518"/>
        <a:ext cx="6726932" cy="599421"/>
      </dsp:txXfrm>
    </dsp:sp>
    <dsp:sp modelId="{FD367C33-05BB-4458-B217-AA971C5CD46F}">
      <dsp:nvSpPr>
        <dsp:cNvPr id="0" name=""/>
        <dsp:cNvSpPr/>
      </dsp:nvSpPr>
      <dsp:spPr>
        <a:xfrm>
          <a:off x="77341" y="224591"/>
          <a:ext cx="749276" cy="749276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4C69D8-1168-44E7-9711-20F5620BA9EB}">
      <dsp:nvSpPr>
        <dsp:cNvPr id="0" name=""/>
        <dsp:cNvSpPr/>
      </dsp:nvSpPr>
      <dsp:spPr>
        <a:xfrm>
          <a:off x="881507" y="1198363"/>
          <a:ext cx="6297405" cy="59942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5791" tIns="38100" rIns="38100" bIns="3810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kern="1200" dirty="0">
              <a:latin typeface="Montserrat" panose="00000500000000000000" pitchFamily="50" charset="0"/>
            </a:rPr>
            <a:t>Ags polisacáridos y lípidos sobre todo estimulan la secreción de IgM.</a:t>
          </a:r>
        </a:p>
      </dsp:txBody>
      <dsp:txXfrm>
        <a:off x="881507" y="1198363"/>
        <a:ext cx="6297405" cy="599421"/>
      </dsp:txXfrm>
    </dsp:sp>
    <dsp:sp modelId="{57EB4802-6A05-4FE4-B290-9A9F0B6CC529}">
      <dsp:nvSpPr>
        <dsp:cNvPr id="0" name=""/>
        <dsp:cNvSpPr/>
      </dsp:nvSpPr>
      <dsp:spPr>
        <a:xfrm>
          <a:off x="506868" y="1123435"/>
          <a:ext cx="749276" cy="749276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201A38-E966-45C3-A881-124C2325894A}">
      <dsp:nvSpPr>
        <dsp:cNvPr id="0" name=""/>
        <dsp:cNvSpPr/>
      </dsp:nvSpPr>
      <dsp:spPr>
        <a:xfrm>
          <a:off x="1013337" y="2097207"/>
          <a:ext cx="6165574" cy="59942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5791" tIns="38100" rIns="38100" bIns="3810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kern="1200" dirty="0">
              <a:latin typeface="Montserrat" panose="00000500000000000000" pitchFamily="50" charset="0"/>
            </a:rPr>
            <a:t>Ags proteínicos diversas clases de Acs (IgG, IgA, IgE).</a:t>
          </a:r>
        </a:p>
      </dsp:txBody>
      <dsp:txXfrm>
        <a:off x="1013337" y="2097207"/>
        <a:ext cx="6165574" cy="599421"/>
      </dsp:txXfrm>
    </dsp:sp>
    <dsp:sp modelId="{F451A8A4-2325-4285-85C5-EB5F0B01A174}">
      <dsp:nvSpPr>
        <dsp:cNvPr id="0" name=""/>
        <dsp:cNvSpPr/>
      </dsp:nvSpPr>
      <dsp:spPr>
        <a:xfrm>
          <a:off x="638699" y="2022279"/>
          <a:ext cx="749276" cy="749276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093014-0326-410C-8629-3D352BF0ECC6}">
      <dsp:nvSpPr>
        <dsp:cNvPr id="0" name=""/>
        <dsp:cNvSpPr/>
      </dsp:nvSpPr>
      <dsp:spPr>
        <a:xfrm>
          <a:off x="881507" y="2996051"/>
          <a:ext cx="6297405" cy="59942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5791" tIns="38100" rIns="38100" bIns="3810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kern="1200" dirty="0">
              <a:latin typeface="Montserrat" panose="00000500000000000000" pitchFamily="50" charset="0"/>
            </a:rPr>
            <a:t>Aparición de Acs diferentes desde el punto de vista funcional, misma especificidad (</a:t>
          </a:r>
          <a:r>
            <a:rPr lang="es-CO" sz="1500" b="1" kern="1200" dirty="0">
              <a:latin typeface="Montserrat" panose="00000500000000000000" pitchFamily="50" charset="0"/>
            </a:rPr>
            <a:t>cambio de cadena pesada</a:t>
          </a:r>
          <a:r>
            <a:rPr lang="es-CO" sz="1500" kern="1200" dirty="0">
              <a:latin typeface="Montserrat" panose="00000500000000000000" pitchFamily="50" charset="0"/>
            </a:rPr>
            <a:t>).</a:t>
          </a:r>
        </a:p>
      </dsp:txBody>
      <dsp:txXfrm>
        <a:off x="881507" y="2996051"/>
        <a:ext cx="6297405" cy="599421"/>
      </dsp:txXfrm>
    </dsp:sp>
    <dsp:sp modelId="{635F1DD7-059A-4A9C-972F-EE89EACDA40E}">
      <dsp:nvSpPr>
        <dsp:cNvPr id="0" name=""/>
        <dsp:cNvSpPr/>
      </dsp:nvSpPr>
      <dsp:spPr>
        <a:xfrm>
          <a:off x="506868" y="2921123"/>
          <a:ext cx="749276" cy="749276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91EAC9-F4C0-4F16-8AF9-B141CD52C890}">
      <dsp:nvSpPr>
        <dsp:cNvPr id="0" name=""/>
        <dsp:cNvSpPr/>
      </dsp:nvSpPr>
      <dsp:spPr>
        <a:xfrm>
          <a:off x="451979" y="3894895"/>
          <a:ext cx="6726932" cy="59942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5791" tIns="38100" rIns="38100" bIns="3810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kern="1200" dirty="0">
              <a:latin typeface="Montserrat" panose="00000500000000000000" pitchFamily="50" charset="0"/>
            </a:rPr>
            <a:t>Plasticidad a la respuesta de Acs, cumplimiento de numerosas funciones.</a:t>
          </a:r>
        </a:p>
      </dsp:txBody>
      <dsp:txXfrm>
        <a:off x="451979" y="3894895"/>
        <a:ext cx="6726932" cy="599421"/>
      </dsp:txXfrm>
    </dsp:sp>
    <dsp:sp modelId="{BF391A87-03E6-4C57-8D6E-00931C15EDAE}">
      <dsp:nvSpPr>
        <dsp:cNvPr id="0" name=""/>
        <dsp:cNvSpPr/>
      </dsp:nvSpPr>
      <dsp:spPr>
        <a:xfrm>
          <a:off x="77341" y="3819968"/>
          <a:ext cx="749276" cy="749276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4F2E57-4FAE-47B3-B0B0-0AAA468EB666}">
      <dsp:nvSpPr>
        <dsp:cNvPr id="0" name=""/>
        <dsp:cNvSpPr/>
      </dsp:nvSpPr>
      <dsp:spPr>
        <a:xfrm rot="2562424">
          <a:off x="2924376" y="4351000"/>
          <a:ext cx="950859" cy="58447"/>
        </a:xfrm>
        <a:custGeom>
          <a:avLst/>
          <a:gdLst/>
          <a:ahLst/>
          <a:cxnLst/>
          <a:rect l="0" t="0" r="0" b="0"/>
          <a:pathLst>
            <a:path>
              <a:moveTo>
                <a:pt x="0" y="29223"/>
              </a:moveTo>
              <a:lnTo>
                <a:pt x="950859" y="29223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93B155-1675-4C10-A3A7-3C888D4B4922}">
      <dsp:nvSpPr>
        <dsp:cNvPr id="0" name=""/>
        <dsp:cNvSpPr/>
      </dsp:nvSpPr>
      <dsp:spPr>
        <a:xfrm>
          <a:off x="3050445" y="3052682"/>
          <a:ext cx="1057398" cy="58447"/>
        </a:xfrm>
        <a:custGeom>
          <a:avLst/>
          <a:gdLst/>
          <a:ahLst/>
          <a:cxnLst/>
          <a:rect l="0" t="0" r="0" b="0"/>
          <a:pathLst>
            <a:path>
              <a:moveTo>
                <a:pt x="0" y="29223"/>
              </a:moveTo>
              <a:lnTo>
                <a:pt x="1057398" y="29223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2BB04D-9C4B-43D1-AF42-70B142C51CB3}">
      <dsp:nvSpPr>
        <dsp:cNvPr id="0" name=""/>
        <dsp:cNvSpPr/>
      </dsp:nvSpPr>
      <dsp:spPr>
        <a:xfrm rot="19104825">
          <a:off x="2910708" y="1746459"/>
          <a:ext cx="1108833" cy="58447"/>
        </a:xfrm>
        <a:custGeom>
          <a:avLst/>
          <a:gdLst/>
          <a:ahLst/>
          <a:cxnLst/>
          <a:rect l="0" t="0" r="0" b="0"/>
          <a:pathLst>
            <a:path>
              <a:moveTo>
                <a:pt x="0" y="29223"/>
              </a:moveTo>
              <a:lnTo>
                <a:pt x="1108833" y="29223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6ED6E7-8683-4A41-B212-CFCBE7C0D567}">
      <dsp:nvSpPr>
        <dsp:cNvPr id="0" name=""/>
        <dsp:cNvSpPr/>
      </dsp:nvSpPr>
      <dsp:spPr>
        <a:xfrm>
          <a:off x="482800" y="1571526"/>
          <a:ext cx="3020758" cy="3020758"/>
        </a:xfrm>
        <a:prstGeom prst="ellipse">
          <a:avLst/>
        </a:prstGeom>
        <a:blipFill rotWithShape="1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9A0F47-02A1-4E64-ADB7-C26F1A0D8DB6}">
      <dsp:nvSpPr>
        <dsp:cNvPr id="0" name=""/>
        <dsp:cNvSpPr/>
      </dsp:nvSpPr>
      <dsp:spPr>
        <a:xfrm>
          <a:off x="3666698" y="956"/>
          <a:ext cx="1691043" cy="1691043"/>
        </a:xfrm>
        <a:prstGeom prst="ellipse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100" kern="1200" dirty="0">
              <a:latin typeface="Montserrat" panose="00000500000000000000" pitchFamily="50" charset="0"/>
            </a:rPr>
            <a:t>Unión de Acs a Ags evita infección a la célula, neutralización.</a:t>
          </a:r>
        </a:p>
      </dsp:txBody>
      <dsp:txXfrm>
        <a:off x="3914346" y="248604"/>
        <a:ext cx="1195747" cy="1195747"/>
      </dsp:txXfrm>
    </dsp:sp>
    <dsp:sp modelId="{2819353A-20EF-471E-ADA6-6A368F8E68D4}">
      <dsp:nvSpPr>
        <dsp:cNvPr id="0" name=""/>
        <dsp:cNvSpPr/>
      </dsp:nvSpPr>
      <dsp:spPr>
        <a:xfrm>
          <a:off x="4107844" y="2175678"/>
          <a:ext cx="1812455" cy="1812455"/>
        </a:xfrm>
        <a:prstGeom prst="ellipse">
          <a:avLst/>
        </a:prstGeom>
        <a:solidFill>
          <a:schemeClr val="accent4">
            <a:hueOff val="6533927"/>
            <a:satOff val="-27185"/>
            <a:lumOff val="64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100" kern="1200" dirty="0">
              <a:latin typeface="Montserrat" panose="00000500000000000000" pitchFamily="50" charset="0"/>
            </a:rPr>
            <a:t>Evita infección antes de su establecimiento.</a:t>
          </a:r>
        </a:p>
      </dsp:txBody>
      <dsp:txXfrm>
        <a:off x="4373272" y="2441106"/>
        <a:ext cx="1281599" cy="1281599"/>
      </dsp:txXfrm>
    </dsp:sp>
    <dsp:sp modelId="{957B3970-F6FE-48E4-9B1B-91F3A9052E32}">
      <dsp:nvSpPr>
        <dsp:cNvPr id="0" name=""/>
        <dsp:cNvSpPr/>
      </dsp:nvSpPr>
      <dsp:spPr>
        <a:xfrm>
          <a:off x="3508862" y="4411106"/>
          <a:ext cx="1812455" cy="1812455"/>
        </a:xfrm>
        <a:prstGeom prst="ellipse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100" b="1" kern="1200" dirty="0">
              <a:latin typeface="Montserrat" panose="00000500000000000000" pitchFamily="50" charset="0"/>
            </a:rPr>
            <a:t>Vacunación: </a:t>
          </a:r>
          <a:r>
            <a:rPr lang="es-CO" sz="1100" kern="1200" dirty="0">
              <a:latin typeface="Montserrat" panose="00000500000000000000" pitchFamily="50" charset="0"/>
            </a:rPr>
            <a:t>desencadenar producción de </a:t>
          </a:r>
          <a:r>
            <a:rPr lang="es-CO" sz="1100" kern="1200" dirty="0" err="1">
              <a:latin typeface="Montserrat" panose="00000500000000000000" pitchFamily="50" charset="0"/>
            </a:rPr>
            <a:t>Acs</a:t>
          </a:r>
          <a:r>
            <a:rPr lang="es-CO" sz="1100" kern="1200" dirty="0">
              <a:latin typeface="Montserrat" panose="00000500000000000000" pitchFamily="50" charset="0"/>
            </a:rPr>
            <a:t>.</a:t>
          </a:r>
        </a:p>
      </dsp:txBody>
      <dsp:txXfrm>
        <a:off x="3774290" y="4676534"/>
        <a:ext cx="1281599" cy="128159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D7C298-5D43-4232-AE07-16829583129D}">
      <dsp:nvSpPr>
        <dsp:cNvPr id="0" name=""/>
        <dsp:cNvSpPr/>
      </dsp:nvSpPr>
      <dsp:spPr>
        <a:xfrm>
          <a:off x="0" y="0"/>
          <a:ext cx="714891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8F32AD-C366-4BF4-99FA-40E6594B2741}">
      <dsp:nvSpPr>
        <dsp:cNvPr id="0" name=""/>
        <dsp:cNvSpPr/>
      </dsp:nvSpPr>
      <dsp:spPr>
        <a:xfrm>
          <a:off x="0" y="0"/>
          <a:ext cx="7148911" cy="11976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100" kern="1200" dirty="0">
              <a:solidFill>
                <a:srgbClr val="152B48"/>
              </a:solidFill>
              <a:latin typeface="Montserrat" panose="00000500000000000000" pitchFamily="50" charset="0"/>
            </a:rPr>
            <a:t>IgG recubre a los microorganismos y los marca antes de la fagocitosis </a:t>
          </a:r>
          <a:r>
            <a:rPr lang="es-CO" sz="2100" b="1" kern="1200" dirty="0">
              <a:solidFill>
                <a:srgbClr val="152B48"/>
              </a:solidFill>
              <a:latin typeface="Montserrat" panose="00000500000000000000" pitchFamily="50" charset="0"/>
            </a:rPr>
            <a:t>(PMN y macrófagos), </a:t>
          </a:r>
          <a:r>
            <a:rPr lang="es-CO" sz="2100" kern="1200" dirty="0">
              <a:solidFill>
                <a:srgbClr val="152B48"/>
              </a:solidFill>
              <a:latin typeface="Montserrat" panose="00000500000000000000" pitchFamily="50" charset="0"/>
            </a:rPr>
            <a:t>expresan receptores para colas de IgG.</a:t>
          </a:r>
        </a:p>
      </dsp:txBody>
      <dsp:txXfrm>
        <a:off x="0" y="0"/>
        <a:ext cx="7148911" cy="1197665"/>
      </dsp:txXfrm>
    </dsp:sp>
    <dsp:sp modelId="{7D190205-BA45-4A1D-AE02-C12A70F0FCF3}">
      <dsp:nvSpPr>
        <dsp:cNvPr id="0" name=""/>
        <dsp:cNvSpPr/>
      </dsp:nvSpPr>
      <dsp:spPr>
        <a:xfrm>
          <a:off x="0" y="1197664"/>
          <a:ext cx="714891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64DBB0-F2F6-4804-86FE-4A7BD134D0A2}">
      <dsp:nvSpPr>
        <dsp:cNvPr id="0" name=""/>
        <dsp:cNvSpPr/>
      </dsp:nvSpPr>
      <dsp:spPr>
        <a:xfrm>
          <a:off x="0" y="1197665"/>
          <a:ext cx="7148911" cy="11976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100" kern="1200" dirty="0">
              <a:solidFill>
                <a:srgbClr val="152B48"/>
              </a:solidFill>
              <a:latin typeface="Montserrat" panose="00000500000000000000" pitchFamily="50" charset="0"/>
            </a:rPr>
            <a:t>IgG e IgM activan el sistema de complemento por la </a:t>
          </a:r>
          <a:r>
            <a:rPr lang="es-CO" sz="2100" b="1" kern="1200" dirty="0">
              <a:solidFill>
                <a:srgbClr val="152B48"/>
              </a:solidFill>
              <a:latin typeface="Montserrat" panose="00000500000000000000" pitchFamily="50" charset="0"/>
            </a:rPr>
            <a:t>vía clásica, </a:t>
          </a:r>
          <a:r>
            <a:rPr lang="es-CO" sz="2100" kern="1200" dirty="0">
              <a:solidFill>
                <a:srgbClr val="152B48"/>
              </a:solidFill>
              <a:latin typeface="Montserrat" panose="00000500000000000000" pitchFamily="50" charset="0"/>
            </a:rPr>
            <a:t>productos finales favorecen fagocitosis y destrucción de microorganismos.</a:t>
          </a:r>
        </a:p>
      </dsp:txBody>
      <dsp:txXfrm>
        <a:off x="0" y="1197665"/>
        <a:ext cx="7148911" cy="1197665"/>
      </dsp:txXfrm>
    </dsp:sp>
    <dsp:sp modelId="{6AD8F199-C86F-41E1-BE3E-6241967BB2C3}">
      <dsp:nvSpPr>
        <dsp:cNvPr id="0" name=""/>
        <dsp:cNvSpPr/>
      </dsp:nvSpPr>
      <dsp:spPr>
        <a:xfrm>
          <a:off x="0" y="2395329"/>
          <a:ext cx="714891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B4FB2D-CCDF-43F2-A340-9501AE39A5CC}">
      <dsp:nvSpPr>
        <dsp:cNvPr id="0" name=""/>
        <dsp:cNvSpPr/>
      </dsp:nvSpPr>
      <dsp:spPr>
        <a:xfrm>
          <a:off x="0" y="2395330"/>
          <a:ext cx="7148911" cy="11976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100" kern="1200" dirty="0">
              <a:solidFill>
                <a:srgbClr val="152B48"/>
              </a:solidFill>
              <a:latin typeface="Montserrat" panose="00000500000000000000" pitchFamily="50" charset="0"/>
            </a:rPr>
            <a:t>Algunos Acs cumplen funciones especiales en determinados </a:t>
          </a:r>
          <a:r>
            <a:rPr lang="es-CO" sz="2100" b="1" kern="1200" dirty="0">
              <a:solidFill>
                <a:srgbClr val="152B48"/>
              </a:solidFill>
              <a:latin typeface="Montserrat" panose="00000500000000000000" pitchFamily="50" charset="0"/>
            </a:rPr>
            <a:t>puntos anatómicos.</a:t>
          </a:r>
        </a:p>
      </dsp:txBody>
      <dsp:txXfrm>
        <a:off x="0" y="2395330"/>
        <a:ext cx="7148911" cy="1197665"/>
      </dsp:txXfrm>
    </dsp:sp>
    <dsp:sp modelId="{08C5B3A3-B5FA-4329-AA19-64932E3E0DD1}">
      <dsp:nvSpPr>
        <dsp:cNvPr id="0" name=""/>
        <dsp:cNvSpPr/>
      </dsp:nvSpPr>
      <dsp:spPr>
        <a:xfrm>
          <a:off x="0" y="3592994"/>
          <a:ext cx="714891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159A5A-141F-4094-B248-0D15F6F6BE3D}">
      <dsp:nvSpPr>
        <dsp:cNvPr id="0" name=""/>
        <dsp:cNvSpPr/>
      </dsp:nvSpPr>
      <dsp:spPr>
        <a:xfrm>
          <a:off x="0" y="3592995"/>
          <a:ext cx="7148911" cy="11976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100" kern="1200" dirty="0">
              <a:solidFill>
                <a:srgbClr val="152B48"/>
              </a:solidFill>
              <a:latin typeface="Montserrat" panose="00000500000000000000" pitchFamily="50" charset="0"/>
            </a:rPr>
            <a:t>Acs segregados por células plasmáticas proporcionan una </a:t>
          </a:r>
          <a:r>
            <a:rPr lang="es-CO" sz="2100" b="1" kern="1200" dirty="0">
              <a:solidFill>
                <a:srgbClr val="152B48"/>
              </a:solidFill>
              <a:latin typeface="Montserrat" panose="00000500000000000000" pitchFamily="50" charset="0"/>
            </a:rPr>
            <a:t>protección inmediata </a:t>
          </a:r>
          <a:r>
            <a:rPr lang="es-CO" sz="2100" kern="1200" dirty="0">
              <a:solidFill>
                <a:srgbClr val="152B48"/>
              </a:solidFill>
              <a:latin typeface="Montserrat" panose="00000500000000000000" pitchFamily="50" charset="0"/>
            </a:rPr>
            <a:t>cada vez que microorganismo reinfecta.</a:t>
          </a:r>
        </a:p>
      </dsp:txBody>
      <dsp:txXfrm>
        <a:off x="0" y="3592995"/>
        <a:ext cx="7148911" cy="119766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44C1C5-BF3A-4852-8A77-852633F025FE}">
      <dsp:nvSpPr>
        <dsp:cNvPr id="0" name=""/>
        <dsp:cNvSpPr/>
      </dsp:nvSpPr>
      <dsp:spPr>
        <a:xfrm rot="5400000">
          <a:off x="514034" y="1586371"/>
          <a:ext cx="1524869" cy="2537348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187AE0-B69F-47C9-B338-928320D4C33A}">
      <dsp:nvSpPr>
        <dsp:cNvPr id="0" name=""/>
        <dsp:cNvSpPr/>
      </dsp:nvSpPr>
      <dsp:spPr>
        <a:xfrm>
          <a:off x="248111" y="2268550"/>
          <a:ext cx="2436560" cy="20079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kern="1200" dirty="0">
              <a:solidFill>
                <a:srgbClr val="152B48"/>
              </a:solidFill>
              <a:latin typeface="Montserrat" panose="00000500000000000000" pitchFamily="50" charset="0"/>
            </a:rPr>
            <a:t>Epitelios mucosos, segregan IgA, neutraliza microorganismos en luz de epitelio respiratorio y tubo digestivo.</a:t>
          </a:r>
        </a:p>
      </dsp:txBody>
      <dsp:txXfrm>
        <a:off x="248111" y="2268550"/>
        <a:ext cx="2436560" cy="2007961"/>
      </dsp:txXfrm>
    </dsp:sp>
    <dsp:sp modelId="{E480288C-8788-433B-BF04-3E25175514B0}">
      <dsp:nvSpPr>
        <dsp:cNvPr id="0" name=""/>
        <dsp:cNvSpPr/>
      </dsp:nvSpPr>
      <dsp:spPr>
        <a:xfrm>
          <a:off x="2118014" y="1399568"/>
          <a:ext cx="432213" cy="432213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5B2593-5B77-48EE-B4A5-85F351DA03B3}">
      <dsp:nvSpPr>
        <dsp:cNvPr id="0" name=""/>
        <dsp:cNvSpPr/>
      </dsp:nvSpPr>
      <dsp:spPr>
        <a:xfrm rot="5400000">
          <a:off x="3391252" y="892443"/>
          <a:ext cx="1524869" cy="2537348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3E422C-3519-4D8A-8CC5-11AD1655D9DC}">
      <dsp:nvSpPr>
        <dsp:cNvPr id="0" name=""/>
        <dsp:cNvSpPr/>
      </dsp:nvSpPr>
      <dsp:spPr>
        <a:xfrm>
          <a:off x="3136713" y="1650563"/>
          <a:ext cx="2290732" cy="20079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kern="1200" dirty="0">
              <a:solidFill>
                <a:srgbClr val="152B48"/>
              </a:solidFill>
              <a:latin typeface="Montserrat" panose="00000500000000000000" pitchFamily="50" charset="0"/>
            </a:rPr>
            <a:t>IgG pasa por </a:t>
          </a:r>
          <a:r>
            <a:rPr lang="es-CO" sz="1500" b="1" kern="1200" dirty="0">
              <a:solidFill>
                <a:srgbClr val="152B48"/>
              </a:solidFill>
              <a:latin typeface="Montserrat" panose="00000500000000000000" pitchFamily="50" charset="0"/>
            </a:rPr>
            <a:t>transporte activo a través de placenta</a:t>
          </a:r>
          <a:r>
            <a:rPr lang="es-CO" sz="1500" kern="1200" dirty="0">
              <a:solidFill>
                <a:srgbClr val="152B48"/>
              </a:solidFill>
              <a:latin typeface="Montserrat" panose="00000500000000000000" pitchFamily="50" charset="0"/>
            </a:rPr>
            <a:t> y protege RN hasta madurez de su sistema inmune.</a:t>
          </a:r>
        </a:p>
      </dsp:txBody>
      <dsp:txXfrm>
        <a:off x="3136713" y="1650563"/>
        <a:ext cx="2290732" cy="2007961"/>
      </dsp:txXfrm>
    </dsp:sp>
    <dsp:sp modelId="{F686F02B-8276-4658-9CD1-18703849BF95}">
      <dsp:nvSpPr>
        <dsp:cNvPr id="0" name=""/>
        <dsp:cNvSpPr/>
      </dsp:nvSpPr>
      <dsp:spPr>
        <a:xfrm>
          <a:off x="4995232" y="705641"/>
          <a:ext cx="432213" cy="432213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23C2FA-0BD9-4D2A-8F7A-20D17A89B940}">
      <dsp:nvSpPr>
        <dsp:cNvPr id="0" name=""/>
        <dsp:cNvSpPr/>
      </dsp:nvSpPr>
      <dsp:spPr>
        <a:xfrm rot="5400000">
          <a:off x="6268469" y="198515"/>
          <a:ext cx="1524869" cy="2537348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C86649-E691-4E66-BC8C-2F576465DE89}">
      <dsp:nvSpPr>
        <dsp:cNvPr id="0" name=""/>
        <dsp:cNvSpPr/>
      </dsp:nvSpPr>
      <dsp:spPr>
        <a:xfrm>
          <a:off x="6013931" y="956636"/>
          <a:ext cx="2290732" cy="20079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kern="1200" dirty="0">
              <a:solidFill>
                <a:srgbClr val="152B48"/>
              </a:solidFill>
              <a:latin typeface="Montserrat" panose="00000500000000000000" pitchFamily="50" charset="0"/>
            </a:rPr>
            <a:t>Mayoría de Acs </a:t>
          </a:r>
          <a:r>
            <a:rPr lang="es-CO" sz="1500" b="1" kern="1200" dirty="0">
              <a:solidFill>
                <a:srgbClr val="152B48"/>
              </a:solidFill>
              <a:latin typeface="Montserrat" panose="00000500000000000000" pitchFamily="50" charset="0"/>
            </a:rPr>
            <a:t>tiempo de vida medio: </a:t>
          </a:r>
          <a:r>
            <a:rPr lang="es-CO" sz="1500" kern="1200" dirty="0">
              <a:solidFill>
                <a:srgbClr val="152B48"/>
              </a:solidFill>
              <a:latin typeface="Montserrat" panose="00000500000000000000" pitchFamily="50" charset="0"/>
            </a:rPr>
            <a:t>3 semanas.</a:t>
          </a:r>
        </a:p>
      </dsp:txBody>
      <dsp:txXfrm>
        <a:off x="6013931" y="956636"/>
        <a:ext cx="2290732" cy="2007961"/>
      </dsp:txXfrm>
    </dsp:sp>
    <dsp:sp modelId="{FEEAF639-3370-4BC4-BA45-FDC07465578A}">
      <dsp:nvSpPr>
        <dsp:cNvPr id="0" name=""/>
        <dsp:cNvSpPr/>
      </dsp:nvSpPr>
      <dsp:spPr>
        <a:xfrm>
          <a:off x="7872449" y="11713"/>
          <a:ext cx="432213" cy="432213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ADA650-87D0-41BE-BA41-6853757653B5}">
      <dsp:nvSpPr>
        <dsp:cNvPr id="0" name=""/>
        <dsp:cNvSpPr/>
      </dsp:nvSpPr>
      <dsp:spPr>
        <a:xfrm rot="5400000">
          <a:off x="9145687" y="-495411"/>
          <a:ext cx="1524869" cy="2537348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25FA1F-C8B7-482E-BA63-2AC819BF0F24}">
      <dsp:nvSpPr>
        <dsp:cNvPr id="0" name=""/>
        <dsp:cNvSpPr/>
      </dsp:nvSpPr>
      <dsp:spPr>
        <a:xfrm>
          <a:off x="8891148" y="262708"/>
          <a:ext cx="2290732" cy="20079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kern="1200" dirty="0">
              <a:solidFill>
                <a:srgbClr val="152B48"/>
              </a:solidFill>
              <a:latin typeface="Montserrat" panose="00000500000000000000" pitchFamily="50" charset="0"/>
            </a:rPr>
            <a:t>Algunas células plasmáticas secretoras emigran a médula ósea, viven por años, producción de Acs en concentraciones bajas.  </a:t>
          </a:r>
        </a:p>
      </dsp:txBody>
      <dsp:txXfrm>
        <a:off x="8891148" y="262708"/>
        <a:ext cx="2290732" cy="200796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3C341C-C177-4300-B5D5-356F823FC158}">
      <dsp:nvSpPr>
        <dsp:cNvPr id="0" name=""/>
        <dsp:cNvSpPr/>
      </dsp:nvSpPr>
      <dsp:spPr>
        <a:xfrm>
          <a:off x="0" y="13846"/>
          <a:ext cx="6097656" cy="421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anose="00000500000000000000" pitchFamily="50" charset="0"/>
            </a:rPr>
            <a:t>CH2: fijación del complemento.</a:t>
          </a:r>
        </a:p>
      </dsp:txBody>
      <dsp:txXfrm>
        <a:off x="20561" y="34407"/>
        <a:ext cx="6056534" cy="380078"/>
      </dsp:txXfrm>
    </dsp:sp>
    <dsp:sp modelId="{FD46095C-4191-46DE-8C8C-82F429CD1091}">
      <dsp:nvSpPr>
        <dsp:cNvPr id="0" name=""/>
        <dsp:cNvSpPr/>
      </dsp:nvSpPr>
      <dsp:spPr>
        <a:xfrm>
          <a:off x="0" y="484624"/>
          <a:ext cx="6097656" cy="421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anose="00000500000000000000" pitchFamily="50" charset="0"/>
            </a:rPr>
            <a:t>CH3: unión a receptores de membrana de fagocitos.</a:t>
          </a:r>
        </a:p>
      </dsp:txBody>
      <dsp:txXfrm>
        <a:off x="20561" y="505185"/>
        <a:ext cx="6056534" cy="38007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46095C-4191-46DE-8C8C-82F429CD1091}">
      <dsp:nvSpPr>
        <dsp:cNvPr id="0" name=""/>
        <dsp:cNvSpPr/>
      </dsp:nvSpPr>
      <dsp:spPr>
        <a:xfrm>
          <a:off x="0" y="1166"/>
          <a:ext cx="6097656" cy="4475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700" kern="1200" dirty="0">
              <a:latin typeface="Montserrat" panose="00000500000000000000" pitchFamily="50" charset="0"/>
            </a:rPr>
            <a:t>CH1: unión a antígeno.</a:t>
          </a:r>
        </a:p>
      </dsp:txBody>
      <dsp:txXfrm>
        <a:off x="21846" y="23012"/>
        <a:ext cx="6053964" cy="4038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D85EFA-10CE-4351-A27B-67FD98F08CDC}" type="datetimeFigureOut">
              <a:rPr lang="es-CO" smtClean="0"/>
              <a:t>28/06/2021</a:t>
            </a:fld>
            <a:endParaRPr lang="es-CO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438DC8-6FAC-49AC-B962-782EB411B8E6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20242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/>
              <a:t>Importante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438DC8-6FAC-49AC-B962-782EB411B8E6}" type="slidenum">
              <a:rPr lang="es-CO" smtClean="0"/>
              <a:t>4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1650099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/>
              <a:t>Se asocian de forma no covalente  a Ig de mebra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438DC8-6FAC-49AC-B962-782EB411B8E6}" type="slidenum">
              <a:rPr lang="es-CO" smtClean="0"/>
              <a:t>8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9211435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438DC8-6FAC-49AC-B962-782EB411B8E6}" type="slidenum">
              <a:rPr lang="es-CO" smtClean="0"/>
              <a:t>12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705608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/>
              <a:t>CH2: fijación del complemento</a:t>
            </a:r>
          </a:p>
          <a:p>
            <a:r>
              <a:rPr lang="es-CO" dirty="0"/>
              <a:t>CH3: unión a receptores de membrana de fagocitos</a:t>
            </a:r>
          </a:p>
          <a:p>
            <a:r>
              <a:rPr lang="es-CO" dirty="0"/>
              <a:t>FAB fragmento de unión al antígeno</a:t>
            </a:r>
          </a:p>
          <a:p>
            <a:r>
              <a:rPr lang="es-CO" dirty="0"/>
              <a:t>FC Fragmento cristalizable, unión a receptores</a:t>
            </a:r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438DC8-6FAC-49AC-B962-782EB411B8E6}" type="slidenum">
              <a:rPr lang="es-CO" smtClean="0"/>
              <a:t>16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432103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438DC8-6FAC-49AC-B962-782EB411B8E6}" type="slidenum">
              <a:rPr lang="es-CO" smtClean="0"/>
              <a:t>17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907540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438DC8-6FAC-49AC-B962-782EB411B8E6}" type="slidenum">
              <a:rPr lang="es-CO" smtClean="0"/>
              <a:t>18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632065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/>
              <a:t>ITAM secuencias de activación tirosínicas</a:t>
            </a:r>
          </a:p>
          <a:p>
            <a:endParaRPr lang="es-CO" dirty="0"/>
          </a:p>
          <a:p>
            <a:pPr algn="l"/>
            <a:r>
              <a:rPr lang="es-MX" sz="1800" b="0" i="0" u="none" strike="noStrike" baseline="0" dirty="0">
                <a:latin typeface="Arial" panose="020B0604020202020204" pitchFamily="34" charset="0"/>
              </a:rPr>
              <a:t>Cadena alfa se une a FC</a:t>
            </a:r>
          </a:p>
          <a:p>
            <a:pPr algn="l"/>
            <a:r>
              <a:rPr lang="es-MX" sz="1800" b="0" i="0" u="none" strike="noStrike" baseline="0" dirty="0">
                <a:latin typeface="Arial" panose="020B0604020202020204" pitchFamily="34" charset="0"/>
              </a:rPr>
              <a:t>Cadena gamma participea en transucción de señaes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438DC8-6FAC-49AC-B962-782EB411B8E6}" type="slidenum">
              <a:rPr lang="es-CO" smtClean="0"/>
              <a:t>20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965992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438DC8-6FAC-49AC-B962-782EB411B8E6}" type="slidenum">
              <a:rPr lang="es-CO" smtClean="0"/>
              <a:t>33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621180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FE37DF-EC54-4263-8F2E-675F09D36E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E48E76-FA62-4A64-B559-E0990333E4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3602038"/>
            <a:ext cx="66294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3FB237-85B5-4E59-B1F1-B12705287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28/06/2021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D8A0BE-4588-4000-BB99-7E87239B1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2783A1-00AF-4EC7-A6EC-7F5166052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54198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4129AD-ECE5-474A-B387-D1DB95CB4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7BA0B1-5703-4417-8EBC-2B452AB883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CDD7C9-0917-4A0B-B8A9-9E5FB50DA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28/06/2021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11FD9F-47C6-487B-ADEA-D7CBC8BA3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879742-8F91-422B-ACE1-ECE7A8713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65690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9709C36-9BD2-4D6A-BAFE-594FC6E00F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947868E-B92C-4F91-9B8A-C374BE835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57698" y="365125"/>
            <a:ext cx="4114801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300ABA-6F60-480A-91BE-73DEB6CCF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28/06/2021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8D68B3-2C5D-4908-94A6-5DDD186B6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73D45F-3A7A-45C9-9A79-640C4410A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 dirty="0"/>
          </a:p>
        </p:txBody>
      </p:sp>
      <p:sp>
        <p:nvSpPr>
          <p:cNvPr id="9" name="Marcador de texto vertical 2">
            <a:extLst>
              <a:ext uri="{FF2B5EF4-FFF2-40B4-BE49-F238E27FC236}">
                <a16:creationId xmlns:a16="http://schemas.microsoft.com/office/drawing/2014/main" id="{B82BB312-C856-43C9-8F5C-0C179D08EDB8}"/>
              </a:ext>
            </a:extLst>
          </p:cNvPr>
          <p:cNvSpPr>
            <a:spLocks noGrp="1"/>
          </p:cNvSpPr>
          <p:nvPr>
            <p:ph type="body" orient="vert" idx="13"/>
          </p:nvPr>
        </p:nvSpPr>
        <p:spPr>
          <a:xfrm>
            <a:off x="342897" y="365125"/>
            <a:ext cx="4114801" cy="370991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19512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0AB230-510B-46BA-A458-30415A447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852972-705E-4EE7-8C92-A2ECFCE60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25625"/>
            <a:ext cx="10667997" cy="209039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7B5BA6-96B9-4621-B526-119BBB5FA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28/06/2021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8D5DBF-74C2-43DA-BA08-F929BB9B2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88F0D5-E917-4FE5-8E29-10C8AAF76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 dirty="0"/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812CB0F7-CC93-4978-8EAB-608B0E4AA3A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69654" y="3916017"/>
            <a:ext cx="6684145" cy="24133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6666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F1A1B7-772D-4D75-892B-27B117D80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1957801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F9B326C-5AAD-4A5D-9296-5664DBF19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3582" y="3675063"/>
            <a:ext cx="7040217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152B48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C6101B-76EA-4336-A5AF-59DE7ADA5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28/06/2021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32D21D-9C42-4277-85E1-AB84A87F0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5D6901-65A5-489B-8A2A-AC46A185E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47432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D94B4E-5A7E-47AC-84D3-3F40ADCCB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4D664EE-6701-4718-9054-5109FF57E4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91878" y="1825625"/>
            <a:ext cx="6761922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749F008-5191-4482-9476-FAD016A65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28/06/2021</a:t>
            </a:fld>
            <a:endParaRPr lang="es-CO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D374705-EC7E-43CD-A8BA-700FE6E24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298F706-3B1B-4FF9-88B2-38308E9FD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63640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359AB5-B49C-4FFE-8A17-CE1143B3A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74D0541-6456-44EA-8EDE-0DA35BC4BE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62061" y="1681163"/>
            <a:ext cx="6793327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CD6A3DD-A066-4224-8516-F51699A7A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62061" y="2505075"/>
            <a:ext cx="679332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5B1CEC8-2EE5-4FC9-94AA-7C888ABF7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28/06/2021</a:t>
            </a:fld>
            <a:endParaRPr lang="es-CO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B828688-3403-4A3E-BE99-690BD45BA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7F64CFD-C2A2-4388-BBFA-BD36C2F25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59455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45552E-E0E0-4B03-B999-37BDBB2B7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8ED610B-0321-476E-9BDD-9AF9E1F64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28/06/2021</a:t>
            </a:fld>
            <a:endParaRPr lang="es-CO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94B43B3-517F-4151-8DE4-861C3C25D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C0816D1-42B2-40D3-B7F5-3134B038E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48830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9101B7F-8231-49AA-9066-E09F3127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28/06/2021</a:t>
            </a:fld>
            <a:endParaRPr lang="es-CO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8C27FB9-FFA6-4E46-B67E-824570F85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C6F992B-FA33-4EF0-A371-7FB8AB4EB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3614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B55C37-8A66-4194-8B48-3492CE49F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828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4EE391-0CA3-46D5-BA01-0747611F5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5336" y="1097722"/>
            <a:ext cx="633612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E470823-846D-4C9D-A634-758AADAE93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200" y="2263775"/>
            <a:ext cx="3932237" cy="20574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3B5D89-E0B9-4201-893E-1DC7B83C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28/06/2021</a:t>
            </a:fld>
            <a:endParaRPr lang="es-CO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78A9D8-E9CE-48AA-B8A0-C31015237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9DD2967-F181-41FE-9E18-6D7ED3CC4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644244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B50178-0339-493E-A5F4-3BED390B2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199"/>
            <a:ext cx="3932237" cy="193812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248A928-B801-4B0F-B845-F5F594E358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s-CO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73A892E-8CD1-4179-BB23-621C0A0236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2395328"/>
            <a:ext cx="3932237" cy="193813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B7A5898-E776-4E35-9018-F93701CB6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28/06/2021</a:t>
            </a:fld>
            <a:endParaRPr lang="es-CO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735FD8-D311-44BB-B68C-AF313C5AB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919E25C-900D-4F62-A21D-CCF3C63E1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37233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C7114FF-0857-4F90-9F06-BB3815374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C99329-E129-454C-ABE2-297FFEBB8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63888" y="1825625"/>
            <a:ext cx="703359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A192E3-AE8E-451E-B7EA-62C5FC52A9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F6315-8EFA-4957-8B1F-343D251DE1AB}" type="datetimeFigureOut">
              <a:rPr lang="es-CO" smtClean="0"/>
              <a:t>28/06/2021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0D69EF-6718-4696-9E2F-7A83A62FB4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317729-648F-433D-B41C-1A360C5FBC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B0CCD-6591-48DB-8B0C-02F666FB18B1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19466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AAA7"/>
          </a:solidFill>
          <a:latin typeface="Montserrat" panose="0200050500000002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 ?><Relationships xmlns="http://schemas.openxmlformats.org/package/2006/relationships"><Relationship Id="rId3" Target="../media/image5.jpeg" Type="http://schemas.openxmlformats.org/officeDocument/2006/relationships/image"/><Relationship Id="rId2" Target="../notesSlides/notesSlide3.xml" Type="http://schemas.openxmlformats.org/officeDocument/2006/relationships/notesSlide"/><Relationship Id="rId1" Target="../slideLayouts/slideLayout4.xml" Type="http://schemas.openxmlformats.org/officeDocument/2006/relationships/slideLayout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6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 ?><Relationships xmlns="http://schemas.openxmlformats.org/package/2006/relationships"><Relationship Id="rId2" Target="../media/image7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8.xml"/><Relationship Id="rId13" Type="http://schemas.openxmlformats.org/officeDocument/2006/relationships/diagramColors" Target="../diagrams/colors9.xml"/><Relationship Id="rId3" Type="http://schemas.openxmlformats.org/officeDocument/2006/relationships/image" Target="../media/image8.jpeg"/><Relationship Id="rId7" Type="http://schemas.openxmlformats.org/officeDocument/2006/relationships/diagramQuickStyle" Target="../diagrams/quickStyle8.xml"/><Relationship Id="rId12" Type="http://schemas.openxmlformats.org/officeDocument/2006/relationships/diagramQuickStyle" Target="../diagrams/quickStyle9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diagramLayout" Target="../diagrams/layout8.xml"/><Relationship Id="rId11" Type="http://schemas.openxmlformats.org/officeDocument/2006/relationships/diagramLayout" Target="../diagrams/layout9.xml"/><Relationship Id="rId5" Type="http://schemas.openxmlformats.org/officeDocument/2006/relationships/diagramData" Target="../diagrams/data8.xml"/><Relationship Id="rId10" Type="http://schemas.openxmlformats.org/officeDocument/2006/relationships/diagramData" Target="../diagrams/data9.xml"/><Relationship Id="rId4" Type="http://schemas.openxmlformats.org/officeDocument/2006/relationships/image" Target="../media/image9.png"/><Relationship Id="rId9" Type="http://schemas.microsoft.com/office/2007/relationships/diagramDrawing" Target="../diagrams/drawing8.xml"/><Relationship Id="rId14" Type="http://schemas.microsoft.com/office/2007/relationships/diagramDrawing" Target="../diagrams/drawing9.xml"/></Relationships>
</file>

<file path=ppt/slides/_rels/slide17.xml.rels><?xml version="1.0" encoding="UTF-8" standalone="yes" ?><Relationships xmlns="http://schemas.openxmlformats.org/package/2006/relationships"><Relationship Id="rId8" Target="../media/image10.jpeg" Type="http://schemas.openxmlformats.org/officeDocument/2006/relationships/image"/><Relationship Id="rId3" Target="../diagrams/data10.xml" Type="http://schemas.openxmlformats.org/officeDocument/2006/relationships/diagramData"/><Relationship Id="rId7" Target="../diagrams/drawing10.xml" Type="http://schemas.microsoft.com/office/2007/relationships/diagramDrawing"/><Relationship Id="rId2" Target="../notesSlides/notesSlide5.xml" Type="http://schemas.openxmlformats.org/officeDocument/2006/relationships/notesSlide"/><Relationship Id="rId1" Target="../slideLayouts/slideLayout4.xml" Type="http://schemas.openxmlformats.org/officeDocument/2006/relationships/slideLayout"/><Relationship Id="rId6" Target="../diagrams/colors10.xml" Type="http://schemas.openxmlformats.org/officeDocument/2006/relationships/diagramColors"/><Relationship Id="rId5" Target="../diagrams/quickStyle10.xml" Type="http://schemas.openxmlformats.org/officeDocument/2006/relationships/diagramQuickStyle"/><Relationship Id="rId4" Target="../diagrams/layout10.xml" Type="http://schemas.openxmlformats.org/officeDocument/2006/relationships/diagramLayout"/></Relationships>
</file>

<file path=ppt/slides/_rels/slide18.xml.rels><?xml version="1.0" encoding="UTF-8" standalone="yes" ?><Relationships xmlns="http://schemas.openxmlformats.org/package/2006/relationships"><Relationship Id="rId8" Target="../media/image11.jpeg" Type="http://schemas.openxmlformats.org/officeDocument/2006/relationships/image"/><Relationship Id="rId3" Target="../diagrams/data11.xml" Type="http://schemas.openxmlformats.org/officeDocument/2006/relationships/diagramData"/><Relationship Id="rId7" Target="../diagrams/drawing11.xml" Type="http://schemas.microsoft.com/office/2007/relationships/diagramDrawing"/><Relationship Id="rId2" Target="../notesSlides/notesSlide6.xml" Type="http://schemas.openxmlformats.org/officeDocument/2006/relationships/notesSlide"/><Relationship Id="rId1" Target="../slideLayouts/slideLayout4.xml" Type="http://schemas.openxmlformats.org/officeDocument/2006/relationships/slideLayout"/><Relationship Id="rId6" Target="../diagrams/colors11.xml" Type="http://schemas.openxmlformats.org/officeDocument/2006/relationships/diagramColors"/><Relationship Id="rId5" Target="../diagrams/quickStyle11.xml" Type="http://schemas.openxmlformats.org/officeDocument/2006/relationships/diagramQuickStyle"/><Relationship Id="rId4" Target="../diagrams/layout11.xml" Type="http://schemas.openxmlformats.org/officeDocument/2006/relationships/diagramLayout"/></Relationships>
</file>

<file path=ppt/slides/_rels/slide19.xml.rels><?xml version="1.0" encoding="UTF-8" standalone="yes" ?><Relationships xmlns="http://schemas.openxmlformats.org/package/2006/relationships"><Relationship Id="rId2" Target="../media/image12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 ?><Relationships xmlns="http://schemas.openxmlformats.org/package/2006/relationships"><Relationship Id="rId3" Target="../media/image13.jpeg" Type="http://schemas.openxmlformats.org/officeDocument/2006/relationships/image"/><Relationship Id="rId2" Target="../notesSlides/notesSlide7.xml" Type="http://schemas.openxmlformats.org/officeDocument/2006/relationships/notesSlide"/><Relationship Id="rId1" Target="../slideLayouts/slideLayout4.xml" Type="http://schemas.openxmlformats.org/officeDocument/2006/relationships/slideLayout"/></Relationships>
</file>

<file path=ppt/slides/_rels/slide21.xml.rels><?xml version="1.0" encoding="UTF-8" standalone="yes" ?><Relationships xmlns="http://schemas.openxmlformats.org/package/2006/relationships"><Relationship Id="rId3" Target="../diagrams/layout12.xml" Type="http://schemas.openxmlformats.org/officeDocument/2006/relationships/diagramLayout"/><Relationship Id="rId7" Target="../media/image14.jpeg" Type="http://schemas.openxmlformats.org/officeDocument/2006/relationships/image"/><Relationship Id="rId2" Target="../diagrams/data12.xml" Type="http://schemas.openxmlformats.org/officeDocument/2006/relationships/diagramData"/><Relationship Id="rId1" Target="../slideLayouts/slideLayout2.xml" Type="http://schemas.openxmlformats.org/officeDocument/2006/relationships/slideLayout"/><Relationship Id="rId6" Target="../diagrams/drawing12.xml" Type="http://schemas.microsoft.com/office/2007/relationships/diagramDrawing"/><Relationship Id="rId5" Target="../diagrams/colors12.xml" Type="http://schemas.openxmlformats.org/officeDocument/2006/relationships/diagramColors"/><Relationship Id="rId4" Target="../diagrams/quickStyle12.xml" Type="http://schemas.openxmlformats.org/officeDocument/2006/relationships/diagramQuickStyle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7.xml.rels><?xml version="1.0" encoding="UTF-8" standalone="yes" ?><Relationships xmlns="http://schemas.openxmlformats.org/package/2006/relationships"><Relationship Id="rId3" Target="../media/image16.jpeg" Type="http://schemas.openxmlformats.org/officeDocument/2006/relationships/image"/><Relationship Id="rId2" Target="../media/image15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9.xml.rels><?xml version="1.0" encoding="UTF-8" standalone="yes" ?><Relationships xmlns="http://schemas.openxmlformats.org/package/2006/relationships"><Relationship Id="rId2" Target="../media/image17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 ?><Relationships xmlns="http://schemas.openxmlformats.org/package/2006/relationships"><Relationship Id="rId2" Target="../media/image20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35.xml.rels><?xml version="1.0" encoding="UTF-8" standalone="yes" ?><Relationships xmlns="http://schemas.openxmlformats.org/package/2006/relationships"><Relationship Id="rId2" Target="../media/image21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3F69C6-A2E0-497C-A4B6-9DEDEF90FB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7538" y="279400"/>
            <a:ext cx="11136923" cy="2876917"/>
          </a:xfrm>
        </p:spPr>
        <p:txBody>
          <a:bodyPr>
            <a:normAutofit/>
          </a:bodyPr>
          <a:lstStyle/>
          <a:p>
            <a:r>
              <a:rPr lang="es-MX" b="0" dirty="0"/>
              <a:t>Generación de mecanismo respuesta humoral</a:t>
            </a:r>
            <a:endParaRPr lang="es-CO" b="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5AFEE4-8772-4BD3-9073-1FD4D6A7FA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81299" y="3429000"/>
            <a:ext cx="6629400" cy="1655762"/>
          </a:xfrm>
        </p:spPr>
        <p:txBody>
          <a:bodyPr/>
          <a:lstStyle/>
          <a:p>
            <a:r>
              <a:rPr lang="es-CO" dirty="0"/>
              <a:t>Sneider A. Torres Soto</a:t>
            </a:r>
          </a:p>
          <a:p>
            <a:r>
              <a:rPr lang="es-CO" dirty="0"/>
              <a:t>Residente de dermatología CES</a:t>
            </a:r>
          </a:p>
          <a:p>
            <a:r>
              <a:rPr lang="es-CO" dirty="0"/>
              <a:t>Médico general UPB</a:t>
            </a:r>
          </a:p>
        </p:txBody>
      </p:sp>
    </p:spTree>
    <p:extLst>
      <p:ext uri="{BB962C8B-B14F-4D97-AF65-F5344CB8AC3E}">
        <p14:creationId xmlns:p14="http://schemas.microsoft.com/office/powerpoint/2010/main" val="45171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5B4D58-F7A4-4C55-9E7A-0CE092C70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s-CO" b="0" dirty="0"/>
              <a:t>Inmunidad humoral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1A64A526-47B5-4539-8434-CECE901FFEC7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28744804"/>
              </p:ext>
            </p:extLst>
          </p:nvPr>
        </p:nvGraphicFramePr>
        <p:xfrm>
          <a:off x="4669654" y="1790456"/>
          <a:ext cx="7245626" cy="47938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466186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A996D0-9444-4588-8462-DE02127FC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s-CO" b="0" dirty="0"/>
              <a:t>Inmunidad humoral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FFE371C7-DFFA-4A50-B8C9-B56B2C27DF8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24658181"/>
              </p:ext>
            </p:extLst>
          </p:nvPr>
        </p:nvGraphicFramePr>
        <p:xfrm>
          <a:off x="4785307" y="435464"/>
          <a:ext cx="9303028" cy="62245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83754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79CC8A-9B55-411B-B8AC-85B1D6FDD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4153"/>
            <a:ext cx="10515600" cy="1325563"/>
          </a:xfrm>
        </p:spPr>
        <p:txBody>
          <a:bodyPr/>
          <a:lstStyle/>
          <a:p>
            <a:r>
              <a:rPr lang="es-CO" b="0" dirty="0"/>
              <a:t>Anticuerpos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7E6FF188-B204-4BF9-82A6-54800F345ED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43556" y="584931"/>
            <a:ext cx="6553695" cy="61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159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EE87A4-F23C-4F5D-90FF-505F0AA66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s-CO" b="0" dirty="0"/>
              <a:t>Anticuerpos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B5CF2083-E1DD-4732-9A83-154D68CCA844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45784917"/>
              </p:ext>
            </p:extLst>
          </p:nvPr>
        </p:nvGraphicFramePr>
        <p:xfrm>
          <a:off x="4799836" y="1664805"/>
          <a:ext cx="7148911" cy="479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371115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FA967B-40B9-4D18-8759-CB96FD1E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773"/>
            <a:ext cx="10515600" cy="1325563"/>
          </a:xfrm>
        </p:spPr>
        <p:txBody>
          <a:bodyPr/>
          <a:lstStyle/>
          <a:p>
            <a:r>
              <a:rPr lang="es-CO" b="0" dirty="0"/>
              <a:t>Anticuerpos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E04CE527-78B8-48C6-91B0-FE19534DD7A9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85623407"/>
              </p:ext>
            </p:extLst>
          </p:nvPr>
        </p:nvGraphicFramePr>
        <p:xfrm>
          <a:off x="644770" y="93370"/>
          <a:ext cx="11189676" cy="4363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146" name="Picture 2" descr="Qué tipos de anticuerpos hay en nuestro sistema inmune? - Curiosoando">
            <a:extLst>
              <a:ext uri="{FF2B5EF4-FFF2-40B4-BE49-F238E27FC236}">
                <a16:creationId xmlns:a16="http://schemas.microsoft.com/office/drawing/2014/main" id="{609FBB5B-F6F5-465F-ACF0-D4284E5398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24500" y="3222727"/>
            <a:ext cx="6667500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98571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628EC140-4BA9-462E-AB59-059475F07BA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15566" y="505115"/>
            <a:ext cx="5271180" cy="6352885"/>
          </a:xfrm>
          <a:prstGeom prst="rect">
            <a:avLst/>
          </a:prstGeom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59157F34-0A04-4EDC-89C6-248C3BAEE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s-CO" b="0" dirty="0"/>
              <a:t>Anticuerpos</a:t>
            </a:r>
          </a:p>
        </p:txBody>
      </p:sp>
    </p:spTree>
    <p:extLst>
      <p:ext uri="{BB962C8B-B14F-4D97-AF65-F5344CB8AC3E}">
        <p14:creationId xmlns:p14="http://schemas.microsoft.com/office/powerpoint/2010/main" val="12360031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0BC351-E3BD-4D00-B1BF-AB57A4452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710" y="-3863"/>
            <a:ext cx="10515600" cy="1325563"/>
          </a:xfrm>
        </p:spPr>
        <p:txBody>
          <a:bodyPr/>
          <a:lstStyle/>
          <a:p>
            <a:r>
              <a:rPr lang="es-CO" b="0" dirty="0"/>
              <a:t>Anticuerpos</a:t>
            </a:r>
          </a:p>
        </p:txBody>
      </p:sp>
      <p:pic>
        <p:nvPicPr>
          <p:cNvPr id="1026" name="Picture 2" descr="Inmunoglobulinas">
            <a:extLst>
              <a:ext uri="{FF2B5EF4-FFF2-40B4-BE49-F238E27FC236}">
                <a16:creationId xmlns:a16="http://schemas.microsoft.com/office/drawing/2014/main" id="{300FA3AA-BA36-4AC1-8B9B-0A3B3062FD3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251586" y="826477"/>
            <a:ext cx="3940414" cy="4370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ragmento cristalizable - Wikipedia, la enciclopedia libre">
            <a:extLst>
              <a:ext uri="{FF2B5EF4-FFF2-40B4-BE49-F238E27FC236}">
                <a16:creationId xmlns:a16="http://schemas.microsoft.com/office/drawing/2014/main" id="{3832656C-BF48-4AF6-A885-87D3474379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40415" y="875141"/>
            <a:ext cx="3920190" cy="4083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D56A201F-F0D8-46D1-A762-25DF8376142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95500926"/>
              </p:ext>
            </p:extLst>
          </p:nvPr>
        </p:nvGraphicFramePr>
        <p:xfrm>
          <a:off x="5307076" y="5837839"/>
          <a:ext cx="6097656" cy="923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A4159C18-E15A-4274-BA62-5C09C849B8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37809528"/>
              </p:ext>
            </p:extLst>
          </p:nvPr>
        </p:nvGraphicFramePr>
        <p:xfrm>
          <a:off x="5307076" y="5353545"/>
          <a:ext cx="6097656" cy="4498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</p:spTree>
    <p:extLst>
      <p:ext uri="{BB962C8B-B14F-4D97-AF65-F5344CB8AC3E}">
        <p14:creationId xmlns:p14="http://schemas.microsoft.com/office/powerpoint/2010/main" val="4701284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CDC890-A265-4F2E-9956-47860FAC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895" y="0"/>
            <a:ext cx="8201440" cy="1325563"/>
          </a:xfrm>
        </p:spPr>
        <p:txBody>
          <a:bodyPr/>
          <a:lstStyle/>
          <a:p>
            <a:pPr algn="ctr"/>
            <a:r>
              <a:rPr lang="es-CO" b="0" dirty="0"/>
              <a:t>Neutralización de microorganismos y toxinas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A824E5B9-483A-44C9-BA6A-8A3369998B8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71869193"/>
              </p:ext>
            </p:extLst>
          </p:nvPr>
        </p:nvGraphicFramePr>
        <p:xfrm>
          <a:off x="583895" y="1550096"/>
          <a:ext cx="5734879" cy="22494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Imagen 5">
            <a:extLst>
              <a:ext uri="{FF2B5EF4-FFF2-40B4-BE49-F238E27FC236}">
                <a16:creationId xmlns:a16="http://schemas.microsoft.com/office/drawing/2014/main" id="{CFDC361E-8ABC-4FB0-9C37-34CD2795566C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48225" y="1386000"/>
            <a:ext cx="5174179" cy="54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917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1BCB9D-E49F-48B8-8C1D-1023B82C5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76798" y="143202"/>
            <a:ext cx="10328031" cy="1325563"/>
          </a:xfrm>
        </p:spPr>
        <p:txBody>
          <a:bodyPr>
            <a:normAutofit/>
          </a:bodyPr>
          <a:lstStyle/>
          <a:p>
            <a:pPr algn="ctr"/>
            <a:r>
              <a:rPr lang="es-MX" b="0" dirty="0"/>
              <a:t>Opsonización y fagocitosis </a:t>
            </a:r>
            <a:br>
              <a:rPr lang="es-MX" b="0" dirty="0"/>
            </a:br>
            <a:r>
              <a:rPr lang="es-MX" b="0" dirty="0" err="1"/>
              <a:t>mediadapor</a:t>
            </a:r>
            <a:r>
              <a:rPr lang="es-MX" b="0" dirty="0"/>
              <a:t> anticuerpos</a:t>
            </a:r>
            <a:endParaRPr lang="es-CO" b="0" dirty="0"/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32F44DA7-6EAF-4BCD-B6E7-448A30DEC6D2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06137411"/>
              </p:ext>
            </p:extLst>
          </p:nvPr>
        </p:nvGraphicFramePr>
        <p:xfrm>
          <a:off x="386862" y="1611968"/>
          <a:ext cx="11738876" cy="16785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Imagen 4">
            <a:extLst>
              <a:ext uri="{FF2B5EF4-FFF2-40B4-BE49-F238E27FC236}">
                <a16:creationId xmlns:a16="http://schemas.microsoft.com/office/drawing/2014/main" id="{F52AF46B-55CE-4D80-A1FC-2864E79C839B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87218" y="3576875"/>
            <a:ext cx="7266496" cy="29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1427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360852-C94C-42DD-BD9F-38CB30FF6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32996" y="181274"/>
            <a:ext cx="10266485" cy="1325563"/>
          </a:xfrm>
        </p:spPr>
        <p:txBody>
          <a:bodyPr>
            <a:normAutofit/>
          </a:bodyPr>
          <a:lstStyle/>
          <a:p>
            <a:pPr algn="ctr"/>
            <a:r>
              <a:rPr lang="es-MX" b="0" dirty="0"/>
              <a:t>Opsonización y fagocitosis </a:t>
            </a:r>
            <a:br>
              <a:rPr lang="es-MX" b="0" dirty="0"/>
            </a:br>
            <a:r>
              <a:rPr lang="es-MX" b="0" dirty="0" err="1"/>
              <a:t>mediadapor</a:t>
            </a:r>
            <a:r>
              <a:rPr lang="es-MX" b="0" dirty="0"/>
              <a:t> anticuerpos</a:t>
            </a:r>
            <a:endParaRPr lang="es-CO" b="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60FE10F-3E36-4E32-AB8D-8F9FED9DB9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43556" y="1825625"/>
            <a:ext cx="5710243" cy="3849177"/>
          </a:xfrm>
        </p:spPr>
        <p:txBody>
          <a:bodyPr/>
          <a:lstStyle/>
          <a:p>
            <a:endParaRPr lang="es-CO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4EF8A04-563F-49A7-A8F3-3B0A2F0A23F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00247" y="1763402"/>
            <a:ext cx="7596172" cy="4391213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3D652A74-6F15-44E8-B0E1-B395483D5CF3}"/>
              </a:ext>
            </a:extLst>
          </p:cNvPr>
          <p:cNvSpPr/>
          <p:nvPr/>
        </p:nvSpPr>
        <p:spPr>
          <a:xfrm>
            <a:off x="4600248" y="2338755"/>
            <a:ext cx="7515552" cy="507268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29941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FE9D19-2F03-4918-8DFD-2123B0148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s-CO" b="0" dirty="0"/>
              <a:t>Inmunidad humoral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08C7B937-D515-4F05-8635-7D183440479A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08079310"/>
              </p:ext>
            </p:extLst>
          </p:nvPr>
        </p:nvGraphicFramePr>
        <p:xfrm>
          <a:off x="3115151" y="1491516"/>
          <a:ext cx="9521687" cy="50124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578378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2F440F5-A35F-4540-929A-6182FFAB1AE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CO" dirty="0"/>
              <a:t>Receptor FC más importantes en fagocitosis, son aquellos para las cadenas pesadas de IgG (FC</a:t>
            </a:r>
            <a:r>
              <a:rPr lang="el-GR" dirty="0"/>
              <a:t>γ</a:t>
            </a:r>
            <a:r>
              <a:rPr lang="es-CO" dirty="0"/>
              <a:t>), </a:t>
            </a:r>
            <a:r>
              <a:rPr lang="es-CO" b="1" dirty="0"/>
              <a:t>IgG1 e IgG3.</a:t>
            </a:r>
          </a:p>
          <a:p>
            <a:r>
              <a:rPr lang="es-CO" dirty="0"/>
              <a:t>FC</a:t>
            </a:r>
            <a:r>
              <a:rPr lang="el-GR" dirty="0"/>
              <a:t>γ</a:t>
            </a:r>
            <a:r>
              <a:rPr lang="es-CO" dirty="0"/>
              <a:t>RI (CD64, más importante).</a:t>
            </a:r>
          </a:p>
          <a:p>
            <a:r>
              <a:rPr lang="es-CO" dirty="0"/>
              <a:t>Cadena alfa y cadena gamma.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2B5459A-171C-4F3A-B447-693F8EED4CA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76808" y="933413"/>
            <a:ext cx="7515192" cy="5732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8625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A656B2-E868-4095-97F2-3A2BF7E9D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090" y="178688"/>
            <a:ext cx="8117541" cy="1325563"/>
          </a:xfrm>
        </p:spPr>
        <p:txBody>
          <a:bodyPr/>
          <a:lstStyle/>
          <a:p>
            <a:pPr algn="ctr"/>
            <a:r>
              <a:rPr lang="es-CO" b="0" dirty="0"/>
              <a:t>Citotoxidad dependiente </a:t>
            </a:r>
            <a:br>
              <a:rPr lang="es-CO" b="0" dirty="0"/>
            </a:br>
            <a:r>
              <a:rPr lang="es-CO" b="0" dirty="0"/>
              <a:t>de anticuerpos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EB7267B1-179B-48A1-A7B1-77F31F0830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6764603"/>
              </p:ext>
            </p:extLst>
          </p:nvPr>
        </p:nvGraphicFramePr>
        <p:xfrm>
          <a:off x="601167" y="1690688"/>
          <a:ext cx="11082129" cy="16928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Imagen 5">
            <a:extLst>
              <a:ext uri="{FF2B5EF4-FFF2-40B4-BE49-F238E27FC236}">
                <a16:creationId xmlns:a16="http://schemas.microsoft.com/office/drawing/2014/main" id="{F7C75C60-FD44-4EEF-8070-A35E456E0B78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92530" y="3655312"/>
            <a:ext cx="6634202" cy="30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399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55ACA7-A04B-46FF-9E39-F1EA63392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s-CO" b="0" dirty="0"/>
              <a:t>Sistema del complemento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6B0F3EF1-E1F3-4D0C-ABF0-FEF68DCB168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60729768"/>
              </p:ext>
            </p:extLst>
          </p:nvPr>
        </p:nvGraphicFramePr>
        <p:xfrm>
          <a:off x="4759302" y="1658471"/>
          <a:ext cx="7172722" cy="46888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20268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A68DA9-6FF9-41B1-AA4F-C2663ABE0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s-CO" b="0" dirty="0"/>
              <a:t>Vías de activación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B5C8EBF1-A214-4491-AAF5-E90E4DACF32F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91631257"/>
              </p:ext>
            </p:extLst>
          </p:nvPr>
        </p:nvGraphicFramePr>
        <p:xfrm>
          <a:off x="4767344" y="389540"/>
          <a:ext cx="7322080" cy="62020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235713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A46F3F-F82C-42D2-AE9C-99B2FD645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s-CO" b="0" dirty="0"/>
              <a:t>Activación de complemento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8CCDC1C-162F-4A79-9CEE-11B7C282E7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25986" y="1904756"/>
            <a:ext cx="6761922" cy="4351338"/>
          </a:xfrm>
        </p:spPr>
        <p:txBody>
          <a:bodyPr/>
          <a:lstStyle/>
          <a:p>
            <a:r>
              <a:rPr lang="es-CO" b="1" dirty="0"/>
              <a:t>Acontecimiento central es la  proteólisis de C3 </a:t>
            </a:r>
            <a:r>
              <a:rPr lang="es-CO" dirty="0"/>
              <a:t>para generar productos biológicamente activos.</a:t>
            </a:r>
          </a:p>
          <a:p>
            <a:r>
              <a:rPr lang="es-CO" dirty="0"/>
              <a:t>C3b unión a superficie celular de microrganismos.</a:t>
            </a:r>
          </a:p>
          <a:p>
            <a:r>
              <a:rPr lang="es-CO" dirty="0"/>
              <a:t>Activación de complemento depende de 2 complejos proteolíticos.</a:t>
            </a:r>
          </a:p>
          <a:p>
            <a:r>
              <a:rPr lang="es-CO" dirty="0"/>
              <a:t>C3 convertasa escinde C3 en dos fragmentos (C3a y C3b).</a:t>
            </a:r>
          </a:p>
          <a:p>
            <a:r>
              <a:rPr lang="es-CO" dirty="0"/>
              <a:t>C5 convertasa escinde C5 en C5a y C5b.</a:t>
            </a:r>
          </a:p>
          <a:p>
            <a:r>
              <a:rPr lang="es-CO" dirty="0"/>
              <a:t>Pasos inicial: origen a proteólisis de C3.</a:t>
            </a:r>
          </a:p>
          <a:p>
            <a:r>
              <a:rPr lang="es-CO" dirty="0"/>
              <a:t>Pasos final: formación de complejo proteínico que lisa las células.</a:t>
            </a:r>
          </a:p>
        </p:txBody>
      </p:sp>
    </p:spTree>
    <p:extLst>
      <p:ext uri="{BB962C8B-B14F-4D97-AF65-F5344CB8AC3E}">
        <p14:creationId xmlns:p14="http://schemas.microsoft.com/office/powerpoint/2010/main" val="29503544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26C24B-2CF2-400B-B0EA-D32FD9DAC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s-CO" b="0" dirty="0"/>
              <a:t>Vía clásica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03FB7A1D-33AC-4AF4-B5FB-DA0600FF2289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41440839"/>
              </p:ext>
            </p:extLst>
          </p:nvPr>
        </p:nvGraphicFramePr>
        <p:xfrm>
          <a:off x="5143501" y="1325563"/>
          <a:ext cx="6530772" cy="5167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989789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4EC32C-8F72-46F2-BC73-6CCBB0CE7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s-CO" b="0" dirty="0"/>
              <a:t>Vía clásica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9A68D26-CBB2-4DC4-A31B-4F00878B4177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45350252"/>
              </p:ext>
            </p:extLst>
          </p:nvPr>
        </p:nvGraphicFramePr>
        <p:xfrm>
          <a:off x="5198930" y="1150737"/>
          <a:ext cx="6752747" cy="55261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081159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008D9E85-E53C-4D1B-BB0A-55BFF63BC55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35452" y="45000"/>
            <a:ext cx="3537418" cy="6768000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8F9ACD89-F605-4554-9141-C0C023E8AD4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7046" y="1648406"/>
            <a:ext cx="4492782" cy="2985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440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5ECD81-3A2E-4D37-B9CE-C759240CA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772"/>
            <a:ext cx="10515600" cy="1325563"/>
          </a:xfrm>
        </p:spPr>
        <p:txBody>
          <a:bodyPr/>
          <a:lstStyle/>
          <a:p>
            <a:r>
              <a:rPr lang="es-CO" b="0" dirty="0"/>
              <a:t>Vía alternativa</a:t>
            </a: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6447DAAD-A3F6-4122-9588-8A2D07417267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9182286"/>
              </p:ext>
            </p:extLst>
          </p:nvPr>
        </p:nvGraphicFramePr>
        <p:xfrm>
          <a:off x="4669654" y="422031"/>
          <a:ext cx="7462711" cy="70919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62896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5981B1-82D3-4FA7-BA1B-B55E48FD2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s-CO" b="0" dirty="0"/>
              <a:t>Vía alternativa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DAD1EFFC-EC2D-4F0F-8F89-AF1CB287261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849815" y="60308"/>
            <a:ext cx="4812061" cy="6660000"/>
          </a:xfrm>
          <a:prstGeom prst="rect">
            <a:avLst/>
          </a:prstGeom>
        </p:spPr>
      </p:pic>
      <p:sp>
        <p:nvSpPr>
          <p:cNvPr id="6" name="Flecha: curvada hacia la derecha 5">
            <a:extLst>
              <a:ext uri="{FF2B5EF4-FFF2-40B4-BE49-F238E27FC236}">
                <a16:creationId xmlns:a16="http://schemas.microsoft.com/office/drawing/2014/main" id="{98C0AC8E-2195-4A53-BB41-433D2ABAFEB9}"/>
              </a:ext>
            </a:extLst>
          </p:cNvPr>
          <p:cNvSpPr/>
          <p:nvPr/>
        </p:nvSpPr>
        <p:spPr>
          <a:xfrm>
            <a:off x="1417432" y="1365856"/>
            <a:ext cx="3433628" cy="239336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251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CC826D-9B8C-41BA-9917-A135880A0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s-CO" b="0" dirty="0"/>
              <a:t>Inmunidad humoral</a:t>
            </a:r>
          </a:p>
        </p:txBody>
      </p:sp>
      <p:graphicFrame>
        <p:nvGraphicFramePr>
          <p:cNvPr id="5" name="Marcador de contenido 3">
            <a:extLst>
              <a:ext uri="{FF2B5EF4-FFF2-40B4-BE49-F238E27FC236}">
                <a16:creationId xmlns:a16="http://schemas.microsoft.com/office/drawing/2014/main" id="{C353E0E4-F99D-48C6-9BF6-DDBB06A2C03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3713430"/>
              </p:ext>
            </p:extLst>
          </p:nvPr>
        </p:nvGraphicFramePr>
        <p:xfrm>
          <a:off x="3938954" y="769800"/>
          <a:ext cx="8932983" cy="60594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223747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5150C2-4A80-45F6-A51B-5E16A4614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640"/>
            <a:ext cx="10515600" cy="1325563"/>
          </a:xfrm>
        </p:spPr>
        <p:txBody>
          <a:bodyPr/>
          <a:lstStyle/>
          <a:p>
            <a:r>
              <a:rPr lang="es-CO" b="0" dirty="0"/>
              <a:t>Vía lectina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5B883AE2-0891-45DC-BADC-BA0E02B848AC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84187485"/>
              </p:ext>
            </p:extLst>
          </p:nvPr>
        </p:nvGraphicFramePr>
        <p:xfrm>
          <a:off x="4907637" y="1600199"/>
          <a:ext cx="7005940" cy="49454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50263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0994CF-6BF8-4689-B94A-25D8A6C25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s-CO" b="0" dirty="0"/>
              <a:t>Vía lectina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96A4A62-46D7-498F-9663-F77FDACFF8E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91878" y="1690687"/>
            <a:ext cx="7557927" cy="3874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1007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A5AFEF-1B8B-49BE-8E52-0D6F6BE74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5817" y="194946"/>
            <a:ext cx="8261838" cy="1325563"/>
          </a:xfrm>
        </p:spPr>
        <p:txBody>
          <a:bodyPr/>
          <a:lstStyle/>
          <a:p>
            <a:pPr algn="ctr"/>
            <a:r>
              <a:rPr lang="es-CO" b="0" dirty="0"/>
              <a:t>Pasos finales de la activación del complemento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96200226-A455-41E9-8627-86709EBFAD02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75899482"/>
              </p:ext>
            </p:extLst>
          </p:nvPr>
        </p:nvGraphicFramePr>
        <p:xfrm>
          <a:off x="4292837" y="979072"/>
          <a:ext cx="7777243" cy="5683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51703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C00B42-0538-4CA4-90B4-390B5F5C2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354" y="241775"/>
            <a:ext cx="8297245" cy="1325563"/>
          </a:xfrm>
        </p:spPr>
        <p:txBody>
          <a:bodyPr/>
          <a:lstStyle/>
          <a:p>
            <a:pPr algn="ctr"/>
            <a:r>
              <a:rPr lang="es-CO" b="0" dirty="0"/>
              <a:t>Pasos finales de la activación del complemento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59AA5165-8A23-4A16-A725-E23BB015FE2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69654" y="2339789"/>
            <a:ext cx="7522346" cy="2706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0635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3602F0-390F-41F7-B36C-15D4B2B5E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3740" y="413385"/>
            <a:ext cx="5749533" cy="1325563"/>
          </a:xfrm>
        </p:spPr>
        <p:txBody>
          <a:bodyPr>
            <a:noAutofit/>
          </a:bodyPr>
          <a:lstStyle/>
          <a:p>
            <a:pPr algn="ctr"/>
            <a:r>
              <a:rPr lang="es-CO" b="0" dirty="0"/>
              <a:t>Pasos finales de la </a:t>
            </a:r>
            <a:br>
              <a:rPr lang="es-CO" b="0" dirty="0"/>
            </a:br>
            <a:r>
              <a:rPr lang="es-CO" b="0" dirty="0"/>
              <a:t>activación </a:t>
            </a:r>
            <a:br>
              <a:rPr lang="es-CO" b="0" dirty="0"/>
            </a:br>
            <a:r>
              <a:rPr lang="es-CO" b="0" dirty="0"/>
              <a:t>del complemento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D434B4D4-3236-4C63-87D6-0961987D483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605318" y="0"/>
            <a:ext cx="4611756" cy="6732000"/>
          </a:xfrm>
          <a:prstGeom prst="rect">
            <a:avLst/>
          </a:prstGeom>
        </p:spPr>
      </p:pic>
      <p:sp>
        <p:nvSpPr>
          <p:cNvPr id="6" name="Flecha: curvada hacia la derecha 5">
            <a:extLst>
              <a:ext uri="{FF2B5EF4-FFF2-40B4-BE49-F238E27FC236}">
                <a16:creationId xmlns:a16="http://schemas.microsoft.com/office/drawing/2014/main" id="{DEC013F9-1EA3-447C-A87D-B12D199936E9}"/>
              </a:ext>
            </a:extLst>
          </p:cNvPr>
          <p:cNvSpPr/>
          <p:nvPr/>
        </p:nvSpPr>
        <p:spPr>
          <a:xfrm>
            <a:off x="2185358" y="2130437"/>
            <a:ext cx="3044432" cy="166907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19519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93EF74-C87C-495E-921A-3905E970A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430" y="23377"/>
            <a:ext cx="8409350" cy="1325563"/>
          </a:xfrm>
        </p:spPr>
        <p:txBody>
          <a:bodyPr/>
          <a:lstStyle/>
          <a:p>
            <a:pPr algn="ctr"/>
            <a:r>
              <a:rPr lang="es-CO" b="0" dirty="0"/>
              <a:t>Pasos finales de la activación del complemento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A10FDA1-FF54-4D4E-AFFB-9F0B92AA770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42637" y="1468927"/>
            <a:ext cx="7649363" cy="448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1965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DF7B64-9FFF-4AC9-BCC1-2BDC5C771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s-CO" b="0" dirty="0"/>
              <a:t>Funciones del complemento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6A40F3C9-EDA0-4DC6-9AB3-B4ED8BC42A5F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85630385"/>
              </p:ext>
            </p:extLst>
          </p:nvPr>
        </p:nvGraphicFramePr>
        <p:xfrm>
          <a:off x="4733701" y="1424736"/>
          <a:ext cx="7295323" cy="53074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7688351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65BCED-A100-4532-857F-CC70CCF55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529" y="247395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s-CO" sz="8800" b="0" dirty="0"/>
              <a:t>Gracias</a:t>
            </a:r>
            <a:br>
              <a:rPr lang="es-CO" sz="8800" b="0" dirty="0"/>
            </a:br>
            <a:endParaRPr lang="es-CO" sz="3200" b="0" dirty="0">
              <a:solidFill>
                <a:schemeClr val="tx1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CD519543-3CF2-40E9-8373-10C935BA07E5}"/>
              </a:ext>
            </a:extLst>
          </p:cNvPr>
          <p:cNvSpPr txBox="1"/>
          <p:nvPr/>
        </p:nvSpPr>
        <p:spPr>
          <a:xfrm>
            <a:off x="2788351" y="3448995"/>
            <a:ext cx="746195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O" sz="2000" b="0" dirty="0">
                <a:solidFill>
                  <a:srgbClr val="152B48"/>
                </a:solidFill>
                <a:latin typeface="Montserrat" panose="00000500000000000000" pitchFamily="50" charset="0"/>
              </a:rPr>
              <a:t>Contacto: sneidertorres07@gmail.com</a:t>
            </a:r>
            <a:endParaRPr lang="es-CO" sz="2000" dirty="0">
              <a:solidFill>
                <a:srgbClr val="152B48"/>
              </a:solidFill>
              <a:latin typeface="Montserrat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489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A1DEB6-9DCD-4A12-93FE-CAF1D7B44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581" y="159648"/>
            <a:ext cx="7910146" cy="1325563"/>
          </a:xfrm>
        </p:spPr>
        <p:txBody>
          <a:bodyPr/>
          <a:lstStyle/>
          <a:p>
            <a:pPr algn="ctr"/>
            <a:r>
              <a:rPr lang="es-CO" b="0" dirty="0"/>
              <a:t>Paso a paso de generación de respuesta humoral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DCF1946-BA9F-4AED-B518-8E7521D561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91808" y="1944130"/>
            <a:ext cx="7400192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CO" dirty="0"/>
              <a:t>1.Linfocitos B maduros reactivos al Ag desarrollados a partir de médula ósea antes de estimulación antigénica (</a:t>
            </a:r>
            <a:r>
              <a:rPr lang="es-CO" b="1" dirty="0"/>
              <a:t>hipótesis clonal</a:t>
            </a:r>
            <a:r>
              <a:rPr lang="es-CO" dirty="0"/>
              <a:t>).</a:t>
            </a:r>
          </a:p>
          <a:p>
            <a:pPr marL="0" indent="0">
              <a:buNone/>
            </a:pPr>
            <a:r>
              <a:rPr lang="es-CO" dirty="0"/>
              <a:t>2. </a:t>
            </a:r>
            <a:r>
              <a:rPr lang="es-CO" b="1" dirty="0"/>
              <a:t>Reconocimiento de Ags </a:t>
            </a:r>
            <a:r>
              <a:rPr lang="es-CO" dirty="0"/>
              <a:t>por LB, Ag se une a los receptores de </a:t>
            </a:r>
            <a:r>
              <a:rPr lang="es-CO" b="1" dirty="0"/>
              <a:t>IgM e IgD </a:t>
            </a:r>
            <a:r>
              <a:rPr lang="es-CO" dirty="0"/>
              <a:t>de la membrana de los LB vírgenes y los activa (activación dependiente e independiente LT).</a:t>
            </a:r>
          </a:p>
          <a:p>
            <a:pPr marL="0" indent="0">
              <a:buNone/>
            </a:pPr>
            <a:r>
              <a:rPr lang="es-CO" dirty="0"/>
              <a:t>3. </a:t>
            </a:r>
            <a:r>
              <a:rPr lang="es-CO" b="1" dirty="0"/>
              <a:t>Proliferación </a:t>
            </a:r>
            <a:r>
              <a:rPr lang="es-CO" dirty="0"/>
              <a:t>(expansión del clon de linfocitos específicos de Ag).</a:t>
            </a:r>
          </a:p>
          <a:p>
            <a:pPr marL="0" indent="0">
              <a:buNone/>
            </a:pPr>
            <a:r>
              <a:rPr lang="es-CO" dirty="0"/>
              <a:t>4. </a:t>
            </a:r>
            <a:r>
              <a:rPr lang="es-CO" b="1" dirty="0"/>
              <a:t>Diferenciación</a:t>
            </a:r>
            <a:r>
              <a:rPr lang="es-CO" dirty="0"/>
              <a:t> (generación de células plasmáticas y LB de memoria), cambio de cadena pesada (LB activados producción de diferente a IgM e </a:t>
            </a:r>
            <a:r>
              <a:rPr lang="es-CO" dirty="0" err="1"/>
              <a:t>IgD</a:t>
            </a:r>
            <a:r>
              <a:rPr lang="es-CO" dirty="0"/>
              <a:t>.</a:t>
            </a:r>
          </a:p>
          <a:p>
            <a:pPr marL="0" indent="0">
              <a:buNone/>
            </a:pPr>
            <a:r>
              <a:rPr lang="es-CO" dirty="0"/>
              <a:t>5. </a:t>
            </a:r>
            <a:r>
              <a:rPr lang="es-CO" b="1" dirty="0"/>
              <a:t>Maduración de la afinidad </a:t>
            </a:r>
            <a:r>
              <a:rPr lang="es-CO" dirty="0"/>
              <a:t>(LB activados que producen Acs con mayor afinidad por Ags son seleccionados).</a:t>
            </a:r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171456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4AEE73-4B91-4243-94D3-2430E1886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086"/>
            <a:ext cx="10515600" cy="1325563"/>
          </a:xfrm>
        </p:spPr>
        <p:txBody>
          <a:bodyPr/>
          <a:lstStyle/>
          <a:p>
            <a:r>
              <a:rPr lang="es-CO" b="0" dirty="0"/>
              <a:t>Inmunidad humoral</a:t>
            </a:r>
          </a:p>
        </p:txBody>
      </p:sp>
      <p:pic>
        <p:nvPicPr>
          <p:cNvPr id="4" name="Marcador de contenido 4">
            <a:extLst>
              <a:ext uri="{FF2B5EF4-FFF2-40B4-BE49-F238E27FC236}">
                <a16:creationId xmlns:a16="http://schemas.microsoft.com/office/drawing/2014/main" id="{92802CB3-6935-40B0-BD6A-76D2031F6FF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72619" y="1480813"/>
            <a:ext cx="6823228" cy="4957242"/>
          </a:xfrm>
        </p:spPr>
      </p:pic>
    </p:spTree>
    <p:extLst>
      <p:ext uri="{BB962C8B-B14F-4D97-AF65-F5344CB8AC3E}">
        <p14:creationId xmlns:p14="http://schemas.microsoft.com/office/powerpoint/2010/main" val="1901330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39197F-3DDD-4A8F-AF75-56C13F2BD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s-CO" b="0" dirty="0"/>
              <a:t>Reconocimiento de antígeno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30F5B35-1184-427F-8D66-54F331EBB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82024" y="1825625"/>
            <a:ext cx="6761922" cy="4351338"/>
          </a:xfrm>
        </p:spPr>
        <p:txBody>
          <a:bodyPr/>
          <a:lstStyle/>
          <a:p>
            <a:r>
              <a:rPr lang="es-CO" b="1" dirty="0"/>
              <a:t>LB vírgenes </a:t>
            </a:r>
            <a:r>
              <a:rPr lang="es-CO" dirty="0"/>
              <a:t>residen en folículos de órganos linfáticos periféricos ( bazo, ganglios linfáticos, MALT), circulan en ellos en búsqueda de </a:t>
            </a:r>
            <a:r>
              <a:rPr lang="es-CO" dirty="0" err="1"/>
              <a:t>Ags</a:t>
            </a:r>
            <a:r>
              <a:rPr lang="es-CO" dirty="0"/>
              <a:t>.</a:t>
            </a:r>
          </a:p>
          <a:p>
            <a:r>
              <a:rPr lang="es-CO" dirty="0"/>
              <a:t>LB entra en los folículos, mediado por </a:t>
            </a:r>
            <a:r>
              <a:rPr lang="es-CO" b="1" dirty="0"/>
              <a:t>CXCL13</a:t>
            </a:r>
            <a:r>
              <a:rPr lang="es-CO" dirty="0"/>
              <a:t> (células dendríticas foliculares), unión a receptor de quimioquinas  CXCR5 de LB circulantes (atracción).</a:t>
            </a:r>
          </a:p>
          <a:p>
            <a:r>
              <a:rPr lang="es-CO" dirty="0"/>
              <a:t>Ags entran a órganos linfáticos secundarios tras captación por CD y se unen a receptores de antígenos especifico de LB.</a:t>
            </a:r>
          </a:p>
          <a:p>
            <a:r>
              <a:rPr lang="es-CO" dirty="0"/>
              <a:t>Receptor de Ag de LB, 2 funciones </a:t>
            </a:r>
            <a:br>
              <a:rPr lang="es-CO" dirty="0"/>
            </a:br>
            <a:r>
              <a:rPr lang="es-CO" dirty="0"/>
              <a:t>(1. agrupamiento de receptores inducidos por Ag para activación de LB, 2. receptor se une a Ag y lo interioriza en vesículas endosómicas.</a:t>
            </a:r>
          </a:p>
        </p:txBody>
      </p:sp>
    </p:spTree>
    <p:extLst>
      <p:ext uri="{BB962C8B-B14F-4D97-AF65-F5344CB8AC3E}">
        <p14:creationId xmlns:p14="http://schemas.microsoft.com/office/powerpoint/2010/main" val="561903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5401F1-052D-4046-BB3F-6F9631B8E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354" y="61546"/>
            <a:ext cx="9088315" cy="1325563"/>
          </a:xfrm>
        </p:spPr>
        <p:txBody>
          <a:bodyPr/>
          <a:lstStyle/>
          <a:p>
            <a:pPr algn="ctr"/>
            <a:r>
              <a:rPr lang="es-CO" b="0" dirty="0"/>
              <a:t>Activación de LB dependiente e independiente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8BF2F58D-2B40-4FCA-A9BC-DA79B8E04C4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1138885"/>
              </p:ext>
            </p:extLst>
          </p:nvPr>
        </p:nvGraphicFramePr>
        <p:xfrm>
          <a:off x="4820062" y="1028700"/>
          <a:ext cx="7195930" cy="57677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2950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995593-C4F5-42A6-881A-86DB6DEFB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s-CO" b="0" dirty="0"/>
              <a:t>Transducción de señales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CAA4FBF-0A3A-4B87-BC1C-B8AE1F5012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93039" y="1843209"/>
            <a:ext cx="6761922" cy="4351338"/>
          </a:xfrm>
        </p:spPr>
        <p:txBody>
          <a:bodyPr/>
          <a:lstStyle/>
          <a:p>
            <a:r>
              <a:rPr lang="es-CO" b="1" dirty="0"/>
              <a:t>Receptor de Ag de LB </a:t>
            </a:r>
            <a:r>
              <a:rPr lang="es-CO" dirty="0"/>
              <a:t>proporciona señales activadoras a un linfocito cuando dos o más moléculas receptoras se aproximan o las entrecruzan antígenos multivalentes.</a:t>
            </a:r>
          </a:p>
          <a:p>
            <a:r>
              <a:rPr lang="es-CO" dirty="0"/>
              <a:t>IgM e IgD (receptores del Ag de LB vírgenes), colas citoplasmáticas muy pequeñas formadas por 3 aa (lisina, valina y lisina).</a:t>
            </a:r>
          </a:p>
          <a:p>
            <a:r>
              <a:rPr lang="es-CO" dirty="0"/>
              <a:t>Colas pequeñas para transmisión de señales generadas por agrupamiento de </a:t>
            </a:r>
            <a:r>
              <a:rPr lang="es-CO" dirty="0" err="1"/>
              <a:t>Ig</a:t>
            </a:r>
            <a:r>
              <a:rPr lang="es-CO" dirty="0"/>
              <a:t>.</a:t>
            </a:r>
          </a:p>
          <a:p>
            <a:r>
              <a:rPr lang="es-CO" dirty="0"/>
              <a:t>Señales mediadas por Ig son transducidas por Ig alfa y beta.</a:t>
            </a:r>
          </a:p>
          <a:p>
            <a:r>
              <a:rPr lang="es-CO" dirty="0"/>
              <a:t>Complejo del receptor de linfocitos (RLB).</a:t>
            </a:r>
          </a:p>
        </p:txBody>
      </p:sp>
    </p:spTree>
    <p:extLst>
      <p:ext uri="{BB962C8B-B14F-4D97-AF65-F5344CB8AC3E}">
        <p14:creationId xmlns:p14="http://schemas.microsoft.com/office/powerpoint/2010/main" val="2535852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731384CF-5482-457D-A425-151E62004DF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38567" y="381018"/>
            <a:ext cx="7553433" cy="609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8968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CD1CFEA7-C285-4D64-B998-B77C0839C080}" vid="{BECAA0F5-D504-4101-B8E0-AAB2FE770967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PlantillaFR2021</Template>
  <TotalTime>5082</TotalTime>
  <Words>1937</Words>
  <Application>Microsoft Office PowerPoint</Application>
  <PresentationFormat>Panorámica</PresentationFormat>
  <Paragraphs>170</Paragraphs>
  <Slides>37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37</vt:i4>
      </vt:variant>
    </vt:vector>
  </HeadingPairs>
  <TitlesOfParts>
    <vt:vector size="41" baseType="lpstr">
      <vt:lpstr>Arial</vt:lpstr>
      <vt:lpstr>Calibri</vt:lpstr>
      <vt:lpstr>Montserrat</vt:lpstr>
      <vt:lpstr>Tema de Office</vt:lpstr>
      <vt:lpstr>Generación de mecanismo respuesta humoral</vt:lpstr>
      <vt:lpstr>Inmunidad humoral</vt:lpstr>
      <vt:lpstr>Inmunidad humoral</vt:lpstr>
      <vt:lpstr>Paso a paso de generación de respuesta humoral</vt:lpstr>
      <vt:lpstr>Inmunidad humoral</vt:lpstr>
      <vt:lpstr>Reconocimiento de antígeno</vt:lpstr>
      <vt:lpstr>Activación de LB dependiente e independiente</vt:lpstr>
      <vt:lpstr>Transducción de señales</vt:lpstr>
      <vt:lpstr>Presentación de PowerPoint</vt:lpstr>
      <vt:lpstr>Inmunidad humoral</vt:lpstr>
      <vt:lpstr>Inmunidad humoral</vt:lpstr>
      <vt:lpstr>Anticuerpos</vt:lpstr>
      <vt:lpstr>Anticuerpos</vt:lpstr>
      <vt:lpstr>Anticuerpos</vt:lpstr>
      <vt:lpstr>Anticuerpos</vt:lpstr>
      <vt:lpstr>Anticuerpos</vt:lpstr>
      <vt:lpstr>Neutralización de microorganismos y toxinas</vt:lpstr>
      <vt:lpstr>Opsonización y fagocitosis  mediadapor anticuerpos</vt:lpstr>
      <vt:lpstr>Opsonización y fagocitosis  mediadapor anticuerpos</vt:lpstr>
      <vt:lpstr>Presentación de PowerPoint</vt:lpstr>
      <vt:lpstr>Citotoxidad dependiente  de anticuerpos</vt:lpstr>
      <vt:lpstr>Sistema del complemento</vt:lpstr>
      <vt:lpstr>Vías de activación</vt:lpstr>
      <vt:lpstr>Activación de complemento</vt:lpstr>
      <vt:lpstr>Vía clásica</vt:lpstr>
      <vt:lpstr>Vía clásica</vt:lpstr>
      <vt:lpstr>Presentación de PowerPoint</vt:lpstr>
      <vt:lpstr>Vía alternativa</vt:lpstr>
      <vt:lpstr>Vía alternativa</vt:lpstr>
      <vt:lpstr>Vía lectina</vt:lpstr>
      <vt:lpstr>Vía lectina</vt:lpstr>
      <vt:lpstr>Pasos finales de la activación del complemento</vt:lpstr>
      <vt:lpstr>Pasos finales de la activación del complemento</vt:lpstr>
      <vt:lpstr>Pasos finales de la  activación  del complemento</vt:lpstr>
      <vt:lpstr>Pasos finales de la activación del complemento</vt:lpstr>
      <vt:lpstr>Funciones del complemento</vt:lpstr>
      <vt:lpstr>Gracias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Mecanismo efector de la inmunidad celular</dc:title>
  <dc:creator>SNEIDER ALEXANDER TORRES SOTO</dc:creator>
  <cp:lastModifiedBy>User</cp:lastModifiedBy>
  <cp:revision>236</cp:revision>
  <dcterms:created xsi:type="dcterms:W3CDTF">2021-05-09T16:18:41Z</dcterms:created>
  <dcterms:modified xsi:type="dcterms:W3CDTF">2021-06-28T16:07:44Z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915851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