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355" r:id="rId2"/>
    <p:sldId id="356" r:id="rId3"/>
    <p:sldId id="357" r:id="rId4"/>
    <p:sldId id="358" r:id="rId5"/>
    <p:sldId id="359" r:id="rId6"/>
    <p:sldId id="360" r:id="rId7"/>
    <p:sldId id="361" r:id="rId8"/>
    <p:sldId id="362" r:id="rId9"/>
    <p:sldId id="363" r:id="rId10"/>
    <p:sldId id="364" r:id="rId11"/>
    <p:sldId id="365" r:id="rId12"/>
    <p:sldId id="366" r:id="rId13"/>
    <p:sldId id="367" r:id="rId14"/>
    <p:sldId id="368" r:id="rId15"/>
    <p:sldId id="369" r:id="rId16"/>
    <p:sldId id="370" r:id="rId17"/>
    <p:sldId id="371" r:id="rId18"/>
    <p:sldId id="372"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Garamond" panose="02020404030301010803" pitchFamily="18" charset="0"/>
      <p:regular r:id="rId25"/>
      <p:bold r:id="rId26"/>
      <p:italic r:id="rId27"/>
      <p:boldItalic r:id="rId28"/>
    </p:embeddedFont>
    <p:embeddedFont>
      <p:font typeface="Montserrat" panose="02000505000000020004"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36" roundtripDataSignature="AMtx7miF0uEQ4TpKJ5aSmAJY/HEv/+Zu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DDC801A-F341-45B5-8FC9-01417E91DA4B}">
  <a:tblStyle styleId="{4DDC801A-F341-45B5-8FC9-01417E91DA4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138"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13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136"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13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Montserrat"/>
                <a:ea typeface="Montserrat"/>
                <a:cs typeface="Montserrat"/>
                <a:sym typeface="Montserrat"/>
              </a:defRPr>
            </a:lvl1pPr>
            <a:lvl2pPr marL="914400" marR="0" lvl="1" indent="-228600" algn="l" rtl="0">
              <a:spcBef>
                <a:spcPts val="0"/>
              </a:spcBef>
              <a:spcAft>
                <a:spcPts val="0"/>
              </a:spcAft>
              <a:buSzPts val="1400"/>
              <a:buNone/>
              <a:defRPr sz="1200" b="0" i="0" u="none" strike="noStrike" cap="none">
                <a:solidFill>
                  <a:schemeClr val="dk1"/>
                </a:solidFill>
                <a:latin typeface="Montserrat"/>
                <a:ea typeface="Montserrat"/>
                <a:cs typeface="Montserrat"/>
                <a:sym typeface="Montserrat"/>
              </a:defRPr>
            </a:lvl2pPr>
            <a:lvl3pPr marL="1371600" marR="0" lvl="2" indent="-228600" algn="l" rtl="0">
              <a:spcBef>
                <a:spcPts val="0"/>
              </a:spcBef>
              <a:spcAft>
                <a:spcPts val="0"/>
              </a:spcAft>
              <a:buSzPts val="1400"/>
              <a:buNone/>
              <a:defRPr sz="1200" b="0" i="0" u="none" strike="noStrike" cap="none">
                <a:solidFill>
                  <a:schemeClr val="dk1"/>
                </a:solidFill>
                <a:latin typeface="Montserrat"/>
                <a:ea typeface="Montserrat"/>
                <a:cs typeface="Montserrat"/>
                <a:sym typeface="Montserrat"/>
              </a:defRPr>
            </a:lvl3pPr>
            <a:lvl4pPr marL="1828800" marR="0" lvl="3" indent="-228600" algn="l" rtl="0">
              <a:spcBef>
                <a:spcPts val="0"/>
              </a:spcBef>
              <a:spcAft>
                <a:spcPts val="0"/>
              </a:spcAft>
              <a:buSzPts val="1400"/>
              <a:buNone/>
              <a:defRPr sz="1200" b="0" i="0" u="none" strike="noStrike" cap="none">
                <a:solidFill>
                  <a:schemeClr val="dk1"/>
                </a:solidFill>
                <a:latin typeface="Montserrat"/>
                <a:ea typeface="Montserrat"/>
                <a:cs typeface="Montserrat"/>
                <a:sym typeface="Montserrat"/>
              </a:defRPr>
            </a:lvl4pPr>
            <a:lvl5pPr marL="2286000" marR="0" lvl="4" indent="-228600" algn="l" rtl="0">
              <a:spcBef>
                <a:spcPts val="0"/>
              </a:spcBef>
              <a:spcAft>
                <a:spcPts val="0"/>
              </a:spcAft>
              <a:buSzPts val="1400"/>
              <a:buNone/>
              <a:defRPr sz="1200" b="0" i="0" u="none" strike="noStrike" cap="none">
                <a:solidFill>
                  <a:schemeClr val="dk1"/>
                </a:solidFill>
                <a:latin typeface="Montserrat"/>
                <a:ea typeface="Montserrat"/>
                <a:cs typeface="Montserrat"/>
                <a:sym typeface="Montserrat"/>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CO" sz="1200" b="0" i="0" u="none" strike="noStrike" cap="none">
                <a:solidFill>
                  <a:schemeClr val="dk1"/>
                </a:solidFill>
                <a:latin typeface="Montserrat"/>
                <a:ea typeface="Montserrat"/>
                <a:cs typeface="Montserrat"/>
                <a:sym typeface="Montserrat"/>
              </a:rPr>
              <a:t>‹Nº›</a:t>
            </a:fld>
            <a:endParaRPr sz="1200" b="0" i="0" u="none" strike="noStrike" cap="none">
              <a:solidFill>
                <a:schemeClr val="dk1"/>
              </a:solidFill>
              <a:latin typeface="Montserrat"/>
              <a:ea typeface="Montserrat"/>
              <a:cs typeface="Montserrat"/>
              <a:sym typeface="Montserrat"/>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p10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8" name="Google Shape;928;p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p10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3" name="Google Shape;993;p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p1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0" name="Google Shape;1000;p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p1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7" name="Google Shape;1007;p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p1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4" name="Google Shape;1014;p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Google Shape;1020;p1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1" name="Google Shape;1021;p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7"/>
        <p:cNvGrpSpPr/>
        <p:nvPr/>
      </p:nvGrpSpPr>
      <p:grpSpPr>
        <a:xfrm>
          <a:off x="0" y="0"/>
          <a:ext cx="0" cy="0"/>
          <a:chOff x="0" y="0"/>
          <a:chExt cx="0" cy="0"/>
        </a:xfrm>
      </p:grpSpPr>
      <p:sp>
        <p:nvSpPr>
          <p:cNvPr id="1028" name="Google Shape;1028;p1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9" name="Google Shape;1029;p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p1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7" name="Google Shape;1037;p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p1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4" name="Google Shape;1044;p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p1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1" name="Google Shape;1051;p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p10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4" name="Google Shape;934;p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p10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1" name="Google Shape;941;p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p10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8" name="Google Shape;948;p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p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5" name="Google Shape;955;p10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6" name="Google Shape;956;p10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p10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3" name="Google Shape;963;p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10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0" name="Google Shape;970;p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p10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9" name="Google Shape;979;p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
        <p:cNvGrpSpPr/>
        <p:nvPr/>
      </p:nvGrpSpPr>
      <p:grpSpPr>
        <a:xfrm>
          <a:off x="0" y="0"/>
          <a:ext cx="0" cy="0"/>
          <a:chOff x="0" y="0"/>
          <a:chExt cx="0" cy="0"/>
        </a:xfrm>
      </p:grpSpPr>
      <p:sp>
        <p:nvSpPr>
          <p:cNvPr id="985" name="Google Shape;985;p10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6" name="Google Shape;986;p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1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AAA7"/>
              </a:buClr>
              <a:buSzPts val="6000"/>
              <a:buFont typeface="Montserrat"/>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19"/>
          <p:cNvSpPr txBox="1">
            <a:spLocks noGrp="1"/>
          </p:cNvSpPr>
          <p:nvPr>
            <p:ph type="subTitle" idx="1"/>
          </p:nvPr>
        </p:nvSpPr>
        <p:spPr>
          <a:xfrm>
            <a:off x="4038600" y="3602038"/>
            <a:ext cx="66294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152B48"/>
              </a:buClr>
              <a:buSzPts val="2400"/>
              <a:buNone/>
              <a:defRPr sz="2400"/>
            </a:lvl1pPr>
            <a:lvl2pPr lvl="1" algn="ctr">
              <a:lnSpc>
                <a:spcPct val="90000"/>
              </a:lnSpc>
              <a:spcBef>
                <a:spcPts val="500"/>
              </a:spcBef>
              <a:spcAft>
                <a:spcPts val="0"/>
              </a:spcAft>
              <a:buClr>
                <a:srgbClr val="152B48"/>
              </a:buClr>
              <a:buSzPts val="2000"/>
              <a:buNone/>
              <a:defRPr sz="2000"/>
            </a:lvl2pPr>
            <a:lvl3pPr lvl="2" algn="ctr">
              <a:lnSpc>
                <a:spcPct val="90000"/>
              </a:lnSpc>
              <a:spcBef>
                <a:spcPts val="500"/>
              </a:spcBef>
              <a:spcAft>
                <a:spcPts val="0"/>
              </a:spcAft>
              <a:buClr>
                <a:srgbClr val="152B48"/>
              </a:buClr>
              <a:buSzPts val="1800"/>
              <a:buNone/>
              <a:defRPr sz="1800"/>
            </a:lvl3pPr>
            <a:lvl4pPr lvl="3" algn="ctr">
              <a:lnSpc>
                <a:spcPct val="90000"/>
              </a:lnSpc>
              <a:spcBef>
                <a:spcPts val="500"/>
              </a:spcBef>
              <a:spcAft>
                <a:spcPts val="0"/>
              </a:spcAft>
              <a:buClr>
                <a:srgbClr val="152B48"/>
              </a:buClr>
              <a:buSzPts val="1600"/>
              <a:buNone/>
              <a:defRPr sz="1600"/>
            </a:lvl4pPr>
            <a:lvl5pPr lvl="4" algn="ctr">
              <a:lnSpc>
                <a:spcPct val="90000"/>
              </a:lnSpc>
              <a:spcBef>
                <a:spcPts val="500"/>
              </a:spcBef>
              <a:spcAft>
                <a:spcPts val="0"/>
              </a:spcAft>
              <a:buClr>
                <a:srgbClr val="152B48"/>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os objetos">
  <p:cSld name="Dos objetos">
    <p:spTree>
      <p:nvGrpSpPr>
        <p:cNvPr id="1" name="Shape 21"/>
        <p:cNvGrpSpPr/>
        <p:nvPr/>
      </p:nvGrpSpPr>
      <p:grpSpPr>
        <a:xfrm>
          <a:off x="0" y="0"/>
          <a:ext cx="0" cy="0"/>
          <a:chOff x="0" y="0"/>
          <a:chExt cx="0" cy="0"/>
        </a:xfrm>
      </p:grpSpPr>
      <p:sp>
        <p:nvSpPr>
          <p:cNvPr id="22" name="Google Shape;22;p1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AAA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20"/>
          <p:cNvSpPr txBox="1">
            <a:spLocks noGrp="1"/>
          </p:cNvSpPr>
          <p:nvPr>
            <p:ph type="body" idx="1"/>
          </p:nvPr>
        </p:nvSpPr>
        <p:spPr>
          <a:xfrm>
            <a:off x="4591878" y="1825625"/>
            <a:ext cx="6761922"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52B48"/>
              </a:buClr>
              <a:buSzPts val="1800"/>
              <a:buChar char="•"/>
              <a:defRPr/>
            </a:lvl1pPr>
            <a:lvl2pPr marL="914400" lvl="1" indent="-342900" algn="l">
              <a:lnSpc>
                <a:spcPct val="90000"/>
              </a:lnSpc>
              <a:spcBef>
                <a:spcPts val="500"/>
              </a:spcBef>
              <a:spcAft>
                <a:spcPts val="0"/>
              </a:spcAft>
              <a:buClr>
                <a:srgbClr val="152B48"/>
              </a:buClr>
              <a:buSzPts val="1800"/>
              <a:buChar char="•"/>
              <a:defRPr/>
            </a:lvl2pPr>
            <a:lvl3pPr marL="1371600" lvl="2" indent="-342900" algn="l">
              <a:lnSpc>
                <a:spcPct val="90000"/>
              </a:lnSpc>
              <a:spcBef>
                <a:spcPts val="500"/>
              </a:spcBef>
              <a:spcAft>
                <a:spcPts val="0"/>
              </a:spcAft>
              <a:buClr>
                <a:srgbClr val="152B48"/>
              </a:buClr>
              <a:buSzPts val="1800"/>
              <a:buChar char="•"/>
              <a:defRPr/>
            </a:lvl3pPr>
            <a:lvl4pPr marL="1828800" lvl="3" indent="-342900" algn="l">
              <a:lnSpc>
                <a:spcPct val="90000"/>
              </a:lnSpc>
              <a:spcBef>
                <a:spcPts val="500"/>
              </a:spcBef>
              <a:spcAft>
                <a:spcPts val="0"/>
              </a:spcAft>
              <a:buClr>
                <a:srgbClr val="152B48"/>
              </a:buClr>
              <a:buSzPts val="1800"/>
              <a:buChar char="•"/>
              <a:defRPr/>
            </a:lvl4pPr>
            <a:lvl5pPr marL="2286000" lvl="4" indent="-342900" algn="l">
              <a:lnSpc>
                <a:spcPct val="90000"/>
              </a:lnSpc>
              <a:spcBef>
                <a:spcPts val="500"/>
              </a:spcBef>
              <a:spcAft>
                <a:spcPts val="0"/>
              </a:spcAft>
              <a:buClr>
                <a:srgbClr val="152B4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Dos objetos" type="twoObj">
  <p:cSld name="TWO_OBJECTS">
    <p:spTree>
      <p:nvGrpSpPr>
        <p:cNvPr id="1" name="Shape 37"/>
        <p:cNvGrpSpPr/>
        <p:nvPr/>
      </p:nvGrpSpPr>
      <p:grpSpPr>
        <a:xfrm>
          <a:off x="0" y="0"/>
          <a:ext cx="0" cy="0"/>
          <a:chOff x="0" y="0"/>
          <a:chExt cx="0" cy="0"/>
        </a:xfrm>
      </p:grpSpPr>
      <p:sp>
        <p:nvSpPr>
          <p:cNvPr id="38" name="Google Shape;38;p1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AAA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52B48"/>
              </a:buClr>
              <a:buSzPts val="1800"/>
              <a:buChar char="•"/>
              <a:defRPr/>
            </a:lvl1pPr>
            <a:lvl2pPr marL="914400" lvl="1" indent="-342900" algn="l">
              <a:lnSpc>
                <a:spcPct val="90000"/>
              </a:lnSpc>
              <a:spcBef>
                <a:spcPts val="500"/>
              </a:spcBef>
              <a:spcAft>
                <a:spcPts val="0"/>
              </a:spcAft>
              <a:buClr>
                <a:srgbClr val="152B48"/>
              </a:buClr>
              <a:buSzPts val="1800"/>
              <a:buChar char="•"/>
              <a:defRPr/>
            </a:lvl2pPr>
            <a:lvl3pPr marL="1371600" lvl="2" indent="-342900" algn="l">
              <a:lnSpc>
                <a:spcPct val="90000"/>
              </a:lnSpc>
              <a:spcBef>
                <a:spcPts val="500"/>
              </a:spcBef>
              <a:spcAft>
                <a:spcPts val="0"/>
              </a:spcAft>
              <a:buClr>
                <a:srgbClr val="152B48"/>
              </a:buClr>
              <a:buSzPts val="1800"/>
              <a:buChar char="•"/>
              <a:defRPr/>
            </a:lvl3pPr>
            <a:lvl4pPr marL="1828800" lvl="3" indent="-342900" algn="l">
              <a:lnSpc>
                <a:spcPct val="90000"/>
              </a:lnSpc>
              <a:spcBef>
                <a:spcPts val="500"/>
              </a:spcBef>
              <a:spcAft>
                <a:spcPts val="0"/>
              </a:spcAft>
              <a:buClr>
                <a:srgbClr val="152B48"/>
              </a:buClr>
              <a:buSzPts val="1800"/>
              <a:buChar char="•"/>
              <a:defRPr/>
            </a:lvl4pPr>
            <a:lvl5pPr marL="2286000" lvl="4" indent="-342900" algn="l">
              <a:lnSpc>
                <a:spcPct val="90000"/>
              </a:lnSpc>
              <a:spcBef>
                <a:spcPts val="500"/>
              </a:spcBef>
              <a:spcAft>
                <a:spcPts val="0"/>
              </a:spcAft>
              <a:buClr>
                <a:srgbClr val="152B4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52B48"/>
              </a:buClr>
              <a:buSzPts val="1800"/>
              <a:buChar char="•"/>
              <a:defRPr/>
            </a:lvl1pPr>
            <a:lvl2pPr marL="914400" lvl="1" indent="-342900" algn="l">
              <a:lnSpc>
                <a:spcPct val="90000"/>
              </a:lnSpc>
              <a:spcBef>
                <a:spcPts val="500"/>
              </a:spcBef>
              <a:spcAft>
                <a:spcPts val="0"/>
              </a:spcAft>
              <a:buClr>
                <a:srgbClr val="152B48"/>
              </a:buClr>
              <a:buSzPts val="1800"/>
              <a:buChar char="•"/>
              <a:defRPr/>
            </a:lvl2pPr>
            <a:lvl3pPr marL="1371600" lvl="2" indent="-342900" algn="l">
              <a:lnSpc>
                <a:spcPct val="90000"/>
              </a:lnSpc>
              <a:spcBef>
                <a:spcPts val="500"/>
              </a:spcBef>
              <a:spcAft>
                <a:spcPts val="0"/>
              </a:spcAft>
              <a:buClr>
                <a:srgbClr val="152B48"/>
              </a:buClr>
              <a:buSzPts val="1800"/>
              <a:buChar char="•"/>
              <a:defRPr/>
            </a:lvl3pPr>
            <a:lvl4pPr marL="1828800" lvl="3" indent="-342900" algn="l">
              <a:lnSpc>
                <a:spcPct val="90000"/>
              </a:lnSpc>
              <a:spcBef>
                <a:spcPts val="500"/>
              </a:spcBef>
              <a:spcAft>
                <a:spcPts val="0"/>
              </a:spcAft>
              <a:buClr>
                <a:srgbClr val="152B48"/>
              </a:buClr>
              <a:buSzPts val="1800"/>
              <a:buChar char="•"/>
              <a:defRPr/>
            </a:lvl4pPr>
            <a:lvl5pPr marL="2286000" lvl="4" indent="-342900" algn="l">
              <a:lnSpc>
                <a:spcPct val="90000"/>
              </a:lnSpc>
              <a:spcBef>
                <a:spcPts val="500"/>
              </a:spcBef>
              <a:spcAft>
                <a:spcPts val="0"/>
              </a:spcAft>
              <a:buClr>
                <a:srgbClr val="152B4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y objetos">
  <p:cSld name="Título y objetos">
    <p:spTree>
      <p:nvGrpSpPr>
        <p:cNvPr id="1" name="Shape 49"/>
        <p:cNvGrpSpPr/>
        <p:nvPr/>
      </p:nvGrpSpPr>
      <p:grpSpPr>
        <a:xfrm>
          <a:off x="0" y="0"/>
          <a:ext cx="0" cy="0"/>
          <a:chOff x="0" y="0"/>
          <a:chExt cx="0" cy="0"/>
        </a:xfrm>
      </p:grpSpPr>
      <p:sp>
        <p:nvSpPr>
          <p:cNvPr id="50" name="Google Shape;50;p1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AAA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25"/>
          <p:cNvSpPr txBox="1">
            <a:spLocks noGrp="1"/>
          </p:cNvSpPr>
          <p:nvPr>
            <p:ph type="body" idx="1"/>
          </p:nvPr>
        </p:nvSpPr>
        <p:spPr>
          <a:xfrm>
            <a:off x="685801" y="1825625"/>
            <a:ext cx="10667997" cy="209039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rgbClr val="152B48"/>
              </a:buClr>
              <a:buSzPts val="2000"/>
              <a:buChar char="•"/>
              <a:defRPr sz="2000"/>
            </a:lvl1pPr>
            <a:lvl2pPr marL="914400" lvl="1" indent="-355600" algn="l">
              <a:lnSpc>
                <a:spcPct val="90000"/>
              </a:lnSpc>
              <a:spcBef>
                <a:spcPts val="500"/>
              </a:spcBef>
              <a:spcAft>
                <a:spcPts val="0"/>
              </a:spcAft>
              <a:buClr>
                <a:srgbClr val="152B48"/>
              </a:buClr>
              <a:buSzPts val="2000"/>
              <a:buChar char="•"/>
              <a:defRPr sz="2000"/>
            </a:lvl2pPr>
            <a:lvl3pPr marL="1371600" lvl="2" indent="-355600" algn="l">
              <a:lnSpc>
                <a:spcPct val="90000"/>
              </a:lnSpc>
              <a:spcBef>
                <a:spcPts val="500"/>
              </a:spcBef>
              <a:spcAft>
                <a:spcPts val="0"/>
              </a:spcAft>
              <a:buClr>
                <a:srgbClr val="152B48"/>
              </a:buClr>
              <a:buSzPts val="2000"/>
              <a:buChar char="•"/>
              <a:defRPr sz="2000"/>
            </a:lvl3pPr>
            <a:lvl4pPr marL="1828800" lvl="3" indent="-355600" algn="l">
              <a:lnSpc>
                <a:spcPct val="90000"/>
              </a:lnSpc>
              <a:spcBef>
                <a:spcPts val="500"/>
              </a:spcBef>
              <a:spcAft>
                <a:spcPts val="0"/>
              </a:spcAft>
              <a:buClr>
                <a:srgbClr val="152B48"/>
              </a:buClr>
              <a:buSzPts val="2000"/>
              <a:buChar char="•"/>
              <a:defRPr sz="2000"/>
            </a:lvl4pPr>
            <a:lvl5pPr marL="2286000" lvl="4" indent="-355600" algn="l">
              <a:lnSpc>
                <a:spcPct val="90000"/>
              </a:lnSpc>
              <a:spcBef>
                <a:spcPts val="500"/>
              </a:spcBef>
              <a:spcAft>
                <a:spcPts val="0"/>
              </a:spcAft>
              <a:buClr>
                <a:srgbClr val="152B48"/>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
        <p:nvSpPr>
          <p:cNvPr id="55" name="Google Shape;55;p125"/>
          <p:cNvSpPr txBox="1">
            <a:spLocks noGrp="1"/>
          </p:cNvSpPr>
          <p:nvPr>
            <p:ph type="body" idx="2"/>
          </p:nvPr>
        </p:nvSpPr>
        <p:spPr>
          <a:xfrm>
            <a:off x="4669654" y="3916017"/>
            <a:ext cx="6684145" cy="241334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52B48"/>
              </a:buClr>
              <a:buSzPts val="1800"/>
              <a:buChar char="•"/>
              <a:defRPr/>
            </a:lvl1pPr>
            <a:lvl2pPr marL="914400" lvl="1" indent="-342900" algn="l">
              <a:lnSpc>
                <a:spcPct val="90000"/>
              </a:lnSpc>
              <a:spcBef>
                <a:spcPts val="500"/>
              </a:spcBef>
              <a:spcAft>
                <a:spcPts val="0"/>
              </a:spcAft>
              <a:buClr>
                <a:srgbClr val="152B48"/>
              </a:buClr>
              <a:buSzPts val="1800"/>
              <a:buChar char="•"/>
              <a:defRPr/>
            </a:lvl2pPr>
            <a:lvl3pPr marL="1371600" lvl="2" indent="-342900" algn="l">
              <a:lnSpc>
                <a:spcPct val="90000"/>
              </a:lnSpc>
              <a:spcBef>
                <a:spcPts val="500"/>
              </a:spcBef>
              <a:spcAft>
                <a:spcPts val="0"/>
              </a:spcAft>
              <a:buClr>
                <a:srgbClr val="152B48"/>
              </a:buClr>
              <a:buSzPts val="1800"/>
              <a:buChar char="•"/>
              <a:defRPr/>
            </a:lvl3pPr>
            <a:lvl4pPr marL="1828800" lvl="3" indent="-342900" algn="l">
              <a:lnSpc>
                <a:spcPct val="90000"/>
              </a:lnSpc>
              <a:spcBef>
                <a:spcPts val="500"/>
              </a:spcBef>
              <a:spcAft>
                <a:spcPts val="0"/>
              </a:spcAft>
              <a:buClr>
                <a:srgbClr val="152B48"/>
              </a:buClr>
              <a:buSzPts val="1800"/>
              <a:buChar char="•"/>
              <a:defRPr/>
            </a:lvl4pPr>
            <a:lvl5pPr marL="2286000" lvl="4" indent="-342900" algn="l">
              <a:lnSpc>
                <a:spcPct val="90000"/>
              </a:lnSpc>
              <a:spcBef>
                <a:spcPts val="500"/>
              </a:spcBef>
              <a:spcAft>
                <a:spcPts val="0"/>
              </a:spcAft>
              <a:buClr>
                <a:srgbClr val="152B4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70"/>
        <p:cNvGrpSpPr/>
        <p:nvPr/>
      </p:nvGrpSpPr>
      <p:grpSpPr>
        <a:xfrm>
          <a:off x="0" y="0"/>
          <a:ext cx="0" cy="0"/>
          <a:chOff x="0" y="0"/>
          <a:chExt cx="0" cy="0"/>
        </a:xfrm>
      </p:grpSpPr>
      <p:sp>
        <p:nvSpPr>
          <p:cNvPr id="71" name="Google Shape;71;p128"/>
          <p:cNvSpPr txBox="1">
            <a:spLocks noGrp="1"/>
          </p:cNvSpPr>
          <p:nvPr>
            <p:ph type="title"/>
          </p:nvPr>
        </p:nvSpPr>
        <p:spPr>
          <a:xfrm>
            <a:off x="831850" y="1709738"/>
            <a:ext cx="10515600" cy="195780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AAA7"/>
              </a:buClr>
              <a:buSzPts val="6000"/>
              <a:buFont typeface="Montserrat"/>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28"/>
          <p:cNvSpPr txBox="1">
            <a:spLocks noGrp="1"/>
          </p:cNvSpPr>
          <p:nvPr>
            <p:ph type="body" idx="1"/>
          </p:nvPr>
        </p:nvSpPr>
        <p:spPr>
          <a:xfrm>
            <a:off x="4313582" y="3675063"/>
            <a:ext cx="7040217"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52B48"/>
              </a:buClr>
              <a:buSzPts val="2400"/>
              <a:buNone/>
              <a:defRPr sz="2400">
                <a:solidFill>
                  <a:srgbClr val="152B4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3" name="Google Shape;73;p1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p:cSld name="Comparación">
    <p:spTree>
      <p:nvGrpSpPr>
        <p:cNvPr id="1" name="Shape 76"/>
        <p:cNvGrpSpPr/>
        <p:nvPr/>
      </p:nvGrpSpPr>
      <p:grpSpPr>
        <a:xfrm>
          <a:off x="0" y="0"/>
          <a:ext cx="0" cy="0"/>
          <a:chOff x="0" y="0"/>
          <a:chExt cx="0" cy="0"/>
        </a:xfrm>
      </p:grpSpPr>
      <p:sp>
        <p:nvSpPr>
          <p:cNvPr id="77" name="Google Shape;77;p1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AAA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29"/>
          <p:cNvSpPr txBox="1">
            <a:spLocks noGrp="1"/>
          </p:cNvSpPr>
          <p:nvPr>
            <p:ph type="body" idx="1"/>
          </p:nvPr>
        </p:nvSpPr>
        <p:spPr>
          <a:xfrm>
            <a:off x="4562061" y="1681163"/>
            <a:ext cx="679332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52B48"/>
              </a:buClr>
              <a:buSzPts val="2800"/>
              <a:buNone/>
              <a:defRPr sz="2800" b="1"/>
            </a:lvl1pPr>
            <a:lvl2pPr marL="914400" lvl="1" indent="-228600" algn="l">
              <a:lnSpc>
                <a:spcPct val="90000"/>
              </a:lnSpc>
              <a:spcBef>
                <a:spcPts val="500"/>
              </a:spcBef>
              <a:spcAft>
                <a:spcPts val="0"/>
              </a:spcAft>
              <a:buClr>
                <a:srgbClr val="152B48"/>
              </a:buClr>
              <a:buSzPts val="2000"/>
              <a:buNone/>
              <a:defRPr sz="2000" b="1"/>
            </a:lvl2pPr>
            <a:lvl3pPr marL="1371600" lvl="2" indent="-228600" algn="l">
              <a:lnSpc>
                <a:spcPct val="90000"/>
              </a:lnSpc>
              <a:spcBef>
                <a:spcPts val="500"/>
              </a:spcBef>
              <a:spcAft>
                <a:spcPts val="0"/>
              </a:spcAft>
              <a:buClr>
                <a:srgbClr val="152B48"/>
              </a:buClr>
              <a:buSzPts val="1800"/>
              <a:buNone/>
              <a:defRPr sz="1800" b="1"/>
            </a:lvl3pPr>
            <a:lvl4pPr marL="1828800" lvl="3" indent="-228600" algn="l">
              <a:lnSpc>
                <a:spcPct val="90000"/>
              </a:lnSpc>
              <a:spcBef>
                <a:spcPts val="500"/>
              </a:spcBef>
              <a:spcAft>
                <a:spcPts val="0"/>
              </a:spcAft>
              <a:buClr>
                <a:srgbClr val="152B48"/>
              </a:buClr>
              <a:buSzPts val="1600"/>
              <a:buNone/>
              <a:defRPr sz="1600" b="1"/>
            </a:lvl4pPr>
            <a:lvl5pPr marL="2286000" lvl="4" indent="-228600" algn="l">
              <a:lnSpc>
                <a:spcPct val="90000"/>
              </a:lnSpc>
              <a:spcBef>
                <a:spcPts val="500"/>
              </a:spcBef>
              <a:spcAft>
                <a:spcPts val="0"/>
              </a:spcAft>
              <a:buClr>
                <a:srgbClr val="152B48"/>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9" name="Google Shape;79;p129"/>
          <p:cNvSpPr txBox="1">
            <a:spLocks noGrp="1"/>
          </p:cNvSpPr>
          <p:nvPr>
            <p:ph type="body" idx="2"/>
          </p:nvPr>
        </p:nvSpPr>
        <p:spPr>
          <a:xfrm>
            <a:off x="4562061" y="2505075"/>
            <a:ext cx="679332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52B48"/>
              </a:buClr>
              <a:buSzPts val="1800"/>
              <a:buChar char="•"/>
              <a:defRPr/>
            </a:lvl1pPr>
            <a:lvl2pPr marL="914400" lvl="1" indent="-342900" algn="l">
              <a:lnSpc>
                <a:spcPct val="90000"/>
              </a:lnSpc>
              <a:spcBef>
                <a:spcPts val="500"/>
              </a:spcBef>
              <a:spcAft>
                <a:spcPts val="0"/>
              </a:spcAft>
              <a:buClr>
                <a:srgbClr val="152B48"/>
              </a:buClr>
              <a:buSzPts val="1800"/>
              <a:buChar char="•"/>
              <a:defRPr/>
            </a:lvl2pPr>
            <a:lvl3pPr marL="1371600" lvl="2" indent="-342900" algn="l">
              <a:lnSpc>
                <a:spcPct val="90000"/>
              </a:lnSpc>
              <a:spcBef>
                <a:spcPts val="500"/>
              </a:spcBef>
              <a:spcAft>
                <a:spcPts val="0"/>
              </a:spcAft>
              <a:buClr>
                <a:srgbClr val="152B48"/>
              </a:buClr>
              <a:buSzPts val="1800"/>
              <a:buChar char="•"/>
              <a:defRPr/>
            </a:lvl3pPr>
            <a:lvl4pPr marL="1828800" lvl="3" indent="-342900" algn="l">
              <a:lnSpc>
                <a:spcPct val="90000"/>
              </a:lnSpc>
              <a:spcBef>
                <a:spcPts val="500"/>
              </a:spcBef>
              <a:spcAft>
                <a:spcPts val="0"/>
              </a:spcAft>
              <a:buClr>
                <a:srgbClr val="152B48"/>
              </a:buClr>
              <a:buSzPts val="1800"/>
              <a:buChar char="•"/>
              <a:defRPr/>
            </a:lvl4pPr>
            <a:lvl5pPr marL="2286000" lvl="4" indent="-342900" algn="l">
              <a:lnSpc>
                <a:spcPct val="90000"/>
              </a:lnSpc>
              <a:spcBef>
                <a:spcPts val="500"/>
              </a:spcBef>
              <a:spcAft>
                <a:spcPts val="0"/>
              </a:spcAft>
              <a:buClr>
                <a:srgbClr val="152B4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83"/>
        <p:cNvGrpSpPr/>
        <p:nvPr/>
      </p:nvGrpSpPr>
      <p:grpSpPr>
        <a:xfrm>
          <a:off x="0" y="0"/>
          <a:ext cx="0" cy="0"/>
          <a:chOff x="0" y="0"/>
          <a:chExt cx="0" cy="0"/>
        </a:xfrm>
      </p:grpSpPr>
      <p:sp>
        <p:nvSpPr>
          <p:cNvPr id="84" name="Google Shape;84;p1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AAA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30"/>
          <p:cNvSpPr txBox="1">
            <a:spLocks noGrp="1"/>
          </p:cNvSpPr>
          <p:nvPr>
            <p:ph type="body" idx="1"/>
          </p:nvPr>
        </p:nvSpPr>
        <p:spPr>
          <a:xfrm rot="5400000">
            <a:off x="5515321" y="574192"/>
            <a:ext cx="4530725" cy="703359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52B48"/>
              </a:buClr>
              <a:buSzPts val="1800"/>
              <a:buChar char="•"/>
              <a:defRPr/>
            </a:lvl1pPr>
            <a:lvl2pPr marL="914400" lvl="1" indent="-342900" algn="l">
              <a:lnSpc>
                <a:spcPct val="90000"/>
              </a:lnSpc>
              <a:spcBef>
                <a:spcPts val="500"/>
              </a:spcBef>
              <a:spcAft>
                <a:spcPts val="0"/>
              </a:spcAft>
              <a:buClr>
                <a:srgbClr val="152B48"/>
              </a:buClr>
              <a:buSzPts val="1800"/>
              <a:buChar char="•"/>
              <a:defRPr/>
            </a:lvl2pPr>
            <a:lvl3pPr marL="1371600" lvl="2" indent="-342900" algn="l">
              <a:lnSpc>
                <a:spcPct val="90000"/>
              </a:lnSpc>
              <a:spcBef>
                <a:spcPts val="500"/>
              </a:spcBef>
              <a:spcAft>
                <a:spcPts val="0"/>
              </a:spcAft>
              <a:buClr>
                <a:srgbClr val="152B48"/>
              </a:buClr>
              <a:buSzPts val="1800"/>
              <a:buChar char="•"/>
              <a:defRPr/>
            </a:lvl3pPr>
            <a:lvl4pPr marL="1828800" lvl="3" indent="-342900" algn="l">
              <a:lnSpc>
                <a:spcPct val="90000"/>
              </a:lnSpc>
              <a:spcBef>
                <a:spcPts val="500"/>
              </a:spcBef>
              <a:spcAft>
                <a:spcPts val="0"/>
              </a:spcAft>
              <a:buClr>
                <a:srgbClr val="152B48"/>
              </a:buClr>
              <a:buSzPts val="1800"/>
              <a:buChar char="•"/>
              <a:defRPr/>
            </a:lvl4pPr>
            <a:lvl5pPr marL="2286000" lvl="4" indent="-342900" algn="l">
              <a:lnSpc>
                <a:spcPct val="90000"/>
              </a:lnSpc>
              <a:spcBef>
                <a:spcPts val="500"/>
              </a:spcBef>
              <a:spcAft>
                <a:spcPts val="0"/>
              </a:spcAft>
              <a:buClr>
                <a:srgbClr val="152B4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1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vertical y texto">
  <p:cSld name="Título vertical y texto">
    <p:spTree>
      <p:nvGrpSpPr>
        <p:cNvPr id="1" name="Shape 89"/>
        <p:cNvGrpSpPr/>
        <p:nvPr/>
      </p:nvGrpSpPr>
      <p:grpSpPr>
        <a:xfrm>
          <a:off x="0" y="0"/>
          <a:ext cx="0" cy="0"/>
          <a:chOff x="0" y="0"/>
          <a:chExt cx="0" cy="0"/>
        </a:xfrm>
      </p:grpSpPr>
      <p:sp>
        <p:nvSpPr>
          <p:cNvPr id="90" name="Google Shape;90;p1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AAA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31"/>
          <p:cNvSpPr txBox="1">
            <a:spLocks noGrp="1"/>
          </p:cNvSpPr>
          <p:nvPr>
            <p:ph type="body" idx="1"/>
          </p:nvPr>
        </p:nvSpPr>
        <p:spPr>
          <a:xfrm rot="5400000">
            <a:off x="3609180" y="1213643"/>
            <a:ext cx="5811838" cy="41148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52B48"/>
              </a:buClr>
              <a:buSzPts val="1800"/>
              <a:buChar char="•"/>
              <a:defRPr/>
            </a:lvl1pPr>
            <a:lvl2pPr marL="914400" lvl="1" indent="-342900" algn="l">
              <a:lnSpc>
                <a:spcPct val="90000"/>
              </a:lnSpc>
              <a:spcBef>
                <a:spcPts val="500"/>
              </a:spcBef>
              <a:spcAft>
                <a:spcPts val="0"/>
              </a:spcAft>
              <a:buClr>
                <a:srgbClr val="152B48"/>
              </a:buClr>
              <a:buSzPts val="1800"/>
              <a:buChar char="•"/>
              <a:defRPr/>
            </a:lvl2pPr>
            <a:lvl3pPr marL="1371600" lvl="2" indent="-342900" algn="l">
              <a:lnSpc>
                <a:spcPct val="90000"/>
              </a:lnSpc>
              <a:spcBef>
                <a:spcPts val="500"/>
              </a:spcBef>
              <a:spcAft>
                <a:spcPts val="0"/>
              </a:spcAft>
              <a:buClr>
                <a:srgbClr val="152B48"/>
              </a:buClr>
              <a:buSzPts val="1800"/>
              <a:buChar char="•"/>
              <a:defRPr/>
            </a:lvl3pPr>
            <a:lvl4pPr marL="1828800" lvl="3" indent="-342900" algn="l">
              <a:lnSpc>
                <a:spcPct val="90000"/>
              </a:lnSpc>
              <a:spcBef>
                <a:spcPts val="500"/>
              </a:spcBef>
              <a:spcAft>
                <a:spcPts val="0"/>
              </a:spcAft>
              <a:buClr>
                <a:srgbClr val="152B48"/>
              </a:buClr>
              <a:buSzPts val="1800"/>
              <a:buChar char="•"/>
              <a:defRPr/>
            </a:lvl4pPr>
            <a:lvl5pPr marL="2286000" lvl="4" indent="-342900" algn="l">
              <a:lnSpc>
                <a:spcPct val="90000"/>
              </a:lnSpc>
              <a:spcBef>
                <a:spcPts val="500"/>
              </a:spcBef>
              <a:spcAft>
                <a:spcPts val="0"/>
              </a:spcAft>
              <a:buClr>
                <a:srgbClr val="152B4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1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
        <p:nvSpPr>
          <p:cNvPr id="95" name="Google Shape;95;p131"/>
          <p:cNvSpPr txBox="1">
            <a:spLocks noGrp="1"/>
          </p:cNvSpPr>
          <p:nvPr>
            <p:ph type="body" idx="2"/>
          </p:nvPr>
        </p:nvSpPr>
        <p:spPr>
          <a:xfrm rot="5400000">
            <a:off x="545338" y="162683"/>
            <a:ext cx="3709918" cy="41148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52B48"/>
              </a:buClr>
              <a:buSzPts val="1800"/>
              <a:buChar char="•"/>
              <a:defRPr/>
            </a:lvl1pPr>
            <a:lvl2pPr marL="914400" lvl="1" indent="-342900" algn="l">
              <a:lnSpc>
                <a:spcPct val="90000"/>
              </a:lnSpc>
              <a:spcBef>
                <a:spcPts val="500"/>
              </a:spcBef>
              <a:spcAft>
                <a:spcPts val="0"/>
              </a:spcAft>
              <a:buClr>
                <a:srgbClr val="152B48"/>
              </a:buClr>
              <a:buSzPts val="1800"/>
              <a:buChar char="•"/>
              <a:defRPr/>
            </a:lvl2pPr>
            <a:lvl3pPr marL="1371600" lvl="2" indent="-342900" algn="l">
              <a:lnSpc>
                <a:spcPct val="90000"/>
              </a:lnSpc>
              <a:spcBef>
                <a:spcPts val="500"/>
              </a:spcBef>
              <a:spcAft>
                <a:spcPts val="0"/>
              </a:spcAft>
              <a:buClr>
                <a:srgbClr val="152B48"/>
              </a:buClr>
              <a:buSzPts val="1800"/>
              <a:buChar char="•"/>
              <a:defRPr/>
            </a:lvl3pPr>
            <a:lvl4pPr marL="1828800" lvl="3" indent="-342900" algn="l">
              <a:lnSpc>
                <a:spcPct val="90000"/>
              </a:lnSpc>
              <a:spcBef>
                <a:spcPts val="500"/>
              </a:spcBef>
              <a:spcAft>
                <a:spcPts val="0"/>
              </a:spcAft>
              <a:buClr>
                <a:srgbClr val="152B48"/>
              </a:buClr>
              <a:buSzPts val="1800"/>
              <a:buChar char="•"/>
              <a:defRPr/>
            </a:lvl4pPr>
            <a:lvl5pPr marL="2286000" lvl="4" indent="-342900" algn="l">
              <a:lnSpc>
                <a:spcPct val="90000"/>
              </a:lnSpc>
              <a:spcBef>
                <a:spcPts val="500"/>
              </a:spcBef>
              <a:spcAft>
                <a:spcPts val="0"/>
              </a:spcAft>
              <a:buClr>
                <a:srgbClr val="152B4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0" cstate="email">
            <a:alphaModFix/>
            <a:extLst>
              <a:ext uri="{28A0092B-C50C-407E-A947-70E740481C1C}">
                <a14:useLocalDpi xmlns:a14="http://schemas.microsoft.com/office/drawing/2010/main"/>
              </a:ext>
            </a:extLst>
          </a:blip>
          <a:stretch>
            <a:fillRect/>
          </a:stretch>
        </a:blipFill>
        <a:effectLst/>
      </p:bgPr>
    </p:bg>
    <p:spTree>
      <p:nvGrpSpPr>
        <p:cNvPr id="1" name="Shape 9"/>
        <p:cNvGrpSpPr/>
        <p:nvPr/>
      </p:nvGrpSpPr>
      <p:grpSpPr>
        <a:xfrm>
          <a:off x="0" y="0"/>
          <a:ext cx="0" cy="0"/>
          <a:chOff x="0" y="0"/>
          <a:chExt cx="0" cy="0"/>
        </a:xfrm>
      </p:grpSpPr>
      <p:sp>
        <p:nvSpPr>
          <p:cNvPr id="10" name="Google Shape;10;p1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AAA7"/>
              </a:buClr>
              <a:buSzPts val="4400"/>
              <a:buFont typeface="Montserrat"/>
              <a:buNone/>
              <a:defRPr sz="4400" b="1" i="0" u="none" strike="noStrike" cap="none">
                <a:solidFill>
                  <a:srgbClr val="00AAA7"/>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8"/>
          <p:cNvSpPr txBox="1">
            <a:spLocks noGrp="1"/>
          </p:cNvSpPr>
          <p:nvPr>
            <p:ph type="body" idx="1"/>
          </p:nvPr>
        </p:nvSpPr>
        <p:spPr>
          <a:xfrm>
            <a:off x="4263888" y="1825625"/>
            <a:ext cx="7033590" cy="4530725"/>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000"/>
              </a:spcBef>
              <a:spcAft>
                <a:spcPts val="0"/>
              </a:spcAft>
              <a:buClr>
                <a:srgbClr val="152B48"/>
              </a:buClr>
              <a:buSzPts val="2000"/>
              <a:buFont typeface="Arial"/>
              <a:buChar char="•"/>
              <a:defRPr sz="2000" b="0" i="0" u="none" strike="noStrike" cap="none">
                <a:solidFill>
                  <a:srgbClr val="152B48"/>
                </a:solidFill>
                <a:latin typeface="Montserrat"/>
                <a:ea typeface="Montserrat"/>
                <a:cs typeface="Montserrat"/>
                <a:sym typeface="Montserrat"/>
              </a:defRPr>
            </a:lvl1pPr>
            <a:lvl2pPr marL="914400" marR="0" lvl="1" indent="-355600" algn="l" rtl="0">
              <a:lnSpc>
                <a:spcPct val="90000"/>
              </a:lnSpc>
              <a:spcBef>
                <a:spcPts val="500"/>
              </a:spcBef>
              <a:spcAft>
                <a:spcPts val="0"/>
              </a:spcAft>
              <a:buClr>
                <a:srgbClr val="152B48"/>
              </a:buClr>
              <a:buSzPts val="2000"/>
              <a:buFont typeface="Arial"/>
              <a:buChar char="•"/>
              <a:defRPr sz="2000" b="0" i="0" u="none" strike="noStrike" cap="none">
                <a:solidFill>
                  <a:srgbClr val="152B48"/>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rgbClr val="152B48"/>
              </a:buClr>
              <a:buSzPts val="2000"/>
              <a:buFont typeface="Arial"/>
              <a:buChar char="•"/>
              <a:defRPr sz="2000" b="0" i="0" u="none" strike="noStrike" cap="none">
                <a:solidFill>
                  <a:srgbClr val="152B48"/>
                </a:solidFill>
                <a:latin typeface="Montserrat"/>
                <a:ea typeface="Montserrat"/>
                <a:cs typeface="Montserrat"/>
                <a:sym typeface="Montserrat"/>
              </a:defRPr>
            </a:lvl3pPr>
            <a:lvl4pPr marL="1828800" marR="0" lvl="3" indent="-355600" algn="l" rtl="0">
              <a:lnSpc>
                <a:spcPct val="90000"/>
              </a:lnSpc>
              <a:spcBef>
                <a:spcPts val="500"/>
              </a:spcBef>
              <a:spcAft>
                <a:spcPts val="0"/>
              </a:spcAft>
              <a:buClr>
                <a:srgbClr val="152B48"/>
              </a:buClr>
              <a:buSzPts val="2000"/>
              <a:buFont typeface="Arial"/>
              <a:buChar char="•"/>
              <a:defRPr sz="2000" b="0" i="0" u="none" strike="noStrike" cap="none">
                <a:solidFill>
                  <a:srgbClr val="152B48"/>
                </a:solidFill>
                <a:latin typeface="Montserrat"/>
                <a:ea typeface="Montserrat"/>
                <a:cs typeface="Montserrat"/>
                <a:sym typeface="Montserrat"/>
              </a:defRPr>
            </a:lvl4pPr>
            <a:lvl5pPr marL="2286000" marR="0" lvl="4" indent="-355600" algn="l" rtl="0">
              <a:lnSpc>
                <a:spcPct val="90000"/>
              </a:lnSpc>
              <a:spcBef>
                <a:spcPts val="500"/>
              </a:spcBef>
              <a:spcAft>
                <a:spcPts val="0"/>
              </a:spcAft>
              <a:buClr>
                <a:srgbClr val="152B48"/>
              </a:buClr>
              <a:buSzPts val="2000"/>
              <a:buFont typeface="Arial"/>
              <a:buChar char="•"/>
              <a:defRPr sz="2000" b="0" i="0" u="none" strike="noStrike" cap="none">
                <a:solidFill>
                  <a:srgbClr val="152B48"/>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Montserrat"/>
                <a:ea typeface="Montserrat"/>
                <a:cs typeface="Montserrat"/>
                <a:sym typeface="Montserrat"/>
              </a:defRPr>
            </a:lvl1pPr>
            <a:lvl2pPr marL="0" marR="0" lvl="1" indent="0" algn="r" rtl="0">
              <a:spcBef>
                <a:spcPts val="0"/>
              </a:spcBef>
              <a:buNone/>
              <a:defRPr sz="1200" b="0" i="0" u="none" strike="noStrike" cap="none">
                <a:solidFill>
                  <a:srgbClr val="888888"/>
                </a:solidFill>
                <a:latin typeface="Montserrat"/>
                <a:ea typeface="Montserrat"/>
                <a:cs typeface="Montserrat"/>
                <a:sym typeface="Montserrat"/>
              </a:defRPr>
            </a:lvl2pPr>
            <a:lvl3pPr marL="0" marR="0" lvl="2" indent="0" algn="r" rtl="0">
              <a:spcBef>
                <a:spcPts val="0"/>
              </a:spcBef>
              <a:buNone/>
              <a:defRPr sz="1200" b="0" i="0" u="none" strike="noStrike" cap="none">
                <a:solidFill>
                  <a:srgbClr val="888888"/>
                </a:solidFill>
                <a:latin typeface="Montserrat"/>
                <a:ea typeface="Montserrat"/>
                <a:cs typeface="Montserrat"/>
                <a:sym typeface="Montserrat"/>
              </a:defRPr>
            </a:lvl3pPr>
            <a:lvl4pPr marL="0" marR="0" lvl="3" indent="0" algn="r" rtl="0">
              <a:spcBef>
                <a:spcPts val="0"/>
              </a:spcBef>
              <a:buNone/>
              <a:defRPr sz="1200" b="0" i="0" u="none" strike="noStrike" cap="none">
                <a:solidFill>
                  <a:srgbClr val="888888"/>
                </a:solidFill>
                <a:latin typeface="Montserrat"/>
                <a:ea typeface="Montserrat"/>
                <a:cs typeface="Montserrat"/>
                <a:sym typeface="Montserrat"/>
              </a:defRPr>
            </a:lvl4pPr>
            <a:lvl5pPr marL="0" marR="0" lvl="4" indent="0" algn="r" rtl="0">
              <a:spcBef>
                <a:spcPts val="0"/>
              </a:spcBef>
              <a:buNone/>
              <a:defRPr sz="1200" b="0" i="0" u="none" strike="noStrike" cap="none">
                <a:solidFill>
                  <a:srgbClr val="888888"/>
                </a:solidFill>
                <a:latin typeface="Montserrat"/>
                <a:ea typeface="Montserrat"/>
                <a:cs typeface="Montserrat"/>
                <a:sym typeface="Montserrat"/>
              </a:defRPr>
            </a:lvl5pPr>
            <a:lvl6pPr marL="0" marR="0" lvl="5" indent="0" algn="r" rtl="0">
              <a:spcBef>
                <a:spcPts val="0"/>
              </a:spcBef>
              <a:buNone/>
              <a:defRPr sz="1200" b="0" i="0" u="none" strike="noStrike" cap="none">
                <a:solidFill>
                  <a:srgbClr val="888888"/>
                </a:solidFill>
                <a:latin typeface="Montserrat"/>
                <a:ea typeface="Montserrat"/>
                <a:cs typeface="Montserrat"/>
                <a:sym typeface="Montserrat"/>
              </a:defRPr>
            </a:lvl6pPr>
            <a:lvl7pPr marL="0" marR="0" lvl="6" indent="0" algn="r" rtl="0">
              <a:spcBef>
                <a:spcPts val="0"/>
              </a:spcBef>
              <a:buNone/>
              <a:defRPr sz="1200" b="0" i="0" u="none" strike="noStrike" cap="none">
                <a:solidFill>
                  <a:srgbClr val="888888"/>
                </a:solidFill>
                <a:latin typeface="Montserrat"/>
                <a:ea typeface="Montserrat"/>
                <a:cs typeface="Montserrat"/>
                <a:sym typeface="Montserrat"/>
              </a:defRPr>
            </a:lvl7pPr>
            <a:lvl8pPr marL="0" marR="0" lvl="7" indent="0" algn="r" rtl="0">
              <a:spcBef>
                <a:spcPts val="0"/>
              </a:spcBef>
              <a:buNone/>
              <a:defRPr sz="1200" b="0" i="0" u="none" strike="noStrike" cap="none">
                <a:solidFill>
                  <a:srgbClr val="888888"/>
                </a:solidFill>
                <a:latin typeface="Montserrat"/>
                <a:ea typeface="Montserrat"/>
                <a:cs typeface="Montserrat"/>
                <a:sym typeface="Montserrat"/>
              </a:defRPr>
            </a:lvl8pPr>
            <a:lvl9pPr marL="0" marR="0" lvl="8" indent="0" algn="r" rtl="0">
              <a:spcBef>
                <a:spcPts val="0"/>
              </a:spcBef>
              <a:buNone/>
              <a:defRPr sz="1200" b="0" i="0" u="none" strike="noStrike" cap="none">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s-CO"/>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5" r:id="rId4"/>
    <p:sldLayoutId id="2147483658" r:id="rId5"/>
    <p:sldLayoutId id="2147483659" r:id="rId6"/>
    <p:sldLayoutId id="2147483660" r:id="rId7"/>
    <p:sldLayoutId id="214748366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929"/>
        <p:cNvGrpSpPr/>
        <p:nvPr/>
      </p:nvGrpSpPr>
      <p:grpSpPr>
        <a:xfrm>
          <a:off x="0" y="0"/>
          <a:ext cx="0" cy="0"/>
          <a:chOff x="0" y="0"/>
          <a:chExt cx="0" cy="0"/>
        </a:xfrm>
      </p:grpSpPr>
      <p:sp>
        <p:nvSpPr>
          <p:cNvPr id="930" name="Google Shape;930;p100"/>
          <p:cNvSpPr txBox="1">
            <a:spLocks noGrp="1"/>
          </p:cNvSpPr>
          <p:nvPr>
            <p:ph type="ctrTitle"/>
          </p:nvPr>
        </p:nvSpPr>
        <p:spPr>
          <a:xfrm>
            <a:off x="1600200" y="715650"/>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AAA7"/>
              </a:buClr>
              <a:buSzPts val="6000"/>
              <a:buFont typeface="Montserrat"/>
              <a:buNone/>
            </a:pPr>
            <a:r>
              <a:rPr lang="es-CO"/>
              <a:t>Histología pulmonar</a:t>
            </a:r>
            <a:endParaRPr/>
          </a:p>
        </p:txBody>
      </p:sp>
      <p:sp>
        <p:nvSpPr>
          <p:cNvPr id="931" name="Google Shape;931;p100"/>
          <p:cNvSpPr txBox="1">
            <a:spLocks noGrp="1"/>
          </p:cNvSpPr>
          <p:nvPr>
            <p:ph type="subTitle" idx="1"/>
          </p:nvPr>
        </p:nvSpPr>
        <p:spPr>
          <a:xfrm>
            <a:off x="2857500" y="3333823"/>
            <a:ext cx="66294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152B48"/>
              </a:buClr>
              <a:buSzPts val="2400"/>
              <a:buNone/>
            </a:pPr>
            <a:r>
              <a:rPr lang="es-CO"/>
              <a:t>Alejandro Cardona Palacio</a:t>
            </a:r>
            <a:endParaRPr/>
          </a:p>
          <a:p>
            <a:pPr marL="0" lvl="0" indent="0" algn="ctr" rtl="0">
              <a:lnSpc>
                <a:spcPct val="90000"/>
              </a:lnSpc>
              <a:spcBef>
                <a:spcPts val="1000"/>
              </a:spcBef>
              <a:spcAft>
                <a:spcPts val="0"/>
              </a:spcAft>
              <a:buClr>
                <a:srgbClr val="152B48"/>
              </a:buClr>
              <a:buSzPts val="2400"/>
              <a:buNone/>
            </a:pPr>
            <a:r>
              <a:rPr lang="es-CO"/>
              <a:t>Residente de Patología UdeA</a:t>
            </a:r>
            <a:endParaRPr/>
          </a:p>
          <a:p>
            <a:pPr marL="0" lvl="0" indent="0" algn="ctr" rtl="0">
              <a:lnSpc>
                <a:spcPct val="90000"/>
              </a:lnSpc>
              <a:spcBef>
                <a:spcPts val="1000"/>
              </a:spcBef>
              <a:spcAft>
                <a:spcPts val="0"/>
              </a:spcAft>
              <a:buClr>
                <a:srgbClr val="152B48"/>
              </a:buClr>
              <a:buSzPts val="2400"/>
              <a:buNone/>
            </a:pPr>
            <a:r>
              <a:rPr lang="es-CO"/>
              <a:t>Medico general UPB</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994"/>
        <p:cNvGrpSpPr/>
        <p:nvPr/>
      </p:nvGrpSpPr>
      <p:grpSpPr>
        <a:xfrm>
          <a:off x="0" y="0"/>
          <a:ext cx="0" cy="0"/>
          <a:chOff x="0" y="0"/>
          <a:chExt cx="0" cy="0"/>
        </a:xfrm>
      </p:grpSpPr>
      <p:sp>
        <p:nvSpPr>
          <p:cNvPr id="995" name="Google Shape;995;p109"/>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Tráquea: células ciliadas</a:t>
            </a:r>
            <a:endParaRPr/>
          </a:p>
        </p:txBody>
      </p:sp>
      <p:sp>
        <p:nvSpPr>
          <p:cNvPr id="996" name="Google Shape;996;p109"/>
          <p:cNvSpPr txBox="1">
            <a:spLocks noGrp="1"/>
          </p:cNvSpPr>
          <p:nvPr>
            <p:ph type="body" idx="1"/>
          </p:nvPr>
        </p:nvSpPr>
        <p:spPr>
          <a:xfrm>
            <a:off x="218318" y="1275994"/>
            <a:ext cx="7304030" cy="3564981"/>
          </a:xfrm>
          <a:prstGeom prst="rect">
            <a:avLst/>
          </a:prstGeom>
          <a:noFill/>
          <a:ln>
            <a:noFill/>
          </a:ln>
        </p:spPr>
        <p:txBody>
          <a:bodyPr spcFirstLastPara="1" wrap="square" lIns="91425" tIns="45700" rIns="91425" bIns="45700" anchor="t" anchorCtr="0">
            <a:normAutofit/>
          </a:bodyPr>
          <a:lstStyle/>
          <a:p>
            <a:pPr marL="685800" lvl="1" indent="-228600" algn="l" rtl="0">
              <a:lnSpc>
                <a:spcPct val="90000"/>
              </a:lnSpc>
              <a:spcBef>
                <a:spcPts val="0"/>
              </a:spcBef>
              <a:spcAft>
                <a:spcPts val="0"/>
              </a:spcAft>
              <a:buClr>
                <a:srgbClr val="152B48"/>
              </a:buClr>
              <a:buSzPts val="2000"/>
              <a:buChar char="•"/>
            </a:pPr>
            <a:r>
              <a:rPr lang="es-CO">
                <a:latin typeface="Montserrat"/>
                <a:ea typeface="Montserrat"/>
                <a:cs typeface="Montserrat"/>
                <a:sym typeface="Montserrat"/>
              </a:rPr>
              <a:t>Células más abundantes.</a:t>
            </a:r>
            <a:endParaRPr/>
          </a:p>
          <a:p>
            <a:pPr marL="685800" lvl="1" indent="-228600" algn="l" rtl="0">
              <a:lnSpc>
                <a:spcPct val="90000"/>
              </a:lnSpc>
              <a:spcBef>
                <a:spcPts val="500"/>
              </a:spcBef>
              <a:spcAft>
                <a:spcPts val="0"/>
              </a:spcAft>
              <a:buClr>
                <a:srgbClr val="152B48"/>
              </a:buClr>
              <a:buSzPts val="2000"/>
              <a:buChar char="•"/>
            </a:pPr>
            <a:r>
              <a:rPr lang="es-CO">
                <a:latin typeface="Montserrat"/>
                <a:ea typeface="Montserrat"/>
                <a:cs typeface="Montserrat"/>
                <a:sym typeface="Montserrat"/>
              </a:rPr>
              <a:t>Pelos cortos.</a:t>
            </a:r>
            <a:endParaRPr/>
          </a:p>
          <a:p>
            <a:pPr marL="685800" lvl="1" indent="-228600" algn="l" rtl="0">
              <a:lnSpc>
                <a:spcPct val="90000"/>
              </a:lnSpc>
              <a:spcBef>
                <a:spcPts val="500"/>
              </a:spcBef>
              <a:spcAft>
                <a:spcPts val="0"/>
              </a:spcAft>
              <a:buClr>
                <a:srgbClr val="152B48"/>
              </a:buClr>
              <a:buSzPts val="2000"/>
              <a:buChar char="•"/>
            </a:pPr>
            <a:r>
              <a:rPr lang="es-CO">
                <a:latin typeface="Montserrat"/>
                <a:ea typeface="Montserrat"/>
                <a:cs typeface="Montserrat"/>
                <a:sym typeface="Montserrat"/>
              </a:rPr>
              <a:t>Cada célula 250 cilios.</a:t>
            </a:r>
            <a:endParaRPr/>
          </a:p>
          <a:p>
            <a:pPr marL="685800" lvl="1" indent="-228600" algn="l" rtl="0">
              <a:lnSpc>
                <a:spcPct val="90000"/>
              </a:lnSpc>
              <a:spcBef>
                <a:spcPts val="500"/>
              </a:spcBef>
              <a:spcAft>
                <a:spcPts val="0"/>
              </a:spcAft>
              <a:buClr>
                <a:srgbClr val="152B48"/>
              </a:buClr>
              <a:buSzPts val="2000"/>
              <a:buChar char="•"/>
            </a:pPr>
            <a:r>
              <a:rPr lang="es-CO" b="0" i="0" u="none" strike="noStrike">
                <a:latin typeface="Montserrat"/>
                <a:ea typeface="Montserrat"/>
                <a:cs typeface="Montserrat"/>
                <a:sym typeface="Montserrat"/>
              </a:rPr>
              <a:t>Los cilios proveen un movimiento de barrido coordinado de la cubierta mucosa desde las partes más distales de las vías aéreas hacia la faringe.</a:t>
            </a:r>
            <a:endParaRPr>
              <a:latin typeface="Montserrat"/>
              <a:ea typeface="Montserrat"/>
              <a:cs typeface="Montserrat"/>
              <a:sym typeface="Montserrat"/>
            </a:endParaRPr>
          </a:p>
        </p:txBody>
      </p:sp>
      <p:pic>
        <p:nvPicPr>
          <p:cNvPr id="997" name="Google Shape;997;p10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940491" y="1606001"/>
            <a:ext cx="2683966" cy="47106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1001"/>
        <p:cNvGrpSpPr/>
        <p:nvPr/>
      </p:nvGrpSpPr>
      <p:grpSpPr>
        <a:xfrm>
          <a:off x="0" y="0"/>
          <a:ext cx="0" cy="0"/>
          <a:chOff x="0" y="0"/>
          <a:chExt cx="0" cy="0"/>
        </a:xfrm>
      </p:grpSpPr>
      <p:sp>
        <p:nvSpPr>
          <p:cNvPr id="1002" name="Google Shape;1002;p110"/>
          <p:cNvSpPr txBox="1">
            <a:spLocks noGrp="1"/>
          </p:cNvSpPr>
          <p:nvPr>
            <p:ph type="title"/>
          </p:nvPr>
        </p:nvSpPr>
        <p:spPr>
          <a:xfrm>
            <a:off x="838200" y="182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Otras células</a:t>
            </a:r>
            <a:endParaRPr/>
          </a:p>
        </p:txBody>
      </p:sp>
      <p:sp>
        <p:nvSpPr>
          <p:cNvPr id="1003" name="Google Shape;1003;p110"/>
          <p:cNvSpPr txBox="1">
            <a:spLocks noGrp="1"/>
          </p:cNvSpPr>
          <p:nvPr>
            <p:ph type="body" idx="1"/>
          </p:nvPr>
        </p:nvSpPr>
        <p:spPr>
          <a:xfrm>
            <a:off x="533683" y="1343818"/>
            <a:ext cx="7591414"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Células mucosas: células caliciformes.</a:t>
            </a:r>
            <a:endParaRPr/>
          </a:p>
          <a:p>
            <a:pPr marL="228600" lvl="0" indent="-228600" algn="l" rtl="0">
              <a:lnSpc>
                <a:spcPct val="90000"/>
              </a:lnSpc>
              <a:spcBef>
                <a:spcPts val="1000"/>
              </a:spcBef>
              <a:spcAft>
                <a:spcPts val="0"/>
              </a:spcAft>
              <a:buClr>
                <a:srgbClr val="152B48"/>
              </a:buClr>
              <a:buSzPts val="2000"/>
              <a:buChar char="•"/>
            </a:pPr>
            <a:r>
              <a:rPr lang="es-CO"/>
              <a:t>Células en cepillo: </a:t>
            </a:r>
            <a:endParaRPr/>
          </a:p>
          <a:p>
            <a:pPr marL="685800" lvl="1" indent="-228600" algn="l" rtl="0">
              <a:lnSpc>
                <a:spcPct val="90000"/>
              </a:lnSpc>
              <a:spcBef>
                <a:spcPts val="500"/>
              </a:spcBef>
              <a:spcAft>
                <a:spcPts val="0"/>
              </a:spcAft>
              <a:buClr>
                <a:srgbClr val="152B48"/>
              </a:buClr>
              <a:buSzPts val="2000"/>
              <a:buChar char="•"/>
            </a:pPr>
            <a:r>
              <a:rPr lang="es-CO"/>
              <a:t>Células cilíndricas con microvellosidades romas.</a:t>
            </a:r>
            <a:endParaRPr/>
          </a:p>
          <a:p>
            <a:pPr marL="685800" lvl="1" indent="-228600" algn="l" rtl="0">
              <a:lnSpc>
                <a:spcPct val="90000"/>
              </a:lnSpc>
              <a:spcBef>
                <a:spcPts val="500"/>
              </a:spcBef>
              <a:spcAft>
                <a:spcPts val="0"/>
              </a:spcAft>
              <a:buClr>
                <a:srgbClr val="152B48"/>
              </a:buClr>
              <a:buSzPts val="2000"/>
              <a:buChar char="•"/>
            </a:pPr>
            <a:r>
              <a:rPr lang="es-CO"/>
              <a:t>Célula receptora.</a:t>
            </a:r>
            <a:endParaRPr/>
          </a:p>
          <a:p>
            <a:pPr marL="685800" lvl="1" indent="-228600" algn="l" rtl="0">
              <a:lnSpc>
                <a:spcPct val="90000"/>
              </a:lnSpc>
              <a:spcBef>
                <a:spcPts val="500"/>
              </a:spcBef>
              <a:spcAft>
                <a:spcPts val="0"/>
              </a:spcAft>
              <a:buClr>
                <a:srgbClr val="152B48"/>
              </a:buClr>
              <a:buSzPts val="2000"/>
              <a:buChar char="•"/>
            </a:pPr>
            <a:r>
              <a:rPr lang="es-CO">
                <a:latin typeface="Montserrat"/>
                <a:ea typeface="Montserrat"/>
                <a:cs typeface="Montserrat"/>
                <a:sym typeface="Montserrat"/>
              </a:rPr>
              <a:t>C</a:t>
            </a:r>
            <a:r>
              <a:rPr lang="es-CO" i="0" u="none" strike="noStrike">
                <a:latin typeface="Montserrat"/>
                <a:ea typeface="Montserrat"/>
                <a:cs typeface="Montserrat"/>
                <a:sym typeface="Montserrat"/>
              </a:rPr>
              <a:t>élulas granulares pequeñas (células de Kulchitsky).</a:t>
            </a:r>
            <a:endParaRPr/>
          </a:p>
          <a:p>
            <a:pPr marL="685800" lvl="1" indent="-228600" algn="l" rtl="0">
              <a:lnSpc>
                <a:spcPct val="90000"/>
              </a:lnSpc>
              <a:spcBef>
                <a:spcPts val="500"/>
              </a:spcBef>
              <a:spcAft>
                <a:spcPts val="0"/>
              </a:spcAft>
              <a:buClr>
                <a:srgbClr val="152B48"/>
              </a:buClr>
              <a:buSzPts val="2000"/>
              <a:buChar char="•"/>
            </a:pPr>
            <a:r>
              <a:rPr lang="es-CO">
                <a:latin typeface="Montserrat"/>
                <a:ea typeface="Montserrat"/>
                <a:cs typeface="Montserrat"/>
                <a:sym typeface="Montserrat"/>
              </a:rPr>
              <a:t>Células entero endocrinas.</a:t>
            </a:r>
            <a:endParaRPr/>
          </a:p>
          <a:p>
            <a:pPr marL="685800" lvl="1" indent="-101600" algn="l" rtl="0">
              <a:lnSpc>
                <a:spcPct val="90000"/>
              </a:lnSpc>
              <a:spcBef>
                <a:spcPts val="500"/>
              </a:spcBef>
              <a:spcAft>
                <a:spcPts val="0"/>
              </a:spcAft>
              <a:buClr>
                <a:srgbClr val="152B48"/>
              </a:buClr>
              <a:buSzPts val="2000"/>
              <a:buNone/>
            </a:pPr>
            <a:endParaRPr>
              <a:latin typeface="Montserrat"/>
              <a:ea typeface="Montserrat"/>
              <a:cs typeface="Montserrat"/>
              <a:sym typeface="Montserrat"/>
            </a:endParaRPr>
          </a:p>
        </p:txBody>
      </p:sp>
      <p:pic>
        <p:nvPicPr>
          <p:cNvPr id="1004" name="Google Shape;1004;p11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528151" y="1659777"/>
            <a:ext cx="3022369" cy="464005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1008"/>
        <p:cNvGrpSpPr/>
        <p:nvPr/>
      </p:nvGrpSpPr>
      <p:grpSpPr>
        <a:xfrm>
          <a:off x="0" y="0"/>
          <a:ext cx="0" cy="0"/>
          <a:chOff x="0" y="0"/>
          <a:chExt cx="0" cy="0"/>
        </a:xfrm>
      </p:grpSpPr>
      <p:sp>
        <p:nvSpPr>
          <p:cNvPr id="1009" name="Google Shape;1009;p111"/>
          <p:cNvSpPr txBox="1">
            <a:spLocks noGrp="1"/>
          </p:cNvSpPr>
          <p:nvPr>
            <p:ph type="title"/>
          </p:nvPr>
        </p:nvSpPr>
        <p:spPr>
          <a:xfrm>
            <a:off x="1003663"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Bronquios</a:t>
            </a:r>
            <a:endParaRPr/>
          </a:p>
        </p:txBody>
      </p:sp>
      <p:sp>
        <p:nvSpPr>
          <p:cNvPr id="1010" name="Google Shape;1010;p111"/>
          <p:cNvSpPr txBox="1">
            <a:spLocks noGrp="1"/>
          </p:cNvSpPr>
          <p:nvPr>
            <p:ph type="body" idx="1"/>
          </p:nvPr>
        </p:nvSpPr>
        <p:spPr>
          <a:xfrm>
            <a:off x="824390" y="1052126"/>
            <a:ext cx="6717933" cy="4753747"/>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152B48"/>
              </a:buClr>
              <a:buSzPts val="1600"/>
              <a:buChar char="•"/>
            </a:pPr>
            <a:r>
              <a:rPr lang="es-CO" sz="1600" b="1" i="0" u="none" strike="noStrike">
                <a:latin typeface="Montserrat"/>
                <a:ea typeface="Montserrat"/>
                <a:cs typeface="Montserrat"/>
                <a:sym typeface="Montserrat"/>
              </a:rPr>
              <a:t>Mucosa: </a:t>
            </a:r>
            <a:r>
              <a:rPr lang="es-CO" sz="1600" i="0" u="none" strike="noStrike">
                <a:latin typeface="Montserrat"/>
                <a:ea typeface="Montserrat"/>
                <a:cs typeface="Montserrat"/>
                <a:sym typeface="Montserrat"/>
              </a:rPr>
              <a:t>está compuesta por epitelio seudoestratificado con la misma composición celular que la tráquea. La lámina propia es semejante a la de la tráquea, pero su cantidad  disminuye en proporción al diámetro de los bronquios.</a:t>
            </a:r>
            <a:endParaRPr/>
          </a:p>
          <a:p>
            <a:pPr marL="228600" lvl="0" indent="-228600" algn="l" rtl="0">
              <a:lnSpc>
                <a:spcPct val="90000"/>
              </a:lnSpc>
              <a:spcBef>
                <a:spcPts val="1000"/>
              </a:spcBef>
              <a:spcAft>
                <a:spcPts val="0"/>
              </a:spcAft>
              <a:buClr>
                <a:srgbClr val="152B48"/>
              </a:buClr>
              <a:buSzPts val="1600"/>
              <a:buChar char="•"/>
            </a:pPr>
            <a:r>
              <a:rPr lang="es-CO" sz="1600" b="1" i="0" u="none" strike="noStrike">
                <a:latin typeface="Montserrat"/>
                <a:ea typeface="Montserrat"/>
                <a:cs typeface="Montserrat"/>
                <a:sym typeface="Montserrat"/>
              </a:rPr>
              <a:t>Muscular</a:t>
            </a:r>
            <a:r>
              <a:rPr lang="es-CO" sz="1600">
                <a:latin typeface="Montserrat"/>
                <a:ea typeface="Montserrat"/>
                <a:cs typeface="Montserrat"/>
                <a:sym typeface="Montserrat"/>
              </a:rPr>
              <a:t>: </a:t>
            </a:r>
            <a:r>
              <a:rPr lang="es-CO" sz="1600" i="0" u="none" strike="noStrike">
                <a:latin typeface="Montserrat"/>
                <a:ea typeface="Montserrat"/>
                <a:cs typeface="Montserrat"/>
                <a:sym typeface="Montserrat"/>
              </a:rPr>
              <a:t> capa continua de músculo liso en los bronquios mayores. En los bronquios menores está  más adelgazada y menos organizada, y puede aparecer discontinua debido a su trayectoria en espiral. La contracción del músculo regula el diámetro adecuado de la vía aérea.</a:t>
            </a:r>
            <a:endParaRPr/>
          </a:p>
          <a:p>
            <a:pPr marL="228600" lvl="0" indent="-228600" algn="l" rtl="0">
              <a:lnSpc>
                <a:spcPct val="90000"/>
              </a:lnSpc>
              <a:spcBef>
                <a:spcPts val="1000"/>
              </a:spcBef>
              <a:spcAft>
                <a:spcPts val="0"/>
              </a:spcAft>
              <a:buClr>
                <a:srgbClr val="152B48"/>
              </a:buClr>
              <a:buSzPts val="1600"/>
              <a:buChar char="•"/>
            </a:pPr>
            <a:r>
              <a:rPr lang="es-CO" sz="1600" b="1" i="0" u="none" strike="noStrike">
                <a:latin typeface="Montserrat"/>
                <a:ea typeface="Montserrat"/>
                <a:cs typeface="Montserrat"/>
                <a:sym typeface="Montserrat"/>
              </a:rPr>
              <a:t>Submucosa</a:t>
            </a:r>
            <a:r>
              <a:rPr lang="es-CO" sz="1600" i="0" u="none" strike="noStrike">
                <a:latin typeface="Montserrat"/>
                <a:ea typeface="Montserrat"/>
                <a:cs typeface="Montserrat"/>
                <a:sym typeface="Montserrat"/>
              </a:rPr>
              <a:t>, tejido conjuntivo  bastante laxo. En los bronquios mayores hay glándulas, así como tejido adiposo.</a:t>
            </a:r>
            <a:endParaRPr/>
          </a:p>
          <a:p>
            <a:pPr marL="228600" lvl="0" indent="-228600" algn="l" rtl="0">
              <a:lnSpc>
                <a:spcPct val="90000"/>
              </a:lnSpc>
              <a:spcBef>
                <a:spcPts val="1000"/>
              </a:spcBef>
              <a:spcAft>
                <a:spcPts val="0"/>
              </a:spcAft>
              <a:buClr>
                <a:srgbClr val="152B48"/>
              </a:buClr>
              <a:buSzPts val="1600"/>
              <a:buChar char="•"/>
            </a:pPr>
            <a:r>
              <a:rPr lang="es-CO" sz="1600" b="1" i="0" u="none" strike="noStrike">
                <a:latin typeface="Montserrat"/>
                <a:ea typeface="Montserrat"/>
                <a:cs typeface="Montserrat"/>
                <a:sym typeface="Montserrat"/>
              </a:rPr>
              <a:t>Cartílago</a:t>
            </a:r>
            <a:r>
              <a:rPr lang="es-CO" sz="1600" i="0" u="none" strike="noStrike">
                <a:latin typeface="Montserrat"/>
                <a:ea typeface="Montserrat"/>
                <a:cs typeface="Montserrat"/>
                <a:sym typeface="Montserrat"/>
              </a:rPr>
              <a:t>: en placas cartilaginosas discontinuas que se tornan cada vez más pequeñas conforme se reduce el diámetro bronquial. </a:t>
            </a:r>
            <a:endParaRPr/>
          </a:p>
        </p:txBody>
      </p:sp>
      <p:pic>
        <p:nvPicPr>
          <p:cNvPr id="1011" name="Google Shape;1011;p11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937835" y="915408"/>
            <a:ext cx="3834527" cy="502718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1015"/>
        <p:cNvGrpSpPr/>
        <p:nvPr/>
      </p:nvGrpSpPr>
      <p:grpSpPr>
        <a:xfrm>
          <a:off x="0" y="0"/>
          <a:ext cx="0" cy="0"/>
          <a:chOff x="0" y="0"/>
          <a:chExt cx="0" cy="0"/>
        </a:xfrm>
      </p:grpSpPr>
      <p:sp>
        <p:nvSpPr>
          <p:cNvPr id="1016" name="Google Shape;1016;p112"/>
          <p:cNvSpPr txBox="1">
            <a:spLocks noGrp="1"/>
          </p:cNvSpPr>
          <p:nvPr>
            <p:ph type="title"/>
          </p:nvPr>
        </p:nvSpPr>
        <p:spPr>
          <a:xfrm>
            <a:off x="934278"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Bronquios</a:t>
            </a:r>
            <a:endParaRPr/>
          </a:p>
        </p:txBody>
      </p:sp>
      <p:sp>
        <p:nvSpPr>
          <p:cNvPr id="1017" name="Google Shape;1017;p112"/>
          <p:cNvSpPr txBox="1">
            <a:spLocks noGrp="1"/>
          </p:cNvSpPr>
          <p:nvPr>
            <p:ph type="body" idx="1"/>
          </p:nvPr>
        </p:nvSpPr>
        <p:spPr>
          <a:xfrm>
            <a:off x="621809" y="1691647"/>
            <a:ext cx="5230350" cy="347470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sz="2000" i="0" u="none" strike="noStrike">
                <a:latin typeface="Montserrat"/>
                <a:ea typeface="Montserrat"/>
                <a:cs typeface="Montserrat"/>
                <a:sym typeface="Montserrat"/>
              </a:rPr>
              <a:t>Los bronquios pueden identificarse por sus placas de cartílago y una capa circular del músculo liso.</a:t>
            </a:r>
            <a:endParaRPr/>
          </a:p>
          <a:p>
            <a:pPr marL="228600" lvl="0" indent="-101600" algn="l" rtl="0">
              <a:lnSpc>
                <a:spcPct val="90000"/>
              </a:lnSpc>
              <a:spcBef>
                <a:spcPts val="1000"/>
              </a:spcBef>
              <a:spcAft>
                <a:spcPts val="0"/>
              </a:spcAft>
              <a:buClr>
                <a:srgbClr val="152B48"/>
              </a:buClr>
              <a:buSzPts val="2000"/>
              <a:buNone/>
            </a:pPr>
            <a:endParaRPr/>
          </a:p>
        </p:txBody>
      </p:sp>
      <p:pic>
        <p:nvPicPr>
          <p:cNvPr id="1018" name="Google Shape;1018;p112" descr="Imagen que contiene texto&#10;&#10;Descripción generada automáticamente"/>
          <p:cNvPicPr preferRelativeResize="0"/>
          <p:nvPr/>
        </p:nvPicPr>
        <p:blipFill rotWithShape="1">
          <a:blip r:embed="rId4">
            <a:alphaModFix/>
          </a:blip>
          <a:srcRect/>
          <a:stretch/>
        </p:blipFill>
        <p:spPr>
          <a:xfrm>
            <a:off x="6925675" y="449473"/>
            <a:ext cx="4524203" cy="611417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1022"/>
        <p:cNvGrpSpPr/>
        <p:nvPr/>
      </p:nvGrpSpPr>
      <p:grpSpPr>
        <a:xfrm>
          <a:off x="0" y="0"/>
          <a:ext cx="0" cy="0"/>
          <a:chOff x="0" y="0"/>
          <a:chExt cx="0" cy="0"/>
        </a:xfrm>
      </p:grpSpPr>
      <p:sp>
        <p:nvSpPr>
          <p:cNvPr id="1023" name="Google Shape;1023;p113"/>
          <p:cNvSpPr txBox="1">
            <a:spLocks noGrp="1"/>
          </p:cNvSpPr>
          <p:nvPr>
            <p:ph type="title"/>
          </p:nvPr>
        </p:nvSpPr>
        <p:spPr>
          <a:xfrm>
            <a:off x="899160" y="182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Bronquiolo</a:t>
            </a:r>
            <a:endParaRPr/>
          </a:p>
        </p:txBody>
      </p:sp>
      <p:sp>
        <p:nvSpPr>
          <p:cNvPr id="1024" name="Google Shape;1024;p113"/>
          <p:cNvSpPr txBox="1">
            <a:spLocks noGrp="1"/>
          </p:cNvSpPr>
          <p:nvPr>
            <p:ph type="body" idx="1"/>
          </p:nvPr>
        </p:nvSpPr>
        <p:spPr>
          <a:xfrm>
            <a:off x="791329" y="1253331"/>
            <a:ext cx="7164693"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152B48"/>
              </a:buClr>
              <a:buSzPts val="1800"/>
              <a:buChar char="•"/>
            </a:pPr>
            <a:r>
              <a:rPr lang="es-CO" sz="1800" i="0" u="none" strike="noStrike">
                <a:latin typeface="Montserrat"/>
                <a:ea typeface="Montserrat"/>
                <a:cs typeface="Montserrat"/>
                <a:sym typeface="Montserrat"/>
              </a:rPr>
              <a:t>Los bronquíolos son vías aéreas de conducción que miden  1 mm de diámetro o menos. Los bronquíolos más grandes son ramas de bronquios segmentarios.</a:t>
            </a:r>
            <a:endParaRPr sz="1800">
              <a:latin typeface="Montserrat"/>
              <a:ea typeface="Montserrat"/>
              <a:cs typeface="Montserrat"/>
              <a:sym typeface="Montserrat"/>
            </a:endParaRPr>
          </a:p>
          <a:p>
            <a:pPr marL="228600" lvl="0" indent="-228600" algn="l" rtl="0">
              <a:lnSpc>
                <a:spcPct val="90000"/>
              </a:lnSpc>
              <a:spcBef>
                <a:spcPts val="1000"/>
              </a:spcBef>
              <a:spcAft>
                <a:spcPts val="0"/>
              </a:spcAft>
              <a:buClr>
                <a:srgbClr val="152B48"/>
              </a:buClr>
              <a:buSzPts val="1800"/>
              <a:buChar char="•"/>
            </a:pPr>
            <a:r>
              <a:rPr lang="es-CO" sz="1800">
                <a:latin typeface="Montserrat"/>
                <a:ea typeface="Montserrat"/>
                <a:cs typeface="Montserrat"/>
                <a:sym typeface="Montserrat"/>
              </a:rPr>
              <a:t>En los bronquíolos no hay placas cartilaginosas ni glándulas.</a:t>
            </a:r>
            <a:endParaRPr/>
          </a:p>
          <a:p>
            <a:pPr marL="228600" lvl="0" indent="-228600" algn="l" rtl="0">
              <a:lnSpc>
                <a:spcPct val="90000"/>
              </a:lnSpc>
              <a:spcBef>
                <a:spcPts val="1000"/>
              </a:spcBef>
              <a:spcAft>
                <a:spcPts val="0"/>
              </a:spcAft>
              <a:buClr>
                <a:srgbClr val="152B48"/>
              </a:buClr>
              <a:buSzPts val="1800"/>
              <a:buChar char="•"/>
            </a:pPr>
            <a:r>
              <a:rPr lang="es-CO" sz="1800" i="0" u="none" strike="noStrike">
                <a:latin typeface="Montserrat"/>
                <a:ea typeface="Montserrat"/>
                <a:cs typeface="Montserrat"/>
                <a:sym typeface="Montserrat"/>
              </a:rPr>
              <a:t>Los bronquíolos pequeños tienen un epitelio simple cúbico. Los bronquíolos de conducción más pequeños, los  bronquíolos terminales, están revestidos por un epitelio simple cúbico en el cual hay dispersas células de Clara entre las células ciliadas.</a:t>
            </a:r>
            <a:endParaRPr sz="1800">
              <a:latin typeface="Montserrat"/>
              <a:ea typeface="Montserrat"/>
              <a:cs typeface="Montserrat"/>
              <a:sym typeface="Montserrat"/>
            </a:endParaRPr>
          </a:p>
        </p:txBody>
      </p:sp>
      <p:pic>
        <p:nvPicPr>
          <p:cNvPr id="1025" name="Google Shape;1025;p11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285050" y="1696022"/>
            <a:ext cx="3369740" cy="3596377"/>
          </a:xfrm>
          <a:prstGeom prst="rect">
            <a:avLst/>
          </a:prstGeom>
          <a:noFill/>
          <a:ln>
            <a:noFill/>
          </a:ln>
        </p:spPr>
      </p:pic>
      <p:sp>
        <p:nvSpPr>
          <p:cNvPr id="1026" name="Google Shape;1026;p113"/>
          <p:cNvSpPr/>
          <p:nvPr/>
        </p:nvSpPr>
        <p:spPr>
          <a:xfrm>
            <a:off x="8285050" y="1353343"/>
            <a:ext cx="1978926" cy="588339"/>
          </a:xfrm>
          <a:prstGeom prst="rect">
            <a:avLst/>
          </a:prstGeom>
          <a:solidFill>
            <a:srgbClr val="D0CECE"/>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800">
                <a:solidFill>
                  <a:srgbClr val="152B48"/>
                </a:solidFill>
                <a:latin typeface="Montserrat"/>
                <a:ea typeface="Montserrat"/>
                <a:cs typeface="Montserrat"/>
                <a:sym typeface="Montserrat"/>
              </a:rPr>
              <a:t>Bronquiolo terminal</a:t>
            </a:r>
            <a:endParaRPr sz="1800">
              <a:solidFill>
                <a:srgbClr val="152B48"/>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1030"/>
        <p:cNvGrpSpPr/>
        <p:nvPr/>
      </p:nvGrpSpPr>
      <p:grpSpPr>
        <a:xfrm>
          <a:off x="0" y="0"/>
          <a:ext cx="0" cy="0"/>
          <a:chOff x="0" y="0"/>
          <a:chExt cx="0" cy="0"/>
        </a:xfrm>
      </p:grpSpPr>
      <p:sp>
        <p:nvSpPr>
          <p:cNvPr id="1031" name="Google Shape;1031;p114"/>
          <p:cNvSpPr txBox="1">
            <a:spLocks noGrp="1"/>
          </p:cNvSpPr>
          <p:nvPr>
            <p:ph type="title"/>
          </p:nvPr>
        </p:nvSpPr>
        <p:spPr>
          <a:xfrm>
            <a:off x="838200" y="182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Bronquiolo respiratorio</a:t>
            </a:r>
            <a:endParaRPr/>
          </a:p>
        </p:txBody>
      </p:sp>
      <p:sp>
        <p:nvSpPr>
          <p:cNvPr id="1032" name="Google Shape;1032;p114"/>
          <p:cNvSpPr txBox="1">
            <a:spLocks noGrp="1"/>
          </p:cNvSpPr>
          <p:nvPr>
            <p:ph type="body" idx="1"/>
          </p:nvPr>
        </p:nvSpPr>
        <p:spPr>
          <a:xfrm>
            <a:off x="585935" y="1533479"/>
            <a:ext cx="6798934" cy="163644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s-CO" i="0" u="none" strike="noStrike">
                <a:solidFill>
                  <a:schemeClr val="dk1"/>
                </a:solidFill>
                <a:latin typeface="Montserrat"/>
                <a:ea typeface="Montserrat"/>
                <a:cs typeface="Montserrat"/>
                <a:sym typeface="Montserrat"/>
              </a:rPr>
              <a:t>Zona de transición.</a:t>
            </a:r>
            <a:endParaRPr/>
          </a:p>
          <a:p>
            <a:pPr marL="228600" lvl="0" indent="-228600" algn="l" rtl="0">
              <a:lnSpc>
                <a:spcPct val="90000"/>
              </a:lnSpc>
              <a:spcBef>
                <a:spcPts val="1000"/>
              </a:spcBef>
              <a:spcAft>
                <a:spcPts val="0"/>
              </a:spcAft>
              <a:buClr>
                <a:schemeClr val="dk1"/>
              </a:buClr>
              <a:buSzPts val="2000"/>
              <a:buChar char="•"/>
            </a:pPr>
            <a:r>
              <a:rPr lang="es-CO" i="0" u="none" strike="noStrike">
                <a:solidFill>
                  <a:schemeClr val="dk1"/>
                </a:solidFill>
                <a:latin typeface="Montserrat"/>
                <a:ea typeface="Montserrat"/>
                <a:cs typeface="Montserrat"/>
                <a:sym typeface="Montserrat"/>
              </a:rPr>
              <a:t>Los bronquíolos de conducción más pequeños, los bronquíolos terminales, están revestidos por un epitelio simple cúbico en el cual hay dispersas células de Clara entre las células ciliadas.</a:t>
            </a:r>
            <a:endParaRPr/>
          </a:p>
          <a:p>
            <a:pPr marL="228600" lvl="0" indent="-101600" algn="l" rtl="0">
              <a:lnSpc>
                <a:spcPct val="90000"/>
              </a:lnSpc>
              <a:spcBef>
                <a:spcPts val="1000"/>
              </a:spcBef>
              <a:spcAft>
                <a:spcPts val="0"/>
              </a:spcAft>
              <a:buClr>
                <a:srgbClr val="152B48"/>
              </a:buClr>
              <a:buSzPts val="2000"/>
              <a:buNone/>
            </a:pPr>
            <a:endParaRPr>
              <a:solidFill>
                <a:schemeClr val="dk1"/>
              </a:solidFill>
              <a:latin typeface="Montserrat"/>
              <a:ea typeface="Montserrat"/>
              <a:cs typeface="Montserrat"/>
              <a:sym typeface="Montserrat"/>
            </a:endParaRPr>
          </a:p>
          <a:p>
            <a:pPr marL="228600" lvl="0" indent="-101600" algn="l" rtl="0">
              <a:lnSpc>
                <a:spcPct val="90000"/>
              </a:lnSpc>
              <a:spcBef>
                <a:spcPts val="1000"/>
              </a:spcBef>
              <a:spcAft>
                <a:spcPts val="0"/>
              </a:spcAft>
              <a:buClr>
                <a:srgbClr val="152B48"/>
              </a:buClr>
              <a:buSzPts val="2000"/>
              <a:buNone/>
            </a:pPr>
            <a:endParaRPr/>
          </a:p>
        </p:txBody>
      </p:sp>
      <p:pic>
        <p:nvPicPr>
          <p:cNvPr id="1033" name="Google Shape;1033;p11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916568" y="2614480"/>
            <a:ext cx="3334906" cy="3559200"/>
          </a:xfrm>
          <a:prstGeom prst="rect">
            <a:avLst/>
          </a:prstGeom>
          <a:noFill/>
          <a:ln>
            <a:noFill/>
          </a:ln>
        </p:spPr>
      </p:pic>
      <p:sp>
        <p:nvSpPr>
          <p:cNvPr id="1034" name="Google Shape;1034;p114"/>
          <p:cNvSpPr/>
          <p:nvPr/>
        </p:nvSpPr>
        <p:spPr>
          <a:xfrm>
            <a:off x="8072975" y="4380410"/>
            <a:ext cx="2089929" cy="570963"/>
          </a:xfrm>
          <a:prstGeom prst="rect">
            <a:avLst/>
          </a:prstGeom>
          <a:solidFill>
            <a:srgbClr val="D0CECE"/>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800">
                <a:solidFill>
                  <a:srgbClr val="152B48"/>
                </a:solidFill>
                <a:latin typeface="Montserrat"/>
                <a:ea typeface="Montserrat"/>
                <a:cs typeface="Montserrat"/>
                <a:sym typeface="Montserrat"/>
              </a:rPr>
              <a:t>Bronquiolo respiratorio</a:t>
            </a:r>
            <a:endParaRPr sz="1800">
              <a:solidFill>
                <a:srgbClr val="152B48"/>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1038"/>
        <p:cNvGrpSpPr/>
        <p:nvPr/>
      </p:nvGrpSpPr>
      <p:grpSpPr>
        <a:xfrm>
          <a:off x="0" y="0"/>
          <a:ext cx="0" cy="0"/>
          <a:chOff x="0" y="0"/>
          <a:chExt cx="0" cy="0"/>
        </a:xfrm>
      </p:grpSpPr>
      <p:sp>
        <p:nvSpPr>
          <p:cNvPr id="1039" name="Google Shape;1039;p115"/>
          <p:cNvSpPr txBox="1">
            <a:spLocks noGrp="1"/>
          </p:cNvSpPr>
          <p:nvPr>
            <p:ph type="title"/>
          </p:nvPr>
        </p:nvSpPr>
        <p:spPr>
          <a:xfrm>
            <a:off x="925286"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Alvéolo</a:t>
            </a:r>
            <a:endParaRPr/>
          </a:p>
        </p:txBody>
      </p:sp>
      <p:sp>
        <p:nvSpPr>
          <p:cNvPr id="1040" name="Google Shape;1040;p115"/>
          <p:cNvSpPr txBox="1">
            <a:spLocks noGrp="1"/>
          </p:cNvSpPr>
          <p:nvPr>
            <p:ph type="body" idx="1"/>
          </p:nvPr>
        </p:nvSpPr>
        <p:spPr>
          <a:xfrm>
            <a:off x="616385" y="1456250"/>
            <a:ext cx="6560293" cy="378860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1800"/>
              <a:buChar char="•"/>
            </a:pPr>
            <a:r>
              <a:rPr lang="es-CO" sz="1800" b="1" i="0" u="none" strike="noStrike">
                <a:latin typeface="Montserrat"/>
                <a:ea typeface="Montserrat"/>
                <a:cs typeface="Montserrat"/>
                <a:sym typeface="Montserrat"/>
              </a:rPr>
              <a:t>Los alvéolos son el sitio donde ocurre el intercambio gaseoso.</a:t>
            </a:r>
            <a:endParaRPr/>
          </a:p>
          <a:p>
            <a:pPr marL="228600" lvl="0" indent="-228600" algn="l" rtl="0">
              <a:lnSpc>
                <a:spcPct val="90000"/>
              </a:lnSpc>
              <a:spcBef>
                <a:spcPts val="1000"/>
              </a:spcBef>
              <a:spcAft>
                <a:spcPts val="0"/>
              </a:spcAft>
              <a:buClr>
                <a:srgbClr val="152B48"/>
              </a:buClr>
              <a:buSzPts val="1800"/>
              <a:buChar char="•"/>
            </a:pPr>
            <a:r>
              <a:rPr lang="es-CO" sz="1800" b="0" i="0" u="none" strike="noStrike">
                <a:latin typeface="Montserrat"/>
                <a:ea typeface="Montserrat"/>
                <a:cs typeface="Montserrat"/>
                <a:sym typeface="Montserrat"/>
              </a:rPr>
              <a:t>La extensión de la superficie disponible para el intercambio gaseoso se incrementa por los alvéolos pulmonares.</a:t>
            </a:r>
            <a:endParaRPr/>
          </a:p>
          <a:p>
            <a:pPr marL="228600" lvl="0" indent="-228600" algn="l" rtl="0">
              <a:lnSpc>
                <a:spcPct val="90000"/>
              </a:lnSpc>
              <a:spcBef>
                <a:spcPts val="1000"/>
              </a:spcBef>
              <a:spcAft>
                <a:spcPts val="0"/>
              </a:spcAft>
              <a:buClr>
                <a:srgbClr val="152B48"/>
              </a:buClr>
              <a:buSzPts val="1800"/>
              <a:buChar char="•"/>
            </a:pPr>
            <a:r>
              <a:rPr lang="es-CO" sz="1800" b="0" i="0" u="none" strike="noStrike">
                <a:latin typeface="Montserrat"/>
                <a:ea typeface="Montserrat"/>
                <a:cs typeface="Montserrat"/>
                <a:sym typeface="Montserrat"/>
              </a:rPr>
              <a:t>Cada alvéolo está rodeado por una red de capilares que ponen la sangre en estrecha proximidad al aire inhalado en el interior del alvéolo.</a:t>
            </a:r>
            <a:endParaRPr sz="1800">
              <a:latin typeface="Montserrat"/>
              <a:ea typeface="Montserrat"/>
              <a:cs typeface="Montserrat"/>
              <a:sym typeface="Montserrat"/>
            </a:endParaRPr>
          </a:p>
          <a:p>
            <a:pPr marL="228600" lvl="0" indent="-228600" algn="l" rtl="0">
              <a:lnSpc>
                <a:spcPct val="90000"/>
              </a:lnSpc>
              <a:spcBef>
                <a:spcPts val="1000"/>
              </a:spcBef>
              <a:spcAft>
                <a:spcPts val="0"/>
              </a:spcAft>
              <a:buClr>
                <a:srgbClr val="152B48"/>
              </a:buClr>
              <a:buSzPts val="1800"/>
              <a:buChar char="•"/>
            </a:pPr>
            <a:r>
              <a:rPr lang="es-CO" sz="1800" b="0" i="0" u="none" strike="noStrike">
                <a:latin typeface="Montserrat"/>
                <a:ea typeface="Montserrat"/>
                <a:cs typeface="Montserrat"/>
                <a:sym typeface="Montserrat"/>
              </a:rPr>
              <a:t>En cada pulmón adulto hay entre 150 y 250 millones de alvéolos.</a:t>
            </a:r>
            <a:endParaRPr>
              <a:latin typeface="Montserrat"/>
              <a:ea typeface="Montserrat"/>
              <a:cs typeface="Montserrat"/>
              <a:sym typeface="Montserrat"/>
            </a:endParaRPr>
          </a:p>
        </p:txBody>
      </p:sp>
      <p:pic>
        <p:nvPicPr>
          <p:cNvPr id="1041" name="Google Shape;1041;p11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688234" y="1675324"/>
            <a:ext cx="4040035" cy="378860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1045"/>
        <p:cNvGrpSpPr/>
        <p:nvPr/>
      </p:nvGrpSpPr>
      <p:grpSpPr>
        <a:xfrm>
          <a:off x="0" y="0"/>
          <a:ext cx="0" cy="0"/>
          <a:chOff x="0" y="0"/>
          <a:chExt cx="0" cy="0"/>
        </a:xfrm>
      </p:grpSpPr>
      <p:sp>
        <p:nvSpPr>
          <p:cNvPr id="1046" name="Google Shape;1046;p116"/>
          <p:cNvSpPr txBox="1">
            <a:spLocks noGrp="1"/>
          </p:cNvSpPr>
          <p:nvPr>
            <p:ph type="title"/>
          </p:nvPr>
        </p:nvSpPr>
        <p:spPr>
          <a:xfrm>
            <a:off x="838200" y="182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Células alveolares</a:t>
            </a:r>
            <a:endParaRPr/>
          </a:p>
        </p:txBody>
      </p:sp>
      <p:sp>
        <p:nvSpPr>
          <p:cNvPr id="1047" name="Google Shape;1047;p116"/>
          <p:cNvSpPr txBox="1">
            <a:spLocks noGrp="1"/>
          </p:cNvSpPr>
          <p:nvPr>
            <p:ph type="body" idx="1"/>
          </p:nvPr>
        </p:nvSpPr>
        <p:spPr>
          <a:xfrm>
            <a:off x="936243" y="1347467"/>
            <a:ext cx="676192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1800"/>
              <a:buChar char="•"/>
            </a:pPr>
            <a:r>
              <a:rPr lang="es-CO" sz="1800">
                <a:latin typeface="Montserrat"/>
                <a:ea typeface="Montserrat"/>
                <a:cs typeface="Montserrat"/>
                <a:sym typeface="Montserrat"/>
              </a:rPr>
              <a:t>Neumocitos tipo I: s</a:t>
            </a:r>
            <a:r>
              <a:rPr lang="es-CO" sz="1800" b="0" i="0" u="none" strike="noStrike">
                <a:latin typeface="Montserrat"/>
                <a:ea typeface="Montserrat"/>
                <a:cs typeface="Montserrat"/>
                <a:sym typeface="Montserrat"/>
              </a:rPr>
              <a:t>on células planas.</a:t>
            </a:r>
            <a:endParaRPr/>
          </a:p>
          <a:p>
            <a:pPr marL="228600" lvl="0" indent="-228600" algn="l" rtl="0">
              <a:lnSpc>
                <a:spcPct val="90000"/>
              </a:lnSpc>
              <a:spcBef>
                <a:spcPts val="1000"/>
              </a:spcBef>
              <a:spcAft>
                <a:spcPts val="0"/>
              </a:spcAft>
              <a:buClr>
                <a:srgbClr val="152B48"/>
              </a:buClr>
              <a:buSzPts val="1800"/>
              <a:buChar char="•"/>
            </a:pPr>
            <a:r>
              <a:rPr lang="es-CO" sz="1800">
                <a:latin typeface="Montserrat"/>
                <a:ea typeface="Montserrat"/>
                <a:cs typeface="Montserrat"/>
                <a:sym typeface="Montserrat"/>
              </a:rPr>
              <a:t>M</a:t>
            </a:r>
            <a:r>
              <a:rPr lang="es-CO" sz="1800" b="0" i="0" u="none" strike="noStrike">
                <a:latin typeface="Montserrat"/>
                <a:ea typeface="Montserrat"/>
                <a:cs typeface="Montserrat"/>
                <a:sym typeface="Montserrat"/>
              </a:rPr>
              <a:t>uy delgadas que revisten la mayor parte de la superficie (95%) de los alvéolos.</a:t>
            </a:r>
            <a:endParaRPr/>
          </a:p>
          <a:p>
            <a:pPr marL="228600" lvl="0" indent="-228600" algn="l" rtl="0">
              <a:lnSpc>
                <a:spcPct val="90000"/>
              </a:lnSpc>
              <a:spcBef>
                <a:spcPts val="1000"/>
              </a:spcBef>
              <a:spcAft>
                <a:spcPts val="0"/>
              </a:spcAft>
              <a:buClr>
                <a:srgbClr val="152B48"/>
              </a:buClr>
              <a:buSzPts val="1800"/>
              <a:buChar char="•"/>
            </a:pPr>
            <a:r>
              <a:rPr lang="es-CO" sz="1800">
                <a:latin typeface="Montserrat"/>
                <a:ea typeface="Montserrat"/>
                <a:cs typeface="Montserrat"/>
                <a:sym typeface="Montserrat"/>
              </a:rPr>
              <a:t>L</a:t>
            </a:r>
            <a:r>
              <a:rPr lang="es-CO" sz="1800" b="0" i="0" u="none" strike="noStrike">
                <a:latin typeface="Montserrat"/>
                <a:ea typeface="Montserrat"/>
                <a:cs typeface="Montserrat"/>
                <a:sym typeface="Montserrat"/>
              </a:rPr>
              <a:t>as uniones forman una barrera eficaz entre el espacio aéreo y los componentes de la pared septal.</a:t>
            </a:r>
            <a:endParaRPr/>
          </a:p>
          <a:p>
            <a:pPr marL="228600" lvl="0" indent="-228600" algn="l" rtl="0">
              <a:lnSpc>
                <a:spcPct val="90000"/>
              </a:lnSpc>
              <a:spcBef>
                <a:spcPts val="1000"/>
              </a:spcBef>
              <a:spcAft>
                <a:spcPts val="0"/>
              </a:spcAft>
              <a:buClr>
                <a:srgbClr val="152B48"/>
              </a:buClr>
              <a:buSzPts val="1800"/>
              <a:buChar char="•"/>
            </a:pPr>
            <a:r>
              <a:rPr lang="es-CO" sz="1800">
                <a:latin typeface="Montserrat"/>
                <a:ea typeface="Montserrat"/>
                <a:cs typeface="Montserrat"/>
                <a:sym typeface="Montserrat"/>
              </a:rPr>
              <a:t>Neumocitos tipo II:</a:t>
            </a:r>
            <a:endParaRPr/>
          </a:p>
          <a:p>
            <a:pPr marL="685800" lvl="1" indent="-228600" algn="l" rtl="0">
              <a:lnSpc>
                <a:spcPct val="90000"/>
              </a:lnSpc>
              <a:spcBef>
                <a:spcPts val="500"/>
              </a:spcBef>
              <a:spcAft>
                <a:spcPts val="0"/>
              </a:spcAft>
              <a:buClr>
                <a:srgbClr val="152B48"/>
              </a:buClr>
              <a:buSzPts val="1800"/>
              <a:buChar char="•"/>
            </a:pPr>
            <a:r>
              <a:rPr lang="es-CO" sz="1800">
                <a:latin typeface="Montserrat"/>
                <a:ea typeface="Montserrat"/>
                <a:cs typeface="Montserrat"/>
                <a:sym typeface="Montserrat"/>
              </a:rPr>
              <a:t>Células secretoras cúbicas.</a:t>
            </a:r>
            <a:endParaRPr/>
          </a:p>
          <a:p>
            <a:pPr marL="685800" lvl="1" indent="-228600" algn="l" rtl="0">
              <a:lnSpc>
                <a:spcPct val="90000"/>
              </a:lnSpc>
              <a:spcBef>
                <a:spcPts val="500"/>
              </a:spcBef>
              <a:spcAft>
                <a:spcPts val="0"/>
              </a:spcAft>
              <a:buClr>
                <a:srgbClr val="152B48"/>
              </a:buClr>
              <a:buSzPts val="1800"/>
              <a:buChar char="•"/>
            </a:pPr>
            <a:r>
              <a:rPr lang="es-CO" sz="1800">
                <a:latin typeface="Montserrat"/>
                <a:ea typeface="Montserrat"/>
                <a:cs typeface="Montserrat"/>
                <a:sym typeface="Montserrat"/>
              </a:rPr>
              <a:t>Producción del surfactante.</a:t>
            </a:r>
            <a:endParaRPr/>
          </a:p>
        </p:txBody>
      </p:sp>
      <p:pic>
        <p:nvPicPr>
          <p:cNvPr id="1048" name="Google Shape;1048;p11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067947" y="1511300"/>
            <a:ext cx="3187810" cy="402367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1052"/>
        <p:cNvGrpSpPr/>
        <p:nvPr/>
      </p:nvGrpSpPr>
      <p:grpSpPr>
        <a:xfrm>
          <a:off x="0" y="0"/>
          <a:ext cx="0" cy="0"/>
          <a:chOff x="0" y="0"/>
          <a:chExt cx="0" cy="0"/>
        </a:xfrm>
      </p:grpSpPr>
      <p:sp>
        <p:nvSpPr>
          <p:cNvPr id="1053" name="Google Shape;1053;p117"/>
          <p:cNvSpPr txBox="1">
            <a:spLocks noGrp="1"/>
          </p:cNvSpPr>
          <p:nvPr>
            <p:ph type="title"/>
          </p:nvPr>
        </p:nvSpPr>
        <p:spPr>
          <a:xfrm>
            <a:off x="89916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Surfactante</a:t>
            </a:r>
            <a:endParaRPr/>
          </a:p>
        </p:txBody>
      </p:sp>
      <p:sp>
        <p:nvSpPr>
          <p:cNvPr id="1054" name="Google Shape;1054;p117"/>
          <p:cNvSpPr txBox="1">
            <a:spLocks noGrp="1"/>
          </p:cNvSpPr>
          <p:nvPr>
            <p:ph type="body" idx="1"/>
          </p:nvPr>
        </p:nvSpPr>
        <p:spPr>
          <a:xfrm>
            <a:off x="533405" y="1077510"/>
            <a:ext cx="6641642" cy="394065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1800"/>
              <a:buChar char="•"/>
            </a:pPr>
            <a:r>
              <a:rPr lang="es-CO" sz="1800" i="0" u="none" strike="noStrike">
                <a:latin typeface="Montserrat"/>
                <a:ea typeface="Montserrat"/>
                <a:cs typeface="Montserrat"/>
                <a:sym typeface="Montserrat"/>
              </a:rPr>
              <a:t>Proteína surfactante A</a:t>
            </a:r>
            <a:r>
              <a:rPr lang="es-CO" sz="1800">
                <a:latin typeface="Montserrat"/>
                <a:ea typeface="Montserrat"/>
                <a:cs typeface="Montserrat"/>
                <a:sym typeface="Montserrat"/>
              </a:rPr>
              <a:t>: </a:t>
            </a:r>
            <a:r>
              <a:rPr lang="es-CO" sz="1800" i="0" u="none" strike="noStrike">
                <a:latin typeface="Montserrat"/>
                <a:ea typeface="Montserrat"/>
                <a:cs typeface="Montserrat"/>
                <a:sym typeface="Montserrat"/>
              </a:rPr>
              <a:t>la proteína más abundante del surfactante. Es responsable de la homeostasis del surfactante (regula su síntesis y  secreción por las células alveolares tipo II). También modula las respuestas inmunitarias contra virus, bacterias y hongos.</a:t>
            </a:r>
            <a:endParaRPr/>
          </a:p>
          <a:p>
            <a:pPr marL="228600" lvl="0" indent="-228600" algn="l" rtl="0">
              <a:lnSpc>
                <a:spcPct val="90000"/>
              </a:lnSpc>
              <a:spcBef>
                <a:spcPts val="1000"/>
              </a:spcBef>
              <a:spcAft>
                <a:spcPts val="0"/>
              </a:spcAft>
              <a:buClr>
                <a:srgbClr val="152B48"/>
              </a:buClr>
              <a:buSzPts val="1800"/>
              <a:buChar char="•"/>
            </a:pPr>
            <a:r>
              <a:rPr lang="es-CO" sz="1800" i="0" u="none" strike="noStrike">
                <a:latin typeface="Montserrat"/>
                <a:ea typeface="Montserrat"/>
                <a:cs typeface="Montserrat"/>
                <a:sym typeface="Montserrat"/>
              </a:rPr>
              <a:t>Proteína surfactante B: </a:t>
            </a:r>
            <a:r>
              <a:rPr lang="es-CO" sz="1800">
                <a:latin typeface="Montserrat"/>
                <a:ea typeface="Montserrat"/>
                <a:cs typeface="Montserrat"/>
                <a:sym typeface="Montserrat"/>
              </a:rPr>
              <a:t>e</a:t>
            </a:r>
            <a:r>
              <a:rPr lang="es-CO" sz="1800" i="0" u="none" strike="noStrike">
                <a:latin typeface="Montserrat"/>
                <a:ea typeface="Montserrat"/>
                <a:cs typeface="Montserrat"/>
                <a:sym typeface="Montserrat"/>
              </a:rPr>
              <a:t>s una proteína organizadora de surfactante decisiva, responsable de la adsorción y la diseminación del surfactante sobre la superficie del epitelio alveolar.</a:t>
            </a:r>
            <a:endParaRPr/>
          </a:p>
          <a:p>
            <a:pPr marL="228600" lvl="0" indent="-228600" algn="l" rtl="0">
              <a:lnSpc>
                <a:spcPct val="90000"/>
              </a:lnSpc>
              <a:spcBef>
                <a:spcPts val="1000"/>
              </a:spcBef>
              <a:spcAft>
                <a:spcPts val="0"/>
              </a:spcAft>
              <a:buClr>
                <a:srgbClr val="152B48"/>
              </a:buClr>
              <a:buSzPts val="1800"/>
              <a:buChar char="•"/>
            </a:pPr>
            <a:r>
              <a:rPr lang="es-CO" sz="1800" i="0" u="none" strike="noStrike">
                <a:latin typeface="Montserrat"/>
                <a:ea typeface="Montserrat"/>
                <a:cs typeface="Montserrat"/>
                <a:sym typeface="Montserrat"/>
              </a:rPr>
              <a:t>Proteína surfactante C (SP-C), que constituye sólo el  1% de la masa total de proteína surfactante</a:t>
            </a:r>
            <a:r>
              <a:rPr lang="es-CO" sz="1800" b="0" i="0" u="none" strike="noStrike">
                <a:latin typeface="Garamond"/>
                <a:ea typeface="Garamond"/>
                <a:cs typeface="Garamond"/>
                <a:sym typeface="Garamond"/>
              </a:rPr>
              <a:t>. </a:t>
            </a:r>
            <a:endParaRPr/>
          </a:p>
        </p:txBody>
      </p:sp>
      <p:pic>
        <p:nvPicPr>
          <p:cNvPr id="1055" name="Google Shape;1055;p117" descr="Surfactante pulmonar - Wikipedia, la enciclopedia libre"/>
          <p:cNvPicPr preferRelativeResize="0"/>
          <p:nvPr/>
        </p:nvPicPr>
        <p:blipFill rotWithShape="1">
          <a:blip r:embed="rId4">
            <a:alphaModFix/>
          </a:blip>
          <a:srcRect/>
          <a:stretch/>
        </p:blipFill>
        <p:spPr>
          <a:xfrm>
            <a:off x="7727502" y="2157404"/>
            <a:ext cx="4158496" cy="242856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935"/>
        <p:cNvGrpSpPr/>
        <p:nvPr/>
      </p:nvGrpSpPr>
      <p:grpSpPr>
        <a:xfrm>
          <a:off x="0" y="0"/>
          <a:ext cx="0" cy="0"/>
          <a:chOff x="0" y="0"/>
          <a:chExt cx="0" cy="0"/>
        </a:xfrm>
      </p:grpSpPr>
      <p:pic>
        <p:nvPicPr>
          <p:cNvPr id="936" name="Google Shape;936;p10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631287" y="2668643"/>
            <a:ext cx="5563181" cy="3900237"/>
          </a:xfrm>
          <a:prstGeom prst="rect">
            <a:avLst/>
          </a:prstGeom>
          <a:noFill/>
          <a:ln>
            <a:noFill/>
          </a:ln>
        </p:spPr>
      </p:pic>
      <p:sp>
        <p:nvSpPr>
          <p:cNvPr id="937" name="Google Shape;937;p101"/>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Generalidades</a:t>
            </a:r>
            <a:endParaRPr/>
          </a:p>
        </p:txBody>
      </p:sp>
      <p:sp>
        <p:nvSpPr>
          <p:cNvPr id="938" name="Google Shape;938;p101"/>
          <p:cNvSpPr txBox="1">
            <a:spLocks noGrp="1"/>
          </p:cNvSpPr>
          <p:nvPr>
            <p:ph type="body" idx="1"/>
          </p:nvPr>
        </p:nvSpPr>
        <p:spPr>
          <a:xfrm>
            <a:off x="624842" y="1264185"/>
            <a:ext cx="6847112" cy="209039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152B48"/>
              </a:buClr>
              <a:buSzPts val="1800"/>
              <a:buChar char="•"/>
            </a:pPr>
            <a:r>
              <a:rPr lang="es-CO" sz="1800" b="0" i="0">
                <a:latin typeface="Montserrat"/>
                <a:ea typeface="Montserrat"/>
                <a:cs typeface="Montserrat"/>
                <a:sym typeface="Montserrat"/>
              </a:rPr>
              <a:t>El sistema respiratorio está integrado por los pulmones y un sistema de tubos que conecta al parénquima pulmonar con el exterior, tiene como función suministrar oxígeno y eliminar el dióxido de carbono de las células del cuerpo.</a:t>
            </a:r>
            <a:endParaRPr/>
          </a:p>
          <a:p>
            <a:pPr marL="228600" lvl="0" indent="-228600" algn="l" rtl="0">
              <a:lnSpc>
                <a:spcPct val="90000"/>
              </a:lnSpc>
              <a:spcBef>
                <a:spcPts val="1000"/>
              </a:spcBef>
              <a:spcAft>
                <a:spcPts val="0"/>
              </a:spcAft>
              <a:buClr>
                <a:srgbClr val="152B48"/>
              </a:buClr>
              <a:buSzPts val="1800"/>
              <a:buChar char="•"/>
            </a:pPr>
            <a:r>
              <a:rPr lang="es-CO" sz="1800">
                <a:latin typeface="Montserrat"/>
                <a:ea typeface="Montserrat"/>
                <a:cs typeface="Montserrat"/>
                <a:sym typeface="Montserrat"/>
              </a:rPr>
              <a:t>P</a:t>
            </a:r>
            <a:r>
              <a:rPr lang="es-CO" sz="1800" i="0">
                <a:latin typeface="Montserrat"/>
                <a:ea typeface="Montserrat"/>
                <a:cs typeface="Montserrat"/>
                <a:sym typeface="Montserrat"/>
              </a:rPr>
              <a:t>orción conductora encargada de transportar el aire desde el exterior del cuerpo hacia la porción respiratoria en donde se lleva a cabo el intercambio gaseoso.</a:t>
            </a:r>
            <a:endParaRPr sz="1800">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942"/>
        <p:cNvGrpSpPr/>
        <p:nvPr/>
      </p:nvGrpSpPr>
      <p:grpSpPr>
        <a:xfrm>
          <a:off x="0" y="0"/>
          <a:ext cx="0" cy="0"/>
          <a:chOff x="0" y="0"/>
          <a:chExt cx="0" cy="0"/>
        </a:xfrm>
      </p:grpSpPr>
      <p:sp>
        <p:nvSpPr>
          <p:cNvPr id="943" name="Google Shape;943;p102"/>
          <p:cNvSpPr txBox="1">
            <a:spLocks noGrp="1"/>
          </p:cNvSpPr>
          <p:nvPr>
            <p:ph type="title"/>
          </p:nvPr>
        </p:nvSpPr>
        <p:spPr>
          <a:xfrm>
            <a:off x="838200" y="182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Vestíbulo cavidad nasal</a:t>
            </a:r>
            <a:endParaRPr/>
          </a:p>
        </p:txBody>
      </p:sp>
      <p:sp>
        <p:nvSpPr>
          <p:cNvPr id="944" name="Google Shape;944;p102"/>
          <p:cNvSpPr txBox="1">
            <a:spLocks noGrp="1"/>
          </p:cNvSpPr>
          <p:nvPr>
            <p:ph type="body" idx="1"/>
          </p:nvPr>
        </p:nvSpPr>
        <p:spPr>
          <a:xfrm>
            <a:off x="672736" y="1686288"/>
            <a:ext cx="6146075"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b="0" i="0" u="none" strike="noStrike"/>
              <a:t>Forma una parte de la nariz y se comunica  por delante con el exterior.</a:t>
            </a:r>
            <a:endParaRPr/>
          </a:p>
          <a:p>
            <a:pPr marL="228600" lvl="0" indent="-228600" algn="l" rtl="0">
              <a:lnSpc>
                <a:spcPct val="90000"/>
              </a:lnSpc>
              <a:spcBef>
                <a:spcPts val="1000"/>
              </a:spcBef>
              <a:spcAft>
                <a:spcPts val="0"/>
              </a:spcAft>
              <a:buClr>
                <a:srgbClr val="152B48"/>
              </a:buClr>
              <a:buSzPts val="2000"/>
              <a:buChar char="•"/>
            </a:pPr>
            <a:r>
              <a:rPr lang="es-CO" b="0" i="0" u="none" strike="noStrike"/>
              <a:t>Posee un revestimiento de epitelio estratificado plano que es una continuación de la piel de la cara.</a:t>
            </a:r>
            <a:endParaRPr/>
          </a:p>
        </p:txBody>
      </p:sp>
      <p:pic>
        <p:nvPicPr>
          <p:cNvPr id="945" name="Google Shape;945;p102"/>
          <p:cNvPicPr preferRelativeResize="0"/>
          <p:nvPr/>
        </p:nvPicPr>
        <p:blipFill rotWithShape="1">
          <a:blip r:embed="rId4">
            <a:alphaModFix/>
          </a:blip>
          <a:srcRect/>
          <a:stretch/>
        </p:blipFill>
        <p:spPr>
          <a:xfrm>
            <a:off x="7522348" y="2378111"/>
            <a:ext cx="4101907" cy="398668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949"/>
        <p:cNvGrpSpPr/>
        <p:nvPr/>
      </p:nvGrpSpPr>
      <p:grpSpPr>
        <a:xfrm>
          <a:off x="0" y="0"/>
          <a:ext cx="0" cy="0"/>
          <a:chOff x="0" y="0"/>
          <a:chExt cx="0" cy="0"/>
        </a:xfrm>
      </p:grpSpPr>
      <p:sp>
        <p:nvSpPr>
          <p:cNvPr id="950" name="Google Shape;950;p103"/>
          <p:cNvSpPr txBox="1">
            <a:spLocks noGrp="1"/>
          </p:cNvSpPr>
          <p:nvPr>
            <p:ph type="title"/>
          </p:nvPr>
        </p:nvSpPr>
        <p:spPr>
          <a:xfrm>
            <a:off x="846909" y="117690"/>
            <a:ext cx="6440037"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4400"/>
              <a:buFont typeface="Montserrat"/>
              <a:buNone/>
            </a:pPr>
            <a:r>
              <a:rPr lang="es-CO" b="0"/>
              <a:t>Región respiratoria de la cavidad nasal</a:t>
            </a:r>
            <a:endParaRPr/>
          </a:p>
        </p:txBody>
      </p:sp>
      <p:sp>
        <p:nvSpPr>
          <p:cNvPr id="951" name="Google Shape;951;p103"/>
          <p:cNvSpPr txBox="1">
            <a:spLocks noGrp="1"/>
          </p:cNvSpPr>
          <p:nvPr>
            <p:ph type="body" idx="1"/>
          </p:nvPr>
        </p:nvSpPr>
        <p:spPr>
          <a:xfrm>
            <a:off x="588919" y="1724282"/>
            <a:ext cx="6307181" cy="209039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i="0" u="none" strike="noStrike">
                <a:latin typeface="Montserrat"/>
                <a:ea typeface="Montserrat"/>
                <a:cs typeface="Montserrat"/>
                <a:sym typeface="Montserrat"/>
              </a:rPr>
              <a:t>Está tapizada por la mucosa  respiratoria que contiene el epitelio pseudoestratificado cilíndrico ciliado en su superficie.</a:t>
            </a:r>
            <a:endParaRPr/>
          </a:p>
          <a:p>
            <a:pPr marL="228600" lvl="0" indent="-228600" algn="l" rtl="0">
              <a:lnSpc>
                <a:spcPct val="90000"/>
              </a:lnSpc>
              <a:spcBef>
                <a:spcPts val="1000"/>
              </a:spcBef>
              <a:spcAft>
                <a:spcPts val="0"/>
              </a:spcAft>
              <a:buClr>
                <a:srgbClr val="152B48"/>
              </a:buClr>
              <a:buSzPts val="2000"/>
              <a:buChar char="•"/>
            </a:pPr>
            <a:r>
              <a:rPr lang="es-CO" i="0" u="none" strike="noStrike">
                <a:latin typeface="Montserrat"/>
                <a:ea typeface="Montserrat"/>
                <a:cs typeface="Montserrat"/>
                <a:sym typeface="Montserrat"/>
              </a:rPr>
              <a:t>La lámina propia subyacente se adhiere con firmeza al periostio y al pericondrio del hueso o cartílago contiguo.</a:t>
            </a:r>
            <a:endParaRPr sz="2400">
              <a:latin typeface="Montserrat"/>
              <a:ea typeface="Montserrat"/>
              <a:cs typeface="Montserrat"/>
              <a:sym typeface="Montserrat"/>
            </a:endParaRPr>
          </a:p>
        </p:txBody>
      </p:sp>
      <p:pic>
        <p:nvPicPr>
          <p:cNvPr id="952" name="Google Shape;952;p103"/>
          <p:cNvPicPr preferRelativeResize="0"/>
          <p:nvPr/>
        </p:nvPicPr>
        <p:blipFill rotWithShape="1">
          <a:blip r:embed="rId4">
            <a:alphaModFix/>
          </a:blip>
          <a:srcRect/>
          <a:stretch/>
        </p:blipFill>
        <p:spPr>
          <a:xfrm>
            <a:off x="7522348" y="2478766"/>
            <a:ext cx="4147408" cy="410674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957"/>
        <p:cNvGrpSpPr/>
        <p:nvPr/>
      </p:nvGrpSpPr>
      <p:grpSpPr>
        <a:xfrm>
          <a:off x="0" y="0"/>
          <a:ext cx="0" cy="0"/>
          <a:chOff x="0" y="0"/>
          <a:chExt cx="0" cy="0"/>
        </a:xfrm>
      </p:grpSpPr>
      <p:sp>
        <p:nvSpPr>
          <p:cNvPr id="958" name="Google Shape;958;p104"/>
          <p:cNvSpPr txBox="1">
            <a:spLocks noGrp="1"/>
          </p:cNvSpPr>
          <p:nvPr>
            <p:ph type="title"/>
          </p:nvPr>
        </p:nvSpPr>
        <p:spPr>
          <a:xfrm>
            <a:off x="838200" y="2798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Células cavidad nasal</a:t>
            </a:r>
            <a:endParaRPr/>
          </a:p>
        </p:txBody>
      </p:sp>
      <p:pic>
        <p:nvPicPr>
          <p:cNvPr id="959" name="Google Shape;959;p104"/>
          <p:cNvPicPr preferRelativeResize="0"/>
          <p:nvPr/>
        </p:nvPicPr>
        <p:blipFill rotWithShape="1">
          <a:blip r:embed="rId4" cstate="email">
            <a:alphaModFix/>
            <a:extLst>
              <a:ext uri="{28A0092B-C50C-407E-A947-70E740481C1C}">
                <a14:useLocalDpi xmlns:a14="http://schemas.microsoft.com/office/drawing/2010/main"/>
              </a:ext>
            </a:extLst>
          </a:blip>
          <a:srcRect t="-1" b="-4241"/>
          <a:stretch/>
        </p:blipFill>
        <p:spPr>
          <a:xfrm>
            <a:off x="7762045" y="1630363"/>
            <a:ext cx="3827956" cy="5116726"/>
          </a:xfrm>
          <a:prstGeom prst="rect">
            <a:avLst/>
          </a:prstGeom>
          <a:noFill/>
          <a:ln>
            <a:noFill/>
          </a:ln>
        </p:spPr>
      </p:pic>
      <p:sp>
        <p:nvSpPr>
          <p:cNvPr id="960" name="Google Shape;960;p104"/>
          <p:cNvSpPr txBox="1"/>
          <p:nvPr/>
        </p:nvSpPr>
        <p:spPr>
          <a:xfrm>
            <a:off x="601999" y="1325563"/>
            <a:ext cx="6826608"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152B48"/>
              </a:buClr>
              <a:buSzPts val="1800"/>
              <a:buFont typeface="Montserrat"/>
              <a:buNone/>
            </a:pPr>
            <a:r>
              <a:rPr lang="es-CO" sz="1800" i="0" u="none" strike="noStrike">
                <a:solidFill>
                  <a:srgbClr val="152B48"/>
                </a:solidFill>
                <a:latin typeface="Montserrat"/>
                <a:ea typeface="Montserrat"/>
                <a:cs typeface="Montserrat"/>
                <a:sym typeface="Montserrat"/>
              </a:rPr>
              <a:t> </a:t>
            </a:r>
            <a:endParaRPr/>
          </a:p>
          <a:p>
            <a:pPr marL="285750" marR="0" lvl="0" indent="-285750" algn="l" rtl="0">
              <a:spcBef>
                <a:spcPts val="0"/>
              </a:spcBef>
              <a:spcAft>
                <a:spcPts val="0"/>
              </a:spcAft>
              <a:buClr>
                <a:srgbClr val="152B48"/>
              </a:buClr>
              <a:buSzPts val="1800"/>
              <a:buFont typeface="Arial"/>
              <a:buChar char="•"/>
            </a:pPr>
            <a:r>
              <a:rPr lang="es-CO" sz="1800" b="1" i="0" u="none" strike="noStrike">
                <a:solidFill>
                  <a:srgbClr val="152B48"/>
                </a:solidFill>
                <a:latin typeface="Montserrat"/>
                <a:ea typeface="Montserrat"/>
                <a:cs typeface="Montserrat"/>
                <a:sym typeface="Montserrat"/>
              </a:rPr>
              <a:t>Células ciliadas</a:t>
            </a:r>
            <a:r>
              <a:rPr lang="es-CO" sz="1800" i="0" u="none" strike="noStrike">
                <a:solidFill>
                  <a:srgbClr val="152B48"/>
                </a:solidFill>
                <a:latin typeface="Montserrat"/>
                <a:ea typeface="Montserrat"/>
                <a:cs typeface="Montserrat"/>
                <a:sym typeface="Montserrat"/>
              </a:rPr>
              <a:t>: células cilíndricas altas con cilios que se proyectan dentro del moco que cubre </a:t>
            </a:r>
            <a:r>
              <a:rPr lang="es-CO" sz="1800">
                <a:solidFill>
                  <a:srgbClr val="152B48"/>
                </a:solidFill>
                <a:latin typeface="Montserrat"/>
                <a:ea typeface="Montserrat"/>
                <a:cs typeface="Montserrat"/>
                <a:sym typeface="Montserrat"/>
              </a:rPr>
              <a:t>el epitelio.</a:t>
            </a:r>
            <a:endParaRPr sz="1800" i="0" u="none" strike="noStrike">
              <a:solidFill>
                <a:srgbClr val="152B48"/>
              </a:solidFill>
              <a:latin typeface="Montserrat"/>
              <a:ea typeface="Montserrat"/>
              <a:cs typeface="Montserrat"/>
              <a:sym typeface="Montserrat"/>
            </a:endParaRPr>
          </a:p>
          <a:p>
            <a:pPr marL="285750" marR="0" lvl="0" indent="-285750" algn="l" rtl="0">
              <a:spcBef>
                <a:spcPts val="0"/>
              </a:spcBef>
              <a:spcAft>
                <a:spcPts val="0"/>
              </a:spcAft>
              <a:buClr>
                <a:srgbClr val="152B48"/>
              </a:buClr>
              <a:buSzPts val="1800"/>
              <a:buFont typeface="Arial"/>
              <a:buChar char="•"/>
            </a:pPr>
            <a:r>
              <a:rPr lang="es-CO" sz="1800" b="1" i="0" u="none" strike="noStrike">
                <a:solidFill>
                  <a:srgbClr val="152B48"/>
                </a:solidFill>
                <a:latin typeface="Montserrat"/>
                <a:ea typeface="Montserrat"/>
                <a:cs typeface="Montserrat"/>
                <a:sym typeface="Montserrat"/>
              </a:rPr>
              <a:t>Células caliciformes: </a:t>
            </a:r>
            <a:r>
              <a:rPr lang="es-CO" sz="1800" b="1">
                <a:solidFill>
                  <a:srgbClr val="152B48"/>
                </a:solidFill>
                <a:latin typeface="Montserrat"/>
                <a:ea typeface="Montserrat"/>
                <a:cs typeface="Montserrat"/>
                <a:sym typeface="Montserrat"/>
              </a:rPr>
              <a:t>s</a:t>
            </a:r>
            <a:r>
              <a:rPr lang="es-CO" sz="1800" i="0" u="none" strike="noStrike">
                <a:solidFill>
                  <a:srgbClr val="152B48"/>
                </a:solidFill>
                <a:latin typeface="Montserrat"/>
                <a:ea typeface="Montserrat"/>
                <a:cs typeface="Montserrat"/>
                <a:sym typeface="Montserrat"/>
              </a:rPr>
              <a:t>intetizan</a:t>
            </a:r>
            <a:r>
              <a:rPr lang="es-CO" sz="1800">
                <a:solidFill>
                  <a:srgbClr val="152B48"/>
                </a:solidFill>
                <a:latin typeface="Montserrat"/>
                <a:ea typeface="Montserrat"/>
                <a:cs typeface="Montserrat"/>
                <a:sym typeface="Montserrat"/>
              </a:rPr>
              <a:t> y secretan moco.</a:t>
            </a:r>
            <a:endParaRPr/>
          </a:p>
          <a:p>
            <a:pPr marL="285750" marR="0" lvl="0" indent="-285750" algn="l" rtl="0">
              <a:spcBef>
                <a:spcPts val="0"/>
              </a:spcBef>
              <a:spcAft>
                <a:spcPts val="0"/>
              </a:spcAft>
              <a:buClr>
                <a:srgbClr val="152B48"/>
              </a:buClr>
              <a:buSzPts val="1800"/>
              <a:buFont typeface="Arial"/>
              <a:buChar char="•"/>
            </a:pPr>
            <a:r>
              <a:rPr lang="es-CO" sz="1800" b="1" i="0" u="none" strike="noStrike">
                <a:solidFill>
                  <a:srgbClr val="152B48"/>
                </a:solidFill>
                <a:latin typeface="Montserrat"/>
                <a:ea typeface="Montserrat"/>
                <a:cs typeface="Montserrat"/>
                <a:sym typeface="Montserrat"/>
              </a:rPr>
              <a:t>Células en cepillo</a:t>
            </a:r>
            <a:r>
              <a:rPr lang="es-CO" sz="1800" i="0" u="none" strike="noStrike">
                <a:solidFill>
                  <a:srgbClr val="152B48"/>
                </a:solidFill>
                <a:latin typeface="Montserrat"/>
                <a:ea typeface="Montserrat"/>
                <a:cs typeface="Montserrat"/>
                <a:sym typeface="Montserrat"/>
              </a:rPr>
              <a:t>: m</a:t>
            </a:r>
            <a:r>
              <a:rPr lang="es-CO" sz="1800">
                <a:solidFill>
                  <a:srgbClr val="152B48"/>
                </a:solidFill>
                <a:latin typeface="Montserrat"/>
                <a:ea typeface="Montserrat"/>
                <a:cs typeface="Montserrat"/>
                <a:sym typeface="Montserrat"/>
              </a:rPr>
              <a:t>icrovellosidades cortas.</a:t>
            </a:r>
            <a:endParaRPr sz="1800" i="0" u="none" strike="noStrike">
              <a:solidFill>
                <a:srgbClr val="152B48"/>
              </a:solidFill>
              <a:latin typeface="Montserrat"/>
              <a:ea typeface="Montserrat"/>
              <a:cs typeface="Montserrat"/>
              <a:sym typeface="Montserrat"/>
            </a:endParaRPr>
          </a:p>
          <a:p>
            <a:pPr marL="285750" marR="0" lvl="0" indent="-285750" algn="l" rtl="0">
              <a:spcBef>
                <a:spcPts val="0"/>
              </a:spcBef>
              <a:spcAft>
                <a:spcPts val="0"/>
              </a:spcAft>
              <a:buClr>
                <a:srgbClr val="152B48"/>
              </a:buClr>
              <a:buSzPts val="1800"/>
              <a:buFont typeface="Arial"/>
              <a:buChar char="•"/>
            </a:pPr>
            <a:r>
              <a:rPr lang="es-CO" sz="1800" b="1" i="0" u="none" strike="noStrike">
                <a:solidFill>
                  <a:srgbClr val="152B48"/>
                </a:solidFill>
                <a:latin typeface="Montserrat"/>
                <a:ea typeface="Montserrat"/>
                <a:cs typeface="Montserrat"/>
                <a:sym typeface="Montserrat"/>
              </a:rPr>
              <a:t>Células de gránulos pequeños (células de Kulchitsky): </a:t>
            </a:r>
            <a:r>
              <a:rPr lang="es-CO" sz="1800" i="0" u="none" strike="noStrike">
                <a:solidFill>
                  <a:srgbClr val="152B48"/>
                </a:solidFill>
                <a:latin typeface="Montserrat"/>
                <a:ea typeface="Montserrat"/>
                <a:cs typeface="Montserrat"/>
                <a:sym typeface="Montserrat"/>
              </a:rPr>
              <a:t>c</a:t>
            </a:r>
            <a:r>
              <a:rPr lang="es-CO" sz="1800">
                <a:solidFill>
                  <a:srgbClr val="152B48"/>
                </a:solidFill>
                <a:latin typeface="Montserrat"/>
                <a:ea typeface="Montserrat"/>
                <a:cs typeface="Montserrat"/>
                <a:sym typeface="Montserrat"/>
              </a:rPr>
              <a:t>élulas endocrinas.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964"/>
        <p:cNvGrpSpPr/>
        <p:nvPr/>
      </p:nvGrpSpPr>
      <p:grpSpPr>
        <a:xfrm>
          <a:off x="0" y="0"/>
          <a:ext cx="0" cy="0"/>
          <a:chOff x="0" y="0"/>
          <a:chExt cx="0" cy="0"/>
        </a:xfrm>
      </p:grpSpPr>
      <p:sp>
        <p:nvSpPr>
          <p:cNvPr id="965" name="Google Shape;965;p105"/>
          <p:cNvSpPr txBox="1">
            <a:spLocks noGrp="1"/>
          </p:cNvSpPr>
          <p:nvPr>
            <p:ph type="title"/>
          </p:nvPr>
        </p:nvSpPr>
        <p:spPr>
          <a:xfrm>
            <a:off x="838200" y="182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Glándulas olfatorias</a:t>
            </a:r>
            <a:endParaRPr/>
          </a:p>
        </p:txBody>
      </p:sp>
      <p:pic>
        <p:nvPicPr>
          <p:cNvPr id="966" name="Google Shape;966;p10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190871" y="2453290"/>
            <a:ext cx="4419832" cy="3546915"/>
          </a:xfrm>
          <a:prstGeom prst="rect">
            <a:avLst/>
          </a:prstGeom>
          <a:noFill/>
          <a:ln>
            <a:noFill/>
          </a:ln>
        </p:spPr>
      </p:pic>
      <p:sp>
        <p:nvSpPr>
          <p:cNvPr id="967" name="Google Shape;967;p105"/>
          <p:cNvSpPr txBox="1">
            <a:spLocks noGrp="1"/>
          </p:cNvSpPr>
          <p:nvPr>
            <p:ph type="body" idx="2"/>
          </p:nvPr>
        </p:nvSpPr>
        <p:spPr>
          <a:xfrm>
            <a:off x="581297" y="1487819"/>
            <a:ext cx="6289766"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b="1" i="0" u="none" strike="noStrike"/>
              <a:t>Las glándulas olfatorias son una característica distintiva de la mucosa olfatoria.</a:t>
            </a:r>
            <a:endParaRPr/>
          </a:p>
          <a:p>
            <a:pPr marL="228600" lvl="0" indent="-228600" algn="l" rtl="0">
              <a:lnSpc>
                <a:spcPct val="90000"/>
              </a:lnSpc>
              <a:spcBef>
                <a:spcPts val="1000"/>
              </a:spcBef>
              <a:spcAft>
                <a:spcPts val="0"/>
              </a:spcAft>
              <a:buClr>
                <a:srgbClr val="152B48"/>
              </a:buClr>
              <a:buSzPts val="2000"/>
              <a:buChar char="•"/>
            </a:pPr>
            <a:r>
              <a:rPr lang="es-CO"/>
              <a:t>S</a:t>
            </a:r>
            <a:r>
              <a:rPr lang="es-CO" b="0" i="0" u="none" strike="noStrike"/>
              <a:t>on glándulas tubuloalveolares</a:t>
            </a:r>
            <a:r>
              <a:rPr lang="es-CO"/>
              <a:t>  </a:t>
            </a:r>
            <a:r>
              <a:rPr lang="es-CO" b="0" i="0" u="none" strike="noStrike"/>
              <a:t>serosas ramificadas que envían sus secreciones  proteicas hacia la superficie olfatoria a través de conductos.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971"/>
        <p:cNvGrpSpPr/>
        <p:nvPr/>
      </p:nvGrpSpPr>
      <p:grpSpPr>
        <a:xfrm>
          <a:off x="0" y="0"/>
          <a:ext cx="0" cy="0"/>
          <a:chOff x="0" y="0"/>
          <a:chExt cx="0" cy="0"/>
        </a:xfrm>
      </p:grpSpPr>
      <p:sp>
        <p:nvSpPr>
          <p:cNvPr id="972" name="Google Shape;972;p106"/>
          <p:cNvSpPr txBox="1">
            <a:spLocks noGrp="1"/>
          </p:cNvSpPr>
          <p:nvPr>
            <p:ph type="title"/>
          </p:nvPr>
        </p:nvSpPr>
        <p:spPr>
          <a:xfrm>
            <a:off x="968829"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Epiglotis</a:t>
            </a:r>
            <a:endParaRPr/>
          </a:p>
        </p:txBody>
      </p:sp>
      <p:pic>
        <p:nvPicPr>
          <p:cNvPr id="973" name="Google Shape;973;p106"/>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540201" y="2364386"/>
            <a:ext cx="5181600" cy="2184562"/>
          </a:xfrm>
          <a:prstGeom prst="rect">
            <a:avLst/>
          </a:prstGeom>
          <a:noFill/>
          <a:ln>
            <a:noFill/>
          </a:ln>
        </p:spPr>
      </p:pic>
      <p:sp>
        <p:nvSpPr>
          <p:cNvPr id="974" name="Google Shape;974;p106"/>
          <p:cNvSpPr txBox="1">
            <a:spLocks noGrp="1"/>
          </p:cNvSpPr>
          <p:nvPr>
            <p:ph type="body" idx="2"/>
          </p:nvPr>
        </p:nvSpPr>
        <p:spPr>
          <a:xfrm>
            <a:off x="6470200" y="1547632"/>
            <a:ext cx="5498694" cy="508310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1800"/>
              <a:buChar char="•"/>
            </a:pPr>
            <a:r>
              <a:rPr lang="es-CO" sz="1800"/>
              <a:t>La epiglotis es una estructura cartilaginosa en la parte posterior de la lengua que se pliega sobre la abertura de la tráquea durante la deglución.</a:t>
            </a:r>
            <a:endParaRPr/>
          </a:p>
          <a:p>
            <a:pPr marL="228600" lvl="0" indent="-228600" algn="l" rtl="0">
              <a:lnSpc>
                <a:spcPct val="90000"/>
              </a:lnSpc>
              <a:spcBef>
                <a:spcPts val="1000"/>
              </a:spcBef>
              <a:spcAft>
                <a:spcPts val="0"/>
              </a:spcAft>
              <a:buClr>
                <a:srgbClr val="152B48"/>
              </a:buClr>
              <a:buSzPts val="1800"/>
              <a:buChar char="•"/>
            </a:pPr>
            <a:r>
              <a:rPr lang="es-CO" sz="1800"/>
              <a:t>Superficie anterior (lingual): epitelio escamoso estratificado no queratinizado.</a:t>
            </a:r>
            <a:endParaRPr/>
          </a:p>
          <a:p>
            <a:pPr marL="228600" lvl="0" indent="-228600" algn="l" rtl="0">
              <a:lnSpc>
                <a:spcPct val="90000"/>
              </a:lnSpc>
              <a:spcBef>
                <a:spcPts val="1000"/>
              </a:spcBef>
              <a:spcAft>
                <a:spcPts val="0"/>
              </a:spcAft>
              <a:buClr>
                <a:srgbClr val="152B48"/>
              </a:buClr>
              <a:buSzPts val="1800"/>
              <a:buChar char="•"/>
            </a:pPr>
            <a:r>
              <a:rPr lang="es-CO" sz="1800"/>
              <a:t>Epitelio respiratorio: epitelio pseudoestratificado con cilios y células caliciformes.</a:t>
            </a:r>
            <a:endParaRPr/>
          </a:p>
          <a:p>
            <a:pPr marL="228600" lvl="0" indent="-228600" algn="l" rtl="0">
              <a:lnSpc>
                <a:spcPct val="90000"/>
              </a:lnSpc>
              <a:spcBef>
                <a:spcPts val="1000"/>
              </a:spcBef>
              <a:spcAft>
                <a:spcPts val="0"/>
              </a:spcAft>
              <a:buClr>
                <a:srgbClr val="152B48"/>
              </a:buClr>
              <a:buSzPts val="1800"/>
              <a:buChar char="•"/>
            </a:pPr>
            <a:r>
              <a:rPr lang="es-CO" sz="1800"/>
              <a:t>Zona de transición: mezcla</a:t>
            </a:r>
            <a:endParaRPr/>
          </a:p>
        </p:txBody>
      </p:sp>
      <p:pic>
        <p:nvPicPr>
          <p:cNvPr id="975" name="Google Shape;975;p10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40201" y="1333592"/>
            <a:ext cx="2507710" cy="1431691"/>
          </a:xfrm>
          <a:prstGeom prst="rect">
            <a:avLst/>
          </a:prstGeom>
          <a:noFill/>
          <a:ln>
            <a:noFill/>
          </a:ln>
        </p:spPr>
      </p:pic>
      <p:pic>
        <p:nvPicPr>
          <p:cNvPr id="976" name="Google Shape;976;p10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354296" y="1325563"/>
            <a:ext cx="2838358" cy="103882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980"/>
        <p:cNvGrpSpPr/>
        <p:nvPr/>
      </p:nvGrpSpPr>
      <p:grpSpPr>
        <a:xfrm>
          <a:off x="0" y="0"/>
          <a:ext cx="0" cy="0"/>
          <a:chOff x="0" y="0"/>
          <a:chExt cx="0" cy="0"/>
        </a:xfrm>
      </p:grpSpPr>
      <p:sp>
        <p:nvSpPr>
          <p:cNvPr id="981" name="Google Shape;981;p107"/>
          <p:cNvSpPr txBox="1">
            <a:spLocks noGrp="1"/>
          </p:cNvSpPr>
          <p:nvPr>
            <p:ph type="title"/>
          </p:nvPr>
        </p:nvSpPr>
        <p:spPr>
          <a:xfrm>
            <a:off x="960120" y="15860"/>
            <a:ext cx="10515600" cy="127301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Laringe</a:t>
            </a:r>
            <a:endParaRPr/>
          </a:p>
        </p:txBody>
      </p:sp>
      <p:sp>
        <p:nvSpPr>
          <p:cNvPr id="982" name="Google Shape;982;p107"/>
          <p:cNvSpPr txBox="1">
            <a:spLocks noGrp="1"/>
          </p:cNvSpPr>
          <p:nvPr>
            <p:ph type="body" idx="1"/>
          </p:nvPr>
        </p:nvSpPr>
        <p:spPr>
          <a:xfrm>
            <a:off x="600464" y="1198519"/>
            <a:ext cx="7350462" cy="371993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1800"/>
              <a:buChar char="•"/>
            </a:pPr>
            <a:r>
              <a:rPr lang="es-CO" sz="1800">
                <a:latin typeface="Montserrat"/>
                <a:ea typeface="Montserrat"/>
                <a:cs typeface="Montserrat"/>
                <a:sym typeface="Montserrat"/>
              </a:rPr>
              <a:t>E</a:t>
            </a:r>
            <a:r>
              <a:rPr lang="es-CO" sz="1800" i="0" u="none" strike="noStrike">
                <a:latin typeface="Montserrat"/>
                <a:ea typeface="Montserrat"/>
                <a:cs typeface="Montserrat"/>
                <a:sym typeface="Montserrat"/>
              </a:rPr>
              <a:t>stá formado por placas irregulares de cartílago hialino y elástico.</a:t>
            </a:r>
            <a:endParaRPr/>
          </a:p>
          <a:p>
            <a:pPr marL="228600" lvl="0" indent="-228600" algn="l" rtl="0">
              <a:lnSpc>
                <a:spcPct val="90000"/>
              </a:lnSpc>
              <a:spcBef>
                <a:spcPts val="1000"/>
              </a:spcBef>
              <a:spcAft>
                <a:spcPts val="0"/>
              </a:spcAft>
              <a:buClr>
                <a:srgbClr val="152B48"/>
              </a:buClr>
              <a:buSzPts val="1800"/>
              <a:buChar char="•"/>
            </a:pPr>
            <a:r>
              <a:rPr lang="es-CO" sz="1800" i="0" u="none" strike="noStrike">
                <a:latin typeface="Montserrat"/>
                <a:ea typeface="Montserrat"/>
                <a:cs typeface="Montserrat"/>
                <a:sym typeface="Montserrat"/>
              </a:rPr>
              <a:t>Los pliegues vocales, también conocidos como cuerdas vocales, son dos repliegues de la mucosa que se proyectan dentro la luz de la laringe.</a:t>
            </a:r>
            <a:endParaRPr/>
          </a:p>
          <a:p>
            <a:pPr marL="228600" lvl="0" indent="-228600" algn="l" rtl="0">
              <a:lnSpc>
                <a:spcPct val="90000"/>
              </a:lnSpc>
              <a:spcBef>
                <a:spcPts val="1000"/>
              </a:spcBef>
              <a:spcAft>
                <a:spcPts val="0"/>
              </a:spcAft>
              <a:buClr>
                <a:srgbClr val="152B48"/>
              </a:buClr>
              <a:buSzPts val="1800"/>
              <a:buChar char="•"/>
            </a:pPr>
            <a:r>
              <a:rPr lang="es-CO" sz="1800" i="0" u="none" strike="noStrike">
                <a:latin typeface="Montserrat"/>
                <a:ea typeface="Montserrat"/>
                <a:cs typeface="Montserrat"/>
                <a:sym typeface="Montserrat"/>
              </a:rPr>
              <a:t>Los pliegues ventriculares ubicados por arriba de los pliegues vocales son las “cuerdas vocales falsas”.</a:t>
            </a:r>
            <a:endParaRPr/>
          </a:p>
          <a:p>
            <a:pPr marL="228600" lvl="0" indent="-228600" algn="l" rtl="0">
              <a:lnSpc>
                <a:spcPct val="90000"/>
              </a:lnSpc>
              <a:spcBef>
                <a:spcPts val="1000"/>
              </a:spcBef>
              <a:spcAft>
                <a:spcPts val="0"/>
              </a:spcAft>
              <a:buClr>
                <a:srgbClr val="152B48"/>
              </a:buClr>
              <a:buSzPts val="1800"/>
              <a:buChar char="•"/>
            </a:pPr>
            <a:r>
              <a:rPr lang="es-CO" sz="1800" i="0" u="none" strike="noStrike">
                <a:latin typeface="Montserrat"/>
                <a:ea typeface="Montserrat"/>
                <a:cs typeface="Montserrat"/>
                <a:sym typeface="Montserrat"/>
              </a:rPr>
              <a:t>Por arriba de los pliegues vocales hay un receso alargado en la laringe llamado ventrículo.</a:t>
            </a:r>
            <a:endParaRPr>
              <a:latin typeface="Montserrat"/>
              <a:ea typeface="Montserrat"/>
              <a:cs typeface="Montserrat"/>
              <a:sym typeface="Montserrat"/>
            </a:endParaRPr>
          </a:p>
        </p:txBody>
      </p:sp>
      <p:pic>
        <p:nvPicPr>
          <p:cNvPr id="983" name="Google Shape;983;p10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198935" y="114770"/>
            <a:ext cx="3757933" cy="672737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987"/>
        <p:cNvGrpSpPr/>
        <p:nvPr/>
      </p:nvGrpSpPr>
      <p:grpSpPr>
        <a:xfrm>
          <a:off x="0" y="0"/>
          <a:ext cx="0" cy="0"/>
          <a:chOff x="0" y="0"/>
          <a:chExt cx="0" cy="0"/>
        </a:xfrm>
      </p:grpSpPr>
      <p:sp>
        <p:nvSpPr>
          <p:cNvPr id="988" name="Google Shape;988;p108"/>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Tráquea</a:t>
            </a:r>
            <a:endParaRPr/>
          </a:p>
        </p:txBody>
      </p:sp>
      <p:sp>
        <p:nvSpPr>
          <p:cNvPr id="989" name="Google Shape;989;p108"/>
          <p:cNvSpPr txBox="1">
            <a:spLocks noGrp="1"/>
          </p:cNvSpPr>
          <p:nvPr>
            <p:ph type="body" idx="1"/>
          </p:nvPr>
        </p:nvSpPr>
        <p:spPr>
          <a:xfrm>
            <a:off x="603625" y="1118645"/>
            <a:ext cx="6635648" cy="332722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1800"/>
              <a:buChar char="•"/>
            </a:pPr>
            <a:r>
              <a:rPr lang="es-CO" sz="1800" i="0" u="none" strike="noStrike">
                <a:latin typeface="Montserrat"/>
                <a:ea typeface="Montserrat"/>
                <a:cs typeface="Montserrat"/>
                <a:sym typeface="Montserrat"/>
              </a:rPr>
              <a:t>La tráquea se extiende desde la laringe hasta aproximadamente la mitad del tórax, donde se  divide en dos bronquios principales (primarios).</a:t>
            </a:r>
            <a:endParaRPr sz="1800" i="0" u="none" strike="noStrike">
              <a:latin typeface="Montserrat"/>
              <a:ea typeface="Montserrat"/>
              <a:cs typeface="Montserrat"/>
              <a:sym typeface="Montserrat"/>
            </a:endParaRPr>
          </a:p>
          <a:p>
            <a:pPr marL="0" lvl="0" indent="0" algn="l" rtl="0">
              <a:lnSpc>
                <a:spcPct val="90000"/>
              </a:lnSpc>
              <a:spcBef>
                <a:spcPts val="1000"/>
              </a:spcBef>
              <a:spcAft>
                <a:spcPts val="0"/>
              </a:spcAft>
              <a:buClr>
                <a:srgbClr val="152B48"/>
              </a:buClr>
              <a:buSzPts val="1800"/>
              <a:buNone/>
            </a:pPr>
            <a:r>
              <a:rPr lang="es-CO" sz="1800" i="0" u="none" strike="noStrike">
                <a:latin typeface="Montserrat"/>
                <a:ea typeface="Montserrat"/>
                <a:cs typeface="Montserrat"/>
                <a:sym typeface="Montserrat"/>
              </a:rPr>
              <a:t>Capas: </a:t>
            </a:r>
            <a:endParaRPr/>
          </a:p>
          <a:p>
            <a:pPr marL="228600" lvl="0" indent="-228600" algn="l" rtl="0">
              <a:lnSpc>
                <a:spcPct val="90000"/>
              </a:lnSpc>
              <a:spcBef>
                <a:spcPts val="1000"/>
              </a:spcBef>
              <a:spcAft>
                <a:spcPts val="0"/>
              </a:spcAft>
              <a:buClr>
                <a:srgbClr val="152B48"/>
              </a:buClr>
              <a:buSzPts val="1800"/>
              <a:buChar char="•"/>
            </a:pPr>
            <a:r>
              <a:rPr lang="es-CO" sz="1800" b="1" i="0" u="none" strike="noStrike">
                <a:latin typeface="Montserrat"/>
                <a:ea typeface="Montserrat"/>
                <a:cs typeface="Montserrat"/>
                <a:sym typeface="Montserrat"/>
              </a:rPr>
              <a:t>Mucosa</a:t>
            </a:r>
            <a:r>
              <a:rPr lang="es-CO" sz="1800">
                <a:latin typeface="Montserrat"/>
                <a:ea typeface="Montserrat"/>
                <a:cs typeface="Montserrat"/>
                <a:sym typeface="Montserrat"/>
              </a:rPr>
              <a:t>: </a:t>
            </a:r>
            <a:r>
              <a:rPr lang="es-CO" sz="1800" i="0" u="none" strike="noStrike">
                <a:latin typeface="Montserrat"/>
                <a:ea typeface="Montserrat"/>
                <a:cs typeface="Montserrat"/>
                <a:sym typeface="Montserrat"/>
              </a:rPr>
              <a:t>compuesta por un epitelio pseudocilíndrico estratificado ciliado y una lámina propia con fibras elásticas abundantes.</a:t>
            </a:r>
            <a:endParaRPr/>
          </a:p>
          <a:p>
            <a:pPr marL="228600" lvl="0" indent="-228600" algn="l" rtl="0">
              <a:lnSpc>
                <a:spcPct val="90000"/>
              </a:lnSpc>
              <a:spcBef>
                <a:spcPts val="1000"/>
              </a:spcBef>
              <a:spcAft>
                <a:spcPts val="0"/>
              </a:spcAft>
              <a:buClr>
                <a:srgbClr val="152B48"/>
              </a:buClr>
              <a:buSzPts val="1800"/>
              <a:buChar char="•"/>
            </a:pPr>
            <a:r>
              <a:rPr lang="es-CO" sz="1800" b="1" i="0" u="none" strike="noStrike">
                <a:latin typeface="Montserrat"/>
                <a:ea typeface="Montserrat"/>
                <a:cs typeface="Montserrat"/>
                <a:sym typeface="Montserrat"/>
              </a:rPr>
              <a:t>Submucosa:</a:t>
            </a:r>
            <a:r>
              <a:rPr lang="es-CO" sz="1800" i="0" u="none" strike="noStrike">
                <a:latin typeface="Montserrat"/>
                <a:ea typeface="Montserrat"/>
                <a:cs typeface="Montserrat"/>
                <a:sym typeface="Montserrat"/>
              </a:rPr>
              <a:t> compuesta por un tejido conjuntivo apenas más denso que el de la lámina propia.</a:t>
            </a:r>
            <a:endParaRPr/>
          </a:p>
          <a:p>
            <a:pPr marL="228600" lvl="0" indent="-228600" algn="l" rtl="0">
              <a:lnSpc>
                <a:spcPct val="90000"/>
              </a:lnSpc>
              <a:spcBef>
                <a:spcPts val="1000"/>
              </a:spcBef>
              <a:spcAft>
                <a:spcPts val="0"/>
              </a:spcAft>
              <a:buClr>
                <a:srgbClr val="152B48"/>
              </a:buClr>
              <a:buSzPts val="1800"/>
              <a:buChar char="•"/>
            </a:pPr>
            <a:r>
              <a:rPr lang="es-CO" sz="1800" b="1" i="0" u="none" strike="noStrike">
                <a:latin typeface="Montserrat"/>
                <a:ea typeface="Montserrat"/>
                <a:cs typeface="Montserrat"/>
                <a:sym typeface="Montserrat"/>
              </a:rPr>
              <a:t>Cartílago</a:t>
            </a:r>
            <a:r>
              <a:rPr lang="es-CO" sz="1800">
                <a:latin typeface="Montserrat"/>
                <a:ea typeface="Montserrat"/>
                <a:cs typeface="Montserrat"/>
                <a:sym typeface="Montserrat"/>
              </a:rPr>
              <a:t>: </a:t>
            </a:r>
            <a:r>
              <a:rPr lang="es-CO" sz="1800" i="0" u="none" strike="noStrike">
                <a:latin typeface="Montserrat"/>
                <a:ea typeface="Montserrat"/>
                <a:cs typeface="Montserrat"/>
                <a:sym typeface="Montserrat"/>
              </a:rPr>
              <a:t>compuesta por cartílagos hialinos con forma de C.</a:t>
            </a:r>
            <a:endParaRPr/>
          </a:p>
        </p:txBody>
      </p:sp>
      <p:pic>
        <p:nvPicPr>
          <p:cNvPr id="990" name="Google Shape;990;p10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85748" y="1225271"/>
            <a:ext cx="3641301" cy="4407457"/>
          </a:xfrm>
          <a:prstGeom prst="rect">
            <a:avLst/>
          </a:prstGeom>
          <a:noFill/>
          <a:ln>
            <a:noFill/>
          </a:ln>
        </p:spPr>
      </p:pic>
    </p:spTree>
  </p:cSld>
  <p:clrMapOvr>
    <a:masterClrMapping/>
  </p:clrMapOvr>
</p:sld>
</file>

<file path=ppt/theme/theme1.xml><?xml version="1.0" encoding="utf-8"?>
<a:theme xmlns:a="http://schemas.openxmlformats.org/drawingml/2006/main" name="Presentación2">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990</Words>
  <Application>Microsoft Office PowerPoint</Application>
  <PresentationFormat>Panorámica</PresentationFormat>
  <Paragraphs>83</Paragraphs>
  <Slides>18</Slides>
  <Notes>18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18</vt:i4>
      </vt:variant>
    </vt:vector>
  </HeadingPairs>
  <TitlesOfParts>
    <vt:vector size="23" baseType="lpstr">
      <vt:lpstr>Montserrat</vt:lpstr>
      <vt:lpstr>Calibri</vt:lpstr>
      <vt:lpstr>Arial</vt:lpstr>
      <vt:lpstr>Garamond</vt:lpstr>
      <vt:lpstr>Presentación2</vt:lpstr>
      <vt:lpstr>Histología pulmonar</vt:lpstr>
      <vt:lpstr>Generalidades</vt:lpstr>
      <vt:lpstr>Vestíbulo cavidad nasal</vt:lpstr>
      <vt:lpstr>Región respiratoria de la cavidad nasal</vt:lpstr>
      <vt:lpstr>Células cavidad nasal</vt:lpstr>
      <vt:lpstr>Glándulas olfatorias</vt:lpstr>
      <vt:lpstr>Epiglotis</vt:lpstr>
      <vt:lpstr>Laringe</vt:lpstr>
      <vt:lpstr>Tráquea</vt:lpstr>
      <vt:lpstr>Tráquea: células ciliadas</vt:lpstr>
      <vt:lpstr>Otras células</vt:lpstr>
      <vt:lpstr>Bronquios</vt:lpstr>
      <vt:lpstr>Bronquios</vt:lpstr>
      <vt:lpstr>Bronquiolo</vt:lpstr>
      <vt:lpstr>Bronquiolo respiratorio</vt:lpstr>
      <vt:lpstr>Alvéolo</vt:lpstr>
      <vt:lpstr>Células alveolares</vt:lpstr>
      <vt:lpstr>Surfactante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Histología Hematología</dc:title>
  <dc:creator>ALEJANDRO CARDONA PALACIO</dc:creator>
  <cp:lastModifiedBy>User</cp:lastModifiedBy>
  <cp:revision>4</cp:revision>
  <dcterms:created xsi:type="dcterms:W3CDTF">2021-02-01T15:16:16Z</dcterms:created>
  <dcterms:modified xsi:type="dcterms:W3CDTF">2021-06-04T22:37:07Z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4747796</vt:lpwstr>
  </property>
  <property fmtid="{D5CDD505-2E9C-101B-9397-08002B2CF9AE}" pid="3" name="NXPowerLiteSettings">
    <vt:lpwstr>C7000400038000</vt:lpwstr>
  </property>
  <property fmtid="{D5CDD505-2E9C-101B-9397-08002B2CF9AE}" pid="4" name="NXPowerLiteVersion">
    <vt:lpwstr>S9.0.3</vt:lpwstr>
  </property>
</Properties>
</file>