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A7"/>
    <a:srgbClr val="15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21/05/2021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3" Target="../media/image4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8.xml.rels><?xml version="1.0" encoding="UTF-8" standalone="yes" ?><Relationships xmlns="http://schemas.openxmlformats.org/package/2006/relationships"><Relationship Id="rId2" Target="../media/image2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9.xml.rels><?xml version="1.0" encoding="UTF-8" standalone="yes" ?><Relationships xmlns="http://schemas.openxmlformats.org/package/2006/relationships"><Relationship Id="rId2" Target="../media/image3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 ?><Relationships xmlns="http://schemas.openxmlformats.org/package/2006/relationships"><Relationship Id="rId2" Target="../media/image3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 ?><Relationships xmlns="http://schemas.openxmlformats.org/package/2006/relationships"><Relationship Id="rId3" Target="../media/image34.png" Type="http://schemas.openxmlformats.org/officeDocument/2006/relationships/image"/><Relationship Id="rId2" Target="../media/image3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 ?><Relationships xmlns="http://schemas.openxmlformats.org/package/2006/relationships"><Relationship Id="rId2" Target="../media/image3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5.xml.rels><?xml version="1.0" encoding="UTF-8" standalone="yes" ?><Relationships xmlns="http://schemas.openxmlformats.org/package/2006/relationships"><Relationship Id="rId2" Target="../media/image3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6.xml.rels><?xml version="1.0" encoding="UTF-8" standalone="yes" ?><Relationships xmlns="http://schemas.openxmlformats.org/package/2006/relationships"><Relationship Id="rId2" Target="../media/image3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7.xml.rels><?xml version="1.0" encoding="UTF-8" standalone="yes" ?><Relationships xmlns="http://schemas.openxmlformats.org/package/2006/relationships"><Relationship Id="rId2" Target="../media/image3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8.xml.rels><?xml version="1.0" encoding="UTF-8" standalone="yes" ?><Relationships xmlns="http://schemas.openxmlformats.org/package/2006/relationships"><Relationship Id="rId2" Target="../media/image4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9.xml.rels><?xml version="1.0" encoding="UTF-8" standalone="yes" ?><Relationships xmlns="http://schemas.openxmlformats.org/package/2006/relationships"><Relationship Id="rId2" Target="../media/image4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 ?><Relationships xmlns="http://schemas.openxmlformats.org/package/2006/relationships"><Relationship Id="rId2" Target="../media/image4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n para futuros residentes" id="7" name="Picture 2">
            <a:extLst>
              <a:ext uri="{FF2B5EF4-FFF2-40B4-BE49-F238E27FC236}">
                <a16:creationId xmlns:a16="http://schemas.microsoft.com/office/drawing/2014/main" id="{8265B438-77E9-4560-BEF6-09C7B56E3134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1"/>
          <a:stretch/>
        </p:blipFill>
        <p:spPr bwMode="auto">
          <a:xfrm>
            <a:off x="2707673" y="371476"/>
            <a:ext cx="6776654" cy="314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86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961" y="660727"/>
            <a:ext cx="7382059" cy="553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4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794" y="675216"/>
            <a:ext cx="7343423" cy="55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01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117" y="692924"/>
            <a:ext cx="7296200" cy="547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3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9222" y="660727"/>
            <a:ext cx="7382059" cy="553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67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437" y="670663"/>
            <a:ext cx="7355564" cy="55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34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863" y="728238"/>
            <a:ext cx="8388823" cy="540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25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800" y="367171"/>
            <a:ext cx="7122017" cy="612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677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262" y="1710969"/>
            <a:ext cx="8864352" cy="44443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1B51D3-D049-4C40-BEAC-82673D5B9382}"/>
              </a:ext>
            </a:extLst>
          </p:cNvPr>
          <p:cNvSpPr txBox="1"/>
          <p:nvPr/>
        </p:nvSpPr>
        <p:spPr>
          <a:xfrm>
            <a:off x="3119130" y="702662"/>
            <a:ext cx="5953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rgbClr val="00AAA7"/>
                </a:solidFill>
                <a:latin typeface="Montserrat" panose="00000500000000000000" pitchFamily="50" charset="0"/>
              </a:rPr>
              <a:t>Síntesis de ácidos grasos</a:t>
            </a:r>
          </a:p>
        </p:txBody>
      </p:sp>
    </p:spTree>
    <p:extLst>
      <p:ext uri="{BB962C8B-B14F-4D97-AF65-F5344CB8AC3E}">
        <p14:creationId xmlns:p14="http://schemas.microsoft.com/office/powerpoint/2010/main" val="2526813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530" y="307577"/>
            <a:ext cx="8272989" cy="624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63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425" y="501417"/>
            <a:ext cx="7821915" cy="585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1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193" y="597571"/>
            <a:ext cx="7367614" cy="72407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157" y="2138886"/>
            <a:ext cx="5081113" cy="355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09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590" y="298432"/>
            <a:ext cx="5322269" cy="626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493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4456" y="947649"/>
            <a:ext cx="7251982" cy="496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38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485" y="668515"/>
            <a:ext cx="7169411" cy="552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571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785" y="539773"/>
            <a:ext cx="7309743" cy="577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64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859" y="640509"/>
            <a:ext cx="7581382" cy="557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827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695" y="420363"/>
            <a:ext cx="6840305" cy="601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37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744" y="124681"/>
            <a:ext cx="5334462" cy="660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98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1024" y="152116"/>
            <a:ext cx="6480610" cy="655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53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779" y="94199"/>
            <a:ext cx="5371042" cy="666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23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2488"/>
            <a:ext cx="5614903" cy="663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6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12" y="632001"/>
            <a:ext cx="7458662" cy="55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74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622" y="446743"/>
            <a:ext cx="7952685" cy="596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77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34"/>
          <p:cNvSpPr>
            <a:spLocks/>
          </p:cNvSpPr>
          <p:nvPr/>
        </p:nvSpPr>
        <p:spPr bwMode="auto">
          <a:xfrm>
            <a:off x="7026275" y="2525712"/>
            <a:ext cx="863600" cy="3167063"/>
          </a:xfrm>
          <a:custGeom>
            <a:avLst/>
            <a:gdLst>
              <a:gd name="T0" fmla="*/ 94110 w 468"/>
              <a:gd name="T1" fmla="*/ 433980 h 1912"/>
              <a:gd name="T2" fmla="*/ 23989 w 468"/>
              <a:gd name="T3" fmla="*/ 990536 h 1912"/>
              <a:gd name="T4" fmla="*/ 94110 w 468"/>
              <a:gd name="T5" fmla="*/ 1659727 h 1912"/>
              <a:gd name="T6" fmla="*/ 166077 w 468"/>
              <a:gd name="T7" fmla="*/ 2421677 h 1912"/>
              <a:gd name="T8" fmla="*/ 94110 w 468"/>
              <a:gd name="T9" fmla="*/ 2580693 h 1912"/>
              <a:gd name="T10" fmla="*/ 112563 w 468"/>
              <a:gd name="T11" fmla="*/ 2835780 h 1912"/>
              <a:gd name="T12" fmla="*/ 23989 w 468"/>
              <a:gd name="T13" fmla="*/ 3011360 h 1912"/>
              <a:gd name="T14" fmla="*/ 378286 w 468"/>
              <a:gd name="T15" fmla="*/ 3153812 h 1912"/>
              <a:gd name="T16" fmla="*/ 821158 w 468"/>
              <a:gd name="T17" fmla="*/ 2931852 h 1912"/>
              <a:gd name="T18" fmla="*/ 821158 w 468"/>
              <a:gd name="T19" fmla="*/ 2057266 h 1912"/>
              <a:gd name="T20" fmla="*/ 751037 w 468"/>
              <a:gd name="T21" fmla="*/ 1850214 h 1912"/>
              <a:gd name="T22" fmla="*/ 732584 w 468"/>
              <a:gd name="T23" fmla="*/ 1706106 h 1912"/>
              <a:gd name="T24" fmla="*/ 848838 w 468"/>
              <a:gd name="T25" fmla="*/ 1306910 h 1912"/>
              <a:gd name="T26" fmla="*/ 802705 w 468"/>
              <a:gd name="T27" fmla="*/ 149077 h 1912"/>
              <a:gd name="T28" fmla="*/ 732584 w 468"/>
              <a:gd name="T29" fmla="*/ 115949 h 1912"/>
              <a:gd name="T30" fmla="*/ 413347 w 468"/>
              <a:gd name="T31" fmla="*/ 36441 h 1912"/>
              <a:gd name="T32" fmla="*/ 23989 w 468"/>
              <a:gd name="T33" fmla="*/ 163985 h 1912"/>
              <a:gd name="T34" fmla="*/ 42442 w 468"/>
              <a:gd name="T35" fmla="*/ 354473 h 1912"/>
              <a:gd name="T36" fmla="*/ 182685 w 468"/>
              <a:gd name="T37" fmla="*/ 387601 h 1912"/>
              <a:gd name="T38" fmla="*/ 679070 w 468"/>
              <a:gd name="T39" fmla="*/ 323001 h 1912"/>
              <a:gd name="T40" fmla="*/ 821158 w 468"/>
              <a:gd name="T41" fmla="*/ 243493 h 1912"/>
              <a:gd name="T42" fmla="*/ 821158 w 468"/>
              <a:gd name="T43" fmla="*/ 180549 h 191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68"/>
              <a:gd name="T67" fmla="*/ 0 h 1912"/>
              <a:gd name="T68" fmla="*/ 468 w 468"/>
              <a:gd name="T69" fmla="*/ 1912 h 191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68" h="1912">
                <a:moveTo>
                  <a:pt x="51" y="262"/>
                </a:moveTo>
                <a:cubicBezTo>
                  <a:pt x="89" y="372"/>
                  <a:pt x="51" y="493"/>
                  <a:pt x="13" y="598"/>
                </a:cubicBezTo>
                <a:cubicBezTo>
                  <a:pt x="20" y="807"/>
                  <a:pt x="6" y="855"/>
                  <a:pt x="51" y="1002"/>
                </a:cubicBezTo>
                <a:cubicBezTo>
                  <a:pt x="40" y="1155"/>
                  <a:pt x="0" y="1329"/>
                  <a:pt x="90" y="1462"/>
                </a:cubicBezTo>
                <a:cubicBezTo>
                  <a:pt x="96" y="1555"/>
                  <a:pt x="56" y="1516"/>
                  <a:pt x="51" y="1558"/>
                </a:cubicBezTo>
                <a:cubicBezTo>
                  <a:pt x="46" y="1600"/>
                  <a:pt x="67" y="1669"/>
                  <a:pt x="61" y="1712"/>
                </a:cubicBezTo>
                <a:cubicBezTo>
                  <a:pt x="67" y="1736"/>
                  <a:pt x="61" y="1827"/>
                  <a:pt x="13" y="1818"/>
                </a:cubicBezTo>
                <a:cubicBezTo>
                  <a:pt x="40" y="1851"/>
                  <a:pt x="40" y="1912"/>
                  <a:pt x="205" y="1904"/>
                </a:cubicBezTo>
                <a:cubicBezTo>
                  <a:pt x="370" y="1896"/>
                  <a:pt x="406" y="1880"/>
                  <a:pt x="445" y="1770"/>
                </a:cubicBezTo>
                <a:cubicBezTo>
                  <a:pt x="448" y="1669"/>
                  <a:pt x="466" y="1365"/>
                  <a:pt x="445" y="1242"/>
                </a:cubicBezTo>
                <a:cubicBezTo>
                  <a:pt x="435" y="1140"/>
                  <a:pt x="415" y="1152"/>
                  <a:pt x="407" y="1117"/>
                </a:cubicBezTo>
                <a:cubicBezTo>
                  <a:pt x="399" y="1089"/>
                  <a:pt x="389" y="1084"/>
                  <a:pt x="397" y="1030"/>
                </a:cubicBezTo>
                <a:cubicBezTo>
                  <a:pt x="406" y="975"/>
                  <a:pt x="454" y="946"/>
                  <a:pt x="460" y="789"/>
                </a:cubicBezTo>
                <a:cubicBezTo>
                  <a:pt x="453" y="556"/>
                  <a:pt x="454" y="323"/>
                  <a:pt x="435" y="90"/>
                </a:cubicBezTo>
                <a:cubicBezTo>
                  <a:pt x="434" y="76"/>
                  <a:pt x="410" y="76"/>
                  <a:pt x="397" y="70"/>
                </a:cubicBezTo>
                <a:cubicBezTo>
                  <a:pt x="343" y="47"/>
                  <a:pt x="282" y="34"/>
                  <a:pt x="224" y="22"/>
                </a:cubicBezTo>
                <a:cubicBezTo>
                  <a:pt x="116" y="29"/>
                  <a:pt x="47" y="0"/>
                  <a:pt x="13" y="99"/>
                </a:cubicBezTo>
                <a:cubicBezTo>
                  <a:pt x="16" y="137"/>
                  <a:pt x="2" y="182"/>
                  <a:pt x="23" y="214"/>
                </a:cubicBezTo>
                <a:cubicBezTo>
                  <a:pt x="37" y="236"/>
                  <a:pt x="99" y="234"/>
                  <a:pt x="99" y="234"/>
                </a:cubicBezTo>
                <a:cubicBezTo>
                  <a:pt x="192" y="226"/>
                  <a:pt x="276" y="207"/>
                  <a:pt x="368" y="195"/>
                </a:cubicBezTo>
                <a:cubicBezTo>
                  <a:pt x="401" y="185"/>
                  <a:pt x="416" y="166"/>
                  <a:pt x="445" y="147"/>
                </a:cubicBezTo>
                <a:cubicBezTo>
                  <a:pt x="456" y="106"/>
                  <a:pt x="468" y="109"/>
                  <a:pt x="445" y="109"/>
                </a:cubicBezTo>
              </a:path>
            </a:pathLst>
          </a:cu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099" name="Freeform 33"/>
          <p:cNvSpPr>
            <a:spLocks/>
          </p:cNvSpPr>
          <p:nvPr/>
        </p:nvSpPr>
        <p:spPr bwMode="auto">
          <a:xfrm>
            <a:off x="7097713" y="2525711"/>
            <a:ext cx="742950" cy="3100388"/>
          </a:xfrm>
          <a:custGeom>
            <a:avLst/>
            <a:gdLst>
              <a:gd name="T0" fmla="*/ 80963 w 468"/>
              <a:gd name="T1" fmla="*/ 415925 h 1953"/>
              <a:gd name="T2" fmla="*/ 20638 w 468"/>
              <a:gd name="T3" fmla="*/ 949325 h 1953"/>
              <a:gd name="T4" fmla="*/ 80963 w 468"/>
              <a:gd name="T5" fmla="*/ 1590675 h 1953"/>
              <a:gd name="T6" fmla="*/ 142875 w 468"/>
              <a:gd name="T7" fmla="*/ 2320926 h 1953"/>
              <a:gd name="T8" fmla="*/ 80963 w 468"/>
              <a:gd name="T9" fmla="*/ 2473326 h 1953"/>
              <a:gd name="T10" fmla="*/ 96837 w 468"/>
              <a:gd name="T11" fmla="*/ 2717801 h 1953"/>
              <a:gd name="T12" fmla="*/ 76200 w 468"/>
              <a:gd name="T13" fmla="*/ 2878138 h 1953"/>
              <a:gd name="T14" fmla="*/ 182563 w 468"/>
              <a:gd name="T15" fmla="*/ 3076576 h 1953"/>
              <a:gd name="T16" fmla="*/ 325438 w 468"/>
              <a:gd name="T17" fmla="*/ 3022601 h 1953"/>
              <a:gd name="T18" fmla="*/ 547688 w 468"/>
              <a:gd name="T19" fmla="*/ 3060701 h 1953"/>
              <a:gd name="T20" fmla="*/ 706438 w 468"/>
              <a:gd name="T21" fmla="*/ 2809876 h 1953"/>
              <a:gd name="T22" fmla="*/ 706438 w 468"/>
              <a:gd name="T23" fmla="*/ 1971676 h 1953"/>
              <a:gd name="T24" fmla="*/ 646113 w 468"/>
              <a:gd name="T25" fmla="*/ 1773238 h 1953"/>
              <a:gd name="T26" fmla="*/ 630238 w 468"/>
              <a:gd name="T27" fmla="*/ 1635126 h 1953"/>
              <a:gd name="T28" fmla="*/ 722313 w 468"/>
              <a:gd name="T29" fmla="*/ 1254125 h 1953"/>
              <a:gd name="T30" fmla="*/ 690563 w 468"/>
              <a:gd name="T31" fmla="*/ 142875 h 1953"/>
              <a:gd name="T32" fmla="*/ 630238 w 468"/>
              <a:gd name="T33" fmla="*/ 111125 h 1953"/>
              <a:gd name="T34" fmla="*/ 355600 w 468"/>
              <a:gd name="T35" fmla="*/ 34925 h 1953"/>
              <a:gd name="T36" fmla="*/ 20638 w 468"/>
              <a:gd name="T37" fmla="*/ 157163 h 1953"/>
              <a:gd name="T38" fmla="*/ 36513 w 468"/>
              <a:gd name="T39" fmla="*/ 339725 h 1953"/>
              <a:gd name="T40" fmla="*/ 157163 w 468"/>
              <a:gd name="T41" fmla="*/ 371475 h 1953"/>
              <a:gd name="T42" fmla="*/ 584200 w 468"/>
              <a:gd name="T43" fmla="*/ 309563 h 1953"/>
              <a:gd name="T44" fmla="*/ 706438 w 468"/>
              <a:gd name="T45" fmla="*/ 233363 h 1953"/>
              <a:gd name="T46" fmla="*/ 706438 w 468"/>
              <a:gd name="T47" fmla="*/ 173038 h 19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68"/>
              <a:gd name="T73" fmla="*/ 0 h 1953"/>
              <a:gd name="T74" fmla="*/ 468 w 468"/>
              <a:gd name="T75" fmla="*/ 1953 h 19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68" h="1953">
                <a:moveTo>
                  <a:pt x="51" y="262"/>
                </a:moveTo>
                <a:cubicBezTo>
                  <a:pt x="89" y="372"/>
                  <a:pt x="51" y="493"/>
                  <a:pt x="13" y="598"/>
                </a:cubicBezTo>
                <a:cubicBezTo>
                  <a:pt x="20" y="807"/>
                  <a:pt x="6" y="855"/>
                  <a:pt x="51" y="1002"/>
                </a:cubicBezTo>
                <a:cubicBezTo>
                  <a:pt x="40" y="1155"/>
                  <a:pt x="0" y="1329"/>
                  <a:pt x="90" y="1462"/>
                </a:cubicBezTo>
                <a:cubicBezTo>
                  <a:pt x="96" y="1555"/>
                  <a:pt x="56" y="1516"/>
                  <a:pt x="51" y="1558"/>
                </a:cubicBezTo>
                <a:cubicBezTo>
                  <a:pt x="46" y="1600"/>
                  <a:pt x="61" y="1670"/>
                  <a:pt x="61" y="1712"/>
                </a:cubicBezTo>
                <a:cubicBezTo>
                  <a:pt x="66" y="1744"/>
                  <a:pt x="24" y="1781"/>
                  <a:pt x="48" y="1813"/>
                </a:cubicBezTo>
                <a:cubicBezTo>
                  <a:pt x="57" y="1851"/>
                  <a:pt x="89" y="1923"/>
                  <a:pt x="115" y="1938"/>
                </a:cubicBezTo>
                <a:cubicBezTo>
                  <a:pt x="141" y="1953"/>
                  <a:pt x="167" y="1906"/>
                  <a:pt x="205" y="1904"/>
                </a:cubicBezTo>
                <a:cubicBezTo>
                  <a:pt x="243" y="1894"/>
                  <a:pt x="305" y="1950"/>
                  <a:pt x="345" y="1928"/>
                </a:cubicBezTo>
                <a:cubicBezTo>
                  <a:pt x="385" y="1906"/>
                  <a:pt x="428" y="1884"/>
                  <a:pt x="445" y="1770"/>
                </a:cubicBezTo>
                <a:cubicBezTo>
                  <a:pt x="448" y="1669"/>
                  <a:pt x="466" y="1365"/>
                  <a:pt x="445" y="1242"/>
                </a:cubicBezTo>
                <a:cubicBezTo>
                  <a:pt x="435" y="1140"/>
                  <a:pt x="415" y="1152"/>
                  <a:pt x="407" y="1117"/>
                </a:cubicBezTo>
                <a:cubicBezTo>
                  <a:pt x="399" y="1089"/>
                  <a:pt x="389" y="1084"/>
                  <a:pt x="397" y="1030"/>
                </a:cubicBezTo>
                <a:cubicBezTo>
                  <a:pt x="405" y="976"/>
                  <a:pt x="449" y="947"/>
                  <a:pt x="455" y="790"/>
                </a:cubicBezTo>
                <a:cubicBezTo>
                  <a:pt x="448" y="557"/>
                  <a:pt x="454" y="323"/>
                  <a:pt x="435" y="90"/>
                </a:cubicBezTo>
                <a:cubicBezTo>
                  <a:pt x="434" y="76"/>
                  <a:pt x="410" y="76"/>
                  <a:pt x="397" y="70"/>
                </a:cubicBezTo>
                <a:cubicBezTo>
                  <a:pt x="343" y="47"/>
                  <a:pt x="282" y="34"/>
                  <a:pt x="224" y="22"/>
                </a:cubicBezTo>
                <a:cubicBezTo>
                  <a:pt x="116" y="29"/>
                  <a:pt x="47" y="0"/>
                  <a:pt x="13" y="99"/>
                </a:cubicBezTo>
                <a:cubicBezTo>
                  <a:pt x="16" y="137"/>
                  <a:pt x="2" y="182"/>
                  <a:pt x="23" y="214"/>
                </a:cubicBezTo>
                <a:cubicBezTo>
                  <a:pt x="37" y="236"/>
                  <a:pt x="99" y="234"/>
                  <a:pt x="99" y="234"/>
                </a:cubicBezTo>
                <a:cubicBezTo>
                  <a:pt x="192" y="226"/>
                  <a:pt x="276" y="207"/>
                  <a:pt x="368" y="195"/>
                </a:cubicBezTo>
                <a:cubicBezTo>
                  <a:pt x="401" y="185"/>
                  <a:pt x="416" y="166"/>
                  <a:pt x="445" y="147"/>
                </a:cubicBezTo>
                <a:cubicBezTo>
                  <a:pt x="456" y="106"/>
                  <a:pt x="468" y="109"/>
                  <a:pt x="445" y="109"/>
                </a:cubicBezTo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00" name="Freeform 35"/>
          <p:cNvSpPr>
            <a:spLocks/>
          </p:cNvSpPr>
          <p:nvPr/>
        </p:nvSpPr>
        <p:spPr bwMode="auto">
          <a:xfrm>
            <a:off x="7294563" y="3424236"/>
            <a:ext cx="381000" cy="44450"/>
          </a:xfrm>
          <a:custGeom>
            <a:avLst/>
            <a:gdLst>
              <a:gd name="T0" fmla="*/ 0 w 240"/>
              <a:gd name="T1" fmla="*/ 44450 h 28"/>
              <a:gd name="T2" fmla="*/ 381000 w 240"/>
              <a:gd name="T3" fmla="*/ 28575 h 28"/>
              <a:gd name="T4" fmla="*/ 0 60000 65536"/>
              <a:gd name="T5" fmla="*/ 0 60000 65536"/>
              <a:gd name="T6" fmla="*/ 0 w 240"/>
              <a:gd name="T7" fmla="*/ 0 h 28"/>
              <a:gd name="T8" fmla="*/ 240 w 240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28">
                <a:moveTo>
                  <a:pt x="0" y="28"/>
                </a:moveTo>
                <a:cubicBezTo>
                  <a:pt x="82" y="0"/>
                  <a:pt x="153" y="18"/>
                  <a:pt x="240" y="18"/>
                </a:cubicBezTo>
              </a:path>
            </a:pathLst>
          </a:custGeom>
          <a:noFill/>
          <a:ln w="9525">
            <a:solidFill>
              <a:srgbClr val="CC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01" name="Freeform 36"/>
          <p:cNvSpPr>
            <a:spLocks/>
          </p:cNvSpPr>
          <p:nvPr/>
        </p:nvSpPr>
        <p:spPr bwMode="auto">
          <a:xfrm rot="11063923">
            <a:off x="7242175" y="4352924"/>
            <a:ext cx="381000" cy="44450"/>
          </a:xfrm>
          <a:custGeom>
            <a:avLst/>
            <a:gdLst>
              <a:gd name="T0" fmla="*/ 0 w 240"/>
              <a:gd name="T1" fmla="*/ 44450 h 28"/>
              <a:gd name="T2" fmla="*/ 381000 w 240"/>
              <a:gd name="T3" fmla="*/ 28575 h 28"/>
              <a:gd name="T4" fmla="*/ 0 60000 65536"/>
              <a:gd name="T5" fmla="*/ 0 60000 65536"/>
              <a:gd name="T6" fmla="*/ 0 w 240"/>
              <a:gd name="T7" fmla="*/ 0 h 28"/>
              <a:gd name="T8" fmla="*/ 240 w 240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28">
                <a:moveTo>
                  <a:pt x="0" y="28"/>
                </a:moveTo>
                <a:cubicBezTo>
                  <a:pt x="82" y="0"/>
                  <a:pt x="153" y="18"/>
                  <a:pt x="240" y="18"/>
                </a:cubicBezTo>
              </a:path>
            </a:pathLst>
          </a:custGeom>
          <a:noFill/>
          <a:ln w="9525">
            <a:solidFill>
              <a:srgbClr val="CC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02" name="Freeform 37"/>
          <p:cNvSpPr>
            <a:spLocks/>
          </p:cNvSpPr>
          <p:nvPr/>
        </p:nvSpPr>
        <p:spPr bwMode="auto">
          <a:xfrm>
            <a:off x="7313613" y="5145087"/>
            <a:ext cx="381000" cy="188913"/>
          </a:xfrm>
          <a:custGeom>
            <a:avLst/>
            <a:gdLst>
              <a:gd name="T0" fmla="*/ 0 w 240"/>
              <a:gd name="T1" fmla="*/ 188913 h 28"/>
              <a:gd name="T2" fmla="*/ 381000 w 240"/>
              <a:gd name="T3" fmla="*/ 121444 h 28"/>
              <a:gd name="T4" fmla="*/ 0 60000 65536"/>
              <a:gd name="T5" fmla="*/ 0 60000 65536"/>
              <a:gd name="T6" fmla="*/ 0 w 240"/>
              <a:gd name="T7" fmla="*/ 0 h 28"/>
              <a:gd name="T8" fmla="*/ 240 w 240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28">
                <a:moveTo>
                  <a:pt x="0" y="28"/>
                </a:moveTo>
                <a:cubicBezTo>
                  <a:pt x="82" y="0"/>
                  <a:pt x="153" y="18"/>
                  <a:pt x="240" y="18"/>
                </a:cubicBezTo>
              </a:path>
            </a:pathLst>
          </a:custGeom>
          <a:noFill/>
          <a:ln w="9525">
            <a:solidFill>
              <a:srgbClr val="CC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03" name="Freeform 41"/>
          <p:cNvSpPr>
            <a:spLocks/>
          </p:cNvSpPr>
          <p:nvPr/>
        </p:nvSpPr>
        <p:spPr bwMode="auto">
          <a:xfrm>
            <a:off x="8253414" y="1679575"/>
            <a:ext cx="1531937" cy="1749425"/>
          </a:xfrm>
          <a:custGeom>
            <a:avLst/>
            <a:gdLst>
              <a:gd name="T0" fmla="*/ 838200 w 965"/>
              <a:gd name="T1" fmla="*/ 11112 h 1102"/>
              <a:gd name="T2" fmla="*/ 777875 w 965"/>
              <a:gd name="T3" fmla="*/ 133350 h 1102"/>
              <a:gd name="T4" fmla="*/ 854075 w 965"/>
              <a:gd name="T5" fmla="*/ 604837 h 1102"/>
              <a:gd name="T6" fmla="*/ 898525 w 965"/>
              <a:gd name="T7" fmla="*/ 742950 h 1102"/>
              <a:gd name="T8" fmla="*/ 879475 w 965"/>
              <a:gd name="T9" fmla="*/ 895350 h 1102"/>
              <a:gd name="T10" fmla="*/ 731837 w 965"/>
              <a:gd name="T11" fmla="*/ 985837 h 1102"/>
              <a:gd name="T12" fmla="*/ 473075 w 965"/>
              <a:gd name="T13" fmla="*/ 909637 h 1102"/>
              <a:gd name="T14" fmla="*/ 288925 w 965"/>
              <a:gd name="T15" fmla="*/ 819150 h 1102"/>
              <a:gd name="T16" fmla="*/ 152400 w 965"/>
              <a:gd name="T17" fmla="*/ 895350 h 1102"/>
              <a:gd name="T18" fmla="*/ 76200 w 965"/>
              <a:gd name="T19" fmla="*/ 1001712 h 1102"/>
              <a:gd name="T20" fmla="*/ 30162 w 965"/>
              <a:gd name="T21" fmla="*/ 1138237 h 1102"/>
              <a:gd name="T22" fmla="*/ 0 w 965"/>
              <a:gd name="T23" fmla="*/ 1230312 h 1102"/>
              <a:gd name="T24" fmla="*/ 92075 w 965"/>
              <a:gd name="T25" fmla="*/ 1701800 h 1102"/>
              <a:gd name="T26" fmla="*/ 260350 w 965"/>
              <a:gd name="T27" fmla="*/ 1584325 h 1102"/>
              <a:gd name="T28" fmla="*/ 212725 w 965"/>
              <a:gd name="T29" fmla="*/ 1428750 h 1102"/>
              <a:gd name="T30" fmla="*/ 212725 w 965"/>
              <a:gd name="T31" fmla="*/ 1200150 h 1102"/>
              <a:gd name="T32" fmla="*/ 350837 w 965"/>
              <a:gd name="T33" fmla="*/ 1214437 h 1102"/>
              <a:gd name="T34" fmla="*/ 471487 w 965"/>
              <a:gd name="T35" fmla="*/ 1443037 h 1102"/>
              <a:gd name="T36" fmla="*/ 808037 w 965"/>
              <a:gd name="T37" fmla="*/ 1570037 h 1102"/>
              <a:gd name="T38" fmla="*/ 1265237 w 965"/>
              <a:gd name="T39" fmla="*/ 1519237 h 1102"/>
              <a:gd name="T40" fmla="*/ 1493837 w 965"/>
              <a:gd name="T41" fmla="*/ 1244600 h 1102"/>
              <a:gd name="T42" fmla="*/ 1493837 w 965"/>
              <a:gd name="T43" fmla="*/ 925512 h 1102"/>
              <a:gd name="T44" fmla="*/ 1401762 w 965"/>
              <a:gd name="T45" fmla="*/ 650875 h 1102"/>
              <a:gd name="T46" fmla="*/ 1325562 w 965"/>
              <a:gd name="T47" fmla="*/ 558800 h 1102"/>
              <a:gd name="T48" fmla="*/ 1050925 w 965"/>
              <a:gd name="T49" fmla="*/ 498475 h 1102"/>
              <a:gd name="T50" fmla="*/ 944562 w 965"/>
              <a:gd name="T51" fmla="*/ 406400 h 1102"/>
              <a:gd name="T52" fmla="*/ 930275 w 965"/>
              <a:gd name="T53" fmla="*/ 254000 h 1102"/>
              <a:gd name="T54" fmla="*/ 974725 w 965"/>
              <a:gd name="T55" fmla="*/ 71437 h 1102"/>
              <a:gd name="T56" fmla="*/ 838200 w 965"/>
              <a:gd name="T57" fmla="*/ 11112 h 110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65"/>
              <a:gd name="T88" fmla="*/ 0 h 1102"/>
              <a:gd name="T89" fmla="*/ 965 w 965"/>
              <a:gd name="T90" fmla="*/ 1102 h 110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65" h="1102">
                <a:moveTo>
                  <a:pt x="528" y="7"/>
                </a:moveTo>
                <a:cubicBezTo>
                  <a:pt x="517" y="23"/>
                  <a:pt x="488" y="22"/>
                  <a:pt x="490" y="84"/>
                </a:cubicBezTo>
                <a:cubicBezTo>
                  <a:pt x="478" y="184"/>
                  <a:pt x="441" y="318"/>
                  <a:pt x="538" y="381"/>
                </a:cubicBezTo>
                <a:cubicBezTo>
                  <a:pt x="560" y="449"/>
                  <a:pt x="551" y="420"/>
                  <a:pt x="566" y="468"/>
                </a:cubicBezTo>
                <a:cubicBezTo>
                  <a:pt x="548" y="601"/>
                  <a:pt x="606" y="505"/>
                  <a:pt x="554" y="564"/>
                </a:cubicBezTo>
                <a:cubicBezTo>
                  <a:pt x="491" y="637"/>
                  <a:pt x="521" y="602"/>
                  <a:pt x="461" y="621"/>
                </a:cubicBezTo>
                <a:cubicBezTo>
                  <a:pt x="409" y="609"/>
                  <a:pt x="346" y="597"/>
                  <a:pt x="298" y="573"/>
                </a:cubicBezTo>
                <a:cubicBezTo>
                  <a:pt x="259" y="553"/>
                  <a:pt x="224" y="529"/>
                  <a:pt x="182" y="516"/>
                </a:cubicBezTo>
                <a:cubicBezTo>
                  <a:pt x="149" y="516"/>
                  <a:pt x="118" y="545"/>
                  <a:pt x="96" y="564"/>
                </a:cubicBezTo>
                <a:cubicBezTo>
                  <a:pt x="74" y="583"/>
                  <a:pt x="61" y="606"/>
                  <a:pt x="48" y="631"/>
                </a:cubicBezTo>
                <a:cubicBezTo>
                  <a:pt x="47" y="639"/>
                  <a:pt x="25" y="699"/>
                  <a:pt x="19" y="717"/>
                </a:cubicBezTo>
                <a:cubicBezTo>
                  <a:pt x="13" y="736"/>
                  <a:pt x="0" y="775"/>
                  <a:pt x="0" y="775"/>
                </a:cubicBezTo>
                <a:cubicBezTo>
                  <a:pt x="9" y="941"/>
                  <a:pt x="7" y="949"/>
                  <a:pt x="58" y="1072"/>
                </a:cubicBezTo>
                <a:cubicBezTo>
                  <a:pt x="87" y="1102"/>
                  <a:pt x="151" y="1027"/>
                  <a:pt x="164" y="998"/>
                </a:cubicBezTo>
                <a:cubicBezTo>
                  <a:pt x="153" y="978"/>
                  <a:pt x="134" y="900"/>
                  <a:pt x="134" y="900"/>
                </a:cubicBezTo>
                <a:cubicBezTo>
                  <a:pt x="121" y="857"/>
                  <a:pt x="98" y="796"/>
                  <a:pt x="134" y="756"/>
                </a:cubicBezTo>
                <a:cubicBezTo>
                  <a:pt x="154" y="734"/>
                  <a:pt x="192" y="762"/>
                  <a:pt x="221" y="765"/>
                </a:cubicBezTo>
                <a:lnTo>
                  <a:pt x="297" y="909"/>
                </a:lnTo>
                <a:cubicBezTo>
                  <a:pt x="345" y="946"/>
                  <a:pt x="426" y="981"/>
                  <a:pt x="509" y="989"/>
                </a:cubicBezTo>
                <a:cubicBezTo>
                  <a:pt x="592" y="997"/>
                  <a:pt x="725" y="991"/>
                  <a:pt x="797" y="957"/>
                </a:cubicBezTo>
                <a:cubicBezTo>
                  <a:pt x="863" y="926"/>
                  <a:pt x="917" y="846"/>
                  <a:pt x="941" y="784"/>
                </a:cubicBezTo>
                <a:cubicBezTo>
                  <a:pt x="965" y="722"/>
                  <a:pt x="951" y="645"/>
                  <a:pt x="941" y="583"/>
                </a:cubicBezTo>
                <a:cubicBezTo>
                  <a:pt x="931" y="521"/>
                  <a:pt x="901" y="448"/>
                  <a:pt x="883" y="410"/>
                </a:cubicBezTo>
                <a:cubicBezTo>
                  <a:pt x="864" y="394"/>
                  <a:pt x="855" y="368"/>
                  <a:pt x="835" y="352"/>
                </a:cubicBezTo>
                <a:cubicBezTo>
                  <a:pt x="798" y="323"/>
                  <a:pt x="698" y="318"/>
                  <a:pt x="662" y="314"/>
                </a:cubicBezTo>
                <a:cubicBezTo>
                  <a:pt x="626" y="301"/>
                  <a:pt x="616" y="288"/>
                  <a:pt x="595" y="256"/>
                </a:cubicBezTo>
                <a:cubicBezTo>
                  <a:pt x="585" y="230"/>
                  <a:pt x="583" y="195"/>
                  <a:pt x="586" y="160"/>
                </a:cubicBezTo>
                <a:cubicBezTo>
                  <a:pt x="589" y="125"/>
                  <a:pt x="619" y="74"/>
                  <a:pt x="614" y="45"/>
                </a:cubicBezTo>
                <a:cubicBezTo>
                  <a:pt x="604" y="19"/>
                  <a:pt x="549" y="0"/>
                  <a:pt x="528" y="7"/>
                </a:cubicBezTo>
                <a:close/>
              </a:path>
            </a:pathLst>
          </a:custGeom>
          <a:gradFill rotWithShape="1">
            <a:gsLst>
              <a:gs pos="0">
                <a:srgbClr val="FF3F44"/>
              </a:gs>
              <a:gs pos="100000">
                <a:srgbClr val="761D1F"/>
              </a:gs>
            </a:gsLst>
            <a:lin ang="0" scaled="1"/>
          </a:gradFill>
          <a:ln w="28575">
            <a:solidFill>
              <a:srgbClr val="CC0066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4740077" y="187326"/>
            <a:ext cx="561243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Montserrat" panose="00000500000000000000" pitchFamily="50" charset="0"/>
              </a:rPr>
              <a:t>Origen de las grasas del organismo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3281363" y="868362"/>
            <a:ext cx="3727450" cy="925513"/>
          </a:xfrm>
          <a:prstGeom prst="rect">
            <a:avLst/>
          </a:prstGeom>
          <a:noFill/>
          <a:ln w="9525">
            <a:solidFill>
              <a:srgbClr val="FF3F4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algn="ctr" eaLnBrk="1" hangingPunct="1"/>
            <a:r>
              <a:rPr lang="es-ES" altLang="es-CO" sz="1800" dirty="0">
                <a:solidFill>
                  <a:schemeClr val="tx1"/>
                </a:solidFill>
                <a:latin typeface="Montserrat" panose="00000500000000000000" pitchFamily="50" charset="0"/>
              </a:rPr>
              <a:t>1. Síntesis interna:</a:t>
            </a:r>
          </a:p>
          <a:p>
            <a:pPr algn="ctr" eaLnBrk="1" hangingPunct="1"/>
            <a:r>
              <a:rPr lang="es-ES" altLang="es-CO" sz="1800" dirty="0">
                <a:solidFill>
                  <a:schemeClr val="tx1"/>
                </a:solidFill>
                <a:latin typeface="Montserrat" panose="00000500000000000000" pitchFamily="50" charset="0"/>
              </a:rPr>
              <a:t>Por el hígado que las traslada al intestino a través de la bilis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691438" y="939800"/>
            <a:ext cx="3727450" cy="650875"/>
          </a:xfrm>
          <a:prstGeom prst="rect">
            <a:avLst/>
          </a:prstGeom>
          <a:noFill/>
          <a:ln w="9525">
            <a:solidFill>
              <a:srgbClr val="FF3F4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algn="ctr" eaLnBrk="1" hangingPunct="1"/>
            <a:r>
              <a:rPr lang="es-ES" altLang="es-CO" sz="1800">
                <a:solidFill>
                  <a:schemeClr val="tx1"/>
                </a:solidFill>
                <a:latin typeface="Montserrat" panose="00000500000000000000" pitchFamily="50" charset="0"/>
              </a:rPr>
              <a:t>2. Ingreso exógeno a través de la dieta</a:t>
            </a:r>
          </a:p>
        </p:txBody>
      </p:sp>
      <p:sp>
        <p:nvSpPr>
          <p:cNvPr id="4107" name="Text Box 46"/>
          <p:cNvSpPr txBox="1">
            <a:spLocks noChangeArrowheads="1"/>
          </p:cNvSpPr>
          <p:nvPr/>
        </p:nvSpPr>
        <p:spPr bwMode="auto">
          <a:xfrm>
            <a:off x="8753475" y="2662236"/>
            <a:ext cx="1212850" cy="376238"/>
          </a:xfrm>
          <a:prstGeom prst="rect">
            <a:avLst/>
          </a:prstGeom>
          <a:solidFill>
            <a:srgbClr val="FF3300"/>
          </a:solidFill>
          <a:ln w="9525">
            <a:solidFill>
              <a:srgbClr val="FF3F44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es-ES" altLang="es-CO" sz="1800">
                <a:solidFill>
                  <a:schemeClr val="tx1"/>
                </a:solidFill>
                <a:latin typeface="Comic Sans MS" panose="030F0702030302020204" pitchFamily="66" charset="0"/>
              </a:rPr>
              <a:t>Estómago</a:t>
            </a:r>
          </a:p>
        </p:txBody>
      </p:sp>
      <p:sp>
        <p:nvSpPr>
          <p:cNvPr id="4108" name="Freeform 47"/>
          <p:cNvSpPr>
            <a:spLocks/>
          </p:cNvSpPr>
          <p:nvPr/>
        </p:nvSpPr>
        <p:spPr bwMode="auto">
          <a:xfrm>
            <a:off x="5486400" y="2825749"/>
            <a:ext cx="723900" cy="850900"/>
          </a:xfrm>
          <a:custGeom>
            <a:avLst/>
            <a:gdLst>
              <a:gd name="T0" fmla="*/ 127000 w 456"/>
              <a:gd name="T1" fmla="*/ 180975 h 536"/>
              <a:gd name="T2" fmla="*/ 50800 w 456"/>
              <a:gd name="T3" fmla="*/ 561975 h 536"/>
              <a:gd name="T4" fmla="*/ 127000 w 456"/>
              <a:gd name="T5" fmla="*/ 850900 h 536"/>
              <a:gd name="T6" fmla="*/ 265113 w 456"/>
              <a:gd name="T7" fmla="*/ 835025 h 536"/>
              <a:gd name="T8" fmla="*/ 371475 w 456"/>
              <a:gd name="T9" fmla="*/ 668337 h 536"/>
              <a:gd name="T10" fmla="*/ 311150 w 456"/>
              <a:gd name="T11" fmla="*/ 212725 h 536"/>
              <a:gd name="T12" fmla="*/ 523875 w 456"/>
              <a:gd name="T13" fmla="*/ 277812 h 536"/>
              <a:gd name="T14" fmla="*/ 660400 w 456"/>
              <a:gd name="T15" fmla="*/ 277812 h 536"/>
              <a:gd name="T16" fmla="*/ 660400 w 456"/>
              <a:gd name="T17" fmla="*/ 211138 h 536"/>
              <a:gd name="T18" fmla="*/ 447675 w 456"/>
              <a:gd name="T19" fmla="*/ 109537 h 536"/>
              <a:gd name="T20" fmla="*/ 234950 w 456"/>
              <a:gd name="T21" fmla="*/ 88900 h 536"/>
              <a:gd name="T22" fmla="*/ 82550 w 456"/>
              <a:gd name="T23" fmla="*/ 28575 h 536"/>
              <a:gd name="T24" fmla="*/ 96837 w 456"/>
              <a:gd name="T25" fmla="*/ 119062 h 536"/>
              <a:gd name="T26" fmla="*/ 127000 w 456"/>
              <a:gd name="T27" fmla="*/ 165100 h 536"/>
              <a:gd name="T28" fmla="*/ 142875 w 456"/>
              <a:gd name="T29" fmla="*/ 241300 h 536"/>
              <a:gd name="T30" fmla="*/ 127000 w 456"/>
              <a:gd name="T31" fmla="*/ 180975 h 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56"/>
              <a:gd name="T49" fmla="*/ 0 h 536"/>
              <a:gd name="T50" fmla="*/ 456 w 456"/>
              <a:gd name="T51" fmla="*/ 536 h 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56" h="536">
                <a:moveTo>
                  <a:pt x="80" y="114"/>
                </a:moveTo>
                <a:cubicBezTo>
                  <a:pt x="149" y="180"/>
                  <a:pt x="55" y="286"/>
                  <a:pt x="32" y="354"/>
                </a:cubicBezTo>
                <a:cubicBezTo>
                  <a:pt x="21" y="425"/>
                  <a:pt x="0" y="507"/>
                  <a:pt x="80" y="536"/>
                </a:cubicBezTo>
                <a:cubicBezTo>
                  <a:pt x="109" y="533"/>
                  <a:pt x="139" y="533"/>
                  <a:pt x="167" y="526"/>
                </a:cubicBezTo>
                <a:cubicBezTo>
                  <a:pt x="198" y="518"/>
                  <a:pt x="224" y="450"/>
                  <a:pt x="234" y="421"/>
                </a:cubicBezTo>
                <a:cubicBezTo>
                  <a:pt x="258" y="363"/>
                  <a:pt x="180" y="180"/>
                  <a:pt x="196" y="134"/>
                </a:cubicBezTo>
                <a:cubicBezTo>
                  <a:pt x="212" y="93"/>
                  <a:pt x="293" y="168"/>
                  <a:pt x="330" y="175"/>
                </a:cubicBezTo>
                <a:cubicBezTo>
                  <a:pt x="350" y="178"/>
                  <a:pt x="416" y="175"/>
                  <a:pt x="416" y="175"/>
                </a:cubicBezTo>
                <a:cubicBezTo>
                  <a:pt x="430" y="174"/>
                  <a:pt x="456" y="151"/>
                  <a:pt x="416" y="133"/>
                </a:cubicBezTo>
                <a:cubicBezTo>
                  <a:pt x="397" y="114"/>
                  <a:pt x="326" y="82"/>
                  <a:pt x="282" y="69"/>
                </a:cubicBezTo>
                <a:cubicBezTo>
                  <a:pt x="238" y="56"/>
                  <a:pt x="186" y="64"/>
                  <a:pt x="148" y="56"/>
                </a:cubicBezTo>
                <a:cubicBezTo>
                  <a:pt x="129" y="0"/>
                  <a:pt x="109" y="8"/>
                  <a:pt x="52" y="18"/>
                </a:cubicBezTo>
                <a:cubicBezTo>
                  <a:pt x="55" y="37"/>
                  <a:pt x="55" y="57"/>
                  <a:pt x="61" y="75"/>
                </a:cubicBezTo>
                <a:cubicBezTo>
                  <a:pt x="65" y="86"/>
                  <a:pt x="76" y="93"/>
                  <a:pt x="80" y="104"/>
                </a:cubicBezTo>
                <a:cubicBezTo>
                  <a:pt x="86" y="119"/>
                  <a:pt x="90" y="136"/>
                  <a:pt x="90" y="152"/>
                </a:cubicBezTo>
                <a:cubicBezTo>
                  <a:pt x="90" y="165"/>
                  <a:pt x="83" y="127"/>
                  <a:pt x="80" y="114"/>
                </a:cubicBez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rgbClr val="CCCC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grpSp>
        <p:nvGrpSpPr>
          <p:cNvPr id="4109" name="Group 5"/>
          <p:cNvGrpSpPr>
            <a:grpSpLocks/>
          </p:cNvGrpSpPr>
          <p:nvPr/>
        </p:nvGrpSpPr>
        <p:grpSpPr bwMode="auto">
          <a:xfrm>
            <a:off x="4721225" y="2038350"/>
            <a:ext cx="2160588" cy="1368425"/>
            <a:chOff x="1254" y="1813"/>
            <a:chExt cx="1542" cy="1034"/>
          </a:xfrm>
        </p:grpSpPr>
        <p:sp>
          <p:nvSpPr>
            <p:cNvPr id="4177" name="Freeform 6"/>
            <p:cNvSpPr>
              <a:spLocks/>
            </p:cNvSpPr>
            <p:nvPr/>
          </p:nvSpPr>
          <p:spPr bwMode="auto">
            <a:xfrm>
              <a:off x="1258" y="1817"/>
              <a:ext cx="1533" cy="1025"/>
            </a:xfrm>
            <a:custGeom>
              <a:avLst/>
              <a:gdLst>
                <a:gd name="T0" fmla="*/ 288 w 7667"/>
                <a:gd name="T1" fmla="*/ 41 h 5127"/>
                <a:gd name="T2" fmla="*/ 242 w 7667"/>
                <a:gd name="T3" fmla="*/ 66 h 5127"/>
                <a:gd name="T4" fmla="*/ 187 w 7667"/>
                <a:gd name="T5" fmla="*/ 108 h 5127"/>
                <a:gd name="T6" fmla="*/ 128 w 7667"/>
                <a:gd name="T7" fmla="*/ 156 h 5127"/>
                <a:gd name="T8" fmla="*/ 71 w 7667"/>
                <a:gd name="T9" fmla="*/ 214 h 5127"/>
                <a:gd name="T10" fmla="*/ 30 w 7667"/>
                <a:gd name="T11" fmla="*/ 289 h 5127"/>
                <a:gd name="T12" fmla="*/ 6 w 7667"/>
                <a:gd name="T13" fmla="*/ 373 h 5127"/>
                <a:gd name="T14" fmla="*/ 0 w 7667"/>
                <a:gd name="T15" fmla="*/ 457 h 5127"/>
                <a:gd name="T16" fmla="*/ 7 w 7667"/>
                <a:gd name="T17" fmla="*/ 545 h 5127"/>
                <a:gd name="T18" fmla="*/ 44 w 7667"/>
                <a:gd name="T19" fmla="*/ 770 h 5127"/>
                <a:gd name="T20" fmla="*/ 80 w 7667"/>
                <a:gd name="T21" fmla="*/ 962 h 5127"/>
                <a:gd name="T22" fmla="*/ 97 w 7667"/>
                <a:gd name="T23" fmla="*/ 1020 h 5127"/>
                <a:gd name="T24" fmla="*/ 110 w 7667"/>
                <a:gd name="T25" fmla="*/ 1025 h 5127"/>
                <a:gd name="T26" fmla="*/ 136 w 7667"/>
                <a:gd name="T27" fmla="*/ 1020 h 5127"/>
                <a:gd name="T28" fmla="*/ 171 w 7667"/>
                <a:gd name="T29" fmla="*/ 989 h 5127"/>
                <a:gd name="T30" fmla="*/ 235 w 7667"/>
                <a:gd name="T31" fmla="*/ 938 h 5127"/>
                <a:gd name="T32" fmla="*/ 305 w 7667"/>
                <a:gd name="T33" fmla="*/ 885 h 5127"/>
                <a:gd name="T34" fmla="*/ 320 w 7667"/>
                <a:gd name="T35" fmla="*/ 849 h 5127"/>
                <a:gd name="T36" fmla="*/ 315 w 7667"/>
                <a:gd name="T37" fmla="*/ 819 h 5127"/>
                <a:gd name="T38" fmla="*/ 307 w 7667"/>
                <a:gd name="T39" fmla="*/ 816 h 5127"/>
                <a:gd name="T40" fmla="*/ 326 w 7667"/>
                <a:gd name="T41" fmla="*/ 831 h 5127"/>
                <a:gd name="T42" fmla="*/ 349 w 7667"/>
                <a:gd name="T43" fmla="*/ 835 h 5127"/>
                <a:gd name="T44" fmla="*/ 395 w 7667"/>
                <a:gd name="T45" fmla="*/ 825 h 5127"/>
                <a:gd name="T46" fmla="*/ 429 w 7667"/>
                <a:gd name="T47" fmla="*/ 806 h 5127"/>
                <a:gd name="T48" fmla="*/ 475 w 7667"/>
                <a:gd name="T49" fmla="*/ 781 h 5127"/>
                <a:gd name="T50" fmla="*/ 534 w 7667"/>
                <a:gd name="T51" fmla="*/ 748 h 5127"/>
                <a:gd name="T52" fmla="*/ 634 w 7667"/>
                <a:gd name="T53" fmla="*/ 675 h 5127"/>
                <a:gd name="T54" fmla="*/ 693 w 7667"/>
                <a:gd name="T55" fmla="*/ 636 h 5127"/>
                <a:gd name="T56" fmla="*/ 788 w 7667"/>
                <a:gd name="T57" fmla="*/ 584 h 5127"/>
                <a:gd name="T58" fmla="*/ 821 w 7667"/>
                <a:gd name="T59" fmla="*/ 557 h 5127"/>
                <a:gd name="T60" fmla="*/ 834 w 7667"/>
                <a:gd name="T61" fmla="*/ 536 h 5127"/>
                <a:gd name="T62" fmla="*/ 838 w 7667"/>
                <a:gd name="T63" fmla="*/ 511 h 5127"/>
                <a:gd name="T64" fmla="*/ 841 w 7667"/>
                <a:gd name="T65" fmla="*/ 510 h 5127"/>
                <a:gd name="T66" fmla="*/ 857 w 7667"/>
                <a:gd name="T67" fmla="*/ 520 h 5127"/>
                <a:gd name="T68" fmla="*/ 885 w 7667"/>
                <a:gd name="T69" fmla="*/ 519 h 5127"/>
                <a:gd name="T70" fmla="*/ 925 w 7667"/>
                <a:gd name="T71" fmla="*/ 505 h 5127"/>
                <a:gd name="T72" fmla="*/ 1006 w 7667"/>
                <a:gd name="T73" fmla="*/ 459 h 5127"/>
                <a:gd name="T74" fmla="*/ 1069 w 7667"/>
                <a:gd name="T75" fmla="*/ 423 h 5127"/>
                <a:gd name="T76" fmla="*/ 1130 w 7667"/>
                <a:gd name="T77" fmla="*/ 380 h 5127"/>
                <a:gd name="T78" fmla="*/ 1159 w 7667"/>
                <a:gd name="T79" fmla="*/ 355 h 5127"/>
                <a:gd name="T80" fmla="*/ 1217 w 7667"/>
                <a:gd name="T81" fmla="*/ 324 h 5127"/>
                <a:gd name="T82" fmla="*/ 1326 w 7667"/>
                <a:gd name="T83" fmla="*/ 274 h 5127"/>
                <a:gd name="T84" fmla="*/ 1443 w 7667"/>
                <a:gd name="T85" fmla="*/ 204 h 5127"/>
                <a:gd name="T86" fmla="*/ 1487 w 7667"/>
                <a:gd name="T87" fmla="*/ 172 h 5127"/>
                <a:gd name="T88" fmla="*/ 1520 w 7667"/>
                <a:gd name="T89" fmla="*/ 133 h 5127"/>
                <a:gd name="T90" fmla="*/ 1511 w 7667"/>
                <a:gd name="T91" fmla="*/ 92 h 5127"/>
                <a:gd name="T92" fmla="*/ 1308 w 7667"/>
                <a:gd name="T93" fmla="*/ 94 h 5127"/>
                <a:gd name="T94" fmla="*/ 1184 w 7667"/>
                <a:gd name="T95" fmla="*/ 88 h 5127"/>
                <a:gd name="T96" fmla="*/ 1052 w 7667"/>
                <a:gd name="T97" fmla="*/ 81 h 5127"/>
                <a:gd name="T98" fmla="*/ 987 w 7667"/>
                <a:gd name="T99" fmla="*/ 73 h 5127"/>
                <a:gd name="T100" fmla="*/ 936 w 7667"/>
                <a:gd name="T101" fmla="*/ 59 h 5127"/>
                <a:gd name="T102" fmla="*/ 935 w 7667"/>
                <a:gd name="T103" fmla="*/ 58 h 5127"/>
                <a:gd name="T104" fmla="*/ 780 w 7667"/>
                <a:gd name="T105" fmla="*/ 33 h 5127"/>
                <a:gd name="T106" fmla="*/ 604 w 7667"/>
                <a:gd name="T107" fmla="*/ 6 h 5127"/>
                <a:gd name="T108" fmla="*/ 467 w 7667"/>
                <a:gd name="T109" fmla="*/ 1 h 5127"/>
                <a:gd name="T110" fmla="*/ 329 w 7667"/>
                <a:gd name="T111" fmla="*/ 23 h 51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667"/>
                <a:gd name="T169" fmla="*/ 0 h 5127"/>
                <a:gd name="T170" fmla="*/ 7667 w 7667"/>
                <a:gd name="T171" fmla="*/ 5127 h 512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667" h="5127">
                  <a:moveTo>
                    <a:pt x="1594" y="168"/>
                  </a:moveTo>
                  <a:lnTo>
                    <a:pt x="1565" y="172"/>
                  </a:lnTo>
                  <a:lnTo>
                    <a:pt x="1538" y="177"/>
                  </a:lnTo>
                  <a:lnTo>
                    <a:pt x="1512" y="183"/>
                  </a:lnTo>
                  <a:lnTo>
                    <a:pt x="1488" y="189"/>
                  </a:lnTo>
                  <a:lnTo>
                    <a:pt x="1463" y="196"/>
                  </a:lnTo>
                  <a:lnTo>
                    <a:pt x="1441" y="203"/>
                  </a:lnTo>
                  <a:lnTo>
                    <a:pt x="1418" y="212"/>
                  </a:lnTo>
                  <a:lnTo>
                    <a:pt x="1397" y="220"/>
                  </a:lnTo>
                  <a:lnTo>
                    <a:pt x="1356" y="238"/>
                  </a:lnTo>
                  <a:lnTo>
                    <a:pt x="1317" y="258"/>
                  </a:lnTo>
                  <a:lnTo>
                    <a:pt x="1280" y="281"/>
                  </a:lnTo>
                  <a:lnTo>
                    <a:pt x="1244" y="304"/>
                  </a:lnTo>
                  <a:lnTo>
                    <a:pt x="1210" y="329"/>
                  </a:lnTo>
                  <a:lnTo>
                    <a:pt x="1174" y="355"/>
                  </a:lnTo>
                  <a:lnTo>
                    <a:pt x="1139" y="384"/>
                  </a:lnTo>
                  <a:lnTo>
                    <a:pt x="1102" y="414"/>
                  </a:lnTo>
                  <a:lnTo>
                    <a:pt x="1064" y="444"/>
                  </a:lnTo>
                  <a:lnTo>
                    <a:pt x="1023" y="475"/>
                  </a:lnTo>
                  <a:lnTo>
                    <a:pt x="981" y="507"/>
                  </a:lnTo>
                  <a:lnTo>
                    <a:pt x="936" y="541"/>
                  </a:lnTo>
                  <a:lnTo>
                    <a:pt x="901" y="566"/>
                  </a:lnTo>
                  <a:lnTo>
                    <a:pt x="863" y="594"/>
                  </a:lnTo>
                  <a:lnTo>
                    <a:pt x="823" y="626"/>
                  </a:lnTo>
                  <a:lnTo>
                    <a:pt x="780" y="661"/>
                  </a:lnTo>
                  <a:lnTo>
                    <a:pt x="735" y="699"/>
                  </a:lnTo>
                  <a:lnTo>
                    <a:pt x="688" y="738"/>
                  </a:lnTo>
                  <a:lnTo>
                    <a:pt x="642" y="778"/>
                  </a:lnTo>
                  <a:lnTo>
                    <a:pt x="596" y="821"/>
                  </a:lnTo>
                  <a:lnTo>
                    <a:pt x="550" y="864"/>
                  </a:lnTo>
                  <a:lnTo>
                    <a:pt x="506" y="907"/>
                  </a:lnTo>
                  <a:lnTo>
                    <a:pt x="465" y="948"/>
                  </a:lnTo>
                  <a:lnTo>
                    <a:pt x="426" y="990"/>
                  </a:lnTo>
                  <a:lnTo>
                    <a:pt x="389" y="1030"/>
                  </a:lnTo>
                  <a:lnTo>
                    <a:pt x="357" y="1069"/>
                  </a:lnTo>
                  <a:lnTo>
                    <a:pt x="329" y="1106"/>
                  </a:lnTo>
                  <a:lnTo>
                    <a:pt x="307" y="1139"/>
                  </a:lnTo>
                  <a:lnTo>
                    <a:pt x="270" y="1201"/>
                  </a:lnTo>
                  <a:lnTo>
                    <a:pt x="236" y="1262"/>
                  </a:lnTo>
                  <a:lnTo>
                    <a:pt x="203" y="1324"/>
                  </a:lnTo>
                  <a:lnTo>
                    <a:pt x="175" y="1384"/>
                  </a:lnTo>
                  <a:lnTo>
                    <a:pt x="149" y="1445"/>
                  </a:lnTo>
                  <a:lnTo>
                    <a:pt x="125" y="1504"/>
                  </a:lnTo>
                  <a:lnTo>
                    <a:pt x="104" y="1565"/>
                  </a:lnTo>
                  <a:lnTo>
                    <a:pt x="83" y="1624"/>
                  </a:lnTo>
                  <a:lnTo>
                    <a:pt x="67" y="1685"/>
                  </a:lnTo>
                  <a:lnTo>
                    <a:pt x="52" y="1744"/>
                  </a:lnTo>
                  <a:lnTo>
                    <a:pt x="39" y="1805"/>
                  </a:lnTo>
                  <a:lnTo>
                    <a:pt x="29" y="1864"/>
                  </a:lnTo>
                  <a:lnTo>
                    <a:pt x="19" y="1925"/>
                  </a:lnTo>
                  <a:lnTo>
                    <a:pt x="12" y="1984"/>
                  </a:lnTo>
                  <a:lnTo>
                    <a:pt x="7" y="2045"/>
                  </a:lnTo>
                  <a:lnTo>
                    <a:pt x="3" y="2105"/>
                  </a:lnTo>
                  <a:lnTo>
                    <a:pt x="1" y="2166"/>
                  </a:lnTo>
                  <a:lnTo>
                    <a:pt x="0" y="2226"/>
                  </a:lnTo>
                  <a:lnTo>
                    <a:pt x="0" y="2287"/>
                  </a:lnTo>
                  <a:lnTo>
                    <a:pt x="3" y="2349"/>
                  </a:lnTo>
                  <a:lnTo>
                    <a:pt x="6" y="2411"/>
                  </a:lnTo>
                  <a:lnTo>
                    <a:pt x="10" y="2472"/>
                  </a:lnTo>
                  <a:lnTo>
                    <a:pt x="16" y="2535"/>
                  </a:lnTo>
                  <a:lnTo>
                    <a:pt x="22" y="2598"/>
                  </a:lnTo>
                  <a:lnTo>
                    <a:pt x="29" y="2661"/>
                  </a:lnTo>
                  <a:lnTo>
                    <a:pt x="37" y="2725"/>
                  </a:lnTo>
                  <a:lnTo>
                    <a:pt x="45" y="2790"/>
                  </a:lnTo>
                  <a:lnTo>
                    <a:pt x="55" y="2855"/>
                  </a:lnTo>
                  <a:lnTo>
                    <a:pt x="75" y="2987"/>
                  </a:lnTo>
                  <a:lnTo>
                    <a:pt x="98" y="3121"/>
                  </a:lnTo>
                  <a:lnTo>
                    <a:pt x="139" y="3368"/>
                  </a:lnTo>
                  <a:lnTo>
                    <a:pt x="178" y="3612"/>
                  </a:lnTo>
                  <a:lnTo>
                    <a:pt x="219" y="3853"/>
                  </a:lnTo>
                  <a:lnTo>
                    <a:pt x="260" y="4091"/>
                  </a:lnTo>
                  <a:lnTo>
                    <a:pt x="282" y="4211"/>
                  </a:lnTo>
                  <a:lnTo>
                    <a:pt x="303" y="4330"/>
                  </a:lnTo>
                  <a:lnTo>
                    <a:pt x="326" y="4450"/>
                  </a:lnTo>
                  <a:lnTo>
                    <a:pt x="350" y="4570"/>
                  </a:lnTo>
                  <a:lnTo>
                    <a:pt x="375" y="4691"/>
                  </a:lnTo>
                  <a:lnTo>
                    <a:pt x="401" y="4813"/>
                  </a:lnTo>
                  <a:lnTo>
                    <a:pt x="428" y="4934"/>
                  </a:lnTo>
                  <a:lnTo>
                    <a:pt x="457" y="5057"/>
                  </a:lnTo>
                  <a:lnTo>
                    <a:pt x="460" y="5068"/>
                  </a:lnTo>
                  <a:lnTo>
                    <a:pt x="464" y="5079"/>
                  </a:lnTo>
                  <a:lnTo>
                    <a:pt x="470" y="5088"/>
                  </a:lnTo>
                  <a:lnTo>
                    <a:pt x="476" y="5097"/>
                  </a:lnTo>
                  <a:lnTo>
                    <a:pt x="483" y="5104"/>
                  </a:lnTo>
                  <a:lnTo>
                    <a:pt x="491" y="5110"/>
                  </a:lnTo>
                  <a:lnTo>
                    <a:pt x="499" y="5114"/>
                  </a:lnTo>
                  <a:lnTo>
                    <a:pt x="509" y="5119"/>
                  </a:lnTo>
                  <a:lnTo>
                    <a:pt x="520" y="5123"/>
                  </a:lnTo>
                  <a:lnTo>
                    <a:pt x="529" y="5125"/>
                  </a:lnTo>
                  <a:lnTo>
                    <a:pt x="541" y="5126"/>
                  </a:lnTo>
                  <a:lnTo>
                    <a:pt x="552" y="5127"/>
                  </a:lnTo>
                  <a:lnTo>
                    <a:pt x="564" y="5127"/>
                  </a:lnTo>
                  <a:lnTo>
                    <a:pt x="577" y="5126"/>
                  </a:lnTo>
                  <a:lnTo>
                    <a:pt x="588" y="5125"/>
                  </a:lnTo>
                  <a:lnTo>
                    <a:pt x="602" y="5124"/>
                  </a:lnTo>
                  <a:lnTo>
                    <a:pt x="628" y="5118"/>
                  </a:lnTo>
                  <a:lnTo>
                    <a:pt x="654" y="5110"/>
                  </a:lnTo>
                  <a:lnTo>
                    <a:pt x="679" y="5100"/>
                  </a:lnTo>
                  <a:lnTo>
                    <a:pt x="704" y="5088"/>
                  </a:lnTo>
                  <a:lnTo>
                    <a:pt x="728" y="5074"/>
                  </a:lnTo>
                  <a:lnTo>
                    <a:pt x="749" y="5060"/>
                  </a:lnTo>
                  <a:lnTo>
                    <a:pt x="769" y="5044"/>
                  </a:lnTo>
                  <a:lnTo>
                    <a:pt x="786" y="5028"/>
                  </a:lnTo>
                  <a:lnTo>
                    <a:pt x="821" y="4987"/>
                  </a:lnTo>
                  <a:lnTo>
                    <a:pt x="857" y="4949"/>
                  </a:lnTo>
                  <a:lnTo>
                    <a:pt x="895" y="4914"/>
                  </a:lnTo>
                  <a:lnTo>
                    <a:pt x="933" y="4878"/>
                  </a:lnTo>
                  <a:lnTo>
                    <a:pt x="971" y="4845"/>
                  </a:lnTo>
                  <a:lnTo>
                    <a:pt x="1010" y="4813"/>
                  </a:lnTo>
                  <a:lnTo>
                    <a:pt x="1051" y="4781"/>
                  </a:lnTo>
                  <a:lnTo>
                    <a:pt x="1091" y="4750"/>
                  </a:lnTo>
                  <a:lnTo>
                    <a:pt x="1174" y="4690"/>
                  </a:lnTo>
                  <a:lnTo>
                    <a:pt x="1260" y="4631"/>
                  </a:lnTo>
                  <a:lnTo>
                    <a:pt x="1348" y="4571"/>
                  </a:lnTo>
                  <a:lnTo>
                    <a:pt x="1436" y="4511"/>
                  </a:lnTo>
                  <a:lnTo>
                    <a:pt x="1462" y="4493"/>
                  </a:lnTo>
                  <a:lnTo>
                    <a:pt x="1486" y="4473"/>
                  </a:lnTo>
                  <a:lnTo>
                    <a:pt x="1507" y="4450"/>
                  </a:lnTo>
                  <a:lnTo>
                    <a:pt x="1526" y="4429"/>
                  </a:lnTo>
                  <a:lnTo>
                    <a:pt x="1543" y="4405"/>
                  </a:lnTo>
                  <a:lnTo>
                    <a:pt x="1558" y="4380"/>
                  </a:lnTo>
                  <a:lnTo>
                    <a:pt x="1571" y="4355"/>
                  </a:lnTo>
                  <a:lnTo>
                    <a:pt x="1581" y="4329"/>
                  </a:lnTo>
                  <a:lnTo>
                    <a:pt x="1589" y="4303"/>
                  </a:lnTo>
                  <a:lnTo>
                    <a:pt x="1596" y="4276"/>
                  </a:lnTo>
                  <a:lnTo>
                    <a:pt x="1600" y="4248"/>
                  </a:lnTo>
                  <a:lnTo>
                    <a:pt x="1601" y="4220"/>
                  </a:lnTo>
                  <a:lnTo>
                    <a:pt x="1601" y="4192"/>
                  </a:lnTo>
                  <a:lnTo>
                    <a:pt x="1599" y="4164"/>
                  </a:lnTo>
                  <a:lnTo>
                    <a:pt x="1593" y="4135"/>
                  </a:lnTo>
                  <a:lnTo>
                    <a:pt x="1586" y="4108"/>
                  </a:lnTo>
                  <a:lnTo>
                    <a:pt x="1582" y="4102"/>
                  </a:lnTo>
                  <a:lnTo>
                    <a:pt x="1576" y="4097"/>
                  </a:lnTo>
                  <a:lnTo>
                    <a:pt x="1568" y="4093"/>
                  </a:lnTo>
                  <a:lnTo>
                    <a:pt x="1559" y="4088"/>
                  </a:lnTo>
                  <a:lnTo>
                    <a:pt x="1550" y="4083"/>
                  </a:lnTo>
                  <a:lnTo>
                    <a:pt x="1540" y="4077"/>
                  </a:lnTo>
                  <a:lnTo>
                    <a:pt x="1533" y="4070"/>
                  </a:lnTo>
                  <a:lnTo>
                    <a:pt x="1526" y="4063"/>
                  </a:lnTo>
                  <a:lnTo>
                    <a:pt x="1537" y="4080"/>
                  </a:lnTo>
                  <a:lnTo>
                    <a:pt x="1549" y="4095"/>
                  </a:lnTo>
                  <a:lnTo>
                    <a:pt x="1561" y="4108"/>
                  </a:lnTo>
                  <a:lnTo>
                    <a:pt x="1574" y="4121"/>
                  </a:lnTo>
                  <a:lnTo>
                    <a:pt x="1587" y="4132"/>
                  </a:lnTo>
                  <a:lnTo>
                    <a:pt x="1601" y="4141"/>
                  </a:lnTo>
                  <a:lnTo>
                    <a:pt x="1616" y="4150"/>
                  </a:lnTo>
                  <a:lnTo>
                    <a:pt x="1631" y="4157"/>
                  </a:lnTo>
                  <a:lnTo>
                    <a:pt x="1646" y="4163"/>
                  </a:lnTo>
                  <a:lnTo>
                    <a:pt x="1663" y="4168"/>
                  </a:lnTo>
                  <a:lnTo>
                    <a:pt x="1678" y="4171"/>
                  </a:lnTo>
                  <a:lnTo>
                    <a:pt x="1695" y="4175"/>
                  </a:lnTo>
                  <a:lnTo>
                    <a:pt x="1713" y="4176"/>
                  </a:lnTo>
                  <a:lnTo>
                    <a:pt x="1729" y="4177"/>
                  </a:lnTo>
                  <a:lnTo>
                    <a:pt x="1747" y="4177"/>
                  </a:lnTo>
                  <a:lnTo>
                    <a:pt x="1765" y="4177"/>
                  </a:lnTo>
                  <a:lnTo>
                    <a:pt x="1801" y="4173"/>
                  </a:lnTo>
                  <a:lnTo>
                    <a:pt x="1836" y="4168"/>
                  </a:lnTo>
                  <a:lnTo>
                    <a:pt x="1872" y="4159"/>
                  </a:lnTo>
                  <a:lnTo>
                    <a:pt x="1908" y="4149"/>
                  </a:lnTo>
                  <a:lnTo>
                    <a:pt x="1943" y="4138"/>
                  </a:lnTo>
                  <a:lnTo>
                    <a:pt x="1978" y="4126"/>
                  </a:lnTo>
                  <a:lnTo>
                    <a:pt x="2011" y="4113"/>
                  </a:lnTo>
                  <a:lnTo>
                    <a:pt x="2042" y="4100"/>
                  </a:lnTo>
                  <a:lnTo>
                    <a:pt x="2065" y="4088"/>
                  </a:lnTo>
                  <a:lnTo>
                    <a:pt x="2085" y="4075"/>
                  </a:lnTo>
                  <a:lnTo>
                    <a:pt x="2105" y="4062"/>
                  </a:lnTo>
                  <a:lnTo>
                    <a:pt x="2125" y="4048"/>
                  </a:lnTo>
                  <a:lnTo>
                    <a:pt x="2144" y="4033"/>
                  </a:lnTo>
                  <a:lnTo>
                    <a:pt x="2164" y="4020"/>
                  </a:lnTo>
                  <a:lnTo>
                    <a:pt x="2185" y="4007"/>
                  </a:lnTo>
                  <a:lnTo>
                    <a:pt x="2207" y="3995"/>
                  </a:lnTo>
                  <a:lnTo>
                    <a:pt x="2249" y="3974"/>
                  </a:lnTo>
                  <a:lnTo>
                    <a:pt x="2292" y="3951"/>
                  </a:lnTo>
                  <a:lnTo>
                    <a:pt x="2333" y="3930"/>
                  </a:lnTo>
                  <a:lnTo>
                    <a:pt x="2375" y="3909"/>
                  </a:lnTo>
                  <a:lnTo>
                    <a:pt x="2417" y="3887"/>
                  </a:lnTo>
                  <a:lnTo>
                    <a:pt x="2459" y="3865"/>
                  </a:lnTo>
                  <a:lnTo>
                    <a:pt x="2502" y="3841"/>
                  </a:lnTo>
                  <a:lnTo>
                    <a:pt x="2543" y="3816"/>
                  </a:lnTo>
                  <a:lnTo>
                    <a:pt x="2586" y="3791"/>
                  </a:lnTo>
                  <a:lnTo>
                    <a:pt x="2628" y="3765"/>
                  </a:lnTo>
                  <a:lnTo>
                    <a:pt x="2669" y="3739"/>
                  </a:lnTo>
                  <a:lnTo>
                    <a:pt x="2709" y="3711"/>
                  </a:lnTo>
                  <a:lnTo>
                    <a:pt x="2787" y="3657"/>
                  </a:lnTo>
                  <a:lnTo>
                    <a:pt x="2863" y="3601"/>
                  </a:lnTo>
                  <a:lnTo>
                    <a:pt x="2939" y="3545"/>
                  </a:lnTo>
                  <a:lnTo>
                    <a:pt x="3014" y="3488"/>
                  </a:lnTo>
                  <a:lnTo>
                    <a:pt x="3093" y="3431"/>
                  </a:lnTo>
                  <a:lnTo>
                    <a:pt x="3172" y="3375"/>
                  </a:lnTo>
                  <a:lnTo>
                    <a:pt x="3213" y="3344"/>
                  </a:lnTo>
                  <a:lnTo>
                    <a:pt x="3254" y="3316"/>
                  </a:lnTo>
                  <a:lnTo>
                    <a:pt x="3296" y="3287"/>
                  </a:lnTo>
                  <a:lnTo>
                    <a:pt x="3339" y="3260"/>
                  </a:lnTo>
                  <a:lnTo>
                    <a:pt x="3381" y="3234"/>
                  </a:lnTo>
                  <a:lnTo>
                    <a:pt x="3424" y="3208"/>
                  </a:lnTo>
                  <a:lnTo>
                    <a:pt x="3468" y="3183"/>
                  </a:lnTo>
                  <a:lnTo>
                    <a:pt x="3512" y="3158"/>
                  </a:lnTo>
                  <a:lnTo>
                    <a:pt x="3601" y="3109"/>
                  </a:lnTo>
                  <a:lnTo>
                    <a:pt x="3691" y="3062"/>
                  </a:lnTo>
                  <a:lnTo>
                    <a:pt x="3783" y="3013"/>
                  </a:lnTo>
                  <a:lnTo>
                    <a:pt x="3875" y="2964"/>
                  </a:lnTo>
                  <a:lnTo>
                    <a:pt x="3910" y="2944"/>
                  </a:lnTo>
                  <a:lnTo>
                    <a:pt x="3943" y="2923"/>
                  </a:lnTo>
                  <a:lnTo>
                    <a:pt x="3977" y="2900"/>
                  </a:lnTo>
                  <a:lnTo>
                    <a:pt x="4009" y="2876"/>
                  </a:lnTo>
                  <a:lnTo>
                    <a:pt x="4040" y="2852"/>
                  </a:lnTo>
                  <a:lnTo>
                    <a:pt x="4068" y="2826"/>
                  </a:lnTo>
                  <a:lnTo>
                    <a:pt x="4081" y="2813"/>
                  </a:lnTo>
                  <a:lnTo>
                    <a:pt x="4094" y="2799"/>
                  </a:lnTo>
                  <a:lnTo>
                    <a:pt x="4106" y="2786"/>
                  </a:lnTo>
                  <a:lnTo>
                    <a:pt x="4118" y="2772"/>
                  </a:lnTo>
                  <a:lnTo>
                    <a:pt x="4129" y="2756"/>
                  </a:lnTo>
                  <a:lnTo>
                    <a:pt x="4138" y="2742"/>
                  </a:lnTo>
                  <a:lnTo>
                    <a:pt x="4148" y="2727"/>
                  </a:lnTo>
                  <a:lnTo>
                    <a:pt x="4156" y="2711"/>
                  </a:lnTo>
                  <a:lnTo>
                    <a:pt x="4164" y="2696"/>
                  </a:lnTo>
                  <a:lnTo>
                    <a:pt x="4172" y="2679"/>
                  </a:lnTo>
                  <a:lnTo>
                    <a:pt x="4178" y="2662"/>
                  </a:lnTo>
                  <a:lnTo>
                    <a:pt x="4182" y="2646"/>
                  </a:lnTo>
                  <a:lnTo>
                    <a:pt x="4186" y="2629"/>
                  </a:lnTo>
                  <a:lnTo>
                    <a:pt x="4188" y="2611"/>
                  </a:lnTo>
                  <a:lnTo>
                    <a:pt x="4191" y="2593"/>
                  </a:lnTo>
                  <a:lnTo>
                    <a:pt x="4191" y="2576"/>
                  </a:lnTo>
                  <a:lnTo>
                    <a:pt x="4191" y="2558"/>
                  </a:lnTo>
                  <a:lnTo>
                    <a:pt x="4188" y="2539"/>
                  </a:lnTo>
                  <a:lnTo>
                    <a:pt x="4186" y="2520"/>
                  </a:lnTo>
                  <a:lnTo>
                    <a:pt x="4181" y="2500"/>
                  </a:lnTo>
                  <a:lnTo>
                    <a:pt x="4186" y="2515"/>
                  </a:lnTo>
                  <a:lnTo>
                    <a:pt x="4192" y="2529"/>
                  </a:lnTo>
                  <a:lnTo>
                    <a:pt x="4199" y="2542"/>
                  </a:lnTo>
                  <a:lnTo>
                    <a:pt x="4207" y="2553"/>
                  </a:lnTo>
                  <a:lnTo>
                    <a:pt x="4217" y="2564"/>
                  </a:lnTo>
                  <a:lnTo>
                    <a:pt x="4226" y="2572"/>
                  </a:lnTo>
                  <a:lnTo>
                    <a:pt x="4237" y="2579"/>
                  </a:lnTo>
                  <a:lnTo>
                    <a:pt x="4249" y="2586"/>
                  </a:lnTo>
                  <a:lnTo>
                    <a:pt x="4261" y="2591"/>
                  </a:lnTo>
                  <a:lnTo>
                    <a:pt x="4274" y="2596"/>
                  </a:lnTo>
                  <a:lnTo>
                    <a:pt x="4287" y="2599"/>
                  </a:lnTo>
                  <a:lnTo>
                    <a:pt x="4301" y="2602"/>
                  </a:lnTo>
                  <a:lnTo>
                    <a:pt x="4315" y="2603"/>
                  </a:lnTo>
                  <a:lnTo>
                    <a:pt x="4331" y="2604"/>
                  </a:lnTo>
                  <a:lnTo>
                    <a:pt x="4345" y="2604"/>
                  </a:lnTo>
                  <a:lnTo>
                    <a:pt x="4361" y="2604"/>
                  </a:lnTo>
                  <a:lnTo>
                    <a:pt x="4393" y="2601"/>
                  </a:lnTo>
                  <a:lnTo>
                    <a:pt x="4424" y="2596"/>
                  </a:lnTo>
                  <a:lnTo>
                    <a:pt x="4454" y="2589"/>
                  </a:lnTo>
                  <a:lnTo>
                    <a:pt x="4484" y="2582"/>
                  </a:lnTo>
                  <a:lnTo>
                    <a:pt x="4513" y="2572"/>
                  </a:lnTo>
                  <a:lnTo>
                    <a:pt x="4540" y="2563"/>
                  </a:lnTo>
                  <a:lnTo>
                    <a:pt x="4564" y="2554"/>
                  </a:lnTo>
                  <a:lnTo>
                    <a:pt x="4585" y="2545"/>
                  </a:lnTo>
                  <a:lnTo>
                    <a:pt x="4624" y="2527"/>
                  </a:lnTo>
                  <a:lnTo>
                    <a:pt x="4662" y="2507"/>
                  </a:lnTo>
                  <a:lnTo>
                    <a:pt x="4700" y="2488"/>
                  </a:lnTo>
                  <a:lnTo>
                    <a:pt x="4737" y="2468"/>
                  </a:lnTo>
                  <a:lnTo>
                    <a:pt x="4811" y="2426"/>
                  </a:lnTo>
                  <a:lnTo>
                    <a:pt x="4885" y="2383"/>
                  </a:lnTo>
                  <a:lnTo>
                    <a:pt x="4957" y="2340"/>
                  </a:lnTo>
                  <a:lnTo>
                    <a:pt x="5031" y="2298"/>
                  </a:lnTo>
                  <a:lnTo>
                    <a:pt x="5107" y="2256"/>
                  </a:lnTo>
                  <a:lnTo>
                    <a:pt x="5184" y="2216"/>
                  </a:lnTo>
                  <a:lnTo>
                    <a:pt x="5213" y="2201"/>
                  </a:lnTo>
                  <a:lnTo>
                    <a:pt x="5241" y="2186"/>
                  </a:lnTo>
                  <a:lnTo>
                    <a:pt x="5269" y="2169"/>
                  </a:lnTo>
                  <a:lnTo>
                    <a:pt x="5296" y="2153"/>
                  </a:lnTo>
                  <a:lnTo>
                    <a:pt x="5348" y="2117"/>
                  </a:lnTo>
                  <a:lnTo>
                    <a:pt x="5400" y="2079"/>
                  </a:lnTo>
                  <a:lnTo>
                    <a:pt x="5453" y="2040"/>
                  </a:lnTo>
                  <a:lnTo>
                    <a:pt x="5505" y="2001"/>
                  </a:lnTo>
                  <a:lnTo>
                    <a:pt x="5560" y="1962"/>
                  </a:lnTo>
                  <a:lnTo>
                    <a:pt x="5618" y="1925"/>
                  </a:lnTo>
                  <a:lnTo>
                    <a:pt x="5633" y="1914"/>
                  </a:lnTo>
                  <a:lnTo>
                    <a:pt x="5650" y="1903"/>
                  </a:lnTo>
                  <a:lnTo>
                    <a:pt x="5664" y="1893"/>
                  </a:lnTo>
                  <a:lnTo>
                    <a:pt x="5679" y="1881"/>
                  </a:lnTo>
                  <a:lnTo>
                    <a:pt x="5706" y="1857"/>
                  </a:lnTo>
                  <a:lnTo>
                    <a:pt x="5732" y="1832"/>
                  </a:lnTo>
                  <a:lnTo>
                    <a:pt x="5758" y="1808"/>
                  </a:lnTo>
                  <a:lnTo>
                    <a:pt x="5784" y="1784"/>
                  </a:lnTo>
                  <a:lnTo>
                    <a:pt x="5799" y="1774"/>
                  </a:lnTo>
                  <a:lnTo>
                    <a:pt x="5813" y="1763"/>
                  </a:lnTo>
                  <a:lnTo>
                    <a:pt x="5827" y="1754"/>
                  </a:lnTo>
                  <a:lnTo>
                    <a:pt x="5841" y="1745"/>
                  </a:lnTo>
                  <a:lnTo>
                    <a:pt x="5902" y="1712"/>
                  </a:lnTo>
                  <a:lnTo>
                    <a:pt x="5963" y="1681"/>
                  </a:lnTo>
                  <a:lnTo>
                    <a:pt x="6024" y="1651"/>
                  </a:lnTo>
                  <a:lnTo>
                    <a:pt x="6085" y="1623"/>
                  </a:lnTo>
                  <a:lnTo>
                    <a:pt x="6207" y="1568"/>
                  </a:lnTo>
                  <a:lnTo>
                    <a:pt x="6330" y="1514"/>
                  </a:lnTo>
                  <a:lnTo>
                    <a:pt x="6390" y="1488"/>
                  </a:lnTo>
                  <a:lnTo>
                    <a:pt x="6451" y="1459"/>
                  </a:lnTo>
                  <a:lnTo>
                    <a:pt x="6512" y="1430"/>
                  </a:lnTo>
                  <a:lnTo>
                    <a:pt x="6572" y="1401"/>
                  </a:lnTo>
                  <a:lnTo>
                    <a:pt x="6632" y="1370"/>
                  </a:lnTo>
                  <a:lnTo>
                    <a:pt x="6691" y="1338"/>
                  </a:lnTo>
                  <a:lnTo>
                    <a:pt x="6749" y="1303"/>
                  </a:lnTo>
                  <a:lnTo>
                    <a:pt x="6806" y="1267"/>
                  </a:lnTo>
                  <a:lnTo>
                    <a:pt x="6941" y="1186"/>
                  </a:lnTo>
                  <a:lnTo>
                    <a:pt x="7080" y="1106"/>
                  </a:lnTo>
                  <a:lnTo>
                    <a:pt x="7150" y="1065"/>
                  </a:lnTo>
                  <a:lnTo>
                    <a:pt x="7219" y="1022"/>
                  </a:lnTo>
                  <a:lnTo>
                    <a:pt x="7252" y="1000"/>
                  </a:lnTo>
                  <a:lnTo>
                    <a:pt x="7285" y="978"/>
                  </a:lnTo>
                  <a:lnTo>
                    <a:pt x="7317" y="956"/>
                  </a:lnTo>
                  <a:lnTo>
                    <a:pt x="7350" y="933"/>
                  </a:lnTo>
                  <a:lnTo>
                    <a:pt x="7380" y="909"/>
                  </a:lnTo>
                  <a:lnTo>
                    <a:pt x="7410" y="885"/>
                  </a:lnTo>
                  <a:lnTo>
                    <a:pt x="7439" y="860"/>
                  </a:lnTo>
                  <a:lnTo>
                    <a:pt x="7466" y="835"/>
                  </a:lnTo>
                  <a:lnTo>
                    <a:pt x="7492" y="808"/>
                  </a:lnTo>
                  <a:lnTo>
                    <a:pt x="7517" y="782"/>
                  </a:lnTo>
                  <a:lnTo>
                    <a:pt x="7541" y="753"/>
                  </a:lnTo>
                  <a:lnTo>
                    <a:pt x="7562" y="725"/>
                  </a:lnTo>
                  <a:lnTo>
                    <a:pt x="7582" y="695"/>
                  </a:lnTo>
                  <a:lnTo>
                    <a:pt x="7600" y="665"/>
                  </a:lnTo>
                  <a:lnTo>
                    <a:pt x="7617" y="633"/>
                  </a:lnTo>
                  <a:lnTo>
                    <a:pt x="7631" y="601"/>
                  </a:lnTo>
                  <a:lnTo>
                    <a:pt x="7643" y="567"/>
                  </a:lnTo>
                  <a:lnTo>
                    <a:pt x="7654" y="532"/>
                  </a:lnTo>
                  <a:lnTo>
                    <a:pt x="7662" y="497"/>
                  </a:lnTo>
                  <a:lnTo>
                    <a:pt x="7667" y="459"/>
                  </a:lnTo>
                  <a:lnTo>
                    <a:pt x="7555" y="458"/>
                  </a:lnTo>
                  <a:lnTo>
                    <a:pt x="7442" y="456"/>
                  </a:lnTo>
                  <a:lnTo>
                    <a:pt x="7330" y="458"/>
                  </a:lnTo>
                  <a:lnTo>
                    <a:pt x="7218" y="459"/>
                  </a:lnTo>
                  <a:lnTo>
                    <a:pt x="6993" y="463"/>
                  </a:lnTo>
                  <a:lnTo>
                    <a:pt x="6768" y="467"/>
                  </a:lnTo>
                  <a:lnTo>
                    <a:pt x="6655" y="469"/>
                  </a:lnTo>
                  <a:lnTo>
                    <a:pt x="6544" y="469"/>
                  </a:lnTo>
                  <a:lnTo>
                    <a:pt x="6431" y="468"/>
                  </a:lnTo>
                  <a:lnTo>
                    <a:pt x="6318" y="466"/>
                  </a:lnTo>
                  <a:lnTo>
                    <a:pt x="6204" y="462"/>
                  </a:lnTo>
                  <a:lnTo>
                    <a:pt x="6091" y="456"/>
                  </a:lnTo>
                  <a:lnTo>
                    <a:pt x="6035" y="453"/>
                  </a:lnTo>
                  <a:lnTo>
                    <a:pt x="5978" y="448"/>
                  </a:lnTo>
                  <a:lnTo>
                    <a:pt x="5921" y="442"/>
                  </a:lnTo>
                  <a:lnTo>
                    <a:pt x="5864" y="436"/>
                  </a:lnTo>
                  <a:lnTo>
                    <a:pt x="5787" y="429"/>
                  </a:lnTo>
                  <a:lnTo>
                    <a:pt x="5709" y="424"/>
                  </a:lnTo>
                  <a:lnTo>
                    <a:pt x="5633" y="420"/>
                  </a:lnTo>
                  <a:lnTo>
                    <a:pt x="5557" y="416"/>
                  </a:lnTo>
                  <a:lnTo>
                    <a:pt x="5409" y="411"/>
                  </a:lnTo>
                  <a:lnTo>
                    <a:pt x="5263" y="405"/>
                  </a:lnTo>
                  <a:lnTo>
                    <a:pt x="5189" y="401"/>
                  </a:lnTo>
                  <a:lnTo>
                    <a:pt x="5116" y="393"/>
                  </a:lnTo>
                  <a:lnTo>
                    <a:pt x="5081" y="390"/>
                  </a:lnTo>
                  <a:lnTo>
                    <a:pt x="5045" y="385"/>
                  </a:lnTo>
                  <a:lnTo>
                    <a:pt x="5008" y="379"/>
                  </a:lnTo>
                  <a:lnTo>
                    <a:pt x="4973" y="373"/>
                  </a:lnTo>
                  <a:lnTo>
                    <a:pt x="4936" y="367"/>
                  </a:lnTo>
                  <a:lnTo>
                    <a:pt x="4900" y="359"/>
                  </a:lnTo>
                  <a:lnTo>
                    <a:pt x="4864" y="351"/>
                  </a:lnTo>
                  <a:lnTo>
                    <a:pt x="4828" y="342"/>
                  </a:lnTo>
                  <a:lnTo>
                    <a:pt x="4792" y="332"/>
                  </a:lnTo>
                  <a:lnTo>
                    <a:pt x="4755" y="320"/>
                  </a:lnTo>
                  <a:lnTo>
                    <a:pt x="4719" y="308"/>
                  </a:lnTo>
                  <a:lnTo>
                    <a:pt x="4683" y="295"/>
                  </a:lnTo>
                  <a:lnTo>
                    <a:pt x="4690" y="298"/>
                  </a:lnTo>
                  <a:lnTo>
                    <a:pt x="4691" y="297"/>
                  </a:lnTo>
                  <a:lnTo>
                    <a:pt x="4687" y="295"/>
                  </a:lnTo>
                  <a:lnTo>
                    <a:pt x="4683" y="291"/>
                  </a:lnTo>
                  <a:lnTo>
                    <a:pt x="4678" y="289"/>
                  </a:lnTo>
                  <a:lnTo>
                    <a:pt x="4674" y="288"/>
                  </a:lnTo>
                  <a:lnTo>
                    <a:pt x="4676" y="289"/>
                  </a:lnTo>
                  <a:lnTo>
                    <a:pt x="4683" y="295"/>
                  </a:lnTo>
                  <a:lnTo>
                    <a:pt x="4584" y="282"/>
                  </a:lnTo>
                  <a:lnTo>
                    <a:pt x="4487" y="267"/>
                  </a:lnTo>
                  <a:lnTo>
                    <a:pt x="4388" y="252"/>
                  </a:lnTo>
                  <a:lnTo>
                    <a:pt x="4290" y="235"/>
                  </a:lnTo>
                  <a:lnTo>
                    <a:pt x="4094" y="201"/>
                  </a:lnTo>
                  <a:lnTo>
                    <a:pt x="3899" y="167"/>
                  </a:lnTo>
                  <a:lnTo>
                    <a:pt x="3705" y="131"/>
                  </a:lnTo>
                  <a:lnTo>
                    <a:pt x="3508" y="98"/>
                  </a:lnTo>
                  <a:lnTo>
                    <a:pt x="3411" y="82"/>
                  </a:lnTo>
                  <a:lnTo>
                    <a:pt x="3314" y="67"/>
                  </a:lnTo>
                  <a:lnTo>
                    <a:pt x="3216" y="52"/>
                  </a:lnTo>
                  <a:lnTo>
                    <a:pt x="3119" y="41"/>
                  </a:lnTo>
                  <a:lnTo>
                    <a:pt x="3021" y="29"/>
                  </a:lnTo>
                  <a:lnTo>
                    <a:pt x="2923" y="19"/>
                  </a:lnTo>
                  <a:lnTo>
                    <a:pt x="2825" y="12"/>
                  </a:lnTo>
                  <a:lnTo>
                    <a:pt x="2728" y="6"/>
                  </a:lnTo>
                  <a:lnTo>
                    <a:pt x="2630" y="1"/>
                  </a:lnTo>
                  <a:lnTo>
                    <a:pt x="2532" y="0"/>
                  </a:lnTo>
                  <a:lnTo>
                    <a:pt x="2434" y="1"/>
                  </a:lnTo>
                  <a:lnTo>
                    <a:pt x="2335" y="5"/>
                  </a:lnTo>
                  <a:lnTo>
                    <a:pt x="2238" y="11"/>
                  </a:lnTo>
                  <a:lnTo>
                    <a:pt x="2139" y="19"/>
                  </a:lnTo>
                  <a:lnTo>
                    <a:pt x="2042" y="32"/>
                  </a:lnTo>
                  <a:lnTo>
                    <a:pt x="1943" y="48"/>
                  </a:lnTo>
                  <a:lnTo>
                    <a:pt x="1845" y="66"/>
                  </a:lnTo>
                  <a:lnTo>
                    <a:pt x="1746" y="88"/>
                  </a:lnTo>
                  <a:lnTo>
                    <a:pt x="1647" y="114"/>
                  </a:lnTo>
                  <a:lnTo>
                    <a:pt x="1549" y="145"/>
                  </a:lnTo>
                  <a:lnTo>
                    <a:pt x="1594" y="168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3E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78" name="Freeform 7"/>
            <p:cNvSpPr>
              <a:spLocks/>
            </p:cNvSpPr>
            <p:nvPr/>
          </p:nvSpPr>
          <p:spPr bwMode="auto">
            <a:xfrm>
              <a:off x="1443" y="1847"/>
              <a:ext cx="134" cy="81"/>
            </a:xfrm>
            <a:custGeom>
              <a:avLst/>
              <a:gdLst>
                <a:gd name="T0" fmla="*/ 4 w 672"/>
                <a:gd name="T1" fmla="*/ 81 h 409"/>
                <a:gd name="T2" fmla="*/ 5 w 672"/>
                <a:gd name="T3" fmla="*/ 81 h 409"/>
                <a:gd name="T4" fmla="*/ 14 w 672"/>
                <a:gd name="T5" fmla="*/ 74 h 409"/>
                <a:gd name="T6" fmla="*/ 23 w 672"/>
                <a:gd name="T7" fmla="*/ 68 h 409"/>
                <a:gd name="T8" fmla="*/ 31 w 672"/>
                <a:gd name="T9" fmla="*/ 62 h 409"/>
                <a:gd name="T10" fmla="*/ 38 w 672"/>
                <a:gd name="T11" fmla="*/ 56 h 409"/>
                <a:gd name="T12" fmla="*/ 45 w 672"/>
                <a:gd name="T13" fmla="*/ 50 h 409"/>
                <a:gd name="T14" fmla="*/ 52 w 672"/>
                <a:gd name="T15" fmla="*/ 44 h 409"/>
                <a:gd name="T16" fmla="*/ 59 w 672"/>
                <a:gd name="T17" fmla="*/ 39 h 409"/>
                <a:gd name="T18" fmla="*/ 66 w 672"/>
                <a:gd name="T19" fmla="*/ 34 h 409"/>
                <a:gd name="T20" fmla="*/ 73 w 672"/>
                <a:gd name="T21" fmla="*/ 30 h 409"/>
                <a:gd name="T22" fmla="*/ 81 w 672"/>
                <a:gd name="T23" fmla="*/ 25 h 409"/>
                <a:gd name="T24" fmla="*/ 88 w 672"/>
                <a:gd name="T25" fmla="*/ 21 h 409"/>
                <a:gd name="T26" fmla="*/ 96 w 672"/>
                <a:gd name="T27" fmla="*/ 18 h 409"/>
                <a:gd name="T28" fmla="*/ 100 w 672"/>
                <a:gd name="T29" fmla="*/ 16 h 409"/>
                <a:gd name="T30" fmla="*/ 104 w 672"/>
                <a:gd name="T31" fmla="*/ 15 h 409"/>
                <a:gd name="T32" fmla="*/ 109 w 672"/>
                <a:gd name="T33" fmla="*/ 13 h 409"/>
                <a:gd name="T34" fmla="*/ 113 w 672"/>
                <a:gd name="T35" fmla="*/ 12 h 409"/>
                <a:gd name="T36" fmla="*/ 118 w 672"/>
                <a:gd name="T37" fmla="*/ 11 h 409"/>
                <a:gd name="T38" fmla="*/ 123 w 672"/>
                <a:gd name="T39" fmla="*/ 10 h 409"/>
                <a:gd name="T40" fmla="*/ 129 w 672"/>
                <a:gd name="T41" fmla="*/ 9 h 409"/>
                <a:gd name="T42" fmla="*/ 134 w 672"/>
                <a:gd name="T43" fmla="*/ 8 h 409"/>
                <a:gd name="T44" fmla="*/ 133 w 672"/>
                <a:gd name="T45" fmla="*/ 0 h 409"/>
                <a:gd name="T46" fmla="*/ 127 w 672"/>
                <a:gd name="T47" fmla="*/ 1 h 409"/>
                <a:gd name="T48" fmla="*/ 122 w 672"/>
                <a:gd name="T49" fmla="*/ 2 h 409"/>
                <a:gd name="T50" fmla="*/ 116 w 672"/>
                <a:gd name="T51" fmla="*/ 3 h 409"/>
                <a:gd name="T52" fmla="*/ 111 w 672"/>
                <a:gd name="T53" fmla="*/ 4 h 409"/>
                <a:gd name="T54" fmla="*/ 106 w 672"/>
                <a:gd name="T55" fmla="*/ 6 h 409"/>
                <a:gd name="T56" fmla="*/ 102 w 672"/>
                <a:gd name="T57" fmla="*/ 7 h 409"/>
                <a:gd name="T58" fmla="*/ 97 w 672"/>
                <a:gd name="T59" fmla="*/ 9 h 409"/>
                <a:gd name="T60" fmla="*/ 93 w 672"/>
                <a:gd name="T61" fmla="*/ 10 h 409"/>
                <a:gd name="T62" fmla="*/ 85 w 672"/>
                <a:gd name="T63" fmla="*/ 14 h 409"/>
                <a:gd name="T64" fmla="*/ 76 w 672"/>
                <a:gd name="T65" fmla="*/ 18 h 409"/>
                <a:gd name="T66" fmla="*/ 69 w 672"/>
                <a:gd name="T67" fmla="*/ 23 h 409"/>
                <a:gd name="T68" fmla="*/ 62 w 672"/>
                <a:gd name="T69" fmla="*/ 28 h 409"/>
                <a:gd name="T70" fmla="*/ 55 w 672"/>
                <a:gd name="T71" fmla="*/ 33 h 409"/>
                <a:gd name="T72" fmla="*/ 47 w 672"/>
                <a:gd name="T73" fmla="*/ 38 h 409"/>
                <a:gd name="T74" fmla="*/ 40 w 672"/>
                <a:gd name="T75" fmla="*/ 44 h 409"/>
                <a:gd name="T76" fmla="*/ 33 w 672"/>
                <a:gd name="T77" fmla="*/ 50 h 409"/>
                <a:gd name="T78" fmla="*/ 26 w 672"/>
                <a:gd name="T79" fmla="*/ 55 h 409"/>
                <a:gd name="T80" fmla="*/ 18 w 672"/>
                <a:gd name="T81" fmla="*/ 62 h 409"/>
                <a:gd name="T82" fmla="*/ 9 w 672"/>
                <a:gd name="T83" fmla="*/ 68 h 409"/>
                <a:gd name="T84" fmla="*/ 0 w 672"/>
                <a:gd name="T85" fmla="*/ 75 h 409"/>
                <a:gd name="T86" fmla="*/ 4 w 672"/>
                <a:gd name="T87" fmla="*/ 81 h 40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72"/>
                <a:gd name="T133" fmla="*/ 0 h 409"/>
                <a:gd name="T134" fmla="*/ 672 w 672"/>
                <a:gd name="T135" fmla="*/ 409 h 40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72" h="409">
                  <a:moveTo>
                    <a:pt x="22" y="409"/>
                  </a:moveTo>
                  <a:lnTo>
                    <a:pt x="23" y="409"/>
                  </a:lnTo>
                  <a:lnTo>
                    <a:pt x="70" y="376"/>
                  </a:lnTo>
                  <a:lnTo>
                    <a:pt x="113" y="344"/>
                  </a:lnTo>
                  <a:lnTo>
                    <a:pt x="153" y="312"/>
                  </a:lnTo>
                  <a:lnTo>
                    <a:pt x="191" y="281"/>
                  </a:lnTo>
                  <a:lnTo>
                    <a:pt x="228" y="251"/>
                  </a:lnTo>
                  <a:lnTo>
                    <a:pt x="262" y="224"/>
                  </a:lnTo>
                  <a:lnTo>
                    <a:pt x="298" y="198"/>
                  </a:lnTo>
                  <a:lnTo>
                    <a:pt x="332" y="173"/>
                  </a:lnTo>
                  <a:lnTo>
                    <a:pt x="367" y="149"/>
                  </a:lnTo>
                  <a:lnTo>
                    <a:pt x="404" y="128"/>
                  </a:lnTo>
                  <a:lnTo>
                    <a:pt x="441" y="108"/>
                  </a:lnTo>
                  <a:lnTo>
                    <a:pt x="481" y="90"/>
                  </a:lnTo>
                  <a:lnTo>
                    <a:pt x="501" y="81"/>
                  </a:lnTo>
                  <a:lnTo>
                    <a:pt x="523" y="74"/>
                  </a:lnTo>
                  <a:lnTo>
                    <a:pt x="545" y="67"/>
                  </a:lnTo>
                  <a:lnTo>
                    <a:pt x="569" y="60"/>
                  </a:lnTo>
                  <a:lnTo>
                    <a:pt x="593" y="54"/>
                  </a:lnTo>
                  <a:lnTo>
                    <a:pt x="619" y="48"/>
                  </a:lnTo>
                  <a:lnTo>
                    <a:pt x="645" y="43"/>
                  </a:lnTo>
                  <a:lnTo>
                    <a:pt x="672" y="40"/>
                  </a:lnTo>
                  <a:lnTo>
                    <a:pt x="666" y="0"/>
                  </a:lnTo>
                  <a:lnTo>
                    <a:pt x="638" y="4"/>
                  </a:lnTo>
                  <a:lnTo>
                    <a:pt x="610" y="9"/>
                  </a:lnTo>
                  <a:lnTo>
                    <a:pt x="584" y="15"/>
                  </a:lnTo>
                  <a:lnTo>
                    <a:pt x="558" y="22"/>
                  </a:lnTo>
                  <a:lnTo>
                    <a:pt x="534" y="28"/>
                  </a:lnTo>
                  <a:lnTo>
                    <a:pt x="511" y="36"/>
                  </a:lnTo>
                  <a:lnTo>
                    <a:pt x="487" y="45"/>
                  </a:lnTo>
                  <a:lnTo>
                    <a:pt x="465" y="53"/>
                  </a:lnTo>
                  <a:lnTo>
                    <a:pt x="424" y="72"/>
                  </a:lnTo>
                  <a:lnTo>
                    <a:pt x="383" y="92"/>
                  </a:lnTo>
                  <a:lnTo>
                    <a:pt x="345" y="115"/>
                  </a:lnTo>
                  <a:lnTo>
                    <a:pt x="310" y="140"/>
                  </a:lnTo>
                  <a:lnTo>
                    <a:pt x="274" y="165"/>
                  </a:lnTo>
                  <a:lnTo>
                    <a:pt x="238" y="192"/>
                  </a:lnTo>
                  <a:lnTo>
                    <a:pt x="203" y="220"/>
                  </a:lnTo>
                  <a:lnTo>
                    <a:pt x="166" y="250"/>
                  </a:lnTo>
                  <a:lnTo>
                    <a:pt x="128" y="280"/>
                  </a:lnTo>
                  <a:lnTo>
                    <a:pt x="88" y="312"/>
                  </a:lnTo>
                  <a:lnTo>
                    <a:pt x="45" y="344"/>
                  </a:lnTo>
                  <a:lnTo>
                    <a:pt x="0" y="377"/>
                  </a:lnTo>
                  <a:lnTo>
                    <a:pt x="22" y="409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79" name="Freeform 8"/>
            <p:cNvSpPr>
              <a:spLocks/>
            </p:cNvSpPr>
            <p:nvPr/>
          </p:nvSpPr>
          <p:spPr bwMode="auto">
            <a:xfrm>
              <a:off x="1316" y="1922"/>
              <a:ext cx="131" cy="125"/>
            </a:xfrm>
            <a:custGeom>
              <a:avLst/>
              <a:gdLst>
                <a:gd name="T0" fmla="*/ 7 w 656"/>
                <a:gd name="T1" fmla="*/ 125 h 625"/>
                <a:gd name="T2" fmla="*/ 11 w 656"/>
                <a:gd name="T3" fmla="*/ 118 h 625"/>
                <a:gd name="T4" fmla="*/ 16 w 656"/>
                <a:gd name="T5" fmla="*/ 111 h 625"/>
                <a:gd name="T6" fmla="*/ 23 w 656"/>
                <a:gd name="T7" fmla="*/ 104 h 625"/>
                <a:gd name="T8" fmla="*/ 30 w 656"/>
                <a:gd name="T9" fmla="*/ 96 h 625"/>
                <a:gd name="T10" fmla="*/ 38 w 656"/>
                <a:gd name="T11" fmla="*/ 87 h 625"/>
                <a:gd name="T12" fmla="*/ 46 w 656"/>
                <a:gd name="T13" fmla="*/ 79 h 625"/>
                <a:gd name="T14" fmla="*/ 55 w 656"/>
                <a:gd name="T15" fmla="*/ 71 h 625"/>
                <a:gd name="T16" fmla="*/ 64 w 656"/>
                <a:gd name="T17" fmla="*/ 62 h 625"/>
                <a:gd name="T18" fmla="*/ 73 w 656"/>
                <a:gd name="T19" fmla="*/ 54 h 625"/>
                <a:gd name="T20" fmla="*/ 82 w 656"/>
                <a:gd name="T21" fmla="*/ 46 h 625"/>
                <a:gd name="T22" fmla="*/ 91 w 656"/>
                <a:gd name="T23" fmla="*/ 38 h 625"/>
                <a:gd name="T24" fmla="*/ 100 w 656"/>
                <a:gd name="T25" fmla="*/ 30 h 625"/>
                <a:gd name="T26" fmla="*/ 109 w 656"/>
                <a:gd name="T27" fmla="*/ 23 h 625"/>
                <a:gd name="T28" fmla="*/ 117 w 656"/>
                <a:gd name="T29" fmla="*/ 17 h 625"/>
                <a:gd name="T30" fmla="*/ 124 w 656"/>
                <a:gd name="T31" fmla="*/ 11 h 625"/>
                <a:gd name="T32" fmla="*/ 131 w 656"/>
                <a:gd name="T33" fmla="*/ 6 h 625"/>
                <a:gd name="T34" fmla="*/ 127 w 656"/>
                <a:gd name="T35" fmla="*/ 0 h 625"/>
                <a:gd name="T36" fmla="*/ 120 w 656"/>
                <a:gd name="T37" fmla="*/ 5 h 625"/>
                <a:gd name="T38" fmla="*/ 112 w 656"/>
                <a:gd name="T39" fmla="*/ 11 h 625"/>
                <a:gd name="T40" fmla="*/ 104 w 656"/>
                <a:gd name="T41" fmla="*/ 17 h 625"/>
                <a:gd name="T42" fmla="*/ 95 w 656"/>
                <a:gd name="T43" fmla="*/ 24 h 625"/>
                <a:gd name="T44" fmla="*/ 86 w 656"/>
                <a:gd name="T45" fmla="*/ 32 h 625"/>
                <a:gd name="T46" fmla="*/ 77 w 656"/>
                <a:gd name="T47" fmla="*/ 39 h 625"/>
                <a:gd name="T48" fmla="*/ 68 w 656"/>
                <a:gd name="T49" fmla="*/ 48 h 625"/>
                <a:gd name="T50" fmla="*/ 59 w 656"/>
                <a:gd name="T51" fmla="*/ 56 h 625"/>
                <a:gd name="T52" fmla="*/ 49 w 656"/>
                <a:gd name="T53" fmla="*/ 65 h 625"/>
                <a:gd name="T54" fmla="*/ 40 w 656"/>
                <a:gd name="T55" fmla="*/ 73 h 625"/>
                <a:gd name="T56" fmla="*/ 32 w 656"/>
                <a:gd name="T57" fmla="*/ 82 h 625"/>
                <a:gd name="T58" fmla="*/ 24 w 656"/>
                <a:gd name="T59" fmla="*/ 90 h 625"/>
                <a:gd name="T60" fmla="*/ 17 w 656"/>
                <a:gd name="T61" fmla="*/ 98 h 625"/>
                <a:gd name="T62" fmla="*/ 10 w 656"/>
                <a:gd name="T63" fmla="*/ 106 h 625"/>
                <a:gd name="T64" fmla="*/ 5 w 656"/>
                <a:gd name="T65" fmla="*/ 114 h 625"/>
                <a:gd name="T66" fmla="*/ 0 w 656"/>
                <a:gd name="T67" fmla="*/ 121 h 625"/>
                <a:gd name="T68" fmla="*/ 7 w 656"/>
                <a:gd name="T69" fmla="*/ 125 h 6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56"/>
                <a:gd name="T106" fmla="*/ 0 h 625"/>
                <a:gd name="T107" fmla="*/ 656 w 656"/>
                <a:gd name="T108" fmla="*/ 625 h 62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56" h="625">
                  <a:moveTo>
                    <a:pt x="35" y="625"/>
                  </a:moveTo>
                  <a:lnTo>
                    <a:pt x="56" y="592"/>
                  </a:lnTo>
                  <a:lnTo>
                    <a:pt x="82" y="556"/>
                  </a:lnTo>
                  <a:lnTo>
                    <a:pt x="114" y="518"/>
                  </a:lnTo>
                  <a:lnTo>
                    <a:pt x="150" y="479"/>
                  </a:lnTo>
                  <a:lnTo>
                    <a:pt x="189" y="437"/>
                  </a:lnTo>
                  <a:lnTo>
                    <a:pt x="231" y="396"/>
                  </a:lnTo>
                  <a:lnTo>
                    <a:pt x="275" y="353"/>
                  </a:lnTo>
                  <a:lnTo>
                    <a:pt x="320" y="310"/>
                  </a:lnTo>
                  <a:lnTo>
                    <a:pt x="365" y="269"/>
                  </a:lnTo>
                  <a:lnTo>
                    <a:pt x="411" y="228"/>
                  </a:lnTo>
                  <a:lnTo>
                    <a:pt x="458" y="189"/>
                  </a:lnTo>
                  <a:lnTo>
                    <a:pt x="502" y="151"/>
                  </a:lnTo>
                  <a:lnTo>
                    <a:pt x="544" y="117"/>
                  </a:lnTo>
                  <a:lnTo>
                    <a:pt x="585" y="86"/>
                  </a:lnTo>
                  <a:lnTo>
                    <a:pt x="623" y="57"/>
                  </a:lnTo>
                  <a:lnTo>
                    <a:pt x="656" y="32"/>
                  </a:lnTo>
                  <a:lnTo>
                    <a:pt x="634" y="0"/>
                  </a:lnTo>
                  <a:lnTo>
                    <a:pt x="599" y="24"/>
                  </a:lnTo>
                  <a:lnTo>
                    <a:pt x="561" y="54"/>
                  </a:lnTo>
                  <a:lnTo>
                    <a:pt x="520" y="86"/>
                  </a:lnTo>
                  <a:lnTo>
                    <a:pt x="477" y="120"/>
                  </a:lnTo>
                  <a:lnTo>
                    <a:pt x="432" y="158"/>
                  </a:lnTo>
                  <a:lnTo>
                    <a:pt x="385" y="197"/>
                  </a:lnTo>
                  <a:lnTo>
                    <a:pt x="339" y="239"/>
                  </a:lnTo>
                  <a:lnTo>
                    <a:pt x="293" y="281"/>
                  </a:lnTo>
                  <a:lnTo>
                    <a:pt x="246" y="323"/>
                  </a:lnTo>
                  <a:lnTo>
                    <a:pt x="202" y="367"/>
                  </a:lnTo>
                  <a:lnTo>
                    <a:pt x="159" y="410"/>
                  </a:lnTo>
                  <a:lnTo>
                    <a:pt x="120" y="452"/>
                  </a:lnTo>
                  <a:lnTo>
                    <a:pt x="83" y="492"/>
                  </a:lnTo>
                  <a:lnTo>
                    <a:pt x="51" y="531"/>
                  </a:lnTo>
                  <a:lnTo>
                    <a:pt x="23" y="569"/>
                  </a:lnTo>
                  <a:lnTo>
                    <a:pt x="0" y="604"/>
                  </a:lnTo>
                  <a:lnTo>
                    <a:pt x="35" y="625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80" name="Freeform 9"/>
            <p:cNvSpPr>
              <a:spLocks/>
            </p:cNvSpPr>
            <p:nvPr/>
          </p:nvSpPr>
          <p:spPr bwMode="auto">
            <a:xfrm>
              <a:off x="1254" y="2043"/>
              <a:ext cx="69" cy="399"/>
            </a:xfrm>
            <a:custGeom>
              <a:avLst/>
              <a:gdLst>
                <a:gd name="T0" fmla="*/ 28 w 345"/>
                <a:gd name="T1" fmla="*/ 397 h 1996"/>
                <a:gd name="T2" fmla="*/ 23 w 345"/>
                <a:gd name="T3" fmla="*/ 371 h 1996"/>
                <a:gd name="T4" fmla="*/ 19 w 345"/>
                <a:gd name="T5" fmla="*/ 344 h 1996"/>
                <a:gd name="T6" fmla="*/ 17 w 345"/>
                <a:gd name="T7" fmla="*/ 331 h 1996"/>
                <a:gd name="T8" fmla="*/ 15 w 345"/>
                <a:gd name="T9" fmla="*/ 318 h 1996"/>
                <a:gd name="T10" fmla="*/ 14 w 345"/>
                <a:gd name="T11" fmla="*/ 306 h 1996"/>
                <a:gd name="T12" fmla="*/ 12 w 345"/>
                <a:gd name="T13" fmla="*/ 293 h 1996"/>
                <a:gd name="T14" fmla="*/ 11 w 345"/>
                <a:gd name="T15" fmla="*/ 281 h 1996"/>
                <a:gd name="T16" fmla="*/ 10 w 345"/>
                <a:gd name="T17" fmla="*/ 268 h 1996"/>
                <a:gd name="T18" fmla="*/ 9 w 345"/>
                <a:gd name="T19" fmla="*/ 256 h 1996"/>
                <a:gd name="T20" fmla="*/ 9 w 345"/>
                <a:gd name="T21" fmla="*/ 244 h 1996"/>
                <a:gd name="T22" fmla="*/ 8 w 345"/>
                <a:gd name="T23" fmla="*/ 231 h 1996"/>
                <a:gd name="T24" fmla="*/ 8 w 345"/>
                <a:gd name="T25" fmla="*/ 219 h 1996"/>
                <a:gd name="T26" fmla="*/ 8 w 345"/>
                <a:gd name="T27" fmla="*/ 207 h 1996"/>
                <a:gd name="T28" fmla="*/ 9 w 345"/>
                <a:gd name="T29" fmla="*/ 195 h 1996"/>
                <a:gd name="T30" fmla="*/ 10 w 345"/>
                <a:gd name="T31" fmla="*/ 183 h 1996"/>
                <a:gd name="T32" fmla="*/ 10 w 345"/>
                <a:gd name="T33" fmla="*/ 171 h 1996"/>
                <a:gd name="T34" fmla="*/ 12 w 345"/>
                <a:gd name="T35" fmla="*/ 160 h 1996"/>
                <a:gd name="T36" fmla="*/ 14 w 345"/>
                <a:gd name="T37" fmla="*/ 148 h 1996"/>
                <a:gd name="T38" fmla="*/ 16 w 345"/>
                <a:gd name="T39" fmla="*/ 136 h 1996"/>
                <a:gd name="T40" fmla="*/ 18 w 345"/>
                <a:gd name="T41" fmla="*/ 124 h 1996"/>
                <a:gd name="T42" fmla="*/ 21 w 345"/>
                <a:gd name="T43" fmla="*/ 112 h 1996"/>
                <a:gd name="T44" fmla="*/ 25 w 345"/>
                <a:gd name="T45" fmla="*/ 100 h 1996"/>
                <a:gd name="T46" fmla="*/ 29 w 345"/>
                <a:gd name="T47" fmla="*/ 88 h 1996"/>
                <a:gd name="T48" fmla="*/ 33 w 345"/>
                <a:gd name="T49" fmla="*/ 76 h 1996"/>
                <a:gd name="T50" fmla="*/ 37 w 345"/>
                <a:gd name="T51" fmla="*/ 65 h 1996"/>
                <a:gd name="T52" fmla="*/ 43 w 345"/>
                <a:gd name="T53" fmla="*/ 53 h 1996"/>
                <a:gd name="T54" fmla="*/ 48 w 345"/>
                <a:gd name="T55" fmla="*/ 41 h 1996"/>
                <a:gd name="T56" fmla="*/ 55 w 345"/>
                <a:gd name="T57" fmla="*/ 28 h 1996"/>
                <a:gd name="T58" fmla="*/ 62 w 345"/>
                <a:gd name="T59" fmla="*/ 16 h 1996"/>
                <a:gd name="T60" fmla="*/ 69 w 345"/>
                <a:gd name="T61" fmla="*/ 4 h 1996"/>
                <a:gd name="T62" fmla="*/ 62 w 345"/>
                <a:gd name="T63" fmla="*/ 0 h 1996"/>
                <a:gd name="T64" fmla="*/ 54 w 345"/>
                <a:gd name="T65" fmla="*/ 12 h 1996"/>
                <a:gd name="T66" fmla="*/ 48 w 345"/>
                <a:gd name="T67" fmla="*/ 25 h 1996"/>
                <a:gd name="T68" fmla="*/ 41 w 345"/>
                <a:gd name="T69" fmla="*/ 37 h 1996"/>
                <a:gd name="T70" fmla="*/ 35 w 345"/>
                <a:gd name="T71" fmla="*/ 49 h 1996"/>
                <a:gd name="T72" fmla="*/ 30 w 345"/>
                <a:gd name="T73" fmla="*/ 61 h 1996"/>
                <a:gd name="T74" fmla="*/ 25 w 345"/>
                <a:gd name="T75" fmla="*/ 74 h 1996"/>
                <a:gd name="T76" fmla="*/ 21 w 345"/>
                <a:gd name="T77" fmla="*/ 86 h 1996"/>
                <a:gd name="T78" fmla="*/ 17 w 345"/>
                <a:gd name="T79" fmla="*/ 98 h 1996"/>
                <a:gd name="T80" fmla="*/ 14 w 345"/>
                <a:gd name="T81" fmla="*/ 110 h 1996"/>
                <a:gd name="T82" fmla="*/ 10 w 345"/>
                <a:gd name="T83" fmla="*/ 122 h 1996"/>
                <a:gd name="T84" fmla="*/ 8 w 345"/>
                <a:gd name="T85" fmla="*/ 134 h 1996"/>
                <a:gd name="T86" fmla="*/ 6 w 345"/>
                <a:gd name="T87" fmla="*/ 146 h 1996"/>
                <a:gd name="T88" fmla="*/ 4 w 345"/>
                <a:gd name="T89" fmla="*/ 158 h 1996"/>
                <a:gd name="T90" fmla="*/ 2 w 345"/>
                <a:gd name="T91" fmla="*/ 171 h 1996"/>
                <a:gd name="T92" fmla="*/ 1 w 345"/>
                <a:gd name="T93" fmla="*/ 183 h 1996"/>
                <a:gd name="T94" fmla="*/ 1 w 345"/>
                <a:gd name="T95" fmla="*/ 195 h 1996"/>
                <a:gd name="T96" fmla="*/ 0 w 345"/>
                <a:gd name="T97" fmla="*/ 207 h 1996"/>
                <a:gd name="T98" fmla="*/ 0 w 345"/>
                <a:gd name="T99" fmla="*/ 219 h 1996"/>
                <a:gd name="T100" fmla="*/ 0 w 345"/>
                <a:gd name="T101" fmla="*/ 232 h 1996"/>
                <a:gd name="T102" fmla="*/ 0 w 345"/>
                <a:gd name="T103" fmla="*/ 244 h 1996"/>
                <a:gd name="T104" fmla="*/ 1 w 345"/>
                <a:gd name="T105" fmla="*/ 256 h 1996"/>
                <a:gd name="T106" fmla="*/ 2 w 345"/>
                <a:gd name="T107" fmla="*/ 269 h 1996"/>
                <a:gd name="T108" fmla="*/ 3 w 345"/>
                <a:gd name="T109" fmla="*/ 281 h 1996"/>
                <a:gd name="T110" fmla="*/ 4 w 345"/>
                <a:gd name="T111" fmla="*/ 294 h 1996"/>
                <a:gd name="T112" fmla="*/ 6 w 345"/>
                <a:gd name="T113" fmla="*/ 307 h 1996"/>
                <a:gd name="T114" fmla="*/ 7 w 345"/>
                <a:gd name="T115" fmla="*/ 320 h 1996"/>
                <a:gd name="T116" fmla="*/ 9 w 345"/>
                <a:gd name="T117" fmla="*/ 332 h 1996"/>
                <a:gd name="T118" fmla="*/ 11 w 345"/>
                <a:gd name="T119" fmla="*/ 345 h 1996"/>
                <a:gd name="T120" fmla="*/ 15 w 345"/>
                <a:gd name="T121" fmla="*/ 372 h 1996"/>
                <a:gd name="T122" fmla="*/ 19 w 345"/>
                <a:gd name="T123" fmla="*/ 399 h 1996"/>
                <a:gd name="T124" fmla="*/ 28 w 345"/>
                <a:gd name="T125" fmla="*/ 397 h 199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45"/>
                <a:gd name="T190" fmla="*/ 0 h 1996"/>
                <a:gd name="T191" fmla="*/ 345 w 345"/>
                <a:gd name="T192" fmla="*/ 1996 h 199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45" h="1996">
                  <a:moveTo>
                    <a:pt x="138" y="1988"/>
                  </a:moveTo>
                  <a:lnTo>
                    <a:pt x="115" y="1854"/>
                  </a:lnTo>
                  <a:lnTo>
                    <a:pt x="95" y="1722"/>
                  </a:lnTo>
                  <a:lnTo>
                    <a:pt x="86" y="1658"/>
                  </a:lnTo>
                  <a:lnTo>
                    <a:pt x="77" y="1593"/>
                  </a:lnTo>
                  <a:lnTo>
                    <a:pt x="69" y="1530"/>
                  </a:lnTo>
                  <a:lnTo>
                    <a:pt x="62" y="1467"/>
                  </a:lnTo>
                  <a:lnTo>
                    <a:pt x="56" y="1404"/>
                  </a:lnTo>
                  <a:lnTo>
                    <a:pt x="50" y="1342"/>
                  </a:lnTo>
                  <a:lnTo>
                    <a:pt x="46" y="1280"/>
                  </a:lnTo>
                  <a:lnTo>
                    <a:pt x="43" y="1219"/>
                  </a:lnTo>
                  <a:lnTo>
                    <a:pt x="40" y="1158"/>
                  </a:lnTo>
                  <a:lnTo>
                    <a:pt x="40" y="1097"/>
                  </a:lnTo>
                  <a:lnTo>
                    <a:pt x="40" y="1037"/>
                  </a:lnTo>
                  <a:lnTo>
                    <a:pt x="43" y="976"/>
                  </a:lnTo>
                  <a:lnTo>
                    <a:pt x="48" y="917"/>
                  </a:lnTo>
                  <a:lnTo>
                    <a:pt x="52" y="857"/>
                  </a:lnTo>
                  <a:lnTo>
                    <a:pt x="59" y="798"/>
                  </a:lnTo>
                  <a:lnTo>
                    <a:pt x="68" y="739"/>
                  </a:lnTo>
                  <a:lnTo>
                    <a:pt x="78" y="679"/>
                  </a:lnTo>
                  <a:lnTo>
                    <a:pt x="92" y="620"/>
                  </a:lnTo>
                  <a:lnTo>
                    <a:pt x="106" y="560"/>
                  </a:lnTo>
                  <a:lnTo>
                    <a:pt x="124" y="501"/>
                  </a:lnTo>
                  <a:lnTo>
                    <a:pt x="143" y="442"/>
                  </a:lnTo>
                  <a:lnTo>
                    <a:pt x="164" y="382"/>
                  </a:lnTo>
                  <a:lnTo>
                    <a:pt x="187" y="323"/>
                  </a:lnTo>
                  <a:lnTo>
                    <a:pt x="213" y="263"/>
                  </a:lnTo>
                  <a:lnTo>
                    <a:pt x="242" y="203"/>
                  </a:lnTo>
                  <a:lnTo>
                    <a:pt x="273" y="142"/>
                  </a:lnTo>
                  <a:lnTo>
                    <a:pt x="308" y="82"/>
                  </a:lnTo>
                  <a:lnTo>
                    <a:pt x="345" y="21"/>
                  </a:lnTo>
                  <a:lnTo>
                    <a:pt x="310" y="0"/>
                  </a:lnTo>
                  <a:lnTo>
                    <a:pt x="272" y="62"/>
                  </a:lnTo>
                  <a:lnTo>
                    <a:pt x="238" y="123"/>
                  </a:lnTo>
                  <a:lnTo>
                    <a:pt x="206" y="185"/>
                  </a:lnTo>
                  <a:lnTo>
                    <a:pt x="177" y="247"/>
                  </a:lnTo>
                  <a:lnTo>
                    <a:pt x="150" y="307"/>
                  </a:lnTo>
                  <a:lnTo>
                    <a:pt x="126" y="368"/>
                  </a:lnTo>
                  <a:lnTo>
                    <a:pt x="105" y="429"/>
                  </a:lnTo>
                  <a:lnTo>
                    <a:pt x="84" y="489"/>
                  </a:lnTo>
                  <a:lnTo>
                    <a:pt x="68" y="551"/>
                  </a:lnTo>
                  <a:lnTo>
                    <a:pt x="52" y="610"/>
                  </a:lnTo>
                  <a:lnTo>
                    <a:pt x="39" y="671"/>
                  </a:lnTo>
                  <a:lnTo>
                    <a:pt x="29" y="732"/>
                  </a:lnTo>
                  <a:lnTo>
                    <a:pt x="19" y="792"/>
                  </a:lnTo>
                  <a:lnTo>
                    <a:pt x="12" y="853"/>
                  </a:lnTo>
                  <a:lnTo>
                    <a:pt x="7" y="914"/>
                  </a:lnTo>
                  <a:lnTo>
                    <a:pt x="4" y="975"/>
                  </a:lnTo>
                  <a:lnTo>
                    <a:pt x="1" y="1036"/>
                  </a:lnTo>
                  <a:lnTo>
                    <a:pt x="0" y="1097"/>
                  </a:lnTo>
                  <a:lnTo>
                    <a:pt x="1" y="1159"/>
                  </a:lnTo>
                  <a:lnTo>
                    <a:pt x="2" y="1221"/>
                  </a:lnTo>
                  <a:lnTo>
                    <a:pt x="6" y="1283"/>
                  </a:lnTo>
                  <a:lnTo>
                    <a:pt x="11" y="1345"/>
                  </a:lnTo>
                  <a:lnTo>
                    <a:pt x="15" y="1407"/>
                  </a:lnTo>
                  <a:lnTo>
                    <a:pt x="21" y="1470"/>
                  </a:lnTo>
                  <a:lnTo>
                    <a:pt x="29" y="1535"/>
                  </a:lnTo>
                  <a:lnTo>
                    <a:pt x="37" y="1599"/>
                  </a:lnTo>
                  <a:lnTo>
                    <a:pt x="46" y="1663"/>
                  </a:lnTo>
                  <a:lnTo>
                    <a:pt x="56" y="1728"/>
                  </a:lnTo>
                  <a:lnTo>
                    <a:pt x="76" y="1860"/>
                  </a:lnTo>
                  <a:lnTo>
                    <a:pt x="97" y="1996"/>
                  </a:lnTo>
                  <a:lnTo>
                    <a:pt x="138" y="1988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81" name="Freeform 10"/>
            <p:cNvSpPr>
              <a:spLocks/>
            </p:cNvSpPr>
            <p:nvPr/>
          </p:nvSpPr>
          <p:spPr bwMode="auto">
            <a:xfrm>
              <a:off x="1273" y="2440"/>
              <a:ext cx="80" cy="389"/>
            </a:xfrm>
            <a:custGeom>
              <a:avLst/>
              <a:gdLst>
                <a:gd name="T0" fmla="*/ 80 w 400"/>
                <a:gd name="T1" fmla="*/ 387 h 1945"/>
                <a:gd name="T2" fmla="*/ 74 w 400"/>
                <a:gd name="T3" fmla="*/ 363 h 1945"/>
                <a:gd name="T4" fmla="*/ 69 w 400"/>
                <a:gd name="T5" fmla="*/ 338 h 1945"/>
                <a:gd name="T6" fmla="*/ 64 w 400"/>
                <a:gd name="T7" fmla="*/ 314 h 1945"/>
                <a:gd name="T8" fmla="*/ 59 w 400"/>
                <a:gd name="T9" fmla="*/ 290 h 1945"/>
                <a:gd name="T10" fmla="*/ 54 w 400"/>
                <a:gd name="T11" fmla="*/ 266 h 1945"/>
                <a:gd name="T12" fmla="*/ 49 w 400"/>
                <a:gd name="T13" fmla="*/ 242 h 1945"/>
                <a:gd name="T14" fmla="*/ 45 w 400"/>
                <a:gd name="T15" fmla="*/ 218 h 1945"/>
                <a:gd name="T16" fmla="*/ 40 w 400"/>
                <a:gd name="T17" fmla="*/ 194 h 1945"/>
                <a:gd name="T18" fmla="*/ 32 w 400"/>
                <a:gd name="T19" fmla="*/ 146 h 1945"/>
                <a:gd name="T20" fmla="*/ 24 w 400"/>
                <a:gd name="T21" fmla="*/ 98 h 1945"/>
                <a:gd name="T22" fmla="*/ 16 w 400"/>
                <a:gd name="T23" fmla="*/ 49 h 1945"/>
                <a:gd name="T24" fmla="*/ 8 w 400"/>
                <a:gd name="T25" fmla="*/ 0 h 1945"/>
                <a:gd name="T26" fmla="*/ 0 w 400"/>
                <a:gd name="T27" fmla="*/ 2 h 1945"/>
                <a:gd name="T28" fmla="*/ 8 w 400"/>
                <a:gd name="T29" fmla="*/ 51 h 1945"/>
                <a:gd name="T30" fmla="*/ 16 w 400"/>
                <a:gd name="T31" fmla="*/ 100 h 1945"/>
                <a:gd name="T32" fmla="*/ 24 w 400"/>
                <a:gd name="T33" fmla="*/ 148 h 1945"/>
                <a:gd name="T34" fmla="*/ 33 w 400"/>
                <a:gd name="T35" fmla="*/ 196 h 1945"/>
                <a:gd name="T36" fmla="*/ 37 w 400"/>
                <a:gd name="T37" fmla="*/ 220 h 1945"/>
                <a:gd name="T38" fmla="*/ 41 w 400"/>
                <a:gd name="T39" fmla="*/ 244 h 1945"/>
                <a:gd name="T40" fmla="*/ 46 w 400"/>
                <a:gd name="T41" fmla="*/ 267 h 1945"/>
                <a:gd name="T42" fmla="*/ 51 w 400"/>
                <a:gd name="T43" fmla="*/ 292 h 1945"/>
                <a:gd name="T44" fmla="*/ 56 w 400"/>
                <a:gd name="T45" fmla="*/ 316 h 1945"/>
                <a:gd name="T46" fmla="*/ 61 w 400"/>
                <a:gd name="T47" fmla="*/ 340 h 1945"/>
                <a:gd name="T48" fmla="*/ 66 w 400"/>
                <a:gd name="T49" fmla="*/ 364 h 1945"/>
                <a:gd name="T50" fmla="*/ 72 w 400"/>
                <a:gd name="T51" fmla="*/ 389 h 1945"/>
                <a:gd name="T52" fmla="*/ 80 w 400"/>
                <a:gd name="T53" fmla="*/ 387 h 19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00"/>
                <a:gd name="T82" fmla="*/ 0 h 1945"/>
                <a:gd name="T83" fmla="*/ 400 w 400"/>
                <a:gd name="T84" fmla="*/ 1945 h 194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00" h="1945">
                  <a:moveTo>
                    <a:pt x="400" y="1936"/>
                  </a:moveTo>
                  <a:lnTo>
                    <a:pt x="370" y="1813"/>
                  </a:lnTo>
                  <a:lnTo>
                    <a:pt x="343" y="1691"/>
                  </a:lnTo>
                  <a:lnTo>
                    <a:pt x="318" y="1570"/>
                  </a:lnTo>
                  <a:lnTo>
                    <a:pt x="293" y="1450"/>
                  </a:lnTo>
                  <a:lnTo>
                    <a:pt x="269" y="1330"/>
                  </a:lnTo>
                  <a:lnTo>
                    <a:pt x="246" y="1210"/>
                  </a:lnTo>
                  <a:lnTo>
                    <a:pt x="224" y="1091"/>
                  </a:lnTo>
                  <a:lnTo>
                    <a:pt x="202" y="971"/>
                  </a:lnTo>
                  <a:lnTo>
                    <a:pt x="162" y="732"/>
                  </a:lnTo>
                  <a:lnTo>
                    <a:pt x="122" y="491"/>
                  </a:lnTo>
                  <a:lnTo>
                    <a:pt x="81" y="247"/>
                  </a:lnTo>
                  <a:lnTo>
                    <a:pt x="41" y="0"/>
                  </a:lnTo>
                  <a:lnTo>
                    <a:pt x="0" y="8"/>
                  </a:lnTo>
                  <a:lnTo>
                    <a:pt x="42" y="255"/>
                  </a:lnTo>
                  <a:lnTo>
                    <a:pt x="82" y="498"/>
                  </a:lnTo>
                  <a:lnTo>
                    <a:pt x="122" y="738"/>
                  </a:lnTo>
                  <a:lnTo>
                    <a:pt x="163" y="978"/>
                  </a:lnTo>
                  <a:lnTo>
                    <a:pt x="185" y="1098"/>
                  </a:lnTo>
                  <a:lnTo>
                    <a:pt x="207" y="1218"/>
                  </a:lnTo>
                  <a:lnTo>
                    <a:pt x="230" y="1337"/>
                  </a:lnTo>
                  <a:lnTo>
                    <a:pt x="254" y="1458"/>
                  </a:lnTo>
                  <a:lnTo>
                    <a:pt x="279" y="1578"/>
                  </a:lnTo>
                  <a:lnTo>
                    <a:pt x="304" y="1699"/>
                  </a:lnTo>
                  <a:lnTo>
                    <a:pt x="331" y="1822"/>
                  </a:lnTo>
                  <a:lnTo>
                    <a:pt x="361" y="1945"/>
                  </a:lnTo>
                  <a:lnTo>
                    <a:pt x="400" y="1936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82" name="Freeform 11"/>
            <p:cNvSpPr>
              <a:spLocks/>
            </p:cNvSpPr>
            <p:nvPr/>
          </p:nvSpPr>
          <p:spPr bwMode="auto">
            <a:xfrm>
              <a:off x="1346" y="2820"/>
              <a:ext cx="72" cy="27"/>
            </a:xfrm>
            <a:custGeom>
              <a:avLst/>
              <a:gdLst>
                <a:gd name="T0" fmla="*/ 66 w 363"/>
                <a:gd name="T1" fmla="*/ 0 h 135"/>
                <a:gd name="T2" fmla="*/ 66 w 363"/>
                <a:gd name="T3" fmla="*/ 0 h 135"/>
                <a:gd name="T4" fmla="*/ 63 w 363"/>
                <a:gd name="T5" fmla="*/ 3 h 135"/>
                <a:gd name="T6" fmla="*/ 59 w 363"/>
                <a:gd name="T7" fmla="*/ 6 h 135"/>
                <a:gd name="T8" fmla="*/ 55 w 363"/>
                <a:gd name="T9" fmla="*/ 9 h 135"/>
                <a:gd name="T10" fmla="*/ 51 w 363"/>
                <a:gd name="T11" fmla="*/ 11 h 135"/>
                <a:gd name="T12" fmla="*/ 46 w 363"/>
                <a:gd name="T13" fmla="*/ 14 h 135"/>
                <a:gd name="T14" fmla="*/ 41 w 363"/>
                <a:gd name="T15" fmla="*/ 16 h 135"/>
                <a:gd name="T16" fmla="*/ 36 w 363"/>
                <a:gd name="T17" fmla="*/ 17 h 135"/>
                <a:gd name="T18" fmla="*/ 32 w 363"/>
                <a:gd name="T19" fmla="*/ 18 h 135"/>
                <a:gd name="T20" fmla="*/ 29 w 363"/>
                <a:gd name="T21" fmla="*/ 19 h 135"/>
                <a:gd name="T22" fmla="*/ 27 w 363"/>
                <a:gd name="T23" fmla="*/ 19 h 135"/>
                <a:gd name="T24" fmla="*/ 25 w 363"/>
                <a:gd name="T25" fmla="*/ 19 h 135"/>
                <a:gd name="T26" fmla="*/ 23 w 363"/>
                <a:gd name="T27" fmla="*/ 19 h 135"/>
                <a:gd name="T28" fmla="*/ 21 w 363"/>
                <a:gd name="T29" fmla="*/ 19 h 135"/>
                <a:gd name="T30" fmla="*/ 19 w 363"/>
                <a:gd name="T31" fmla="*/ 18 h 135"/>
                <a:gd name="T32" fmla="*/ 17 w 363"/>
                <a:gd name="T33" fmla="*/ 18 h 135"/>
                <a:gd name="T34" fmla="*/ 15 w 363"/>
                <a:gd name="T35" fmla="*/ 17 h 135"/>
                <a:gd name="T36" fmla="*/ 14 w 363"/>
                <a:gd name="T37" fmla="*/ 17 h 135"/>
                <a:gd name="T38" fmla="*/ 13 w 363"/>
                <a:gd name="T39" fmla="*/ 16 h 135"/>
                <a:gd name="T40" fmla="*/ 12 w 363"/>
                <a:gd name="T41" fmla="*/ 15 h 135"/>
                <a:gd name="T42" fmla="*/ 11 w 363"/>
                <a:gd name="T43" fmla="*/ 14 h 135"/>
                <a:gd name="T44" fmla="*/ 10 w 363"/>
                <a:gd name="T45" fmla="*/ 13 h 135"/>
                <a:gd name="T46" fmla="*/ 9 w 363"/>
                <a:gd name="T47" fmla="*/ 11 h 135"/>
                <a:gd name="T48" fmla="*/ 8 w 363"/>
                <a:gd name="T49" fmla="*/ 10 h 135"/>
                <a:gd name="T50" fmla="*/ 8 w 363"/>
                <a:gd name="T51" fmla="*/ 8 h 135"/>
                <a:gd name="T52" fmla="*/ 0 w 363"/>
                <a:gd name="T53" fmla="*/ 10 h 135"/>
                <a:gd name="T54" fmla="*/ 1 w 363"/>
                <a:gd name="T55" fmla="*/ 12 h 135"/>
                <a:gd name="T56" fmla="*/ 2 w 363"/>
                <a:gd name="T57" fmla="*/ 15 h 135"/>
                <a:gd name="T58" fmla="*/ 3 w 363"/>
                <a:gd name="T59" fmla="*/ 17 h 135"/>
                <a:gd name="T60" fmla="*/ 5 w 363"/>
                <a:gd name="T61" fmla="*/ 19 h 135"/>
                <a:gd name="T62" fmla="*/ 6 w 363"/>
                <a:gd name="T63" fmla="*/ 21 h 135"/>
                <a:gd name="T64" fmla="*/ 8 w 363"/>
                <a:gd name="T65" fmla="*/ 23 h 135"/>
                <a:gd name="T66" fmla="*/ 10 w 363"/>
                <a:gd name="T67" fmla="*/ 24 h 135"/>
                <a:gd name="T68" fmla="*/ 13 w 363"/>
                <a:gd name="T69" fmla="*/ 25 h 135"/>
                <a:gd name="T70" fmla="*/ 15 w 363"/>
                <a:gd name="T71" fmla="*/ 26 h 135"/>
                <a:gd name="T72" fmla="*/ 17 w 363"/>
                <a:gd name="T73" fmla="*/ 26 h 135"/>
                <a:gd name="T74" fmla="*/ 20 w 363"/>
                <a:gd name="T75" fmla="*/ 27 h 135"/>
                <a:gd name="T76" fmla="*/ 23 w 363"/>
                <a:gd name="T77" fmla="*/ 27 h 135"/>
                <a:gd name="T78" fmla="*/ 25 w 363"/>
                <a:gd name="T79" fmla="*/ 27 h 135"/>
                <a:gd name="T80" fmla="*/ 28 w 363"/>
                <a:gd name="T81" fmla="*/ 27 h 135"/>
                <a:gd name="T82" fmla="*/ 30 w 363"/>
                <a:gd name="T83" fmla="*/ 26 h 135"/>
                <a:gd name="T84" fmla="*/ 33 w 363"/>
                <a:gd name="T85" fmla="*/ 26 h 135"/>
                <a:gd name="T86" fmla="*/ 38 w 363"/>
                <a:gd name="T87" fmla="*/ 25 h 135"/>
                <a:gd name="T88" fmla="*/ 44 w 363"/>
                <a:gd name="T89" fmla="*/ 23 h 135"/>
                <a:gd name="T90" fmla="*/ 49 w 363"/>
                <a:gd name="T91" fmla="*/ 21 h 135"/>
                <a:gd name="T92" fmla="*/ 55 w 363"/>
                <a:gd name="T93" fmla="*/ 19 h 135"/>
                <a:gd name="T94" fmla="*/ 60 w 363"/>
                <a:gd name="T95" fmla="*/ 16 h 135"/>
                <a:gd name="T96" fmla="*/ 64 w 363"/>
                <a:gd name="T97" fmla="*/ 13 h 135"/>
                <a:gd name="T98" fmla="*/ 68 w 363"/>
                <a:gd name="T99" fmla="*/ 9 h 135"/>
                <a:gd name="T100" fmla="*/ 72 w 363"/>
                <a:gd name="T101" fmla="*/ 6 h 135"/>
                <a:gd name="T102" fmla="*/ 72 w 363"/>
                <a:gd name="T103" fmla="*/ 6 h 135"/>
                <a:gd name="T104" fmla="*/ 66 w 363"/>
                <a:gd name="T105" fmla="*/ 0 h 13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63"/>
                <a:gd name="T160" fmla="*/ 0 h 135"/>
                <a:gd name="T161" fmla="*/ 363 w 363"/>
                <a:gd name="T162" fmla="*/ 135 h 13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63" h="135">
                  <a:moveTo>
                    <a:pt x="332" y="2"/>
                  </a:moveTo>
                  <a:lnTo>
                    <a:pt x="332" y="0"/>
                  </a:lnTo>
                  <a:lnTo>
                    <a:pt x="317" y="16"/>
                  </a:lnTo>
                  <a:lnTo>
                    <a:pt x="299" y="30"/>
                  </a:lnTo>
                  <a:lnTo>
                    <a:pt x="279" y="44"/>
                  </a:lnTo>
                  <a:lnTo>
                    <a:pt x="256" y="57"/>
                  </a:lnTo>
                  <a:lnTo>
                    <a:pt x="232" y="68"/>
                  </a:lnTo>
                  <a:lnTo>
                    <a:pt x="209" y="78"/>
                  </a:lnTo>
                  <a:lnTo>
                    <a:pt x="184" y="86"/>
                  </a:lnTo>
                  <a:lnTo>
                    <a:pt x="160" y="91"/>
                  </a:lnTo>
                  <a:lnTo>
                    <a:pt x="148" y="93"/>
                  </a:lnTo>
                  <a:lnTo>
                    <a:pt x="136" y="94"/>
                  </a:lnTo>
                  <a:lnTo>
                    <a:pt x="126" y="94"/>
                  </a:lnTo>
                  <a:lnTo>
                    <a:pt x="115" y="94"/>
                  </a:lnTo>
                  <a:lnTo>
                    <a:pt x="105" y="93"/>
                  </a:lnTo>
                  <a:lnTo>
                    <a:pt x="96" y="92"/>
                  </a:lnTo>
                  <a:lnTo>
                    <a:pt x="86" y="89"/>
                  </a:lnTo>
                  <a:lnTo>
                    <a:pt x="78" y="87"/>
                  </a:lnTo>
                  <a:lnTo>
                    <a:pt x="71" y="84"/>
                  </a:lnTo>
                  <a:lnTo>
                    <a:pt x="65" y="80"/>
                  </a:lnTo>
                  <a:lnTo>
                    <a:pt x="58" y="75"/>
                  </a:lnTo>
                  <a:lnTo>
                    <a:pt x="53" y="69"/>
                  </a:lnTo>
                  <a:lnTo>
                    <a:pt x="48" y="63"/>
                  </a:lnTo>
                  <a:lnTo>
                    <a:pt x="45" y="56"/>
                  </a:lnTo>
                  <a:lnTo>
                    <a:pt x="41" y="49"/>
                  </a:lnTo>
                  <a:lnTo>
                    <a:pt x="39" y="40"/>
                  </a:lnTo>
                  <a:lnTo>
                    <a:pt x="0" y="49"/>
                  </a:lnTo>
                  <a:lnTo>
                    <a:pt x="3" y="62"/>
                  </a:lnTo>
                  <a:lnTo>
                    <a:pt x="8" y="75"/>
                  </a:lnTo>
                  <a:lnTo>
                    <a:pt x="15" y="86"/>
                  </a:lnTo>
                  <a:lnTo>
                    <a:pt x="23" y="97"/>
                  </a:lnTo>
                  <a:lnTo>
                    <a:pt x="32" y="105"/>
                  </a:lnTo>
                  <a:lnTo>
                    <a:pt x="41" y="113"/>
                  </a:lnTo>
                  <a:lnTo>
                    <a:pt x="52" y="119"/>
                  </a:lnTo>
                  <a:lnTo>
                    <a:pt x="64" y="124"/>
                  </a:lnTo>
                  <a:lnTo>
                    <a:pt x="76" y="129"/>
                  </a:lnTo>
                  <a:lnTo>
                    <a:pt x="87" y="131"/>
                  </a:lnTo>
                  <a:lnTo>
                    <a:pt x="101" y="133"/>
                  </a:lnTo>
                  <a:lnTo>
                    <a:pt x="114" y="135"/>
                  </a:lnTo>
                  <a:lnTo>
                    <a:pt x="127" y="135"/>
                  </a:lnTo>
                  <a:lnTo>
                    <a:pt x="140" y="133"/>
                  </a:lnTo>
                  <a:lnTo>
                    <a:pt x="153" y="132"/>
                  </a:lnTo>
                  <a:lnTo>
                    <a:pt x="167" y="130"/>
                  </a:lnTo>
                  <a:lnTo>
                    <a:pt x="194" y="124"/>
                  </a:lnTo>
                  <a:lnTo>
                    <a:pt x="222" y="116"/>
                  </a:lnTo>
                  <a:lnTo>
                    <a:pt x="249" y="105"/>
                  </a:lnTo>
                  <a:lnTo>
                    <a:pt x="275" y="93"/>
                  </a:lnTo>
                  <a:lnTo>
                    <a:pt x="300" y="79"/>
                  </a:lnTo>
                  <a:lnTo>
                    <a:pt x="323" y="63"/>
                  </a:lnTo>
                  <a:lnTo>
                    <a:pt x="344" y="45"/>
                  </a:lnTo>
                  <a:lnTo>
                    <a:pt x="362" y="28"/>
                  </a:lnTo>
                  <a:lnTo>
                    <a:pt x="363" y="28"/>
                  </a:lnTo>
                  <a:lnTo>
                    <a:pt x="332" y="2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83" name="Freeform 12"/>
            <p:cNvSpPr>
              <a:spLocks/>
            </p:cNvSpPr>
            <p:nvPr/>
          </p:nvSpPr>
          <p:spPr bwMode="auto">
            <a:xfrm>
              <a:off x="1412" y="2716"/>
              <a:ext cx="136" cy="109"/>
            </a:xfrm>
            <a:custGeom>
              <a:avLst/>
              <a:gdLst>
                <a:gd name="T0" fmla="*/ 131 w 678"/>
                <a:gd name="T1" fmla="*/ 0 h 547"/>
                <a:gd name="T2" fmla="*/ 131 w 678"/>
                <a:gd name="T3" fmla="*/ 0 h 547"/>
                <a:gd name="T4" fmla="*/ 114 w 678"/>
                <a:gd name="T5" fmla="*/ 12 h 547"/>
                <a:gd name="T6" fmla="*/ 96 w 678"/>
                <a:gd name="T7" fmla="*/ 24 h 547"/>
                <a:gd name="T8" fmla="*/ 79 w 678"/>
                <a:gd name="T9" fmla="*/ 36 h 547"/>
                <a:gd name="T10" fmla="*/ 62 w 678"/>
                <a:gd name="T11" fmla="*/ 48 h 547"/>
                <a:gd name="T12" fmla="*/ 54 w 678"/>
                <a:gd name="T13" fmla="*/ 54 h 547"/>
                <a:gd name="T14" fmla="*/ 46 w 678"/>
                <a:gd name="T15" fmla="*/ 60 h 547"/>
                <a:gd name="T16" fmla="*/ 38 w 678"/>
                <a:gd name="T17" fmla="*/ 67 h 547"/>
                <a:gd name="T18" fmla="*/ 30 w 678"/>
                <a:gd name="T19" fmla="*/ 74 h 547"/>
                <a:gd name="T20" fmla="*/ 22 w 678"/>
                <a:gd name="T21" fmla="*/ 81 h 547"/>
                <a:gd name="T22" fmla="*/ 15 w 678"/>
                <a:gd name="T23" fmla="*/ 88 h 547"/>
                <a:gd name="T24" fmla="*/ 7 w 678"/>
                <a:gd name="T25" fmla="*/ 96 h 547"/>
                <a:gd name="T26" fmla="*/ 0 w 678"/>
                <a:gd name="T27" fmla="*/ 104 h 547"/>
                <a:gd name="T28" fmla="*/ 6 w 678"/>
                <a:gd name="T29" fmla="*/ 109 h 547"/>
                <a:gd name="T30" fmla="*/ 13 w 678"/>
                <a:gd name="T31" fmla="*/ 101 h 547"/>
                <a:gd name="T32" fmla="*/ 20 w 678"/>
                <a:gd name="T33" fmla="*/ 93 h 547"/>
                <a:gd name="T34" fmla="*/ 28 w 678"/>
                <a:gd name="T35" fmla="*/ 86 h 547"/>
                <a:gd name="T36" fmla="*/ 35 w 678"/>
                <a:gd name="T37" fmla="*/ 80 h 547"/>
                <a:gd name="T38" fmla="*/ 43 w 678"/>
                <a:gd name="T39" fmla="*/ 73 h 547"/>
                <a:gd name="T40" fmla="*/ 51 w 678"/>
                <a:gd name="T41" fmla="*/ 67 h 547"/>
                <a:gd name="T42" fmla="*/ 59 w 678"/>
                <a:gd name="T43" fmla="*/ 60 h 547"/>
                <a:gd name="T44" fmla="*/ 67 w 678"/>
                <a:gd name="T45" fmla="*/ 54 h 547"/>
                <a:gd name="T46" fmla="*/ 83 w 678"/>
                <a:gd name="T47" fmla="*/ 42 h 547"/>
                <a:gd name="T48" fmla="*/ 101 w 678"/>
                <a:gd name="T49" fmla="*/ 30 h 547"/>
                <a:gd name="T50" fmla="*/ 118 w 678"/>
                <a:gd name="T51" fmla="*/ 19 h 547"/>
                <a:gd name="T52" fmla="*/ 136 w 678"/>
                <a:gd name="T53" fmla="*/ 7 h 547"/>
                <a:gd name="T54" fmla="*/ 131 w 678"/>
                <a:gd name="T55" fmla="*/ 0 h 54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78"/>
                <a:gd name="T85" fmla="*/ 0 h 547"/>
                <a:gd name="T86" fmla="*/ 678 w 678"/>
                <a:gd name="T87" fmla="*/ 547 h 54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78" h="547">
                  <a:moveTo>
                    <a:pt x="655" y="0"/>
                  </a:moveTo>
                  <a:lnTo>
                    <a:pt x="655" y="1"/>
                  </a:lnTo>
                  <a:lnTo>
                    <a:pt x="566" y="61"/>
                  </a:lnTo>
                  <a:lnTo>
                    <a:pt x="479" y="120"/>
                  </a:lnTo>
                  <a:lnTo>
                    <a:pt x="392" y="180"/>
                  </a:lnTo>
                  <a:lnTo>
                    <a:pt x="309" y="239"/>
                  </a:lnTo>
                  <a:lnTo>
                    <a:pt x="269" y="271"/>
                  </a:lnTo>
                  <a:lnTo>
                    <a:pt x="228" y="302"/>
                  </a:lnTo>
                  <a:lnTo>
                    <a:pt x="188" y="335"/>
                  </a:lnTo>
                  <a:lnTo>
                    <a:pt x="149" y="370"/>
                  </a:lnTo>
                  <a:lnTo>
                    <a:pt x="111" y="404"/>
                  </a:lnTo>
                  <a:lnTo>
                    <a:pt x="73" y="441"/>
                  </a:lnTo>
                  <a:lnTo>
                    <a:pt x="36" y="480"/>
                  </a:lnTo>
                  <a:lnTo>
                    <a:pt x="0" y="521"/>
                  </a:lnTo>
                  <a:lnTo>
                    <a:pt x="31" y="547"/>
                  </a:lnTo>
                  <a:lnTo>
                    <a:pt x="66" y="507"/>
                  </a:lnTo>
                  <a:lnTo>
                    <a:pt x="101" y="469"/>
                  </a:lnTo>
                  <a:lnTo>
                    <a:pt x="138" y="434"/>
                  </a:lnTo>
                  <a:lnTo>
                    <a:pt x="176" y="399"/>
                  </a:lnTo>
                  <a:lnTo>
                    <a:pt x="214" y="366"/>
                  </a:lnTo>
                  <a:lnTo>
                    <a:pt x="253" y="334"/>
                  </a:lnTo>
                  <a:lnTo>
                    <a:pt x="293" y="302"/>
                  </a:lnTo>
                  <a:lnTo>
                    <a:pt x="333" y="272"/>
                  </a:lnTo>
                  <a:lnTo>
                    <a:pt x="416" y="212"/>
                  </a:lnTo>
                  <a:lnTo>
                    <a:pt x="502" y="153"/>
                  </a:lnTo>
                  <a:lnTo>
                    <a:pt x="589" y="94"/>
                  </a:lnTo>
                  <a:lnTo>
                    <a:pt x="678" y="33"/>
                  </a:lnTo>
                  <a:lnTo>
                    <a:pt x="655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84" name="Freeform 13"/>
            <p:cNvSpPr>
              <a:spLocks/>
            </p:cNvSpPr>
            <p:nvPr/>
          </p:nvSpPr>
          <p:spPr bwMode="auto">
            <a:xfrm>
              <a:off x="1543" y="2637"/>
              <a:ext cx="39" cy="85"/>
            </a:xfrm>
            <a:custGeom>
              <a:avLst/>
              <a:gdLst>
                <a:gd name="T0" fmla="*/ 28 w 196"/>
                <a:gd name="T1" fmla="*/ 3 h 428"/>
                <a:gd name="T2" fmla="*/ 28 w 196"/>
                <a:gd name="T3" fmla="*/ 3 h 428"/>
                <a:gd name="T4" fmla="*/ 30 w 196"/>
                <a:gd name="T5" fmla="*/ 8 h 428"/>
                <a:gd name="T6" fmla="*/ 30 w 196"/>
                <a:gd name="T7" fmla="*/ 13 h 428"/>
                <a:gd name="T8" fmla="*/ 31 w 196"/>
                <a:gd name="T9" fmla="*/ 19 h 428"/>
                <a:gd name="T10" fmla="*/ 31 w 196"/>
                <a:gd name="T11" fmla="*/ 24 h 428"/>
                <a:gd name="T12" fmla="*/ 31 w 196"/>
                <a:gd name="T13" fmla="*/ 29 h 428"/>
                <a:gd name="T14" fmla="*/ 30 w 196"/>
                <a:gd name="T15" fmla="*/ 34 h 428"/>
                <a:gd name="T16" fmla="*/ 29 w 196"/>
                <a:gd name="T17" fmla="*/ 39 h 428"/>
                <a:gd name="T18" fmla="*/ 27 w 196"/>
                <a:gd name="T19" fmla="*/ 44 h 428"/>
                <a:gd name="T20" fmla="*/ 25 w 196"/>
                <a:gd name="T21" fmla="*/ 49 h 428"/>
                <a:gd name="T22" fmla="*/ 23 w 196"/>
                <a:gd name="T23" fmla="*/ 54 h 428"/>
                <a:gd name="T24" fmla="*/ 20 w 196"/>
                <a:gd name="T25" fmla="*/ 58 h 428"/>
                <a:gd name="T26" fmla="*/ 17 w 196"/>
                <a:gd name="T27" fmla="*/ 63 h 428"/>
                <a:gd name="T28" fmla="*/ 13 w 196"/>
                <a:gd name="T29" fmla="*/ 67 h 428"/>
                <a:gd name="T30" fmla="*/ 9 w 196"/>
                <a:gd name="T31" fmla="*/ 71 h 428"/>
                <a:gd name="T32" fmla="*/ 5 w 196"/>
                <a:gd name="T33" fmla="*/ 75 h 428"/>
                <a:gd name="T34" fmla="*/ 0 w 196"/>
                <a:gd name="T35" fmla="*/ 78 h 428"/>
                <a:gd name="T36" fmla="*/ 5 w 196"/>
                <a:gd name="T37" fmla="*/ 85 h 428"/>
                <a:gd name="T38" fmla="*/ 10 w 196"/>
                <a:gd name="T39" fmla="*/ 81 h 428"/>
                <a:gd name="T40" fmla="*/ 15 w 196"/>
                <a:gd name="T41" fmla="*/ 77 h 428"/>
                <a:gd name="T42" fmla="*/ 19 w 196"/>
                <a:gd name="T43" fmla="*/ 73 h 428"/>
                <a:gd name="T44" fmla="*/ 23 w 196"/>
                <a:gd name="T45" fmla="*/ 68 h 428"/>
                <a:gd name="T46" fmla="*/ 27 w 196"/>
                <a:gd name="T47" fmla="*/ 63 h 428"/>
                <a:gd name="T48" fmla="*/ 30 w 196"/>
                <a:gd name="T49" fmla="*/ 58 h 428"/>
                <a:gd name="T50" fmla="*/ 33 w 196"/>
                <a:gd name="T51" fmla="*/ 53 h 428"/>
                <a:gd name="T52" fmla="*/ 35 w 196"/>
                <a:gd name="T53" fmla="*/ 47 h 428"/>
                <a:gd name="T54" fmla="*/ 37 w 196"/>
                <a:gd name="T55" fmla="*/ 42 h 428"/>
                <a:gd name="T56" fmla="*/ 38 w 196"/>
                <a:gd name="T57" fmla="*/ 36 h 428"/>
                <a:gd name="T58" fmla="*/ 39 w 196"/>
                <a:gd name="T59" fmla="*/ 30 h 428"/>
                <a:gd name="T60" fmla="*/ 39 w 196"/>
                <a:gd name="T61" fmla="*/ 24 h 428"/>
                <a:gd name="T62" fmla="*/ 39 w 196"/>
                <a:gd name="T63" fmla="*/ 18 h 428"/>
                <a:gd name="T64" fmla="*/ 38 w 196"/>
                <a:gd name="T65" fmla="*/ 13 h 428"/>
                <a:gd name="T66" fmla="*/ 37 w 196"/>
                <a:gd name="T67" fmla="*/ 7 h 428"/>
                <a:gd name="T68" fmla="*/ 36 w 196"/>
                <a:gd name="T69" fmla="*/ 1 h 428"/>
                <a:gd name="T70" fmla="*/ 36 w 196"/>
                <a:gd name="T71" fmla="*/ 0 h 428"/>
                <a:gd name="T72" fmla="*/ 28 w 196"/>
                <a:gd name="T73" fmla="*/ 3 h 4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6"/>
                <a:gd name="T112" fmla="*/ 0 h 428"/>
                <a:gd name="T113" fmla="*/ 196 w 196"/>
                <a:gd name="T114" fmla="*/ 428 h 42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6" h="428">
                  <a:moveTo>
                    <a:pt x="143" y="17"/>
                  </a:moveTo>
                  <a:lnTo>
                    <a:pt x="142" y="14"/>
                  </a:lnTo>
                  <a:lnTo>
                    <a:pt x="149" y="41"/>
                  </a:lnTo>
                  <a:lnTo>
                    <a:pt x="153" y="67"/>
                  </a:lnTo>
                  <a:lnTo>
                    <a:pt x="156" y="95"/>
                  </a:lnTo>
                  <a:lnTo>
                    <a:pt x="157" y="121"/>
                  </a:lnTo>
                  <a:lnTo>
                    <a:pt x="155" y="147"/>
                  </a:lnTo>
                  <a:lnTo>
                    <a:pt x="151" y="173"/>
                  </a:lnTo>
                  <a:lnTo>
                    <a:pt x="145" y="198"/>
                  </a:lnTo>
                  <a:lnTo>
                    <a:pt x="138" y="223"/>
                  </a:lnTo>
                  <a:lnTo>
                    <a:pt x="127" y="248"/>
                  </a:lnTo>
                  <a:lnTo>
                    <a:pt x="115" y="272"/>
                  </a:lnTo>
                  <a:lnTo>
                    <a:pt x="101" y="294"/>
                  </a:lnTo>
                  <a:lnTo>
                    <a:pt x="86" y="317"/>
                  </a:lnTo>
                  <a:lnTo>
                    <a:pt x="67" y="338"/>
                  </a:lnTo>
                  <a:lnTo>
                    <a:pt x="46" y="358"/>
                  </a:lnTo>
                  <a:lnTo>
                    <a:pt x="24" y="377"/>
                  </a:lnTo>
                  <a:lnTo>
                    <a:pt x="0" y="395"/>
                  </a:lnTo>
                  <a:lnTo>
                    <a:pt x="23" y="428"/>
                  </a:lnTo>
                  <a:lnTo>
                    <a:pt x="50" y="409"/>
                  </a:lnTo>
                  <a:lnTo>
                    <a:pt x="74" y="388"/>
                  </a:lnTo>
                  <a:lnTo>
                    <a:pt x="96" y="366"/>
                  </a:lnTo>
                  <a:lnTo>
                    <a:pt x="117" y="342"/>
                  </a:lnTo>
                  <a:lnTo>
                    <a:pt x="134" y="317"/>
                  </a:lnTo>
                  <a:lnTo>
                    <a:pt x="151" y="291"/>
                  </a:lnTo>
                  <a:lnTo>
                    <a:pt x="164" y="265"/>
                  </a:lnTo>
                  <a:lnTo>
                    <a:pt x="175" y="237"/>
                  </a:lnTo>
                  <a:lnTo>
                    <a:pt x="184" y="209"/>
                  </a:lnTo>
                  <a:lnTo>
                    <a:pt x="190" y="180"/>
                  </a:lnTo>
                  <a:lnTo>
                    <a:pt x="195" y="150"/>
                  </a:lnTo>
                  <a:lnTo>
                    <a:pt x="196" y="122"/>
                  </a:lnTo>
                  <a:lnTo>
                    <a:pt x="196" y="92"/>
                  </a:lnTo>
                  <a:lnTo>
                    <a:pt x="193" y="63"/>
                  </a:lnTo>
                  <a:lnTo>
                    <a:pt x="188" y="33"/>
                  </a:lnTo>
                  <a:lnTo>
                    <a:pt x="181" y="3"/>
                  </a:lnTo>
                  <a:lnTo>
                    <a:pt x="180" y="0"/>
                  </a:lnTo>
                  <a:lnTo>
                    <a:pt x="143" y="17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85" name="Freeform 14"/>
            <p:cNvSpPr>
              <a:spLocks/>
            </p:cNvSpPr>
            <p:nvPr/>
          </p:nvSpPr>
          <p:spPr bwMode="auto">
            <a:xfrm>
              <a:off x="1542" y="2590"/>
              <a:ext cx="37" cy="50"/>
            </a:xfrm>
            <a:custGeom>
              <a:avLst/>
              <a:gdLst>
                <a:gd name="T0" fmla="*/ 25 w 187"/>
                <a:gd name="T1" fmla="*/ 37 h 251"/>
                <a:gd name="T2" fmla="*/ 18 w 187"/>
                <a:gd name="T3" fmla="*/ 42 h 251"/>
                <a:gd name="T4" fmla="*/ 20 w 187"/>
                <a:gd name="T5" fmla="*/ 44 h 251"/>
                <a:gd name="T6" fmla="*/ 22 w 187"/>
                <a:gd name="T7" fmla="*/ 46 h 251"/>
                <a:gd name="T8" fmla="*/ 24 w 187"/>
                <a:gd name="T9" fmla="*/ 47 h 251"/>
                <a:gd name="T10" fmla="*/ 26 w 187"/>
                <a:gd name="T11" fmla="*/ 48 h 251"/>
                <a:gd name="T12" fmla="*/ 28 w 187"/>
                <a:gd name="T13" fmla="*/ 49 h 251"/>
                <a:gd name="T14" fmla="*/ 29 w 187"/>
                <a:gd name="T15" fmla="*/ 50 h 251"/>
                <a:gd name="T16" fmla="*/ 30 w 187"/>
                <a:gd name="T17" fmla="*/ 50 h 251"/>
                <a:gd name="T18" fmla="*/ 37 w 187"/>
                <a:gd name="T19" fmla="*/ 47 h 251"/>
                <a:gd name="T20" fmla="*/ 35 w 187"/>
                <a:gd name="T21" fmla="*/ 44 h 251"/>
                <a:gd name="T22" fmla="*/ 33 w 187"/>
                <a:gd name="T23" fmla="*/ 43 h 251"/>
                <a:gd name="T24" fmla="*/ 31 w 187"/>
                <a:gd name="T25" fmla="*/ 42 h 251"/>
                <a:gd name="T26" fmla="*/ 30 w 187"/>
                <a:gd name="T27" fmla="*/ 41 h 251"/>
                <a:gd name="T28" fmla="*/ 28 w 187"/>
                <a:gd name="T29" fmla="*/ 40 h 251"/>
                <a:gd name="T30" fmla="*/ 27 w 187"/>
                <a:gd name="T31" fmla="*/ 39 h 251"/>
                <a:gd name="T32" fmla="*/ 25 w 187"/>
                <a:gd name="T33" fmla="*/ 38 h 251"/>
                <a:gd name="T34" fmla="*/ 25 w 187"/>
                <a:gd name="T35" fmla="*/ 37 h 251"/>
                <a:gd name="T36" fmla="*/ 18 w 187"/>
                <a:gd name="T37" fmla="*/ 41 h 251"/>
                <a:gd name="T38" fmla="*/ 25 w 187"/>
                <a:gd name="T39" fmla="*/ 37 h 251"/>
                <a:gd name="T40" fmla="*/ 0 w 187"/>
                <a:gd name="T41" fmla="*/ 0 h 251"/>
                <a:gd name="T42" fmla="*/ 18 w 187"/>
                <a:gd name="T43" fmla="*/ 41 h 251"/>
                <a:gd name="T44" fmla="*/ 25 w 187"/>
                <a:gd name="T45" fmla="*/ 37 h 25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7"/>
                <a:gd name="T70" fmla="*/ 0 h 251"/>
                <a:gd name="T71" fmla="*/ 187 w 187"/>
                <a:gd name="T72" fmla="*/ 251 h 25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7" h="251">
                  <a:moveTo>
                    <a:pt x="126" y="187"/>
                  </a:moveTo>
                  <a:lnTo>
                    <a:pt x="92" y="209"/>
                  </a:lnTo>
                  <a:lnTo>
                    <a:pt x="101" y="219"/>
                  </a:lnTo>
                  <a:lnTo>
                    <a:pt x="111" y="229"/>
                  </a:lnTo>
                  <a:lnTo>
                    <a:pt x="121" y="235"/>
                  </a:lnTo>
                  <a:lnTo>
                    <a:pt x="131" y="241"/>
                  </a:lnTo>
                  <a:lnTo>
                    <a:pt x="140" y="246"/>
                  </a:lnTo>
                  <a:lnTo>
                    <a:pt x="146" y="249"/>
                  </a:lnTo>
                  <a:lnTo>
                    <a:pt x="150" y="251"/>
                  </a:lnTo>
                  <a:lnTo>
                    <a:pt x="187" y="234"/>
                  </a:lnTo>
                  <a:lnTo>
                    <a:pt x="178" y="223"/>
                  </a:lnTo>
                  <a:lnTo>
                    <a:pt x="169" y="216"/>
                  </a:lnTo>
                  <a:lnTo>
                    <a:pt x="159" y="210"/>
                  </a:lnTo>
                  <a:lnTo>
                    <a:pt x="151" y="205"/>
                  </a:lnTo>
                  <a:lnTo>
                    <a:pt x="141" y="200"/>
                  </a:lnTo>
                  <a:lnTo>
                    <a:pt x="134" y="196"/>
                  </a:lnTo>
                  <a:lnTo>
                    <a:pt x="128" y="191"/>
                  </a:lnTo>
                  <a:lnTo>
                    <a:pt x="125" y="186"/>
                  </a:lnTo>
                  <a:lnTo>
                    <a:pt x="92" y="207"/>
                  </a:lnTo>
                  <a:lnTo>
                    <a:pt x="125" y="186"/>
                  </a:lnTo>
                  <a:lnTo>
                    <a:pt x="0" y="0"/>
                  </a:lnTo>
                  <a:lnTo>
                    <a:pt x="92" y="207"/>
                  </a:lnTo>
                  <a:lnTo>
                    <a:pt x="126" y="187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86" name="Freeform 15"/>
            <p:cNvSpPr>
              <a:spLocks/>
            </p:cNvSpPr>
            <p:nvPr/>
          </p:nvSpPr>
          <p:spPr bwMode="auto">
            <a:xfrm>
              <a:off x="1560" y="2627"/>
              <a:ext cx="108" cy="29"/>
            </a:xfrm>
            <a:custGeom>
              <a:avLst/>
              <a:gdLst>
                <a:gd name="T0" fmla="*/ 105 w 541"/>
                <a:gd name="T1" fmla="*/ 6 h 145"/>
                <a:gd name="T2" fmla="*/ 105 w 541"/>
                <a:gd name="T3" fmla="*/ 6 h 145"/>
                <a:gd name="T4" fmla="*/ 98 w 541"/>
                <a:gd name="T5" fmla="*/ 8 h 145"/>
                <a:gd name="T6" fmla="*/ 92 w 541"/>
                <a:gd name="T7" fmla="*/ 11 h 145"/>
                <a:gd name="T8" fmla="*/ 85 w 541"/>
                <a:gd name="T9" fmla="*/ 13 h 145"/>
                <a:gd name="T10" fmla="*/ 78 w 541"/>
                <a:gd name="T11" fmla="*/ 16 h 145"/>
                <a:gd name="T12" fmla="*/ 71 w 541"/>
                <a:gd name="T13" fmla="*/ 17 h 145"/>
                <a:gd name="T14" fmla="*/ 64 w 541"/>
                <a:gd name="T15" fmla="*/ 19 h 145"/>
                <a:gd name="T16" fmla="*/ 57 w 541"/>
                <a:gd name="T17" fmla="*/ 20 h 145"/>
                <a:gd name="T18" fmla="*/ 51 w 541"/>
                <a:gd name="T19" fmla="*/ 21 h 145"/>
                <a:gd name="T20" fmla="*/ 47 w 541"/>
                <a:gd name="T21" fmla="*/ 21 h 145"/>
                <a:gd name="T22" fmla="*/ 44 w 541"/>
                <a:gd name="T23" fmla="*/ 21 h 145"/>
                <a:gd name="T24" fmla="*/ 41 w 541"/>
                <a:gd name="T25" fmla="*/ 21 h 145"/>
                <a:gd name="T26" fmla="*/ 38 w 541"/>
                <a:gd name="T27" fmla="*/ 20 h 145"/>
                <a:gd name="T28" fmla="*/ 35 w 541"/>
                <a:gd name="T29" fmla="*/ 20 h 145"/>
                <a:gd name="T30" fmla="*/ 32 w 541"/>
                <a:gd name="T31" fmla="*/ 19 h 145"/>
                <a:gd name="T32" fmla="*/ 29 w 541"/>
                <a:gd name="T33" fmla="*/ 18 h 145"/>
                <a:gd name="T34" fmla="*/ 26 w 541"/>
                <a:gd name="T35" fmla="*/ 17 h 145"/>
                <a:gd name="T36" fmla="*/ 23 w 541"/>
                <a:gd name="T37" fmla="*/ 16 h 145"/>
                <a:gd name="T38" fmla="*/ 20 w 541"/>
                <a:gd name="T39" fmla="*/ 15 h 145"/>
                <a:gd name="T40" fmla="*/ 18 w 541"/>
                <a:gd name="T41" fmla="*/ 13 h 145"/>
                <a:gd name="T42" fmla="*/ 15 w 541"/>
                <a:gd name="T43" fmla="*/ 11 h 145"/>
                <a:gd name="T44" fmla="*/ 13 w 541"/>
                <a:gd name="T45" fmla="*/ 9 h 145"/>
                <a:gd name="T46" fmla="*/ 11 w 541"/>
                <a:gd name="T47" fmla="*/ 6 h 145"/>
                <a:gd name="T48" fmla="*/ 9 w 541"/>
                <a:gd name="T49" fmla="*/ 3 h 145"/>
                <a:gd name="T50" fmla="*/ 7 w 541"/>
                <a:gd name="T51" fmla="*/ 0 h 145"/>
                <a:gd name="T52" fmla="*/ 0 w 541"/>
                <a:gd name="T53" fmla="*/ 4 h 145"/>
                <a:gd name="T54" fmla="*/ 2 w 541"/>
                <a:gd name="T55" fmla="*/ 8 h 145"/>
                <a:gd name="T56" fmla="*/ 5 w 541"/>
                <a:gd name="T57" fmla="*/ 11 h 145"/>
                <a:gd name="T58" fmla="*/ 7 w 541"/>
                <a:gd name="T59" fmla="*/ 14 h 145"/>
                <a:gd name="T60" fmla="*/ 10 w 541"/>
                <a:gd name="T61" fmla="*/ 17 h 145"/>
                <a:gd name="T62" fmla="*/ 13 w 541"/>
                <a:gd name="T63" fmla="*/ 19 h 145"/>
                <a:gd name="T64" fmla="*/ 16 w 541"/>
                <a:gd name="T65" fmla="*/ 21 h 145"/>
                <a:gd name="T66" fmla="*/ 19 w 541"/>
                <a:gd name="T67" fmla="*/ 23 h 145"/>
                <a:gd name="T68" fmla="*/ 23 w 541"/>
                <a:gd name="T69" fmla="*/ 25 h 145"/>
                <a:gd name="T70" fmla="*/ 26 w 541"/>
                <a:gd name="T71" fmla="*/ 26 h 145"/>
                <a:gd name="T72" fmla="*/ 29 w 541"/>
                <a:gd name="T73" fmla="*/ 27 h 145"/>
                <a:gd name="T74" fmla="*/ 33 w 541"/>
                <a:gd name="T75" fmla="*/ 28 h 145"/>
                <a:gd name="T76" fmla="*/ 37 w 541"/>
                <a:gd name="T77" fmla="*/ 29 h 145"/>
                <a:gd name="T78" fmla="*/ 40 w 541"/>
                <a:gd name="T79" fmla="*/ 29 h 145"/>
                <a:gd name="T80" fmla="*/ 44 w 541"/>
                <a:gd name="T81" fmla="*/ 29 h 145"/>
                <a:gd name="T82" fmla="*/ 47 w 541"/>
                <a:gd name="T83" fmla="*/ 29 h 145"/>
                <a:gd name="T84" fmla="*/ 51 w 541"/>
                <a:gd name="T85" fmla="*/ 29 h 145"/>
                <a:gd name="T86" fmla="*/ 58 w 541"/>
                <a:gd name="T87" fmla="*/ 28 h 145"/>
                <a:gd name="T88" fmla="*/ 66 w 541"/>
                <a:gd name="T89" fmla="*/ 27 h 145"/>
                <a:gd name="T90" fmla="*/ 73 w 541"/>
                <a:gd name="T91" fmla="*/ 25 h 145"/>
                <a:gd name="T92" fmla="*/ 81 w 541"/>
                <a:gd name="T93" fmla="*/ 23 h 145"/>
                <a:gd name="T94" fmla="*/ 88 w 541"/>
                <a:gd name="T95" fmla="*/ 21 h 145"/>
                <a:gd name="T96" fmla="*/ 95 w 541"/>
                <a:gd name="T97" fmla="*/ 19 h 145"/>
                <a:gd name="T98" fmla="*/ 101 w 541"/>
                <a:gd name="T99" fmla="*/ 16 h 145"/>
                <a:gd name="T100" fmla="*/ 108 w 541"/>
                <a:gd name="T101" fmla="*/ 13 h 145"/>
                <a:gd name="T102" fmla="*/ 108 w 541"/>
                <a:gd name="T103" fmla="*/ 13 h 145"/>
                <a:gd name="T104" fmla="*/ 105 w 541"/>
                <a:gd name="T105" fmla="*/ 6 h 1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41"/>
                <a:gd name="T160" fmla="*/ 0 h 145"/>
                <a:gd name="T161" fmla="*/ 541 w 541"/>
                <a:gd name="T162" fmla="*/ 145 h 14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41" h="145">
                  <a:moveTo>
                    <a:pt x="524" y="30"/>
                  </a:moveTo>
                  <a:lnTo>
                    <a:pt x="525" y="30"/>
                  </a:lnTo>
                  <a:lnTo>
                    <a:pt x="493" y="42"/>
                  </a:lnTo>
                  <a:lnTo>
                    <a:pt x="461" y="55"/>
                  </a:lnTo>
                  <a:lnTo>
                    <a:pt x="426" y="67"/>
                  </a:lnTo>
                  <a:lnTo>
                    <a:pt x="392" y="78"/>
                  </a:lnTo>
                  <a:lnTo>
                    <a:pt x="357" y="87"/>
                  </a:lnTo>
                  <a:lnTo>
                    <a:pt x="323" y="95"/>
                  </a:lnTo>
                  <a:lnTo>
                    <a:pt x="287" y="101"/>
                  </a:lnTo>
                  <a:lnTo>
                    <a:pt x="253" y="105"/>
                  </a:lnTo>
                  <a:lnTo>
                    <a:pt x="237" y="105"/>
                  </a:lnTo>
                  <a:lnTo>
                    <a:pt x="221" y="105"/>
                  </a:lnTo>
                  <a:lnTo>
                    <a:pt x="204" y="105"/>
                  </a:lnTo>
                  <a:lnTo>
                    <a:pt x="188" y="102"/>
                  </a:lnTo>
                  <a:lnTo>
                    <a:pt x="173" y="100"/>
                  </a:lnTo>
                  <a:lnTo>
                    <a:pt x="158" y="97"/>
                  </a:lnTo>
                  <a:lnTo>
                    <a:pt x="143" y="92"/>
                  </a:lnTo>
                  <a:lnTo>
                    <a:pt x="129" y="87"/>
                  </a:lnTo>
                  <a:lnTo>
                    <a:pt x="115" y="80"/>
                  </a:lnTo>
                  <a:lnTo>
                    <a:pt x="102" y="73"/>
                  </a:lnTo>
                  <a:lnTo>
                    <a:pt x="90" y="63"/>
                  </a:lnTo>
                  <a:lnTo>
                    <a:pt x="77" y="54"/>
                  </a:lnTo>
                  <a:lnTo>
                    <a:pt x="65" y="43"/>
                  </a:lnTo>
                  <a:lnTo>
                    <a:pt x="54" y="30"/>
                  </a:lnTo>
                  <a:lnTo>
                    <a:pt x="43" y="16"/>
                  </a:lnTo>
                  <a:lnTo>
                    <a:pt x="34" y="0"/>
                  </a:lnTo>
                  <a:lnTo>
                    <a:pt x="0" y="20"/>
                  </a:lnTo>
                  <a:lnTo>
                    <a:pt x="10" y="39"/>
                  </a:lnTo>
                  <a:lnTo>
                    <a:pt x="23" y="55"/>
                  </a:lnTo>
                  <a:lnTo>
                    <a:pt x="36" y="70"/>
                  </a:lnTo>
                  <a:lnTo>
                    <a:pt x="51" y="83"/>
                  </a:lnTo>
                  <a:lnTo>
                    <a:pt x="65" y="95"/>
                  </a:lnTo>
                  <a:lnTo>
                    <a:pt x="80" y="106"/>
                  </a:lnTo>
                  <a:lnTo>
                    <a:pt x="97" y="116"/>
                  </a:lnTo>
                  <a:lnTo>
                    <a:pt x="114" y="124"/>
                  </a:lnTo>
                  <a:lnTo>
                    <a:pt x="130" y="130"/>
                  </a:lnTo>
                  <a:lnTo>
                    <a:pt x="147" y="136"/>
                  </a:lnTo>
                  <a:lnTo>
                    <a:pt x="165" y="139"/>
                  </a:lnTo>
                  <a:lnTo>
                    <a:pt x="183" y="143"/>
                  </a:lnTo>
                  <a:lnTo>
                    <a:pt x="200" y="144"/>
                  </a:lnTo>
                  <a:lnTo>
                    <a:pt x="219" y="145"/>
                  </a:lnTo>
                  <a:lnTo>
                    <a:pt x="237" y="145"/>
                  </a:lnTo>
                  <a:lnTo>
                    <a:pt x="256" y="145"/>
                  </a:lnTo>
                  <a:lnTo>
                    <a:pt x="293" y="142"/>
                  </a:lnTo>
                  <a:lnTo>
                    <a:pt x="330" y="135"/>
                  </a:lnTo>
                  <a:lnTo>
                    <a:pt x="367" y="126"/>
                  </a:lnTo>
                  <a:lnTo>
                    <a:pt x="404" y="117"/>
                  </a:lnTo>
                  <a:lnTo>
                    <a:pt x="439" y="105"/>
                  </a:lnTo>
                  <a:lnTo>
                    <a:pt x="475" y="93"/>
                  </a:lnTo>
                  <a:lnTo>
                    <a:pt x="508" y="80"/>
                  </a:lnTo>
                  <a:lnTo>
                    <a:pt x="540" y="67"/>
                  </a:lnTo>
                  <a:lnTo>
                    <a:pt x="541" y="66"/>
                  </a:lnTo>
                  <a:lnTo>
                    <a:pt x="524" y="3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87" name="Freeform 16"/>
            <p:cNvSpPr>
              <a:spLocks/>
            </p:cNvSpPr>
            <p:nvPr/>
          </p:nvSpPr>
          <p:spPr bwMode="auto">
            <a:xfrm>
              <a:off x="1665" y="2612"/>
              <a:ext cx="36" cy="29"/>
            </a:xfrm>
            <a:custGeom>
              <a:avLst/>
              <a:gdLst>
                <a:gd name="T0" fmla="*/ 32 w 183"/>
                <a:gd name="T1" fmla="*/ 0 h 141"/>
                <a:gd name="T2" fmla="*/ 28 w 183"/>
                <a:gd name="T3" fmla="*/ 3 h 141"/>
                <a:gd name="T4" fmla="*/ 24 w 183"/>
                <a:gd name="T5" fmla="*/ 6 h 141"/>
                <a:gd name="T6" fmla="*/ 19 w 183"/>
                <a:gd name="T7" fmla="*/ 8 h 141"/>
                <a:gd name="T8" fmla="*/ 16 w 183"/>
                <a:gd name="T9" fmla="*/ 11 h 141"/>
                <a:gd name="T10" fmla="*/ 12 w 183"/>
                <a:gd name="T11" fmla="*/ 14 h 141"/>
                <a:gd name="T12" fmla="*/ 8 w 183"/>
                <a:gd name="T13" fmla="*/ 17 h 141"/>
                <a:gd name="T14" fmla="*/ 4 w 183"/>
                <a:gd name="T15" fmla="*/ 19 h 141"/>
                <a:gd name="T16" fmla="*/ 0 w 183"/>
                <a:gd name="T17" fmla="*/ 22 h 141"/>
                <a:gd name="T18" fmla="*/ 3 w 183"/>
                <a:gd name="T19" fmla="*/ 29 h 141"/>
                <a:gd name="T20" fmla="*/ 8 w 183"/>
                <a:gd name="T21" fmla="*/ 27 h 141"/>
                <a:gd name="T22" fmla="*/ 12 w 183"/>
                <a:gd name="T23" fmla="*/ 24 h 141"/>
                <a:gd name="T24" fmla="*/ 16 w 183"/>
                <a:gd name="T25" fmla="*/ 21 h 141"/>
                <a:gd name="T26" fmla="*/ 20 w 183"/>
                <a:gd name="T27" fmla="*/ 18 h 141"/>
                <a:gd name="T28" fmla="*/ 24 w 183"/>
                <a:gd name="T29" fmla="*/ 15 h 141"/>
                <a:gd name="T30" fmla="*/ 28 w 183"/>
                <a:gd name="T31" fmla="*/ 12 h 141"/>
                <a:gd name="T32" fmla="*/ 32 w 183"/>
                <a:gd name="T33" fmla="*/ 10 h 141"/>
                <a:gd name="T34" fmla="*/ 36 w 183"/>
                <a:gd name="T35" fmla="*/ 7 h 141"/>
                <a:gd name="T36" fmla="*/ 36 w 183"/>
                <a:gd name="T37" fmla="*/ 7 h 141"/>
                <a:gd name="T38" fmla="*/ 32 w 183"/>
                <a:gd name="T39" fmla="*/ 0 h 14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3"/>
                <a:gd name="T61" fmla="*/ 0 h 141"/>
                <a:gd name="T62" fmla="*/ 183 w 183"/>
                <a:gd name="T63" fmla="*/ 141 h 14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3" h="141">
                  <a:moveTo>
                    <a:pt x="164" y="0"/>
                  </a:moveTo>
                  <a:lnTo>
                    <a:pt x="141" y="14"/>
                  </a:lnTo>
                  <a:lnTo>
                    <a:pt x="120" y="27"/>
                  </a:lnTo>
                  <a:lnTo>
                    <a:pt x="98" y="41"/>
                  </a:lnTo>
                  <a:lnTo>
                    <a:pt x="79" y="54"/>
                  </a:lnTo>
                  <a:lnTo>
                    <a:pt x="59" y="68"/>
                  </a:lnTo>
                  <a:lnTo>
                    <a:pt x="40" y="81"/>
                  </a:lnTo>
                  <a:lnTo>
                    <a:pt x="20" y="94"/>
                  </a:lnTo>
                  <a:lnTo>
                    <a:pt x="0" y="105"/>
                  </a:lnTo>
                  <a:lnTo>
                    <a:pt x="17" y="141"/>
                  </a:lnTo>
                  <a:lnTo>
                    <a:pt x="40" y="129"/>
                  </a:lnTo>
                  <a:lnTo>
                    <a:pt x="61" y="116"/>
                  </a:lnTo>
                  <a:lnTo>
                    <a:pt x="83" y="101"/>
                  </a:lnTo>
                  <a:lnTo>
                    <a:pt x="102" y="87"/>
                  </a:lnTo>
                  <a:lnTo>
                    <a:pt x="122" y="73"/>
                  </a:lnTo>
                  <a:lnTo>
                    <a:pt x="141" y="60"/>
                  </a:lnTo>
                  <a:lnTo>
                    <a:pt x="161" y="48"/>
                  </a:lnTo>
                  <a:lnTo>
                    <a:pt x="181" y="36"/>
                  </a:lnTo>
                  <a:lnTo>
                    <a:pt x="183" y="36"/>
                  </a:lnTo>
                  <a:lnTo>
                    <a:pt x="164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88" name="Freeform 17"/>
            <p:cNvSpPr>
              <a:spLocks/>
            </p:cNvSpPr>
            <p:nvPr/>
          </p:nvSpPr>
          <p:spPr bwMode="auto">
            <a:xfrm>
              <a:off x="1698" y="2577"/>
              <a:ext cx="71" cy="43"/>
            </a:xfrm>
            <a:custGeom>
              <a:avLst/>
              <a:gdLst>
                <a:gd name="T0" fmla="*/ 67 w 356"/>
                <a:gd name="T1" fmla="*/ 0 h 215"/>
                <a:gd name="T2" fmla="*/ 67 w 356"/>
                <a:gd name="T3" fmla="*/ 0 h 215"/>
                <a:gd name="T4" fmla="*/ 58 w 356"/>
                <a:gd name="T5" fmla="*/ 5 h 215"/>
                <a:gd name="T6" fmla="*/ 50 w 356"/>
                <a:gd name="T7" fmla="*/ 10 h 215"/>
                <a:gd name="T8" fmla="*/ 42 w 356"/>
                <a:gd name="T9" fmla="*/ 14 h 215"/>
                <a:gd name="T10" fmla="*/ 34 w 356"/>
                <a:gd name="T11" fmla="*/ 19 h 215"/>
                <a:gd name="T12" fmla="*/ 25 w 356"/>
                <a:gd name="T13" fmla="*/ 23 h 215"/>
                <a:gd name="T14" fmla="*/ 17 w 356"/>
                <a:gd name="T15" fmla="*/ 27 h 215"/>
                <a:gd name="T16" fmla="*/ 8 w 356"/>
                <a:gd name="T17" fmla="*/ 32 h 215"/>
                <a:gd name="T18" fmla="*/ 0 w 356"/>
                <a:gd name="T19" fmla="*/ 36 h 215"/>
                <a:gd name="T20" fmla="*/ 4 w 356"/>
                <a:gd name="T21" fmla="*/ 43 h 215"/>
                <a:gd name="T22" fmla="*/ 12 w 356"/>
                <a:gd name="T23" fmla="*/ 39 h 215"/>
                <a:gd name="T24" fmla="*/ 20 w 356"/>
                <a:gd name="T25" fmla="*/ 34 h 215"/>
                <a:gd name="T26" fmla="*/ 29 w 356"/>
                <a:gd name="T27" fmla="*/ 30 h 215"/>
                <a:gd name="T28" fmla="*/ 37 w 356"/>
                <a:gd name="T29" fmla="*/ 26 h 215"/>
                <a:gd name="T30" fmla="*/ 46 w 356"/>
                <a:gd name="T31" fmla="*/ 21 h 215"/>
                <a:gd name="T32" fmla="*/ 54 w 356"/>
                <a:gd name="T33" fmla="*/ 17 h 215"/>
                <a:gd name="T34" fmla="*/ 62 w 356"/>
                <a:gd name="T35" fmla="*/ 12 h 215"/>
                <a:gd name="T36" fmla="*/ 71 w 356"/>
                <a:gd name="T37" fmla="*/ 7 h 215"/>
                <a:gd name="T38" fmla="*/ 71 w 356"/>
                <a:gd name="T39" fmla="*/ 7 h 215"/>
                <a:gd name="T40" fmla="*/ 67 w 356"/>
                <a:gd name="T41" fmla="*/ 0 h 2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6"/>
                <a:gd name="T64" fmla="*/ 0 h 215"/>
                <a:gd name="T65" fmla="*/ 356 w 356"/>
                <a:gd name="T66" fmla="*/ 215 h 2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6" h="215">
                  <a:moveTo>
                    <a:pt x="335" y="0"/>
                  </a:moveTo>
                  <a:lnTo>
                    <a:pt x="335" y="1"/>
                  </a:lnTo>
                  <a:lnTo>
                    <a:pt x="293" y="25"/>
                  </a:lnTo>
                  <a:lnTo>
                    <a:pt x="252" y="49"/>
                  </a:lnTo>
                  <a:lnTo>
                    <a:pt x="210" y="71"/>
                  </a:lnTo>
                  <a:lnTo>
                    <a:pt x="168" y="93"/>
                  </a:lnTo>
                  <a:lnTo>
                    <a:pt x="126" y="114"/>
                  </a:lnTo>
                  <a:lnTo>
                    <a:pt x="84" y="136"/>
                  </a:lnTo>
                  <a:lnTo>
                    <a:pt x="41" y="158"/>
                  </a:lnTo>
                  <a:lnTo>
                    <a:pt x="0" y="179"/>
                  </a:lnTo>
                  <a:lnTo>
                    <a:pt x="19" y="215"/>
                  </a:lnTo>
                  <a:lnTo>
                    <a:pt x="60" y="194"/>
                  </a:lnTo>
                  <a:lnTo>
                    <a:pt x="102" y="171"/>
                  </a:lnTo>
                  <a:lnTo>
                    <a:pt x="145" y="150"/>
                  </a:lnTo>
                  <a:lnTo>
                    <a:pt x="186" y="128"/>
                  </a:lnTo>
                  <a:lnTo>
                    <a:pt x="229" y="107"/>
                  </a:lnTo>
                  <a:lnTo>
                    <a:pt x="271" y="83"/>
                  </a:lnTo>
                  <a:lnTo>
                    <a:pt x="313" y="61"/>
                  </a:lnTo>
                  <a:lnTo>
                    <a:pt x="356" y="36"/>
                  </a:lnTo>
                  <a:lnTo>
                    <a:pt x="355" y="36"/>
                  </a:lnTo>
                  <a:lnTo>
                    <a:pt x="335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89" name="Freeform 18"/>
            <p:cNvSpPr>
              <a:spLocks/>
            </p:cNvSpPr>
            <p:nvPr/>
          </p:nvSpPr>
          <p:spPr bwMode="auto">
            <a:xfrm>
              <a:off x="1765" y="2489"/>
              <a:ext cx="130" cy="95"/>
            </a:xfrm>
            <a:custGeom>
              <a:avLst/>
              <a:gdLst>
                <a:gd name="T0" fmla="*/ 125 w 651"/>
                <a:gd name="T1" fmla="*/ 0 h 475"/>
                <a:gd name="T2" fmla="*/ 125 w 651"/>
                <a:gd name="T3" fmla="*/ 0 h 475"/>
                <a:gd name="T4" fmla="*/ 109 w 651"/>
                <a:gd name="T5" fmla="*/ 11 h 475"/>
                <a:gd name="T6" fmla="*/ 94 w 651"/>
                <a:gd name="T7" fmla="*/ 22 h 475"/>
                <a:gd name="T8" fmla="*/ 78 w 651"/>
                <a:gd name="T9" fmla="*/ 34 h 475"/>
                <a:gd name="T10" fmla="*/ 64 w 651"/>
                <a:gd name="T11" fmla="*/ 45 h 475"/>
                <a:gd name="T12" fmla="*/ 48 w 651"/>
                <a:gd name="T13" fmla="*/ 56 h 475"/>
                <a:gd name="T14" fmla="*/ 33 w 651"/>
                <a:gd name="T15" fmla="*/ 67 h 475"/>
                <a:gd name="T16" fmla="*/ 25 w 651"/>
                <a:gd name="T17" fmla="*/ 72 h 475"/>
                <a:gd name="T18" fmla="*/ 17 w 651"/>
                <a:gd name="T19" fmla="*/ 78 h 475"/>
                <a:gd name="T20" fmla="*/ 9 w 651"/>
                <a:gd name="T21" fmla="*/ 83 h 475"/>
                <a:gd name="T22" fmla="*/ 0 w 651"/>
                <a:gd name="T23" fmla="*/ 88 h 475"/>
                <a:gd name="T24" fmla="*/ 4 w 651"/>
                <a:gd name="T25" fmla="*/ 95 h 475"/>
                <a:gd name="T26" fmla="*/ 13 w 651"/>
                <a:gd name="T27" fmla="*/ 90 h 475"/>
                <a:gd name="T28" fmla="*/ 21 w 651"/>
                <a:gd name="T29" fmla="*/ 84 h 475"/>
                <a:gd name="T30" fmla="*/ 29 w 651"/>
                <a:gd name="T31" fmla="*/ 79 h 475"/>
                <a:gd name="T32" fmla="*/ 38 w 651"/>
                <a:gd name="T33" fmla="*/ 74 h 475"/>
                <a:gd name="T34" fmla="*/ 53 w 651"/>
                <a:gd name="T35" fmla="*/ 63 h 475"/>
                <a:gd name="T36" fmla="*/ 68 w 651"/>
                <a:gd name="T37" fmla="*/ 52 h 475"/>
                <a:gd name="T38" fmla="*/ 83 w 651"/>
                <a:gd name="T39" fmla="*/ 40 h 475"/>
                <a:gd name="T40" fmla="*/ 99 w 651"/>
                <a:gd name="T41" fmla="*/ 29 h 475"/>
                <a:gd name="T42" fmla="*/ 114 w 651"/>
                <a:gd name="T43" fmla="*/ 18 h 475"/>
                <a:gd name="T44" fmla="*/ 130 w 651"/>
                <a:gd name="T45" fmla="*/ 7 h 475"/>
                <a:gd name="T46" fmla="*/ 130 w 651"/>
                <a:gd name="T47" fmla="*/ 6 h 475"/>
                <a:gd name="T48" fmla="*/ 125 w 651"/>
                <a:gd name="T49" fmla="*/ 0 h 4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51"/>
                <a:gd name="T76" fmla="*/ 0 h 475"/>
                <a:gd name="T77" fmla="*/ 651 w 651"/>
                <a:gd name="T78" fmla="*/ 475 h 4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51" h="475">
                  <a:moveTo>
                    <a:pt x="626" y="0"/>
                  </a:moveTo>
                  <a:lnTo>
                    <a:pt x="627" y="0"/>
                  </a:lnTo>
                  <a:lnTo>
                    <a:pt x="548" y="57"/>
                  </a:lnTo>
                  <a:lnTo>
                    <a:pt x="469" y="112"/>
                  </a:lnTo>
                  <a:lnTo>
                    <a:pt x="393" y="169"/>
                  </a:lnTo>
                  <a:lnTo>
                    <a:pt x="318" y="226"/>
                  </a:lnTo>
                  <a:lnTo>
                    <a:pt x="242" y="281"/>
                  </a:lnTo>
                  <a:lnTo>
                    <a:pt x="165" y="336"/>
                  </a:lnTo>
                  <a:lnTo>
                    <a:pt x="125" y="362"/>
                  </a:lnTo>
                  <a:lnTo>
                    <a:pt x="84" y="389"/>
                  </a:lnTo>
                  <a:lnTo>
                    <a:pt x="43" y="414"/>
                  </a:lnTo>
                  <a:lnTo>
                    <a:pt x="0" y="439"/>
                  </a:lnTo>
                  <a:lnTo>
                    <a:pt x="20" y="475"/>
                  </a:lnTo>
                  <a:lnTo>
                    <a:pt x="64" y="449"/>
                  </a:lnTo>
                  <a:lnTo>
                    <a:pt x="106" y="422"/>
                  </a:lnTo>
                  <a:lnTo>
                    <a:pt x="147" y="396"/>
                  </a:lnTo>
                  <a:lnTo>
                    <a:pt x="188" y="369"/>
                  </a:lnTo>
                  <a:lnTo>
                    <a:pt x="266" y="314"/>
                  </a:lnTo>
                  <a:lnTo>
                    <a:pt x="342" y="259"/>
                  </a:lnTo>
                  <a:lnTo>
                    <a:pt x="418" y="201"/>
                  </a:lnTo>
                  <a:lnTo>
                    <a:pt x="494" y="146"/>
                  </a:lnTo>
                  <a:lnTo>
                    <a:pt x="570" y="89"/>
                  </a:lnTo>
                  <a:lnTo>
                    <a:pt x="650" y="33"/>
                  </a:lnTo>
                  <a:lnTo>
                    <a:pt x="651" y="32"/>
                  </a:lnTo>
                  <a:lnTo>
                    <a:pt x="626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90" name="Freeform 19"/>
            <p:cNvSpPr>
              <a:spLocks/>
            </p:cNvSpPr>
            <p:nvPr/>
          </p:nvSpPr>
          <p:spPr bwMode="auto">
            <a:xfrm>
              <a:off x="1890" y="2406"/>
              <a:ext cx="145" cy="89"/>
            </a:xfrm>
            <a:custGeom>
              <a:avLst/>
              <a:gdLst>
                <a:gd name="T0" fmla="*/ 141 w 726"/>
                <a:gd name="T1" fmla="*/ 0 h 445"/>
                <a:gd name="T2" fmla="*/ 123 w 726"/>
                <a:gd name="T3" fmla="*/ 10 h 445"/>
                <a:gd name="T4" fmla="*/ 104 w 726"/>
                <a:gd name="T5" fmla="*/ 20 h 445"/>
                <a:gd name="T6" fmla="*/ 86 w 726"/>
                <a:gd name="T7" fmla="*/ 29 h 445"/>
                <a:gd name="T8" fmla="*/ 69 w 726"/>
                <a:gd name="T9" fmla="*/ 39 h 445"/>
                <a:gd name="T10" fmla="*/ 60 w 726"/>
                <a:gd name="T11" fmla="*/ 44 h 445"/>
                <a:gd name="T12" fmla="*/ 51 w 726"/>
                <a:gd name="T13" fmla="*/ 49 h 445"/>
                <a:gd name="T14" fmla="*/ 42 w 726"/>
                <a:gd name="T15" fmla="*/ 54 h 445"/>
                <a:gd name="T16" fmla="*/ 34 w 726"/>
                <a:gd name="T17" fmla="*/ 59 h 445"/>
                <a:gd name="T18" fmla="*/ 25 w 726"/>
                <a:gd name="T19" fmla="*/ 65 h 445"/>
                <a:gd name="T20" fmla="*/ 17 w 726"/>
                <a:gd name="T21" fmla="*/ 71 h 445"/>
                <a:gd name="T22" fmla="*/ 8 w 726"/>
                <a:gd name="T23" fmla="*/ 77 h 445"/>
                <a:gd name="T24" fmla="*/ 0 w 726"/>
                <a:gd name="T25" fmla="*/ 83 h 445"/>
                <a:gd name="T26" fmla="*/ 5 w 726"/>
                <a:gd name="T27" fmla="*/ 89 h 445"/>
                <a:gd name="T28" fmla="*/ 13 w 726"/>
                <a:gd name="T29" fmla="*/ 83 h 445"/>
                <a:gd name="T30" fmla="*/ 21 w 726"/>
                <a:gd name="T31" fmla="*/ 77 h 445"/>
                <a:gd name="T32" fmla="*/ 29 w 726"/>
                <a:gd name="T33" fmla="*/ 72 h 445"/>
                <a:gd name="T34" fmla="*/ 38 w 726"/>
                <a:gd name="T35" fmla="*/ 66 h 445"/>
                <a:gd name="T36" fmla="*/ 47 w 726"/>
                <a:gd name="T37" fmla="*/ 61 h 445"/>
                <a:gd name="T38" fmla="*/ 55 w 726"/>
                <a:gd name="T39" fmla="*/ 56 h 445"/>
                <a:gd name="T40" fmla="*/ 64 w 726"/>
                <a:gd name="T41" fmla="*/ 51 h 445"/>
                <a:gd name="T42" fmla="*/ 73 w 726"/>
                <a:gd name="T43" fmla="*/ 46 h 445"/>
                <a:gd name="T44" fmla="*/ 90 w 726"/>
                <a:gd name="T45" fmla="*/ 36 h 445"/>
                <a:gd name="T46" fmla="*/ 108 w 726"/>
                <a:gd name="T47" fmla="*/ 27 h 445"/>
                <a:gd name="T48" fmla="*/ 127 w 726"/>
                <a:gd name="T49" fmla="*/ 17 h 445"/>
                <a:gd name="T50" fmla="*/ 145 w 726"/>
                <a:gd name="T51" fmla="*/ 7 h 445"/>
                <a:gd name="T52" fmla="*/ 145 w 726"/>
                <a:gd name="T53" fmla="*/ 7 h 445"/>
                <a:gd name="T54" fmla="*/ 141 w 726"/>
                <a:gd name="T55" fmla="*/ 0 h 44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726"/>
                <a:gd name="T85" fmla="*/ 0 h 445"/>
                <a:gd name="T86" fmla="*/ 726 w 726"/>
                <a:gd name="T87" fmla="*/ 445 h 44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726" h="445">
                  <a:moveTo>
                    <a:pt x="706" y="0"/>
                  </a:moveTo>
                  <a:lnTo>
                    <a:pt x="614" y="49"/>
                  </a:lnTo>
                  <a:lnTo>
                    <a:pt x="523" y="98"/>
                  </a:lnTo>
                  <a:lnTo>
                    <a:pt x="433" y="146"/>
                  </a:lnTo>
                  <a:lnTo>
                    <a:pt x="344" y="194"/>
                  </a:lnTo>
                  <a:lnTo>
                    <a:pt x="300" y="219"/>
                  </a:lnTo>
                  <a:lnTo>
                    <a:pt x="256" y="245"/>
                  </a:lnTo>
                  <a:lnTo>
                    <a:pt x="212" y="271"/>
                  </a:lnTo>
                  <a:lnTo>
                    <a:pt x="169" y="297"/>
                  </a:lnTo>
                  <a:lnTo>
                    <a:pt x="126" y="325"/>
                  </a:lnTo>
                  <a:lnTo>
                    <a:pt x="83" y="353"/>
                  </a:lnTo>
                  <a:lnTo>
                    <a:pt x="42" y="383"/>
                  </a:lnTo>
                  <a:lnTo>
                    <a:pt x="0" y="413"/>
                  </a:lnTo>
                  <a:lnTo>
                    <a:pt x="25" y="445"/>
                  </a:lnTo>
                  <a:lnTo>
                    <a:pt x="65" y="415"/>
                  </a:lnTo>
                  <a:lnTo>
                    <a:pt x="106" y="386"/>
                  </a:lnTo>
                  <a:lnTo>
                    <a:pt x="147" y="358"/>
                  </a:lnTo>
                  <a:lnTo>
                    <a:pt x="190" y="332"/>
                  </a:lnTo>
                  <a:lnTo>
                    <a:pt x="233" y="304"/>
                  </a:lnTo>
                  <a:lnTo>
                    <a:pt x="276" y="279"/>
                  </a:lnTo>
                  <a:lnTo>
                    <a:pt x="319" y="255"/>
                  </a:lnTo>
                  <a:lnTo>
                    <a:pt x="363" y="230"/>
                  </a:lnTo>
                  <a:lnTo>
                    <a:pt x="452" y="181"/>
                  </a:lnTo>
                  <a:lnTo>
                    <a:pt x="542" y="133"/>
                  </a:lnTo>
                  <a:lnTo>
                    <a:pt x="634" y="85"/>
                  </a:lnTo>
                  <a:lnTo>
                    <a:pt x="725" y="35"/>
                  </a:lnTo>
                  <a:lnTo>
                    <a:pt x="726" y="35"/>
                  </a:lnTo>
                  <a:lnTo>
                    <a:pt x="706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91" name="Freeform 20"/>
            <p:cNvSpPr>
              <a:spLocks/>
            </p:cNvSpPr>
            <p:nvPr/>
          </p:nvSpPr>
          <p:spPr bwMode="auto">
            <a:xfrm>
              <a:off x="2031" y="2311"/>
              <a:ext cx="69" cy="102"/>
            </a:xfrm>
            <a:custGeom>
              <a:avLst/>
              <a:gdLst>
                <a:gd name="T0" fmla="*/ 67 w 346"/>
                <a:gd name="T1" fmla="*/ 5 h 513"/>
                <a:gd name="T2" fmla="*/ 59 w 346"/>
                <a:gd name="T3" fmla="*/ 8 h 513"/>
                <a:gd name="T4" fmla="*/ 60 w 346"/>
                <a:gd name="T5" fmla="*/ 11 h 513"/>
                <a:gd name="T6" fmla="*/ 61 w 346"/>
                <a:gd name="T7" fmla="*/ 15 h 513"/>
                <a:gd name="T8" fmla="*/ 61 w 346"/>
                <a:gd name="T9" fmla="*/ 18 h 513"/>
                <a:gd name="T10" fmla="*/ 61 w 346"/>
                <a:gd name="T11" fmla="*/ 21 h 513"/>
                <a:gd name="T12" fmla="*/ 61 w 346"/>
                <a:gd name="T13" fmla="*/ 25 h 513"/>
                <a:gd name="T14" fmla="*/ 61 w 346"/>
                <a:gd name="T15" fmla="*/ 28 h 513"/>
                <a:gd name="T16" fmla="*/ 60 w 346"/>
                <a:gd name="T17" fmla="*/ 31 h 513"/>
                <a:gd name="T18" fmla="*/ 59 w 346"/>
                <a:gd name="T19" fmla="*/ 34 h 513"/>
                <a:gd name="T20" fmla="*/ 58 w 346"/>
                <a:gd name="T21" fmla="*/ 37 h 513"/>
                <a:gd name="T22" fmla="*/ 57 w 346"/>
                <a:gd name="T23" fmla="*/ 41 h 513"/>
                <a:gd name="T24" fmla="*/ 56 w 346"/>
                <a:gd name="T25" fmla="*/ 44 h 513"/>
                <a:gd name="T26" fmla="*/ 54 w 346"/>
                <a:gd name="T27" fmla="*/ 47 h 513"/>
                <a:gd name="T28" fmla="*/ 53 w 346"/>
                <a:gd name="T29" fmla="*/ 50 h 513"/>
                <a:gd name="T30" fmla="*/ 51 w 346"/>
                <a:gd name="T31" fmla="*/ 52 h 513"/>
                <a:gd name="T32" fmla="*/ 49 w 346"/>
                <a:gd name="T33" fmla="*/ 55 h 513"/>
                <a:gd name="T34" fmla="*/ 47 w 346"/>
                <a:gd name="T35" fmla="*/ 58 h 513"/>
                <a:gd name="T36" fmla="*/ 45 w 346"/>
                <a:gd name="T37" fmla="*/ 61 h 513"/>
                <a:gd name="T38" fmla="*/ 43 w 346"/>
                <a:gd name="T39" fmla="*/ 63 h 513"/>
                <a:gd name="T40" fmla="*/ 40 w 346"/>
                <a:gd name="T41" fmla="*/ 66 h 513"/>
                <a:gd name="T42" fmla="*/ 38 w 346"/>
                <a:gd name="T43" fmla="*/ 68 h 513"/>
                <a:gd name="T44" fmla="*/ 32 w 346"/>
                <a:gd name="T45" fmla="*/ 73 h 513"/>
                <a:gd name="T46" fmla="*/ 26 w 346"/>
                <a:gd name="T47" fmla="*/ 78 h 513"/>
                <a:gd name="T48" fmla="*/ 20 w 346"/>
                <a:gd name="T49" fmla="*/ 83 h 513"/>
                <a:gd name="T50" fmla="*/ 14 w 346"/>
                <a:gd name="T51" fmla="*/ 87 h 513"/>
                <a:gd name="T52" fmla="*/ 7 w 346"/>
                <a:gd name="T53" fmla="*/ 91 h 513"/>
                <a:gd name="T54" fmla="*/ 0 w 346"/>
                <a:gd name="T55" fmla="*/ 95 h 513"/>
                <a:gd name="T56" fmla="*/ 4 w 346"/>
                <a:gd name="T57" fmla="*/ 102 h 513"/>
                <a:gd name="T58" fmla="*/ 11 w 346"/>
                <a:gd name="T59" fmla="*/ 98 h 513"/>
                <a:gd name="T60" fmla="*/ 18 w 346"/>
                <a:gd name="T61" fmla="*/ 94 h 513"/>
                <a:gd name="T62" fmla="*/ 25 w 346"/>
                <a:gd name="T63" fmla="*/ 89 h 513"/>
                <a:gd name="T64" fmla="*/ 31 w 346"/>
                <a:gd name="T65" fmla="*/ 85 h 513"/>
                <a:gd name="T66" fmla="*/ 37 w 346"/>
                <a:gd name="T67" fmla="*/ 79 h 513"/>
                <a:gd name="T68" fmla="*/ 43 w 346"/>
                <a:gd name="T69" fmla="*/ 74 h 513"/>
                <a:gd name="T70" fmla="*/ 46 w 346"/>
                <a:gd name="T71" fmla="*/ 72 h 513"/>
                <a:gd name="T72" fmla="*/ 49 w 346"/>
                <a:gd name="T73" fmla="*/ 69 h 513"/>
                <a:gd name="T74" fmla="*/ 51 w 346"/>
                <a:gd name="T75" fmla="*/ 66 h 513"/>
                <a:gd name="T76" fmla="*/ 54 w 346"/>
                <a:gd name="T77" fmla="*/ 63 h 513"/>
                <a:gd name="T78" fmla="*/ 56 w 346"/>
                <a:gd name="T79" fmla="*/ 60 h 513"/>
                <a:gd name="T80" fmla="*/ 58 w 346"/>
                <a:gd name="T81" fmla="*/ 57 h 513"/>
                <a:gd name="T82" fmla="*/ 60 w 346"/>
                <a:gd name="T83" fmla="*/ 53 h 513"/>
                <a:gd name="T84" fmla="*/ 62 w 346"/>
                <a:gd name="T85" fmla="*/ 50 h 513"/>
                <a:gd name="T86" fmla="*/ 63 w 346"/>
                <a:gd name="T87" fmla="*/ 47 h 513"/>
                <a:gd name="T88" fmla="*/ 65 w 346"/>
                <a:gd name="T89" fmla="*/ 43 h 513"/>
                <a:gd name="T90" fmla="*/ 66 w 346"/>
                <a:gd name="T91" fmla="*/ 40 h 513"/>
                <a:gd name="T92" fmla="*/ 67 w 346"/>
                <a:gd name="T93" fmla="*/ 37 h 513"/>
                <a:gd name="T94" fmla="*/ 68 w 346"/>
                <a:gd name="T95" fmla="*/ 33 h 513"/>
                <a:gd name="T96" fmla="*/ 68 w 346"/>
                <a:gd name="T97" fmla="*/ 29 h 513"/>
                <a:gd name="T98" fmla="*/ 69 w 346"/>
                <a:gd name="T99" fmla="*/ 25 h 513"/>
                <a:gd name="T100" fmla="*/ 69 w 346"/>
                <a:gd name="T101" fmla="*/ 21 h 513"/>
                <a:gd name="T102" fmla="*/ 69 w 346"/>
                <a:gd name="T103" fmla="*/ 18 h 513"/>
                <a:gd name="T104" fmla="*/ 68 w 346"/>
                <a:gd name="T105" fmla="*/ 14 h 513"/>
                <a:gd name="T106" fmla="*/ 68 w 346"/>
                <a:gd name="T107" fmla="*/ 10 h 513"/>
                <a:gd name="T108" fmla="*/ 67 w 346"/>
                <a:gd name="T109" fmla="*/ 5 h 513"/>
                <a:gd name="T110" fmla="*/ 59 w 346"/>
                <a:gd name="T111" fmla="*/ 8 h 513"/>
                <a:gd name="T112" fmla="*/ 67 w 346"/>
                <a:gd name="T113" fmla="*/ 5 h 513"/>
                <a:gd name="T114" fmla="*/ 60 w 346"/>
                <a:gd name="T115" fmla="*/ 0 h 513"/>
                <a:gd name="T116" fmla="*/ 59 w 346"/>
                <a:gd name="T117" fmla="*/ 8 h 513"/>
                <a:gd name="T118" fmla="*/ 67 w 346"/>
                <a:gd name="T119" fmla="*/ 5 h 51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46"/>
                <a:gd name="T181" fmla="*/ 0 h 513"/>
                <a:gd name="T182" fmla="*/ 346 w 346"/>
                <a:gd name="T183" fmla="*/ 513 h 51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46" h="513">
                  <a:moveTo>
                    <a:pt x="336" y="27"/>
                  </a:moveTo>
                  <a:lnTo>
                    <a:pt x="297" y="38"/>
                  </a:lnTo>
                  <a:lnTo>
                    <a:pt x="301" y="55"/>
                  </a:lnTo>
                  <a:lnTo>
                    <a:pt x="304" y="73"/>
                  </a:lnTo>
                  <a:lnTo>
                    <a:pt x="305" y="91"/>
                  </a:lnTo>
                  <a:lnTo>
                    <a:pt x="305" y="108"/>
                  </a:lnTo>
                  <a:lnTo>
                    <a:pt x="305" y="124"/>
                  </a:lnTo>
                  <a:lnTo>
                    <a:pt x="304" y="141"/>
                  </a:lnTo>
                  <a:lnTo>
                    <a:pt x="301" y="158"/>
                  </a:lnTo>
                  <a:lnTo>
                    <a:pt x="297" y="173"/>
                  </a:lnTo>
                  <a:lnTo>
                    <a:pt x="292" y="188"/>
                  </a:lnTo>
                  <a:lnTo>
                    <a:pt x="288" y="204"/>
                  </a:lnTo>
                  <a:lnTo>
                    <a:pt x="280" y="219"/>
                  </a:lnTo>
                  <a:lnTo>
                    <a:pt x="273" y="234"/>
                  </a:lnTo>
                  <a:lnTo>
                    <a:pt x="266" y="249"/>
                  </a:lnTo>
                  <a:lnTo>
                    <a:pt x="257" y="263"/>
                  </a:lnTo>
                  <a:lnTo>
                    <a:pt x="247" y="278"/>
                  </a:lnTo>
                  <a:lnTo>
                    <a:pt x="237" y="291"/>
                  </a:lnTo>
                  <a:lnTo>
                    <a:pt x="226" y="305"/>
                  </a:lnTo>
                  <a:lnTo>
                    <a:pt x="214" y="318"/>
                  </a:lnTo>
                  <a:lnTo>
                    <a:pt x="202" y="331"/>
                  </a:lnTo>
                  <a:lnTo>
                    <a:pt x="189" y="344"/>
                  </a:lnTo>
                  <a:lnTo>
                    <a:pt x="162" y="369"/>
                  </a:lnTo>
                  <a:lnTo>
                    <a:pt x="132" y="393"/>
                  </a:lnTo>
                  <a:lnTo>
                    <a:pt x="101" y="415"/>
                  </a:lnTo>
                  <a:lnTo>
                    <a:pt x="68" y="438"/>
                  </a:lnTo>
                  <a:lnTo>
                    <a:pt x="34" y="458"/>
                  </a:lnTo>
                  <a:lnTo>
                    <a:pt x="0" y="478"/>
                  </a:lnTo>
                  <a:lnTo>
                    <a:pt x="20" y="513"/>
                  </a:lnTo>
                  <a:lnTo>
                    <a:pt x="55" y="493"/>
                  </a:lnTo>
                  <a:lnTo>
                    <a:pt x="89" y="471"/>
                  </a:lnTo>
                  <a:lnTo>
                    <a:pt x="124" y="449"/>
                  </a:lnTo>
                  <a:lnTo>
                    <a:pt x="156" y="425"/>
                  </a:lnTo>
                  <a:lnTo>
                    <a:pt x="188" y="399"/>
                  </a:lnTo>
                  <a:lnTo>
                    <a:pt x="216" y="373"/>
                  </a:lnTo>
                  <a:lnTo>
                    <a:pt x="231" y="360"/>
                  </a:lnTo>
                  <a:lnTo>
                    <a:pt x="244" y="345"/>
                  </a:lnTo>
                  <a:lnTo>
                    <a:pt x="257" y="330"/>
                  </a:lnTo>
                  <a:lnTo>
                    <a:pt x="269" y="316"/>
                  </a:lnTo>
                  <a:lnTo>
                    <a:pt x="280" y="300"/>
                  </a:lnTo>
                  <a:lnTo>
                    <a:pt x="291" y="285"/>
                  </a:lnTo>
                  <a:lnTo>
                    <a:pt x="301" y="269"/>
                  </a:lnTo>
                  <a:lnTo>
                    <a:pt x="310" y="253"/>
                  </a:lnTo>
                  <a:lnTo>
                    <a:pt x="317" y="236"/>
                  </a:lnTo>
                  <a:lnTo>
                    <a:pt x="324" y="218"/>
                  </a:lnTo>
                  <a:lnTo>
                    <a:pt x="332" y="202"/>
                  </a:lnTo>
                  <a:lnTo>
                    <a:pt x="336" y="184"/>
                  </a:lnTo>
                  <a:lnTo>
                    <a:pt x="341" y="165"/>
                  </a:lnTo>
                  <a:lnTo>
                    <a:pt x="343" y="146"/>
                  </a:lnTo>
                  <a:lnTo>
                    <a:pt x="346" y="127"/>
                  </a:lnTo>
                  <a:lnTo>
                    <a:pt x="346" y="108"/>
                  </a:lnTo>
                  <a:lnTo>
                    <a:pt x="346" y="89"/>
                  </a:lnTo>
                  <a:lnTo>
                    <a:pt x="343" y="68"/>
                  </a:lnTo>
                  <a:lnTo>
                    <a:pt x="340" y="48"/>
                  </a:lnTo>
                  <a:lnTo>
                    <a:pt x="336" y="27"/>
                  </a:lnTo>
                  <a:lnTo>
                    <a:pt x="297" y="38"/>
                  </a:lnTo>
                  <a:lnTo>
                    <a:pt x="336" y="27"/>
                  </a:lnTo>
                  <a:lnTo>
                    <a:pt x="299" y="0"/>
                  </a:lnTo>
                  <a:lnTo>
                    <a:pt x="297" y="38"/>
                  </a:lnTo>
                  <a:lnTo>
                    <a:pt x="336" y="27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92" name="Freeform 21"/>
            <p:cNvSpPr>
              <a:spLocks/>
            </p:cNvSpPr>
            <p:nvPr/>
          </p:nvSpPr>
          <p:spPr bwMode="auto">
            <a:xfrm>
              <a:off x="2090" y="2316"/>
              <a:ext cx="87" cy="26"/>
            </a:xfrm>
            <a:custGeom>
              <a:avLst/>
              <a:gdLst>
                <a:gd name="T0" fmla="*/ 84 w 432"/>
                <a:gd name="T1" fmla="*/ 6 h 129"/>
                <a:gd name="T2" fmla="*/ 84 w 432"/>
                <a:gd name="T3" fmla="*/ 6 h 129"/>
                <a:gd name="T4" fmla="*/ 80 w 432"/>
                <a:gd name="T5" fmla="*/ 8 h 129"/>
                <a:gd name="T6" fmla="*/ 75 w 432"/>
                <a:gd name="T7" fmla="*/ 10 h 129"/>
                <a:gd name="T8" fmla="*/ 69 w 432"/>
                <a:gd name="T9" fmla="*/ 12 h 129"/>
                <a:gd name="T10" fmla="*/ 64 w 432"/>
                <a:gd name="T11" fmla="*/ 13 h 129"/>
                <a:gd name="T12" fmla="*/ 58 w 432"/>
                <a:gd name="T13" fmla="*/ 15 h 129"/>
                <a:gd name="T14" fmla="*/ 52 w 432"/>
                <a:gd name="T15" fmla="*/ 16 h 129"/>
                <a:gd name="T16" fmla="*/ 46 w 432"/>
                <a:gd name="T17" fmla="*/ 18 h 129"/>
                <a:gd name="T18" fmla="*/ 40 w 432"/>
                <a:gd name="T19" fmla="*/ 18 h 129"/>
                <a:gd name="T20" fmla="*/ 37 w 432"/>
                <a:gd name="T21" fmla="*/ 18 h 129"/>
                <a:gd name="T22" fmla="*/ 34 w 432"/>
                <a:gd name="T23" fmla="*/ 18 h 129"/>
                <a:gd name="T24" fmla="*/ 31 w 432"/>
                <a:gd name="T25" fmla="*/ 18 h 129"/>
                <a:gd name="T26" fmla="*/ 29 w 432"/>
                <a:gd name="T27" fmla="*/ 18 h 129"/>
                <a:gd name="T28" fmla="*/ 26 w 432"/>
                <a:gd name="T29" fmla="*/ 17 h 129"/>
                <a:gd name="T30" fmla="*/ 24 w 432"/>
                <a:gd name="T31" fmla="*/ 17 h 129"/>
                <a:gd name="T32" fmla="*/ 21 w 432"/>
                <a:gd name="T33" fmla="*/ 16 h 129"/>
                <a:gd name="T34" fmla="*/ 19 w 432"/>
                <a:gd name="T35" fmla="*/ 15 h 129"/>
                <a:gd name="T36" fmla="*/ 17 w 432"/>
                <a:gd name="T37" fmla="*/ 14 h 129"/>
                <a:gd name="T38" fmla="*/ 16 w 432"/>
                <a:gd name="T39" fmla="*/ 12 h 129"/>
                <a:gd name="T40" fmla="*/ 14 w 432"/>
                <a:gd name="T41" fmla="*/ 11 h 129"/>
                <a:gd name="T42" fmla="*/ 12 w 432"/>
                <a:gd name="T43" fmla="*/ 9 h 129"/>
                <a:gd name="T44" fmla="*/ 11 w 432"/>
                <a:gd name="T45" fmla="*/ 7 h 129"/>
                <a:gd name="T46" fmla="*/ 10 w 432"/>
                <a:gd name="T47" fmla="*/ 5 h 129"/>
                <a:gd name="T48" fmla="*/ 9 w 432"/>
                <a:gd name="T49" fmla="*/ 3 h 129"/>
                <a:gd name="T50" fmla="*/ 8 w 432"/>
                <a:gd name="T51" fmla="*/ 0 h 129"/>
                <a:gd name="T52" fmla="*/ 0 w 432"/>
                <a:gd name="T53" fmla="*/ 2 h 129"/>
                <a:gd name="T54" fmla="*/ 1 w 432"/>
                <a:gd name="T55" fmla="*/ 5 h 129"/>
                <a:gd name="T56" fmla="*/ 2 w 432"/>
                <a:gd name="T57" fmla="*/ 9 h 129"/>
                <a:gd name="T58" fmla="*/ 4 w 432"/>
                <a:gd name="T59" fmla="*/ 12 h 129"/>
                <a:gd name="T60" fmla="*/ 6 w 432"/>
                <a:gd name="T61" fmla="*/ 14 h 129"/>
                <a:gd name="T62" fmla="*/ 8 w 432"/>
                <a:gd name="T63" fmla="*/ 17 h 129"/>
                <a:gd name="T64" fmla="*/ 10 w 432"/>
                <a:gd name="T65" fmla="*/ 19 h 129"/>
                <a:gd name="T66" fmla="*/ 13 w 432"/>
                <a:gd name="T67" fmla="*/ 21 h 129"/>
                <a:gd name="T68" fmla="*/ 16 w 432"/>
                <a:gd name="T69" fmla="*/ 22 h 129"/>
                <a:gd name="T70" fmla="*/ 19 w 432"/>
                <a:gd name="T71" fmla="*/ 23 h 129"/>
                <a:gd name="T72" fmla="*/ 21 w 432"/>
                <a:gd name="T73" fmla="*/ 24 h 129"/>
                <a:gd name="T74" fmla="*/ 24 w 432"/>
                <a:gd name="T75" fmla="*/ 25 h 129"/>
                <a:gd name="T76" fmla="*/ 28 w 432"/>
                <a:gd name="T77" fmla="*/ 26 h 129"/>
                <a:gd name="T78" fmla="*/ 31 w 432"/>
                <a:gd name="T79" fmla="*/ 26 h 129"/>
                <a:gd name="T80" fmla="*/ 34 w 432"/>
                <a:gd name="T81" fmla="*/ 26 h 129"/>
                <a:gd name="T82" fmla="*/ 37 w 432"/>
                <a:gd name="T83" fmla="*/ 26 h 129"/>
                <a:gd name="T84" fmla="*/ 40 w 432"/>
                <a:gd name="T85" fmla="*/ 26 h 129"/>
                <a:gd name="T86" fmla="*/ 47 w 432"/>
                <a:gd name="T87" fmla="*/ 25 h 129"/>
                <a:gd name="T88" fmla="*/ 53 w 432"/>
                <a:gd name="T89" fmla="*/ 24 h 129"/>
                <a:gd name="T90" fmla="*/ 60 w 432"/>
                <a:gd name="T91" fmla="*/ 23 h 129"/>
                <a:gd name="T92" fmla="*/ 66 w 432"/>
                <a:gd name="T93" fmla="*/ 21 h 129"/>
                <a:gd name="T94" fmla="*/ 72 w 432"/>
                <a:gd name="T95" fmla="*/ 19 h 129"/>
                <a:gd name="T96" fmla="*/ 78 w 432"/>
                <a:gd name="T97" fmla="*/ 18 h 129"/>
                <a:gd name="T98" fmla="*/ 82 w 432"/>
                <a:gd name="T99" fmla="*/ 16 h 129"/>
                <a:gd name="T100" fmla="*/ 87 w 432"/>
                <a:gd name="T101" fmla="*/ 14 h 129"/>
                <a:gd name="T102" fmla="*/ 84 w 432"/>
                <a:gd name="T103" fmla="*/ 6 h 12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32"/>
                <a:gd name="T157" fmla="*/ 0 h 129"/>
                <a:gd name="T158" fmla="*/ 432 w 432"/>
                <a:gd name="T159" fmla="*/ 129 h 12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32" h="129">
                  <a:moveTo>
                    <a:pt x="415" y="32"/>
                  </a:moveTo>
                  <a:lnTo>
                    <a:pt x="416" y="32"/>
                  </a:lnTo>
                  <a:lnTo>
                    <a:pt x="395" y="40"/>
                  </a:lnTo>
                  <a:lnTo>
                    <a:pt x="371" y="49"/>
                  </a:lnTo>
                  <a:lnTo>
                    <a:pt x="345" y="58"/>
                  </a:lnTo>
                  <a:lnTo>
                    <a:pt x="317" y="66"/>
                  </a:lnTo>
                  <a:lnTo>
                    <a:pt x="288" y="75"/>
                  </a:lnTo>
                  <a:lnTo>
                    <a:pt x="258" y="81"/>
                  </a:lnTo>
                  <a:lnTo>
                    <a:pt x="227" y="87"/>
                  </a:lnTo>
                  <a:lnTo>
                    <a:pt x="197" y="89"/>
                  </a:lnTo>
                  <a:lnTo>
                    <a:pt x="183" y="89"/>
                  </a:lnTo>
                  <a:lnTo>
                    <a:pt x="169" y="89"/>
                  </a:lnTo>
                  <a:lnTo>
                    <a:pt x="156" y="88"/>
                  </a:lnTo>
                  <a:lnTo>
                    <a:pt x="143" y="87"/>
                  </a:lnTo>
                  <a:lnTo>
                    <a:pt x="130" y="84"/>
                  </a:lnTo>
                  <a:lnTo>
                    <a:pt x="118" y="82"/>
                  </a:lnTo>
                  <a:lnTo>
                    <a:pt x="106" y="77"/>
                  </a:lnTo>
                  <a:lnTo>
                    <a:pt x="95" y="74"/>
                  </a:lnTo>
                  <a:lnTo>
                    <a:pt x="86" y="68"/>
                  </a:lnTo>
                  <a:lnTo>
                    <a:pt x="77" y="62"/>
                  </a:lnTo>
                  <a:lnTo>
                    <a:pt x="69" y="53"/>
                  </a:lnTo>
                  <a:lnTo>
                    <a:pt x="61" y="46"/>
                  </a:lnTo>
                  <a:lnTo>
                    <a:pt x="55" y="37"/>
                  </a:lnTo>
                  <a:lnTo>
                    <a:pt x="49" y="26"/>
                  </a:lnTo>
                  <a:lnTo>
                    <a:pt x="43" y="14"/>
                  </a:lnTo>
                  <a:lnTo>
                    <a:pt x="39" y="0"/>
                  </a:lnTo>
                  <a:lnTo>
                    <a:pt x="0" y="11"/>
                  </a:lnTo>
                  <a:lnTo>
                    <a:pt x="5" y="27"/>
                  </a:lnTo>
                  <a:lnTo>
                    <a:pt x="12" y="44"/>
                  </a:lnTo>
                  <a:lnTo>
                    <a:pt x="20" y="58"/>
                  </a:lnTo>
                  <a:lnTo>
                    <a:pt x="30" y="71"/>
                  </a:lnTo>
                  <a:lnTo>
                    <a:pt x="41" y="83"/>
                  </a:lnTo>
                  <a:lnTo>
                    <a:pt x="52" y="93"/>
                  </a:lnTo>
                  <a:lnTo>
                    <a:pt x="64" y="102"/>
                  </a:lnTo>
                  <a:lnTo>
                    <a:pt x="77" y="109"/>
                  </a:lnTo>
                  <a:lnTo>
                    <a:pt x="92" y="115"/>
                  </a:lnTo>
                  <a:lnTo>
                    <a:pt x="106" y="120"/>
                  </a:lnTo>
                  <a:lnTo>
                    <a:pt x="121" y="123"/>
                  </a:lnTo>
                  <a:lnTo>
                    <a:pt x="137" y="127"/>
                  </a:lnTo>
                  <a:lnTo>
                    <a:pt x="152" y="128"/>
                  </a:lnTo>
                  <a:lnTo>
                    <a:pt x="168" y="129"/>
                  </a:lnTo>
                  <a:lnTo>
                    <a:pt x="184" y="129"/>
                  </a:lnTo>
                  <a:lnTo>
                    <a:pt x="201" y="129"/>
                  </a:lnTo>
                  <a:lnTo>
                    <a:pt x="233" y="126"/>
                  </a:lnTo>
                  <a:lnTo>
                    <a:pt x="265" y="121"/>
                  </a:lnTo>
                  <a:lnTo>
                    <a:pt x="297" y="114"/>
                  </a:lnTo>
                  <a:lnTo>
                    <a:pt x="328" y="106"/>
                  </a:lnTo>
                  <a:lnTo>
                    <a:pt x="358" y="96"/>
                  </a:lnTo>
                  <a:lnTo>
                    <a:pt x="385" y="87"/>
                  </a:lnTo>
                  <a:lnTo>
                    <a:pt x="409" y="77"/>
                  </a:lnTo>
                  <a:lnTo>
                    <a:pt x="432" y="69"/>
                  </a:lnTo>
                  <a:lnTo>
                    <a:pt x="415" y="32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93" name="Freeform 22"/>
            <p:cNvSpPr>
              <a:spLocks/>
            </p:cNvSpPr>
            <p:nvPr/>
          </p:nvSpPr>
          <p:spPr bwMode="auto">
            <a:xfrm>
              <a:off x="2173" y="2257"/>
              <a:ext cx="123" cy="73"/>
            </a:xfrm>
            <a:custGeom>
              <a:avLst/>
              <a:gdLst>
                <a:gd name="T0" fmla="*/ 120 w 615"/>
                <a:gd name="T1" fmla="*/ 0 h 366"/>
                <a:gd name="T2" fmla="*/ 104 w 615"/>
                <a:gd name="T3" fmla="*/ 8 h 366"/>
                <a:gd name="T4" fmla="*/ 89 w 615"/>
                <a:gd name="T5" fmla="*/ 17 h 366"/>
                <a:gd name="T6" fmla="*/ 74 w 615"/>
                <a:gd name="T7" fmla="*/ 25 h 366"/>
                <a:gd name="T8" fmla="*/ 59 w 615"/>
                <a:gd name="T9" fmla="*/ 33 h 366"/>
                <a:gd name="T10" fmla="*/ 45 w 615"/>
                <a:gd name="T11" fmla="*/ 42 h 366"/>
                <a:gd name="T12" fmla="*/ 30 w 615"/>
                <a:gd name="T13" fmla="*/ 50 h 366"/>
                <a:gd name="T14" fmla="*/ 23 w 615"/>
                <a:gd name="T15" fmla="*/ 54 h 366"/>
                <a:gd name="T16" fmla="*/ 15 w 615"/>
                <a:gd name="T17" fmla="*/ 58 h 366"/>
                <a:gd name="T18" fmla="*/ 8 w 615"/>
                <a:gd name="T19" fmla="*/ 62 h 366"/>
                <a:gd name="T20" fmla="*/ 0 w 615"/>
                <a:gd name="T21" fmla="*/ 66 h 366"/>
                <a:gd name="T22" fmla="*/ 3 w 615"/>
                <a:gd name="T23" fmla="*/ 73 h 366"/>
                <a:gd name="T24" fmla="*/ 11 w 615"/>
                <a:gd name="T25" fmla="*/ 69 h 366"/>
                <a:gd name="T26" fmla="*/ 19 w 615"/>
                <a:gd name="T27" fmla="*/ 65 h 366"/>
                <a:gd name="T28" fmla="*/ 27 w 615"/>
                <a:gd name="T29" fmla="*/ 61 h 366"/>
                <a:gd name="T30" fmla="*/ 34 w 615"/>
                <a:gd name="T31" fmla="*/ 57 h 366"/>
                <a:gd name="T32" fmla="*/ 49 w 615"/>
                <a:gd name="T33" fmla="*/ 49 h 366"/>
                <a:gd name="T34" fmla="*/ 63 w 615"/>
                <a:gd name="T35" fmla="*/ 40 h 366"/>
                <a:gd name="T36" fmla="*/ 78 w 615"/>
                <a:gd name="T37" fmla="*/ 32 h 366"/>
                <a:gd name="T38" fmla="*/ 93 w 615"/>
                <a:gd name="T39" fmla="*/ 24 h 366"/>
                <a:gd name="T40" fmla="*/ 108 w 615"/>
                <a:gd name="T41" fmla="*/ 15 h 366"/>
                <a:gd name="T42" fmla="*/ 123 w 615"/>
                <a:gd name="T43" fmla="*/ 7 h 366"/>
                <a:gd name="T44" fmla="*/ 123 w 615"/>
                <a:gd name="T45" fmla="*/ 7 h 366"/>
                <a:gd name="T46" fmla="*/ 120 w 615"/>
                <a:gd name="T47" fmla="*/ 0 h 3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15"/>
                <a:gd name="T73" fmla="*/ 0 h 366"/>
                <a:gd name="T74" fmla="*/ 615 w 615"/>
                <a:gd name="T75" fmla="*/ 366 h 36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15" h="366">
                  <a:moveTo>
                    <a:pt x="598" y="0"/>
                  </a:moveTo>
                  <a:lnTo>
                    <a:pt x="520" y="40"/>
                  </a:lnTo>
                  <a:lnTo>
                    <a:pt x="444" y="83"/>
                  </a:lnTo>
                  <a:lnTo>
                    <a:pt x="371" y="125"/>
                  </a:lnTo>
                  <a:lnTo>
                    <a:pt x="297" y="167"/>
                  </a:lnTo>
                  <a:lnTo>
                    <a:pt x="224" y="210"/>
                  </a:lnTo>
                  <a:lnTo>
                    <a:pt x="151" y="252"/>
                  </a:lnTo>
                  <a:lnTo>
                    <a:pt x="114" y="272"/>
                  </a:lnTo>
                  <a:lnTo>
                    <a:pt x="76" y="291"/>
                  </a:lnTo>
                  <a:lnTo>
                    <a:pt x="38" y="310"/>
                  </a:lnTo>
                  <a:lnTo>
                    <a:pt x="0" y="329"/>
                  </a:lnTo>
                  <a:lnTo>
                    <a:pt x="17" y="366"/>
                  </a:lnTo>
                  <a:lnTo>
                    <a:pt x="56" y="347"/>
                  </a:lnTo>
                  <a:lnTo>
                    <a:pt x="95" y="327"/>
                  </a:lnTo>
                  <a:lnTo>
                    <a:pt x="133" y="308"/>
                  </a:lnTo>
                  <a:lnTo>
                    <a:pt x="171" y="287"/>
                  </a:lnTo>
                  <a:lnTo>
                    <a:pt x="245" y="246"/>
                  </a:lnTo>
                  <a:lnTo>
                    <a:pt x="317" y="203"/>
                  </a:lnTo>
                  <a:lnTo>
                    <a:pt x="391" y="160"/>
                  </a:lnTo>
                  <a:lnTo>
                    <a:pt x="465" y="118"/>
                  </a:lnTo>
                  <a:lnTo>
                    <a:pt x="539" y="76"/>
                  </a:lnTo>
                  <a:lnTo>
                    <a:pt x="615" y="36"/>
                  </a:lnTo>
                  <a:lnTo>
                    <a:pt x="615" y="37"/>
                  </a:lnTo>
                  <a:lnTo>
                    <a:pt x="598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94" name="Freeform 23"/>
            <p:cNvSpPr>
              <a:spLocks/>
            </p:cNvSpPr>
            <p:nvPr/>
          </p:nvSpPr>
          <p:spPr bwMode="auto">
            <a:xfrm>
              <a:off x="2293" y="2198"/>
              <a:ext cx="91" cy="66"/>
            </a:xfrm>
            <a:custGeom>
              <a:avLst/>
              <a:gdLst>
                <a:gd name="T0" fmla="*/ 87 w 454"/>
                <a:gd name="T1" fmla="*/ 0 h 328"/>
                <a:gd name="T2" fmla="*/ 75 w 454"/>
                <a:gd name="T3" fmla="*/ 8 h 328"/>
                <a:gd name="T4" fmla="*/ 64 w 454"/>
                <a:gd name="T5" fmla="*/ 15 h 328"/>
                <a:gd name="T6" fmla="*/ 53 w 454"/>
                <a:gd name="T7" fmla="*/ 23 h 328"/>
                <a:gd name="T8" fmla="*/ 43 w 454"/>
                <a:gd name="T9" fmla="*/ 31 h 328"/>
                <a:gd name="T10" fmla="*/ 32 w 454"/>
                <a:gd name="T11" fmla="*/ 39 h 328"/>
                <a:gd name="T12" fmla="*/ 22 w 454"/>
                <a:gd name="T13" fmla="*/ 46 h 328"/>
                <a:gd name="T14" fmla="*/ 17 w 454"/>
                <a:gd name="T15" fmla="*/ 49 h 328"/>
                <a:gd name="T16" fmla="*/ 11 w 454"/>
                <a:gd name="T17" fmla="*/ 53 h 328"/>
                <a:gd name="T18" fmla="*/ 6 w 454"/>
                <a:gd name="T19" fmla="*/ 56 h 328"/>
                <a:gd name="T20" fmla="*/ 0 w 454"/>
                <a:gd name="T21" fmla="*/ 59 h 328"/>
                <a:gd name="T22" fmla="*/ 3 w 454"/>
                <a:gd name="T23" fmla="*/ 66 h 328"/>
                <a:gd name="T24" fmla="*/ 9 w 454"/>
                <a:gd name="T25" fmla="*/ 63 h 328"/>
                <a:gd name="T26" fmla="*/ 15 w 454"/>
                <a:gd name="T27" fmla="*/ 60 h 328"/>
                <a:gd name="T28" fmla="*/ 21 w 454"/>
                <a:gd name="T29" fmla="*/ 56 h 328"/>
                <a:gd name="T30" fmla="*/ 26 w 454"/>
                <a:gd name="T31" fmla="*/ 53 h 328"/>
                <a:gd name="T32" fmla="*/ 37 w 454"/>
                <a:gd name="T33" fmla="*/ 45 h 328"/>
                <a:gd name="T34" fmla="*/ 48 w 454"/>
                <a:gd name="T35" fmla="*/ 38 h 328"/>
                <a:gd name="T36" fmla="*/ 58 w 454"/>
                <a:gd name="T37" fmla="*/ 30 h 328"/>
                <a:gd name="T38" fmla="*/ 69 w 454"/>
                <a:gd name="T39" fmla="*/ 22 h 328"/>
                <a:gd name="T40" fmla="*/ 80 w 454"/>
                <a:gd name="T41" fmla="*/ 14 h 328"/>
                <a:gd name="T42" fmla="*/ 91 w 454"/>
                <a:gd name="T43" fmla="*/ 7 h 328"/>
                <a:gd name="T44" fmla="*/ 91 w 454"/>
                <a:gd name="T45" fmla="*/ 7 h 328"/>
                <a:gd name="T46" fmla="*/ 87 w 454"/>
                <a:gd name="T47" fmla="*/ 0 h 3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54"/>
                <a:gd name="T73" fmla="*/ 0 h 328"/>
                <a:gd name="T74" fmla="*/ 454 w 454"/>
                <a:gd name="T75" fmla="*/ 328 h 3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54" h="328">
                  <a:moveTo>
                    <a:pt x="432" y="0"/>
                  </a:moveTo>
                  <a:lnTo>
                    <a:pt x="374" y="38"/>
                  </a:lnTo>
                  <a:lnTo>
                    <a:pt x="319" y="77"/>
                  </a:lnTo>
                  <a:lnTo>
                    <a:pt x="266" y="116"/>
                  </a:lnTo>
                  <a:lnTo>
                    <a:pt x="214" y="155"/>
                  </a:lnTo>
                  <a:lnTo>
                    <a:pt x="162" y="193"/>
                  </a:lnTo>
                  <a:lnTo>
                    <a:pt x="110" y="229"/>
                  </a:lnTo>
                  <a:lnTo>
                    <a:pt x="83" y="246"/>
                  </a:lnTo>
                  <a:lnTo>
                    <a:pt x="56" y="261"/>
                  </a:lnTo>
                  <a:lnTo>
                    <a:pt x="28" y="277"/>
                  </a:lnTo>
                  <a:lnTo>
                    <a:pt x="0" y="291"/>
                  </a:lnTo>
                  <a:lnTo>
                    <a:pt x="17" y="328"/>
                  </a:lnTo>
                  <a:lnTo>
                    <a:pt x="47" y="312"/>
                  </a:lnTo>
                  <a:lnTo>
                    <a:pt x="76" y="297"/>
                  </a:lnTo>
                  <a:lnTo>
                    <a:pt x="104" y="280"/>
                  </a:lnTo>
                  <a:lnTo>
                    <a:pt x="132" y="262"/>
                  </a:lnTo>
                  <a:lnTo>
                    <a:pt x="185" y="226"/>
                  </a:lnTo>
                  <a:lnTo>
                    <a:pt x="237" y="188"/>
                  </a:lnTo>
                  <a:lnTo>
                    <a:pt x="290" y="148"/>
                  </a:lnTo>
                  <a:lnTo>
                    <a:pt x="342" y="110"/>
                  </a:lnTo>
                  <a:lnTo>
                    <a:pt x="397" y="71"/>
                  </a:lnTo>
                  <a:lnTo>
                    <a:pt x="454" y="34"/>
                  </a:lnTo>
                  <a:lnTo>
                    <a:pt x="452" y="34"/>
                  </a:lnTo>
                  <a:lnTo>
                    <a:pt x="432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95" name="Freeform 24"/>
            <p:cNvSpPr>
              <a:spLocks/>
            </p:cNvSpPr>
            <p:nvPr/>
          </p:nvSpPr>
          <p:spPr bwMode="auto">
            <a:xfrm>
              <a:off x="2379" y="2162"/>
              <a:ext cx="49" cy="43"/>
            </a:xfrm>
            <a:custGeom>
              <a:avLst/>
              <a:gdLst>
                <a:gd name="T0" fmla="*/ 45 w 245"/>
                <a:gd name="T1" fmla="*/ 0 h 214"/>
                <a:gd name="T2" fmla="*/ 42 w 245"/>
                <a:gd name="T3" fmla="*/ 2 h 214"/>
                <a:gd name="T4" fmla="*/ 39 w 245"/>
                <a:gd name="T5" fmla="*/ 4 h 214"/>
                <a:gd name="T6" fmla="*/ 36 w 245"/>
                <a:gd name="T7" fmla="*/ 6 h 214"/>
                <a:gd name="T8" fmla="*/ 33 w 245"/>
                <a:gd name="T9" fmla="*/ 8 h 214"/>
                <a:gd name="T10" fmla="*/ 28 w 245"/>
                <a:gd name="T11" fmla="*/ 13 h 214"/>
                <a:gd name="T12" fmla="*/ 22 w 245"/>
                <a:gd name="T13" fmla="*/ 18 h 214"/>
                <a:gd name="T14" fmla="*/ 17 w 245"/>
                <a:gd name="T15" fmla="*/ 23 h 214"/>
                <a:gd name="T16" fmla="*/ 12 w 245"/>
                <a:gd name="T17" fmla="*/ 28 h 214"/>
                <a:gd name="T18" fmla="*/ 9 w 245"/>
                <a:gd name="T19" fmla="*/ 30 h 214"/>
                <a:gd name="T20" fmla="*/ 6 w 245"/>
                <a:gd name="T21" fmla="*/ 32 h 214"/>
                <a:gd name="T22" fmla="*/ 3 w 245"/>
                <a:gd name="T23" fmla="*/ 34 h 214"/>
                <a:gd name="T24" fmla="*/ 0 w 245"/>
                <a:gd name="T25" fmla="*/ 36 h 214"/>
                <a:gd name="T26" fmla="*/ 4 w 245"/>
                <a:gd name="T27" fmla="*/ 43 h 214"/>
                <a:gd name="T28" fmla="*/ 8 w 245"/>
                <a:gd name="T29" fmla="*/ 41 h 214"/>
                <a:gd name="T30" fmla="*/ 11 w 245"/>
                <a:gd name="T31" fmla="*/ 39 h 214"/>
                <a:gd name="T32" fmla="*/ 14 w 245"/>
                <a:gd name="T33" fmla="*/ 36 h 214"/>
                <a:gd name="T34" fmla="*/ 17 w 245"/>
                <a:gd name="T35" fmla="*/ 34 h 214"/>
                <a:gd name="T36" fmla="*/ 23 w 245"/>
                <a:gd name="T37" fmla="*/ 29 h 214"/>
                <a:gd name="T38" fmla="*/ 28 w 245"/>
                <a:gd name="T39" fmla="*/ 24 h 214"/>
                <a:gd name="T40" fmla="*/ 33 w 245"/>
                <a:gd name="T41" fmla="*/ 19 h 214"/>
                <a:gd name="T42" fmla="*/ 38 w 245"/>
                <a:gd name="T43" fmla="*/ 15 h 214"/>
                <a:gd name="T44" fmla="*/ 41 w 245"/>
                <a:gd name="T45" fmla="*/ 12 h 214"/>
                <a:gd name="T46" fmla="*/ 43 w 245"/>
                <a:gd name="T47" fmla="*/ 11 h 214"/>
                <a:gd name="T48" fmla="*/ 46 w 245"/>
                <a:gd name="T49" fmla="*/ 9 h 214"/>
                <a:gd name="T50" fmla="*/ 49 w 245"/>
                <a:gd name="T51" fmla="*/ 7 h 214"/>
                <a:gd name="T52" fmla="*/ 45 w 245"/>
                <a:gd name="T53" fmla="*/ 0 h 21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5"/>
                <a:gd name="T82" fmla="*/ 0 h 214"/>
                <a:gd name="T83" fmla="*/ 245 w 245"/>
                <a:gd name="T84" fmla="*/ 214 h 21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5" h="214">
                  <a:moveTo>
                    <a:pt x="225" y="0"/>
                  </a:moveTo>
                  <a:lnTo>
                    <a:pt x="209" y="10"/>
                  </a:lnTo>
                  <a:lnTo>
                    <a:pt x="194" y="19"/>
                  </a:lnTo>
                  <a:lnTo>
                    <a:pt x="180" y="31"/>
                  </a:lnTo>
                  <a:lnTo>
                    <a:pt x="164" y="42"/>
                  </a:lnTo>
                  <a:lnTo>
                    <a:pt x="138" y="66"/>
                  </a:lnTo>
                  <a:lnTo>
                    <a:pt x="112" y="91"/>
                  </a:lnTo>
                  <a:lnTo>
                    <a:pt x="86" y="115"/>
                  </a:lnTo>
                  <a:lnTo>
                    <a:pt x="58" y="138"/>
                  </a:lnTo>
                  <a:lnTo>
                    <a:pt x="45" y="149"/>
                  </a:lnTo>
                  <a:lnTo>
                    <a:pt x="31" y="161"/>
                  </a:lnTo>
                  <a:lnTo>
                    <a:pt x="16" y="170"/>
                  </a:lnTo>
                  <a:lnTo>
                    <a:pt x="0" y="180"/>
                  </a:lnTo>
                  <a:lnTo>
                    <a:pt x="20" y="214"/>
                  </a:lnTo>
                  <a:lnTo>
                    <a:pt x="38" y="204"/>
                  </a:lnTo>
                  <a:lnTo>
                    <a:pt x="55" y="193"/>
                  </a:lnTo>
                  <a:lnTo>
                    <a:pt x="70" y="181"/>
                  </a:lnTo>
                  <a:lnTo>
                    <a:pt x="85" y="169"/>
                  </a:lnTo>
                  <a:lnTo>
                    <a:pt x="113" y="144"/>
                  </a:lnTo>
                  <a:lnTo>
                    <a:pt x="139" y="119"/>
                  </a:lnTo>
                  <a:lnTo>
                    <a:pt x="165" y="96"/>
                  </a:lnTo>
                  <a:lnTo>
                    <a:pt x="190" y="73"/>
                  </a:lnTo>
                  <a:lnTo>
                    <a:pt x="203" y="62"/>
                  </a:lnTo>
                  <a:lnTo>
                    <a:pt x="217" y="53"/>
                  </a:lnTo>
                  <a:lnTo>
                    <a:pt x="231" y="44"/>
                  </a:lnTo>
                  <a:lnTo>
                    <a:pt x="245" y="36"/>
                  </a:lnTo>
                  <a:lnTo>
                    <a:pt x="225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96" name="Freeform 25"/>
            <p:cNvSpPr>
              <a:spLocks/>
            </p:cNvSpPr>
            <p:nvPr/>
          </p:nvSpPr>
          <p:spPr bwMode="auto">
            <a:xfrm>
              <a:off x="2424" y="2067"/>
              <a:ext cx="198" cy="103"/>
            </a:xfrm>
            <a:custGeom>
              <a:avLst/>
              <a:gdLst>
                <a:gd name="T0" fmla="*/ 194 w 986"/>
                <a:gd name="T1" fmla="*/ 0 h 513"/>
                <a:gd name="T2" fmla="*/ 182 w 986"/>
                <a:gd name="T3" fmla="*/ 7 h 513"/>
                <a:gd name="T4" fmla="*/ 170 w 986"/>
                <a:gd name="T5" fmla="*/ 14 h 513"/>
                <a:gd name="T6" fmla="*/ 159 w 986"/>
                <a:gd name="T7" fmla="*/ 20 h 513"/>
                <a:gd name="T8" fmla="*/ 147 w 986"/>
                <a:gd name="T9" fmla="*/ 27 h 513"/>
                <a:gd name="T10" fmla="*/ 135 w 986"/>
                <a:gd name="T11" fmla="*/ 33 h 513"/>
                <a:gd name="T12" fmla="*/ 123 w 986"/>
                <a:gd name="T13" fmla="*/ 38 h 513"/>
                <a:gd name="T14" fmla="*/ 110 w 986"/>
                <a:gd name="T15" fmla="*/ 44 h 513"/>
                <a:gd name="T16" fmla="*/ 98 w 986"/>
                <a:gd name="T17" fmla="*/ 49 h 513"/>
                <a:gd name="T18" fmla="*/ 74 w 986"/>
                <a:gd name="T19" fmla="*/ 60 h 513"/>
                <a:gd name="T20" fmla="*/ 49 w 986"/>
                <a:gd name="T21" fmla="*/ 71 h 513"/>
                <a:gd name="T22" fmla="*/ 37 w 986"/>
                <a:gd name="T23" fmla="*/ 77 h 513"/>
                <a:gd name="T24" fmla="*/ 24 w 986"/>
                <a:gd name="T25" fmla="*/ 83 h 513"/>
                <a:gd name="T26" fmla="*/ 12 w 986"/>
                <a:gd name="T27" fmla="*/ 89 h 513"/>
                <a:gd name="T28" fmla="*/ 0 w 986"/>
                <a:gd name="T29" fmla="*/ 96 h 513"/>
                <a:gd name="T30" fmla="*/ 4 w 986"/>
                <a:gd name="T31" fmla="*/ 103 h 513"/>
                <a:gd name="T32" fmla="*/ 16 w 986"/>
                <a:gd name="T33" fmla="*/ 96 h 513"/>
                <a:gd name="T34" fmla="*/ 28 w 986"/>
                <a:gd name="T35" fmla="*/ 90 h 513"/>
                <a:gd name="T36" fmla="*/ 40 w 986"/>
                <a:gd name="T37" fmla="*/ 84 h 513"/>
                <a:gd name="T38" fmla="*/ 52 w 986"/>
                <a:gd name="T39" fmla="*/ 79 h 513"/>
                <a:gd name="T40" fmla="*/ 77 w 986"/>
                <a:gd name="T41" fmla="*/ 67 h 513"/>
                <a:gd name="T42" fmla="*/ 102 w 986"/>
                <a:gd name="T43" fmla="*/ 57 h 513"/>
                <a:gd name="T44" fmla="*/ 114 w 986"/>
                <a:gd name="T45" fmla="*/ 51 h 513"/>
                <a:gd name="T46" fmla="*/ 126 w 986"/>
                <a:gd name="T47" fmla="*/ 46 h 513"/>
                <a:gd name="T48" fmla="*/ 138 w 986"/>
                <a:gd name="T49" fmla="*/ 40 h 513"/>
                <a:gd name="T50" fmla="*/ 150 w 986"/>
                <a:gd name="T51" fmla="*/ 34 h 513"/>
                <a:gd name="T52" fmla="*/ 162 w 986"/>
                <a:gd name="T53" fmla="*/ 28 h 513"/>
                <a:gd name="T54" fmla="*/ 175 w 986"/>
                <a:gd name="T55" fmla="*/ 21 h 513"/>
                <a:gd name="T56" fmla="*/ 186 w 986"/>
                <a:gd name="T57" fmla="*/ 14 h 513"/>
                <a:gd name="T58" fmla="*/ 198 w 986"/>
                <a:gd name="T59" fmla="*/ 7 h 513"/>
                <a:gd name="T60" fmla="*/ 198 w 986"/>
                <a:gd name="T61" fmla="*/ 7 h 513"/>
                <a:gd name="T62" fmla="*/ 194 w 986"/>
                <a:gd name="T63" fmla="*/ 0 h 5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86"/>
                <a:gd name="T97" fmla="*/ 0 h 513"/>
                <a:gd name="T98" fmla="*/ 986 w 986"/>
                <a:gd name="T99" fmla="*/ 513 h 5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86" h="513">
                  <a:moveTo>
                    <a:pt x="964" y="0"/>
                  </a:moveTo>
                  <a:lnTo>
                    <a:pt x="907" y="36"/>
                  </a:lnTo>
                  <a:lnTo>
                    <a:pt x="848" y="70"/>
                  </a:lnTo>
                  <a:lnTo>
                    <a:pt x="790" y="102"/>
                  </a:lnTo>
                  <a:lnTo>
                    <a:pt x="731" y="133"/>
                  </a:lnTo>
                  <a:lnTo>
                    <a:pt x="671" y="163"/>
                  </a:lnTo>
                  <a:lnTo>
                    <a:pt x="611" y="191"/>
                  </a:lnTo>
                  <a:lnTo>
                    <a:pt x="550" y="219"/>
                  </a:lnTo>
                  <a:lnTo>
                    <a:pt x="490" y="246"/>
                  </a:lnTo>
                  <a:lnTo>
                    <a:pt x="367" y="299"/>
                  </a:lnTo>
                  <a:lnTo>
                    <a:pt x="245" y="355"/>
                  </a:lnTo>
                  <a:lnTo>
                    <a:pt x="183" y="384"/>
                  </a:lnTo>
                  <a:lnTo>
                    <a:pt x="122" y="413"/>
                  </a:lnTo>
                  <a:lnTo>
                    <a:pt x="60" y="444"/>
                  </a:lnTo>
                  <a:lnTo>
                    <a:pt x="0" y="477"/>
                  </a:lnTo>
                  <a:lnTo>
                    <a:pt x="20" y="513"/>
                  </a:lnTo>
                  <a:lnTo>
                    <a:pt x="79" y="480"/>
                  </a:lnTo>
                  <a:lnTo>
                    <a:pt x="140" y="449"/>
                  </a:lnTo>
                  <a:lnTo>
                    <a:pt x="201" y="419"/>
                  </a:lnTo>
                  <a:lnTo>
                    <a:pt x="261" y="391"/>
                  </a:lnTo>
                  <a:lnTo>
                    <a:pt x="384" y="336"/>
                  </a:lnTo>
                  <a:lnTo>
                    <a:pt x="506" y="283"/>
                  </a:lnTo>
                  <a:lnTo>
                    <a:pt x="567" y="255"/>
                  </a:lnTo>
                  <a:lnTo>
                    <a:pt x="629" y="228"/>
                  </a:lnTo>
                  <a:lnTo>
                    <a:pt x="689" y="199"/>
                  </a:lnTo>
                  <a:lnTo>
                    <a:pt x="749" y="169"/>
                  </a:lnTo>
                  <a:lnTo>
                    <a:pt x="809" y="138"/>
                  </a:lnTo>
                  <a:lnTo>
                    <a:pt x="869" y="106"/>
                  </a:lnTo>
                  <a:lnTo>
                    <a:pt x="928" y="70"/>
                  </a:lnTo>
                  <a:lnTo>
                    <a:pt x="986" y="33"/>
                  </a:lnTo>
                  <a:lnTo>
                    <a:pt x="985" y="33"/>
                  </a:lnTo>
                  <a:lnTo>
                    <a:pt x="964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97" name="Freeform 26"/>
            <p:cNvSpPr>
              <a:spLocks/>
            </p:cNvSpPr>
            <p:nvPr/>
          </p:nvSpPr>
          <p:spPr bwMode="auto">
            <a:xfrm>
              <a:off x="2617" y="1905"/>
              <a:ext cx="179" cy="169"/>
            </a:xfrm>
            <a:custGeom>
              <a:avLst/>
              <a:gdLst>
                <a:gd name="T0" fmla="*/ 175 w 893"/>
                <a:gd name="T1" fmla="*/ 8 h 844"/>
                <a:gd name="T2" fmla="*/ 171 w 893"/>
                <a:gd name="T3" fmla="*/ 3 h 844"/>
                <a:gd name="T4" fmla="*/ 170 w 893"/>
                <a:gd name="T5" fmla="*/ 11 h 844"/>
                <a:gd name="T6" fmla="*/ 168 w 893"/>
                <a:gd name="T7" fmla="*/ 18 h 844"/>
                <a:gd name="T8" fmla="*/ 166 w 893"/>
                <a:gd name="T9" fmla="*/ 24 h 844"/>
                <a:gd name="T10" fmla="*/ 164 w 893"/>
                <a:gd name="T11" fmla="*/ 31 h 844"/>
                <a:gd name="T12" fmla="*/ 161 w 893"/>
                <a:gd name="T13" fmla="*/ 37 h 844"/>
                <a:gd name="T14" fmla="*/ 158 w 893"/>
                <a:gd name="T15" fmla="*/ 43 h 844"/>
                <a:gd name="T16" fmla="*/ 154 w 893"/>
                <a:gd name="T17" fmla="*/ 49 h 844"/>
                <a:gd name="T18" fmla="*/ 150 w 893"/>
                <a:gd name="T19" fmla="*/ 55 h 844"/>
                <a:gd name="T20" fmla="*/ 146 w 893"/>
                <a:gd name="T21" fmla="*/ 60 h 844"/>
                <a:gd name="T22" fmla="*/ 142 w 893"/>
                <a:gd name="T23" fmla="*/ 66 h 844"/>
                <a:gd name="T24" fmla="*/ 137 w 893"/>
                <a:gd name="T25" fmla="*/ 71 h 844"/>
                <a:gd name="T26" fmla="*/ 131 w 893"/>
                <a:gd name="T27" fmla="*/ 76 h 844"/>
                <a:gd name="T28" fmla="*/ 126 w 893"/>
                <a:gd name="T29" fmla="*/ 81 h 844"/>
                <a:gd name="T30" fmla="*/ 120 w 893"/>
                <a:gd name="T31" fmla="*/ 86 h 844"/>
                <a:gd name="T32" fmla="*/ 114 w 893"/>
                <a:gd name="T33" fmla="*/ 91 h 844"/>
                <a:gd name="T34" fmla="*/ 109 w 893"/>
                <a:gd name="T35" fmla="*/ 96 h 844"/>
                <a:gd name="T36" fmla="*/ 102 w 893"/>
                <a:gd name="T37" fmla="*/ 100 h 844"/>
                <a:gd name="T38" fmla="*/ 96 w 893"/>
                <a:gd name="T39" fmla="*/ 105 h 844"/>
                <a:gd name="T40" fmla="*/ 89 w 893"/>
                <a:gd name="T41" fmla="*/ 109 h 844"/>
                <a:gd name="T42" fmla="*/ 83 w 893"/>
                <a:gd name="T43" fmla="*/ 113 h 844"/>
                <a:gd name="T44" fmla="*/ 69 w 893"/>
                <a:gd name="T45" fmla="*/ 122 h 844"/>
                <a:gd name="T46" fmla="*/ 55 w 893"/>
                <a:gd name="T47" fmla="*/ 130 h 844"/>
                <a:gd name="T48" fmla="*/ 27 w 893"/>
                <a:gd name="T49" fmla="*/ 146 h 844"/>
                <a:gd name="T50" fmla="*/ 0 w 893"/>
                <a:gd name="T51" fmla="*/ 162 h 844"/>
                <a:gd name="T52" fmla="*/ 4 w 893"/>
                <a:gd name="T53" fmla="*/ 169 h 844"/>
                <a:gd name="T54" fmla="*/ 31 w 893"/>
                <a:gd name="T55" fmla="*/ 153 h 844"/>
                <a:gd name="T56" fmla="*/ 59 w 893"/>
                <a:gd name="T57" fmla="*/ 137 h 844"/>
                <a:gd name="T58" fmla="*/ 73 w 893"/>
                <a:gd name="T59" fmla="*/ 129 h 844"/>
                <a:gd name="T60" fmla="*/ 87 w 893"/>
                <a:gd name="T61" fmla="*/ 120 h 844"/>
                <a:gd name="T62" fmla="*/ 94 w 893"/>
                <a:gd name="T63" fmla="*/ 116 h 844"/>
                <a:gd name="T64" fmla="*/ 100 w 893"/>
                <a:gd name="T65" fmla="*/ 111 h 844"/>
                <a:gd name="T66" fmla="*/ 107 w 893"/>
                <a:gd name="T67" fmla="*/ 107 h 844"/>
                <a:gd name="T68" fmla="*/ 113 w 893"/>
                <a:gd name="T69" fmla="*/ 102 h 844"/>
                <a:gd name="T70" fmla="*/ 119 w 893"/>
                <a:gd name="T71" fmla="*/ 98 h 844"/>
                <a:gd name="T72" fmla="*/ 125 w 893"/>
                <a:gd name="T73" fmla="*/ 93 h 844"/>
                <a:gd name="T74" fmla="*/ 131 w 893"/>
                <a:gd name="T75" fmla="*/ 88 h 844"/>
                <a:gd name="T76" fmla="*/ 137 w 893"/>
                <a:gd name="T77" fmla="*/ 82 h 844"/>
                <a:gd name="T78" fmla="*/ 142 w 893"/>
                <a:gd name="T79" fmla="*/ 77 h 844"/>
                <a:gd name="T80" fmla="*/ 148 w 893"/>
                <a:gd name="T81" fmla="*/ 71 h 844"/>
                <a:gd name="T82" fmla="*/ 152 w 893"/>
                <a:gd name="T83" fmla="*/ 65 h 844"/>
                <a:gd name="T84" fmla="*/ 157 w 893"/>
                <a:gd name="T85" fmla="*/ 60 h 844"/>
                <a:gd name="T86" fmla="*/ 161 w 893"/>
                <a:gd name="T87" fmla="*/ 53 h 844"/>
                <a:gd name="T88" fmla="*/ 165 w 893"/>
                <a:gd name="T89" fmla="*/ 47 h 844"/>
                <a:gd name="T90" fmla="*/ 168 w 893"/>
                <a:gd name="T91" fmla="*/ 41 h 844"/>
                <a:gd name="T92" fmla="*/ 171 w 893"/>
                <a:gd name="T93" fmla="*/ 34 h 844"/>
                <a:gd name="T94" fmla="*/ 174 w 893"/>
                <a:gd name="T95" fmla="*/ 27 h 844"/>
                <a:gd name="T96" fmla="*/ 176 w 893"/>
                <a:gd name="T97" fmla="*/ 20 h 844"/>
                <a:gd name="T98" fmla="*/ 177 w 893"/>
                <a:gd name="T99" fmla="*/ 12 h 844"/>
                <a:gd name="T100" fmla="*/ 179 w 893"/>
                <a:gd name="T101" fmla="*/ 4 h 844"/>
                <a:gd name="T102" fmla="*/ 175 w 893"/>
                <a:gd name="T103" fmla="*/ 0 h 844"/>
                <a:gd name="T104" fmla="*/ 179 w 893"/>
                <a:gd name="T105" fmla="*/ 4 h 844"/>
                <a:gd name="T106" fmla="*/ 179 w 893"/>
                <a:gd name="T107" fmla="*/ 0 h 844"/>
                <a:gd name="T108" fmla="*/ 175 w 893"/>
                <a:gd name="T109" fmla="*/ 0 h 844"/>
                <a:gd name="T110" fmla="*/ 175 w 893"/>
                <a:gd name="T111" fmla="*/ 8 h 84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93"/>
                <a:gd name="T169" fmla="*/ 0 h 844"/>
                <a:gd name="T170" fmla="*/ 893 w 893"/>
                <a:gd name="T171" fmla="*/ 844 h 84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93" h="844">
                  <a:moveTo>
                    <a:pt x="871" y="40"/>
                  </a:moveTo>
                  <a:lnTo>
                    <a:pt x="851" y="17"/>
                  </a:lnTo>
                  <a:lnTo>
                    <a:pt x="846" y="54"/>
                  </a:lnTo>
                  <a:lnTo>
                    <a:pt x="839" y="89"/>
                  </a:lnTo>
                  <a:lnTo>
                    <a:pt x="828" y="122"/>
                  </a:lnTo>
                  <a:lnTo>
                    <a:pt x="816" y="154"/>
                  </a:lnTo>
                  <a:lnTo>
                    <a:pt x="803" y="186"/>
                  </a:lnTo>
                  <a:lnTo>
                    <a:pt x="786" y="216"/>
                  </a:lnTo>
                  <a:lnTo>
                    <a:pt x="769" y="245"/>
                  </a:lnTo>
                  <a:lnTo>
                    <a:pt x="750" y="274"/>
                  </a:lnTo>
                  <a:lnTo>
                    <a:pt x="728" y="302"/>
                  </a:lnTo>
                  <a:lnTo>
                    <a:pt x="706" y="330"/>
                  </a:lnTo>
                  <a:lnTo>
                    <a:pt x="682" y="356"/>
                  </a:lnTo>
                  <a:lnTo>
                    <a:pt x="656" y="381"/>
                  </a:lnTo>
                  <a:lnTo>
                    <a:pt x="628" y="406"/>
                  </a:lnTo>
                  <a:lnTo>
                    <a:pt x="601" y="431"/>
                  </a:lnTo>
                  <a:lnTo>
                    <a:pt x="571" y="455"/>
                  </a:lnTo>
                  <a:lnTo>
                    <a:pt x="542" y="478"/>
                  </a:lnTo>
                  <a:lnTo>
                    <a:pt x="510" y="501"/>
                  </a:lnTo>
                  <a:lnTo>
                    <a:pt x="477" y="523"/>
                  </a:lnTo>
                  <a:lnTo>
                    <a:pt x="445" y="545"/>
                  </a:lnTo>
                  <a:lnTo>
                    <a:pt x="412" y="566"/>
                  </a:lnTo>
                  <a:lnTo>
                    <a:pt x="343" y="608"/>
                  </a:lnTo>
                  <a:lnTo>
                    <a:pt x="274" y="649"/>
                  </a:lnTo>
                  <a:lnTo>
                    <a:pt x="135" y="730"/>
                  </a:lnTo>
                  <a:lnTo>
                    <a:pt x="0" y="811"/>
                  </a:lnTo>
                  <a:lnTo>
                    <a:pt x="21" y="844"/>
                  </a:lnTo>
                  <a:lnTo>
                    <a:pt x="155" y="765"/>
                  </a:lnTo>
                  <a:lnTo>
                    <a:pt x="294" y="684"/>
                  </a:lnTo>
                  <a:lnTo>
                    <a:pt x="365" y="642"/>
                  </a:lnTo>
                  <a:lnTo>
                    <a:pt x="433" y="601"/>
                  </a:lnTo>
                  <a:lnTo>
                    <a:pt x="467" y="578"/>
                  </a:lnTo>
                  <a:lnTo>
                    <a:pt x="500" y="556"/>
                  </a:lnTo>
                  <a:lnTo>
                    <a:pt x="533" y="533"/>
                  </a:lnTo>
                  <a:lnTo>
                    <a:pt x="565" y="510"/>
                  </a:lnTo>
                  <a:lnTo>
                    <a:pt x="596" y="487"/>
                  </a:lnTo>
                  <a:lnTo>
                    <a:pt x="626" y="462"/>
                  </a:lnTo>
                  <a:lnTo>
                    <a:pt x="656" y="437"/>
                  </a:lnTo>
                  <a:lnTo>
                    <a:pt x="684" y="411"/>
                  </a:lnTo>
                  <a:lnTo>
                    <a:pt x="710" y="383"/>
                  </a:lnTo>
                  <a:lnTo>
                    <a:pt x="737" y="356"/>
                  </a:lnTo>
                  <a:lnTo>
                    <a:pt x="760" y="327"/>
                  </a:lnTo>
                  <a:lnTo>
                    <a:pt x="783" y="298"/>
                  </a:lnTo>
                  <a:lnTo>
                    <a:pt x="803" y="267"/>
                  </a:lnTo>
                  <a:lnTo>
                    <a:pt x="822" y="236"/>
                  </a:lnTo>
                  <a:lnTo>
                    <a:pt x="839" y="203"/>
                  </a:lnTo>
                  <a:lnTo>
                    <a:pt x="854" y="169"/>
                  </a:lnTo>
                  <a:lnTo>
                    <a:pt x="867" y="134"/>
                  </a:lnTo>
                  <a:lnTo>
                    <a:pt x="877" y="98"/>
                  </a:lnTo>
                  <a:lnTo>
                    <a:pt x="885" y="61"/>
                  </a:lnTo>
                  <a:lnTo>
                    <a:pt x="891" y="22"/>
                  </a:lnTo>
                  <a:lnTo>
                    <a:pt x="872" y="0"/>
                  </a:lnTo>
                  <a:lnTo>
                    <a:pt x="891" y="22"/>
                  </a:lnTo>
                  <a:lnTo>
                    <a:pt x="893" y="1"/>
                  </a:lnTo>
                  <a:lnTo>
                    <a:pt x="872" y="0"/>
                  </a:lnTo>
                  <a:lnTo>
                    <a:pt x="871" y="40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98" name="Freeform 27"/>
            <p:cNvSpPr>
              <a:spLocks/>
            </p:cNvSpPr>
            <p:nvPr/>
          </p:nvSpPr>
          <p:spPr bwMode="auto">
            <a:xfrm>
              <a:off x="2431" y="1900"/>
              <a:ext cx="361" cy="15"/>
            </a:xfrm>
            <a:custGeom>
              <a:avLst/>
              <a:gdLst>
                <a:gd name="T0" fmla="*/ 0 w 1805"/>
                <a:gd name="T1" fmla="*/ 8 h 73"/>
                <a:gd name="T2" fmla="*/ 11 w 1805"/>
                <a:gd name="T3" fmla="*/ 9 h 73"/>
                <a:gd name="T4" fmla="*/ 23 w 1805"/>
                <a:gd name="T5" fmla="*/ 10 h 73"/>
                <a:gd name="T6" fmla="*/ 34 w 1805"/>
                <a:gd name="T7" fmla="*/ 12 h 73"/>
                <a:gd name="T8" fmla="*/ 45 w 1805"/>
                <a:gd name="T9" fmla="*/ 12 h 73"/>
                <a:gd name="T10" fmla="*/ 68 w 1805"/>
                <a:gd name="T11" fmla="*/ 14 h 73"/>
                <a:gd name="T12" fmla="*/ 91 w 1805"/>
                <a:gd name="T13" fmla="*/ 14 h 73"/>
                <a:gd name="T14" fmla="*/ 113 w 1805"/>
                <a:gd name="T15" fmla="*/ 15 h 73"/>
                <a:gd name="T16" fmla="*/ 136 w 1805"/>
                <a:gd name="T17" fmla="*/ 15 h 73"/>
                <a:gd name="T18" fmla="*/ 158 w 1805"/>
                <a:gd name="T19" fmla="*/ 15 h 73"/>
                <a:gd name="T20" fmla="*/ 181 w 1805"/>
                <a:gd name="T21" fmla="*/ 14 h 73"/>
                <a:gd name="T22" fmla="*/ 226 w 1805"/>
                <a:gd name="T23" fmla="*/ 14 h 73"/>
                <a:gd name="T24" fmla="*/ 271 w 1805"/>
                <a:gd name="T25" fmla="*/ 13 h 73"/>
                <a:gd name="T26" fmla="*/ 293 w 1805"/>
                <a:gd name="T27" fmla="*/ 13 h 73"/>
                <a:gd name="T28" fmla="*/ 316 w 1805"/>
                <a:gd name="T29" fmla="*/ 12 h 73"/>
                <a:gd name="T30" fmla="*/ 338 w 1805"/>
                <a:gd name="T31" fmla="*/ 12 h 73"/>
                <a:gd name="T32" fmla="*/ 361 w 1805"/>
                <a:gd name="T33" fmla="*/ 13 h 73"/>
                <a:gd name="T34" fmla="*/ 361 w 1805"/>
                <a:gd name="T35" fmla="*/ 5 h 73"/>
                <a:gd name="T36" fmla="*/ 338 w 1805"/>
                <a:gd name="T37" fmla="*/ 4 h 73"/>
                <a:gd name="T38" fmla="*/ 316 w 1805"/>
                <a:gd name="T39" fmla="*/ 4 h 73"/>
                <a:gd name="T40" fmla="*/ 293 w 1805"/>
                <a:gd name="T41" fmla="*/ 4 h 73"/>
                <a:gd name="T42" fmla="*/ 271 w 1805"/>
                <a:gd name="T43" fmla="*/ 5 h 73"/>
                <a:gd name="T44" fmla="*/ 226 w 1805"/>
                <a:gd name="T45" fmla="*/ 5 h 73"/>
                <a:gd name="T46" fmla="*/ 181 w 1805"/>
                <a:gd name="T47" fmla="*/ 6 h 73"/>
                <a:gd name="T48" fmla="*/ 158 w 1805"/>
                <a:gd name="T49" fmla="*/ 7 h 73"/>
                <a:gd name="T50" fmla="*/ 136 w 1805"/>
                <a:gd name="T51" fmla="*/ 7 h 73"/>
                <a:gd name="T52" fmla="*/ 114 w 1805"/>
                <a:gd name="T53" fmla="*/ 6 h 73"/>
                <a:gd name="T54" fmla="*/ 91 w 1805"/>
                <a:gd name="T55" fmla="*/ 6 h 73"/>
                <a:gd name="T56" fmla="*/ 68 w 1805"/>
                <a:gd name="T57" fmla="*/ 5 h 73"/>
                <a:gd name="T58" fmla="*/ 46 w 1805"/>
                <a:gd name="T59" fmla="*/ 4 h 73"/>
                <a:gd name="T60" fmla="*/ 35 w 1805"/>
                <a:gd name="T61" fmla="*/ 3 h 73"/>
                <a:gd name="T62" fmla="*/ 23 w 1805"/>
                <a:gd name="T63" fmla="*/ 2 h 73"/>
                <a:gd name="T64" fmla="*/ 12 w 1805"/>
                <a:gd name="T65" fmla="*/ 1 h 73"/>
                <a:gd name="T66" fmla="*/ 1 w 1805"/>
                <a:gd name="T67" fmla="*/ 0 h 73"/>
                <a:gd name="T68" fmla="*/ 0 w 1805"/>
                <a:gd name="T69" fmla="*/ 8 h 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05"/>
                <a:gd name="T106" fmla="*/ 0 h 73"/>
                <a:gd name="T107" fmla="*/ 1805 w 1805"/>
                <a:gd name="T108" fmla="*/ 73 h 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05" h="73">
                  <a:moveTo>
                    <a:pt x="0" y="39"/>
                  </a:moveTo>
                  <a:lnTo>
                    <a:pt x="56" y="45"/>
                  </a:lnTo>
                  <a:lnTo>
                    <a:pt x="113" y="51"/>
                  </a:lnTo>
                  <a:lnTo>
                    <a:pt x="170" y="56"/>
                  </a:lnTo>
                  <a:lnTo>
                    <a:pt x="227" y="60"/>
                  </a:lnTo>
                  <a:lnTo>
                    <a:pt x="341" y="66"/>
                  </a:lnTo>
                  <a:lnTo>
                    <a:pt x="454" y="69"/>
                  </a:lnTo>
                  <a:lnTo>
                    <a:pt x="567" y="71"/>
                  </a:lnTo>
                  <a:lnTo>
                    <a:pt x="681" y="73"/>
                  </a:lnTo>
                  <a:lnTo>
                    <a:pt x="792" y="71"/>
                  </a:lnTo>
                  <a:lnTo>
                    <a:pt x="905" y="70"/>
                  </a:lnTo>
                  <a:lnTo>
                    <a:pt x="1131" y="67"/>
                  </a:lnTo>
                  <a:lnTo>
                    <a:pt x="1356" y="62"/>
                  </a:lnTo>
                  <a:lnTo>
                    <a:pt x="1467" y="61"/>
                  </a:lnTo>
                  <a:lnTo>
                    <a:pt x="1579" y="60"/>
                  </a:lnTo>
                  <a:lnTo>
                    <a:pt x="1692" y="60"/>
                  </a:lnTo>
                  <a:lnTo>
                    <a:pt x="1804" y="62"/>
                  </a:lnTo>
                  <a:lnTo>
                    <a:pt x="1805" y="22"/>
                  </a:lnTo>
                  <a:lnTo>
                    <a:pt x="1692" y="20"/>
                  </a:lnTo>
                  <a:lnTo>
                    <a:pt x="1579" y="19"/>
                  </a:lnTo>
                  <a:lnTo>
                    <a:pt x="1467" y="20"/>
                  </a:lnTo>
                  <a:lnTo>
                    <a:pt x="1355" y="22"/>
                  </a:lnTo>
                  <a:lnTo>
                    <a:pt x="1130" y="26"/>
                  </a:lnTo>
                  <a:lnTo>
                    <a:pt x="905" y="30"/>
                  </a:lnTo>
                  <a:lnTo>
                    <a:pt x="792" y="32"/>
                  </a:lnTo>
                  <a:lnTo>
                    <a:pt x="681" y="32"/>
                  </a:lnTo>
                  <a:lnTo>
                    <a:pt x="568" y="31"/>
                  </a:lnTo>
                  <a:lnTo>
                    <a:pt x="455" y="30"/>
                  </a:lnTo>
                  <a:lnTo>
                    <a:pt x="342" y="25"/>
                  </a:lnTo>
                  <a:lnTo>
                    <a:pt x="229" y="19"/>
                  </a:lnTo>
                  <a:lnTo>
                    <a:pt x="173" y="16"/>
                  </a:lnTo>
                  <a:lnTo>
                    <a:pt x="116" y="11"/>
                  </a:lnTo>
                  <a:lnTo>
                    <a:pt x="60" y="6"/>
                  </a:lnTo>
                  <a:lnTo>
                    <a:pt x="3" y="0"/>
                  </a:lnTo>
                  <a:lnTo>
                    <a:pt x="0" y="39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199" name="Freeform 28"/>
            <p:cNvSpPr>
              <a:spLocks/>
            </p:cNvSpPr>
            <p:nvPr/>
          </p:nvSpPr>
          <p:spPr bwMode="auto">
            <a:xfrm>
              <a:off x="2159" y="1862"/>
              <a:ext cx="272" cy="46"/>
            </a:xfrm>
            <a:custGeom>
              <a:avLst/>
              <a:gdLst>
                <a:gd name="T0" fmla="*/ 38 w 1363"/>
                <a:gd name="T1" fmla="*/ 10 h 231"/>
                <a:gd name="T2" fmla="*/ 35 w 1363"/>
                <a:gd name="T3" fmla="*/ 18 h 231"/>
                <a:gd name="T4" fmla="*/ 42 w 1363"/>
                <a:gd name="T5" fmla="*/ 20 h 231"/>
                <a:gd name="T6" fmla="*/ 49 w 1363"/>
                <a:gd name="T7" fmla="*/ 23 h 231"/>
                <a:gd name="T8" fmla="*/ 56 w 1363"/>
                <a:gd name="T9" fmla="*/ 25 h 231"/>
                <a:gd name="T10" fmla="*/ 64 w 1363"/>
                <a:gd name="T11" fmla="*/ 27 h 231"/>
                <a:gd name="T12" fmla="*/ 71 w 1363"/>
                <a:gd name="T13" fmla="*/ 29 h 231"/>
                <a:gd name="T14" fmla="*/ 78 w 1363"/>
                <a:gd name="T15" fmla="*/ 31 h 231"/>
                <a:gd name="T16" fmla="*/ 86 w 1363"/>
                <a:gd name="T17" fmla="*/ 32 h 231"/>
                <a:gd name="T18" fmla="*/ 93 w 1363"/>
                <a:gd name="T19" fmla="*/ 33 h 231"/>
                <a:gd name="T20" fmla="*/ 100 w 1363"/>
                <a:gd name="T21" fmla="*/ 35 h 231"/>
                <a:gd name="T22" fmla="*/ 108 w 1363"/>
                <a:gd name="T23" fmla="*/ 36 h 231"/>
                <a:gd name="T24" fmla="*/ 115 w 1363"/>
                <a:gd name="T25" fmla="*/ 37 h 231"/>
                <a:gd name="T26" fmla="*/ 122 w 1363"/>
                <a:gd name="T27" fmla="*/ 38 h 231"/>
                <a:gd name="T28" fmla="*/ 137 w 1363"/>
                <a:gd name="T29" fmla="*/ 39 h 231"/>
                <a:gd name="T30" fmla="*/ 151 w 1363"/>
                <a:gd name="T31" fmla="*/ 40 h 231"/>
                <a:gd name="T32" fmla="*/ 181 w 1363"/>
                <a:gd name="T33" fmla="*/ 41 h 231"/>
                <a:gd name="T34" fmla="*/ 210 w 1363"/>
                <a:gd name="T35" fmla="*/ 42 h 231"/>
                <a:gd name="T36" fmla="*/ 225 w 1363"/>
                <a:gd name="T37" fmla="*/ 43 h 231"/>
                <a:gd name="T38" fmla="*/ 240 w 1363"/>
                <a:gd name="T39" fmla="*/ 43 h 231"/>
                <a:gd name="T40" fmla="*/ 256 w 1363"/>
                <a:gd name="T41" fmla="*/ 45 h 231"/>
                <a:gd name="T42" fmla="*/ 271 w 1363"/>
                <a:gd name="T43" fmla="*/ 46 h 231"/>
                <a:gd name="T44" fmla="*/ 272 w 1363"/>
                <a:gd name="T45" fmla="*/ 38 h 231"/>
                <a:gd name="T46" fmla="*/ 256 w 1363"/>
                <a:gd name="T47" fmla="*/ 37 h 231"/>
                <a:gd name="T48" fmla="*/ 241 w 1363"/>
                <a:gd name="T49" fmla="*/ 36 h 231"/>
                <a:gd name="T50" fmla="*/ 226 w 1363"/>
                <a:gd name="T51" fmla="*/ 35 h 231"/>
                <a:gd name="T52" fmla="*/ 211 w 1363"/>
                <a:gd name="T53" fmla="*/ 34 h 231"/>
                <a:gd name="T54" fmla="*/ 181 w 1363"/>
                <a:gd name="T55" fmla="*/ 33 h 231"/>
                <a:gd name="T56" fmla="*/ 152 w 1363"/>
                <a:gd name="T57" fmla="*/ 32 h 231"/>
                <a:gd name="T58" fmla="*/ 137 w 1363"/>
                <a:gd name="T59" fmla="*/ 31 h 231"/>
                <a:gd name="T60" fmla="*/ 123 w 1363"/>
                <a:gd name="T61" fmla="*/ 29 h 231"/>
                <a:gd name="T62" fmla="*/ 116 w 1363"/>
                <a:gd name="T63" fmla="*/ 29 h 231"/>
                <a:gd name="T64" fmla="*/ 109 w 1363"/>
                <a:gd name="T65" fmla="*/ 28 h 231"/>
                <a:gd name="T66" fmla="*/ 102 w 1363"/>
                <a:gd name="T67" fmla="*/ 27 h 231"/>
                <a:gd name="T68" fmla="*/ 94 w 1363"/>
                <a:gd name="T69" fmla="*/ 26 h 231"/>
                <a:gd name="T70" fmla="*/ 87 w 1363"/>
                <a:gd name="T71" fmla="*/ 24 h 231"/>
                <a:gd name="T72" fmla="*/ 80 w 1363"/>
                <a:gd name="T73" fmla="*/ 23 h 231"/>
                <a:gd name="T74" fmla="*/ 73 w 1363"/>
                <a:gd name="T75" fmla="*/ 21 h 231"/>
                <a:gd name="T76" fmla="*/ 66 w 1363"/>
                <a:gd name="T77" fmla="*/ 19 h 231"/>
                <a:gd name="T78" fmla="*/ 59 w 1363"/>
                <a:gd name="T79" fmla="*/ 18 h 231"/>
                <a:gd name="T80" fmla="*/ 51 w 1363"/>
                <a:gd name="T81" fmla="*/ 15 h 231"/>
                <a:gd name="T82" fmla="*/ 44 w 1363"/>
                <a:gd name="T83" fmla="*/ 13 h 231"/>
                <a:gd name="T84" fmla="*/ 37 w 1363"/>
                <a:gd name="T85" fmla="*/ 10 h 231"/>
                <a:gd name="T86" fmla="*/ 34 w 1363"/>
                <a:gd name="T87" fmla="*/ 18 h 231"/>
                <a:gd name="T88" fmla="*/ 37 w 1363"/>
                <a:gd name="T89" fmla="*/ 10 h 231"/>
                <a:gd name="T90" fmla="*/ 0 w 1363"/>
                <a:gd name="T91" fmla="*/ 0 h 231"/>
                <a:gd name="T92" fmla="*/ 34 w 1363"/>
                <a:gd name="T93" fmla="*/ 18 h 231"/>
                <a:gd name="T94" fmla="*/ 38 w 1363"/>
                <a:gd name="T95" fmla="*/ 10 h 2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63"/>
                <a:gd name="T145" fmla="*/ 0 h 231"/>
                <a:gd name="T146" fmla="*/ 1363 w 1363"/>
                <a:gd name="T147" fmla="*/ 231 h 2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63" h="231">
                  <a:moveTo>
                    <a:pt x="189" y="52"/>
                  </a:moveTo>
                  <a:lnTo>
                    <a:pt x="173" y="89"/>
                  </a:lnTo>
                  <a:lnTo>
                    <a:pt x="209" y="102"/>
                  </a:lnTo>
                  <a:lnTo>
                    <a:pt x="246" y="115"/>
                  </a:lnTo>
                  <a:lnTo>
                    <a:pt x="283" y="126"/>
                  </a:lnTo>
                  <a:lnTo>
                    <a:pt x="320" y="136"/>
                  </a:lnTo>
                  <a:lnTo>
                    <a:pt x="357" y="146"/>
                  </a:lnTo>
                  <a:lnTo>
                    <a:pt x="392" y="154"/>
                  </a:lnTo>
                  <a:lnTo>
                    <a:pt x="429" y="161"/>
                  </a:lnTo>
                  <a:lnTo>
                    <a:pt x="466" y="168"/>
                  </a:lnTo>
                  <a:lnTo>
                    <a:pt x="503" y="174"/>
                  </a:lnTo>
                  <a:lnTo>
                    <a:pt x="539" y="179"/>
                  </a:lnTo>
                  <a:lnTo>
                    <a:pt x="575" y="184"/>
                  </a:lnTo>
                  <a:lnTo>
                    <a:pt x="612" y="189"/>
                  </a:lnTo>
                  <a:lnTo>
                    <a:pt x="685" y="195"/>
                  </a:lnTo>
                  <a:lnTo>
                    <a:pt x="758" y="200"/>
                  </a:lnTo>
                  <a:lnTo>
                    <a:pt x="905" y="206"/>
                  </a:lnTo>
                  <a:lnTo>
                    <a:pt x="1054" y="211"/>
                  </a:lnTo>
                  <a:lnTo>
                    <a:pt x="1129" y="215"/>
                  </a:lnTo>
                  <a:lnTo>
                    <a:pt x="1205" y="218"/>
                  </a:lnTo>
                  <a:lnTo>
                    <a:pt x="1281" y="224"/>
                  </a:lnTo>
                  <a:lnTo>
                    <a:pt x="1360" y="231"/>
                  </a:lnTo>
                  <a:lnTo>
                    <a:pt x="1363" y="192"/>
                  </a:lnTo>
                  <a:lnTo>
                    <a:pt x="1285" y="184"/>
                  </a:lnTo>
                  <a:lnTo>
                    <a:pt x="1208" y="179"/>
                  </a:lnTo>
                  <a:lnTo>
                    <a:pt x="1132" y="174"/>
                  </a:lnTo>
                  <a:lnTo>
                    <a:pt x="1056" y="172"/>
                  </a:lnTo>
                  <a:lnTo>
                    <a:pt x="907" y="166"/>
                  </a:lnTo>
                  <a:lnTo>
                    <a:pt x="761" y="160"/>
                  </a:lnTo>
                  <a:lnTo>
                    <a:pt x="688" y="155"/>
                  </a:lnTo>
                  <a:lnTo>
                    <a:pt x="616" y="148"/>
                  </a:lnTo>
                  <a:lnTo>
                    <a:pt x="580" y="145"/>
                  </a:lnTo>
                  <a:lnTo>
                    <a:pt x="544" y="140"/>
                  </a:lnTo>
                  <a:lnTo>
                    <a:pt x="509" y="135"/>
                  </a:lnTo>
                  <a:lnTo>
                    <a:pt x="473" y="129"/>
                  </a:lnTo>
                  <a:lnTo>
                    <a:pt x="438" y="122"/>
                  </a:lnTo>
                  <a:lnTo>
                    <a:pt x="402" y="115"/>
                  </a:lnTo>
                  <a:lnTo>
                    <a:pt x="366" y="107"/>
                  </a:lnTo>
                  <a:lnTo>
                    <a:pt x="331" y="97"/>
                  </a:lnTo>
                  <a:lnTo>
                    <a:pt x="294" y="88"/>
                  </a:lnTo>
                  <a:lnTo>
                    <a:pt x="258" y="76"/>
                  </a:lnTo>
                  <a:lnTo>
                    <a:pt x="222" y="64"/>
                  </a:lnTo>
                  <a:lnTo>
                    <a:pt x="187" y="51"/>
                  </a:lnTo>
                  <a:lnTo>
                    <a:pt x="170" y="88"/>
                  </a:lnTo>
                  <a:lnTo>
                    <a:pt x="187" y="51"/>
                  </a:lnTo>
                  <a:lnTo>
                    <a:pt x="0" y="0"/>
                  </a:lnTo>
                  <a:lnTo>
                    <a:pt x="170" y="88"/>
                  </a:lnTo>
                  <a:lnTo>
                    <a:pt x="189" y="52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200" name="Freeform 29"/>
            <p:cNvSpPr>
              <a:spLocks/>
            </p:cNvSpPr>
            <p:nvPr/>
          </p:nvSpPr>
          <p:spPr bwMode="auto">
            <a:xfrm>
              <a:off x="2190" y="1870"/>
              <a:ext cx="18" cy="11"/>
            </a:xfrm>
            <a:custGeom>
              <a:avLst/>
              <a:gdLst>
                <a:gd name="T0" fmla="*/ 4 w 90"/>
                <a:gd name="T1" fmla="*/ 10 h 55"/>
                <a:gd name="T2" fmla="*/ 7 w 90"/>
                <a:gd name="T3" fmla="*/ 2 h 55"/>
                <a:gd name="T4" fmla="*/ 5 w 90"/>
                <a:gd name="T5" fmla="*/ 1 h 55"/>
                <a:gd name="T6" fmla="*/ 3 w 90"/>
                <a:gd name="T7" fmla="*/ 8 h 55"/>
                <a:gd name="T8" fmla="*/ 1 w 90"/>
                <a:gd name="T9" fmla="*/ 8 h 55"/>
                <a:gd name="T10" fmla="*/ 2 w 90"/>
                <a:gd name="T11" fmla="*/ 8 h 55"/>
                <a:gd name="T12" fmla="*/ 3 w 90"/>
                <a:gd name="T13" fmla="*/ 9 h 55"/>
                <a:gd name="T14" fmla="*/ 3 w 90"/>
                <a:gd name="T15" fmla="*/ 9 h 55"/>
                <a:gd name="T16" fmla="*/ 7 w 90"/>
                <a:gd name="T17" fmla="*/ 2 h 55"/>
                <a:gd name="T18" fmla="*/ 6 w 90"/>
                <a:gd name="T19" fmla="*/ 2 h 55"/>
                <a:gd name="T20" fmla="*/ 2 w 90"/>
                <a:gd name="T21" fmla="*/ 9 h 55"/>
                <a:gd name="T22" fmla="*/ 4 w 90"/>
                <a:gd name="T23" fmla="*/ 10 h 55"/>
                <a:gd name="T24" fmla="*/ 9 w 90"/>
                <a:gd name="T25" fmla="*/ 4 h 55"/>
                <a:gd name="T26" fmla="*/ 7 w 90"/>
                <a:gd name="T27" fmla="*/ 2 h 55"/>
                <a:gd name="T28" fmla="*/ 6 w 90"/>
                <a:gd name="T29" fmla="*/ 2 h 55"/>
                <a:gd name="T30" fmla="*/ 5 w 90"/>
                <a:gd name="T31" fmla="*/ 1 h 55"/>
                <a:gd name="T32" fmla="*/ 2 w 90"/>
                <a:gd name="T33" fmla="*/ 0 h 55"/>
                <a:gd name="T34" fmla="*/ 0 w 90"/>
                <a:gd name="T35" fmla="*/ 7 h 55"/>
                <a:gd name="T36" fmla="*/ 2 w 90"/>
                <a:gd name="T37" fmla="*/ 9 h 55"/>
                <a:gd name="T38" fmla="*/ 5 w 90"/>
                <a:gd name="T39" fmla="*/ 2 h 55"/>
                <a:gd name="T40" fmla="*/ 4 w 90"/>
                <a:gd name="T41" fmla="*/ 10 h 55"/>
                <a:gd name="T42" fmla="*/ 18 w 90"/>
                <a:gd name="T43" fmla="*/ 11 h 55"/>
                <a:gd name="T44" fmla="*/ 7 w 90"/>
                <a:gd name="T45" fmla="*/ 2 h 55"/>
                <a:gd name="T46" fmla="*/ 4 w 90"/>
                <a:gd name="T47" fmla="*/ 10 h 5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0"/>
                <a:gd name="T73" fmla="*/ 0 h 55"/>
                <a:gd name="T74" fmla="*/ 90 w 90"/>
                <a:gd name="T75" fmla="*/ 55 h 5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0" h="55">
                  <a:moveTo>
                    <a:pt x="18" y="48"/>
                  </a:moveTo>
                  <a:lnTo>
                    <a:pt x="33" y="11"/>
                  </a:lnTo>
                  <a:lnTo>
                    <a:pt x="27" y="6"/>
                  </a:lnTo>
                  <a:lnTo>
                    <a:pt x="14" y="41"/>
                  </a:lnTo>
                  <a:lnTo>
                    <a:pt x="6" y="40"/>
                  </a:lnTo>
                  <a:lnTo>
                    <a:pt x="10" y="42"/>
                  </a:lnTo>
                  <a:lnTo>
                    <a:pt x="15" y="44"/>
                  </a:lnTo>
                  <a:lnTo>
                    <a:pt x="14" y="43"/>
                  </a:lnTo>
                  <a:lnTo>
                    <a:pt x="35" y="12"/>
                  </a:lnTo>
                  <a:lnTo>
                    <a:pt x="30" y="10"/>
                  </a:lnTo>
                  <a:lnTo>
                    <a:pt x="11" y="46"/>
                  </a:lnTo>
                  <a:lnTo>
                    <a:pt x="21" y="49"/>
                  </a:lnTo>
                  <a:lnTo>
                    <a:pt x="44" y="18"/>
                  </a:lnTo>
                  <a:lnTo>
                    <a:pt x="37" y="12"/>
                  </a:lnTo>
                  <a:lnTo>
                    <a:pt x="31" y="8"/>
                  </a:lnTo>
                  <a:lnTo>
                    <a:pt x="25" y="4"/>
                  </a:lnTo>
                  <a:lnTo>
                    <a:pt x="11" y="0"/>
                  </a:lnTo>
                  <a:lnTo>
                    <a:pt x="0" y="37"/>
                  </a:lnTo>
                  <a:lnTo>
                    <a:pt x="9" y="43"/>
                  </a:lnTo>
                  <a:lnTo>
                    <a:pt x="23" y="8"/>
                  </a:lnTo>
                  <a:lnTo>
                    <a:pt x="18" y="48"/>
                  </a:lnTo>
                  <a:lnTo>
                    <a:pt x="90" y="55"/>
                  </a:lnTo>
                  <a:lnTo>
                    <a:pt x="33" y="11"/>
                  </a:lnTo>
                  <a:lnTo>
                    <a:pt x="18" y="48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201" name="Freeform 30"/>
            <p:cNvSpPr>
              <a:spLocks/>
            </p:cNvSpPr>
            <p:nvPr/>
          </p:nvSpPr>
          <p:spPr bwMode="auto">
            <a:xfrm>
              <a:off x="1566" y="1813"/>
              <a:ext cx="629" cy="67"/>
            </a:xfrm>
            <a:custGeom>
              <a:avLst/>
              <a:gdLst>
                <a:gd name="T0" fmla="*/ 3 w 3146"/>
                <a:gd name="T1" fmla="*/ 37 h 335"/>
                <a:gd name="T2" fmla="*/ 23 w 3146"/>
                <a:gd name="T3" fmla="*/ 31 h 335"/>
                <a:gd name="T4" fmla="*/ 42 w 3146"/>
                <a:gd name="T5" fmla="*/ 26 h 335"/>
                <a:gd name="T6" fmla="*/ 62 w 3146"/>
                <a:gd name="T7" fmla="*/ 21 h 335"/>
                <a:gd name="T8" fmla="*/ 82 w 3146"/>
                <a:gd name="T9" fmla="*/ 17 h 335"/>
                <a:gd name="T10" fmla="*/ 101 w 3146"/>
                <a:gd name="T11" fmla="*/ 14 h 335"/>
                <a:gd name="T12" fmla="*/ 121 w 3146"/>
                <a:gd name="T13" fmla="*/ 12 h 335"/>
                <a:gd name="T14" fmla="*/ 140 w 3146"/>
                <a:gd name="T15" fmla="*/ 10 h 335"/>
                <a:gd name="T16" fmla="*/ 160 w 3146"/>
                <a:gd name="T17" fmla="*/ 9 h 335"/>
                <a:gd name="T18" fmla="*/ 179 w 3146"/>
                <a:gd name="T19" fmla="*/ 8 h 335"/>
                <a:gd name="T20" fmla="*/ 199 w 3146"/>
                <a:gd name="T21" fmla="*/ 8 h 335"/>
                <a:gd name="T22" fmla="*/ 237 w 3146"/>
                <a:gd name="T23" fmla="*/ 9 h 335"/>
                <a:gd name="T24" fmla="*/ 276 w 3146"/>
                <a:gd name="T25" fmla="*/ 12 h 335"/>
                <a:gd name="T26" fmla="*/ 315 w 3146"/>
                <a:gd name="T27" fmla="*/ 16 h 335"/>
                <a:gd name="T28" fmla="*/ 354 w 3146"/>
                <a:gd name="T29" fmla="*/ 21 h 335"/>
                <a:gd name="T30" fmla="*/ 393 w 3146"/>
                <a:gd name="T31" fmla="*/ 28 h 335"/>
                <a:gd name="T32" fmla="*/ 471 w 3146"/>
                <a:gd name="T33" fmla="*/ 41 h 335"/>
                <a:gd name="T34" fmla="*/ 549 w 3146"/>
                <a:gd name="T35" fmla="*/ 55 h 335"/>
                <a:gd name="T36" fmla="*/ 589 w 3146"/>
                <a:gd name="T37" fmla="*/ 61 h 335"/>
                <a:gd name="T38" fmla="*/ 628 w 3146"/>
                <a:gd name="T39" fmla="*/ 67 h 335"/>
                <a:gd name="T40" fmla="*/ 610 w 3146"/>
                <a:gd name="T41" fmla="*/ 56 h 335"/>
                <a:gd name="T42" fmla="*/ 570 w 3146"/>
                <a:gd name="T43" fmla="*/ 50 h 335"/>
                <a:gd name="T44" fmla="*/ 512 w 3146"/>
                <a:gd name="T45" fmla="*/ 40 h 335"/>
                <a:gd name="T46" fmla="*/ 434 w 3146"/>
                <a:gd name="T47" fmla="*/ 26 h 335"/>
                <a:gd name="T48" fmla="*/ 375 w 3146"/>
                <a:gd name="T49" fmla="*/ 16 h 335"/>
                <a:gd name="T50" fmla="*/ 336 w 3146"/>
                <a:gd name="T51" fmla="*/ 11 h 335"/>
                <a:gd name="T52" fmla="*/ 297 w 3146"/>
                <a:gd name="T53" fmla="*/ 6 h 335"/>
                <a:gd name="T54" fmla="*/ 257 w 3146"/>
                <a:gd name="T55" fmla="*/ 2 h 335"/>
                <a:gd name="T56" fmla="*/ 218 w 3146"/>
                <a:gd name="T57" fmla="*/ 0 h 335"/>
                <a:gd name="T58" fmla="*/ 189 w 3146"/>
                <a:gd name="T59" fmla="*/ 0 h 335"/>
                <a:gd name="T60" fmla="*/ 169 w 3146"/>
                <a:gd name="T61" fmla="*/ 0 h 335"/>
                <a:gd name="T62" fmla="*/ 149 w 3146"/>
                <a:gd name="T63" fmla="*/ 1 h 335"/>
                <a:gd name="T64" fmla="*/ 130 w 3146"/>
                <a:gd name="T65" fmla="*/ 3 h 335"/>
                <a:gd name="T66" fmla="*/ 110 w 3146"/>
                <a:gd name="T67" fmla="*/ 5 h 335"/>
                <a:gd name="T68" fmla="*/ 90 w 3146"/>
                <a:gd name="T69" fmla="*/ 8 h 335"/>
                <a:gd name="T70" fmla="*/ 70 w 3146"/>
                <a:gd name="T71" fmla="*/ 11 h 335"/>
                <a:gd name="T72" fmla="*/ 50 w 3146"/>
                <a:gd name="T73" fmla="*/ 15 h 335"/>
                <a:gd name="T74" fmla="*/ 30 w 3146"/>
                <a:gd name="T75" fmla="*/ 20 h 335"/>
                <a:gd name="T76" fmla="*/ 11 w 3146"/>
                <a:gd name="T77" fmla="*/ 26 h 335"/>
                <a:gd name="T78" fmla="*/ 0 w 3146"/>
                <a:gd name="T79" fmla="*/ 37 h 33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146"/>
                <a:gd name="T121" fmla="*/ 0 h 335"/>
                <a:gd name="T122" fmla="*/ 3146 w 3146"/>
                <a:gd name="T123" fmla="*/ 335 h 33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146" h="335">
                  <a:moveTo>
                    <a:pt x="18" y="147"/>
                  </a:moveTo>
                  <a:lnTo>
                    <a:pt x="16" y="184"/>
                  </a:lnTo>
                  <a:lnTo>
                    <a:pt x="64" y="169"/>
                  </a:lnTo>
                  <a:lnTo>
                    <a:pt x="114" y="154"/>
                  </a:lnTo>
                  <a:lnTo>
                    <a:pt x="163" y="140"/>
                  </a:lnTo>
                  <a:lnTo>
                    <a:pt x="212" y="128"/>
                  </a:lnTo>
                  <a:lnTo>
                    <a:pt x="260" y="116"/>
                  </a:lnTo>
                  <a:lnTo>
                    <a:pt x="309" y="106"/>
                  </a:lnTo>
                  <a:lnTo>
                    <a:pt x="359" y="96"/>
                  </a:lnTo>
                  <a:lnTo>
                    <a:pt x="408" y="87"/>
                  </a:lnTo>
                  <a:lnTo>
                    <a:pt x="457" y="78"/>
                  </a:lnTo>
                  <a:lnTo>
                    <a:pt x="505" y="71"/>
                  </a:lnTo>
                  <a:lnTo>
                    <a:pt x="554" y="65"/>
                  </a:lnTo>
                  <a:lnTo>
                    <a:pt x="603" y="59"/>
                  </a:lnTo>
                  <a:lnTo>
                    <a:pt x="651" y="55"/>
                  </a:lnTo>
                  <a:lnTo>
                    <a:pt x="700" y="51"/>
                  </a:lnTo>
                  <a:lnTo>
                    <a:pt x="749" y="48"/>
                  </a:lnTo>
                  <a:lnTo>
                    <a:pt x="798" y="44"/>
                  </a:lnTo>
                  <a:lnTo>
                    <a:pt x="846" y="43"/>
                  </a:lnTo>
                  <a:lnTo>
                    <a:pt x="895" y="42"/>
                  </a:lnTo>
                  <a:lnTo>
                    <a:pt x="944" y="40"/>
                  </a:lnTo>
                  <a:lnTo>
                    <a:pt x="993" y="40"/>
                  </a:lnTo>
                  <a:lnTo>
                    <a:pt x="1090" y="42"/>
                  </a:lnTo>
                  <a:lnTo>
                    <a:pt x="1187" y="46"/>
                  </a:lnTo>
                  <a:lnTo>
                    <a:pt x="1285" y="52"/>
                  </a:lnTo>
                  <a:lnTo>
                    <a:pt x="1382" y="59"/>
                  </a:lnTo>
                  <a:lnTo>
                    <a:pt x="1480" y="69"/>
                  </a:lnTo>
                  <a:lnTo>
                    <a:pt x="1577" y="81"/>
                  </a:lnTo>
                  <a:lnTo>
                    <a:pt x="1675" y="93"/>
                  </a:lnTo>
                  <a:lnTo>
                    <a:pt x="1772" y="107"/>
                  </a:lnTo>
                  <a:lnTo>
                    <a:pt x="1870" y="121"/>
                  </a:lnTo>
                  <a:lnTo>
                    <a:pt x="1967" y="138"/>
                  </a:lnTo>
                  <a:lnTo>
                    <a:pt x="2162" y="171"/>
                  </a:lnTo>
                  <a:lnTo>
                    <a:pt x="2357" y="206"/>
                  </a:lnTo>
                  <a:lnTo>
                    <a:pt x="2553" y="241"/>
                  </a:lnTo>
                  <a:lnTo>
                    <a:pt x="2748" y="276"/>
                  </a:lnTo>
                  <a:lnTo>
                    <a:pt x="2847" y="291"/>
                  </a:lnTo>
                  <a:lnTo>
                    <a:pt x="2944" y="306"/>
                  </a:lnTo>
                  <a:lnTo>
                    <a:pt x="3043" y="321"/>
                  </a:lnTo>
                  <a:lnTo>
                    <a:pt x="3141" y="335"/>
                  </a:lnTo>
                  <a:lnTo>
                    <a:pt x="3146" y="295"/>
                  </a:lnTo>
                  <a:lnTo>
                    <a:pt x="3049" y="282"/>
                  </a:lnTo>
                  <a:lnTo>
                    <a:pt x="2950" y="267"/>
                  </a:lnTo>
                  <a:lnTo>
                    <a:pt x="2852" y="252"/>
                  </a:lnTo>
                  <a:lnTo>
                    <a:pt x="2755" y="235"/>
                  </a:lnTo>
                  <a:lnTo>
                    <a:pt x="2559" y="202"/>
                  </a:lnTo>
                  <a:lnTo>
                    <a:pt x="2364" y="166"/>
                  </a:lnTo>
                  <a:lnTo>
                    <a:pt x="2169" y="131"/>
                  </a:lnTo>
                  <a:lnTo>
                    <a:pt x="1973" y="97"/>
                  </a:lnTo>
                  <a:lnTo>
                    <a:pt x="1876" y="82"/>
                  </a:lnTo>
                  <a:lnTo>
                    <a:pt x="1778" y="67"/>
                  </a:lnTo>
                  <a:lnTo>
                    <a:pt x="1679" y="53"/>
                  </a:lnTo>
                  <a:lnTo>
                    <a:pt x="1582" y="40"/>
                  </a:lnTo>
                  <a:lnTo>
                    <a:pt x="1483" y="30"/>
                  </a:lnTo>
                  <a:lnTo>
                    <a:pt x="1386" y="19"/>
                  </a:lnTo>
                  <a:lnTo>
                    <a:pt x="1287" y="12"/>
                  </a:lnTo>
                  <a:lnTo>
                    <a:pt x="1190" y="6"/>
                  </a:lnTo>
                  <a:lnTo>
                    <a:pt x="1091" y="1"/>
                  </a:lnTo>
                  <a:lnTo>
                    <a:pt x="993" y="0"/>
                  </a:lnTo>
                  <a:lnTo>
                    <a:pt x="944" y="0"/>
                  </a:lnTo>
                  <a:lnTo>
                    <a:pt x="895" y="1"/>
                  </a:lnTo>
                  <a:lnTo>
                    <a:pt x="845" y="2"/>
                  </a:lnTo>
                  <a:lnTo>
                    <a:pt x="796" y="5"/>
                  </a:lnTo>
                  <a:lnTo>
                    <a:pt x="747" y="7"/>
                  </a:lnTo>
                  <a:lnTo>
                    <a:pt x="698" y="11"/>
                  </a:lnTo>
                  <a:lnTo>
                    <a:pt x="648" y="14"/>
                  </a:lnTo>
                  <a:lnTo>
                    <a:pt x="598" y="19"/>
                  </a:lnTo>
                  <a:lnTo>
                    <a:pt x="549" y="25"/>
                  </a:lnTo>
                  <a:lnTo>
                    <a:pt x="499" y="32"/>
                  </a:lnTo>
                  <a:lnTo>
                    <a:pt x="451" y="39"/>
                  </a:lnTo>
                  <a:lnTo>
                    <a:pt x="401" y="48"/>
                  </a:lnTo>
                  <a:lnTo>
                    <a:pt x="351" y="57"/>
                  </a:lnTo>
                  <a:lnTo>
                    <a:pt x="302" y="67"/>
                  </a:lnTo>
                  <a:lnTo>
                    <a:pt x="252" y="77"/>
                  </a:lnTo>
                  <a:lnTo>
                    <a:pt x="202" y="89"/>
                  </a:lnTo>
                  <a:lnTo>
                    <a:pt x="152" y="102"/>
                  </a:lnTo>
                  <a:lnTo>
                    <a:pt x="102" y="115"/>
                  </a:lnTo>
                  <a:lnTo>
                    <a:pt x="54" y="131"/>
                  </a:lnTo>
                  <a:lnTo>
                    <a:pt x="4" y="146"/>
                  </a:lnTo>
                  <a:lnTo>
                    <a:pt x="0" y="183"/>
                  </a:lnTo>
                  <a:lnTo>
                    <a:pt x="18" y="147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  <p:sp>
          <p:nvSpPr>
            <p:cNvPr id="4202" name="Freeform 31"/>
            <p:cNvSpPr>
              <a:spLocks/>
            </p:cNvSpPr>
            <p:nvPr/>
          </p:nvSpPr>
          <p:spPr bwMode="auto">
            <a:xfrm>
              <a:off x="1566" y="1842"/>
              <a:ext cx="24" cy="13"/>
            </a:xfrm>
            <a:custGeom>
              <a:avLst/>
              <a:gdLst>
                <a:gd name="T0" fmla="*/ 11 w 119"/>
                <a:gd name="T1" fmla="*/ 13 h 61"/>
                <a:gd name="T2" fmla="*/ 13 w 119"/>
                <a:gd name="T3" fmla="*/ 5 h 61"/>
                <a:gd name="T4" fmla="*/ 4 w 119"/>
                <a:gd name="T5" fmla="*/ 0 h 61"/>
                <a:gd name="T6" fmla="*/ 0 w 119"/>
                <a:gd name="T7" fmla="*/ 8 h 61"/>
                <a:gd name="T8" fmla="*/ 9 w 119"/>
                <a:gd name="T9" fmla="*/ 13 h 61"/>
                <a:gd name="T10" fmla="*/ 10 w 119"/>
                <a:gd name="T11" fmla="*/ 4 h 61"/>
                <a:gd name="T12" fmla="*/ 11 w 119"/>
                <a:gd name="T13" fmla="*/ 13 h 61"/>
                <a:gd name="T14" fmla="*/ 24 w 119"/>
                <a:gd name="T15" fmla="*/ 11 h 61"/>
                <a:gd name="T16" fmla="*/ 13 w 119"/>
                <a:gd name="T17" fmla="*/ 5 h 61"/>
                <a:gd name="T18" fmla="*/ 11 w 119"/>
                <a:gd name="T19" fmla="*/ 13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9"/>
                <a:gd name="T31" fmla="*/ 0 h 61"/>
                <a:gd name="T32" fmla="*/ 119 w 119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9" h="61">
                  <a:moveTo>
                    <a:pt x="57" y="61"/>
                  </a:moveTo>
                  <a:lnTo>
                    <a:pt x="63" y="23"/>
                  </a:lnTo>
                  <a:lnTo>
                    <a:pt x="18" y="0"/>
                  </a:lnTo>
                  <a:lnTo>
                    <a:pt x="0" y="36"/>
                  </a:lnTo>
                  <a:lnTo>
                    <a:pt x="45" y="59"/>
                  </a:lnTo>
                  <a:lnTo>
                    <a:pt x="51" y="21"/>
                  </a:lnTo>
                  <a:lnTo>
                    <a:pt x="57" y="61"/>
                  </a:lnTo>
                  <a:lnTo>
                    <a:pt x="119" y="51"/>
                  </a:lnTo>
                  <a:lnTo>
                    <a:pt x="63" y="23"/>
                  </a:lnTo>
                  <a:lnTo>
                    <a:pt x="57" y="61"/>
                  </a:lnTo>
                  <a:close/>
                </a:path>
              </a:pathLst>
            </a:custGeom>
            <a:gradFill rotWithShape="1">
              <a:gsLst>
                <a:gs pos="0">
                  <a:srgbClr val="FF6633"/>
                </a:gs>
                <a:gs pos="100000">
                  <a:srgbClr val="762F18"/>
                </a:gs>
              </a:gsLst>
              <a:lin ang="5400000" scaled="1"/>
            </a:gra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1pPr>
              <a:lvl2pPr marL="742950" indent="-28575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2pPr>
              <a:lvl3pPr marL="11430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3pPr>
              <a:lvl4pPr marL="16002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4pPr>
              <a:lvl5pPr marL="2057400" indent="-228600" eaLnBrk="0" hangingPunct="0"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99"/>
                  </a:solidFill>
                  <a:latin typeface="Arial Unicode MS" pitchFamily="34" charset="-128"/>
                </a:defRPr>
              </a:lvl9pPr>
            </a:lstStyle>
            <a:p>
              <a:pPr eaLnBrk="1" hangingPunct="1"/>
              <a:endParaRPr lang="es-MX" altLang="es-CO"/>
            </a:p>
          </p:txBody>
        </p:sp>
      </p:grpSp>
      <p:sp>
        <p:nvSpPr>
          <p:cNvPr id="6193" name="AutoShape 49"/>
          <p:cNvSpPr>
            <a:spLocks noChangeArrowheads="1"/>
          </p:cNvSpPr>
          <p:nvPr/>
        </p:nvSpPr>
        <p:spPr bwMode="auto">
          <a:xfrm rot="20034180">
            <a:off x="7516813" y="3248024"/>
            <a:ext cx="792162" cy="285750"/>
          </a:xfrm>
          <a:prstGeom prst="leftArrow">
            <a:avLst>
              <a:gd name="adj1" fmla="val 50000"/>
              <a:gd name="adj2" fmla="val 69306"/>
            </a:avLst>
          </a:prstGeom>
          <a:solidFill>
            <a:schemeClr val="bg1"/>
          </a:solidFill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11" name="Text Box 45"/>
          <p:cNvSpPr txBox="1">
            <a:spLocks noChangeArrowheads="1"/>
          </p:cNvSpPr>
          <p:nvPr/>
        </p:nvSpPr>
        <p:spPr bwMode="auto">
          <a:xfrm>
            <a:off x="4943475" y="2249486"/>
            <a:ext cx="927100" cy="376238"/>
          </a:xfrm>
          <a:prstGeom prst="rect">
            <a:avLst/>
          </a:prstGeom>
          <a:solidFill>
            <a:srgbClr val="FF3F44"/>
          </a:solidFill>
          <a:ln w="9525">
            <a:solidFill>
              <a:srgbClr val="FF3F44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es-ES" altLang="es-CO" sz="1800">
                <a:solidFill>
                  <a:schemeClr val="tx1"/>
                </a:solidFill>
                <a:latin typeface="Comic Sans MS" panose="030F0702030302020204" pitchFamily="66" charset="0"/>
              </a:rPr>
              <a:t>Hígado</a:t>
            </a:r>
          </a:p>
        </p:txBody>
      </p:sp>
      <p:sp>
        <p:nvSpPr>
          <p:cNvPr id="6194" name="Freeform 50"/>
          <p:cNvSpPr>
            <a:spLocks/>
          </p:cNvSpPr>
          <p:nvPr/>
        </p:nvSpPr>
        <p:spPr bwMode="auto">
          <a:xfrm>
            <a:off x="7305676" y="4227512"/>
            <a:ext cx="974725" cy="1222375"/>
          </a:xfrm>
          <a:custGeom>
            <a:avLst/>
            <a:gdLst>
              <a:gd name="T0" fmla="*/ 304800 w 614"/>
              <a:gd name="T1" fmla="*/ 33338 h 770"/>
              <a:gd name="T2" fmla="*/ 396875 w 614"/>
              <a:gd name="T3" fmla="*/ 95250 h 770"/>
              <a:gd name="T4" fmla="*/ 427038 w 614"/>
              <a:gd name="T5" fmla="*/ 139700 h 770"/>
              <a:gd name="T6" fmla="*/ 487363 w 614"/>
              <a:gd name="T7" fmla="*/ 247650 h 770"/>
              <a:gd name="T8" fmla="*/ 593725 w 614"/>
              <a:gd name="T9" fmla="*/ 520700 h 770"/>
              <a:gd name="T10" fmla="*/ 944563 w 614"/>
              <a:gd name="T11" fmla="*/ 566738 h 770"/>
              <a:gd name="T12" fmla="*/ 974725 w 614"/>
              <a:gd name="T13" fmla="*/ 795337 h 770"/>
              <a:gd name="T14" fmla="*/ 930275 w 614"/>
              <a:gd name="T15" fmla="*/ 871538 h 770"/>
              <a:gd name="T16" fmla="*/ 441325 w 614"/>
              <a:gd name="T17" fmla="*/ 917575 h 770"/>
              <a:gd name="T18" fmla="*/ 396875 w 614"/>
              <a:gd name="T19" fmla="*/ 1009650 h 770"/>
              <a:gd name="T20" fmla="*/ 198437 w 614"/>
              <a:gd name="T21" fmla="*/ 1222375 h 770"/>
              <a:gd name="T22" fmla="*/ 274637 w 614"/>
              <a:gd name="T23" fmla="*/ 1176338 h 770"/>
              <a:gd name="T24" fmla="*/ 396875 w 614"/>
              <a:gd name="T25" fmla="*/ 1009650 h 770"/>
              <a:gd name="T26" fmla="*/ 487363 w 614"/>
              <a:gd name="T27" fmla="*/ 887413 h 770"/>
              <a:gd name="T28" fmla="*/ 473075 w 614"/>
              <a:gd name="T29" fmla="*/ 811212 h 770"/>
              <a:gd name="T30" fmla="*/ 228600 w 614"/>
              <a:gd name="T31" fmla="*/ 841375 h 770"/>
              <a:gd name="T32" fmla="*/ 182562 w 614"/>
              <a:gd name="T33" fmla="*/ 871538 h 770"/>
              <a:gd name="T34" fmla="*/ 136525 w 614"/>
              <a:gd name="T35" fmla="*/ 825500 h 770"/>
              <a:gd name="T36" fmla="*/ 258762 w 614"/>
              <a:gd name="T37" fmla="*/ 857250 h 770"/>
              <a:gd name="T38" fmla="*/ 304800 w 614"/>
              <a:gd name="T39" fmla="*/ 841375 h 770"/>
              <a:gd name="T40" fmla="*/ 457200 w 614"/>
              <a:gd name="T41" fmla="*/ 825500 h 770"/>
              <a:gd name="T42" fmla="*/ 533400 w 614"/>
              <a:gd name="T43" fmla="*/ 811212 h 770"/>
              <a:gd name="T44" fmla="*/ 152400 w 614"/>
              <a:gd name="T45" fmla="*/ 735012 h 770"/>
              <a:gd name="T46" fmla="*/ 46037 w 614"/>
              <a:gd name="T47" fmla="*/ 704850 h 770"/>
              <a:gd name="T48" fmla="*/ 258762 w 614"/>
              <a:gd name="T49" fmla="*/ 735012 h 770"/>
              <a:gd name="T50" fmla="*/ 487363 w 614"/>
              <a:gd name="T51" fmla="*/ 719137 h 770"/>
              <a:gd name="T52" fmla="*/ 517525 w 614"/>
              <a:gd name="T53" fmla="*/ 673100 h 770"/>
              <a:gd name="T54" fmla="*/ 334962 w 614"/>
              <a:gd name="T55" fmla="*/ 566738 h 770"/>
              <a:gd name="T56" fmla="*/ 244475 w 614"/>
              <a:gd name="T57" fmla="*/ 552450 h 770"/>
              <a:gd name="T58" fmla="*/ 76200 w 614"/>
              <a:gd name="T59" fmla="*/ 414338 h 770"/>
              <a:gd name="T60" fmla="*/ 136525 w 614"/>
              <a:gd name="T61" fmla="*/ 476250 h 770"/>
              <a:gd name="T62" fmla="*/ 168275 w 614"/>
              <a:gd name="T63" fmla="*/ 506413 h 770"/>
              <a:gd name="T64" fmla="*/ 304800 w 614"/>
              <a:gd name="T65" fmla="*/ 552450 h 770"/>
              <a:gd name="T66" fmla="*/ 487363 w 614"/>
              <a:gd name="T67" fmla="*/ 642937 h 770"/>
              <a:gd name="T68" fmla="*/ 533400 w 614"/>
              <a:gd name="T69" fmla="*/ 688975 h 770"/>
              <a:gd name="T70" fmla="*/ 563562 w 614"/>
              <a:gd name="T71" fmla="*/ 642937 h 770"/>
              <a:gd name="T72" fmla="*/ 549275 w 614"/>
              <a:gd name="T73" fmla="*/ 520700 h 770"/>
              <a:gd name="T74" fmla="*/ 427038 w 614"/>
              <a:gd name="T75" fmla="*/ 338137 h 770"/>
              <a:gd name="T76" fmla="*/ 396875 w 614"/>
              <a:gd name="T77" fmla="*/ 247650 h 770"/>
              <a:gd name="T78" fmla="*/ 381000 w 614"/>
              <a:gd name="T79" fmla="*/ 171450 h 770"/>
              <a:gd name="T80" fmla="*/ 152400 w 614"/>
              <a:gd name="T81" fmla="*/ 49212 h 770"/>
              <a:gd name="T82" fmla="*/ 228600 w 614"/>
              <a:gd name="T83" fmla="*/ 49212 h 770"/>
              <a:gd name="T84" fmla="*/ 320675 w 614"/>
              <a:gd name="T85" fmla="*/ 95250 h 770"/>
              <a:gd name="T86" fmla="*/ 365125 w 614"/>
              <a:gd name="T87" fmla="*/ 139700 h 77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14"/>
              <a:gd name="T133" fmla="*/ 0 h 770"/>
              <a:gd name="T134" fmla="*/ 614 w 614"/>
              <a:gd name="T135" fmla="*/ 770 h 77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14" h="770">
                <a:moveTo>
                  <a:pt x="192" y="21"/>
                </a:moveTo>
                <a:cubicBezTo>
                  <a:pt x="213" y="82"/>
                  <a:pt x="183" y="22"/>
                  <a:pt x="250" y="60"/>
                </a:cubicBezTo>
                <a:cubicBezTo>
                  <a:pt x="260" y="66"/>
                  <a:pt x="263" y="79"/>
                  <a:pt x="269" y="88"/>
                </a:cubicBezTo>
                <a:cubicBezTo>
                  <a:pt x="288" y="189"/>
                  <a:pt x="259" y="97"/>
                  <a:pt x="307" y="156"/>
                </a:cubicBezTo>
                <a:cubicBezTo>
                  <a:pt x="345" y="203"/>
                  <a:pt x="318" y="296"/>
                  <a:pt x="374" y="328"/>
                </a:cubicBezTo>
                <a:cubicBezTo>
                  <a:pt x="422" y="362"/>
                  <a:pt x="555" y="328"/>
                  <a:pt x="595" y="357"/>
                </a:cubicBezTo>
                <a:cubicBezTo>
                  <a:pt x="579" y="409"/>
                  <a:pt x="552" y="596"/>
                  <a:pt x="614" y="501"/>
                </a:cubicBezTo>
                <a:cubicBezTo>
                  <a:pt x="594" y="270"/>
                  <a:pt x="610" y="473"/>
                  <a:pt x="586" y="549"/>
                </a:cubicBezTo>
                <a:cubicBezTo>
                  <a:pt x="483" y="517"/>
                  <a:pt x="343" y="483"/>
                  <a:pt x="278" y="578"/>
                </a:cubicBezTo>
                <a:cubicBezTo>
                  <a:pt x="251" y="664"/>
                  <a:pt x="291" y="546"/>
                  <a:pt x="250" y="636"/>
                </a:cubicBezTo>
                <a:cubicBezTo>
                  <a:pt x="216" y="712"/>
                  <a:pt x="216" y="739"/>
                  <a:pt x="125" y="770"/>
                </a:cubicBezTo>
                <a:cubicBezTo>
                  <a:pt x="52" y="745"/>
                  <a:pt x="143" y="751"/>
                  <a:pt x="173" y="741"/>
                </a:cubicBezTo>
                <a:cubicBezTo>
                  <a:pt x="194" y="674"/>
                  <a:pt x="177" y="659"/>
                  <a:pt x="250" y="636"/>
                </a:cubicBezTo>
                <a:cubicBezTo>
                  <a:pt x="305" y="581"/>
                  <a:pt x="291" y="610"/>
                  <a:pt x="307" y="559"/>
                </a:cubicBezTo>
                <a:cubicBezTo>
                  <a:pt x="304" y="543"/>
                  <a:pt x="314" y="516"/>
                  <a:pt x="298" y="511"/>
                </a:cubicBezTo>
                <a:cubicBezTo>
                  <a:pt x="256" y="498"/>
                  <a:pt x="190" y="518"/>
                  <a:pt x="144" y="530"/>
                </a:cubicBezTo>
                <a:cubicBezTo>
                  <a:pt x="134" y="536"/>
                  <a:pt x="126" y="548"/>
                  <a:pt x="115" y="549"/>
                </a:cubicBezTo>
                <a:cubicBezTo>
                  <a:pt x="15" y="561"/>
                  <a:pt x="61" y="538"/>
                  <a:pt x="86" y="520"/>
                </a:cubicBezTo>
                <a:cubicBezTo>
                  <a:pt x="112" y="525"/>
                  <a:pt x="136" y="540"/>
                  <a:pt x="163" y="540"/>
                </a:cubicBezTo>
                <a:cubicBezTo>
                  <a:pt x="173" y="540"/>
                  <a:pt x="182" y="532"/>
                  <a:pt x="192" y="530"/>
                </a:cubicBezTo>
                <a:cubicBezTo>
                  <a:pt x="224" y="525"/>
                  <a:pt x="256" y="524"/>
                  <a:pt x="288" y="520"/>
                </a:cubicBezTo>
                <a:cubicBezTo>
                  <a:pt x="304" y="518"/>
                  <a:pt x="320" y="514"/>
                  <a:pt x="336" y="511"/>
                </a:cubicBezTo>
                <a:cubicBezTo>
                  <a:pt x="307" y="396"/>
                  <a:pt x="341" y="480"/>
                  <a:pt x="96" y="463"/>
                </a:cubicBezTo>
                <a:cubicBezTo>
                  <a:pt x="87" y="462"/>
                  <a:pt x="41" y="448"/>
                  <a:pt x="29" y="444"/>
                </a:cubicBezTo>
                <a:cubicBezTo>
                  <a:pt x="73" y="429"/>
                  <a:pt x="118" y="454"/>
                  <a:pt x="163" y="463"/>
                </a:cubicBezTo>
                <a:cubicBezTo>
                  <a:pt x="211" y="460"/>
                  <a:pt x="260" y="464"/>
                  <a:pt x="307" y="453"/>
                </a:cubicBezTo>
                <a:cubicBezTo>
                  <a:pt x="318" y="450"/>
                  <a:pt x="332" y="434"/>
                  <a:pt x="326" y="424"/>
                </a:cubicBezTo>
                <a:cubicBezTo>
                  <a:pt x="321" y="416"/>
                  <a:pt x="227" y="362"/>
                  <a:pt x="211" y="357"/>
                </a:cubicBezTo>
                <a:cubicBezTo>
                  <a:pt x="193" y="351"/>
                  <a:pt x="173" y="351"/>
                  <a:pt x="154" y="348"/>
                </a:cubicBezTo>
                <a:cubicBezTo>
                  <a:pt x="104" y="331"/>
                  <a:pt x="90" y="288"/>
                  <a:pt x="48" y="261"/>
                </a:cubicBezTo>
                <a:cubicBezTo>
                  <a:pt x="65" y="311"/>
                  <a:pt x="44" y="275"/>
                  <a:pt x="86" y="300"/>
                </a:cubicBezTo>
                <a:cubicBezTo>
                  <a:pt x="94" y="305"/>
                  <a:pt x="98" y="315"/>
                  <a:pt x="106" y="319"/>
                </a:cubicBezTo>
                <a:cubicBezTo>
                  <a:pt x="133" y="332"/>
                  <a:pt x="167" y="331"/>
                  <a:pt x="192" y="348"/>
                </a:cubicBezTo>
                <a:cubicBezTo>
                  <a:pt x="239" y="379"/>
                  <a:pt x="256" y="389"/>
                  <a:pt x="307" y="405"/>
                </a:cubicBezTo>
                <a:cubicBezTo>
                  <a:pt x="317" y="415"/>
                  <a:pt x="322" y="434"/>
                  <a:pt x="336" y="434"/>
                </a:cubicBezTo>
                <a:cubicBezTo>
                  <a:pt x="348" y="434"/>
                  <a:pt x="354" y="417"/>
                  <a:pt x="355" y="405"/>
                </a:cubicBezTo>
                <a:cubicBezTo>
                  <a:pt x="357" y="379"/>
                  <a:pt x="355" y="352"/>
                  <a:pt x="346" y="328"/>
                </a:cubicBezTo>
                <a:cubicBezTo>
                  <a:pt x="331" y="287"/>
                  <a:pt x="283" y="255"/>
                  <a:pt x="269" y="213"/>
                </a:cubicBezTo>
                <a:cubicBezTo>
                  <a:pt x="263" y="194"/>
                  <a:pt x="254" y="176"/>
                  <a:pt x="250" y="156"/>
                </a:cubicBezTo>
                <a:cubicBezTo>
                  <a:pt x="247" y="140"/>
                  <a:pt x="248" y="122"/>
                  <a:pt x="240" y="108"/>
                </a:cubicBezTo>
                <a:cubicBezTo>
                  <a:pt x="205" y="50"/>
                  <a:pt x="154" y="50"/>
                  <a:pt x="96" y="31"/>
                </a:cubicBezTo>
                <a:cubicBezTo>
                  <a:pt x="0" y="0"/>
                  <a:pt x="25" y="10"/>
                  <a:pt x="144" y="31"/>
                </a:cubicBezTo>
                <a:cubicBezTo>
                  <a:pt x="162" y="43"/>
                  <a:pt x="184" y="48"/>
                  <a:pt x="202" y="60"/>
                </a:cubicBezTo>
                <a:cubicBezTo>
                  <a:pt x="213" y="67"/>
                  <a:pt x="230" y="88"/>
                  <a:pt x="230" y="88"/>
                </a:cubicBezTo>
              </a:path>
            </a:pathLst>
          </a:custGeom>
          <a:solidFill>
            <a:srgbClr val="FF0000"/>
          </a:solidFill>
          <a:ln w="9525">
            <a:solidFill>
              <a:srgbClr val="FF3F44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13" name="Freeform 51"/>
          <p:cNvSpPr>
            <a:spLocks/>
          </p:cNvSpPr>
          <p:nvPr/>
        </p:nvSpPr>
        <p:spPr bwMode="auto">
          <a:xfrm>
            <a:off x="7816851" y="3986211"/>
            <a:ext cx="2613025" cy="2241550"/>
          </a:xfrm>
          <a:custGeom>
            <a:avLst/>
            <a:gdLst>
              <a:gd name="T0" fmla="*/ 738187 w 1646"/>
              <a:gd name="T1" fmla="*/ 1433512 h 1412"/>
              <a:gd name="T2" fmla="*/ 920750 w 1646"/>
              <a:gd name="T3" fmla="*/ 1295400 h 1412"/>
              <a:gd name="T4" fmla="*/ 1181100 w 1646"/>
              <a:gd name="T5" fmla="*/ 1082675 h 1412"/>
              <a:gd name="T6" fmla="*/ 1744663 w 1646"/>
              <a:gd name="T7" fmla="*/ 565150 h 1412"/>
              <a:gd name="T8" fmla="*/ 2155825 w 1646"/>
              <a:gd name="T9" fmla="*/ 168275 h 1412"/>
              <a:gd name="T10" fmla="*/ 2338388 w 1646"/>
              <a:gd name="T11" fmla="*/ 15875 h 1412"/>
              <a:gd name="T12" fmla="*/ 2460625 w 1646"/>
              <a:gd name="T13" fmla="*/ 76200 h 1412"/>
              <a:gd name="T14" fmla="*/ 2613025 w 1646"/>
              <a:gd name="T15" fmla="*/ 320675 h 1412"/>
              <a:gd name="T16" fmla="*/ 2216150 w 1646"/>
              <a:gd name="T17" fmla="*/ 609600 h 1412"/>
              <a:gd name="T18" fmla="*/ 1606550 w 1646"/>
              <a:gd name="T19" fmla="*/ 1112838 h 1412"/>
              <a:gd name="T20" fmla="*/ 1257300 w 1646"/>
              <a:gd name="T21" fmla="*/ 1433512 h 1412"/>
              <a:gd name="T22" fmla="*/ 677862 w 1646"/>
              <a:gd name="T23" fmla="*/ 1874838 h 1412"/>
              <a:gd name="T24" fmla="*/ 539750 w 1646"/>
              <a:gd name="T25" fmla="*/ 2027238 h 1412"/>
              <a:gd name="T26" fmla="*/ 419100 w 1646"/>
              <a:gd name="T27" fmla="*/ 2241550 h 1412"/>
              <a:gd name="T28" fmla="*/ 266700 w 1646"/>
              <a:gd name="T29" fmla="*/ 2149475 h 1412"/>
              <a:gd name="T30" fmla="*/ 203200 w 1646"/>
              <a:gd name="T31" fmla="*/ 2076450 h 1412"/>
              <a:gd name="T32" fmla="*/ 296863 w 1646"/>
              <a:gd name="T33" fmla="*/ 2043113 h 1412"/>
              <a:gd name="T34" fmla="*/ 403225 w 1646"/>
              <a:gd name="T35" fmla="*/ 1920875 h 1412"/>
              <a:gd name="T36" fmla="*/ 38100 w 1646"/>
              <a:gd name="T37" fmla="*/ 1828800 h 1412"/>
              <a:gd name="T38" fmla="*/ 68263 w 1646"/>
              <a:gd name="T39" fmla="*/ 1708150 h 1412"/>
              <a:gd name="T40" fmla="*/ 463550 w 1646"/>
              <a:gd name="T41" fmla="*/ 1646238 h 14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646"/>
              <a:gd name="T64" fmla="*/ 0 h 1412"/>
              <a:gd name="T65" fmla="*/ 1646 w 1646"/>
              <a:gd name="T66" fmla="*/ 1412 h 141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646" h="1412">
                <a:moveTo>
                  <a:pt x="465" y="903"/>
                </a:moveTo>
                <a:cubicBezTo>
                  <a:pt x="489" y="887"/>
                  <a:pt x="548" y="842"/>
                  <a:pt x="580" y="816"/>
                </a:cubicBezTo>
                <a:cubicBezTo>
                  <a:pt x="626" y="779"/>
                  <a:pt x="693" y="717"/>
                  <a:pt x="744" y="682"/>
                </a:cubicBezTo>
                <a:cubicBezTo>
                  <a:pt x="834" y="612"/>
                  <a:pt x="1009" y="426"/>
                  <a:pt x="1099" y="356"/>
                </a:cubicBezTo>
                <a:cubicBezTo>
                  <a:pt x="1201" y="260"/>
                  <a:pt x="1299" y="170"/>
                  <a:pt x="1358" y="106"/>
                </a:cubicBezTo>
                <a:cubicBezTo>
                  <a:pt x="1390" y="71"/>
                  <a:pt x="1441" y="20"/>
                  <a:pt x="1473" y="10"/>
                </a:cubicBezTo>
                <a:cubicBezTo>
                  <a:pt x="1505" y="0"/>
                  <a:pt x="1521" y="16"/>
                  <a:pt x="1550" y="48"/>
                </a:cubicBezTo>
                <a:cubicBezTo>
                  <a:pt x="1592" y="82"/>
                  <a:pt x="1628" y="151"/>
                  <a:pt x="1646" y="202"/>
                </a:cubicBezTo>
                <a:cubicBezTo>
                  <a:pt x="1622" y="258"/>
                  <a:pt x="1502" y="301"/>
                  <a:pt x="1396" y="384"/>
                </a:cubicBezTo>
                <a:cubicBezTo>
                  <a:pt x="1322" y="440"/>
                  <a:pt x="1087" y="634"/>
                  <a:pt x="1012" y="701"/>
                </a:cubicBezTo>
                <a:cubicBezTo>
                  <a:pt x="911" y="787"/>
                  <a:pt x="872" y="836"/>
                  <a:pt x="792" y="903"/>
                </a:cubicBezTo>
                <a:cubicBezTo>
                  <a:pt x="695" y="983"/>
                  <a:pt x="502" y="1119"/>
                  <a:pt x="427" y="1181"/>
                </a:cubicBezTo>
                <a:cubicBezTo>
                  <a:pt x="395" y="1210"/>
                  <a:pt x="364" y="1240"/>
                  <a:pt x="340" y="1277"/>
                </a:cubicBezTo>
                <a:cubicBezTo>
                  <a:pt x="327" y="1320"/>
                  <a:pt x="289" y="1374"/>
                  <a:pt x="264" y="1412"/>
                </a:cubicBezTo>
                <a:cubicBezTo>
                  <a:pt x="254" y="1382"/>
                  <a:pt x="216" y="1412"/>
                  <a:pt x="168" y="1354"/>
                </a:cubicBezTo>
                <a:cubicBezTo>
                  <a:pt x="152" y="1339"/>
                  <a:pt x="125" y="1319"/>
                  <a:pt x="128" y="1308"/>
                </a:cubicBezTo>
                <a:cubicBezTo>
                  <a:pt x="131" y="1297"/>
                  <a:pt x="166" y="1303"/>
                  <a:pt x="187" y="1287"/>
                </a:cubicBezTo>
                <a:cubicBezTo>
                  <a:pt x="231" y="1219"/>
                  <a:pt x="206" y="1242"/>
                  <a:pt x="254" y="1210"/>
                </a:cubicBezTo>
                <a:cubicBezTo>
                  <a:pt x="224" y="1068"/>
                  <a:pt x="281" y="1262"/>
                  <a:pt x="24" y="1152"/>
                </a:cubicBezTo>
                <a:cubicBezTo>
                  <a:pt x="0" y="1142"/>
                  <a:pt x="37" y="1101"/>
                  <a:pt x="43" y="1076"/>
                </a:cubicBezTo>
                <a:cubicBezTo>
                  <a:pt x="129" y="1096"/>
                  <a:pt x="219" y="1086"/>
                  <a:pt x="292" y="1037"/>
                </a:cubicBez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2700000" scaled="1"/>
          </a:gradFill>
          <a:ln w="9525">
            <a:solidFill>
              <a:srgbClr val="FF3F44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14" name="Oval 52"/>
          <p:cNvSpPr>
            <a:spLocks noChangeArrowheads="1"/>
          </p:cNvSpPr>
          <p:nvPr/>
        </p:nvSpPr>
        <p:spPr bwMode="auto">
          <a:xfrm rot="2815985">
            <a:off x="10049669" y="4093368"/>
            <a:ext cx="360363" cy="215900"/>
          </a:xfrm>
          <a:prstGeom prst="ellipse">
            <a:avLst/>
          </a:prstGeom>
          <a:gradFill rotWithShape="1">
            <a:gsLst>
              <a:gs pos="0">
                <a:srgbClr val="76002F"/>
              </a:gs>
              <a:gs pos="100000">
                <a:srgbClr val="FF0066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15" name="Oval 53"/>
          <p:cNvSpPr>
            <a:spLocks noChangeArrowheads="1"/>
          </p:cNvSpPr>
          <p:nvPr/>
        </p:nvSpPr>
        <p:spPr bwMode="auto">
          <a:xfrm rot="2189478">
            <a:off x="8040688" y="6102350"/>
            <a:ext cx="215900" cy="71437"/>
          </a:xfrm>
          <a:prstGeom prst="ellipse">
            <a:avLst/>
          </a:prstGeom>
          <a:gradFill rotWithShape="1">
            <a:gsLst>
              <a:gs pos="0">
                <a:srgbClr val="76002F"/>
              </a:gs>
              <a:gs pos="100000">
                <a:srgbClr val="FF0066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198" name="AutoShape 54"/>
          <p:cNvSpPr>
            <a:spLocks noChangeArrowheads="1"/>
          </p:cNvSpPr>
          <p:nvPr/>
        </p:nvSpPr>
        <p:spPr bwMode="auto">
          <a:xfrm>
            <a:off x="8321676" y="4756149"/>
            <a:ext cx="936625" cy="360362"/>
          </a:xfrm>
          <a:prstGeom prst="rightArrow">
            <a:avLst>
              <a:gd name="adj1" fmla="val 50000"/>
              <a:gd name="adj2" fmla="val 64978"/>
            </a:avLst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17" name="Text Box 55"/>
          <p:cNvSpPr txBox="1">
            <a:spLocks noChangeArrowheads="1"/>
          </p:cNvSpPr>
          <p:nvPr/>
        </p:nvSpPr>
        <p:spPr bwMode="auto">
          <a:xfrm>
            <a:off x="7745414" y="6269036"/>
            <a:ext cx="2251075" cy="376238"/>
          </a:xfrm>
          <a:prstGeom prst="rect">
            <a:avLst/>
          </a:prstGeom>
          <a:solidFill>
            <a:srgbClr val="3399FF"/>
          </a:solidFill>
          <a:ln w="9525">
            <a:solidFill>
              <a:srgbClr val="FF3F44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es-ES" altLang="es-CO" sz="1800">
                <a:solidFill>
                  <a:schemeClr val="tx1"/>
                </a:solidFill>
                <a:latin typeface="Comic Sans MS" panose="030F0702030302020204" pitchFamily="66" charset="0"/>
              </a:rPr>
              <a:t>Torrente sanguíneo</a:t>
            </a:r>
          </a:p>
        </p:txBody>
      </p:sp>
      <p:sp>
        <p:nvSpPr>
          <p:cNvPr id="6202" name="AutoShape 58"/>
          <p:cNvSpPr>
            <a:spLocks noChangeArrowheads="1"/>
          </p:cNvSpPr>
          <p:nvPr/>
        </p:nvSpPr>
        <p:spPr bwMode="auto">
          <a:xfrm>
            <a:off x="9906001" y="4324350"/>
            <a:ext cx="142875" cy="71437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04" name="AutoShape 60"/>
          <p:cNvSpPr>
            <a:spLocks noChangeArrowheads="1"/>
          </p:cNvSpPr>
          <p:nvPr/>
        </p:nvSpPr>
        <p:spPr bwMode="auto">
          <a:xfrm flipH="1">
            <a:off x="8970964" y="5187949"/>
            <a:ext cx="71437" cy="144462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06" name="AutoShape 62"/>
          <p:cNvSpPr>
            <a:spLocks noChangeArrowheads="1"/>
          </p:cNvSpPr>
          <p:nvPr/>
        </p:nvSpPr>
        <p:spPr bwMode="auto">
          <a:xfrm>
            <a:off x="8321676" y="5692775"/>
            <a:ext cx="73025" cy="71437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07" name="AutoShape 63"/>
          <p:cNvSpPr>
            <a:spLocks noChangeArrowheads="1"/>
          </p:cNvSpPr>
          <p:nvPr/>
        </p:nvSpPr>
        <p:spPr bwMode="auto">
          <a:xfrm>
            <a:off x="8682039" y="5403850"/>
            <a:ext cx="71437" cy="142875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09" name="AutoShape 65"/>
          <p:cNvSpPr>
            <a:spLocks noChangeArrowheads="1"/>
          </p:cNvSpPr>
          <p:nvPr/>
        </p:nvSpPr>
        <p:spPr bwMode="auto">
          <a:xfrm>
            <a:off x="8466139" y="5621336"/>
            <a:ext cx="71437" cy="69850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10" name="AutoShape 66" descr="Esferas"/>
          <p:cNvSpPr>
            <a:spLocks noChangeArrowheads="1"/>
          </p:cNvSpPr>
          <p:nvPr/>
        </p:nvSpPr>
        <p:spPr bwMode="auto">
          <a:xfrm>
            <a:off x="7458075" y="3676649"/>
            <a:ext cx="215900" cy="215900"/>
          </a:xfrm>
          <a:prstGeom prst="irregularSeal2">
            <a:avLst/>
          </a:prstGeom>
          <a:pattFill prst="sphere">
            <a:fgClr>
              <a:srgbClr val="CCCC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11" name="AutoShape 67" descr="Esferas"/>
          <p:cNvSpPr>
            <a:spLocks noChangeArrowheads="1"/>
          </p:cNvSpPr>
          <p:nvPr/>
        </p:nvSpPr>
        <p:spPr bwMode="auto">
          <a:xfrm>
            <a:off x="7313614" y="4252911"/>
            <a:ext cx="211137" cy="323850"/>
          </a:xfrm>
          <a:prstGeom prst="irregularSeal2">
            <a:avLst/>
          </a:prstGeom>
          <a:pattFill prst="sphere">
            <a:fgClr>
              <a:srgbClr val="CCCC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12" name="AutoShape 68" descr="Esferas"/>
          <p:cNvSpPr>
            <a:spLocks noChangeArrowheads="1"/>
          </p:cNvSpPr>
          <p:nvPr/>
        </p:nvSpPr>
        <p:spPr bwMode="auto">
          <a:xfrm flipH="1">
            <a:off x="7529513" y="4540250"/>
            <a:ext cx="220662" cy="327025"/>
          </a:xfrm>
          <a:prstGeom prst="irregularSeal2">
            <a:avLst/>
          </a:prstGeom>
          <a:pattFill prst="sphere">
            <a:fgClr>
              <a:srgbClr val="CCCC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13" name="AutoShape 69" descr="Esferas"/>
          <p:cNvSpPr>
            <a:spLocks noChangeArrowheads="1"/>
          </p:cNvSpPr>
          <p:nvPr/>
        </p:nvSpPr>
        <p:spPr bwMode="auto">
          <a:xfrm>
            <a:off x="7242175" y="3963986"/>
            <a:ext cx="211138" cy="215900"/>
          </a:xfrm>
          <a:prstGeom prst="irregularSeal2">
            <a:avLst/>
          </a:prstGeom>
          <a:pattFill prst="sphere">
            <a:fgClr>
              <a:srgbClr val="CCCC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14" name="AutoShape 70" descr="Esferas"/>
          <p:cNvSpPr>
            <a:spLocks noChangeArrowheads="1"/>
          </p:cNvSpPr>
          <p:nvPr/>
        </p:nvSpPr>
        <p:spPr bwMode="auto">
          <a:xfrm>
            <a:off x="7386639" y="4829174"/>
            <a:ext cx="211137" cy="323850"/>
          </a:xfrm>
          <a:prstGeom prst="irregularSeal2">
            <a:avLst/>
          </a:prstGeom>
          <a:pattFill prst="sphere">
            <a:fgClr>
              <a:srgbClr val="CCCC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15" name="AutoShape 71" descr="Esferas"/>
          <p:cNvSpPr>
            <a:spLocks noChangeArrowheads="1"/>
          </p:cNvSpPr>
          <p:nvPr/>
        </p:nvSpPr>
        <p:spPr bwMode="auto">
          <a:xfrm>
            <a:off x="7313614" y="3532186"/>
            <a:ext cx="211137" cy="323850"/>
          </a:xfrm>
          <a:prstGeom prst="irregularSeal2">
            <a:avLst/>
          </a:prstGeom>
          <a:pattFill prst="sphere">
            <a:fgClr>
              <a:srgbClr val="CCCC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16" name="AutoShape 72"/>
          <p:cNvSpPr>
            <a:spLocks noChangeArrowheads="1"/>
          </p:cNvSpPr>
          <p:nvPr/>
        </p:nvSpPr>
        <p:spPr bwMode="auto">
          <a:xfrm flipH="1">
            <a:off x="9329739" y="4900611"/>
            <a:ext cx="73025" cy="215900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17" name="AutoShape 73"/>
          <p:cNvSpPr>
            <a:spLocks noChangeArrowheads="1"/>
          </p:cNvSpPr>
          <p:nvPr/>
        </p:nvSpPr>
        <p:spPr bwMode="auto">
          <a:xfrm>
            <a:off x="9474201" y="4756150"/>
            <a:ext cx="73025" cy="71437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18" name="AutoShape 74"/>
          <p:cNvSpPr>
            <a:spLocks noChangeArrowheads="1"/>
          </p:cNvSpPr>
          <p:nvPr/>
        </p:nvSpPr>
        <p:spPr bwMode="auto">
          <a:xfrm>
            <a:off x="9761539" y="4540249"/>
            <a:ext cx="73025" cy="69850"/>
          </a:xfrm>
          <a:prstGeom prst="irregularSeal2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algn="ctr" eaLnBrk="1" hangingPunct="1"/>
            <a:endParaRPr lang="es-ES" altLang="es-CO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32" name="Text Box 75"/>
          <p:cNvSpPr txBox="1">
            <a:spLocks noChangeArrowheads="1"/>
          </p:cNvSpPr>
          <p:nvPr/>
        </p:nvSpPr>
        <p:spPr bwMode="auto">
          <a:xfrm>
            <a:off x="5819775" y="5829300"/>
            <a:ext cx="1193800" cy="376237"/>
          </a:xfrm>
          <a:prstGeom prst="rect">
            <a:avLst/>
          </a:prstGeom>
          <a:solidFill>
            <a:srgbClr val="3399FF"/>
          </a:solidFill>
          <a:ln w="9525">
            <a:solidFill>
              <a:srgbClr val="FF3F44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es-ES" altLang="es-CO" sz="1800">
                <a:solidFill>
                  <a:schemeClr val="tx1"/>
                </a:solidFill>
                <a:latin typeface="Comic Sans MS" panose="030F0702030302020204" pitchFamily="66" charset="0"/>
              </a:rPr>
              <a:t>Intestino</a:t>
            </a:r>
          </a:p>
        </p:txBody>
      </p:sp>
      <p:sp>
        <p:nvSpPr>
          <p:cNvPr id="4133" name="Text Box 76"/>
          <p:cNvSpPr txBox="1">
            <a:spLocks noChangeArrowheads="1"/>
          </p:cNvSpPr>
          <p:nvPr/>
        </p:nvSpPr>
        <p:spPr bwMode="auto">
          <a:xfrm>
            <a:off x="4865688" y="3813175"/>
            <a:ext cx="1058862" cy="650875"/>
          </a:xfrm>
          <a:prstGeom prst="rect">
            <a:avLst/>
          </a:prstGeom>
          <a:solidFill>
            <a:srgbClr val="3399FF"/>
          </a:solidFill>
          <a:ln w="9525">
            <a:solidFill>
              <a:srgbClr val="FF3F44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es-ES" altLang="es-CO" sz="1800">
                <a:solidFill>
                  <a:schemeClr val="tx1"/>
                </a:solidFill>
                <a:latin typeface="Comic Sans MS" panose="030F0702030302020204" pitchFamily="66" charset="0"/>
              </a:rPr>
              <a:t>Vesícula</a:t>
            </a:r>
          </a:p>
          <a:p>
            <a:pPr eaLnBrk="1" hangingPunct="1"/>
            <a:r>
              <a:rPr lang="es-ES" altLang="es-CO" sz="1800">
                <a:solidFill>
                  <a:schemeClr val="tx1"/>
                </a:solidFill>
                <a:latin typeface="Comic Sans MS" panose="030F0702030302020204" pitchFamily="66" charset="0"/>
              </a:rPr>
              <a:t>biliar</a:t>
            </a:r>
          </a:p>
        </p:txBody>
      </p:sp>
      <p:sp>
        <p:nvSpPr>
          <p:cNvPr id="4134" name="Oval 77"/>
          <p:cNvSpPr>
            <a:spLocks noChangeArrowheads="1"/>
          </p:cNvSpPr>
          <p:nvPr/>
        </p:nvSpPr>
        <p:spPr bwMode="auto">
          <a:xfrm rot="19486945" flipV="1">
            <a:off x="8321675" y="3244850"/>
            <a:ext cx="215900" cy="142875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lin ang="5400000" scaled="1"/>
          </a:gradFill>
          <a:ln w="9525">
            <a:solidFill>
              <a:srgbClr val="FF3F44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35" name="Oval 78"/>
          <p:cNvSpPr>
            <a:spLocks noChangeArrowheads="1"/>
          </p:cNvSpPr>
          <p:nvPr/>
        </p:nvSpPr>
        <p:spPr bwMode="auto">
          <a:xfrm rot="1173889" flipV="1">
            <a:off x="9042401" y="1731961"/>
            <a:ext cx="144463" cy="84138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lin ang="5400000" scaled="1"/>
          </a:gradFill>
          <a:ln w="9525">
            <a:solidFill>
              <a:srgbClr val="FF3F44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36" name="Freeform 81" descr="Roble"/>
          <p:cNvSpPr>
            <a:spLocks/>
          </p:cNvSpPr>
          <p:nvPr/>
        </p:nvSpPr>
        <p:spPr bwMode="auto">
          <a:xfrm rot="5580767">
            <a:off x="10176669" y="2747168"/>
            <a:ext cx="1176338" cy="339725"/>
          </a:xfrm>
          <a:custGeom>
            <a:avLst/>
            <a:gdLst>
              <a:gd name="T0" fmla="*/ 1112320 w 294"/>
              <a:gd name="T1" fmla="*/ 165598 h 1155"/>
              <a:gd name="T2" fmla="*/ 836240 w 294"/>
              <a:gd name="T3" fmla="*/ 58239 h 1155"/>
              <a:gd name="T4" fmla="*/ 560161 w 294"/>
              <a:gd name="T5" fmla="*/ 17942 h 1155"/>
              <a:gd name="T6" fmla="*/ 32009 w 294"/>
              <a:gd name="T7" fmla="*/ 165598 h 1155"/>
              <a:gd name="T8" fmla="*/ 440126 w 294"/>
              <a:gd name="T9" fmla="*/ 339725 h 1155"/>
              <a:gd name="T10" fmla="*/ 1112320 w 294"/>
              <a:gd name="T11" fmla="*/ 165598 h 11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4"/>
              <a:gd name="T19" fmla="*/ 0 h 1155"/>
              <a:gd name="T20" fmla="*/ 294 w 294"/>
              <a:gd name="T21" fmla="*/ 1155 h 11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4" h="1155">
                <a:moveTo>
                  <a:pt x="278" y="563"/>
                </a:moveTo>
                <a:cubicBezTo>
                  <a:pt x="294" y="397"/>
                  <a:pt x="232" y="282"/>
                  <a:pt x="209" y="198"/>
                </a:cubicBezTo>
                <a:cubicBezTo>
                  <a:pt x="186" y="114"/>
                  <a:pt x="173" y="0"/>
                  <a:pt x="140" y="61"/>
                </a:cubicBezTo>
                <a:cubicBezTo>
                  <a:pt x="107" y="122"/>
                  <a:pt x="13" y="383"/>
                  <a:pt x="8" y="563"/>
                </a:cubicBezTo>
                <a:cubicBezTo>
                  <a:pt x="0" y="738"/>
                  <a:pt x="76" y="1103"/>
                  <a:pt x="110" y="1155"/>
                </a:cubicBezTo>
                <a:cubicBezTo>
                  <a:pt x="155" y="1155"/>
                  <a:pt x="256" y="667"/>
                  <a:pt x="278" y="563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37" name="Freeform 82" descr="Roble"/>
          <p:cNvSpPr>
            <a:spLocks/>
          </p:cNvSpPr>
          <p:nvPr/>
        </p:nvSpPr>
        <p:spPr bwMode="auto">
          <a:xfrm rot="5580767">
            <a:off x="10300494" y="3566318"/>
            <a:ext cx="1176338" cy="339725"/>
          </a:xfrm>
          <a:custGeom>
            <a:avLst/>
            <a:gdLst>
              <a:gd name="T0" fmla="*/ 1112320 w 294"/>
              <a:gd name="T1" fmla="*/ 165598 h 1155"/>
              <a:gd name="T2" fmla="*/ 836240 w 294"/>
              <a:gd name="T3" fmla="*/ 58239 h 1155"/>
              <a:gd name="T4" fmla="*/ 560161 w 294"/>
              <a:gd name="T5" fmla="*/ 17942 h 1155"/>
              <a:gd name="T6" fmla="*/ 32009 w 294"/>
              <a:gd name="T7" fmla="*/ 165598 h 1155"/>
              <a:gd name="T8" fmla="*/ 440126 w 294"/>
              <a:gd name="T9" fmla="*/ 339725 h 1155"/>
              <a:gd name="T10" fmla="*/ 1112320 w 294"/>
              <a:gd name="T11" fmla="*/ 165598 h 11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4"/>
              <a:gd name="T19" fmla="*/ 0 h 1155"/>
              <a:gd name="T20" fmla="*/ 294 w 294"/>
              <a:gd name="T21" fmla="*/ 1155 h 11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4" h="1155">
                <a:moveTo>
                  <a:pt x="278" y="563"/>
                </a:moveTo>
                <a:cubicBezTo>
                  <a:pt x="294" y="397"/>
                  <a:pt x="232" y="282"/>
                  <a:pt x="209" y="198"/>
                </a:cubicBezTo>
                <a:cubicBezTo>
                  <a:pt x="186" y="114"/>
                  <a:pt x="173" y="0"/>
                  <a:pt x="140" y="61"/>
                </a:cubicBezTo>
                <a:cubicBezTo>
                  <a:pt x="107" y="122"/>
                  <a:pt x="13" y="383"/>
                  <a:pt x="8" y="563"/>
                </a:cubicBezTo>
                <a:cubicBezTo>
                  <a:pt x="0" y="738"/>
                  <a:pt x="76" y="1103"/>
                  <a:pt x="110" y="1155"/>
                </a:cubicBezTo>
                <a:cubicBezTo>
                  <a:pt x="155" y="1155"/>
                  <a:pt x="256" y="667"/>
                  <a:pt x="278" y="563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38" name="Freeform 83" descr="Roble"/>
          <p:cNvSpPr>
            <a:spLocks/>
          </p:cNvSpPr>
          <p:nvPr/>
        </p:nvSpPr>
        <p:spPr bwMode="auto">
          <a:xfrm rot="5580767">
            <a:off x="10443370" y="2990056"/>
            <a:ext cx="1176337" cy="339725"/>
          </a:xfrm>
          <a:custGeom>
            <a:avLst/>
            <a:gdLst>
              <a:gd name="T0" fmla="*/ 1112319 w 294"/>
              <a:gd name="T1" fmla="*/ 165598 h 1155"/>
              <a:gd name="T2" fmla="*/ 836239 w 294"/>
              <a:gd name="T3" fmla="*/ 58239 h 1155"/>
              <a:gd name="T4" fmla="*/ 560160 w 294"/>
              <a:gd name="T5" fmla="*/ 17942 h 1155"/>
              <a:gd name="T6" fmla="*/ 32009 w 294"/>
              <a:gd name="T7" fmla="*/ 165598 h 1155"/>
              <a:gd name="T8" fmla="*/ 440126 w 294"/>
              <a:gd name="T9" fmla="*/ 339725 h 1155"/>
              <a:gd name="T10" fmla="*/ 1112319 w 294"/>
              <a:gd name="T11" fmla="*/ 165598 h 11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4"/>
              <a:gd name="T19" fmla="*/ 0 h 1155"/>
              <a:gd name="T20" fmla="*/ 294 w 294"/>
              <a:gd name="T21" fmla="*/ 1155 h 11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4" h="1155">
                <a:moveTo>
                  <a:pt x="278" y="563"/>
                </a:moveTo>
                <a:cubicBezTo>
                  <a:pt x="294" y="397"/>
                  <a:pt x="232" y="282"/>
                  <a:pt x="209" y="198"/>
                </a:cubicBezTo>
                <a:cubicBezTo>
                  <a:pt x="186" y="114"/>
                  <a:pt x="173" y="0"/>
                  <a:pt x="140" y="61"/>
                </a:cubicBezTo>
                <a:cubicBezTo>
                  <a:pt x="107" y="122"/>
                  <a:pt x="13" y="383"/>
                  <a:pt x="8" y="563"/>
                </a:cubicBezTo>
                <a:cubicBezTo>
                  <a:pt x="0" y="738"/>
                  <a:pt x="76" y="1103"/>
                  <a:pt x="110" y="1155"/>
                </a:cubicBezTo>
                <a:cubicBezTo>
                  <a:pt x="155" y="1155"/>
                  <a:pt x="256" y="667"/>
                  <a:pt x="278" y="563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39" name="Freeform 84" descr="Roble"/>
          <p:cNvSpPr>
            <a:spLocks/>
          </p:cNvSpPr>
          <p:nvPr/>
        </p:nvSpPr>
        <p:spPr bwMode="auto">
          <a:xfrm rot="5580767">
            <a:off x="10587832" y="3566318"/>
            <a:ext cx="1176338" cy="339725"/>
          </a:xfrm>
          <a:custGeom>
            <a:avLst/>
            <a:gdLst>
              <a:gd name="T0" fmla="*/ 1112320 w 294"/>
              <a:gd name="T1" fmla="*/ 165598 h 1155"/>
              <a:gd name="T2" fmla="*/ 836240 w 294"/>
              <a:gd name="T3" fmla="*/ 58239 h 1155"/>
              <a:gd name="T4" fmla="*/ 560161 w 294"/>
              <a:gd name="T5" fmla="*/ 17942 h 1155"/>
              <a:gd name="T6" fmla="*/ 32009 w 294"/>
              <a:gd name="T7" fmla="*/ 165598 h 1155"/>
              <a:gd name="T8" fmla="*/ 440126 w 294"/>
              <a:gd name="T9" fmla="*/ 339725 h 1155"/>
              <a:gd name="T10" fmla="*/ 1112320 w 294"/>
              <a:gd name="T11" fmla="*/ 165598 h 11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4"/>
              <a:gd name="T19" fmla="*/ 0 h 1155"/>
              <a:gd name="T20" fmla="*/ 294 w 294"/>
              <a:gd name="T21" fmla="*/ 1155 h 11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4" h="1155">
                <a:moveTo>
                  <a:pt x="278" y="563"/>
                </a:moveTo>
                <a:cubicBezTo>
                  <a:pt x="294" y="397"/>
                  <a:pt x="232" y="282"/>
                  <a:pt x="209" y="198"/>
                </a:cubicBezTo>
                <a:cubicBezTo>
                  <a:pt x="186" y="114"/>
                  <a:pt x="173" y="0"/>
                  <a:pt x="140" y="61"/>
                </a:cubicBezTo>
                <a:cubicBezTo>
                  <a:pt x="107" y="122"/>
                  <a:pt x="13" y="383"/>
                  <a:pt x="8" y="563"/>
                </a:cubicBezTo>
                <a:cubicBezTo>
                  <a:pt x="0" y="738"/>
                  <a:pt x="76" y="1103"/>
                  <a:pt x="110" y="1155"/>
                </a:cubicBezTo>
                <a:cubicBezTo>
                  <a:pt x="155" y="1155"/>
                  <a:pt x="256" y="667"/>
                  <a:pt x="278" y="563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40" name="Freeform 85" descr="Roble"/>
          <p:cNvSpPr>
            <a:spLocks/>
          </p:cNvSpPr>
          <p:nvPr/>
        </p:nvSpPr>
        <p:spPr bwMode="auto">
          <a:xfrm rot="5580767">
            <a:off x="10732295" y="2774156"/>
            <a:ext cx="1176337" cy="339725"/>
          </a:xfrm>
          <a:custGeom>
            <a:avLst/>
            <a:gdLst>
              <a:gd name="T0" fmla="*/ 1112319 w 294"/>
              <a:gd name="T1" fmla="*/ 165598 h 1155"/>
              <a:gd name="T2" fmla="*/ 836239 w 294"/>
              <a:gd name="T3" fmla="*/ 58239 h 1155"/>
              <a:gd name="T4" fmla="*/ 560160 w 294"/>
              <a:gd name="T5" fmla="*/ 17942 h 1155"/>
              <a:gd name="T6" fmla="*/ 32009 w 294"/>
              <a:gd name="T7" fmla="*/ 165598 h 1155"/>
              <a:gd name="T8" fmla="*/ 440126 w 294"/>
              <a:gd name="T9" fmla="*/ 339725 h 1155"/>
              <a:gd name="T10" fmla="*/ 1112319 w 294"/>
              <a:gd name="T11" fmla="*/ 165598 h 11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4"/>
              <a:gd name="T19" fmla="*/ 0 h 1155"/>
              <a:gd name="T20" fmla="*/ 294 w 294"/>
              <a:gd name="T21" fmla="*/ 1155 h 11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4" h="1155">
                <a:moveTo>
                  <a:pt x="278" y="563"/>
                </a:moveTo>
                <a:cubicBezTo>
                  <a:pt x="294" y="397"/>
                  <a:pt x="232" y="282"/>
                  <a:pt x="209" y="198"/>
                </a:cubicBezTo>
                <a:cubicBezTo>
                  <a:pt x="186" y="114"/>
                  <a:pt x="173" y="0"/>
                  <a:pt x="140" y="61"/>
                </a:cubicBezTo>
                <a:cubicBezTo>
                  <a:pt x="107" y="122"/>
                  <a:pt x="13" y="383"/>
                  <a:pt x="8" y="563"/>
                </a:cubicBezTo>
                <a:cubicBezTo>
                  <a:pt x="0" y="738"/>
                  <a:pt x="76" y="1103"/>
                  <a:pt x="110" y="1155"/>
                </a:cubicBezTo>
                <a:cubicBezTo>
                  <a:pt x="155" y="1155"/>
                  <a:pt x="256" y="667"/>
                  <a:pt x="278" y="563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32" name="Freeform 88"/>
          <p:cNvSpPr>
            <a:spLocks/>
          </p:cNvSpPr>
          <p:nvPr/>
        </p:nvSpPr>
        <p:spPr bwMode="auto">
          <a:xfrm>
            <a:off x="9690100" y="3389312"/>
            <a:ext cx="863600" cy="790575"/>
          </a:xfrm>
          <a:custGeom>
            <a:avLst/>
            <a:gdLst>
              <a:gd name="T0" fmla="*/ 0 w 635"/>
              <a:gd name="T1" fmla="*/ 790575 h 499"/>
              <a:gd name="T2" fmla="*/ 296480 w 635"/>
              <a:gd name="T3" fmla="*/ 112487 h 499"/>
              <a:gd name="T4" fmla="*/ 863600 w 635"/>
              <a:gd name="T5" fmla="*/ 0 h 499"/>
              <a:gd name="T6" fmla="*/ 0 60000 65536"/>
              <a:gd name="T7" fmla="*/ 0 60000 65536"/>
              <a:gd name="T8" fmla="*/ 0 60000 65536"/>
              <a:gd name="T9" fmla="*/ 0 w 635"/>
              <a:gd name="T10" fmla="*/ 0 h 499"/>
              <a:gd name="T11" fmla="*/ 635 w 635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5" h="499">
                <a:moveTo>
                  <a:pt x="0" y="499"/>
                </a:moveTo>
                <a:lnTo>
                  <a:pt x="218" y="71"/>
                </a:lnTo>
                <a:lnTo>
                  <a:pt x="635" y="0"/>
                </a:lnTo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233" name="Freeform 89"/>
          <p:cNvSpPr>
            <a:spLocks/>
          </p:cNvSpPr>
          <p:nvPr/>
        </p:nvSpPr>
        <p:spPr bwMode="auto">
          <a:xfrm>
            <a:off x="9763126" y="4972049"/>
            <a:ext cx="574675" cy="360362"/>
          </a:xfrm>
          <a:custGeom>
            <a:avLst/>
            <a:gdLst>
              <a:gd name="T0" fmla="*/ 0 w 363"/>
              <a:gd name="T1" fmla="*/ 0 h 192"/>
              <a:gd name="T2" fmla="*/ 167811 w 363"/>
              <a:gd name="T3" fmla="*/ 360362 h 192"/>
              <a:gd name="T4" fmla="*/ 574675 w 363"/>
              <a:gd name="T5" fmla="*/ 339716 h 192"/>
              <a:gd name="T6" fmla="*/ 0 60000 65536"/>
              <a:gd name="T7" fmla="*/ 0 60000 65536"/>
              <a:gd name="T8" fmla="*/ 0 60000 65536"/>
              <a:gd name="T9" fmla="*/ 0 w 363"/>
              <a:gd name="T10" fmla="*/ 0 h 192"/>
              <a:gd name="T11" fmla="*/ 363 w 363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" h="192">
                <a:moveTo>
                  <a:pt x="0" y="0"/>
                </a:moveTo>
                <a:lnTo>
                  <a:pt x="106" y="192"/>
                </a:lnTo>
                <a:lnTo>
                  <a:pt x="363" y="181"/>
                </a:lnTo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43" name="Oval 90"/>
          <p:cNvSpPr>
            <a:spLocks noChangeArrowheads="1"/>
          </p:cNvSpPr>
          <p:nvPr/>
        </p:nvSpPr>
        <p:spPr bwMode="auto">
          <a:xfrm>
            <a:off x="10987089" y="3028949"/>
            <a:ext cx="71437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44" name="Oval 91"/>
          <p:cNvSpPr>
            <a:spLocks noChangeArrowheads="1"/>
          </p:cNvSpPr>
          <p:nvPr/>
        </p:nvSpPr>
        <p:spPr bwMode="auto">
          <a:xfrm>
            <a:off x="11129964" y="3532186"/>
            <a:ext cx="71437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45" name="Oval 93"/>
          <p:cNvSpPr>
            <a:spLocks noChangeArrowheads="1"/>
          </p:cNvSpPr>
          <p:nvPr/>
        </p:nvSpPr>
        <p:spPr bwMode="auto">
          <a:xfrm>
            <a:off x="10771189" y="2811461"/>
            <a:ext cx="71437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46" name="Oval 94"/>
          <p:cNvSpPr>
            <a:spLocks noChangeArrowheads="1"/>
          </p:cNvSpPr>
          <p:nvPr/>
        </p:nvSpPr>
        <p:spPr bwMode="auto">
          <a:xfrm>
            <a:off x="11345864" y="2813049"/>
            <a:ext cx="71437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47" name="Oval 95"/>
          <p:cNvSpPr>
            <a:spLocks noChangeArrowheads="1"/>
          </p:cNvSpPr>
          <p:nvPr/>
        </p:nvSpPr>
        <p:spPr bwMode="auto">
          <a:xfrm>
            <a:off x="10842625" y="3603624"/>
            <a:ext cx="71438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48" name="Text Box 96"/>
          <p:cNvSpPr txBox="1">
            <a:spLocks noChangeArrowheads="1"/>
          </p:cNvSpPr>
          <p:nvPr/>
        </p:nvSpPr>
        <p:spPr bwMode="auto">
          <a:xfrm>
            <a:off x="10121900" y="1900236"/>
            <a:ext cx="1690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es-ES" altLang="es-CO" sz="1600">
                <a:solidFill>
                  <a:schemeClr val="tx1"/>
                </a:solidFill>
                <a:latin typeface="Comic Sans MS" panose="030F0702030302020204" pitchFamily="66" charset="0"/>
              </a:rPr>
              <a:t>Tejido muscular</a:t>
            </a:r>
          </a:p>
        </p:txBody>
      </p:sp>
      <p:sp>
        <p:nvSpPr>
          <p:cNvPr id="4149" name="Freeform 98"/>
          <p:cNvSpPr>
            <a:spLocks/>
          </p:cNvSpPr>
          <p:nvPr/>
        </p:nvSpPr>
        <p:spPr bwMode="auto">
          <a:xfrm>
            <a:off x="10323514" y="4684711"/>
            <a:ext cx="763587" cy="628650"/>
          </a:xfrm>
          <a:custGeom>
            <a:avLst/>
            <a:gdLst>
              <a:gd name="T0" fmla="*/ 696912 w 481"/>
              <a:gd name="T1" fmla="*/ 90487 h 396"/>
              <a:gd name="T2" fmla="*/ 373062 w 481"/>
              <a:gd name="T3" fmla="*/ 1588 h 396"/>
              <a:gd name="T4" fmla="*/ 92075 w 481"/>
              <a:gd name="T5" fmla="*/ 17463 h 396"/>
              <a:gd name="T6" fmla="*/ 11112 w 481"/>
              <a:gd name="T7" fmla="*/ 379412 h 396"/>
              <a:gd name="T8" fmla="*/ 158750 w 481"/>
              <a:gd name="T9" fmla="*/ 527050 h 396"/>
              <a:gd name="T10" fmla="*/ 682625 w 481"/>
              <a:gd name="T11" fmla="*/ 488950 h 396"/>
              <a:gd name="T12" fmla="*/ 712787 w 481"/>
              <a:gd name="T13" fmla="*/ 120650 h 396"/>
              <a:gd name="T14" fmla="*/ 682625 w 481"/>
              <a:gd name="T15" fmla="*/ 76200 h 396"/>
              <a:gd name="T16" fmla="*/ 638175 w 481"/>
              <a:gd name="T17" fmla="*/ 61913 h 396"/>
              <a:gd name="T18" fmla="*/ 696912 w 481"/>
              <a:gd name="T19" fmla="*/ 90487 h 3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1"/>
              <a:gd name="T31" fmla="*/ 0 h 396"/>
              <a:gd name="T32" fmla="*/ 481 w 481"/>
              <a:gd name="T33" fmla="*/ 396 h 3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1" h="396">
                <a:moveTo>
                  <a:pt x="439" y="57"/>
                </a:moveTo>
                <a:cubicBezTo>
                  <a:pt x="375" y="16"/>
                  <a:pt x="308" y="17"/>
                  <a:pt x="235" y="1"/>
                </a:cubicBezTo>
                <a:cubicBezTo>
                  <a:pt x="176" y="4"/>
                  <a:pt x="116" y="0"/>
                  <a:pt x="58" y="11"/>
                </a:cubicBezTo>
                <a:cubicBezTo>
                  <a:pt x="20" y="51"/>
                  <a:pt x="0" y="186"/>
                  <a:pt x="7" y="239"/>
                </a:cubicBezTo>
                <a:cubicBezTo>
                  <a:pt x="55" y="279"/>
                  <a:pt x="39" y="317"/>
                  <a:pt x="100" y="332"/>
                </a:cubicBezTo>
                <a:cubicBezTo>
                  <a:pt x="195" y="396"/>
                  <a:pt x="281" y="314"/>
                  <a:pt x="430" y="308"/>
                </a:cubicBezTo>
                <a:cubicBezTo>
                  <a:pt x="481" y="233"/>
                  <a:pt x="464" y="188"/>
                  <a:pt x="449" y="76"/>
                </a:cubicBezTo>
                <a:cubicBezTo>
                  <a:pt x="447" y="65"/>
                  <a:pt x="439" y="55"/>
                  <a:pt x="430" y="48"/>
                </a:cubicBezTo>
                <a:cubicBezTo>
                  <a:pt x="422" y="42"/>
                  <a:pt x="395" y="32"/>
                  <a:pt x="402" y="39"/>
                </a:cubicBezTo>
                <a:cubicBezTo>
                  <a:pt x="412" y="49"/>
                  <a:pt x="427" y="51"/>
                  <a:pt x="439" y="57"/>
                </a:cubicBezTo>
                <a:close/>
              </a:path>
            </a:pathLst>
          </a:custGeom>
          <a:gradFill rotWithShape="1">
            <a:gsLst>
              <a:gs pos="0">
                <a:srgbClr val="760076"/>
              </a:gs>
              <a:gs pos="50000">
                <a:srgbClr val="FF00FF"/>
              </a:gs>
              <a:gs pos="100000">
                <a:srgbClr val="7600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50" name="Freeform 99"/>
          <p:cNvSpPr>
            <a:spLocks/>
          </p:cNvSpPr>
          <p:nvPr/>
        </p:nvSpPr>
        <p:spPr bwMode="auto">
          <a:xfrm>
            <a:off x="10361614" y="4776786"/>
            <a:ext cx="542925" cy="412750"/>
          </a:xfrm>
          <a:custGeom>
            <a:avLst/>
            <a:gdLst>
              <a:gd name="T0" fmla="*/ 349250 w 342"/>
              <a:gd name="T1" fmla="*/ 88900 h 260"/>
              <a:gd name="T2" fmla="*/ 201612 w 342"/>
              <a:gd name="T3" fmla="*/ 0 h 260"/>
              <a:gd name="T4" fmla="*/ 15875 w 342"/>
              <a:gd name="T5" fmla="*/ 139700 h 260"/>
              <a:gd name="T6" fmla="*/ 104775 w 342"/>
              <a:gd name="T7" fmla="*/ 376237 h 260"/>
              <a:gd name="T8" fmla="*/ 379412 w 342"/>
              <a:gd name="T9" fmla="*/ 368300 h 260"/>
              <a:gd name="T10" fmla="*/ 482600 w 342"/>
              <a:gd name="T11" fmla="*/ 354012 h 260"/>
              <a:gd name="T12" fmla="*/ 541338 w 342"/>
              <a:gd name="T13" fmla="*/ 265112 h 260"/>
              <a:gd name="T14" fmla="*/ 511175 w 342"/>
              <a:gd name="T15" fmla="*/ 131762 h 260"/>
              <a:gd name="T16" fmla="*/ 468313 w 342"/>
              <a:gd name="T17" fmla="*/ 117475 h 260"/>
              <a:gd name="T18" fmla="*/ 260350 w 342"/>
              <a:gd name="T19" fmla="*/ 14287 h 2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2"/>
              <a:gd name="T31" fmla="*/ 0 h 260"/>
              <a:gd name="T32" fmla="*/ 342 w 342"/>
              <a:gd name="T33" fmla="*/ 260 h 2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2" h="260">
                <a:moveTo>
                  <a:pt x="220" y="56"/>
                </a:moveTo>
                <a:cubicBezTo>
                  <a:pt x="188" y="24"/>
                  <a:pt x="171" y="11"/>
                  <a:pt x="127" y="0"/>
                </a:cubicBezTo>
                <a:cubicBezTo>
                  <a:pt x="106" y="3"/>
                  <a:pt x="16" y="57"/>
                  <a:pt x="10" y="88"/>
                </a:cubicBezTo>
                <a:cubicBezTo>
                  <a:pt x="0" y="128"/>
                  <a:pt x="28" y="213"/>
                  <a:pt x="66" y="237"/>
                </a:cubicBezTo>
                <a:cubicBezTo>
                  <a:pt x="101" y="260"/>
                  <a:pt x="198" y="219"/>
                  <a:pt x="239" y="232"/>
                </a:cubicBezTo>
                <a:cubicBezTo>
                  <a:pt x="261" y="229"/>
                  <a:pt x="286" y="235"/>
                  <a:pt x="304" y="223"/>
                </a:cubicBezTo>
                <a:cubicBezTo>
                  <a:pt x="323" y="211"/>
                  <a:pt x="341" y="167"/>
                  <a:pt x="341" y="167"/>
                </a:cubicBezTo>
                <a:cubicBezTo>
                  <a:pt x="336" y="139"/>
                  <a:pt x="342" y="103"/>
                  <a:pt x="322" y="83"/>
                </a:cubicBezTo>
                <a:cubicBezTo>
                  <a:pt x="315" y="76"/>
                  <a:pt x="304" y="78"/>
                  <a:pt x="295" y="74"/>
                </a:cubicBezTo>
                <a:cubicBezTo>
                  <a:pt x="251" y="52"/>
                  <a:pt x="208" y="30"/>
                  <a:pt x="164" y="9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51" name="Oval 100"/>
          <p:cNvSpPr>
            <a:spLocks noChangeArrowheads="1"/>
          </p:cNvSpPr>
          <p:nvPr/>
        </p:nvSpPr>
        <p:spPr bwMode="auto">
          <a:xfrm>
            <a:off x="10415588" y="4832349"/>
            <a:ext cx="144462" cy="144462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52" name="Oval 101"/>
          <p:cNvSpPr>
            <a:spLocks noChangeArrowheads="1"/>
          </p:cNvSpPr>
          <p:nvPr/>
        </p:nvSpPr>
        <p:spPr bwMode="auto">
          <a:xfrm>
            <a:off x="10560051" y="4832349"/>
            <a:ext cx="142875" cy="144462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53" name="Oval 102" descr="Esferas"/>
          <p:cNvSpPr>
            <a:spLocks noChangeArrowheads="1"/>
          </p:cNvSpPr>
          <p:nvPr/>
        </p:nvSpPr>
        <p:spPr bwMode="auto">
          <a:xfrm>
            <a:off x="10482263" y="4900612"/>
            <a:ext cx="144462" cy="144463"/>
          </a:xfrm>
          <a:prstGeom prst="ellipse">
            <a:avLst/>
          </a:prstGeom>
          <a:pattFill prst="sphere">
            <a:fgClr>
              <a:srgbClr val="CCCC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54" name="Oval 104"/>
          <p:cNvSpPr>
            <a:spLocks noChangeArrowheads="1"/>
          </p:cNvSpPr>
          <p:nvPr/>
        </p:nvSpPr>
        <p:spPr bwMode="auto">
          <a:xfrm>
            <a:off x="10631488" y="4976812"/>
            <a:ext cx="144462" cy="144463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55" name="Oval 105"/>
          <p:cNvSpPr>
            <a:spLocks noChangeArrowheads="1"/>
          </p:cNvSpPr>
          <p:nvPr/>
        </p:nvSpPr>
        <p:spPr bwMode="auto">
          <a:xfrm>
            <a:off x="10775951" y="4903787"/>
            <a:ext cx="144463" cy="144463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56" name="Oval 106"/>
          <p:cNvSpPr>
            <a:spLocks noChangeArrowheads="1"/>
          </p:cNvSpPr>
          <p:nvPr/>
        </p:nvSpPr>
        <p:spPr bwMode="auto">
          <a:xfrm>
            <a:off x="10775951" y="4760911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57" name="Freeform 107"/>
          <p:cNvSpPr>
            <a:spLocks/>
          </p:cNvSpPr>
          <p:nvPr/>
        </p:nvSpPr>
        <p:spPr bwMode="auto">
          <a:xfrm>
            <a:off x="11050589" y="4672011"/>
            <a:ext cx="757237" cy="573088"/>
          </a:xfrm>
          <a:custGeom>
            <a:avLst/>
            <a:gdLst>
              <a:gd name="T0" fmla="*/ 366712 w 477"/>
              <a:gd name="T1" fmla="*/ 14288 h 361"/>
              <a:gd name="T2" fmla="*/ 26987 w 477"/>
              <a:gd name="T3" fmla="*/ 161925 h 361"/>
              <a:gd name="T4" fmla="*/ 204787 w 477"/>
              <a:gd name="T5" fmla="*/ 471488 h 361"/>
              <a:gd name="T6" fmla="*/ 676275 w 477"/>
              <a:gd name="T7" fmla="*/ 501650 h 361"/>
              <a:gd name="T8" fmla="*/ 706437 w 477"/>
              <a:gd name="T9" fmla="*/ 133350 h 361"/>
              <a:gd name="T10" fmla="*/ 676275 w 477"/>
              <a:gd name="T11" fmla="*/ 88900 h 361"/>
              <a:gd name="T12" fmla="*/ 631825 w 477"/>
              <a:gd name="T13" fmla="*/ 74613 h 361"/>
              <a:gd name="T14" fmla="*/ 366712 w 477"/>
              <a:gd name="T15" fmla="*/ 14288 h 3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7"/>
              <a:gd name="T25" fmla="*/ 0 h 361"/>
              <a:gd name="T26" fmla="*/ 477 w 477"/>
              <a:gd name="T27" fmla="*/ 361 h 3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7" h="361">
                <a:moveTo>
                  <a:pt x="231" y="9"/>
                </a:moveTo>
                <a:cubicBezTo>
                  <a:pt x="161" y="15"/>
                  <a:pt x="45" y="60"/>
                  <a:pt x="17" y="102"/>
                </a:cubicBezTo>
                <a:cubicBezTo>
                  <a:pt x="0" y="150"/>
                  <a:pt x="61" y="261"/>
                  <a:pt x="129" y="297"/>
                </a:cubicBezTo>
                <a:cubicBezTo>
                  <a:pt x="224" y="361"/>
                  <a:pt x="277" y="322"/>
                  <a:pt x="426" y="316"/>
                </a:cubicBezTo>
                <a:cubicBezTo>
                  <a:pt x="477" y="241"/>
                  <a:pt x="460" y="196"/>
                  <a:pt x="445" y="84"/>
                </a:cubicBezTo>
                <a:cubicBezTo>
                  <a:pt x="443" y="73"/>
                  <a:pt x="435" y="63"/>
                  <a:pt x="426" y="56"/>
                </a:cubicBezTo>
                <a:cubicBezTo>
                  <a:pt x="418" y="50"/>
                  <a:pt x="391" y="40"/>
                  <a:pt x="398" y="47"/>
                </a:cubicBezTo>
                <a:cubicBezTo>
                  <a:pt x="366" y="39"/>
                  <a:pt x="294" y="0"/>
                  <a:pt x="231" y="9"/>
                </a:cubicBezTo>
                <a:close/>
              </a:path>
            </a:pathLst>
          </a:custGeom>
          <a:gradFill rotWithShape="1">
            <a:gsLst>
              <a:gs pos="0">
                <a:srgbClr val="760076"/>
              </a:gs>
              <a:gs pos="50000">
                <a:srgbClr val="FF00FF"/>
              </a:gs>
              <a:gs pos="100000">
                <a:srgbClr val="7600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58" name="Freeform 108"/>
          <p:cNvSpPr>
            <a:spLocks/>
          </p:cNvSpPr>
          <p:nvPr/>
        </p:nvSpPr>
        <p:spPr bwMode="auto">
          <a:xfrm>
            <a:off x="11153775" y="4776787"/>
            <a:ext cx="514350" cy="373063"/>
          </a:xfrm>
          <a:custGeom>
            <a:avLst/>
            <a:gdLst>
              <a:gd name="T0" fmla="*/ 320675 w 324"/>
              <a:gd name="T1" fmla="*/ 88900 h 235"/>
              <a:gd name="T2" fmla="*/ 173037 w 324"/>
              <a:gd name="T3" fmla="*/ 0 h 235"/>
              <a:gd name="T4" fmla="*/ 69850 w 324"/>
              <a:gd name="T5" fmla="*/ 14288 h 235"/>
              <a:gd name="T6" fmla="*/ 114300 w 324"/>
              <a:gd name="T7" fmla="*/ 295275 h 235"/>
              <a:gd name="T8" fmla="*/ 350837 w 324"/>
              <a:gd name="T9" fmla="*/ 368300 h 235"/>
              <a:gd name="T10" fmla="*/ 454025 w 324"/>
              <a:gd name="T11" fmla="*/ 354013 h 235"/>
              <a:gd name="T12" fmla="*/ 512763 w 324"/>
              <a:gd name="T13" fmla="*/ 265113 h 235"/>
              <a:gd name="T14" fmla="*/ 482600 w 324"/>
              <a:gd name="T15" fmla="*/ 131763 h 235"/>
              <a:gd name="T16" fmla="*/ 439738 w 324"/>
              <a:gd name="T17" fmla="*/ 117475 h 235"/>
              <a:gd name="T18" fmla="*/ 231775 w 324"/>
              <a:gd name="T19" fmla="*/ 14288 h 2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24"/>
              <a:gd name="T31" fmla="*/ 0 h 235"/>
              <a:gd name="T32" fmla="*/ 324 w 324"/>
              <a:gd name="T33" fmla="*/ 235 h 23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24" h="235">
                <a:moveTo>
                  <a:pt x="202" y="56"/>
                </a:moveTo>
                <a:cubicBezTo>
                  <a:pt x="170" y="24"/>
                  <a:pt x="153" y="11"/>
                  <a:pt x="109" y="0"/>
                </a:cubicBezTo>
                <a:cubicBezTo>
                  <a:pt x="87" y="3"/>
                  <a:pt x="64" y="0"/>
                  <a:pt x="44" y="9"/>
                </a:cubicBezTo>
                <a:cubicBezTo>
                  <a:pt x="0" y="29"/>
                  <a:pt x="35" y="162"/>
                  <a:pt x="72" y="186"/>
                </a:cubicBezTo>
                <a:cubicBezTo>
                  <a:pt x="107" y="209"/>
                  <a:pt x="180" y="219"/>
                  <a:pt x="221" y="232"/>
                </a:cubicBezTo>
                <a:cubicBezTo>
                  <a:pt x="243" y="229"/>
                  <a:pt x="268" y="235"/>
                  <a:pt x="286" y="223"/>
                </a:cubicBezTo>
                <a:cubicBezTo>
                  <a:pt x="305" y="211"/>
                  <a:pt x="323" y="167"/>
                  <a:pt x="323" y="167"/>
                </a:cubicBezTo>
                <a:cubicBezTo>
                  <a:pt x="318" y="139"/>
                  <a:pt x="324" y="103"/>
                  <a:pt x="304" y="83"/>
                </a:cubicBezTo>
                <a:cubicBezTo>
                  <a:pt x="297" y="76"/>
                  <a:pt x="286" y="78"/>
                  <a:pt x="277" y="74"/>
                </a:cubicBezTo>
                <a:cubicBezTo>
                  <a:pt x="233" y="52"/>
                  <a:pt x="190" y="30"/>
                  <a:pt x="146" y="9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59" name="Oval 109"/>
          <p:cNvSpPr>
            <a:spLocks noChangeArrowheads="1"/>
          </p:cNvSpPr>
          <p:nvPr/>
        </p:nvSpPr>
        <p:spPr bwMode="auto">
          <a:xfrm>
            <a:off x="11179176" y="4832349"/>
            <a:ext cx="144463" cy="144462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60" name="Oval 110"/>
          <p:cNvSpPr>
            <a:spLocks noChangeArrowheads="1"/>
          </p:cNvSpPr>
          <p:nvPr/>
        </p:nvSpPr>
        <p:spPr bwMode="auto">
          <a:xfrm>
            <a:off x="11323639" y="4832349"/>
            <a:ext cx="142875" cy="144462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61" name="Oval 111"/>
          <p:cNvSpPr>
            <a:spLocks noChangeArrowheads="1"/>
          </p:cNvSpPr>
          <p:nvPr/>
        </p:nvSpPr>
        <p:spPr bwMode="auto">
          <a:xfrm>
            <a:off x="11395076" y="4976812"/>
            <a:ext cx="144463" cy="144463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62" name="Oval 112"/>
          <p:cNvSpPr>
            <a:spLocks noChangeArrowheads="1"/>
          </p:cNvSpPr>
          <p:nvPr/>
        </p:nvSpPr>
        <p:spPr bwMode="auto">
          <a:xfrm>
            <a:off x="11539538" y="4903787"/>
            <a:ext cx="144462" cy="144463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63" name="Oval 113"/>
          <p:cNvSpPr>
            <a:spLocks noChangeArrowheads="1"/>
          </p:cNvSpPr>
          <p:nvPr/>
        </p:nvSpPr>
        <p:spPr bwMode="auto">
          <a:xfrm>
            <a:off x="11539539" y="4760911"/>
            <a:ext cx="14287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64" name="Freeform 114"/>
          <p:cNvSpPr>
            <a:spLocks/>
          </p:cNvSpPr>
          <p:nvPr/>
        </p:nvSpPr>
        <p:spPr bwMode="auto">
          <a:xfrm>
            <a:off x="10812463" y="5276850"/>
            <a:ext cx="749300" cy="560387"/>
          </a:xfrm>
          <a:custGeom>
            <a:avLst/>
            <a:gdLst>
              <a:gd name="T0" fmla="*/ 682625 w 472"/>
              <a:gd name="T1" fmla="*/ 90487 h 353"/>
              <a:gd name="T2" fmla="*/ 358775 w 472"/>
              <a:gd name="T3" fmla="*/ 1587 h 353"/>
              <a:gd name="T4" fmla="*/ 77788 w 472"/>
              <a:gd name="T5" fmla="*/ 17462 h 353"/>
              <a:gd name="T6" fmla="*/ 19050 w 472"/>
              <a:gd name="T7" fmla="*/ 149225 h 353"/>
              <a:gd name="T8" fmla="*/ 93663 w 472"/>
              <a:gd name="T9" fmla="*/ 400050 h 353"/>
              <a:gd name="T10" fmla="*/ 196850 w 472"/>
              <a:gd name="T11" fmla="*/ 458787 h 353"/>
              <a:gd name="T12" fmla="*/ 668338 w 472"/>
              <a:gd name="T13" fmla="*/ 488950 h 353"/>
              <a:gd name="T14" fmla="*/ 698500 w 472"/>
              <a:gd name="T15" fmla="*/ 120650 h 353"/>
              <a:gd name="T16" fmla="*/ 668338 w 472"/>
              <a:gd name="T17" fmla="*/ 76200 h 353"/>
              <a:gd name="T18" fmla="*/ 623888 w 472"/>
              <a:gd name="T19" fmla="*/ 61912 h 353"/>
              <a:gd name="T20" fmla="*/ 682625 w 472"/>
              <a:gd name="T21" fmla="*/ 90487 h 35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72"/>
              <a:gd name="T34" fmla="*/ 0 h 353"/>
              <a:gd name="T35" fmla="*/ 472 w 472"/>
              <a:gd name="T36" fmla="*/ 353 h 35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72" h="353">
                <a:moveTo>
                  <a:pt x="430" y="57"/>
                </a:moveTo>
                <a:cubicBezTo>
                  <a:pt x="366" y="16"/>
                  <a:pt x="299" y="17"/>
                  <a:pt x="226" y="1"/>
                </a:cubicBezTo>
                <a:cubicBezTo>
                  <a:pt x="167" y="4"/>
                  <a:pt x="107" y="0"/>
                  <a:pt x="49" y="11"/>
                </a:cubicBezTo>
                <a:cubicBezTo>
                  <a:pt x="19" y="17"/>
                  <a:pt x="12" y="94"/>
                  <a:pt x="12" y="94"/>
                </a:cubicBezTo>
                <a:cubicBezTo>
                  <a:pt x="21" y="194"/>
                  <a:pt x="0" y="203"/>
                  <a:pt x="59" y="252"/>
                </a:cubicBezTo>
                <a:cubicBezTo>
                  <a:pt x="107" y="292"/>
                  <a:pt x="63" y="274"/>
                  <a:pt x="124" y="289"/>
                </a:cubicBezTo>
                <a:cubicBezTo>
                  <a:pt x="219" y="353"/>
                  <a:pt x="272" y="314"/>
                  <a:pt x="421" y="308"/>
                </a:cubicBezTo>
                <a:cubicBezTo>
                  <a:pt x="472" y="233"/>
                  <a:pt x="455" y="188"/>
                  <a:pt x="440" y="76"/>
                </a:cubicBezTo>
                <a:cubicBezTo>
                  <a:pt x="438" y="65"/>
                  <a:pt x="430" y="55"/>
                  <a:pt x="421" y="48"/>
                </a:cubicBezTo>
                <a:cubicBezTo>
                  <a:pt x="413" y="42"/>
                  <a:pt x="386" y="32"/>
                  <a:pt x="393" y="39"/>
                </a:cubicBezTo>
                <a:cubicBezTo>
                  <a:pt x="403" y="49"/>
                  <a:pt x="418" y="51"/>
                  <a:pt x="430" y="57"/>
                </a:cubicBezTo>
                <a:close/>
              </a:path>
            </a:pathLst>
          </a:custGeom>
          <a:gradFill rotWithShape="1">
            <a:gsLst>
              <a:gs pos="0">
                <a:srgbClr val="760076"/>
              </a:gs>
              <a:gs pos="50000">
                <a:srgbClr val="FF00FF"/>
              </a:gs>
              <a:gs pos="100000">
                <a:srgbClr val="7600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65" name="Freeform 115"/>
          <p:cNvSpPr>
            <a:spLocks/>
          </p:cNvSpPr>
          <p:nvPr/>
        </p:nvSpPr>
        <p:spPr bwMode="auto">
          <a:xfrm>
            <a:off x="10864850" y="5353049"/>
            <a:ext cx="514350" cy="373062"/>
          </a:xfrm>
          <a:custGeom>
            <a:avLst/>
            <a:gdLst>
              <a:gd name="T0" fmla="*/ 320675 w 324"/>
              <a:gd name="T1" fmla="*/ 88900 h 235"/>
              <a:gd name="T2" fmla="*/ 173037 w 324"/>
              <a:gd name="T3" fmla="*/ 0 h 235"/>
              <a:gd name="T4" fmla="*/ 69850 w 324"/>
              <a:gd name="T5" fmla="*/ 14287 h 235"/>
              <a:gd name="T6" fmla="*/ 114300 w 324"/>
              <a:gd name="T7" fmla="*/ 295275 h 235"/>
              <a:gd name="T8" fmla="*/ 350837 w 324"/>
              <a:gd name="T9" fmla="*/ 368300 h 235"/>
              <a:gd name="T10" fmla="*/ 454025 w 324"/>
              <a:gd name="T11" fmla="*/ 354012 h 235"/>
              <a:gd name="T12" fmla="*/ 512763 w 324"/>
              <a:gd name="T13" fmla="*/ 265112 h 235"/>
              <a:gd name="T14" fmla="*/ 482600 w 324"/>
              <a:gd name="T15" fmla="*/ 131762 h 235"/>
              <a:gd name="T16" fmla="*/ 439738 w 324"/>
              <a:gd name="T17" fmla="*/ 117475 h 235"/>
              <a:gd name="T18" fmla="*/ 231775 w 324"/>
              <a:gd name="T19" fmla="*/ 14287 h 2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24"/>
              <a:gd name="T31" fmla="*/ 0 h 235"/>
              <a:gd name="T32" fmla="*/ 324 w 324"/>
              <a:gd name="T33" fmla="*/ 235 h 23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24" h="235">
                <a:moveTo>
                  <a:pt x="202" y="56"/>
                </a:moveTo>
                <a:cubicBezTo>
                  <a:pt x="170" y="24"/>
                  <a:pt x="153" y="11"/>
                  <a:pt x="109" y="0"/>
                </a:cubicBezTo>
                <a:cubicBezTo>
                  <a:pt x="87" y="3"/>
                  <a:pt x="64" y="0"/>
                  <a:pt x="44" y="9"/>
                </a:cubicBezTo>
                <a:cubicBezTo>
                  <a:pt x="0" y="29"/>
                  <a:pt x="35" y="162"/>
                  <a:pt x="72" y="186"/>
                </a:cubicBezTo>
                <a:cubicBezTo>
                  <a:pt x="107" y="209"/>
                  <a:pt x="180" y="219"/>
                  <a:pt x="221" y="232"/>
                </a:cubicBezTo>
                <a:cubicBezTo>
                  <a:pt x="243" y="229"/>
                  <a:pt x="268" y="235"/>
                  <a:pt x="286" y="223"/>
                </a:cubicBezTo>
                <a:cubicBezTo>
                  <a:pt x="305" y="211"/>
                  <a:pt x="323" y="167"/>
                  <a:pt x="323" y="167"/>
                </a:cubicBezTo>
                <a:cubicBezTo>
                  <a:pt x="318" y="139"/>
                  <a:pt x="324" y="103"/>
                  <a:pt x="304" y="83"/>
                </a:cubicBezTo>
                <a:cubicBezTo>
                  <a:pt x="297" y="76"/>
                  <a:pt x="286" y="78"/>
                  <a:pt x="277" y="74"/>
                </a:cubicBezTo>
                <a:cubicBezTo>
                  <a:pt x="233" y="52"/>
                  <a:pt x="190" y="30"/>
                  <a:pt x="146" y="9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66" name="Oval 116"/>
          <p:cNvSpPr>
            <a:spLocks noChangeArrowheads="1"/>
          </p:cNvSpPr>
          <p:nvPr/>
        </p:nvSpPr>
        <p:spPr bwMode="auto">
          <a:xfrm>
            <a:off x="10890251" y="5408612"/>
            <a:ext cx="144463" cy="144463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67" name="Oval 117"/>
          <p:cNvSpPr>
            <a:spLocks noChangeArrowheads="1"/>
          </p:cNvSpPr>
          <p:nvPr/>
        </p:nvSpPr>
        <p:spPr bwMode="auto">
          <a:xfrm>
            <a:off x="11034714" y="5408612"/>
            <a:ext cx="142875" cy="144463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68" name="Oval 118"/>
          <p:cNvSpPr>
            <a:spLocks noChangeArrowheads="1"/>
          </p:cNvSpPr>
          <p:nvPr/>
        </p:nvSpPr>
        <p:spPr bwMode="auto">
          <a:xfrm>
            <a:off x="11106151" y="5553074"/>
            <a:ext cx="144463" cy="144462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69" name="Oval 119"/>
          <p:cNvSpPr>
            <a:spLocks noChangeArrowheads="1"/>
          </p:cNvSpPr>
          <p:nvPr/>
        </p:nvSpPr>
        <p:spPr bwMode="auto">
          <a:xfrm>
            <a:off x="11250613" y="5480049"/>
            <a:ext cx="144462" cy="144462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70" name="Oval 120"/>
          <p:cNvSpPr>
            <a:spLocks noChangeArrowheads="1"/>
          </p:cNvSpPr>
          <p:nvPr/>
        </p:nvSpPr>
        <p:spPr bwMode="auto">
          <a:xfrm>
            <a:off x="11250614" y="5337175"/>
            <a:ext cx="14287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71" name="Oval 103"/>
          <p:cNvSpPr>
            <a:spLocks noChangeArrowheads="1"/>
          </p:cNvSpPr>
          <p:nvPr/>
        </p:nvSpPr>
        <p:spPr bwMode="auto">
          <a:xfrm>
            <a:off x="11202988" y="4900612"/>
            <a:ext cx="144462" cy="144463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72" name="Oval 121"/>
          <p:cNvSpPr>
            <a:spLocks noChangeArrowheads="1"/>
          </p:cNvSpPr>
          <p:nvPr/>
        </p:nvSpPr>
        <p:spPr bwMode="auto">
          <a:xfrm>
            <a:off x="10987088" y="5476874"/>
            <a:ext cx="144462" cy="144462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73" name="Oval 122"/>
          <p:cNvSpPr>
            <a:spLocks noChangeArrowheads="1"/>
          </p:cNvSpPr>
          <p:nvPr/>
        </p:nvSpPr>
        <p:spPr bwMode="auto">
          <a:xfrm>
            <a:off x="10410826" y="4972049"/>
            <a:ext cx="144463" cy="144462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4174" name="Text Box 123"/>
          <p:cNvSpPr txBox="1">
            <a:spLocks noChangeArrowheads="1"/>
          </p:cNvSpPr>
          <p:nvPr/>
        </p:nvSpPr>
        <p:spPr bwMode="auto">
          <a:xfrm>
            <a:off x="10220326" y="5932486"/>
            <a:ext cx="1558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es-ES" altLang="es-CO" sz="1600">
                <a:solidFill>
                  <a:schemeClr val="tx1"/>
                </a:solidFill>
                <a:latin typeface="Comic Sans MS" panose="030F0702030302020204" pitchFamily="66" charset="0"/>
              </a:rPr>
              <a:t>Tejido adiposo</a:t>
            </a:r>
          </a:p>
        </p:txBody>
      </p:sp>
      <p:sp>
        <p:nvSpPr>
          <p:cNvPr id="4175" name="Oval 124"/>
          <p:cNvSpPr>
            <a:spLocks noChangeArrowheads="1"/>
          </p:cNvSpPr>
          <p:nvPr/>
        </p:nvSpPr>
        <p:spPr bwMode="auto">
          <a:xfrm rot="20107810">
            <a:off x="6027738" y="3043236"/>
            <a:ext cx="138112" cy="71438"/>
          </a:xfrm>
          <a:prstGeom prst="ellipse">
            <a:avLst/>
          </a:prstGeom>
          <a:gradFill rotWithShape="1">
            <a:gsLst>
              <a:gs pos="0">
                <a:srgbClr val="765E00"/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  <p:sp>
        <p:nvSpPr>
          <p:cNvPr id="6192" name="AutoShape 48"/>
          <p:cNvSpPr>
            <a:spLocks noChangeArrowheads="1"/>
          </p:cNvSpPr>
          <p:nvPr/>
        </p:nvSpPr>
        <p:spPr bwMode="auto">
          <a:xfrm rot="1289002">
            <a:off x="5945188" y="3171825"/>
            <a:ext cx="1357312" cy="287337"/>
          </a:xfrm>
          <a:prstGeom prst="rightArrow">
            <a:avLst>
              <a:gd name="adj1" fmla="val 50000"/>
              <a:gd name="adj2" fmla="val 118094"/>
            </a:avLst>
          </a:prstGeom>
          <a:solidFill>
            <a:schemeClr val="bg1"/>
          </a:solidFill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rgbClr val="FFFF99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99"/>
                </a:solidFill>
                <a:latin typeface="Arial Unicode MS" pitchFamily="34" charset="-128"/>
              </a:defRPr>
            </a:lvl9pPr>
          </a:lstStyle>
          <a:p>
            <a:pPr eaLnBrk="1" hangingPunct="1"/>
            <a:endParaRPr lang="es-MX" altLang="es-CO"/>
          </a:p>
        </p:txBody>
      </p:sp>
    </p:spTree>
    <p:extLst>
      <p:ext uri="{BB962C8B-B14F-4D97-AF65-F5344CB8AC3E}">
        <p14:creationId xmlns:p14="http://schemas.microsoft.com/office/powerpoint/2010/main" val="73683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0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20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8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 animBg="1"/>
      <p:bldP spid="6188" grpId="0" animBg="1"/>
      <p:bldP spid="6193" grpId="0" animBg="1"/>
      <p:bldP spid="6194" grpId="0" animBg="1"/>
      <p:bldP spid="6198" grpId="0" animBg="1"/>
      <p:bldP spid="6202" grpId="0" animBg="1"/>
      <p:bldP spid="6204" grpId="0" animBg="1"/>
      <p:bldP spid="6206" grpId="0" animBg="1"/>
      <p:bldP spid="6207" grpId="0" animBg="1"/>
      <p:bldP spid="6209" grpId="0" animBg="1"/>
      <p:bldP spid="6210" grpId="0" animBg="1"/>
      <p:bldP spid="6211" grpId="0" animBg="1"/>
      <p:bldP spid="6212" grpId="0" animBg="1"/>
      <p:bldP spid="6213" grpId="0" animBg="1"/>
      <p:bldP spid="6214" grpId="0" animBg="1"/>
      <p:bldP spid="6215" grpId="0" animBg="1"/>
      <p:bldP spid="6216" grpId="0" animBg="1"/>
      <p:bldP spid="6217" grpId="0" animBg="1"/>
      <p:bldP spid="6218" grpId="0" animBg="1"/>
      <p:bldP spid="6232" grpId="0" animBg="1"/>
      <p:bldP spid="6233" grpId="0" animBg="1"/>
      <p:bldP spid="619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56773"/>
            <a:ext cx="4974767" cy="394445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834312"/>
            <a:ext cx="7706012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68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517" y="757318"/>
            <a:ext cx="7124483" cy="534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606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6236" y="733447"/>
            <a:ext cx="7188139" cy="539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59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063" y="316734"/>
            <a:ext cx="4217324" cy="622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40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2596" y="706063"/>
            <a:ext cx="7428061" cy="544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9311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157" y="49124"/>
            <a:ext cx="6554636" cy="680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493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585" y="263168"/>
            <a:ext cx="9248829" cy="374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7160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271034"/>
            <a:ext cx="8066063" cy="444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69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942" y="677511"/>
            <a:ext cx="7337303" cy="550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812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726" y="282716"/>
            <a:ext cx="9266548" cy="36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4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452" y="673606"/>
            <a:ext cx="7347716" cy="551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4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786" y="686485"/>
            <a:ext cx="7313372" cy="548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0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813" y="675216"/>
            <a:ext cx="7343423" cy="55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90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612" y="660727"/>
            <a:ext cx="7382060" cy="553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3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037" y="660727"/>
            <a:ext cx="7382060" cy="553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13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23</TotalTime>
  <Words>48</Words>
  <Application>Microsoft Office PowerPoint</Application>
  <PresentationFormat>Widescreen</PresentationFormat>
  <Paragraphs>13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Arial Unicode MS</vt:lpstr>
      <vt:lpstr>Calibri</vt:lpstr>
      <vt:lpstr>Comic Sans MS</vt:lpstr>
      <vt:lpstr>Montserrat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ana.cardonaga@outlook.es</cp:lastModifiedBy>
  <cp:revision>3</cp:revision>
  <dcterms:created xsi:type="dcterms:W3CDTF">2021-05-20T12:48:06Z</dcterms:created>
  <dcterms:modified xsi:type="dcterms:W3CDTF">2021-05-21T13:18:23Z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994323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