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presentationml.notesSlide+xml" PartName="/ppt/notesSlides/notesSlide2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drawingml.diagramData+xml" PartName="/ppt/diagrams/data4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4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drawingml.diagramData+xml" PartName="/ppt/diagrams/data5.xml"/>
  <Override ContentType="application/vnd.openxmlformats-officedocument.drawingml.diagramLayout+xml" PartName="/ppt/diagrams/layout5.xml"/>
  <Override ContentType="application/vnd.openxmlformats-officedocument.drawingml.diagramStyle+xml" PartName="/ppt/diagrams/quickStyle5.xml"/>
  <Override ContentType="application/vnd.openxmlformats-officedocument.drawingml.diagramColors+xml" PartName="/ppt/diagrams/colors5.xml"/>
  <Override ContentType="application/vnd.ms-office.drawingml.diagramDrawing+xml" PartName="/ppt/diagrams/drawing5.xml"/>
  <Override ContentType="application/vnd.openxmlformats-officedocument.drawingml.diagramData+xml" PartName="/ppt/diagrams/data6.xml"/>
  <Override ContentType="application/vnd.openxmlformats-officedocument.drawingml.diagramLayout+xml" PartName="/ppt/diagrams/layout6.xml"/>
  <Override ContentType="application/vnd.openxmlformats-officedocument.drawingml.diagramStyle+xml" PartName="/ppt/diagrams/quickStyle6.xml"/>
  <Override ContentType="application/vnd.openxmlformats-officedocument.drawingml.diagramColors+xml" PartName="/ppt/diagrams/colors6.xml"/>
  <Override ContentType="application/vnd.ms-office.drawingml.diagramDrawing+xml" PartName="/ppt/diagrams/drawing6.xml"/>
  <Override ContentType="application/vnd.openxmlformats-officedocument.drawingml.diagramData+xml" PartName="/ppt/diagrams/data7.xml"/>
  <Override ContentType="application/vnd.openxmlformats-officedocument.drawingml.diagramLayout+xml" PartName="/ppt/diagrams/layout7.xml"/>
  <Override ContentType="application/vnd.openxmlformats-officedocument.drawingml.diagramStyle+xml" PartName="/ppt/diagrams/quickStyle7.xml"/>
  <Override ContentType="application/vnd.openxmlformats-officedocument.drawingml.diagramColors+xml" PartName="/ppt/diagrams/colors7.xml"/>
  <Override ContentType="application/vnd.ms-office.drawingml.diagramDrawing+xml" PartName="/ppt/diagrams/drawing7.xml"/>
  <Override ContentType="application/vnd.openxmlformats-officedocument.presentationml.notesSlide+xml" PartName="/ppt/notesSlides/notesSlide5.xml"/>
  <Override ContentType="application/vnd.openxmlformats-officedocument.drawingml.diagramData+xml" PartName="/ppt/diagrams/data8.xml"/>
  <Override ContentType="application/vnd.openxmlformats-officedocument.drawingml.diagramLayout+xml" PartName="/ppt/diagrams/layout8.xml"/>
  <Override ContentType="application/vnd.openxmlformats-officedocument.drawingml.diagramStyle+xml" PartName="/ppt/diagrams/quickStyle8.xml"/>
  <Override ContentType="application/vnd.openxmlformats-officedocument.drawingml.diagramColors+xml" PartName="/ppt/diagrams/colors8.xml"/>
  <Override ContentType="application/vnd.ms-office.drawingml.diagramDrawing+xml" PartName="/ppt/diagrams/drawing8.xml"/>
  <Override ContentType="application/vnd.openxmlformats-officedocument.drawingml.diagramData+xml" PartName="/ppt/diagrams/data9.xml"/>
  <Override ContentType="application/vnd.openxmlformats-officedocument.drawingml.diagramLayout+xml" PartName="/ppt/diagrams/layout9.xml"/>
  <Override ContentType="application/vnd.openxmlformats-officedocument.drawingml.diagramStyle+xml" PartName="/ppt/diagrams/quickStyle9.xml"/>
  <Override ContentType="application/vnd.openxmlformats-officedocument.drawingml.diagramColors+xml" PartName="/ppt/diagrams/colors9.xml"/>
  <Override ContentType="application/vnd.ms-office.drawingml.diagramDrawing+xml" PartName="/ppt/diagrams/drawing9.xml"/>
  <Override ContentType="application/vnd.openxmlformats-officedocument.drawingml.diagramData+xml" PartName="/ppt/diagrams/data10.xml"/>
  <Override ContentType="application/vnd.openxmlformats-officedocument.drawingml.diagramLayout+xml" PartName="/ppt/diagrams/layout10.xml"/>
  <Override ContentType="application/vnd.openxmlformats-officedocument.drawingml.diagramStyle+xml" PartName="/ppt/diagrams/quickStyle10.xml"/>
  <Override ContentType="application/vnd.openxmlformats-officedocument.drawingml.diagramColors+xml" PartName="/ppt/diagrams/colors10.xml"/>
  <Override ContentType="application/vnd.ms-office.drawingml.diagramDrawing+xml" PartName="/ppt/diagrams/drawing10.xml"/>
  <Override ContentType="application/vnd.openxmlformats-officedocument.drawingml.diagramData+xml" PartName="/ppt/diagrams/data11.xml"/>
  <Override ContentType="application/vnd.openxmlformats-officedocument.drawingml.diagramLayout+xml" PartName="/ppt/diagrams/layout11.xml"/>
  <Override ContentType="application/vnd.openxmlformats-officedocument.drawingml.diagramStyle+xml" PartName="/ppt/diagrams/quickStyle11.xml"/>
  <Override ContentType="application/vnd.openxmlformats-officedocument.drawingml.diagramColors+xml" PartName="/ppt/diagrams/colors11.xml"/>
  <Override ContentType="application/vnd.ms-office.drawingml.diagramDrawing+xml" PartName="/ppt/diagrams/drawing11.xml"/>
  <Override ContentType="application/vnd.openxmlformats-officedocument.drawingml.diagramData+xml" PartName="/ppt/diagrams/data12.xml"/>
  <Override ContentType="application/vnd.openxmlformats-officedocument.drawingml.diagramLayout+xml" PartName="/ppt/diagrams/layout12.xml"/>
  <Override ContentType="application/vnd.openxmlformats-officedocument.drawingml.diagramStyle+xml" PartName="/ppt/diagrams/quickStyle12.xml"/>
  <Override ContentType="application/vnd.openxmlformats-officedocument.drawingml.diagramColors+xml" PartName="/ppt/diagrams/colors12.xml"/>
  <Override ContentType="application/vnd.ms-office.drawingml.diagramDrawing+xml" PartName="/ppt/diagrams/drawing12.xml"/>
  <Override ContentType="application/vnd.openxmlformats-officedocument.presentationml.notesSlide+xml" PartName="/ppt/notesSlides/notesSlide6.xml"/>
  <Override ContentType="application/vnd.openxmlformats-officedocument.drawingml.diagramData+xml" PartName="/ppt/diagrams/data13.xml"/>
  <Override ContentType="application/vnd.openxmlformats-officedocument.drawingml.diagramLayout+xml" PartName="/ppt/diagrams/layout13.xml"/>
  <Override ContentType="application/vnd.openxmlformats-officedocument.drawingml.diagramStyle+xml" PartName="/ppt/diagrams/quickStyle13.xml"/>
  <Override ContentType="application/vnd.openxmlformats-officedocument.drawingml.diagramColors+xml" PartName="/ppt/diagrams/colors13.xml"/>
  <Override ContentType="application/vnd.ms-office.drawingml.diagramDrawing+xml" PartName="/ppt/diagrams/drawing13.xml"/>
  <Override ContentType="application/vnd.openxmlformats-officedocument.presentationml.notesSlide+xml" PartName="/ppt/notesSlides/notesSlide7.xml"/>
  <Override ContentType="application/vnd.openxmlformats-officedocument.drawingml.diagramData+xml" PartName="/ppt/diagrams/data14.xml"/>
  <Override ContentType="application/vnd.openxmlformats-officedocument.drawingml.diagramLayout+xml" PartName="/ppt/diagrams/layout14.xml"/>
  <Override ContentType="application/vnd.openxmlformats-officedocument.drawingml.diagramStyle+xml" PartName="/ppt/diagrams/quickStyle14.xml"/>
  <Override ContentType="application/vnd.openxmlformats-officedocument.drawingml.diagramColors+xml" PartName="/ppt/diagrams/colors14.xml"/>
  <Override ContentType="application/vnd.ms-office.drawingml.diagramDrawing+xml" PartName="/ppt/diagrams/drawing14.xml"/>
  <Override ContentType="application/vnd.openxmlformats-officedocument.presentationml.notesSlide+xml" PartName="/ppt/notesSlides/notesSlide8.xml"/>
  <Override ContentType="application/vnd.openxmlformats-officedocument.drawingml.diagramData+xml" PartName="/ppt/diagrams/data15.xml"/>
  <Override ContentType="application/vnd.openxmlformats-officedocument.drawingml.diagramLayout+xml" PartName="/ppt/diagrams/layout15.xml"/>
  <Override ContentType="application/vnd.openxmlformats-officedocument.drawingml.diagramStyle+xml" PartName="/ppt/diagrams/quickStyle15.xml"/>
  <Override ContentType="application/vnd.openxmlformats-officedocument.drawingml.diagramColors+xml" PartName="/ppt/diagrams/colors15.xml"/>
  <Override ContentType="application/vnd.ms-office.drawingml.diagramDrawing+xml" PartName="/ppt/diagrams/drawing15.xml"/>
  <Override ContentType="application/vnd.openxmlformats-officedocument.drawingml.diagramData+xml" PartName="/ppt/diagrams/data16.xml"/>
  <Override ContentType="application/vnd.openxmlformats-officedocument.drawingml.diagramLayout+xml" PartName="/ppt/diagrams/layout16.xml"/>
  <Override ContentType="application/vnd.openxmlformats-officedocument.drawingml.diagramStyle+xml" PartName="/ppt/diagrams/quickStyle16.xml"/>
  <Override ContentType="application/vnd.openxmlformats-officedocument.drawingml.diagramColors+xml" PartName="/ppt/diagrams/colors16.xml"/>
  <Override ContentType="application/vnd.ms-office.drawingml.diagramDrawing+xml" PartName="/ppt/diagrams/drawing16.xml"/>
  <Override ContentType="application/vnd.openxmlformats-officedocument.drawingml.diagramData+xml" PartName="/ppt/diagrams/data17.xml"/>
  <Override ContentType="application/vnd.openxmlformats-officedocument.drawingml.diagramLayout+xml" PartName="/ppt/diagrams/layout17.xml"/>
  <Override ContentType="application/vnd.openxmlformats-officedocument.drawingml.diagramStyle+xml" PartName="/ppt/diagrams/quickStyle17.xml"/>
  <Override ContentType="application/vnd.openxmlformats-officedocument.drawingml.diagramColors+xml" PartName="/ppt/diagrams/colors17.xml"/>
  <Override ContentType="application/vnd.ms-office.drawingml.diagramDrawing+xml" PartName="/ppt/diagrams/drawing17.xml"/>
  <Override ContentType="application/vnd.openxmlformats-officedocument.presentationml.notesSlide+xml" PartName="/ppt/notesSlides/notesSlide9.xml"/>
  <Override ContentType="application/vnd.openxmlformats-officedocument.drawingml.diagramData+xml" PartName="/ppt/diagrams/data18.xml"/>
  <Override ContentType="application/vnd.openxmlformats-officedocument.drawingml.diagramLayout+xml" PartName="/ppt/diagrams/layout18.xml"/>
  <Override ContentType="application/vnd.openxmlformats-officedocument.drawingml.diagramStyle+xml" PartName="/ppt/diagrams/quickStyle18.xml"/>
  <Override ContentType="application/vnd.openxmlformats-officedocument.drawingml.diagramColors+xml" PartName="/ppt/diagrams/colors18.xml"/>
  <Override ContentType="application/vnd.ms-office.drawingml.diagramDrawing+xml" PartName="/ppt/diagrams/drawing18.xml"/>
  <Override ContentType="application/vnd.openxmlformats-officedocument.drawingml.diagramData+xml" PartName="/ppt/diagrams/data19.xml"/>
  <Override ContentType="application/vnd.openxmlformats-officedocument.drawingml.diagramLayout+xml" PartName="/ppt/diagrams/layout19.xml"/>
  <Override ContentType="application/vnd.openxmlformats-officedocument.drawingml.diagramStyle+xml" PartName="/ppt/diagrams/quickStyle19.xml"/>
  <Override ContentType="application/vnd.openxmlformats-officedocument.drawingml.diagramColors+xml" PartName="/ppt/diagrams/colors19.xml"/>
  <Override ContentType="application/vnd.ms-office.drawingml.diagramDrawing+xml" PartName="/ppt/diagrams/drawing19.xml"/>
  <Override ContentType="application/vnd.openxmlformats-officedocument.presentationml.notesSlide+xml" PartName="/ppt/notesSlides/notesSlide10.xml"/>
  <Override ContentType="application/vnd.openxmlformats-officedocument.drawingml.diagramData+xml" PartName="/ppt/diagrams/data20.xml"/>
  <Override ContentType="application/vnd.openxmlformats-officedocument.drawingml.diagramLayout+xml" PartName="/ppt/diagrams/layout20.xml"/>
  <Override ContentType="application/vnd.openxmlformats-officedocument.drawingml.diagramStyle+xml" PartName="/ppt/diagrams/quickStyle20.xml"/>
  <Override ContentType="application/vnd.openxmlformats-officedocument.drawingml.diagramColors+xml" PartName="/ppt/diagrams/colors20.xml"/>
  <Override ContentType="application/vnd.ms-office.drawingml.diagramDrawing+xml" PartName="/ppt/diagrams/drawing20.xml"/>
  <Override ContentType="application/vnd.openxmlformats-officedocument.presentationml.notesSlide+xml" PartName="/ppt/notesSlides/notesSlide11.xml"/>
  <Override ContentType="application/vnd.openxmlformats-officedocument.drawingml.diagramData+xml" PartName="/ppt/diagrams/data21.xml"/>
  <Override ContentType="application/vnd.openxmlformats-officedocument.drawingml.diagramLayout+xml" PartName="/ppt/diagrams/layout21.xml"/>
  <Override ContentType="application/vnd.openxmlformats-officedocument.drawingml.diagramStyle+xml" PartName="/ppt/diagrams/quickStyle21.xml"/>
  <Override ContentType="application/vnd.openxmlformats-officedocument.drawingml.diagramColors+xml" PartName="/ppt/diagrams/colors21.xml"/>
  <Override ContentType="application/vnd.ms-office.drawingml.diagramDrawing+xml" PartName="/ppt/diagrams/drawing21.xml"/>
  <Override ContentType="application/vnd.openxmlformats-officedocument.drawingml.diagramData+xml" PartName="/ppt/diagrams/data22.xml"/>
  <Override ContentType="application/vnd.openxmlformats-officedocument.drawingml.diagramLayout+xml" PartName="/ppt/diagrams/layout22.xml"/>
  <Override ContentType="application/vnd.openxmlformats-officedocument.drawingml.diagramStyle+xml" PartName="/ppt/diagrams/quickStyle22.xml"/>
  <Override ContentType="application/vnd.openxmlformats-officedocument.drawingml.diagramColors+xml" PartName="/ppt/diagrams/colors22.xml"/>
  <Override ContentType="application/vnd.ms-office.drawingml.diagramDrawing+xml" PartName="/ppt/diagrams/drawing22.xml"/>
  <Override ContentType="application/vnd.openxmlformats-officedocument.presentationml.notesSlide+xml" PartName="/ppt/notesSlides/notesSlide12.xml"/>
  <Override ContentType="application/vnd.openxmlformats-officedocument.drawingml.diagramData+xml" PartName="/ppt/diagrams/data23.xml"/>
  <Override ContentType="application/vnd.openxmlformats-officedocument.drawingml.diagramLayout+xml" PartName="/ppt/diagrams/layout23.xml"/>
  <Override ContentType="application/vnd.openxmlformats-officedocument.drawingml.diagramStyle+xml" PartName="/ppt/diagrams/quickStyle23.xml"/>
  <Override ContentType="application/vnd.openxmlformats-officedocument.drawingml.diagramColors+xml" PartName="/ppt/diagrams/colors23.xml"/>
  <Override ContentType="application/vnd.ms-office.drawingml.diagramDrawing+xml" PartName="/ppt/diagrams/drawing23.xml"/>
  <Override ContentType="application/vnd.openxmlformats-officedocument.drawingml.diagramData+xml" PartName="/ppt/diagrams/data24.xml"/>
  <Override ContentType="application/vnd.openxmlformats-officedocument.drawingml.diagramLayout+xml" PartName="/ppt/diagrams/layout24.xml"/>
  <Override ContentType="application/vnd.openxmlformats-officedocument.drawingml.diagramStyle+xml" PartName="/ppt/diagrams/quickStyle24.xml"/>
  <Override ContentType="application/vnd.openxmlformats-officedocument.drawingml.diagramColors+xml" PartName="/ppt/diagrams/colors24.xml"/>
  <Override ContentType="application/vnd.ms-office.drawingml.diagramDrawing+xml" PartName="/ppt/diagrams/drawing24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drawingml.diagramData+xml" PartName="/ppt/diagrams/data25.xml"/>
  <Override ContentType="application/vnd.openxmlformats-officedocument.drawingml.diagramLayout+xml" PartName="/ppt/diagrams/layout25.xml"/>
  <Override ContentType="application/vnd.openxmlformats-officedocument.drawingml.diagramStyle+xml" PartName="/ppt/diagrams/quickStyle25.xml"/>
  <Override ContentType="application/vnd.openxmlformats-officedocument.drawingml.diagramColors+xml" PartName="/ppt/diagrams/colors25.xml"/>
  <Override ContentType="application/vnd.ms-office.drawingml.diagramDrawing+xml" PartName="/ppt/diagrams/drawing25.xml"/>
  <Override ContentType="application/vnd.openxmlformats-officedocument.presentationml.notesSlide+xml" PartName="/ppt/notesSlides/notesSlide15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2" r:id="rId10"/>
    <p:sldId id="266" r:id="rId11"/>
    <p:sldId id="267" r:id="rId12"/>
    <p:sldId id="269" r:id="rId13"/>
    <p:sldId id="268" r:id="rId14"/>
    <p:sldId id="261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9" r:id="rId24"/>
    <p:sldId id="278" r:id="rId25"/>
    <p:sldId id="420" r:id="rId26"/>
    <p:sldId id="320" r:id="rId27"/>
    <p:sldId id="321" r:id="rId28"/>
    <p:sldId id="323" r:id="rId29"/>
    <p:sldId id="324" r:id="rId30"/>
    <p:sldId id="325" r:id="rId31"/>
    <p:sldId id="322" r:id="rId32"/>
    <p:sldId id="326" r:id="rId33"/>
    <p:sldId id="327" r:id="rId34"/>
    <p:sldId id="328" r:id="rId35"/>
    <p:sldId id="331" r:id="rId36"/>
    <p:sldId id="329" r:id="rId37"/>
    <p:sldId id="330" r:id="rId38"/>
    <p:sldId id="377" r:id="rId3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00" autoAdjust="0"/>
    <p:restoredTop sz="96122" autoAdjust="0"/>
  </p:normalViewPr>
  <p:slideViewPr>
    <p:cSldViewPr snapToGrid="0" showGuides="1">
      <p:cViewPr varScale="1">
        <p:scale>
          <a:sx n="51" d="100"/>
          <a:sy n="51" d="100"/>
        </p:scale>
        <p:origin x="57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_rels/data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7.jpeg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7.jpeg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4F24BB-E004-42DC-8663-79D5B199EDC2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5535678-6AFC-457F-91C0-F6EEE02399CD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Aporta primera línea de defensa frente a microorganismos.</a:t>
          </a:r>
        </a:p>
      </dgm:t>
    </dgm:pt>
    <dgm:pt modelId="{2A2AD63B-5C7E-4D9A-A3E0-586CBF8470BF}" type="parTrans" cxnId="{80F030FD-CB80-4533-AC7E-07056FB2B63F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75CF5E1B-3BED-43F5-B59F-9FFC418DFD42}" type="sibTrans" cxnId="{80F030FD-CB80-4533-AC7E-07056FB2B63F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152607E7-97CB-404D-86CA-AFC25FF7533E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Constituida por mecanismo de defensa celular y bioquímicos.</a:t>
          </a:r>
        </a:p>
      </dgm:t>
    </dgm:pt>
    <dgm:pt modelId="{D040E89F-FCE4-4155-9E93-7501B17BD3AA}" type="parTrans" cxnId="{50538E34-505B-4478-A829-3B9FB5E2C231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A65A1F21-EF75-4159-905C-A038D5556C36}" type="sibTrans" cxnId="{50538E34-505B-4478-A829-3B9FB5E2C231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B0F0ABE9-8D96-47A6-91AE-9C77E9B3A61A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Instaurados antes de contraer infección y preparados para responder una vez instaurada esta.</a:t>
          </a:r>
        </a:p>
      </dgm:t>
    </dgm:pt>
    <dgm:pt modelId="{97137566-9949-4970-92C2-E5B6A1E56BAD}" type="parTrans" cxnId="{166384ED-B485-4353-9127-39A10FD57A4E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9D437372-73AB-49EE-A064-50A40B06345A}" type="sibTrans" cxnId="{166384ED-B485-4353-9127-39A10FD57A4E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21BFBDCF-489B-47CE-B315-B37EA77D0997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Sólo reaccionan ante microorganismos  y derivados de células dañadas y responden de la misma manera cada que se repite la infección.</a:t>
          </a:r>
        </a:p>
      </dgm:t>
    </dgm:pt>
    <dgm:pt modelId="{86E47724-33B7-44FD-83DD-D99243FE100D}" type="parTrans" cxnId="{6E9BA2B0-D32A-41F8-8830-5430AC0788D0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05E5CA7B-BF16-494F-AE8A-D39C0BC9B79A}" type="sibTrans" cxnId="{6E9BA2B0-D32A-41F8-8830-5430AC0788D0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D276CF2D-92B8-4529-B334-1D549D97812B}" type="pres">
      <dgm:prSet presAssocID="{6E4F24BB-E004-42DC-8663-79D5B199EDC2}" presName="matrix" presStyleCnt="0">
        <dgm:presLayoutVars>
          <dgm:chMax val="1"/>
          <dgm:dir/>
          <dgm:resizeHandles val="exact"/>
        </dgm:presLayoutVars>
      </dgm:prSet>
      <dgm:spPr/>
    </dgm:pt>
    <dgm:pt modelId="{45AF2947-BD1C-4AB1-B5CF-16D18EDCEE8B}" type="pres">
      <dgm:prSet presAssocID="{6E4F24BB-E004-42DC-8663-79D5B199EDC2}" presName="axisShape" presStyleLbl="bgShp" presStyleIdx="0" presStyleCnt="1"/>
      <dgm:spPr/>
    </dgm:pt>
    <dgm:pt modelId="{8350FFC6-45AD-49C1-8456-979FB25E286B}" type="pres">
      <dgm:prSet presAssocID="{6E4F24BB-E004-42DC-8663-79D5B199EDC2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0B90F80-2D0F-42E0-A485-C7803EA44E14}" type="pres">
      <dgm:prSet presAssocID="{6E4F24BB-E004-42DC-8663-79D5B199EDC2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592E478-ECDC-4B50-99CC-28D1146C9BDB}" type="pres">
      <dgm:prSet presAssocID="{6E4F24BB-E004-42DC-8663-79D5B199EDC2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3D0F09B-2DDD-4E92-97EC-6E62EE62078B}" type="pres">
      <dgm:prSet presAssocID="{6E4F24BB-E004-42DC-8663-79D5B199EDC2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FD9CDF0B-97AB-40FC-8C6D-BB7839A705CA}" type="presOf" srcId="{6E4F24BB-E004-42DC-8663-79D5B199EDC2}" destId="{D276CF2D-92B8-4529-B334-1D549D97812B}" srcOrd="0" destOrd="0" presId="urn:microsoft.com/office/officeart/2005/8/layout/matrix2"/>
    <dgm:cxn modelId="{910A9514-D9D8-42CA-AF0E-7F856A6E3EA5}" type="presOf" srcId="{152607E7-97CB-404D-86CA-AFC25FF7533E}" destId="{10B90F80-2D0F-42E0-A485-C7803EA44E14}" srcOrd="0" destOrd="0" presId="urn:microsoft.com/office/officeart/2005/8/layout/matrix2"/>
    <dgm:cxn modelId="{50538E34-505B-4478-A829-3B9FB5E2C231}" srcId="{6E4F24BB-E004-42DC-8663-79D5B199EDC2}" destId="{152607E7-97CB-404D-86CA-AFC25FF7533E}" srcOrd="1" destOrd="0" parTransId="{D040E89F-FCE4-4155-9E93-7501B17BD3AA}" sibTransId="{A65A1F21-EF75-4159-905C-A038D5556C36}"/>
    <dgm:cxn modelId="{99DD1752-7E2E-4952-9CF2-4F6D903C7281}" type="presOf" srcId="{D5535678-6AFC-457F-91C0-F6EEE02399CD}" destId="{8350FFC6-45AD-49C1-8456-979FB25E286B}" srcOrd="0" destOrd="0" presId="urn:microsoft.com/office/officeart/2005/8/layout/matrix2"/>
    <dgm:cxn modelId="{6E9BA2B0-D32A-41F8-8830-5430AC0788D0}" srcId="{6E4F24BB-E004-42DC-8663-79D5B199EDC2}" destId="{21BFBDCF-489B-47CE-B315-B37EA77D0997}" srcOrd="3" destOrd="0" parTransId="{86E47724-33B7-44FD-83DD-D99243FE100D}" sibTransId="{05E5CA7B-BF16-494F-AE8A-D39C0BC9B79A}"/>
    <dgm:cxn modelId="{DD3AA0EA-EA11-44A0-855A-67B5721EE15A}" type="presOf" srcId="{21BFBDCF-489B-47CE-B315-B37EA77D0997}" destId="{13D0F09B-2DDD-4E92-97EC-6E62EE62078B}" srcOrd="0" destOrd="0" presId="urn:microsoft.com/office/officeart/2005/8/layout/matrix2"/>
    <dgm:cxn modelId="{166384ED-B485-4353-9127-39A10FD57A4E}" srcId="{6E4F24BB-E004-42DC-8663-79D5B199EDC2}" destId="{B0F0ABE9-8D96-47A6-91AE-9C77E9B3A61A}" srcOrd="2" destOrd="0" parTransId="{97137566-9949-4970-92C2-E5B6A1E56BAD}" sibTransId="{9D437372-73AB-49EE-A064-50A40B06345A}"/>
    <dgm:cxn modelId="{6573FDF3-6365-499C-91E0-677554DEB3D8}" type="presOf" srcId="{B0F0ABE9-8D96-47A6-91AE-9C77E9B3A61A}" destId="{7592E478-ECDC-4B50-99CC-28D1146C9BDB}" srcOrd="0" destOrd="0" presId="urn:microsoft.com/office/officeart/2005/8/layout/matrix2"/>
    <dgm:cxn modelId="{80F030FD-CB80-4533-AC7E-07056FB2B63F}" srcId="{6E4F24BB-E004-42DC-8663-79D5B199EDC2}" destId="{D5535678-6AFC-457F-91C0-F6EEE02399CD}" srcOrd="0" destOrd="0" parTransId="{2A2AD63B-5C7E-4D9A-A3E0-586CBF8470BF}" sibTransId="{75CF5E1B-3BED-43F5-B59F-9FFC418DFD42}"/>
    <dgm:cxn modelId="{9730DCFB-0E8C-49F1-B51E-D2B230C34F34}" type="presParOf" srcId="{D276CF2D-92B8-4529-B334-1D549D97812B}" destId="{45AF2947-BD1C-4AB1-B5CF-16D18EDCEE8B}" srcOrd="0" destOrd="0" presId="urn:microsoft.com/office/officeart/2005/8/layout/matrix2"/>
    <dgm:cxn modelId="{1DA29A75-119D-4E81-8CB9-BD59CED1A46E}" type="presParOf" srcId="{D276CF2D-92B8-4529-B334-1D549D97812B}" destId="{8350FFC6-45AD-49C1-8456-979FB25E286B}" srcOrd="1" destOrd="0" presId="urn:microsoft.com/office/officeart/2005/8/layout/matrix2"/>
    <dgm:cxn modelId="{5242FCF4-05F7-4FF1-AC18-AF8FF0F433F2}" type="presParOf" srcId="{D276CF2D-92B8-4529-B334-1D549D97812B}" destId="{10B90F80-2D0F-42E0-A485-C7803EA44E14}" srcOrd="2" destOrd="0" presId="urn:microsoft.com/office/officeart/2005/8/layout/matrix2"/>
    <dgm:cxn modelId="{17CEDFFA-1B14-4CCA-B8F2-99F1243110A5}" type="presParOf" srcId="{D276CF2D-92B8-4529-B334-1D549D97812B}" destId="{7592E478-ECDC-4B50-99CC-28D1146C9BDB}" srcOrd="3" destOrd="0" presId="urn:microsoft.com/office/officeart/2005/8/layout/matrix2"/>
    <dgm:cxn modelId="{03D5A1A7-A3F0-4390-B2BE-E824C67EAE94}" type="presParOf" srcId="{D276CF2D-92B8-4529-B334-1D549D97812B}" destId="{13D0F09B-2DDD-4E92-97EC-6E62EE62078B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2677EEE-71E7-4488-9AE0-67C4A2584EDC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A64EAD7D-5FBB-47F9-B85F-DC41C34DCC2C}">
      <dgm:prSet custT="1"/>
      <dgm:spPr/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anose="00000500000000000000" pitchFamily="50" charset="0"/>
            </a:rPr>
            <a:t>Linfocitos y CPA se encuentran concentrados en órganos linfáticos, interaccionan entre sí para poner en marcha respuesta inmunitaria.</a:t>
          </a:r>
        </a:p>
      </dgm:t>
    </dgm:pt>
    <dgm:pt modelId="{F04D8BB1-0EB0-4BDD-BF2C-C7BAFD5FE745}" type="parTrans" cxnId="{9794881B-C676-43AC-842E-0B2695BCF27D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0D0AEBDF-7DF0-4DD2-91C4-77AE1964882E}" type="sibTrans" cxnId="{9794881B-C676-43AC-842E-0B2695BCF27D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0151CC3C-C9EC-4902-86F0-3D2311A9806E}">
      <dgm:prSet custT="1"/>
      <dgm:spPr/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anose="00000500000000000000" pitchFamily="50" charset="0"/>
            </a:rPr>
            <a:t>Linfocitos también presentes a nivel sanguíneo.</a:t>
          </a:r>
        </a:p>
      </dgm:t>
    </dgm:pt>
    <dgm:pt modelId="{4B426C53-FB57-41CF-A1E1-2E8EBEB4C1C3}" type="parTrans" cxnId="{79455025-EF91-4A4F-9CC3-0A75E930E441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53950A97-9B8B-4334-8ED3-58DFCEA4D38C}" type="sibTrans" cxnId="{79455025-EF91-4A4F-9CC3-0A75E930E441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76971E37-1AAC-4E5B-83FD-2B8AC911ECF6}">
      <dgm:prSet custT="1"/>
      <dgm:spPr/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anose="00000500000000000000" pitchFamily="50" charset="0"/>
            </a:rPr>
            <a:t>Circulan hacia los tejidos linfáticos y lugares periféricos expuestos a los antígenos.</a:t>
          </a:r>
        </a:p>
      </dgm:t>
    </dgm:pt>
    <dgm:pt modelId="{A8C837E6-659F-4EF9-BA9C-2AB88DB06E59}" type="parTrans" cxnId="{15FD22BB-EAE3-4112-ABC2-E67FED636266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0919B9BB-2680-4C2C-BD2B-CB81F5494E2D}" type="sibTrans" cxnId="{15FD22BB-EAE3-4112-ABC2-E67FED636266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F619B2B0-4B9D-4910-8166-2456F54707D5}" type="pres">
      <dgm:prSet presAssocID="{12677EEE-71E7-4488-9AE0-67C4A2584EDC}" presName="compositeShape" presStyleCnt="0">
        <dgm:presLayoutVars>
          <dgm:dir/>
          <dgm:resizeHandles/>
        </dgm:presLayoutVars>
      </dgm:prSet>
      <dgm:spPr/>
    </dgm:pt>
    <dgm:pt modelId="{6B87F281-59F0-4D41-9107-74C796CE7B2D}" type="pres">
      <dgm:prSet presAssocID="{12677EEE-71E7-4488-9AE0-67C4A2584EDC}" presName="pyramid" presStyleLbl="node1" presStyleIdx="0" presStyleCnt="1"/>
      <dgm:spPr/>
    </dgm:pt>
    <dgm:pt modelId="{ECEF7676-25A7-41F9-9276-FB1E0600FCD9}" type="pres">
      <dgm:prSet presAssocID="{12677EEE-71E7-4488-9AE0-67C4A2584EDC}" presName="theList" presStyleCnt="0"/>
      <dgm:spPr/>
    </dgm:pt>
    <dgm:pt modelId="{1D249890-BE99-4ED5-A565-43EE207A28CB}" type="pres">
      <dgm:prSet presAssocID="{A64EAD7D-5FBB-47F9-B85F-DC41C34DCC2C}" presName="aNode" presStyleLbl="fgAcc1" presStyleIdx="0" presStyleCnt="3">
        <dgm:presLayoutVars>
          <dgm:bulletEnabled val="1"/>
        </dgm:presLayoutVars>
      </dgm:prSet>
      <dgm:spPr/>
    </dgm:pt>
    <dgm:pt modelId="{5018B12C-A8FC-451E-B61E-C613A0DDB2A1}" type="pres">
      <dgm:prSet presAssocID="{A64EAD7D-5FBB-47F9-B85F-DC41C34DCC2C}" presName="aSpace" presStyleCnt="0"/>
      <dgm:spPr/>
    </dgm:pt>
    <dgm:pt modelId="{BE534326-DFDF-4128-9EDF-F63410E863CB}" type="pres">
      <dgm:prSet presAssocID="{0151CC3C-C9EC-4902-86F0-3D2311A9806E}" presName="aNode" presStyleLbl="fgAcc1" presStyleIdx="1" presStyleCnt="3">
        <dgm:presLayoutVars>
          <dgm:bulletEnabled val="1"/>
        </dgm:presLayoutVars>
      </dgm:prSet>
      <dgm:spPr/>
    </dgm:pt>
    <dgm:pt modelId="{94D81A0F-75F4-481E-89CD-832A34754035}" type="pres">
      <dgm:prSet presAssocID="{0151CC3C-C9EC-4902-86F0-3D2311A9806E}" presName="aSpace" presStyleCnt="0"/>
      <dgm:spPr/>
    </dgm:pt>
    <dgm:pt modelId="{388B95DF-06EE-40C9-8981-5B449941663F}" type="pres">
      <dgm:prSet presAssocID="{76971E37-1AAC-4E5B-83FD-2B8AC911ECF6}" presName="aNode" presStyleLbl="fgAcc1" presStyleIdx="2" presStyleCnt="3">
        <dgm:presLayoutVars>
          <dgm:bulletEnabled val="1"/>
        </dgm:presLayoutVars>
      </dgm:prSet>
      <dgm:spPr/>
    </dgm:pt>
    <dgm:pt modelId="{D5B00B2B-FB69-4A80-930F-E61B69510127}" type="pres">
      <dgm:prSet presAssocID="{76971E37-1AAC-4E5B-83FD-2B8AC911ECF6}" presName="aSpace" presStyleCnt="0"/>
      <dgm:spPr/>
    </dgm:pt>
  </dgm:ptLst>
  <dgm:cxnLst>
    <dgm:cxn modelId="{9E7B6701-B00A-4CAB-8BEA-97892D710C34}" type="presOf" srcId="{A64EAD7D-5FBB-47F9-B85F-DC41C34DCC2C}" destId="{1D249890-BE99-4ED5-A565-43EE207A28CB}" srcOrd="0" destOrd="0" presId="urn:microsoft.com/office/officeart/2005/8/layout/pyramid2"/>
    <dgm:cxn modelId="{9794881B-C676-43AC-842E-0B2695BCF27D}" srcId="{12677EEE-71E7-4488-9AE0-67C4A2584EDC}" destId="{A64EAD7D-5FBB-47F9-B85F-DC41C34DCC2C}" srcOrd="0" destOrd="0" parTransId="{F04D8BB1-0EB0-4BDD-BF2C-C7BAFD5FE745}" sibTransId="{0D0AEBDF-7DF0-4DD2-91C4-77AE1964882E}"/>
    <dgm:cxn modelId="{79455025-EF91-4A4F-9CC3-0A75E930E441}" srcId="{12677EEE-71E7-4488-9AE0-67C4A2584EDC}" destId="{0151CC3C-C9EC-4902-86F0-3D2311A9806E}" srcOrd="1" destOrd="0" parTransId="{4B426C53-FB57-41CF-A1E1-2E8EBEB4C1C3}" sibTransId="{53950A97-9B8B-4334-8ED3-58DFCEA4D38C}"/>
    <dgm:cxn modelId="{30A90B66-655F-4035-B6A0-B06F20383AA4}" type="presOf" srcId="{12677EEE-71E7-4488-9AE0-67C4A2584EDC}" destId="{F619B2B0-4B9D-4910-8166-2456F54707D5}" srcOrd="0" destOrd="0" presId="urn:microsoft.com/office/officeart/2005/8/layout/pyramid2"/>
    <dgm:cxn modelId="{31183651-F95C-4ED4-B515-D2ADC1C486F7}" type="presOf" srcId="{0151CC3C-C9EC-4902-86F0-3D2311A9806E}" destId="{BE534326-DFDF-4128-9EDF-F63410E863CB}" srcOrd="0" destOrd="0" presId="urn:microsoft.com/office/officeart/2005/8/layout/pyramid2"/>
    <dgm:cxn modelId="{15FD22BB-EAE3-4112-ABC2-E67FED636266}" srcId="{12677EEE-71E7-4488-9AE0-67C4A2584EDC}" destId="{76971E37-1AAC-4E5B-83FD-2B8AC911ECF6}" srcOrd="2" destOrd="0" parTransId="{A8C837E6-659F-4EF9-BA9C-2AB88DB06E59}" sibTransId="{0919B9BB-2680-4C2C-BD2B-CB81F5494E2D}"/>
    <dgm:cxn modelId="{565FEDE5-02EC-4A68-BF1A-6306B8B565E9}" type="presOf" srcId="{76971E37-1AAC-4E5B-83FD-2B8AC911ECF6}" destId="{388B95DF-06EE-40C9-8981-5B449941663F}" srcOrd="0" destOrd="0" presId="urn:microsoft.com/office/officeart/2005/8/layout/pyramid2"/>
    <dgm:cxn modelId="{8BD7E17A-A074-4E4C-9B7B-656822D96579}" type="presParOf" srcId="{F619B2B0-4B9D-4910-8166-2456F54707D5}" destId="{6B87F281-59F0-4D41-9107-74C796CE7B2D}" srcOrd="0" destOrd="0" presId="urn:microsoft.com/office/officeart/2005/8/layout/pyramid2"/>
    <dgm:cxn modelId="{9FC32EEB-EE8B-4FE7-8561-1669F12112B7}" type="presParOf" srcId="{F619B2B0-4B9D-4910-8166-2456F54707D5}" destId="{ECEF7676-25A7-41F9-9276-FB1E0600FCD9}" srcOrd="1" destOrd="0" presId="urn:microsoft.com/office/officeart/2005/8/layout/pyramid2"/>
    <dgm:cxn modelId="{AA536CC8-C6EA-47F3-830B-BF522E90A81A}" type="presParOf" srcId="{ECEF7676-25A7-41F9-9276-FB1E0600FCD9}" destId="{1D249890-BE99-4ED5-A565-43EE207A28CB}" srcOrd="0" destOrd="0" presId="urn:microsoft.com/office/officeart/2005/8/layout/pyramid2"/>
    <dgm:cxn modelId="{EDD02F0E-9E3D-4818-87FD-E90F57F42737}" type="presParOf" srcId="{ECEF7676-25A7-41F9-9276-FB1E0600FCD9}" destId="{5018B12C-A8FC-451E-B61E-C613A0DDB2A1}" srcOrd="1" destOrd="0" presId="urn:microsoft.com/office/officeart/2005/8/layout/pyramid2"/>
    <dgm:cxn modelId="{E9217CB7-1E84-4D10-B5E9-8D97B4E25C53}" type="presParOf" srcId="{ECEF7676-25A7-41F9-9276-FB1E0600FCD9}" destId="{BE534326-DFDF-4128-9EDF-F63410E863CB}" srcOrd="2" destOrd="0" presId="urn:microsoft.com/office/officeart/2005/8/layout/pyramid2"/>
    <dgm:cxn modelId="{C5821CAC-2D51-4F5A-94B3-BBEBB48B44CD}" type="presParOf" srcId="{ECEF7676-25A7-41F9-9276-FB1E0600FCD9}" destId="{94D81A0F-75F4-481E-89CD-832A34754035}" srcOrd="3" destOrd="0" presId="urn:microsoft.com/office/officeart/2005/8/layout/pyramid2"/>
    <dgm:cxn modelId="{1FC7C405-E2AD-451F-B5A7-3D9130E523A6}" type="presParOf" srcId="{ECEF7676-25A7-41F9-9276-FB1E0600FCD9}" destId="{388B95DF-06EE-40C9-8981-5B449941663F}" srcOrd="4" destOrd="0" presId="urn:microsoft.com/office/officeart/2005/8/layout/pyramid2"/>
    <dgm:cxn modelId="{8DE6F6BD-E2A8-4F36-B6B9-3AD009B13F7F}" type="presParOf" srcId="{ECEF7676-25A7-41F9-9276-FB1E0600FCD9}" destId="{D5B00B2B-FB69-4A80-930F-E61B6951012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0F7062A-D778-4C10-849D-F29CC155CF8A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5C446757-78C6-4F3A-AF23-5D789CBD0B98}">
      <dgm:prSet custT="1"/>
      <dgm:spPr/>
      <dgm:t>
        <a:bodyPr/>
        <a:lstStyle/>
        <a:p>
          <a:r>
            <a:rPr lang="es-CO" sz="1100" dirty="0">
              <a:latin typeface="Montserrat" panose="00000500000000000000" pitchFamily="50" charset="0"/>
            </a:rPr>
            <a:t>Fases de respuesta inmunitaria celular.</a:t>
          </a:r>
        </a:p>
      </dgm:t>
    </dgm:pt>
    <dgm:pt modelId="{31F556CC-BCDE-4568-8D8D-09DC0CC5B90C}" type="parTrans" cxnId="{4CC88B52-9282-419A-9CF0-7CDAE0D212E3}">
      <dgm:prSet/>
      <dgm:spPr/>
      <dgm:t>
        <a:bodyPr/>
        <a:lstStyle/>
        <a:p>
          <a:endParaRPr lang="es-CO" sz="2400">
            <a:latin typeface="Montserrat" panose="00000500000000000000" pitchFamily="50" charset="0"/>
          </a:endParaRPr>
        </a:p>
      </dgm:t>
    </dgm:pt>
    <dgm:pt modelId="{722C04FB-966A-45A5-B3EC-0F20B4C3997A}" type="sibTrans" cxnId="{4CC88B52-9282-419A-9CF0-7CDAE0D212E3}">
      <dgm:prSet custT="1"/>
      <dgm:spPr/>
      <dgm:t>
        <a:bodyPr/>
        <a:lstStyle/>
        <a:p>
          <a:endParaRPr lang="es-CO" sz="1000" dirty="0">
            <a:latin typeface="Montserrat" panose="00000500000000000000" pitchFamily="50" charset="0"/>
          </a:endParaRPr>
        </a:p>
      </dgm:t>
    </dgm:pt>
    <dgm:pt modelId="{79A06689-53E6-40E1-8D06-144410E944DF}">
      <dgm:prSet custT="1"/>
      <dgm:spPr/>
      <dgm:t>
        <a:bodyPr/>
        <a:lstStyle/>
        <a:p>
          <a:r>
            <a:rPr lang="es-CO" sz="1100" dirty="0">
              <a:latin typeface="Montserrat" panose="00000500000000000000" pitchFamily="50" charset="0"/>
            </a:rPr>
            <a:t>Captación y muestra de los antígenos microbianos.</a:t>
          </a:r>
        </a:p>
      </dgm:t>
    </dgm:pt>
    <dgm:pt modelId="{94435FB6-D3AC-48DE-AD72-B8235E8CA8D4}" type="parTrans" cxnId="{264CE8A7-6804-4851-AD54-D5B89B4A73B5}">
      <dgm:prSet/>
      <dgm:spPr/>
      <dgm:t>
        <a:bodyPr/>
        <a:lstStyle/>
        <a:p>
          <a:endParaRPr lang="es-CO" sz="2400">
            <a:latin typeface="Montserrat" panose="00000500000000000000" pitchFamily="50" charset="0"/>
          </a:endParaRPr>
        </a:p>
      </dgm:t>
    </dgm:pt>
    <dgm:pt modelId="{B85D885C-A22D-4EB2-993A-12C6F7D738D0}" type="sibTrans" cxnId="{264CE8A7-6804-4851-AD54-D5B89B4A73B5}">
      <dgm:prSet custT="1"/>
      <dgm:spPr/>
      <dgm:t>
        <a:bodyPr/>
        <a:lstStyle/>
        <a:p>
          <a:endParaRPr lang="es-CO" sz="1000" dirty="0">
            <a:latin typeface="Montserrat" panose="00000500000000000000" pitchFamily="50" charset="0"/>
          </a:endParaRPr>
        </a:p>
      </dgm:t>
    </dgm:pt>
    <dgm:pt modelId="{A85B5C06-6A7D-4B53-8E8E-DAE296F028AA}">
      <dgm:prSet custT="1"/>
      <dgm:spPr/>
      <dgm:t>
        <a:bodyPr/>
        <a:lstStyle/>
        <a:p>
          <a:r>
            <a:rPr lang="es-CO" sz="1100" dirty="0">
              <a:latin typeface="Montserrat" panose="00000500000000000000" pitchFamily="50" charset="0"/>
            </a:rPr>
            <a:t>Reconocimiento del antígeno por parte de linfocitos.</a:t>
          </a:r>
        </a:p>
      </dgm:t>
    </dgm:pt>
    <dgm:pt modelId="{175FD53C-4C55-46E3-8663-9C264870CB5C}" type="parTrans" cxnId="{534F6F42-7C01-4DEA-9851-258A32048533}">
      <dgm:prSet/>
      <dgm:spPr/>
      <dgm:t>
        <a:bodyPr/>
        <a:lstStyle/>
        <a:p>
          <a:endParaRPr lang="es-CO" sz="2400">
            <a:latin typeface="Montserrat" panose="00000500000000000000" pitchFamily="50" charset="0"/>
          </a:endParaRPr>
        </a:p>
      </dgm:t>
    </dgm:pt>
    <dgm:pt modelId="{07ACFA7F-EC07-453A-A6D0-065018332E92}" type="sibTrans" cxnId="{534F6F42-7C01-4DEA-9851-258A32048533}">
      <dgm:prSet custT="1"/>
      <dgm:spPr/>
      <dgm:t>
        <a:bodyPr/>
        <a:lstStyle/>
        <a:p>
          <a:endParaRPr lang="es-CO" sz="1000" dirty="0">
            <a:latin typeface="Montserrat" panose="00000500000000000000" pitchFamily="50" charset="0"/>
          </a:endParaRPr>
        </a:p>
      </dgm:t>
    </dgm:pt>
    <dgm:pt modelId="{053DAB55-57D3-45F1-833E-127FD2FE2957}">
      <dgm:prSet custT="1"/>
      <dgm:spPr>
        <a:solidFill>
          <a:srgbClr val="0070C0"/>
        </a:solidFill>
      </dgm:spPr>
      <dgm:t>
        <a:bodyPr/>
        <a:lstStyle/>
        <a:p>
          <a:r>
            <a:rPr lang="es-CO" sz="1100" dirty="0">
              <a:latin typeface="Montserrat" panose="00000500000000000000" pitchFamily="50" charset="0"/>
            </a:rPr>
            <a:t>Activación de linfocitos T y eliminación de  microorganismos intracelulares.</a:t>
          </a:r>
        </a:p>
      </dgm:t>
    </dgm:pt>
    <dgm:pt modelId="{FE5B23BB-455E-4EDB-BE8A-5E7496AC4243}" type="parTrans" cxnId="{CE017237-2937-4284-AA32-AF54593AB20E}">
      <dgm:prSet/>
      <dgm:spPr/>
      <dgm:t>
        <a:bodyPr/>
        <a:lstStyle/>
        <a:p>
          <a:endParaRPr lang="es-CO" sz="2400">
            <a:latin typeface="Montserrat" panose="00000500000000000000" pitchFamily="50" charset="0"/>
          </a:endParaRPr>
        </a:p>
      </dgm:t>
    </dgm:pt>
    <dgm:pt modelId="{2B94266A-A2F5-4F41-B5AF-9B52FA7E6ED2}" type="sibTrans" cxnId="{CE017237-2937-4284-AA32-AF54593AB20E}">
      <dgm:prSet custT="1"/>
      <dgm:spPr>
        <a:solidFill>
          <a:srgbClr val="0070C0"/>
        </a:solidFill>
      </dgm:spPr>
      <dgm:t>
        <a:bodyPr/>
        <a:lstStyle/>
        <a:p>
          <a:endParaRPr lang="es-CO" sz="1000" dirty="0">
            <a:latin typeface="Montserrat" panose="00000500000000000000" pitchFamily="50" charset="0"/>
          </a:endParaRPr>
        </a:p>
      </dgm:t>
    </dgm:pt>
    <dgm:pt modelId="{43FF81DC-CDE1-4F49-A2FC-5FEF1DD0CE97}" type="pres">
      <dgm:prSet presAssocID="{60F7062A-D778-4C10-849D-F29CC155CF8A}" presName="cycle" presStyleCnt="0">
        <dgm:presLayoutVars>
          <dgm:dir/>
          <dgm:resizeHandles val="exact"/>
        </dgm:presLayoutVars>
      </dgm:prSet>
      <dgm:spPr/>
    </dgm:pt>
    <dgm:pt modelId="{EC818118-2BF3-4FF6-88D7-1CCF4EBB1816}" type="pres">
      <dgm:prSet presAssocID="{5C446757-78C6-4F3A-AF23-5D789CBD0B98}" presName="node" presStyleLbl="node1" presStyleIdx="0" presStyleCnt="4">
        <dgm:presLayoutVars>
          <dgm:bulletEnabled val="1"/>
        </dgm:presLayoutVars>
      </dgm:prSet>
      <dgm:spPr/>
    </dgm:pt>
    <dgm:pt modelId="{D1023CCF-5220-44A1-AF72-13F97257706B}" type="pres">
      <dgm:prSet presAssocID="{722C04FB-966A-45A5-B3EC-0F20B4C3997A}" presName="sibTrans" presStyleLbl="sibTrans2D1" presStyleIdx="0" presStyleCnt="4"/>
      <dgm:spPr/>
    </dgm:pt>
    <dgm:pt modelId="{0D722B00-87AD-42AD-95DC-F936EC272900}" type="pres">
      <dgm:prSet presAssocID="{722C04FB-966A-45A5-B3EC-0F20B4C3997A}" presName="connectorText" presStyleLbl="sibTrans2D1" presStyleIdx="0" presStyleCnt="4"/>
      <dgm:spPr/>
    </dgm:pt>
    <dgm:pt modelId="{AB6E30A3-7E4B-47BD-8CEA-9249A2D30BE5}" type="pres">
      <dgm:prSet presAssocID="{79A06689-53E6-40E1-8D06-144410E944DF}" presName="node" presStyleLbl="node1" presStyleIdx="1" presStyleCnt="4">
        <dgm:presLayoutVars>
          <dgm:bulletEnabled val="1"/>
        </dgm:presLayoutVars>
      </dgm:prSet>
      <dgm:spPr/>
    </dgm:pt>
    <dgm:pt modelId="{FF24B323-3E99-4638-9CEC-6C3C5BEE23A8}" type="pres">
      <dgm:prSet presAssocID="{B85D885C-A22D-4EB2-993A-12C6F7D738D0}" presName="sibTrans" presStyleLbl="sibTrans2D1" presStyleIdx="1" presStyleCnt="4"/>
      <dgm:spPr/>
    </dgm:pt>
    <dgm:pt modelId="{0A37EA5B-EA07-4C40-8300-43F752019355}" type="pres">
      <dgm:prSet presAssocID="{B85D885C-A22D-4EB2-993A-12C6F7D738D0}" presName="connectorText" presStyleLbl="sibTrans2D1" presStyleIdx="1" presStyleCnt="4"/>
      <dgm:spPr/>
    </dgm:pt>
    <dgm:pt modelId="{E7A3BBA8-A681-4877-B473-88BD20978A37}" type="pres">
      <dgm:prSet presAssocID="{A85B5C06-6A7D-4B53-8E8E-DAE296F028AA}" presName="node" presStyleLbl="node1" presStyleIdx="2" presStyleCnt="4">
        <dgm:presLayoutVars>
          <dgm:bulletEnabled val="1"/>
        </dgm:presLayoutVars>
      </dgm:prSet>
      <dgm:spPr/>
    </dgm:pt>
    <dgm:pt modelId="{A11E3877-09B1-4B9B-AC99-28E751176E5A}" type="pres">
      <dgm:prSet presAssocID="{07ACFA7F-EC07-453A-A6D0-065018332E92}" presName="sibTrans" presStyleLbl="sibTrans2D1" presStyleIdx="2" presStyleCnt="4"/>
      <dgm:spPr/>
    </dgm:pt>
    <dgm:pt modelId="{8F9C99AD-5C06-45F7-9670-A510B1B79F2A}" type="pres">
      <dgm:prSet presAssocID="{07ACFA7F-EC07-453A-A6D0-065018332E92}" presName="connectorText" presStyleLbl="sibTrans2D1" presStyleIdx="2" presStyleCnt="4"/>
      <dgm:spPr/>
    </dgm:pt>
    <dgm:pt modelId="{6AE4F381-80E2-494C-834D-BC1E9F82CD05}" type="pres">
      <dgm:prSet presAssocID="{053DAB55-57D3-45F1-833E-127FD2FE2957}" presName="node" presStyleLbl="node1" presStyleIdx="3" presStyleCnt="4">
        <dgm:presLayoutVars>
          <dgm:bulletEnabled val="1"/>
        </dgm:presLayoutVars>
      </dgm:prSet>
      <dgm:spPr/>
    </dgm:pt>
    <dgm:pt modelId="{1AF28C2F-2247-4A46-93B8-AA653AFDF3EB}" type="pres">
      <dgm:prSet presAssocID="{2B94266A-A2F5-4F41-B5AF-9B52FA7E6ED2}" presName="sibTrans" presStyleLbl="sibTrans2D1" presStyleIdx="3" presStyleCnt="4"/>
      <dgm:spPr/>
    </dgm:pt>
    <dgm:pt modelId="{BF4512A4-CBDD-4AD5-863F-26C840410C16}" type="pres">
      <dgm:prSet presAssocID="{2B94266A-A2F5-4F41-B5AF-9B52FA7E6ED2}" presName="connectorText" presStyleLbl="sibTrans2D1" presStyleIdx="3" presStyleCnt="4"/>
      <dgm:spPr/>
    </dgm:pt>
  </dgm:ptLst>
  <dgm:cxnLst>
    <dgm:cxn modelId="{0C5E0A1C-AF19-46B1-99F2-AE14A3C36297}" type="presOf" srcId="{2B94266A-A2F5-4F41-B5AF-9B52FA7E6ED2}" destId="{1AF28C2F-2247-4A46-93B8-AA653AFDF3EB}" srcOrd="0" destOrd="0" presId="urn:microsoft.com/office/officeart/2005/8/layout/cycle2"/>
    <dgm:cxn modelId="{BBFB302A-5395-48B0-A7CF-F1BE0628807E}" type="presOf" srcId="{722C04FB-966A-45A5-B3EC-0F20B4C3997A}" destId="{0D722B00-87AD-42AD-95DC-F936EC272900}" srcOrd="1" destOrd="0" presId="urn:microsoft.com/office/officeart/2005/8/layout/cycle2"/>
    <dgm:cxn modelId="{CE017237-2937-4284-AA32-AF54593AB20E}" srcId="{60F7062A-D778-4C10-849D-F29CC155CF8A}" destId="{053DAB55-57D3-45F1-833E-127FD2FE2957}" srcOrd="3" destOrd="0" parTransId="{FE5B23BB-455E-4EDB-BE8A-5E7496AC4243}" sibTransId="{2B94266A-A2F5-4F41-B5AF-9B52FA7E6ED2}"/>
    <dgm:cxn modelId="{534F6F42-7C01-4DEA-9851-258A32048533}" srcId="{60F7062A-D778-4C10-849D-F29CC155CF8A}" destId="{A85B5C06-6A7D-4B53-8E8E-DAE296F028AA}" srcOrd="2" destOrd="0" parTransId="{175FD53C-4C55-46E3-8663-9C264870CB5C}" sibTransId="{07ACFA7F-EC07-453A-A6D0-065018332E92}"/>
    <dgm:cxn modelId="{F062DD65-B8C9-4FAD-A00F-1A449909066C}" type="presOf" srcId="{07ACFA7F-EC07-453A-A6D0-065018332E92}" destId="{A11E3877-09B1-4B9B-AC99-28E751176E5A}" srcOrd="0" destOrd="0" presId="urn:microsoft.com/office/officeart/2005/8/layout/cycle2"/>
    <dgm:cxn modelId="{E224BE6F-804C-4F99-983D-B227A1E12312}" type="presOf" srcId="{722C04FB-966A-45A5-B3EC-0F20B4C3997A}" destId="{D1023CCF-5220-44A1-AF72-13F97257706B}" srcOrd="0" destOrd="0" presId="urn:microsoft.com/office/officeart/2005/8/layout/cycle2"/>
    <dgm:cxn modelId="{DF7A2F72-FD9E-4FEE-9589-295759432746}" type="presOf" srcId="{79A06689-53E6-40E1-8D06-144410E944DF}" destId="{AB6E30A3-7E4B-47BD-8CEA-9249A2D30BE5}" srcOrd="0" destOrd="0" presId="urn:microsoft.com/office/officeart/2005/8/layout/cycle2"/>
    <dgm:cxn modelId="{4CC88B52-9282-419A-9CF0-7CDAE0D212E3}" srcId="{60F7062A-D778-4C10-849D-F29CC155CF8A}" destId="{5C446757-78C6-4F3A-AF23-5D789CBD0B98}" srcOrd="0" destOrd="0" parTransId="{31F556CC-BCDE-4568-8D8D-09DC0CC5B90C}" sibTransId="{722C04FB-966A-45A5-B3EC-0F20B4C3997A}"/>
    <dgm:cxn modelId="{C542B053-A235-4481-9C6B-8C6B27086A36}" type="presOf" srcId="{A85B5C06-6A7D-4B53-8E8E-DAE296F028AA}" destId="{E7A3BBA8-A681-4877-B473-88BD20978A37}" srcOrd="0" destOrd="0" presId="urn:microsoft.com/office/officeart/2005/8/layout/cycle2"/>
    <dgm:cxn modelId="{1A40B774-8376-4789-9D04-CD6F024982A6}" type="presOf" srcId="{2B94266A-A2F5-4F41-B5AF-9B52FA7E6ED2}" destId="{BF4512A4-CBDD-4AD5-863F-26C840410C16}" srcOrd="1" destOrd="0" presId="urn:microsoft.com/office/officeart/2005/8/layout/cycle2"/>
    <dgm:cxn modelId="{264CE8A7-6804-4851-AD54-D5B89B4A73B5}" srcId="{60F7062A-D778-4C10-849D-F29CC155CF8A}" destId="{79A06689-53E6-40E1-8D06-144410E944DF}" srcOrd="1" destOrd="0" parTransId="{94435FB6-D3AC-48DE-AD72-B8235E8CA8D4}" sibTransId="{B85D885C-A22D-4EB2-993A-12C6F7D738D0}"/>
    <dgm:cxn modelId="{038F3AB9-ADD3-47C5-8C5B-ADF43BFE7172}" type="presOf" srcId="{5C446757-78C6-4F3A-AF23-5D789CBD0B98}" destId="{EC818118-2BF3-4FF6-88D7-1CCF4EBB1816}" srcOrd="0" destOrd="0" presId="urn:microsoft.com/office/officeart/2005/8/layout/cycle2"/>
    <dgm:cxn modelId="{B5CE07CC-ED99-495E-9944-6EFAC7498D6D}" type="presOf" srcId="{60F7062A-D778-4C10-849D-F29CC155CF8A}" destId="{43FF81DC-CDE1-4F49-A2FC-5FEF1DD0CE97}" srcOrd="0" destOrd="0" presId="urn:microsoft.com/office/officeart/2005/8/layout/cycle2"/>
    <dgm:cxn modelId="{F3BF49F2-C728-46E5-BA59-5C14DB41572E}" type="presOf" srcId="{B85D885C-A22D-4EB2-993A-12C6F7D738D0}" destId="{0A37EA5B-EA07-4C40-8300-43F752019355}" srcOrd="1" destOrd="0" presId="urn:microsoft.com/office/officeart/2005/8/layout/cycle2"/>
    <dgm:cxn modelId="{CE0951FA-9D50-4FF2-AF2C-22C94D194AD7}" type="presOf" srcId="{053DAB55-57D3-45F1-833E-127FD2FE2957}" destId="{6AE4F381-80E2-494C-834D-BC1E9F82CD05}" srcOrd="0" destOrd="0" presId="urn:microsoft.com/office/officeart/2005/8/layout/cycle2"/>
    <dgm:cxn modelId="{D0B6E9FA-7997-4865-9F58-1425729C94EC}" type="presOf" srcId="{B85D885C-A22D-4EB2-993A-12C6F7D738D0}" destId="{FF24B323-3E99-4638-9CEC-6C3C5BEE23A8}" srcOrd="0" destOrd="0" presId="urn:microsoft.com/office/officeart/2005/8/layout/cycle2"/>
    <dgm:cxn modelId="{9976E4FE-F748-4D38-AC67-BE1577C09B5B}" type="presOf" srcId="{07ACFA7F-EC07-453A-A6D0-065018332E92}" destId="{8F9C99AD-5C06-45F7-9670-A510B1B79F2A}" srcOrd="1" destOrd="0" presId="urn:microsoft.com/office/officeart/2005/8/layout/cycle2"/>
    <dgm:cxn modelId="{E9E9CC8A-8F51-4DFE-8242-AF295AE6B42F}" type="presParOf" srcId="{43FF81DC-CDE1-4F49-A2FC-5FEF1DD0CE97}" destId="{EC818118-2BF3-4FF6-88D7-1CCF4EBB1816}" srcOrd="0" destOrd="0" presId="urn:microsoft.com/office/officeart/2005/8/layout/cycle2"/>
    <dgm:cxn modelId="{C28D4801-20BB-4E8E-A861-591472315200}" type="presParOf" srcId="{43FF81DC-CDE1-4F49-A2FC-5FEF1DD0CE97}" destId="{D1023CCF-5220-44A1-AF72-13F97257706B}" srcOrd="1" destOrd="0" presId="urn:microsoft.com/office/officeart/2005/8/layout/cycle2"/>
    <dgm:cxn modelId="{F1FFB891-2501-490F-B463-EAD68B21C527}" type="presParOf" srcId="{D1023CCF-5220-44A1-AF72-13F97257706B}" destId="{0D722B00-87AD-42AD-95DC-F936EC272900}" srcOrd="0" destOrd="0" presId="urn:microsoft.com/office/officeart/2005/8/layout/cycle2"/>
    <dgm:cxn modelId="{DCB9525B-FCB8-4B77-908A-CA62ABA661C4}" type="presParOf" srcId="{43FF81DC-CDE1-4F49-A2FC-5FEF1DD0CE97}" destId="{AB6E30A3-7E4B-47BD-8CEA-9249A2D30BE5}" srcOrd="2" destOrd="0" presId="urn:microsoft.com/office/officeart/2005/8/layout/cycle2"/>
    <dgm:cxn modelId="{FD450062-38F1-4368-94DC-4848AD08479C}" type="presParOf" srcId="{43FF81DC-CDE1-4F49-A2FC-5FEF1DD0CE97}" destId="{FF24B323-3E99-4638-9CEC-6C3C5BEE23A8}" srcOrd="3" destOrd="0" presId="urn:microsoft.com/office/officeart/2005/8/layout/cycle2"/>
    <dgm:cxn modelId="{963A4848-5AB4-43B8-A2AB-B6DE7DBAA58B}" type="presParOf" srcId="{FF24B323-3E99-4638-9CEC-6C3C5BEE23A8}" destId="{0A37EA5B-EA07-4C40-8300-43F752019355}" srcOrd="0" destOrd="0" presId="urn:microsoft.com/office/officeart/2005/8/layout/cycle2"/>
    <dgm:cxn modelId="{DDEFFDF6-D0A9-4217-B6CB-A4093EFD5A94}" type="presParOf" srcId="{43FF81DC-CDE1-4F49-A2FC-5FEF1DD0CE97}" destId="{E7A3BBA8-A681-4877-B473-88BD20978A37}" srcOrd="4" destOrd="0" presId="urn:microsoft.com/office/officeart/2005/8/layout/cycle2"/>
    <dgm:cxn modelId="{ECD471C6-6485-4530-BEA9-D213728DB3C7}" type="presParOf" srcId="{43FF81DC-CDE1-4F49-A2FC-5FEF1DD0CE97}" destId="{A11E3877-09B1-4B9B-AC99-28E751176E5A}" srcOrd="5" destOrd="0" presId="urn:microsoft.com/office/officeart/2005/8/layout/cycle2"/>
    <dgm:cxn modelId="{049F6515-63EF-4811-8C63-F76D27E2ADC1}" type="presParOf" srcId="{A11E3877-09B1-4B9B-AC99-28E751176E5A}" destId="{8F9C99AD-5C06-45F7-9670-A510B1B79F2A}" srcOrd="0" destOrd="0" presId="urn:microsoft.com/office/officeart/2005/8/layout/cycle2"/>
    <dgm:cxn modelId="{E2145413-B2C0-4F61-854A-95CAE13CE004}" type="presParOf" srcId="{43FF81DC-CDE1-4F49-A2FC-5FEF1DD0CE97}" destId="{6AE4F381-80E2-494C-834D-BC1E9F82CD05}" srcOrd="6" destOrd="0" presId="urn:microsoft.com/office/officeart/2005/8/layout/cycle2"/>
    <dgm:cxn modelId="{68944772-4912-4102-9EC7-63109D0F8701}" type="presParOf" srcId="{43FF81DC-CDE1-4F49-A2FC-5FEF1DD0CE97}" destId="{1AF28C2F-2247-4A46-93B8-AA653AFDF3EB}" srcOrd="7" destOrd="0" presId="urn:microsoft.com/office/officeart/2005/8/layout/cycle2"/>
    <dgm:cxn modelId="{55716508-145C-49E6-9797-D64ACD209C85}" type="presParOf" srcId="{1AF28C2F-2247-4A46-93B8-AA653AFDF3EB}" destId="{BF4512A4-CBDD-4AD5-863F-26C840410C1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5394707-AA0A-4D43-A516-4B0724C79A6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0E872CF-9B29-4D39-A6AF-96CD832F4587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CPA (células dendríticas).</a:t>
          </a:r>
        </a:p>
      </dgm:t>
    </dgm:pt>
    <dgm:pt modelId="{37BD376F-FFB1-4FD3-90F2-FDAABAE0F446}" type="parTrans" cxnId="{1BBAC346-BB8D-4E16-86F5-D9C81A8A51A1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8447F843-5CE9-45D1-8BCA-1B185898AF31}" type="sibTrans" cxnId="{1BBAC346-BB8D-4E16-86F5-D9C81A8A51A1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DF2A32B9-996F-4430-B7A0-D22CB41E885F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Muestran los péptidos microbianos a LT CD4+ y LT CD8+ vírgenes.</a:t>
          </a:r>
        </a:p>
      </dgm:t>
    </dgm:pt>
    <dgm:pt modelId="{D33E96F3-F2BD-41EF-A84C-EF87B9127286}" type="parTrans" cxnId="{615FD949-0BA9-4719-99B3-B275D75C407B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58BBEB42-CF6F-426E-B8D4-E7F52BDB73D9}" type="sibTrans" cxnId="{615FD949-0BA9-4719-99B3-B275D75C407B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A32C41F9-7030-4AFC-8703-CD83C2F53618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Situadas en epitelios y tejidos conjuntivos, digieren sus proteínas en péptidos, lo expresan en su superficie  unidos a CMH.</a:t>
          </a:r>
        </a:p>
      </dgm:t>
    </dgm:pt>
    <dgm:pt modelId="{BEECF679-248A-4E80-8B92-EFC5E05D8798}" type="parTrans" cxnId="{0A0C5A35-EFB5-4C07-95D9-A5C1CF3011E9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84E610CF-47D4-4235-813A-B9EDA4FF21FB}" type="sibTrans" cxnId="{0A0C5A35-EFB5-4C07-95D9-A5C1CF3011E9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3495D86E-234E-4436-AB64-DFC432C77795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Transporte de cargamento antigénico hasta ganglios linfáticos drenaje y otros órganos linfáticos (bazo).</a:t>
          </a:r>
        </a:p>
      </dgm:t>
    </dgm:pt>
    <dgm:pt modelId="{112B0F85-56BC-442D-8E9F-00AA47ECBDA9}" type="parTrans" cxnId="{036B1FF2-A24A-4FC5-A56D-581E7310BF02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94FD64D7-6C38-432A-8C51-398D8B3B854F}" type="sibTrans" cxnId="{036B1FF2-A24A-4FC5-A56D-581E7310BF02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7CC2AC5A-26B8-472E-B9F4-C389168CA4C7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MO íntegros o antígenos microbianos pueden llegar a ganglios linfáticos y bazo, reconocidos por LB sin procesamiento (natural).</a:t>
          </a:r>
        </a:p>
      </dgm:t>
    </dgm:pt>
    <dgm:pt modelId="{64A8546E-5B64-49AA-9DA1-D9D8CE265314}" type="parTrans" cxnId="{00B2A140-4809-47C3-8DAD-4811DA7E5DF5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B891E0D-3013-49CB-8612-B0DA560070D0}" type="sibTrans" cxnId="{00B2A140-4809-47C3-8DAD-4811DA7E5DF5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495D1A3-F050-4934-A31E-810FA3E70DFB}" type="pres">
      <dgm:prSet presAssocID="{45394707-AA0A-4D43-A516-4B0724C79A67}" presName="diagram" presStyleCnt="0">
        <dgm:presLayoutVars>
          <dgm:dir/>
          <dgm:resizeHandles val="exact"/>
        </dgm:presLayoutVars>
      </dgm:prSet>
      <dgm:spPr/>
    </dgm:pt>
    <dgm:pt modelId="{23A726E5-855F-46B9-9D82-E74C0B241F9A}" type="pres">
      <dgm:prSet presAssocID="{D0E872CF-9B29-4D39-A6AF-96CD832F4587}" presName="node" presStyleLbl="node1" presStyleIdx="0" presStyleCnt="5">
        <dgm:presLayoutVars>
          <dgm:bulletEnabled val="1"/>
        </dgm:presLayoutVars>
      </dgm:prSet>
      <dgm:spPr/>
    </dgm:pt>
    <dgm:pt modelId="{31F98C7F-510A-4DE2-9FD0-EFCE948EE775}" type="pres">
      <dgm:prSet presAssocID="{8447F843-5CE9-45D1-8BCA-1B185898AF31}" presName="sibTrans" presStyleCnt="0"/>
      <dgm:spPr/>
    </dgm:pt>
    <dgm:pt modelId="{5AF28966-B269-45E3-BF74-94B94D5E0191}" type="pres">
      <dgm:prSet presAssocID="{DF2A32B9-996F-4430-B7A0-D22CB41E885F}" presName="node" presStyleLbl="node1" presStyleIdx="1" presStyleCnt="5">
        <dgm:presLayoutVars>
          <dgm:bulletEnabled val="1"/>
        </dgm:presLayoutVars>
      </dgm:prSet>
      <dgm:spPr/>
    </dgm:pt>
    <dgm:pt modelId="{5D483942-4F12-4BBA-952B-6D3163499CD7}" type="pres">
      <dgm:prSet presAssocID="{58BBEB42-CF6F-426E-B8D4-E7F52BDB73D9}" presName="sibTrans" presStyleCnt="0"/>
      <dgm:spPr/>
    </dgm:pt>
    <dgm:pt modelId="{3AF09485-096B-423E-B096-887C696C7D3F}" type="pres">
      <dgm:prSet presAssocID="{A32C41F9-7030-4AFC-8703-CD83C2F53618}" presName="node" presStyleLbl="node1" presStyleIdx="2" presStyleCnt="5">
        <dgm:presLayoutVars>
          <dgm:bulletEnabled val="1"/>
        </dgm:presLayoutVars>
      </dgm:prSet>
      <dgm:spPr/>
    </dgm:pt>
    <dgm:pt modelId="{BBE60413-F3C0-420A-A5BB-F35BD65ABBF7}" type="pres">
      <dgm:prSet presAssocID="{84E610CF-47D4-4235-813A-B9EDA4FF21FB}" presName="sibTrans" presStyleCnt="0"/>
      <dgm:spPr/>
    </dgm:pt>
    <dgm:pt modelId="{A7417362-1162-400B-93D9-30DD62D2F66E}" type="pres">
      <dgm:prSet presAssocID="{3495D86E-234E-4436-AB64-DFC432C77795}" presName="node" presStyleLbl="node1" presStyleIdx="3" presStyleCnt="5">
        <dgm:presLayoutVars>
          <dgm:bulletEnabled val="1"/>
        </dgm:presLayoutVars>
      </dgm:prSet>
      <dgm:spPr/>
    </dgm:pt>
    <dgm:pt modelId="{2D86184B-E9E6-404E-BB47-9F149A7D31E6}" type="pres">
      <dgm:prSet presAssocID="{94FD64D7-6C38-432A-8C51-398D8B3B854F}" presName="sibTrans" presStyleCnt="0"/>
      <dgm:spPr/>
    </dgm:pt>
    <dgm:pt modelId="{C0DA9570-D9D8-43A0-91F2-3CC3FBBB7B3C}" type="pres">
      <dgm:prSet presAssocID="{7CC2AC5A-26B8-472E-B9F4-C389168CA4C7}" presName="node" presStyleLbl="node1" presStyleIdx="4" presStyleCnt="5">
        <dgm:presLayoutVars>
          <dgm:bulletEnabled val="1"/>
        </dgm:presLayoutVars>
      </dgm:prSet>
      <dgm:spPr/>
    </dgm:pt>
  </dgm:ptLst>
  <dgm:cxnLst>
    <dgm:cxn modelId="{E88F4914-1C69-4024-B527-05EE9B5A42F9}" type="presOf" srcId="{3495D86E-234E-4436-AB64-DFC432C77795}" destId="{A7417362-1162-400B-93D9-30DD62D2F66E}" srcOrd="0" destOrd="0" presId="urn:microsoft.com/office/officeart/2005/8/layout/default"/>
    <dgm:cxn modelId="{4A05B31E-2D58-409E-AA6D-8066E57339D0}" type="presOf" srcId="{A32C41F9-7030-4AFC-8703-CD83C2F53618}" destId="{3AF09485-096B-423E-B096-887C696C7D3F}" srcOrd="0" destOrd="0" presId="urn:microsoft.com/office/officeart/2005/8/layout/default"/>
    <dgm:cxn modelId="{0A0C5A35-EFB5-4C07-95D9-A5C1CF3011E9}" srcId="{45394707-AA0A-4D43-A516-4B0724C79A67}" destId="{A32C41F9-7030-4AFC-8703-CD83C2F53618}" srcOrd="2" destOrd="0" parTransId="{BEECF679-248A-4E80-8B92-EFC5E05D8798}" sibTransId="{84E610CF-47D4-4235-813A-B9EDA4FF21FB}"/>
    <dgm:cxn modelId="{00B2A140-4809-47C3-8DAD-4811DA7E5DF5}" srcId="{45394707-AA0A-4D43-A516-4B0724C79A67}" destId="{7CC2AC5A-26B8-472E-B9F4-C389168CA4C7}" srcOrd="4" destOrd="0" parTransId="{64A8546E-5B64-49AA-9DA1-D9D8CE265314}" sibTransId="{EB891E0D-3013-49CB-8612-B0DA560070D0}"/>
    <dgm:cxn modelId="{1BBAC346-BB8D-4E16-86F5-D9C81A8A51A1}" srcId="{45394707-AA0A-4D43-A516-4B0724C79A67}" destId="{D0E872CF-9B29-4D39-A6AF-96CD832F4587}" srcOrd="0" destOrd="0" parTransId="{37BD376F-FFB1-4FD3-90F2-FDAABAE0F446}" sibTransId="{8447F843-5CE9-45D1-8BCA-1B185898AF31}"/>
    <dgm:cxn modelId="{615FD949-0BA9-4719-99B3-B275D75C407B}" srcId="{45394707-AA0A-4D43-A516-4B0724C79A67}" destId="{DF2A32B9-996F-4430-B7A0-D22CB41E885F}" srcOrd="1" destOrd="0" parTransId="{D33E96F3-F2BD-41EF-A84C-EF87B9127286}" sibTransId="{58BBEB42-CF6F-426E-B8D4-E7F52BDB73D9}"/>
    <dgm:cxn modelId="{EEB3274D-A7BF-4D0B-900A-8B0AD0205FAC}" type="presOf" srcId="{DF2A32B9-996F-4430-B7A0-D22CB41E885F}" destId="{5AF28966-B269-45E3-BF74-94B94D5E0191}" srcOrd="0" destOrd="0" presId="urn:microsoft.com/office/officeart/2005/8/layout/default"/>
    <dgm:cxn modelId="{27A91257-9B7A-49E5-AAD1-ADEB41DD33D8}" type="presOf" srcId="{45394707-AA0A-4D43-A516-4B0724C79A67}" destId="{E495D1A3-F050-4934-A31E-810FA3E70DFB}" srcOrd="0" destOrd="0" presId="urn:microsoft.com/office/officeart/2005/8/layout/default"/>
    <dgm:cxn modelId="{BDA45091-F342-477F-BB7D-3FFDF7C46836}" type="presOf" srcId="{D0E872CF-9B29-4D39-A6AF-96CD832F4587}" destId="{23A726E5-855F-46B9-9D82-E74C0B241F9A}" srcOrd="0" destOrd="0" presId="urn:microsoft.com/office/officeart/2005/8/layout/default"/>
    <dgm:cxn modelId="{036B1FF2-A24A-4FC5-A56D-581E7310BF02}" srcId="{45394707-AA0A-4D43-A516-4B0724C79A67}" destId="{3495D86E-234E-4436-AB64-DFC432C77795}" srcOrd="3" destOrd="0" parTransId="{112B0F85-56BC-442D-8E9F-00AA47ECBDA9}" sibTransId="{94FD64D7-6C38-432A-8C51-398D8B3B854F}"/>
    <dgm:cxn modelId="{539BB6FB-6A23-4F4B-8A04-D631EDA8E913}" type="presOf" srcId="{7CC2AC5A-26B8-472E-B9F4-C389168CA4C7}" destId="{C0DA9570-D9D8-43A0-91F2-3CC3FBBB7B3C}" srcOrd="0" destOrd="0" presId="urn:microsoft.com/office/officeart/2005/8/layout/default"/>
    <dgm:cxn modelId="{269AA8C0-05E4-42BC-B433-1B059733FD01}" type="presParOf" srcId="{E495D1A3-F050-4934-A31E-810FA3E70DFB}" destId="{23A726E5-855F-46B9-9D82-E74C0B241F9A}" srcOrd="0" destOrd="0" presId="urn:microsoft.com/office/officeart/2005/8/layout/default"/>
    <dgm:cxn modelId="{CB5386EA-29D7-48CF-BC9B-A1913CF1F097}" type="presParOf" srcId="{E495D1A3-F050-4934-A31E-810FA3E70DFB}" destId="{31F98C7F-510A-4DE2-9FD0-EFCE948EE775}" srcOrd="1" destOrd="0" presId="urn:microsoft.com/office/officeart/2005/8/layout/default"/>
    <dgm:cxn modelId="{53B032DA-2748-4A98-9D59-162754E82E44}" type="presParOf" srcId="{E495D1A3-F050-4934-A31E-810FA3E70DFB}" destId="{5AF28966-B269-45E3-BF74-94B94D5E0191}" srcOrd="2" destOrd="0" presId="urn:microsoft.com/office/officeart/2005/8/layout/default"/>
    <dgm:cxn modelId="{38A0B0D9-1EE0-4761-B186-33CCB06DD306}" type="presParOf" srcId="{E495D1A3-F050-4934-A31E-810FA3E70DFB}" destId="{5D483942-4F12-4BBA-952B-6D3163499CD7}" srcOrd="3" destOrd="0" presId="urn:microsoft.com/office/officeart/2005/8/layout/default"/>
    <dgm:cxn modelId="{52A77267-3321-4608-8653-7347BC1A909C}" type="presParOf" srcId="{E495D1A3-F050-4934-A31E-810FA3E70DFB}" destId="{3AF09485-096B-423E-B096-887C696C7D3F}" srcOrd="4" destOrd="0" presId="urn:microsoft.com/office/officeart/2005/8/layout/default"/>
    <dgm:cxn modelId="{B649F78F-71C7-492E-B640-D878A694AC2B}" type="presParOf" srcId="{E495D1A3-F050-4934-A31E-810FA3E70DFB}" destId="{BBE60413-F3C0-420A-A5BB-F35BD65ABBF7}" srcOrd="5" destOrd="0" presId="urn:microsoft.com/office/officeart/2005/8/layout/default"/>
    <dgm:cxn modelId="{C26DF4C0-9BB2-4398-8D69-87BF1100E741}" type="presParOf" srcId="{E495D1A3-F050-4934-A31E-810FA3E70DFB}" destId="{A7417362-1162-400B-93D9-30DD62D2F66E}" srcOrd="6" destOrd="0" presId="urn:microsoft.com/office/officeart/2005/8/layout/default"/>
    <dgm:cxn modelId="{2E9CBF1B-914C-42EC-9F13-D91297C47FA6}" type="presParOf" srcId="{E495D1A3-F050-4934-A31E-810FA3E70DFB}" destId="{2D86184B-E9E6-404E-BB47-9F149A7D31E6}" srcOrd="7" destOrd="0" presId="urn:microsoft.com/office/officeart/2005/8/layout/default"/>
    <dgm:cxn modelId="{D9055F37-75FF-4DBB-9BCE-211ED2384D91}" type="presParOf" srcId="{E495D1A3-F050-4934-A31E-810FA3E70DFB}" destId="{C0DA9570-D9D8-43A0-91F2-3CC3FBBB7B3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67D31FE-B3B0-48FE-B8A2-D43E18D21BE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6B0519A4-DE50-4154-9095-BFF984467C61}">
      <dgm:prSet custT="1"/>
      <dgm:spPr/>
      <dgm:t>
        <a:bodyPr/>
        <a:lstStyle/>
        <a:p>
          <a:pPr algn="ctr"/>
          <a:r>
            <a:rPr lang="es-CO" sz="1400" dirty="0">
              <a:latin typeface="Montserrat" panose="00000500000000000000" pitchFamily="50" charset="0"/>
            </a:rPr>
            <a:t>Antes de exposición, existencia linfocitos específicos para Ags, cuando penetran, se selecciona célula particular y se activa (</a:t>
          </a:r>
          <a:r>
            <a:rPr lang="es-CO" sz="1400" b="1" dirty="0">
              <a:latin typeface="Montserrat" panose="00000500000000000000" pitchFamily="50" charset="0"/>
            </a:rPr>
            <a:t>hipótesis de selección clonal</a:t>
          </a:r>
          <a:r>
            <a:rPr lang="es-CO" sz="1400" dirty="0">
              <a:latin typeface="Montserrat" panose="00000500000000000000" pitchFamily="50" charset="0"/>
            </a:rPr>
            <a:t>).</a:t>
          </a:r>
        </a:p>
      </dgm:t>
    </dgm:pt>
    <dgm:pt modelId="{71F10F59-3CB0-4390-9823-470396F00117}" type="parTrans" cxnId="{F06DC1F4-147F-4BC5-A8DF-0B9D6DC1FAFE}">
      <dgm:prSet/>
      <dgm:spPr/>
      <dgm:t>
        <a:bodyPr/>
        <a:lstStyle/>
        <a:p>
          <a:pPr algn="ctr"/>
          <a:endParaRPr lang="es-CO" sz="2000">
            <a:latin typeface="Montserrat" panose="00000500000000000000" pitchFamily="50" charset="0"/>
          </a:endParaRPr>
        </a:p>
      </dgm:t>
    </dgm:pt>
    <dgm:pt modelId="{D032EED3-A0A7-409C-8C5D-0384B2D0E1DA}" type="sibTrans" cxnId="{F06DC1F4-147F-4BC5-A8DF-0B9D6DC1FAFE}">
      <dgm:prSet/>
      <dgm:spPr/>
      <dgm:t>
        <a:bodyPr/>
        <a:lstStyle/>
        <a:p>
          <a:pPr algn="ctr"/>
          <a:endParaRPr lang="es-CO" sz="2000">
            <a:latin typeface="Montserrat" panose="00000500000000000000" pitchFamily="50" charset="0"/>
          </a:endParaRPr>
        </a:p>
      </dgm:t>
    </dgm:pt>
    <dgm:pt modelId="{9A30270F-3B37-45E9-AEB1-0821F9313680}" type="pres">
      <dgm:prSet presAssocID="{267D31FE-B3B0-48FE-B8A2-D43E18D21BE5}" presName="linear" presStyleCnt="0">
        <dgm:presLayoutVars>
          <dgm:animLvl val="lvl"/>
          <dgm:resizeHandles val="exact"/>
        </dgm:presLayoutVars>
      </dgm:prSet>
      <dgm:spPr/>
    </dgm:pt>
    <dgm:pt modelId="{62D77742-71A7-445E-B0AC-54461E366A30}" type="pres">
      <dgm:prSet presAssocID="{6B0519A4-DE50-4154-9095-BFF984467C6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781EA2F-8095-4075-A8DF-C8401BA21FE4}" type="presOf" srcId="{267D31FE-B3B0-48FE-B8A2-D43E18D21BE5}" destId="{9A30270F-3B37-45E9-AEB1-0821F9313680}" srcOrd="0" destOrd="0" presId="urn:microsoft.com/office/officeart/2005/8/layout/vList2"/>
    <dgm:cxn modelId="{E3A24041-F635-4FBF-8062-511D2B4AAA35}" type="presOf" srcId="{6B0519A4-DE50-4154-9095-BFF984467C61}" destId="{62D77742-71A7-445E-B0AC-54461E366A30}" srcOrd="0" destOrd="0" presId="urn:microsoft.com/office/officeart/2005/8/layout/vList2"/>
    <dgm:cxn modelId="{F06DC1F4-147F-4BC5-A8DF-0B9D6DC1FAFE}" srcId="{267D31FE-B3B0-48FE-B8A2-D43E18D21BE5}" destId="{6B0519A4-DE50-4154-9095-BFF984467C61}" srcOrd="0" destOrd="0" parTransId="{71F10F59-3CB0-4390-9823-470396F00117}" sibTransId="{D032EED3-A0A7-409C-8C5D-0384B2D0E1DA}"/>
    <dgm:cxn modelId="{07694321-DA2B-455A-8589-78AB858EB888}" type="presParOf" srcId="{9A30270F-3B37-45E9-AEB1-0821F9313680}" destId="{62D77742-71A7-445E-B0AC-54461E366A3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6D2431D-DAA7-4AA5-8D73-BED57F21CEAD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B7B60D7D-B3D4-426C-91CC-F78019773CBD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10</a:t>
          </a:r>
          <a:r>
            <a:rPr lang="es-CO" b="1" baseline="30000" dirty="0">
              <a:latin typeface="Montserrat" panose="00000500000000000000" pitchFamily="50" charset="0"/>
            </a:rPr>
            <a:t>6</a:t>
          </a:r>
          <a:r>
            <a:rPr lang="es-CO" b="1" dirty="0">
              <a:latin typeface="Montserrat" panose="00000500000000000000" pitchFamily="50" charset="0"/>
            </a:rPr>
            <a:t> </a:t>
          </a:r>
          <a:r>
            <a:rPr lang="es-CO" dirty="0">
              <a:latin typeface="Montserrat" panose="00000500000000000000" pitchFamily="50" charset="0"/>
            </a:rPr>
            <a:t> especificidades de LT y LB, reconocimiento equivalente de determinantes antigénicos.</a:t>
          </a:r>
        </a:p>
      </dgm:t>
    </dgm:pt>
    <dgm:pt modelId="{F4CD9637-B858-4A49-AB3B-C31EB1DE0D3E}" type="parTrans" cxnId="{83FCABDF-F738-403A-8460-83402E602555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0291A159-DD5D-488E-A4F4-9E2A649837CC}" type="sibTrans" cxnId="{83FCABDF-F738-403A-8460-83402E602555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B50CD66-02F9-4F11-8B05-097D3305EB81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Activación de LT vírgenes exige reconocimiento de complejos péptido-CMH, garantiza no interacción con otras células.</a:t>
          </a:r>
        </a:p>
      </dgm:t>
    </dgm:pt>
    <dgm:pt modelId="{D3A3D3F0-37B2-47B1-81B2-AC43D2D5C371}" type="parTrans" cxnId="{B3F56CAE-50BC-4AE3-B6CC-854CF52245FE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F44A83C-13BB-41EE-BAF2-46051BD5065A}" type="sibTrans" cxnId="{B3F56CAE-50BC-4AE3-B6CC-854CF52245FE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2AFFBEEC-C68C-4303-852F-9B75ABB0058A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Emisión de respuesta requiere además moléculas coestimuladoras, inducción por MO ocurre en CPA.</a:t>
          </a:r>
        </a:p>
      </dgm:t>
    </dgm:pt>
    <dgm:pt modelId="{37C9D509-CE61-4A61-AADA-7D0F8DED34A8}" type="parTrans" cxnId="{A30D1A30-DD34-45AB-9085-273928DD687B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1C32C6F8-2B8B-4091-B0AB-C6368B7DC135}" type="sibTrans" cxnId="{A30D1A30-DD34-45AB-9085-273928DD687B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7C363C8F-60B4-4FB4-AC5F-7CF76B7DF6E9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Reconocimiento de antígeno suministra especificidad a la respuesta inmunitaria.</a:t>
          </a:r>
        </a:p>
      </dgm:t>
    </dgm:pt>
    <dgm:pt modelId="{78560D56-981D-495E-AFFC-6F968F23873A}" type="parTrans" cxnId="{EF0E971D-108E-497E-86EE-B2C71325DBCE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CB07CA6A-46E1-45DD-AE0B-0B39F5BA233A}" type="sibTrans" cxnId="{EF0E971D-108E-497E-86EE-B2C71325DBCE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6377E2A2-48CE-4868-828D-40BD77EADBCF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Requisito de coestimulación, seguridad de respuesta de LT a microorganismo y no a sustancia inocua.</a:t>
          </a:r>
        </a:p>
      </dgm:t>
    </dgm:pt>
    <dgm:pt modelId="{DDA66C52-F17B-4862-8DD1-C7A7ED704648}" type="parTrans" cxnId="{7154BD73-8163-45C1-BF6B-5F4693408C21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9E682DB-563E-4422-81C9-EDD00827ABEB}" type="sibTrans" cxnId="{7154BD73-8163-45C1-BF6B-5F4693408C21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1AE54F71-9010-408E-A6CF-92BA5A47AEBB}" type="pres">
      <dgm:prSet presAssocID="{56D2431D-DAA7-4AA5-8D73-BED57F21CEAD}" presName="Name0" presStyleCnt="0">
        <dgm:presLayoutVars>
          <dgm:chMax val="7"/>
          <dgm:chPref val="7"/>
          <dgm:dir/>
        </dgm:presLayoutVars>
      </dgm:prSet>
      <dgm:spPr/>
    </dgm:pt>
    <dgm:pt modelId="{A09BB7D1-1CB1-422D-B88D-D9EAB995C25C}" type="pres">
      <dgm:prSet presAssocID="{56D2431D-DAA7-4AA5-8D73-BED57F21CEAD}" presName="Name1" presStyleCnt="0"/>
      <dgm:spPr/>
    </dgm:pt>
    <dgm:pt modelId="{08AAA554-3A00-4B88-850E-15D8E174FB6D}" type="pres">
      <dgm:prSet presAssocID="{56D2431D-DAA7-4AA5-8D73-BED57F21CEAD}" presName="cycle" presStyleCnt="0"/>
      <dgm:spPr/>
    </dgm:pt>
    <dgm:pt modelId="{8D52B21B-7322-4838-B718-B571F604DF39}" type="pres">
      <dgm:prSet presAssocID="{56D2431D-DAA7-4AA5-8D73-BED57F21CEAD}" presName="srcNode" presStyleLbl="node1" presStyleIdx="0" presStyleCnt="5"/>
      <dgm:spPr/>
    </dgm:pt>
    <dgm:pt modelId="{3B65421B-BB62-479B-BB89-217FB792B848}" type="pres">
      <dgm:prSet presAssocID="{56D2431D-DAA7-4AA5-8D73-BED57F21CEAD}" presName="conn" presStyleLbl="parChTrans1D2" presStyleIdx="0" presStyleCnt="1"/>
      <dgm:spPr/>
    </dgm:pt>
    <dgm:pt modelId="{CE0DDF08-268D-404A-B3EA-95F2241DF19B}" type="pres">
      <dgm:prSet presAssocID="{56D2431D-DAA7-4AA5-8D73-BED57F21CEAD}" presName="extraNode" presStyleLbl="node1" presStyleIdx="0" presStyleCnt="5"/>
      <dgm:spPr/>
    </dgm:pt>
    <dgm:pt modelId="{7FFB0C49-969D-43C4-ABD5-08D5DAEB91E4}" type="pres">
      <dgm:prSet presAssocID="{56D2431D-DAA7-4AA5-8D73-BED57F21CEAD}" presName="dstNode" presStyleLbl="node1" presStyleIdx="0" presStyleCnt="5"/>
      <dgm:spPr/>
    </dgm:pt>
    <dgm:pt modelId="{DBCEBDDC-2993-4433-A031-CC0ED2FD8F8E}" type="pres">
      <dgm:prSet presAssocID="{B7B60D7D-B3D4-426C-91CC-F78019773CBD}" presName="text_1" presStyleLbl="node1" presStyleIdx="0" presStyleCnt="5">
        <dgm:presLayoutVars>
          <dgm:bulletEnabled val="1"/>
        </dgm:presLayoutVars>
      </dgm:prSet>
      <dgm:spPr/>
    </dgm:pt>
    <dgm:pt modelId="{04281A70-F67F-4C32-8FD6-50F4824F5CA7}" type="pres">
      <dgm:prSet presAssocID="{B7B60D7D-B3D4-426C-91CC-F78019773CBD}" presName="accent_1" presStyleCnt="0"/>
      <dgm:spPr/>
    </dgm:pt>
    <dgm:pt modelId="{D670CB59-6CDD-4929-89B9-5CD352130D16}" type="pres">
      <dgm:prSet presAssocID="{B7B60D7D-B3D4-426C-91CC-F78019773CBD}" presName="accentRepeatNode" presStyleLbl="solidFgAcc1" presStyleIdx="0" presStyleCnt="5"/>
      <dgm:spPr/>
    </dgm:pt>
    <dgm:pt modelId="{9628527E-791C-4F0E-A7A7-631D8CEC98BD}" type="pres">
      <dgm:prSet presAssocID="{EB50CD66-02F9-4F11-8B05-097D3305EB81}" presName="text_2" presStyleLbl="node1" presStyleIdx="1" presStyleCnt="5">
        <dgm:presLayoutVars>
          <dgm:bulletEnabled val="1"/>
        </dgm:presLayoutVars>
      </dgm:prSet>
      <dgm:spPr/>
    </dgm:pt>
    <dgm:pt modelId="{B3B42916-F479-4E74-8C64-1BE6964D922F}" type="pres">
      <dgm:prSet presAssocID="{EB50CD66-02F9-4F11-8B05-097D3305EB81}" presName="accent_2" presStyleCnt="0"/>
      <dgm:spPr/>
    </dgm:pt>
    <dgm:pt modelId="{A3647E9B-5134-4264-8895-FD9DAAC9F3DA}" type="pres">
      <dgm:prSet presAssocID="{EB50CD66-02F9-4F11-8B05-097D3305EB81}" presName="accentRepeatNode" presStyleLbl="solidFgAcc1" presStyleIdx="1" presStyleCnt="5"/>
      <dgm:spPr/>
    </dgm:pt>
    <dgm:pt modelId="{624E2290-ECEB-4111-9B85-6AC5874953E9}" type="pres">
      <dgm:prSet presAssocID="{2AFFBEEC-C68C-4303-852F-9B75ABB0058A}" presName="text_3" presStyleLbl="node1" presStyleIdx="2" presStyleCnt="5">
        <dgm:presLayoutVars>
          <dgm:bulletEnabled val="1"/>
        </dgm:presLayoutVars>
      </dgm:prSet>
      <dgm:spPr/>
    </dgm:pt>
    <dgm:pt modelId="{57B33B85-547A-4999-B5FF-62598F2746A7}" type="pres">
      <dgm:prSet presAssocID="{2AFFBEEC-C68C-4303-852F-9B75ABB0058A}" presName="accent_3" presStyleCnt="0"/>
      <dgm:spPr/>
    </dgm:pt>
    <dgm:pt modelId="{883C2BD9-A184-48DD-98FD-413F87335697}" type="pres">
      <dgm:prSet presAssocID="{2AFFBEEC-C68C-4303-852F-9B75ABB0058A}" presName="accentRepeatNode" presStyleLbl="solidFgAcc1" presStyleIdx="2" presStyleCnt="5"/>
      <dgm:spPr/>
    </dgm:pt>
    <dgm:pt modelId="{D8A801BF-50E0-4BB8-9E69-7E2E19AA56C2}" type="pres">
      <dgm:prSet presAssocID="{7C363C8F-60B4-4FB4-AC5F-7CF76B7DF6E9}" presName="text_4" presStyleLbl="node1" presStyleIdx="3" presStyleCnt="5">
        <dgm:presLayoutVars>
          <dgm:bulletEnabled val="1"/>
        </dgm:presLayoutVars>
      </dgm:prSet>
      <dgm:spPr/>
    </dgm:pt>
    <dgm:pt modelId="{16966D2A-5ED6-4FAE-8F4D-61FE2ECC6AE5}" type="pres">
      <dgm:prSet presAssocID="{7C363C8F-60B4-4FB4-AC5F-7CF76B7DF6E9}" presName="accent_4" presStyleCnt="0"/>
      <dgm:spPr/>
    </dgm:pt>
    <dgm:pt modelId="{90B59194-63A3-48F1-9607-549216F7E76D}" type="pres">
      <dgm:prSet presAssocID="{7C363C8F-60B4-4FB4-AC5F-7CF76B7DF6E9}" presName="accentRepeatNode" presStyleLbl="solidFgAcc1" presStyleIdx="3" presStyleCnt="5"/>
      <dgm:spPr/>
    </dgm:pt>
    <dgm:pt modelId="{146DDF18-D0CB-419A-A6D6-D7D0741856A2}" type="pres">
      <dgm:prSet presAssocID="{6377E2A2-48CE-4868-828D-40BD77EADBCF}" presName="text_5" presStyleLbl="node1" presStyleIdx="4" presStyleCnt="5">
        <dgm:presLayoutVars>
          <dgm:bulletEnabled val="1"/>
        </dgm:presLayoutVars>
      </dgm:prSet>
      <dgm:spPr/>
    </dgm:pt>
    <dgm:pt modelId="{2FF782BC-AB1F-4C31-8141-78AF63DCFEEA}" type="pres">
      <dgm:prSet presAssocID="{6377E2A2-48CE-4868-828D-40BD77EADBCF}" presName="accent_5" presStyleCnt="0"/>
      <dgm:spPr/>
    </dgm:pt>
    <dgm:pt modelId="{E8D7C4B4-3698-4015-9E9B-DC151A38D2BD}" type="pres">
      <dgm:prSet presAssocID="{6377E2A2-48CE-4868-828D-40BD77EADBCF}" presName="accentRepeatNode" presStyleLbl="solidFgAcc1" presStyleIdx="4" presStyleCnt="5"/>
      <dgm:spPr/>
    </dgm:pt>
  </dgm:ptLst>
  <dgm:cxnLst>
    <dgm:cxn modelId="{B033360F-F013-4453-B7BB-03B85990B949}" type="presOf" srcId="{EB50CD66-02F9-4F11-8B05-097D3305EB81}" destId="{9628527E-791C-4F0E-A7A7-631D8CEC98BD}" srcOrd="0" destOrd="0" presId="urn:microsoft.com/office/officeart/2008/layout/VerticalCurvedList"/>
    <dgm:cxn modelId="{EF0E971D-108E-497E-86EE-B2C71325DBCE}" srcId="{56D2431D-DAA7-4AA5-8D73-BED57F21CEAD}" destId="{7C363C8F-60B4-4FB4-AC5F-7CF76B7DF6E9}" srcOrd="3" destOrd="0" parTransId="{78560D56-981D-495E-AFFC-6F968F23873A}" sibTransId="{CB07CA6A-46E1-45DD-AE0B-0B39F5BA233A}"/>
    <dgm:cxn modelId="{D360E224-91C5-4B71-A0B6-EE3F279B9E49}" type="presOf" srcId="{2AFFBEEC-C68C-4303-852F-9B75ABB0058A}" destId="{624E2290-ECEB-4111-9B85-6AC5874953E9}" srcOrd="0" destOrd="0" presId="urn:microsoft.com/office/officeart/2008/layout/VerticalCurvedList"/>
    <dgm:cxn modelId="{A30D1A30-DD34-45AB-9085-273928DD687B}" srcId="{56D2431D-DAA7-4AA5-8D73-BED57F21CEAD}" destId="{2AFFBEEC-C68C-4303-852F-9B75ABB0058A}" srcOrd="2" destOrd="0" parTransId="{37C9D509-CE61-4A61-AADA-7D0F8DED34A8}" sibTransId="{1C32C6F8-2B8B-4091-B0AB-C6368B7DC135}"/>
    <dgm:cxn modelId="{563DB538-D240-42CD-95E7-01C7AB7DAA81}" type="presOf" srcId="{6377E2A2-48CE-4868-828D-40BD77EADBCF}" destId="{146DDF18-D0CB-419A-A6D6-D7D0741856A2}" srcOrd="0" destOrd="0" presId="urn:microsoft.com/office/officeart/2008/layout/VerticalCurvedList"/>
    <dgm:cxn modelId="{972A6B62-50E9-41E4-BA65-C2611036F027}" type="presOf" srcId="{7C363C8F-60B4-4FB4-AC5F-7CF76B7DF6E9}" destId="{D8A801BF-50E0-4BB8-9E69-7E2E19AA56C2}" srcOrd="0" destOrd="0" presId="urn:microsoft.com/office/officeart/2008/layout/VerticalCurvedList"/>
    <dgm:cxn modelId="{50E6A844-57BB-4027-BFEC-4050BE6A242B}" type="presOf" srcId="{0291A159-DD5D-488E-A4F4-9E2A649837CC}" destId="{3B65421B-BB62-479B-BB89-217FB792B848}" srcOrd="0" destOrd="0" presId="urn:microsoft.com/office/officeart/2008/layout/VerticalCurvedList"/>
    <dgm:cxn modelId="{7154BD73-8163-45C1-BF6B-5F4693408C21}" srcId="{56D2431D-DAA7-4AA5-8D73-BED57F21CEAD}" destId="{6377E2A2-48CE-4868-828D-40BD77EADBCF}" srcOrd="4" destOrd="0" parTransId="{DDA66C52-F17B-4862-8DD1-C7A7ED704648}" sibTransId="{E9E682DB-563E-4422-81C9-EDD00827ABEB}"/>
    <dgm:cxn modelId="{35315085-1580-4216-828F-0856801BDDE5}" type="presOf" srcId="{B7B60D7D-B3D4-426C-91CC-F78019773CBD}" destId="{DBCEBDDC-2993-4433-A031-CC0ED2FD8F8E}" srcOrd="0" destOrd="0" presId="urn:microsoft.com/office/officeart/2008/layout/VerticalCurvedList"/>
    <dgm:cxn modelId="{B3F56CAE-50BC-4AE3-B6CC-854CF52245FE}" srcId="{56D2431D-DAA7-4AA5-8D73-BED57F21CEAD}" destId="{EB50CD66-02F9-4F11-8B05-097D3305EB81}" srcOrd="1" destOrd="0" parTransId="{D3A3D3F0-37B2-47B1-81B2-AC43D2D5C371}" sibTransId="{EF44A83C-13BB-41EE-BAF2-46051BD5065A}"/>
    <dgm:cxn modelId="{6FA1B9D4-074F-4941-A40D-57F0EF7DF770}" type="presOf" srcId="{56D2431D-DAA7-4AA5-8D73-BED57F21CEAD}" destId="{1AE54F71-9010-408E-A6CF-92BA5A47AEBB}" srcOrd="0" destOrd="0" presId="urn:microsoft.com/office/officeart/2008/layout/VerticalCurvedList"/>
    <dgm:cxn modelId="{83FCABDF-F738-403A-8460-83402E602555}" srcId="{56D2431D-DAA7-4AA5-8D73-BED57F21CEAD}" destId="{B7B60D7D-B3D4-426C-91CC-F78019773CBD}" srcOrd="0" destOrd="0" parTransId="{F4CD9637-B858-4A49-AB3B-C31EB1DE0D3E}" sibTransId="{0291A159-DD5D-488E-A4F4-9E2A649837CC}"/>
    <dgm:cxn modelId="{205599F4-5A3A-417E-8631-4715F341D53D}" type="presParOf" srcId="{1AE54F71-9010-408E-A6CF-92BA5A47AEBB}" destId="{A09BB7D1-1CB1-422D-B88D-D9EAB995C25C}" srcOrd="0" destOrd="0" presId="urn:microsoft.com/office/officeart/2008/layout/VerticalCurvedList"/>
    <dgm:cxn modelId="{FC0ADC46-954B-4AED-AC4D-B69092234322}" type="presParOf" srcId="{A09BB7D1-1CB1-422D-B88D-D9EAB995C25C}" destId="{08AAA554-3A00-4B88-850E-15D8E174FB6D}" srcOrd="0" destOrd="0" presId="urn:microsoft.com/office/officeart/2008/layout/VerticalCurvedList"/>
    <dgm:cxn modelId="{36D67B0A-75F8-4C71-9AE6-A206902F035B}" type="presParOf" srcId="{08AAA554-3A00-4B88-850E-15D8E174FB6D}" destId="{8D52B21B-7322-4838-B718-B571F604DF39}" srcOrd="0" destOrd="0" presId="urn:microsoft.com/office/officeart/2008/layout/VerticalCurvedList"/>
    <dgm:cxn modelId="{EB8F7F07-F192-48D0-A5BB-7BB1D48F5F64}" type="presParOf" srcId="{08AAA554-3A00-4B88-850E-15D8E174FB6D}" destId="{3B65421B-BB62-479B-BB89-217FB792B848}" srcOrd="1" destOrd="0" presId="urn:microsoft.com/office/officeart/2008/layout/VerticalCurvedList"/>
    <dgm:cxn modelId="{B9503345-58AE-415A-9F54-7F2E7331F60E}" type="presParOf" srcId="{08AAA554-3A00-4B88-850E-15D8E174FB6D}" destId="{CE0DDF08-268D-404A-B3EA-95F2241DF19B}" srcOrd="2" destOrd="0" presId="urn:microsoft.com/office/officeart/2008/layout/VerticalCurvedList"/>
    <dgm:cxn modelId="{32451D04-E3D2-4865-A802-AB915A1A8A98}" type="presParOf" srcId="{08AAA554-3A00-4B88-850E-15D8E174FB6D}" destId="{7FFB0C49-969D-43C4-ABD5-08D5DAEB91E4}" srcOrd="3" destOrd="0" presId="urn:microsoft.com/office/officeart/2008/layout/VerticalCurvedList"/>
    <dgm:cxn modelId="{4A3CE458-50FE-438F-9022-A2B4F0204E4E}" type="presParOf" srcId="{A09BB7D1-1CB1-422D-B88D-D9EAB995C25C}" destId="{DBCEBDDC-2993-4433-A031-CC0ED2FD8F8E}" srcOrd="1" destOrd="0" presId="urn:microsoft.com/office/officeart/2008/layout/VerticalCurvedList"/>
    <dgm:cxn modelId="{B997EA95-585D-4F24-AABD-267DDDF78DFE}" type="presParOf" srcId="{A09BB7D1-1CB1-422D-B88D-D9EAB995C25C}" destId="{04281A70-F67F-4C32-8FD6-50F4824F5CA7}" srcOrd="2" destOrd="0" presId="urn:microsoft.com/office/officeart/2008/layout/VerticalCurvedList"/>
    <dgm:cxn modelId="{44DACB5F-82C4-4A82-89E4-B1BFCA7DA1A2}" type="presParOf" srcId="{04281A70-F67F-4C32-8FD6-50F4824F5CA7}" destId="{D670CB59-6CDD-4929-89B9-5CD352130D16}" srcOrd="0" destOrd="0" presId="urn:microsoft.com/office/officeart/2008/layout/VerticalCurvedList"/>
    <dgm:cxn modelId="{9D1A6448-FF2A-4BF0-8122-5152486B649E}" type="presParOf" srcId="{A09BB7D1-1CB1-422D-B88D-D9EAB995C25C}" destId="{9628527E-791C-4F0E-A7A7-631D8CEC98BD}" srcOrd="3" destOrd="0" presId="urn:microsoft.com/office/officeart/2008/layout/VerticalCurvedList"/>
    <dgm:cxn modelId="{823809BB-9A20-47F4-9990-470C3C49BFFD}" type="presParOf" srcId="{A09BB7D1-1CB1-422D-B88D-D9EAB995C25C}" destId="{B3B42916-F479-4E74-8C64-1BE6964D922F}" srcOrd="4" destOrd="0" presId="urn:microsoft.com/office/officeart/2008/layout/VerticalCurvedList"/>
    <dgm:cxn modelId="{8D1CBE77-3475-4CA4-825E-A0D0BD85CE23}" type="presParOf" srcId="{B3B42916-F479-4E74-8C64-1BE6964D922F}" destId="{A3647E9B-5134-4264-8895-FD9DAAC9F3DA}" srcOrd="0" destOrd="0" presId="urn:microsoft.com/office/officeart/2008/layout/VerticalCurvedList"/>
    <dgm:cxn modelId="{BC8B6C5B-B700-4CBB-A923-D730A2561D3F}" type="presParOf" srcId="{A09BB7D1-1CB1-422D-B88D-D9EAB995C25C}" destId="{624E2290-ECEB-4111-9B85-6AC5874953E9}" srcOrd="5" destOrd="0" presId="urn:microsoft.com/office/officeart/2008/layout/VerticalCurvedList"/>
    <dgm:cxn modelId="{822A5707-893B-4EE9-8155-6693152EB050}" type="presParOf" srcId="{A09BB7D1-1CB1-422D-B88D-D9EAB995C25C}" destId="{57B33B85-547A-4999-B5FF-62598F2746A7}" srcOrd="6" destOrd="0" presId="urn:microsoft.com/office/officeart/2008/layout/VerticalCurvedList"/>
    <dgm:cxn modelId="{E8898A8B-0C1B-4827-A8D1-8EDA0905D2FD}" type="presParOf" srcId="{57B33B85-547A-4999-B5FF-62598F2746A7}" destId="{883C2BD9-A184-48DD-98FD-413F87335697}" srcOrd="0" destOrd="0" presId="urn:microsoft.com/office/officeart/2008/layout/VerticalCurvedList"/>
    <dgm:cxn modelId="{3A6C3224-1AB0-4338-8B0A-A157A7396BC5}" type="presParOf" srcId="{A09BB7D1-1CB1-422D-B88D-D9EAB995C25C}" destId="{D8A801BF-50E0-4BB8-9E69-7E2E19AA56C2}" srcOrd="7" destOrd="0" presId="urn:microsoft.com/office/officeart/2008/layout/VerticalCurvedList"/>
    <dgm:cxn modelId="{FAFE6556-00C7-45B8-9AB0-24B7718265F6}" type="presParOf" srcId="{A09BB7D1-1CB1-422D-B88D-D9EAB995C25C}" destId="{16966D2A-5ED6-4FAE-8F4D-61FE2ECC6AE5}" srcOrd="8" destOrd="0" presId="urn:microsoft.com/office/officeart/2008/layout/VerticalCurvedList"/>
    <dgm:cxn modelId="{5B248CA9-F7A9-4723-9C3E-52A36A80565D}" type="presParOf" srcId="{16966D2A-5ED6-4FAE-8F4D-61FE2ECC6AE5}" destId="{90B59194-63A3-48F1-9607-549216F7E76D}" srcOrd="0" destOrd="0" presId="urn:microsoft.com/office/officeart/2008/layout/VerticalCurvedList"/>
    <dgm:cxn modelId="{FD3A6922-2D10-4DE1-BD92-CBEFDF71550E}" type="presParOf" srcId="{A09BB7D1-1CB1-422D-B88D-D9EAB995C25C}" destId="{146DDF18-D0CB-419A-A6D6-D7D0741856A2}" srcOrd="9" destOrd="0" presId="urn:microsoft.com/office/officeart/2008/layout/VerticalCurvedList"/>
    <dgm:cxn modelId="{97A3FDE7-1F75-4D51-BF91-31858EFD56B1}" type="presParOf" srcId="{A09BB7D1-1CB1-422D-B88D-D9EAB995C25C}" destId="{2FF782BC-AB1F-4C31-8141-78AF63DCFEEA}" srcOrd="10" destOrd="0" presId="urn:microsoft.com/office/officeart/2008/layout/VerticalCurvedList"/>
    <dgm:cxn modelId="{2E67B127-0088-4E9E-902A-565FDAE75E39}" type="presParOf" srcId="{2FF782BC-AB1F-4C31-8141-78AF63DCFEEA}" destId="{E8D7C4B4-3698-4015-9E9B-DC151A38D2B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8C7B9AE-C42E-4520-8551-7C629AF51B60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CO"/>
        </a:p>
      </dgm:t>
    </dgm:pt>
    <dgm:pt modelId="{CA3BF8FC-BA7C-4879-B383-2C6ADD1EF82B}">
      <dgm:prSet custT="1"/>
      <dgm:spPr/>
      <dgm:t>
        <a:bodyPr/>
        <a:lstStyle/>
        <a:p>
          <a:r>
            <a:rPr lang="es-CO" sz="1100" dirty="0">
              <a:latin typeface="Montserrat" panose="00000500000000000000" pitchFamily="50" charset="0"/>
            </a:rPr>
            <a:t>www.researchgate.net</a:t>
          </a:r>
        </a:p>
      </dgm:t>
    </dgm:pt>
    <dgm:pt modelId="{6F0B56CE-CA38-4F68-964E-881971C97AC3}" type="parTrans" cxnId="{9EACF1EF-DA5E-451C-B635-E9F05B767C34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B4BD8764-F0DE-44E2-9008-2082D34D52A1}" type="sibTrans" cxnId="{9EACF1EF-DA5E-451C-B635-E9F05B767C34}">
      <dgm:prSet/>
      <dgm:spPr/>
      <dgm:t>
        <a:bodyPr/>
        <a:lstStyle/>
        <a:p>
          <a:endParaRPr lang="es-CO" sz="1600">
            <a:latin typeface="Montserrat" panose="00000500000000000000" pitchFamily="50" charset="0"/>
          </a:endParaRPr>
        </a:p>
      </dgm:t>
    </dgm:pt>
    <dgm:pt modelId="{02072A14-A9DC-4E80-B315-96E0BCF89229}" type="pres">
      <dgm:prSet presAssocID="{18C7B9AE-C42E-4520-8551-7C629AF51B60}" presName="linear" presStyleCnt="0">
        <dgm:presLayoutVars>
          <dgm:animLvl val="lvl"/>
          <dgm:resizeHandles val="exact"/>
        </dgm:presLayoutVars>
      </dgm:prSet>
      <dgm:spPr/>
    </dgm:pt>
    <dgm:pt modelId="{B417DD0D-055F-4348-91B5-1FD6E9E489A7}" type="pres">
      <dgm:prSet presAssocID="{CA3BF8FC-BA7C-4879-B383-2C6ADD1EF82B}" presName="parentText" presStyleLbl="node1" presStyleIdx="0" presStyleCnt="1" custScaleX="50367" custScaleY="60777" custLinFactNeighborX="50494">
        <dgm:presLayoutVars>
          <dgm:chMax val="0"/>
          <dgm:bulletEnabled val="1"/>
        </dgm:presLayoutVars>
      </dgm:prSet>
      <dgm:spPr/>
    </dgm:pt>
  </dgm:ptLst>
  <dgm:cxnLst>
    <dgm:cxn modelId="{D676D463-B195-43FC-AB28-90000A312771}" type="presOf" srcId="{CA3BF8FC-BA7C-4879-B383-2C6ADD1EF82B}" destId="{B417DD0D-055F-4348-91B5-1FD6E9E489A7}" srcOrd="0" destOrd="0" presId="urn:microsoft.com/office/officeart/2005/8/layout/vList2"/>
    <dgm:cxn modelId="{24A0DDEE-E083-4FB3-853E-3E061FBD11A0}" type="presOf" srcId="{18C7B9AE-C42E-4520-8551-7C629AF51B60}" destId="{02072A14-A9DC-4E80-B315-96E0BCF89229}" srcOrd="0" destOrd="0" presId="urn:microsoft.com/office/officeart/2005/8/layout/vList2"/>
    <dgm:cxn modelId="{9EACF1EF-DA5E-451C-B635-E9F05B767C34}" srcId="{18C7B9AE-C42E-4520-8551-7C629AF51B60}" destId="{CA3BF8FC-BA7C-4879-B383-2C6ADD1EF82B}" srcOrd="0" destOrd="0" parTransId="{6F0B56CE-CA38-4F68-964E-881971C97AC3}" sibTransId="{B4BD8764-F0DE-44E2-9008-2082D34D52A1}"/>
    <dgm:cxn modelId="{A9768B49-5210-46A4-8166-EB19A12B86EC}" type="presParOf" srcId="{02072A14-A9DC-4E80-B315-96E0BCF89229}" destId="{B417DD0D-055F-4348-91B5-1FD6E9E489A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34F10F5-7F0D-4F66-9B3F-0EF49CC3FFC0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FDCA3FDF-0C34-4515-BEBB-01559933EB76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LT CD4+ proliferan al activarse y se diferencian en células efectoras, funciones a cargo de </a:t>
          </a:r>
          <a:r>
            <a:rPr lang="es-CO" dirty="0" err="1">
              <a:latin typeface="Montserrat" panose="00000500000000000000" pitchFamily="50" charset="0"/>
            </a:rPr>
            <a:t>CQs</a:t>
          </a:r>
          <a:r>
            <a:rPr lang="es-CO" dirty="0">
              <a:latin typeface="Montserrat" panose="00000500000000000000" pitchFamily="50" charset="0"/>
            </a:rPr>
            <a:t> segregadas.</a:t>
          </a:r>
        </a:p>
      </dgm:t>
    </dgm:pt>
    <dgm:pt modelId="{C892CE36-36AF-406D-B779-B8C1E51838E4}" type="parTrans" cxnId="{B947ABEE-B506-4BDD-8402-08BB499804DF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F43B600E-0665-4D13-8393-533A0D964467}" type="sibTrans" cxnId="{B947ABEE-B506-4BDD-8402-08BB499804DF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2334E810-F3B2-4719-8CD7-E05E529982FA}">
      <dgm:prSet/>
      <dgm:spPr/>
      <dgm:t>
        <a:bodyPr/>
        <a:lstStyle/>
        <a:p>
          <a:r>
            <a:rPr lang="es-CO" b="1" dirty="0">
              <a:latin typeface="Montserrat" panose="00000500000000000000" pitchFamily="50" charset="0"/>
            </a:rPr>
            <a:t>IL-2</a:t>
          </a:r>
          <a:r>
            <a:rPr lang="es-CO" dirty="0">
              <a:latin typeface="Montserrat" panose="00000500000000000000" pitchFamily="50" charset="0"/>
            </a:rPr>
            <a:t>, una de las principales, factor de crecimiento que actúa sobre LT activados por Ag y estimula su proliferación.</a:t>
          </a:r>
        </a:p>
      </dgm:t>
    </dgm:pt>
    <dgm:pt modelId="{C201D886-8D1A-4A7F-A4C2-71A7B63B403B}" type="parTrans" cxnId="{6F941363-9F70-430D-8088-57A3DDF2A153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A3B93391-38D6-4F00-B263-3C5F449AA4AC}" type="sibTrans" cxnId="{6F941363-9F70-430D-8088-57A3DDF2A153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0D9821E-6F38-42EF-8488-E0A2B3D29BA8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Células efectoras abandonan los órganos linfáticos donde se originaron y emigran a foco de infección.</a:t>
          </a:r>
        </a:p>
      </dgm:t>
    </dgm:pt>
    <dgm:pt modelId="{3CD0957A-02F7-4CD1-BFA7-12E72B32DAFF}" type="parTrans" cxnId="{280E0A3D-60D0-4917-834B-3808DB35E71F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DE86C5A7-C28F-443D-B267-A2181717D4C7}" type="sibTrans" cxnId="{280E0A3D-60D0-4917-834B-3808DB35E71F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DB7F9C72-2211-4BDE-B704-8EF5064635BC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CO" dirty="0">
              <a:latin typeface="Montserrat" panose="00000500000000000000" pitchFamily="50" charset="0"/>
            </a:rPr>
            <a:t>Efectores diferenciados contacto con microorganismo asociado a células, quedan activados para ejercer función de eliminación.</a:t>
          </a:r>
        </a:p>
      </dgm:t>
    </dgm:pt>
    <dgm:pt modelId="{7A662C5A-4F70-4B94-800E-324A29CCED97}" type="parTrans" cxnId="{F1B4B881-3E93-4C3E-BF45-17FEC2D84F5A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004B6185-528F-4A8D-A7C5-FD28FE8A3A78}" type="sibTrans" cxnId="{F1B4B881-3E93-4C3E-BF45-17FEC2D84F5A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445CDE27-0B09-4126-9B42-9770A46455F7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LT CD4+ cooperadores, IFN gamma (potente activador de macrófagos), función sinérgica de eliminación.</a:t>
          </a:r>
        </a:p>
      </dgm:t>
    </dgm:pt>
    <dgm:pt modelId="{ED5AF01B-4CDB-4818-8D4E-CA85D4A97D7A}" type="parTrans" cxnId="{5E6A216E-7BE0-4EB9-8643-6F31782E2ECF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7E1D1E79-367E-475A-83A0-AC3C0CBB2DE2}" type="sibTrans" cxnId="{5E6A216E-7BE0-4EB9-8643-6F31782E2ECF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D383837E-958A-44D3-8ADF-A88188A04170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CO" dirty="0">
              <a:latin typeface="Montserrat" panose="00000500000000000000" pitchFamily="50" charset="0"/>
            </a:rPr>
            <a:t>LT efectores CD4+, producción de CQs estimulan producción de IgE, activación de eosinófilos (eliminación parásitos).</a:t>
          </a:r>
        </a:p>
      </dgm:t>
    </dgm:pt>
    <dgm:pt modelId="{3FB2AE41-3825-4036-847B-E9668A84F07F}" type="parTrans" cxnId="{E304E6F2-1C87-46F0-9B2E-2D7FDE4D01D0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63CCE1CB-ABEE-451D-A616-D83DD45B8EFB}" type="sibTrans" cxnId="{E304E6F2-1C87-46F0-9B2E-2D7FDE4D01D0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BF4653A9-4F43-46DF-9DAE-D86B4AEF21E3}" type="pres">
      <dgm:prSet presAssocID="{334F10F5-7F0D-4F66-9B3F-0EF49CC3FFC0}" presName="diagram" presStyleCnt="0">
        <dgm:presLayoutVars>
          <dgm:dir/>
          <dgm:resizeHandles val="exact"/>
        </dgm:presLayoutVars>
      </dgm:prSet>
      <dgm:spPr/>
    </dgm:pt>
    <dgm:pt modelId="{EC6C9896-CFA1-45E8-9888-0ED5A6E97DC0}" type="pres">
      <dgm:prSet presAssocID="{FDCA3FDF-0C34-4515-BEBB-01559933EB76}" presName="node" presStyleLbl="node1" presStyleIdx="0" presStyleCnt="6">
        <dgm:presLayoutVars>
          <dgm:bulletEnabled val="1"/>
        </dgm:presLayoutVars>
      </dgm:prSet>
      <dgm:spPr/>
    </dgm:pt>
    <dgm:pt modelId="{2DFFC422-06D5-46AB-A16F-9828DBA5E76E}" type="pres">
      <dgm:prSet presAssocID="{F43B600E-0665-4D13-8393-533A0D964467}" presName="sibTrans" presStyleCnt="0"/>
      <dgm:spPr/>
    </dgm:pt>
    <dgm:pt modelId="{86D2CF03-0634-465B-881D-812B61CFEDCC}" type="pres">
      <dgm:prSet presAssocID="{2334E810-F3B2-4719-8CD7-E05E529982FA}" presName="node" presStyleLbl="node1" presStyleIdx="1" presStyleCnt="6">
        <dgm:presLayoutVars>
          <dgm:bulletEnabled val="1"/>
        </dgm:presLayoutVars>
      </dgm:prSet>
      <dgm:spPr/>
    </dgm:pt>
    <dgm:pt modelId="{C8A3EB49-3F0A-4AB3-88B2-37CA263BE1A7}" type="pres">
      <dgm:prSet presAssocID="{A3B93391-38D6-4F00-B263-3C5F449AA4AC}" presName="sibTrans" presStyleCnt="0"/>
      <dgm:spPr/>
    </dgm:pt>
    <dgm:pt modelId="{6A32E251-2AE0-424E-8388-2DFB0A034907}" type="pres">
      <dgm:prSet presAssocID="{E0D9821E-6F38-42EF-8488-E0A2B3D29BA8}" presName="node" presStyleLbl="node1" presStyleIdx="2" presStyleCnt="6">
        <dgm:presLayoutVars>
          <dgm:bulletEnabled val="1"/>
        </dgm:presLayoutVars>
      </dgm:prSet>
      <dgm:spPr/>
    </dgm:pt>
    <dgm:pt modelId="{2195BC07-05B5-47B3-9444-8FB2501AE8D4}" type="pres">
      <dgm:prSet presAssocID="{DE86C5A7-C28F-443D-B267-A2181717D4C7}" presName="sibTrans" presStyleCnt="0"/>
      <dgm:spPr/>
    </dgm:pt>
    <dgm:pt modelId="{66A8143C-8503-43F5-A881-1722FB02B947}" type="pres">
      <dgm:prSet presAssocID="{DB7F9C72-2211-4BDE-B704-8EF5064635BC}" presName="node" presStyleLbl="node1" presStyleIdx="3" presStyleCnt="6">
        <dgm:presLayoutVars>
          <dgm:bulletEnabled val="1"/>
        </dgm:presLayoutVars>
      </dgm:prSet>
      <dgm:spPr/>
    </dgm:pt>
    <dgm:pt modelId="{2A07D051-015C-4CAC-934C-9ADF3396DC2A}" type="pres">
      <dgm:prSet presAssocID="{004B6185-528F-4A8D-A7C5-FD28FE8A3A78}" presName="sibTrans" presStyleCnt="0"/>
      <dgm:spPr/>
    </dgm:pt>
    <dgm:pt modelId="{35B776C9-C60B-4964-B0CA-A9A05D063E29}" type="pres">
      <dgm:prSet presAssocID="{445CDE27-0B09-4126-9B42-9770A46455F7}" presName="node" presStyleLbl="node1" presStyleIdx="4" presStyleCnt="6">
        <dgm:presLayoutVars>
          <dgm:bulletEnabled val="1"/>
        </dgm:presLayoutVars>
      </dgm:prSet>
      <dgm:spPr/>
    </dgm:pt>
    <dgm:pt modelId="{9EE83D06-B485-466B-8AE7-D1AECFDAF0A1}" type="pres">
      <dgm:prSet presAssocID="{7E1D1E79-367E-475A-83A0-AC3C0CBB2DE2}" presName="sibTrans" presStyleCnt="0"/>
      <dgm:spPr/>
    </dgm:pt>
    <dgm:pt modelId="{C51657D9-5A69-408A-941F-433C1EC796F2}" type="pres">
      <dgm:prSet presAssocID="{D383837E-958A-44D3-8ADF-A88188A04170}" presName="node" presStyleLbl="node1" presStyleIdx="5" presStyleCnt="6">
        <dgm:presLayoutVars>
          <dgm:bulletEnabled val="1"/>
        </dgm:presLayoutVars>
      </dgm:prSet>
      <dgm:spPr/>
    </dgm:pt>
  </dgm:ptLst>
  <dgm:cxnLst>
    <dgm:cxn modelId="{40DA2E0D-7940-445C-8DF4-30B6001BD6FB}" type="presOf" srcId="{FDCA3FDF-0C34-4515-BEBB-01559933EB76}" destId="{EC6C9896-CFA1-45E8-9888-0ED5A6E97DC0}" srcOrd="0" destOrd="0" presId="urn:microsoft.com/office/officeart/2005/8/layout/default"/>
    <dgm:cxn modelId="{BC48BA2B-8DDB-4659-87BA-04E9088103ED}" type="presOf" srcId="{DB7F9C72-2211-4BDE-B704-8EF5064635BC}" destId="{66A8143C-8503-43F5-A881-1722FB02B947}" srcOrd="0" destOrd="0" presId="urn:microsoft.com/office/officeart/2005/8/layout/default"/>
    <dgm:cxn modelId="{1977D92B-EB25-46EF-AC8A-B62C735957F7}" type="presOf" srcId="{445CDE27-0B09-4126-9B42-9770A46455F7}" destId="{35B776C9-C60B-4964-B0CA-A9A05D063E29}" srcOrd="0" destOrd="0" presId="urn:microsoft.com/office/officeart/2005/8/layout/default"/>
    <dgm:cxn modelId="{51A10638-BE13-4878-B18F-9D479371F03C}" type="presOf" srcId="{D383837E-958A-44D3-8ADF-A88188A04170}" destId="{C51657D9-5A69-408A-941F-433C1EC796F2}" srcOrd="0" destOrd="0" presId="urn:microsoft.com/office/officeart/2005/8/layout/default"/>
    <dgm:cxn modelId="{280E0A3D-60D0-4917-834B-3808DB35E71F}" srcId="{334F10F5-7F0D-4F66-9B3F-0EF49CC3FFC0}" destId="{E0D9821E-6F38-42EF-8488-E0A2B3D29BA8}" srcOrd="2" destOrd="0" parTransId="{3CD0957A-02F7-4CD1-BFA7-12E72B32DAFF}" sibTransId="{DE86C5A7-C28F-443D-B267-A2181717D4C7}"/>
    <dgm:cxn modelId="{6F941363-9F70-430D-8088-57A3DDF2A153}" srcId="{334F10F5-7F0D-4F66-9B3F-0EF49CC3FFC0}" destId="{2334E810-F3B2-4719-8CD7-E05E529982FA}" srcOrd="1" destOrd="0" parTransId="{C201D886-8D1A-4A7F-A4C2-71A7B63B403B}" sibTransId="{A3B93391-38D6-4F00-B263-3C5F449AA4AC}"/>
    <dgm:cxn modelId="{EA08DD69-A682-4DD4-BC28-937BF49AF7FA}" type="presOf" srcId="{E0D9821E-6F38-42EF-8488-E0A2B3D29BA8}" destId="{6A32E251-2AE0-424E-8388-2DFB0A034907}" srcOrd="0" destOrd="0" presId="urn:microsoft.com/office/officeart/2005/8/layout/default"/>
    <dgm:cxn modelId="{6620534A-C8A9-4CF8-91E1-17B8FE5089E5}" type="presOf" srcId="{334F10F5-7F0D-4F66-9B3F-0EF49CC3FFC0}" destId="{BF4653A9-4F43-46DF-9DAE-D86B4AEF21E3}" srcOrd="0" destOrd="0" presId="urn:microsoft.com/office/officeart/2005/8/layout/default"/>
    <dgm:cxn modelId="{5E6A216E-7BE0-4EB9-8643-6F31782E2ECF}" srcId="{334F10F5-7F0D-4F66-9B3F-0EF49CC3FFC0}" destId="{445CDE27-0B09-4126-9B42-9770A46455F7}" srcOrd="4" destOrd="0" parTransId="{ED5AF01B-4CDB-4818-8D4E-CA85D4A97D7A}" sibTransId="{7E1D1E79-367E-475A-83A0-AC3C0CBB2DE2}"/>
    <dgm:cxn modelId="{F1B4B881-3E93-4C3E-BF45-17FEC2D84F5A}" srcId="{334F10F5-7F0D-4F66-9B3F-0EF49CC3FFC0}" destId="{DB7F9C72-2211-4BDE-B704-8EF5064635BC}" srcOrd="3" destOrd="0" parTransId="{7A662C5A-4F70-4B94-800E-324A29CCED97}" sibTransId="{004B6185-528F-4A8D-A7C5-FD28FE8A3A78}"/>
    <dgm:cxn modelId="{88D77ADD-5E78-4225-B063-D5B64CB2EFCF}" type="presOf" srcId="{2334E810-F3B2-4719-8CD7-E05E529982FA}" destId="{86D2CF03-0634-465B-881D-812B61CFEDCC}" srcOrd="0" destOrd="0" presId="urn:microsoft.com/office/officeart/2005/8/layout/default"/>
    <dgm:cxn modelId="{B947ABEE-B506-4BDD-8402-08BB499804DF}" srcId="{334F10F5-7F0D-4F66-9B3F-0EF49CC3FFC0}" destId="{FDCA3FDF-0C34-4515-BEBB-01559933EB76}" srcOrd="0" destOrd="0" parTransId="{C892CE36-36AF-406D-B779-B8C1E51838E4}" sibTransId="{F43B600E-0665-4D13-8393-533A0D964467}"/>
    <dgm:cxn modelId="{E304E6F2-1C87-46F0-9B2E-2D7FDE4D01D0}" srcId="{334F10F5-7F0D-4F66-9B3F-0EF49CC3FFC0}" destId="{D383837E-958A-44D3-8ADF-A88188A04170}" srcOrd="5" destOrd="0" parTransId="{3FB2AE41-3825-4036-847B-E9668A84F07F}" sibTransId="{63CCE1CB-ABEE-451D-A616-D83DD45B8EFB}"/>
    <dgm:cxn modelId="{5A83D63F-4720-41A2-BCCF-CF06284EBDC0}" type="presParOf" srcId="{BF4653A9-4F43-46DF-9DAE-D86B4AEF21E3}" destId="{EC6C9896-CFA1-45E8-9888-0ED5A6E97DC0}" srcOrd="0" destOrd="0" presId="urn:microsoft.com/office/officeart/2005/8/layout/default"/>
    <dgm:cxn modelId="{4558B4B8-838E-4ACB-B355-732188BCA8D1}" type="presParOf" srcId="{BF4653A9-4F43-46DF-9DAE-D86B4AEF21E3}" destId="{2DFFC422-06D5-46AB-A16F-9828DBA5E76E}" srcOrd="1" destOrd="0" presId="urn:microsoft.com/office/officeart/2005/8/layout/default"/>
    <dgm:cxn modelId="{26E7B2A6-57E5-4B01-BCD9-17A71164FE53}" type="presParOf" srcId="{BF4653A9-4F43-46DF-9DAE-D86B4AEF21E3}" destId="{86D2CF03-0634-465B-881D-812B61CFEDCC}" srcOrd="2" destOrd="0" presId="urn:microsoft.com/office/officeart/2005/8/layout/default"/>
    <dgm:cxn modelId="{C6B89614-A2F5-40D7-8A6C-B5C609C1273C}" type="presParOf" srcId="{BF4653A9-4F43-46DF-9DAE-D86B4AEF21E3}" destId="{C8A3EB49-3F0A-4AB3-88B2-37CA263BE1A7}" srcOrd="3" destOrd="0" presId="urn:microsoft.com/office/officeart/2005/8/layout/default"/>
    <dgm:cxn modelId="{5656BB7D-5495-49E6-BFA5-2352A0E152E5}" type="presParOf" srcId="{BF4653A9-4F43-46DF-9DAE-D86B4AEF21E3}" destId="{6A32E251-2AE0-424E-8388-2DFB0A034907}" srcOrd="4" destOrd="0" presId="urn:microsoft.com/office/officeart/2005/8/layout/default"/>
    <dgm:cxn modelId="{4FF87B0C-85C6-4099-A1D0-55255A781ACF}" type="presParOf" srcId="{BF4653A9-4F43-46DF-9DAE-D86B4AEF21E3}" destId="{2195BC07-05B5-47B3-9444-8FB2501AE8D4}" srcOrd="5" destOrd="0" presId="urn:microsoft.com/office/officeart/2005/8/layout/default"/>
    <dgm:cxn modelId="{857F4093-8F0D-49AE-98B5-A24435E44EAF}" type="presParOf" srcId="{BF4653A9-4F43-46DF-9DAE-D86B4AEF21E3}" destId="{66A8143C-8503-43F5-A881-1722FB02B947}" srcOrd="6" destOrd="0" presId="urn:microsoft.com/office/officeart/2005/8/layout/default"/>
    <dgm:cxn modelId="{5F96A99F-02CE-456F-AC0C-DF547B56E38A}" type="presParOf" srcId="{BF4653A9-4F43-46DF-9DAE-D86B4AEF21E3}" destId="{2A07D051-015C-4CAC-934C-9ADF3396DC2A}" srcOrd="7" destOrd="0" presId="urn:microsoft.com/office/officeart/2005/8/layout/default"/>
    <dgm:cxn modelId="{2C224AA6-20CB-4BC9-A2A9-21BD393C4C50}" type="presParOf" srcId="{BF4653A9-4F43-46DF-9DAE-D86B4AEF21E3}" destId="{35B776C9-C60B-4964-B0CA-A9A05D063E29}" srcOrd="8" destOrd="0" presId="urn:microsoft.com/office/officeart/2005/8/layout/default"/>
    <dgm:cxn modelId="{AF9B6F73-FE47-4B7B-9EA3-D84E39B2CBD9}" type="presParOf" srcId="{BF4653A9-4F43-46DF-9DAE-D86B4AEF21E3}" destId="{9EE83D06-B485-466B-8AE7-D1AECFDAF0A1}" srcOrd="9" destOrd="0" presId="urn:microsoft.com/office/officeart/2005/8/layout/default"/>
    <dgm:cxn modelId="{4D3CEB0D-D348-467C-9478-7E2DC2F31BCF}" type="presParOf" srcId="{BF4653A9-4F43-46DF-9DAE-D86B4AEF21E3}" destId="{C51657D9-5A69-408A-941F-433C1EC796F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637D085-1CA9-44C7-9DB9-D4B3945E7AC8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A3178334-7D89-4584-A8AD-45C972E4B190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LT CD8+ proliferan y se diferencian en LT citotóxicos.</a:t>
          </a:r>
        </a:p>
      </dgm:t>
    </dgm:pt>
    <dgm:pt modelId="{8EB9C264-1EB7-43E0-AFBB-04A9B59685DB}" type="parTrans" cxnId="{A760645B-82C8-476F-BE46-A05406F31CC8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CAA245DE-FBFC-4794-BCCA-24215010A005}" type="sibTrans" cxnId="{A760645B-82C8-476F-BE46-A05406F31CC8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B72641B4-2190-49EA-BE9C-62A9F7924EEF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Destrucción celular de aquellas con microorganismos en el interior de su citoplasma.</a:t>
          </a:r>
        </a:p>
      </dgm:t>
    </dgm:pt>
    <dgm:pt modelId="{37B87244-88E9-427D-BFF6-F677433850AC}" type="parTrans" cxnId="{E5FCFD94-9957-4989-89C6-D1C08999844F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8865F11B-F9EC-4D1B-87E0-0A39CF8A2D4B}" type="sibTrans" cxnId="{E5FCFD94-9957-4989-89C6-D1C08999844F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C057AF5F-647E-4115-A38C-9B6A502D1716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Virus, bacterias que escaparon de vesículas fagocíticas (fuera del alcance de la maquinaria fagocítica).</a:t>
          </a:r>
        </a:p>
      </dgm:t>
    </dgm:pt>
    <dgm:pt modelId="{991EDB43-A67D-4807-B2AC-1097B28E7704}" type="parTrans" cxnId="{EFC785DA-8DAF-48E9-A3EE-CD20E7400511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B419C09F-C3A5-4EDD-9134-D1263377974F}" type="sibTrans" cxnId="{EFC785DA-8DAF-48E9-A3EE-CD20E7400511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5C983EC7-3FB8-457A-A3F6-E0E976CF904D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Desaparición de células infectadas, LTC eliminan los reservorios de infección.</a:t>
          </a:r>
        </a:p>
      </dgm:t>
    </dgm:pt>
    <dgm:pt modelId="{F97D612E-7BC0-409B-9D4A-6B830FC5AA5C}" type="parTrans" cxnId="{0EE8F316-630B-48B0-9A7B-6BC77F79C3E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4631452C-49E1-4164-B33A-671B62A5AAF9}" type="sibTrans" cxnId="{0EE8F316-630B-48B0-9A7B-6BC77F79C3E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827BC699-45BB-4367-97EB-E70E9824382F}" type="pres">
      <dgm:prSet presAssocID="{7637D085-1CA9-44C7-9DB9-D4B3945E7AC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CAF123C-F6F3-4733-B5C4-8772C4F8B3CE}" type="pres">
      <dgm:prSet presAssocID="{A3178334-7D89-4584-A8AD-45C972E4B190}" presName="hierRoot1" presStyleCnt="0">
        <dgm:presLayoutVars>
          <dgm:hierBranch val="init"/>
        </dgm:presLayoutVars>
      </dgm:prSet>
      <dgm:spPr/>
    </dgm:pt>
    <dgm:pt modelId="{93239921-A0FC-4922-9FE8-011990F0A404}" type="pres">
      <dgm:prSet presAssocID="{A3178334-7D89-4584-A8AD-45C972E4B190}" presName="rootComposite1" presStyleCnt="0"/>
      <dgm:spPr/>
    </dgm:pt>
    <dgm:pt modelId="{D2D032FB-03EC-44D0-861A-129427C0A6A6}" type="pres">
      <dgm:prSet presAssocID="{A3178334-7D89-4584-A8AD-45C972E4B190}" presName="rootText1" presStyleLbl="node0" presStyleIdx="0" presStyleCnt="4" custLinFactNeighborX="0">
        <dgm:presLayoutVars>
          <dgm:chPref val="3"/>
        </dgm:presLayoutVars>
      </dgm:prSet>
      <dgm:spPr/>
    </dgm:pt>
    <dgm:pt modelId="{213ADCA4-7EF3-405B-8EA7-F17647D5E969}" type="pres">
      <dgm:prSet presAssocID="{A3178334-7D89-4584-A8AD-45C972E4B190}" presName="rootConnector1" presStyleLbl="node1" presStyleIdx="0" presStyleCnt="0"/>
      <dgm:spPr/>
    </dgm:pt>
    <dgm:pt modelId="{C2A4862A-279F-4EAE-A7E1-0137B4F78EAE}" type="pres">
      <dgm:prSet presAssocID="{A3178334-7D89-4584-A8AD-45C972E4B190}" presName="hierChild2" presStyleCnt="0"/>
      <dgm:spPr/>
    </dgm:pt>
    <dgm:pt modelId="{853FE3C0-6D1D-476D-86EF-7348DF34B1F7}" type="pres">
      <dgm:prSet presAssocID="{A3178334-7D89-4584-A8AD-45C972E4B190}" presName="hierChild3" presStyleCnt="0"/>
      <dgm:spPr/>
    </dgm:pt>
    <dgm:pt modelId="{6E657DCC-B2FE-4F90-B8EC-89696A460AE5}" type="pres">
      <dgm:prSet presAssocID="{B72641B4-2190-49EA-BE9C-62A9F7924EEF}" presName="hierRoot1" presStyleCnt="0">
        <dgm:presLayoutVars>
          <dgm:hierBranch val="init"/>
        </dgm:presLayoutVars>
      </dgm:prSet>
      <dgm:spPr/>
    </dgm:pt>
    <dgm:pt modelId="{175F4AAF-1E11-42F0-A150-53A3C9C22138}" type="pres">
      <dgm:prSet presAssocID="{B72641B4-2190-49EA-BE9C-62A9F7924EEF}" presName="rootComposite1" presStyleCnt="0"/>
      <dgm:spPr/>
    </dgm:pt>
    <dgm:pt modelId="{5E2C26D3-C0B0-4C62-ADAC-73545A6E7A35}" type="pres">
      <dgm:prSet presAssocID="{B72641B4-2190-49EA-BE9C-62A9F7924EEF}" presName="rootText1" presStyleLbl="node0" presStyleIdx="1" presStyleCnt="4">
        <dgm:presLayoutVars>
          <dgm:chPref val="3"/>
        </dgm:presLayoutVars>
      </dgm:prSet>
      <dgm:spPr/>
    </dgm:pt>
    <dgm:pt modelId="{B0A0CA49-4930-4A02-8BB3-D9E7C513E6E0}" type="pres">
      <dgm:prSet presAssocID="{B72641B4-2190-49EA-BE9C-62A9F7924EEF}" presName="rootConnector1" presStyleLbl="node1" presStyleIdx="0" presStyleCnt="0"/>
      <dgm:spPr/>
    </dgm:pt>
    <dgm:pt modelId="{DDA0B938-E528-4313-AA07-324F9BC9A72B}" type="pres">
      <dgm:prSet presAssocID="{B72641B4-2190-49EA-BE9C-62A9F7924EEF}" presName="hierChild2" presStyleCnt="0"/>
      <dgm:spPr/>
    </dgm:pt>
    <dgm:pt modelId="{E57F1A48-DC5A-4BEE-91EF-6783B6B5C166}" type="pres">
      <dgm:prSet presAssocID="{B72641B4-2190-49EA-BE9C-62A9F7924EEF}" presName="hierChild3" presStyleCnt="0"/>
      <dgm:spPr/>
    </dgm:pt>
    <dgm:pt modelId="{31694930-A2CA-4DCB-A2A1-E03E97504B8A}" type="pres">
      <dgm:prSet presAssocID="{C057AF5F-647E-4115-A38C-9B6A502D1716}" presName="hierRoot1" presStyleCnt="0">
        <dgm:presLayoutVars>
          <dgm:hierBranch val="init"/>
        </dgm:presLayoutVars>
      </dgm:prSet>
      <dgm:spPr/>
    </dgm:pt>
    <dgm:pt modelId="{FAA6654C-DDD2-4D64-AE57-464E573B708E}" type="pres">
      <dgm:prSet presAssocID="{C057AF5F-647E-4115-A38C-9B6A502D1716}" presName="rootComposite1" presStyleCnt="0"/>
      <dgm:spPr/>
    </dgm:pt>
    <dgm:pt modelId="{773FE279-DFEE-419C-ADB9-4FA74E5D04EE}" type="pres">
      <dgm:prSet presAssocID="{C057AF5F-647E-4115-A38C-9B6A502D1716}" presName="rootText1" presStyleLbl="node0" presStyleIdx="2" presStyleCnt="4">
        <dgm:presLayoutVars>
          <dgm:chPref val="3"/>
        </dgm:presLayoutVars>
      </dgm:prSet>
      <dgm:spPr/>
    </dgm:pt>
    <dgm:pt modelId="{4125A084-C0A6-4092-8A2D-0F0826B5EC32}" type="pres">
      <dgm:prSet presAssocID="{C057AF5F-647E-4115-A38C-9B6A502D1716}" presName="rootConnector1" presStyleLbl="node1" presStyleIdx="0" presStyleCnt="0"/>
      <dgm:spPr/>
    </dgm:pt>
    <dgm:pt modelId="{7D00FD53-40F8-4FD8-A822-CD966CA9357A}" type="pres">
      <dgm:prSet presAssocID="{C057AF5F-647E-4115-A38C-9B6A502D1716}" presName="hierChild2" presStyleCnt="0"/>
      <dgm:spPr/>
    </dgm:pt>
    <dgm:pt modelId="{C4055299-2CCA-4EB7-A3AE-0B3FCD8C35ED}" type="pres">
      <dgm:prSet presAssocID="{C057AF5F-647E-4115-A38C-9B6A502D1716}" presName="hierChild3" presStyleCnt="0"/>
      <dgm:spPr/>
    </dgm:pt>
    <dgm:pt modelId="{1E55CA95-735C-4F7D-8713-0EA9C9125673}" type="pres">
      <dgm:prSet presAssocID="{5C983EC7-3FB8-457A-A3F6-E0E976CF904D}" presName="hierRoot1" presStyleCnt="0">
        <dgm:presLayoutVars>
          <dgm:hierBranch val="init"/>
        </dgm:presLayoutVars>
      </dgm:prSet>
      <dgm:spPr/>
    </dgm:pt>
    <dgm:pt modelId="{EE830B74-40C6-4748-A874-9990D10F41CB}" type="pres">
      <dgm:prSet presAssocID="{5C983EC7-3FB8-457A-A3F6-E0E976CF904D}" presName="rootComposite1" presStyleCnt="0"/>
      <dgm:spPr/>
    </dgm:pt>
    <dgm:pt modelId="{68DC7D3C-F91C-4759-945A-7E21B2DC354F}" type="pres">
      <dgm:prSet presAssocID="{5C983EC7-3FB8-457A-A3F6-E0E976CF904D}" presName="rootText1" presStyleLbl="node0" presStyleIdx="3" presStyleCnt="4">
        <dgm:presLayoutVars>
          <dgm:chPref val="3"/>
        </dgm:presLayoutVars>
      </dgm:prSet>
      <dgm:spPr/>
    </dgm:pt>
    <dgm:pt modelId="{92484D76-D552-46FB-97D0-9E3B5EB9B248}" type="pres">
      <dgm:prSet presAssocID="{5C983EC7-3FB8-457A-A3F6-E0E976CF904D}" presName="rootConnector1" presStyleLbl="node1" presStyleIdx="0" presStyleCnt="0"/>
      <dgm:spPr/>
    </dgm:pt>
    <dgm:pt modelId="{0B4A1865-6EE4-4399-9B3D-A30B23EEB15E}" type="pres">
      <dgm:prSet presAssocID="{5C983EC7-3FB8-457A-A3F6-E0E976CF904D}" presName="hierChild2" presStyleCnt="0"/>
      <dgm:spPr/>
    </dgm:pt>
    <dgm:pt modelId="{A4D541A1-0A84-4AB6-A3B3-687052507A8D}" type="pres">
      <dgm:prSet presAssocID="{5C983EC7-3FB8-457A-A3F6-E0E976CF904D}" presName="hierChild3" presStyleCnt="0"/>
      <dgm:spPr/>
    </dgm:pt>
  </dgm:ptLst>
  <dgm:cxnLst>
    <dgm:cxn modelId="{0EE8F316-630B-48B0-9A7B-6BC77F79C3E6}" srcId="{7637D085-1CA9-44C7-9DB9-D4B3945E7AC8}" destId="{5C983EC7-3FB8-457A-A3F6-E0E976CF904D}" srcOrd="3" destOrd="0" parTransId="{F97D612E-7BC0-409B-9D4A-6B830FC5AA5C}" sibTransId="{4631452C-49E1-4164-B33A-671B62A5AAF9}"/>
    <dgm:cxn modelId="{66F18C1B-9BFA-4AC2-A3AC-6ED5CE149CEE}" type="presOf" srcId="{5C983EC7-3FB8-457A-A3F6-E0E976CF904D}" destId="{92484D76-D552-46FB-97D0-9E3B5EB9B248}" srcOrd="1" destOrd="0" presId="urn:microsoft.com/office/officeart/2009/3/layout/HorizontalOrganizationChart"/>
    <dgm:cxn modelId="{A760645B-82C8-476F-BE46-A05406F31CC8}" srcId="{7637D085-1CA9-44C7-9DB9-D4B3945E7AC8}" destId="{A3178334-7D89-4584-A8AD-45C972E4B190}" srcOrd="0" destOrd="0" parTransId="{8EB9C264-1EB7-43E0-AFBB-04A9B59685DB}" sibTransId="{CAA245DE-FBFC-4794-BCCA-24215010A005}"/>
    <dgm:cxn modelId="{8FC6E542-9545-43E6-9999-915DC7FD1AF0}" type="presOf" srcId="{B72641B4-2190-49EA-BE9C-62A9F7924EEF}" destId="{B0A0CA49-4930-4A02-8BB3-D9E7C513E6E0}" srcOrd="1" destOrd="0" presId="urn:microsoft.com/office/officeart/2009/3/layout/HorizontalOrganizationChart"/>
    <dgm:cxn modelId="{2DB65A87-379E-49F3-A5B3-D6437CEE862A}" type="presOf" srcId="{7637D085-1CA9-44C7-9DB9-D4B3945E7AC8}" destId="{827BC699-45BB-4367-97EB-E70E9824382F}" srcOrd="0" destOrd="0" presId="urn:microsoft.com/office/officeart/2009/3/layout/HorizontalOrganizationChart"/>
    <dgm:cxn modelId="{DE7AF291-F317-4D7E-86D6-7F3744BD19A7}" type="presOf" srcId="{A3178334-7D89-4584-A8AD-45C972E4B190}" destId="{213ADCA4-7EF3-405B-8EA7-F17647D5E969}" srcOrd="1" destOrd="0" presId="urn:microsoft.com/office/officeart/2009/3/layout/HorizontalOrganizationChart"/>
    <dgm:cxn modelId="{4BB01D92-1E0A-4FA9-BCAD-ED8F1D0ECCC9}" type="presOf" srcId="{A3178334-7D89-4584-A8AD-45C972E4B190}" destId="{D2D032FB-03EC-44D0-861A-129427C0A6A6}" srcOrd="0" destOrd="0" presId="urn:microsoft.com/office/officeart/2009/3/layout/HorizontalOrganizationChart"/>
    <dgm:cxn modelId="{E5FCFD94-9957-4989-89C6-D1C08999844F}" srcId="{7637D085-1CA9-44C7-9DB9-D4B3945E7AC8}" destId="{B72641B4-2190-49EA-BE9C-62A9F7924EEF}" srcOrd="1" destOrd="0" parTransId="{37B87244-88E9-427D-BFF6-F677433850AC}" sibTransId="{8865F11B-F9EC-4D1B-87E0-0A39CF8A2D4B}"/>
    <dgm:cxn modelId="{65749695-0911-4C13-9083-30DA0017DE7A}" type="presOf" srcId="{B72641B4-2190-49EA-BE9C-62A9F7924EEF}" destId="{5E2C26D3-C0B0-4C62-ADAC-73545A6E7A35}" srcOrd="0" destOrd="0" presId="urn:microsoft.com/office/officeart/2009/3/layout/HorizontalOrganizationChart"/>
    <dgm:cxn modelId="{6C168ABA-449D-4300-8CD8-9C4C801F7449}" type="presOf" srcId="{5C983EC7-3FB8-457A-A3F6-E0E976CF904D}" destId="{68DC7D3C-F91C-4759-945A-7E21B2DC354F}" srcOrd="0" destOrd="0" presId="urn:microsoft.com/office/officeart/2009/3/layout/HorizontalOrganizationChart"/>
    <dgm:cxn modelId="{184E59D9-B881-4178-9751-E4C349A512D2}" type="presOf" srcId="{C057AF5F-647E-4115-A38C-9B6A502D1716}" destId="{4125A084-C0A6-4092-8A2D-0F0826B5EC32}" srcOrd="1" destOrd="0" presId="urn:microsoft.com/office/officeart/2009/3/layout/HorizontalOrganizationChart"/>
    <dgm:cxn modelId="{EFC785DA-8DAF-48E9-A3EE-CD20E7400511}" srcId="{7637D085-1CA9-44C7-9DB9-D4B3945E7AC8}" destId="{C057AF5F-647E-4115-A38C-9B6A502D1716}" srcOrd="2" destOrd="0" parTransId="{991EDB43-A67D-4807-B2AC-1097B28E7704}" sibTransId="{B419C09F-C3A5-4EDD-9134-D1263377974F}"/>
    <dgm:cxn modelId="{FC501EFF-1426-4BFD-B583-8B6B947A1426}" type="presOf" srcId="{C057AF5F-647E-4115-A38C-9B6A502D1716}" destId="{773FE279-DFEE-419C-ADB9-4FA74E5D04EE}" srcOrd="0" destOrd="0" presId="urn:microsoft.com/office/officeart/2009/3/layout/HorizontalOrganizationChart"/>
    <dgm:cxn modelId="{5493E60E-2C04-4B4C-B74A-7AF75802386B}" type="presParOf" srcId="{827BC699-45BB-4367-97EB-E70E9824382F}" destId="{BCAF123C-F6F3-4733-B5C4-8772C4F8B3CE}" srcOrd="0" destOrd="0" presId="urn:microsoft.com/office/officeart/2009/3/layout/HorizontalOrganizationChart"/>
    <dgm:cxn modelId="{552A025B-2107-48D4-9F54-3B536B39AFF5}" type="presParOf" srcId="{BCAF123C-F6F3-4733-B5C4-8772C4F8B3CE}" destId="{93239921-A0FC-4922-9FE8-011990F0A404}" srcOrd="0" destOrd="0" presId="urn:microsoft.com/office/officeart/2009/3/layout/HorizontalOrganizationChart"/>
    <dgm:cxn modelId="{1D8B62F2-0BF7-4EE9-AFA8-AFAEA73F469F}" type="presParOf" srcId="{93239921-A0FC-4922-9FE8-011990F0A404}" destId="{D2D032FB-03EC-44D0-861A-129427C0A6A6}" srcOrd="0" destOrd="0" presId="urn:microsoft.com/office/officeart/2009/3/layout/HorizontalOrganizationChart"/>
    <dgm:cxn modelId="{88DD406B-D589-42D3-9F47-00287A7607B9}" type="presParOf" srcId="{93239921-A0FC-4922-9FE8-011990F0A404}" destId="{213ADCA4-7EF3-405B-8EA7-F17647D5E969}" srcOrd="1" destOrd="0" presId="urn:microsoft.com/office/officeart/2009/3/layout/HorizontalOrganizationChart"/>
    <dgm:cxn modelId="{E5FF64BB-0E93-4BF8-B847-262916BF658F}" type="presParOf" srcId="{BCAF123C-F6F3-4733-B5C4-8772C4F8B3CE}" destId="{C2A4862A-279F-4EAE-A7E1-0137B4F78EAE}" srcOrd="1" destOrd="0" presId="urn:microsoft.com/office/officeart/2009/3/layout/HorizontalOrganizationChart"/>
    <dgm:cxn modelId="{1470A9C2-77C8-416E-A699-9948D50956C5}" type="presParOf" srcId="{BCAF123C-F6F3-4733-B5C4-8772C4F8B3CE}" destId="{853FE3C0-6D1D-476D-86EF-7348DF34B1F7}" srcOrd="2" destOrd="0" presId="urn:microsoft.com/office/officeart/2009/3/layout/HorizontalOrganizationChart"/>
    <dgm:cxn modelId="{902A9B3E-A1ED-4ED2-8894-253D1033B19C}" type="presParOf" srcId="{827BC699-45BB-4367-97EB-E70E9824382F}" destId="{6E657DCC-B2FE-4F90-B8EC-89696A460AE5}" srcOrd="1" destOrd="0" presId="urn:microsoft.com/office/officeart/2009/3/layout/HorizontalOrganizationChart"/>
    <dgm:cxn modelId="{B159E410-0DEB-4059-94DC-D99B7022C6CD}" type="presParOf" srcId="{6E657DCC-B2FE-4F90-B8EC-89696A460AE5}" destId="{175F4AAF-1E11-42F0-A150-53A3C9C22138}" srcOrd="0" destOrd="0" presId="urn:microsoft.com/office/officeart/2009/3/layout/HorizontalOrganizationChart"/>
    <dgm:cxn modelId="{ABEDD4F6-3310-4008-AA58-D88143BBD5D9}" type="presParOf" srcId="{175F4AAF-1E11-42F0-A150-53A3C9C22138}" destId="{5E2C26D3-C0B0-4C62-ADAC-73545A6E7A35}" srcOrd="0" destOrd="0" presId="urn:microsoft.com/office/officeart/2009/3/layout/HorizontalOrganizationChart"/>
    <dgm:cxn modelId="{39745AE3-0EF5-44BA-B787-70AA11D685C7}" type="presParOf" srcId="{175F4AAF-1E11-42F0-A150-53A3C9C22138}" destId="{B0A0CA49-4930-4A02-8BB3-D9E7C513E6E0}" srcOrd="1" destOrd="0" presId="urn:microsoft.com/office/officeart/2009/3/layout/HorizontalOrganizationChart"/>
    <dgm:cxn modelId="{19E9A28E-EEC2-4C2D-A439-499BC8B5845B}" type="presParOf" srcId="{6E657DCC-B2FE-4F90-B8EC-89696A460AE5}" destId="{DDA0B938-E528-4313-AA07-324F9BC9A72B}" srcOrd="1" destOrd="0" presId="urn:microsoft.com/office/officeart/2009/3/layout/HorizontalOrganizationChart"/>
    <dgm:cxn modelId="{21223AA0-E94A-486C-9F55-68D65E903F01}" type="presParOf" srcId="{6E657DCC-B2FE-4F90-B8EC-89696A460AE5}" destId="{E57F1A48-DC5A-4BEE-91EF-6783B6B5C166}" srcOrd="2" destOrd="0" presId="urn:microsoft.com/office/officeart/2009/3/layout/HorizontalOrganizationChart"/>
    <dgm:cxn modelId="{BEE0F3F8-F614-45A5-8A68-33116B341595}" type="presParOf" srcId="{827BC699-45BB-4367-97EB-E70E9824382F}" destId="{31694930-A2CA-4DCB-A2A1-E03E97504B8A}" srcOrd="2" destOrd="0" presId="urn:microsoft.com/office/officeart/2009/3/layout/HorizontalOrganizationChart"/>
    <dgm:cxn modelId="{60813435-E551-4899-8A74-32EA407F09ED}" type="presParOf" srcId="{31694930-A2CA-4DCB-A2A1-E03E97504B8A}" destId="{FAA6654C-DDD2-4D64-AE57-464E573B708E}" srcOrd="0" destOrd="0" presId="urn:microsoft.com/office/officeart/2009/3/layout/HorizontalOrganizationChart"/>
    <dgm:cxn modelId="{51A0312A-9978-481B-BB01-A1B402BFEF55}" type="presParOf" srcId="{FAA6654C-DDD2-4D64-AE57-464E573B708E}" destId="{773FE279-DFEE-419C-ADB9-4FA74E5D04EE}" srcOrd="0" destOrd="0" presId="urn:microsoft.com/office/officeart/2009/3/layout/HorizontalOrganizationChart"/>
    <dgm:cxn modelId="{34739CF8-7EA0-4D04-A4C9-81876978C694}" type="presParOf" srcId="{FAA6654C-DDD2-4D64-AE57-464E573B708E}" destId="{4125A084-C0A6-4092-8A2D-0F0826B5EC32}" srcOrd="1" destOrd="0" presId="urn:microsoft.com/office/officeart/2009/3/layout/HorizontalOrganizationChart"/>
    <dgm:cxn modelId="{3AC4B476-21DC-4F55-8976-50F4A81EFEC9}" type="presParOf" srcId="{31694930-A2CA-4DCB-A2A1-E03E97504B8A}" destId="{7D00FD53-40F8-4FD8-A822-CD966CA9357A}" srcOrd="1" destOrd="0" presId="urn:microsoft.com/office/officeart/2009/3/layout/HorizontalOrganizationChart"/>
    <dgm:cxn modelId="{FC417468-4DF2-4B79-8D50-E0801397139F}" type="presParOf" srcId="{31694930-A2CA-4DCB-A2A1-E03E97504B8A}" destId="{C4055299-2CCA-4EB7-A3AE-0B3FCD8C35ED}" srcOrd="2" destOrd="0" presId="urn:microsoft.com/office/officeart/2009/3/layout/HorizontalOrganizationChart"/>
    <dgm:cxn modelId="{4639B574-E8F5-48D0-9CCD-CDC78CE61569}" type="presParOf" srcId="{827BC699-45BB-4367-97EB-E70E9824382F}" destId="{1E55CA95-735C-4F7D-8713-0EA9C9125673}" srcOrd="3" destOrd="0" presId="urn:microsoft.com/office/officeart/2009/3/layout/HorizontalOrganizationChart"/>
    <dgm:cxn modelId="{51971C42-4D23-4C04-8FDB-039085C733BF}" type="presParOf" srcId="{1E55CA95-735C-4F7D-8713-0EA9C9125673}" destId="{EE830B74-40C6-4748-A874-9990D10F41CB}" srcOrd="0" destOrd="0" presId="urn:microsoft.com/office/officeart/2009/3/layout/HorizontalOrganizationChart"/>
    <dgm:cxn modelId="{AEF38553-7E40-4E38-ABB4-1426E001B4E5}" type="presParOf" srcId="{EE830B74-40C6-4748-A874-9990D10F41CB}" destId="{68DC7D3C-F91C-4759-945A-7E21B2DC354F}" srcOrd="0" destOrd="0" presId="urn:microsoft.com/office/officeart/2009/3/layout/HorizontalOrganizationChart"/>
    <dgm:cxn modelId="{5CAC6475-2272-4A5C-BD6B-9420E453BDCD}" type="presParOf" srcId="{EE830B74-40C6-4748-A874-9990D10F41CB}" destId="{92484D76-D552-46FB-97D0-9E3B5EB9B248}" srcOrd="1" destOrd="0" presId="urn:microsoft.com/office/officeart/2009/3/layout/HorizontalOrganizationChart"/>
    <dgm:cxn modelId="{47BBCE99-604F-4C5E-9B6A-1385CDB562FA}" type="presParOf" srcId="{1E55CA95-735C-4F7D-8713-0EA9C9125673}" destId="{0B4A1865-6EE4-4399-9B3D-A30B23EEB15E}" srcOrd="1" destOrd="0" presId="urn:microsoft.com/office/officeart/2009/3/layout/HorizontalOrganizationChart"/>
    <dgm:cxn modelId="{AEAEB346-B6C1-47C1-ADAB-F801FE141395}" type="presParOf" srcId="{1E55CA95-735C-4F7D-8713-0EA9C9125673}" destId="{A4D541A1-0A84-4AB6-A3B3-687052507A8D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BBB25F0-2567-4B50-ACB0-9724D95AB6F7}" type="doc">
      <dgm:prSet loTypeId="urn:microsoft.com/office/officeart/2008/layout/HorizontalMultiLevelHierarchy" loCatId="hierarchy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s-CO"/>
        </a:p>
      </dgm:t>
    </dgm:pt>
    <dgm:pt modelId="{2E761CFB-44E1-4810-8DE5-18C85644C4FE}">
      <dgm:prSet phldrT="[Texto]"/>
      <dgm:spPr/>
      <dgm:t>
        <a:bodyPr/>
        <a:lstStyle/>
        <a:p>
          <a:r>
            <a:rPr lang="es-CO" dirty="0"/>
            <a:t>LT CD4+</a:t>
          </a:r>
        </a:p>
      </dgm:t>
    </dgm:pt>
    <dgm:pt modelId="{64CCAD03-2125-41CA-87F8-63C34FD93CA7}" type="parTrans" cxnId="{EAA7DD2C-AF9C-487C-9910-B7A17F10C489}">
      <dgm:prSet/>
      <dgm:spPr/>
      <dgm:t>
        <a:bodyPr/>
        <a:lstStyle/>
        <a:p>
          <a:endParaRPr lang="es-CO"/>
        </a:p>
      </dgm:t>
    </dgm:pt>
    <dgm:pt modelId="{9F5B165E-8A38-46AC-A9D4-18B999DEB940}" type="sibTrans" cxnId="{EAA7DD2C-AF9C-487C-9910-B7A17F10C489}">
      <dgm:prSet/>
      <dgm:spPr/>
      <dgm:t>
        <a:bodyPr/>
        <a:lstStyle/>
        <a:p>
          <a:endParaRPr lang="es-CO"/>
        </a:p>
      </dgm:t>
    </dgm:pt>
    <dgm:pt modelId="{7370BB6E-A8BD-41D8-B435-BA888989A2DC}">
      <dgm:prSet phldrT="[Texto]"/>
      <dgm:spPr/>
      <dgm:t>
        <a:bodyPr/>
        <a:lstStyle/>
        <a:p>
          <a:r>
            <a:rPr lang="es-CO" dirty="0"/>
            <a:t>Th1</a:t>
          </a:r>
        </a:p>
      </dgm:t>
    </dgm:pt>
    <dgm:pt modelId="{3BD32A12-F18A-4E1C-B971-231E938B62EC}" type="parTrans" cxnId="{B8099A37-3937-4960-BF6F-4552E2AA6E1F}">
      <dgm:prSet/>
      <dgm:spPr/>
      <dgm:t>
        <a:bodyPr/>
        <a:lstStyle/>
        <a:p>
          <a:endParaRPr lang="es-CO" dirty="0"/>
        </a:p>
      </dgm:t>
    </dgm:pt>
    <dgm:pt modelId="{5100E70C-C767-458A-8CBA-C55AD9E2FA65}" type="sibTrans" cxnId="{B8099A37-3937-4960-BF6F-4552E2AA6E1F}">
      <dgm:prSet/>
      <dgm:spPr/>
      <dgm:t>
        <a:bodyPr/>
        <a:lstStyle/>
        <a:p>
          <a:endParaRPr lang="es-CO"/>
        </a:p>
      </dgm:t>
    </dgm:pt>
    <dgm:pt modelId="{62733EEB-718B-4366-9473-AE6337137806}">
      <dgm:prSet phldrT="[Texto]"/>
      <dgm:spPr/>
      <dgm:t>
        <a:bodyPr/>
        <a:lstStyle/>
        <a:p>
          <a:r>
            <a:rPr lang="es-CO" dirty="0"/>
            <a:t>Th2</a:t>
          </a:r>
        </a:p>
      </dgm:t>
    </dgm:pt>
    <dgm:pt modelId="{B6C11783-8936-47C8-9C67-813586C2DFC8}" type="parTrans" cxnId="{0AC65B0F-7ECD-4771-8015-155B32970D5C}">
      <dgm:prSet/>
      <dgm:spPr/>
      <dgm:t>
        <a:bodyPr/>
        <a:lstStyle/>
        <a:p>
          <a:endParaRPr lang="es-CO" dirty="0"/>
        </a:p>
      </dgm:t>
    </dgm:pt>
    <dgm:pt modelId="{E7407ABB-E9CF-41F7-9D69-8129EA0315A0}" type="sibTrans" cxnId="{0AC65B0F-7ECD-4771-8015-155B32970D5C}">
      <dgm:prSet/>
      <dgm:spPr/>
      <dgm:t>
        <a:bodyPr/>
        <a:lstStyle/>
        <a:p>
          <a:endParaRPr lang="es-CO"/>
        </a:p>
      </dgm:t>
    </dgm:pt>
    <dgm:pt modelId="{49F39E65-F14A-42D1-9205-C82B9701D466}">
      <dgm:prSet phldrT="[Texto]"/>
      <dgm:spPr/>
      <dgm:t>
        <a:bodyPr/>
        <a:lstStyle/>
        <a:p>
          <a:r>
            <a:rPr lang="es-CO" dirty="0"/>
            <a:t>Th17</a:t>
          </a:r>
        </a:p>
      </dgm:t>
    </dgm:pt>
    <dgm:pt modelId="{E528A6CE-36A1-4381-80B8-B6D1160233DF}" type="parTrans" cxnId="{4788DBCC-3030-4346-8998-978874221DDF}">
      <dgm:prSet/>
      <dgm:spPr/>
      <dgm:t>
        <a:bodyPr/>
        <a:lstStyle/>
        <a:p>
          <a:endParaRPr lang="es-CO" dirty="0"/>
        </a:p>
      </dgm:t>
    </dgm:pt>
    <dgm:pt modelId="{A795C3D1-B916-407F-9D47-8BEC9504E001}" type="sibTrans" cxnId="{4788DBCC-3030-4346-8998-978874221DDF}">
      <dgm:prSet/>
      <dgm:spPr/>
      <dgm:t>
        <a:bodyPr/>
        <a:lstStyle/>
        <a:p>
          <a:endParaRPr lang="es-CO"/>
        </a:p>
      </dgm:t>
    </dgm:pt>
    <dgm:pt modelId="{7DD3A8D9-46E8-4300-B2D5-908C21286EA9}" type="pres">
      <dgm:prSet presAssocID="{CBBB25F0-2567-4B50-ACB0-9724D95AB6F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32CB17A-63EE-4945-B47F-372B1A09E4BD}" type="pres">
      <dgm:prSet presAssocID="{2E761CFB-44E1-4810-8DE5-18C85644C4FE}" presName="root1" presStyleCnt="0"/>
      <dgm:spPr/>
    </dgm:pt>
    <dgm:pt modelId="{A124B0E9-FC3C-479A-B0F0-613BF6478B59}" type="pres">
      <dgm:prSet presAssocID="{2E761CFB-44E1-4810-8DE5-18C85644C4FE}" presName="LevelOneTextNode" presStyleLbl="node0" presStyleIdx="0" presStyleCnt="1">
        <dgm:presLayoutVars>
          <dgm:chPref val="3"/>
        </dgm:presLayoutVars>
      </dgm:prSet>
      <dgm:spPr/>
    </dgm:pt>
    <dgm:pt modelId="{3251EC5E-A3B7-43AA-A6C8-6427574F7424}" type="pres">
      <dgm:prSet presAssocID="{2E761CFB-44E1-4810-8DE5-18C85644C4FE}" presName="level2hierChild" presStyleCnt="0"/>
      <dgm:spPr/>
    </dgm:pt>
    <dgm:pt modelId="{BA7AB45B-094E-439E-BEA2-49260AE38220}" type="pres">
      <dgm:prSet presAssocID="{3BD32A12-F18A-4E1C-B971-231E938B62EC}" presName="conn2-1" presStyleLbl="parChTrans1D2" presStyleIdx="0" presStyleCnt="3"/>
      <dgm:spPr/>
    </dgm:pt>
    <dgm:pt modelId="{A8B5ACE8-FEA3-4FE3-BF47-A2A6B2FC53BC}" type="pres">
      <dgm:prSet presAssocID="{3BD32A12-F18A-4E1C-B971-231E938B62EC}" presName="connTx" presStyleLbl="parChTrans1D2" presStyleIdx="0" presStyleCnt="3"/>
      <dgm:spPr/>
    </dgm:pt>
    <dgm:pt modelId="{539135DF-4A3B-4C90-91E0-150C37E8C273}" type="pres">
      <dgm:prSet presAssocID="{7370BB6E-A8BD-41D8-B435-BA888989A2DC}" presName="root2" presStyleCnt="0"/>
      <dgm:spPr/>
    </dgm:pt>
    <dgm:pt modelId="{682B8AAD-43A4-4683-A8D3-928E8845F3E9}" type="pres">
      <dgm:prSet presAssocID="{7370BB6E-A8BD-41D8-B435-BA888989A2DC}" presName="LevelTwoTextNode" presStyleLbl="node2" presStyleIdx="0" presStyleCnt="3">
        <dgm:presLayoutVars>
          <dgm:chPref val="3"/>
        </dgm:presLayoutVars>
      </dgm:prSet>
      <dgm:spPr/>
    </dgm:pt>
    <dgm:pt modelId="{5B52E555-1A85-44DB-AD81-077E41DF4419}" type="pres">
      <dgm:prSet presAssocID="{7370BB6E-A8BD-41D8-B435-BA888989A2DC}" presName="level3hierChild" presStyleCnt="0"/>
      <dgm:spPr/>
    </dgm:pt>
    <dgm:pt modelId="{C9CD0A72-293F-4C29-B141-92E6525BA51E}" type="pres">
      <dgm:prSet presAssocID="{B6C11783-8936-47C8-9C67-813586C2DFC8}" presName="conn2-1" presStyleLbl="parChTrans1D2" presStyleIdx="1" presStyleCnt="3"/>
      <dgm:spPr/>
    </dgm:pt>
    <dgm:pt modelId="{8FAC9B8F-0E65-4722-965B-DDCFCE8E1435}" type="pres">
      <dgm:prSet presAssocID="{B6C11783-8936-47C8-9C67-813586C2DFC8}" presName="connTx" presStyleLbl="parChTrans1D2" presStyleIdx="1" presStyleCnt="3"/>
      <dgm:spPr/>
    </dgm:pt>
    <dgm:pt modelId="{2837BAC2-1441-444E-82A3-2380E7F7556C}" type="pres">
      <dgm:prSet presAssocID="{62733EEB-718B-4366-9473-AE6337137806}" presName="root2" presStyleCnt="0"/>
      <dgm:spPr/>
    </dgm:pt>
    <dgm:pt modelId="{FE6C69F9-4618-462C-A487-A981B71EB63E}" type="pres">
      <dgm:prSet presAssocID="{62733EEB-718B-4366-9473-AE6337137806}" presName="LevelTwoTextNode" presStyleLbl="node2" presStyleIdx="1" presStyleCnt="3">
        <dgm:presLayoutVars>
          <dgm:chPref val="3"/>
        </dgm:presLayoutVars>
      </dgm:prSet>
      <dgm:spPr/>
    </dgm:pt>
    <dgm:pt modelId="{A48F00EF-DB08-4030-8635-73BBB25C5B11}" type="pres">
      <dgm:prSet presAssocID="{62733EEB-718B-4366-9473-AE6337137806}" presName="level3hierChild" presStyleCnt="0"/>
      <dgm:spPr/>
    </dgm:pt>
    <dgm:pt modelId="{B6A12267-8419-4351-B135-6B2808500566}" type="pres">
      <dgm:prSet presAssocID="{E528A6CE-36A1-4381-80B8-B6D1160233DF}" presName="conn2-1" presStyleLbl="parChTrans1D2" presStyleIdx="2" presStyleCnt="3"/>
      <dgm:spPr/>
    </dgm:pt>
    <dgm:pt modelId="{1ED2D974-6633-4BB1-B8D4-5C5424F40F22}" type="pres">
      <dgm:prSet presAssocID="{E528A6CE-36A1-4381-80B8-B6D1160233DF}" presName="connTx" presStyleLbl="parChTrans1D2" presStyleIdx="2" presStyleCnt="3"/>
      <dgm:spPr/>
    </dgm:pt>
    <dgm:pt modelId="{FA2B7518-C46E-48D4-9818-7879FCE11458}" type="pres">
      <dgm:prSet presAssocID="{49F39E65-F14A-42D1-9205-C82B9701D466}" presName="root2" presStyleCnt="0"/>
      <dgm:spPr/>
    </dgm:pt>
    <dgm:pt modelId="{B3A36DB2-9401-49B8-AF00-0A0344B209A3}" type="pres">
      <dgm:prSet presAssocID="{49F39E65-F14A-42D1-9205-C82B9701D466}" presName="LevelTwoTextNode" presStyleLbl="node2" presStyleIdx="2" presStyleCnt="3">
        <dgm:presLayoutVars>
          <dgm:chPref val="3"/>
        </dgm:presLayoutVars>
      </dgm:prSet>
      <dgm:spPr/>
    </dgm:pt>
    <dgm:pt modelId="{6DE2B387-7117-42FC-886B-E8A5B7959F76}" type="pres">
      <dgm:prSet presAssocID="{49F39E65-F14A-42D1-9205-C82B9701D466}" presName="level3hierChild" presStyleCnt="0"/>
      <dgm:spPr/>
    </dgm:pt>
  </dgm:ptLst>
  <dgm:cxnLst>
    <dgm:cxn modelId="{0AC65B0F-7ECD-4771-8015-155B32970D5C}" srcId="{2E761CFB-44E1-4810-8DE5-18C85644C4FE}" destId="{62733EEB-718B-4366-9473-AE6337137806}" srcOrd="1" destOrd="0" parTransId="{B6C11783-8936-47C8-9C67-813586C2DFC8}" sibTransId="{E7407ABB-E9CF-41F7-9D69-8129EA0315A0}"/>
    <dgm:cxn modelId="{EAA7DD2C-AF9C-487C-9910-B7A17F10C489}" srcId="{CBBB25F0-2567-4B50-ACB0-9724D95AB6F7}" destId="{2E761CFB-44E1-4810-8DE5-18C85644C4FE}" srcOrd="0" destOrd="0" parTransId="{64CCAD03-2125-41CA-87F8-63C34FD93CA7}" sibTransId="{9F5B165E-8A38-46AC-A9D4-18B999DEB940}"/>
    <dgm:cxn modelId="{D4C01D35-16FA-4E12-81E7-3FF361478BA5}" type="presOf" srcId="{B6C11783-8936-47C8-9C67-813586C2DFC8}" destId="{C9CD0A72-293F-4C29-B141-92E6525BA51E}" srcOrd="0" destOrd="0" presId="urn:microsoft.com/office/officeart/2008/layout/HorizontalMultiLevelHierarchy"/>
    <dgm:cxn modelId="{B8099A37-3937-4960-BF6F-4552E2AA6E1F}" srcId="{2E761CFB-44E1-4810-8DE5-18C85644C4FE}" destId="{7370BB6E-A8BD-41D8-B435-BA888989A2DC}" srcOrd="0" destOrd="0" parTransId="{3BD32A12-F18A-4E1C-B971-231E938B62EC}" sibTransId="{5100E70C-C767-458A-8CBA-C55AD9E2FA65}"/>
    <dgm:cxn modelId="{2FDD1060-24EB-4640-8182-81A02ADD3B95}" type="presOf" srcId="{3BD32A12-F18A-4E1C-B971-231E938B62EC}" destId="{BA7AB45B-094E-439E-BEA2-49260AE38220}" srcOrd="0" destOrd="0" presId="urn:microsoft.com/office/officeart/2008/layout/HorizontalMultiLevelHierarchy"/>
    <dgm:cxn modelId="{B1602D63-B30B-47A2-A7A8-8C8189B0D88F}" type="presOf" srcId="{E528A6CE-36A1-4381-80B8-B6D1160233DF}" destId="{B6A12267-8419-4351-B135-6B2808500566}" srcOrd="0" destOrd="0" presId="urn:microsoft.com/office/officeart/2008/layout/HorizontalMultiLevelHierarchy"/>
    <dgm:cxn modelId="{39879F6B-A4B4-48E0-B982-618FCA1527D5}" type="presOf" srcId="{49F39E65-F14A-42D1-9205-C82B9701D466}" destId="{B3A36DB2-9401-49B8-AF00-0A0344B209A3}" srcOrd="0" destOrd="0" presId="urn:microsoft.com/office/officeart/2008/layout/HorizontalMultiLevelHierarchy"/>
    <dgm:cxn modelId="{2D20558A-2A89-4A89-AF28-D5BE15F540A8}" type="presOf" srcId="{7370BB6E-A8BD-41D8-B435-BA888989A2DC}" destId="{682B8AAD-43A4-4683-A8D3-928E8845F3E9}" srcOrd="0" destOrd="0" presId="urn:microsoft.com/office/officeart/2008/layout/HorizontalMultiLevelHierarchy"/>
    <dgm:cxn modelId="{3C30FD95-C668-48C9-A176-EF3C95F68A19}" type="presOf" srcId="{CBBB25F0-2567-4B50-ACB0-9724D95AB6F7}" destId="{7DD3A8D9-46E8-4300-B2D5-908C21286EA9}" srcOrd="0" destOrd="0" presId="urn:microsoft.com/office/officeart/2008/layout/HorizontalMultiLevelHierarchy"/>
    <dgm:cxn modelId="{1F6206AF-BE78-414E-AA0F-9DA031738F56}" type="presOf" srcId="{E528A6CE-36A1-4381-80B8-B6D1160233DF}" destId="{1ED2D974-6633-4BB1-B8D4-5C5424F40F22}" srcOrd="1" destOrd="0" presId="urn:microsoft.com/office/officeart/2008/layout/HorizontalMultiLevelHierarchy"/>
    <dgm:cxn modelId="{1749FDBE-5FD1-42B6-B6DB-0C1CF4F438E9}" type="presOf" srcId="{2E761CFB-44E1-4810-8DE5-18C85644C4FE}" destId="{A124B0E9-FC3C-479A-B0F0-613BF6478B59}" srcOrd="0" destOrd="0" presId="urn:microsoft.com/office/officeart/2008/layout/HorizontalMultiLevelHierarchy"/>
    <dgm:cxn modelId="{4788DBCC-3030-4346-8998-978874221DDF}" srcId="{2E761CFB-44E1-4810-8DE5-18C85644C4FE}" destId="{49F39E65-F14A-42D1-9205-C82B9701D466}" srcOrd="2" destOrd="0" parTransId="{E528A6CE-36A1-4381-80B8-B6D1160233DF}" sibTransId="{A795C3D1-B916-407F-9D47-8BEC9504E001}"/>
    <dgm:cxn modelId="{1E86F2D3-861E-4975-8988-C3480DC00913}" type="presOf" srcId="{62733EEB-718B-4366-9473-AE6337137806}" destId="{FE6C69F9-4618-462C-A487-A981B71EB63E}" srcOrd="0" destOrd="0" presId="urn:microsoft.com/office/officeart/2008/layout/HorizontalMultiLevelHierarchy"/>
    <dgm:cxn modelId="{5A0CE6D8-3C2F-4410-95AE-47AA76510EB5}" type="presOf" srcId="{3BD32A12-F18A-4E1C-B971-231E938B62EC}" destId="{A8B5ACE8-FEA3-4FE3-BF47-A2A6B2FC53BC}" srcOrd="1" destOrd="0" presId="urn:microsoft.com/office/officeart/2008/layout/HorizontalMultiLevelHierarchy"/>
    <dgm:cxn modelId="{3C1AEAED-0B1A-49AF-8037-997F386462BC}" type="presOf" srcId="{B6C11783-8936-47C8-9C67-813586C2DFC8}" destId="{8FAC9B8F-0E65-4722-965B-DDCFCE8E1435}" srcOrd="1" destOrd="0" presId="urn:microsoft.com/office/officeart/2008/layout/HorizontalMultiLevelHierarchy"/>
    <dgm:cxn modelId="{9AA6FC7B-E3F8-4FF1-A2F3-A78145CF721C}" type="presParOf" srcId="{7DD3A8D9-46E8-4300-B2D5-908C21286EA9}" destId="{D32CB17A-63EE-4945-B47F-372B1A09E4BD}" srcOrd="0" destOrd="0" presId="urn:microsoft.com/office/officeart/2008/layout/HorizontalMultiLevelHierarchy"/>
    <dgm:cxn modelId="{1BD27736-BB45-4B84-B655-8B3F14A14662}" type="presParOf" srcId="{D32CB17A-63EE-4945-B47F-372B1A09E4BD}" destId="{A124B0E9-FC3C-479A-B0F0-613BF6478B59}" srcOrd="0" destOrd="0" presId="urn:microsoft.com/office/officeart/2008/layout/HorizontalMultiLevelHierarchy"/>
    <dgm:cxn modelId="{57F9A3E4-B797-4DDB-B431-C3B6AA5F5BE6}" type="presParOf" srcId="{D32CB17A-63EE-4945-B47F-372B1A09E4BD}" destId="{3251EC5E-A3B7-43AA-A6C8-6427574F7424}" srcOrd="1" destOrd="0" presId="urn:microsoft.com/office/officeart/2008/layout/HorizontalMultiLevelHierarchy"/>
    <dgm:cxn modelId="{86A5D442-4DB4-4940-823C-6336F8C7956D}" type="presParOf" srcId="{3251EC5E-A3B7-43AA-A6C8-6427574F7424}" destId="{BA7AB45B-094E-439E-BEA2-49260AE38220}" srcOrd="0" destOrd="0" presId="urn:microsoft.com/office/officeart/2008/layout/HorizontalMultiLevelHierarchy"/>
    <dgm:cxn modelId="{E290C6C9-9ACC-4428-9524-59D8AB4247F7}" type="presParOf" srcId="{BA7AB45B-094E-439E-BEA2-49260AE38220}" destId="{A8B5ACE8-FEA3-4FE3-BF47-A2A6B2FC53BC}" srcOrd="0" destOrd="0" presId="urn:microsoft.com/office/officeart/2008/layout/HorizontalMultiLevelHierarchy"/>
    <dgm:cxn modelId="{41D5B311-5D57-4633-8F74-095FF4EFEA8E}" type="presParOf" srcId="{3251EC5E-A3B7-43AA-A6C8-6427574F7424}" destId="{539135DF-4A3B-4C90-91E0-150C37E8C273}" srcOrd="1" destOrd="0" presId="urn:microsoft.com/office/officeart/2008/layout/HorizontalMultiLevelHierarchy"/>
    <dgm:cxn modelId="{558AB3D2-CD84-4F60-B539-BE0F1A8A9AD3}" type="presParOf" srcId="{539135DF-4A3B-4C90-91E0-150C37E8C273}" destId="{682B8AAD-43A4-4683-A8D3-928E8845F3E9}" srcOrd="0" destOrd="0" presId="urn:microsoft.com/office/officeart/2008/layout/HorizontalMultiLevelHierarchy"/>
    <dgm:cxn modelId="{BBACE721-8284-4A18-878E-12BB190AF9E8}" type="presParOf" srcId="{539135DF-4A3B-4C90-91E0-150C37E8C273}" destId="{5B52E555-1A85-44DB-AD81-077E41DF4419}" srcOrd="1" destOrd="0" presId="urn:microsoft.com/office/officeart/2008/layout/HorizontalMultiLevelHierarchy"/>
    <dgm:cxn modelId="{8E910BE2-BB7C-49FC-9886-B2AE709939F0}" type="presParOf" srcId="{3251EC5E-A3B7-43AA-A6C8-6427574F7424}" destId="{C9CD0A72-293F-4C29-B141-92E6525BA51E}" srcOrd="2" destOrd="0" presId="urn:microsoft.com/office/officeart/2008/layout/HorizontalMultiLevelHierarchy"/>
    <dgm:cxn modelId="{6D6F2626-1FC6-443F-899C-273557032DBD}" type="presParOf" srcId="{C9CD0A72-293F-4C29-B141-92E6525BA51E}" destId="{8FAC9B8F-0E65-4722-965B-DDCFCE8E1435}" srcOrd="0" destOrd="0" presId="urn:microsoft.com/office/officeart/2008/layout/HorizontalMultiLevelHierarchy"/>
    <dgm:cxn modelId="{F0D4E7B4-1BD7-4A84-AD6C-049A370E33D1}" type="presParOf" srcId="{3251EC5E-A3B7-43AA-A6C8-6427574F7424}" destId="{2837BAC2-1441-444E-82A3-2380E7F7556C}" srcOrd="3" destOrd="0" presId="urn:microsoft.com/office/officeart/2008/layout/HorizontalMultiLevelHierarchy"/>
    <dgm:cxn modelId="{7C3AC113-10EA-4D26-A2D2-153C6329F2BB}" type="presParOf" srcId="{2837BAC2-1441-444E-82A3-2380E7F7556C}" destId="{FE6C69F9-4618-462C-A487-A981B71EB63E}" srcOrd="0" destOrd="0" presId="urn:microsoft.com/office/officeart/2008/layout/HorizontalMultiLevelHierarchy"/>
    <dgm:cxn modelId="{94EF5940-2C8B-4B68-AA8C-CA64299A1D7C}" type="presParOf" srcId="{2837BAC2-1441-444E-82A3-2380E7F7556C}" destId="{A48F00EF-DB08-4030-8635-73BBB25C5B11}" srcOrd="1" destOrd="0" presId="urn:microsoft.com/office/officeart/2008/layout/HorizontalMultiLevelHierarchy"/>
    <dgm:cxn modelId="{D6DB402C-8D37-4A11-94D5-8002C430E3F6}" type="presParOf" srcId="{3251EC5E-A3B7-43AA-A6C8-6427574F7424}" destId="{B6A12267-8419-4351-B135-6B2808500566}" srcOrd="4" destOrd="0" presId="urn:microsoft.com/office/officeart/2008/layout/HorizontalMultiLevelHierarchy"/>
    <dgm:cxn modelId="{F490351E-2644-4012-87B6-ED9BC370D33B}" type="presParOf" srcId="{B6A12267-8419-4351-B135-6B2808500566}" destId="{1ED2D974-6633-4BB1-B8D4-5C5424F40F22}" srcOrd="0" destOrd="0" presId="urn:microsoft.com/office/officeart/2008/layout/HorizontalMultiLevelHierarchy"/>
    <dgm:cxn modelId="{2974F6D0-1181-42DD-8BDA-AF14C8570307}" type="presParOf" srcId="{3251EC5E-A3B7-43AA-A6C8-6427574F7424}" destId="{FA2B7518-C46E-48D4-9818-7879FCE11458}" srcOrd="5" destOrd="0" presId="urn:microsoft.com/office/officeart/2008/layout/HorizontalMultiLevelHierarchy"/>
    <dgm:cxn modelId="{8DBE42F7-BBA8-4076-97F8-48EF51D19E32}" type="presParOf" srcId="{FA2B7518-C46E-48D4-9818-7879FCE11458}" destId="{B3A36DB2-9401-49B8-AF00-0A0344B209A3}" srcOrd="0" destOrd="0" presId="urn:microsoft.com/office/officeart/2008/layout/HorizontalMultiLevelHierarchy"/>
    <dgm:cxn modelId="{63B7565D-7343-4B74-8AB6-4846A25D23FF}" type="presParOf" srcId="{FA2B7518-C46E-48D4-9818-7879FCE11458}" destId="{6DE2B387-7117-42FC-886B-E8A5B7959F7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C0279E4-8849-4D5D-A74A-7C5A689C1D22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4EA8B087-9B13-4372-B30C-E2E33B018E76}">
      <dgm:prSet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Subpoblaciones diferencias de LTCD4+ todas son desarrolladas de linfocitos vírgenes, principalmente en respuesta citoquinas durante respuesta inmune.</a:t>
          </a:r>
        </a:p>
      </dgm:t>
    </dgm:pt>
    <dgm:pt modelId="{AAF0E314-DC94-4E07-AA9F-537D0B4E58F5}" type="parTrans" cxnId="{3373E679-5D2A-4366-A069-53AF4A405478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D426B598-4F61-4B3A-8459-CC892D89EFC1}" type="sibTrans" cxnId="{3373E679-5D2A-4366-A069-53AF4A405478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86E00FFA-1976-42F3-B441-BFDD9E222192}">
      <dgm:prSet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CQs producidas pr CPA (CD y M0), presentes en órganos linfoides donde la respuesta es iniciada.</a:t>
          </a:r>
        </a:p>
      </dgm:t>
    </dgm:pt>
    <dgm:pt modelId="{709FDE56-8E3F-4D7A-B7B4-69F99AB32099}" type="parTrans" cxnId="{ABBD9D69-67B0-47B0-B411-D734429EF0D3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A7945E62-D738-40DD-AA6E-46B3ACCF8059}" type="sibTrans" cxnId="{ABBD9D69-67B0-47B0-B411-D734429EF0D3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1D3C2EA0-7263-4ACF-BD4C-E92042F395B9}">
      <dgm:prSet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Otros estímulos pueden influenciar la diferenciación.</a:t>
          </a:r>
        </a:p>
      </dgm:t>
    </dgm:pt>
    <dgm:pt modelId="{74452510-AAE2-4A95-AA3A-2BDCC168491B}" type="parTrans" cxnId="{EBE3C7C7-0795-4CA2-ABF1-C1AD4E6F2D7B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BEF13C1F-699E-4C5B-B223-ECEBE03DC0B2}" type="sibTrans" cxnId="{EBE3C7C7-0795-4CA2-ABF1-C1AD4E6F2D7B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66281A46-E611-404A-8193-B5858CE28189}">
      <dgm:prSet custT="1"/>
      <dgm:spPr/>
      <dgm:t>
        <a:bodyPr/>
        <a:lstStyle/>
        <a:p>
          <a:r>
            <a:rPr lang="es-MX" sz="1400" dirty="0">
              <a:latin typeface="Montserrat" panose="00000500000000000000" pitchFamily="50" charset="0"/>
            </a:rPr>
            <a:t>Cada subconjunto de células efectoras diferenciadas produce citocinas que promueven su propio desarrollo y pueden suprimir el desarrollo de los otros subconjuntos.</a:t>
          </a:r>
          <a:endParaRPr lang="es-CO" sz="1400" dirty="0">
            <a:latin typeface="Montserrat" panose="00000500000000000000" pitchFamily="50" charset="0"/>
          </a:endParaRPr>
        </a:p>
      </dgm:t>
    </dgm:pt>
    <dgm:pt modelId="{486F679E-C4B0-4127-89E7-3EB258A47029}" type="parTrans" cxnId="{DFE37B6A-F5DD-45FB-A558-E9C0D4133EA4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E4F75E38-5E5A-44F8-B7F7-59C6F0017201}" type="sibTrans" cxnId="{DFE37B6A-F5DD-45FB-A558-E9C0D4133EA4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627F8C55-3D21-44E2-8016-4D6444A80AF3}" type="pres">
      <dgm:prSet presAssocID="{BC0279E4-8849-4D5D-A74A-7C5A689C1D22}" presName="Name0" presStyleCnt="0">
        <dgm:presLayoutVars>
          <dgm:dir/>
          <dgm:resizeHandles val="exact"/>
        </dgm:presLayoutVars>
      </dgm:prSet>
      <dgm:spPr/>
    </dgm:pt>
    <dgm:pt modelId="{A6C972FF-9589-460A-94BD-C6947DC1305B}" type="pres">
      <dgm:prSet presAssocID="{4EA8B087-9B13-4372-B30C-E2E33B018E76}" presName="node" presStyleLbl="node1" presStyleIdx="0" presStyleCnt="4">
        <dgm:presLayoutVars>
          <dgm:bulletEnabled val="1"/>
        </dgm:presLayoutVars>
      </dgm:prSet>
      <dgm:spPr/>
    </dgm:pt>
    <dgm:pt modelId="{28481645-A387-4FBB-AA73-387DD243C848}" type="pres">
      <dgm:prSet presAssocID="{D426B598-4F61-4B3A-8459-CC892D89EFC1}" presName="sibTrans" presStyleCnt="0"/>
      <dgm:spPr/>
    </dgm:pt>
    <dgm:pt modelId="{68900D95-C6A5-4B75-A792-571C40B6BDAE}" type="pres">
      <dgm:prSet presAssocID="{86E00FFA-1976-42F3-B441-BFDD9E222192}" presName="node" presStyleLbl="node1" presStyleIdx="1" presStyleCnt="4">
        <dgm:presLayoutVars>
          <dgm:bulletEnabled val="1"/>
        </dgm:presLayoutVars>
      </dgm:prSet>
      <dgm:spPr/>
    </dgm:pt>
    <dgm:pt modelId="{CFFE5E13-159A-4878-9735-49DB7DA3821F}" type="pres">
      <dgm:prSet presAssocID="{A7945E62-D738-40DD-AA6E-46B3ACCF8059}" presName="sibTrans" presStyleCnt="0"/>
      <dgm:spPr/>
    </dgm:pt>
    <dgm:pt modelId="{3D82AA30-E578-4F4F-B435-30B20FE3D016}" type="pres">
      <dgm:prSet presAssocID="{1D3C2EA0-7263-4ACF-BD4C-E92042F395B9}" presName="node" presStyleLbl="node1" presStyleIdx="2" presStyleCnt="4">
        <dgm:presLayoutVars>
          <dgm:bulletEnabled val="1"/>
        </dgm:presLayoutVars>
      </dgm:prSet>
      <dgm:spPr/>
    </dgm:pt>
    <dgm:pt modelId="{7E004DCF-C41B-44EB-8C55-1F84DE673C37}" type="pres">
      <dgm:prSet presAssocID="{BEF13C1F-699E-4C5B-B223-ECEBE03DC0B2}" presName="sibTrans" presStyleCnt="0"/>
      <dgm:spPr/>
    </dgm:pt>
    <dgm:pt modelId="{D84FCAFE-CF2E-485A-BB0C-218D28FF92F5}" type="pres">
      <dgm:prSet presAssocID="{66281A46-E611-404A-8193-B5858CE28189}" presName="node" presStyleLbl="node1" presStyleIdx="3" presStyleCnt="4">
        <dgm:presLayoutVars>
          <dgm:bulletEnabled val="1"/>
        </dgm:presLayoutVars>
      </dgm:prSet>
      <dgm:spPr/>
    </dgm:pt>
  </dgm:ptLst>
  <dgm:cxnLst>
    <dgm:cxn modelId="{021B2404-AD36-4337-B3B6-6C6F13E3DFA3}" type="presOf" srcId="{4EA8B087-9B13-4372-B30C-E2E33B018E76}" destId="{A6C972FF-9589-460A-94BD-C6947DC1305B}" srcOrd="0" destOrd="0" presId="urn:microsoft.com/office/officeart/2005/8/layout/hList6"/>
    <dgm:cxn modelId="{B90FBF0C-F027-4008-B51D-371B83A41DA1}" type="presOf" srcId="{BC0279E4-8849-4D5D-A74A-7C5A689C1D22}" destId="{627F8C55-3D21-44E2-8016-4D6444A80AF3}" srcOrd="0" destOrd="0" presId="urn:microsoft.com/office/officeart/2005/8/layout/hList6"/>
    <dgm:cxn modelId="{FFA24111-6BE5-4F5E-A466-C5A7BF37A898}" type="presOf" srcId="{66281A46-E611-404A-8193-B5858CE28189}" destId="{D84FCAFE-CF2E-485A-BB0C-218D28FF92F5}" srcOrd="0" destOrd="0" presId="urn:microsoft.com/office/officeart/2005/8/layout/hList6"/>
    <dgm:cxn modelId="{ABBD9D69-67B0-47B0-B411-D734429EF0D3}" srcId="{BC0279E4-8849-4D5D-A74A-7C5A689C1D22}" destId="{86E00FFA-1976-42F3-B441-BFDD9E222192}" srcOrd="1" destOrd="0" parTransId="{709FDE56-8E3F-4D7A-B7B4-69F99AB32099}" sibTransId="{A7945E62-D738-40DD-AA6E-46B3ACCF8059}"/>
    <dgm:cxn modelId="{DFE37B6A-F5DD-45FB-A558-E9C0D4133EA4}" srcId="{BC0279E4-8849-4D5D-A74A-7C5A689C1D22}" destId="{66281A46-E611-404A-8193-B5858CE28189}" srcOrd="3" destOrd="0" parTransId="{486F679E-C4B0-4127-89E7-3EB258A47029}" sibTransId="{E4F75E38-5E5A-44F8-B7F7-59C6F0017201}"/>
    <dgm:cxn modelId="{902F4C4B-B26B-42EC-B3DB-1720F16EB722}" type="presOf" srcId="{86E00FFA-1976-42F3-B441-BFDD9E222192}" destId="{68900D95-C6A5-4B75-A792-571C40B6BDAE}" srcOrd="0" destOrd="0" presId="urn:microsoft.com/office/officeart/2005/8/layout/hList6"/>
    <dgm:cxn modelId="{3373E679-5D2A-4366-A069-53AF4A405478}" srcId="{BC0279E4-8849-4D5D-A74A-7C5A689C1D22}" destId="{4EA8B087-9B13-4372-B30C-E2E33B018E76}" srcOrd="0" destOrd="0" parTransId="{AAF0E314-DC94-4E07-AA9F-537D0B4E58F5}" sibTransId="{D426B598-4F61-4B3A-8459-CC892D89EFC1}"/>
    <dgm:cxn modelId="{EBE3C7C7-0795-4CA2-ABF1-C1AD4E6F2D7B}" srcId="{BC0279E4-8849-4D5D-A74A-7C5A689C1D22}" destId="{1D3C2EA0-7263-4ACF-BD4C-E92042F395B9}" srcOrd="2" destOrd="0" parTransId="{74452510-AAE2-4A95-AA3A-2BDCC168491B}" sibTransId="{BEF13C1F-699E-4C5B-B223-ECEBE03DC0B2}"/>
    <dgm:cxn modelId="{EC7CE4EB-4314-44C7-8309-14E4A7F29F1D}" type="presOf" srcId="{1D3C2EA0-7263-4ACF-BD4C-E92042F395B9}" destId="{3D82AA30-E578-4F4F-B435-30B20FE3D016}" srcOrd="0" destOrd="0" presId="urn:microsoft.com/office/officeart/2005/8/layout/hList6"/>
    <dgm:cxn modelId="{0D3F63B8-2D02-4F44-A4FB-A5F43D4B7522}" type="presParOf" srcId="{627F8C55-3D21-44E2-8016-4D6444A80AF3}" destId="{A6C972FF-9589-460A-94BD-C6947DC1305B}" srcOrd="0" destOrd="0" presId="urn:microsoft.com/office/officeart/2005/8/layout/hList6"/>
    <dgm:cxn modelId="{4CD7D508-66BA-4B47-AE5A-0A5412FA3A1E}" type="presParOf" srcId="{627F8C55-3D21-44E2-8016-4D6444A80AF3}" destId="{28481645-A387-4FBB-AA73-387DD243C848}" srcOrd="1" destOrd="0" presId="urn:microsoft.com/office/officeart/2005/8/layout/hList6"/>
    <dgm:cxn modelId="{EF8BE9C5-A906-4338-9D8A-D693A6F425AC}" type="presParOf" srcId="{627F8C55-3D21-44E2-8016-4D6444A80AF3}" destId="{68900D95-C6A5-4B75-A792-571C40B6BDAE}" srcOrd="2" destOrd="0" presId="urn:microsoft.com/office/officeart/2005/8/layout/hList6"/>
    <dgm:cxn modelId="{657028E2-567A-4F09-BFAA-28D24222FF58}" type="presParOf" srcId="{627F8C55-3D21-44E2-8016-4D6444A80AF3}" destId="{CFFE5E13-159A-4878-9735-49DB7DA3821F}" srcOrd="3" destOrd="0" presId="urn:microsoft.com/office/officeart/2005/8/layout/hList6"/>
    <dgm:cxn modelId="{EEE2FD9D-EEEC-45C2-B323-73C6D18FAB0C}" type="presParOf" srcId="{627F8C55-3D21-44E2-8016-4D6444A80AF3}" destId="{3D82AA30-E578-4F4F-B435-30B20FE3D016}" srcOrd="4" destOrd="0" presId="urn:microsoft.com/office/officeart/2005/8/layout/hList6"/>
    <dgm:cxn modelId="{AD339996-202E-4FE5-86A5-5C662ABA2202}" type="presParOf" srcId="{627F8C55-3D21-44E2-8016-4D6444A80AF3}" destId="{7E004DCF-C41B-44EB-8C55-1F84DE673C37}" srcOrd="5" destOrd="0" presId="urn:microsoft.com/office/officeart/2005/8/layout/hList6"/>
    <dgm:cxn modelId="{70DCA7EF-DF9F-40FE-B4D8-E36340717A65}" type="presParOf" srcId="{627F8C55-3D21-44E2-8016-4D6444A80AF3}" destId="{D84FCAFE-CF2E-485A-BB0C-218D28FF92F5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753791-3266-4540-BAFE-D9972D0EDC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AACB85BD-AF24-440E-A8DA-02ABD510887F}">
      <dgm:prSet/>
      <dgm:spPr/>
      <dgm:t>
        <a:bodyPr/>
        <a:lstStyle/>
        <a:p>
          <a:pPr algn="ctr"/>
          <a:r>
            <a:rPr lang="es-CO" dirty="0">
              <a:latin typeface="Montserrat" panose="00000500000000000000" pitchFamily="50" charset="0"/>
            </a:rPr>
            <a:t>Barreras físicas y químicas (epitelios y sustancias antimicrobianas).</a:t>
          </a:r>
        </a:p>
      </dgm:t>
    </dgm:pt>
    <dgm:pt modelId="{EA0EAD17-04F9-42CC-AFDD-55FE09E9E077}" type="parTrans" cxnId="{E4D7F4E7-29F1-4AA5-9BF6-41522FA7226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A2E1F280-7365-4440-8F37-F35DF37BC0DE}" type="sibTrans" cxnId="{E4D7F4E7-29F1-4AA5-9BF6-41522FA7226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F9A9A3A9-50E7-4008-A2E0-4EF8AAB4A895}">
      <dgm:prSet/>
      <dgm:spPr/>
      <dgm:t>
        <a:bodyPr/>
        <a:lstStyle/>
        <a:p>
          <a:pPr algn="ctr"/>
          <a:r>
            <a:rPr lang="es-CO" dirty="0">
              <a:latin typeface="Montserrat" panose="00000500000000000000" pitchFamily="50" charset="0"/>
            </a:rPr>
            <a:t>Células fagocíticas (PMN, M</a:t>
          </a:r>
          <a:r>
            <a:rPr lang="es-CO" b="0" i="0" dirty="0">
              <a:latin typeface="Montserrat" panose="00000500000000000000" pitchFamily="50" charset="0"/>
            </a:rPr>
            <a:t>Ø), Linfocitos citolíticos naturales (NK).</a:t>
          </a:r>
          <a:endParaRPr lang="es-CO" dirty="0">
            <a:latin typeface="Montserrat" panose="00000500000000000000" pitchFamily="50" charset="0"/>
          </a:endParaRPr>
        </a:p>
      </dgm:t>
    </dgm:pt>
    <dgm:pt modelId="{F365BD52-D688-4B4C-9665-543B28007ED2}" type="parTrans" cxnId="{4D7F28EA-C550-493F-92F8-02B76B867093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D241B2FB-5F4D-40A0-99F0-DD132564CE98}" type="sibTrans" cxnId="{4D7F28EA-C550-493F-92F8-02B76B867093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58D2F7A-5A3F-460B-8070-F36FCE5C0E77}">
      <dgm:prSet/>
      <dgm:spPr/>
      <dgm:t>
        <a:bodyPr/>
        <a:lstStyle/>
        <a:p>
          <a:pPr algn="ctr"/>
          <a:r>
            <a:rPr lang="es-CO" dirty="0">
              <a:latin typeface="Montserrat" panose="00000500000000000000" pitchFamily="50" charset="0"/>
            </a:rPr>
            <a:t>Proteínas sanguíneas (sistema del complemento y mediadores de inflamación).</a:t>
          </a:r>
        </a:p>
      </dgm:t>
    </dgm:pt>
    <dgm:pt modelId="{69CC547B-ED5D-4ECB-BC86-5E7BB1F855C9}" type="parTrans" cxnId="{D72EADF1-4DF2-43DD-9107-E418939E2049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6D8063FC-0C4B-4F3F-90DC-588762D26C10}" type="sibTrans" cxnId="{D72EADF1-4DF2-43DD-9107-E418939E2049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62B815D2-19C7-4BD0-895C-36DAAA869BA4}">
      <dgm:prSet/>
      <dgm:spPr/>
      <dgm:t>
        <a:bodyPr/>
        <a:lstStyle/>
        <a:p>
          <a:pPr algn="ctr"/>
          <a:r>
            <a:rPr lang="es-CO" dirty="0">
              <a:latin typeface="Montserrat" panose="00000500000000000000" pitchFamily="50" charset="0"/>
            </a:rPr>
            <a:t>Citoquinas.</a:t>
          </a:r>
        </a:p>
      </dgm:t>
    </dgm:pt>
    <dgm:pt modelId="{77F476F5-BF83-4CAC-9D3A-179C678C0DB9}" type="parTrans" cxnId="{91A9F391-FAC3-4FF9-BC74-AA870BE8443F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77580212-06B3-46C7-BD28-1CE3F706CDA7}" type="sibTrans" cxnId="{91A9F391-FAC3-4FF9-BC74-AA870BE8443F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777B889F-319E-4A28-8805-D4FAFADBED81}" type="pres">
      <dgm:prSet presAssocID="{D4753791-3266-4540-BAFE-D9972D0EDC80}" presName="linear" presStyleCnt="0">
        <dgm:presLayoutVars>
          <dgm:animLvl val="lvl"/>
          <dgm:resizeHandles val="exact"/>
        </dgm:presLayoutVars>
      </dgm:prSet>
      <dgm:spPr/>
    </dgm:pt>
    <dgm:pt modelId="{61A86A82-1727-4069-93F8-04B806060614}" type="pres">
      <dgm:prSet presAssocID="{AACB85BD-AF24-440E-A8DA-02ABD510887F}" presName="parentText" presStyleLbl="node1" presStyleIdx="0" presStyleCnt="4" custLinFactNeighborY="-19172">
        <dgm:presLayoutVars>
          <dgm:chMax val="0"/>
          <dgm:bulletEnabled val="1"/>
        </dgm:presLayoutVars>
      </dgm:prSet>
      <dgm:spPr/>
    </dgm:pt>
    <dgm:pt modelId="{5B7DADD4-67B5-4F1D-9BEA-C023CE246DD9}" type="pres">
      <dgm:prSet presAssocID="{A2E1F280-7365-4440-8F37-F35DF37BC0DE}" presName="spacer" presStyleCnt="0"/>
      <dgm:spPr/>
    </dgm:pt>
    <dgm:pt modelId="{435D4490-6394-409F-9C43-E01A32279ED4}" type="pres">
      <dgm:prSet presAssocID="{F9A9A3A9-50E7-4008-A2E0-4EF8AAB4A89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7262693-BCEC-4296-B647-8DA777F9F625}" type="pres">
      <dgm:prSet presAssocID="{D241B2FB-5F4D-40A0-99F0-DD132564CE98}" presName="spacer" presStyleCnt="0"/>
      <dgm:spPr/>
    </dgm:pt>
    <dgm:pt modelId="{3D9EC37D-A81E-4DBA-A636-A1D50DFCF817}" type="pres">
      <dgm:prSet presAssocID="{E58D2F7A-5A3F-460B-8070-F36FCE5C0E7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4410993-7DC1-4F49-8FD2-77067A43BC50}" type="pres">
      <dgm:prSet presAssocID="{6D8063FC-0C4B-4F3F-90DC-588762D26C10}" presName="spacer" presStyleCnt="0"/>
      <dgm:spPr/>
    </dgm:pt>
    <dgm:pt modelId="{706C6EC9-FEE3-475D-813E-47768EE6085A}" type="pres">
      <dgm:prSet presAssocID="{62B815D2-19C7-4BD0-895C-36DAAA869BA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E257625-F507-4598-B775-B047CE6E349C}" type="presOf" srcId="{D4753791-3266-4540-BAFE-D9972D0EDC80}" destId="{777B889F-319E-4A28-8805-D4FAFADBED81}" srcOrd="0" destOrd="0" presId="urn:microsoft.com/office/officeart/2005/8/layout/vList2"/>
    <dgm:cxn modelId="{C8143C2F-B91A-4655-94B1-78BA5AACAA78}" type="presOf" srcId="{62B815D2-19C7-4BD0-895C-36DAAA869BA4}" destId="{706C6EC9-FEE3-475D-813E-47768EE6085A}" srcOrd="0" destOrd="0" presId="urn:microsoft.com/office/officeart/2005/8/layout/vList2"/>
    <dgm:cxn modelId="{9168276F-9BF0-4861-8018-3EFDE4D71DA6}" type="presOf" srcId="{AACB85BD-AF24-440E-A8DA-02ABD510887F}" destId="{61A86A82-1727-4069-93F8-04B806060614}" srcOrd="0" destOrd="0" presId="urn:microsoft.com/office/officeart/2005/8/layout/vList2"/>
    <dgm:cxn modelId="{91A9F391-FAC3-4FF9-BC74-AA870BE8443F}" srcId="{D4753791-3266-4540-BAFE-D9972D0EDC80}" destId="{62B815D2-19C7-4BD0-895C-36DAAA869BA4}" srcOrd="3" destOrd="0" parTransId="{77F476F5-BF83-4CAC-9D3A-179C678C0DB9}" sibTransId="{77580212-06B3-46C7-BD28-1CE3F706CDA7}"/>
    <dgm:cxn modelId="{D55A039F-AE43-4A14-A726-AA462E11EEB5}" type="presOf" srcId="{F9A9A3A9-50E7-4008-A2E0-4EF8AAB4A895}" destId="{435D4490-6394-409F-9C43-E01A32279ED4}" srcOrd="0" destOrd="0" presId="urn:microsoft.com/office/officeart/2005/8/layout/vList2"/>
    <dgm:cxn modelId="{771837C9-652D-43BB-8215-E485719BDFBB}" type="presOf" srcId="{E58D2F7A-5A3F-460B-8070-F36FCE5C0E77}" destId="{3D9EC37D-A81E-4DBA-A636-A1D50DFCF817}" srcOrd="0" destOrd="0" presId="urn:microsoft.com/office/officeart/2005/8/layout/vList2"/>
    <dgm:cxn modelId="{E4D7F4E7-29F1-4AA5-9BF6-41522FA72266}" srcId="{D4753791-3266-4540-BAFE-D9972D0EDC80}" destId="{AACB85BD-AF24-440E-A8DA-02ABD510887F}" srcOrd="0" destOrd="0" parTransId="{EA0EAD17-04F9-42CC-AFDD-55FE09E9E077}" sibTransId="{A2E1F280-7365-4440-8F37-F35DF37BC0DE}"/>
    <dgm:cxn modelId="{4D7F28EA-C550-493F-92F8-02B76B867093}" srcId="{D4753791-3266-4540-BAFE-D9972D0EDC80}" destId="{F9A9A3A9-50E7-4008-A2E0-4EF8AAB4A895}" srcOrd="1" destOrd="0" parTransId="{F365BD52-D688-4B4C-9665-543B28007ED2}" sibTransId="{D241B2FB-5F4D-40A0-99F0-DD132564CE98}"/>
    <dgm:cxn modelId="{D72EADF1-4DF2-43DD-9107-E418939E2049}" srcId="{D4753791-3266-4540-BAFE-D9972D0EDC80}" destId="{E58D2F7A-5A3F-460B-8070-F36FCE5C0E77}" srcOrd="2" destOrd="0" parTransId="{69CC547B-ED5D-4ECB-BC86-5E7BB1F855C9}" sibTransId="{6D8063FC-0C4B-4F3F-90DC-588762D26C10}"/>
    <dgm:cxn modelId="{D699FE60-145C-4C44-9D96-B50589C31B5B}" type="presParOf" srcId="{777B889F-319E-4A28-8805-D4FAFADBED81}" destId="{61A86A82-1727-4069-93F8-04B806060614}" srcOrd="0" destOrd="0" presId="urn:microsoft.com/office/officeart/2005/8/layout/vList2"/>
    <dgm:cxn modelId="{6224DFD7-C9C8-4C7A-8ADE-D290CFC59FC4}" type="presParOf" srcId="{777B889F-319E-4A28-8805-D4FAFADBED81}" destId="{5B7DADD4-67B5-4F1D-9BEA-C023CE246DD9}" srcOrd="1" destOrd="0" presId="urn:microsoft.com/office/officeart/2005/8/layout/vList2"/>
    <dgm:cxn modelId="{33A81958-CD7A-42A3-B4AD-B7A00E02C968}" type="presParOf" srcId="{777B889F-319E-4A28-8805-D4FAFADBED81}" destId="{435D4490-6394-409F-9C43-E01A32279ED4}" srcOrd="2" destOrd="0" presId="urn:microsoft.com/office/officeart/2005/8/layout/vList2"/>
    <dgm:cxn modelId="{2D80B37F-6CA0-40A7-9600-CA67A614AEE2}" type="presParOf" srcId="{777B889F-319E-4A28-8805-D4FAFADBED81}" destId="{E7262693-BCEC-4296-B647-8DA777F9F625}" srcOrd="3" destOrd="0" presId="urn:microsoft.com/office/officeart/2005/8/layout/vList2"/>
    <dgm:cxn modelId="{C35EB8C9-E501-4BE3-8A92-08D9086052BC}" type="presParOf" srcId="{777B889F-319E-4A28-8805-D4FAFADBED81}" destId="{3D9EC37D-A81E-4DBA-A636-A1D50DFCF817}" srcOrd="4" destOrd="0" presId="urn:microsoft.com/office/officeart/2005/8/layout/vList2"/>
    <dgm:cxn modelId="{D5104359-846A-47E0-B81F-B7300F3F8BD2}" type="presParOf" srcId="{777B889F-319E-4A28-8805-D4FAFADBED81}" destId="{A4410993-7DC1-4F49-8FD2-77067A43BC50}" srcOrd="5" destOrd="0" presId="urn:microsoft.com/office/officeart/2005/8/layout/vList2"/>
    <dgm:cxn modelId="{17903BC6-EC91-4D97-B3BD-1D2369659A14}" type="presParOf" srcId="{777B889F-319E-4A28-8805-D4FAFADBED81}" destId="{706C6EC9-FEE3-475D-813E-47768EE6085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A0F92555-BB65-4CF9-BA53-B1506B1C91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718547CF-7019-4AF8-928B-4658E6EDA8B5}">
      <dgm:prSet custT="1"/>
      <dgm:spPr/>
      <dgm:t>
        <a:bodyPr/>
        <a:lstStyle/>
        <a:p>
          <a:r>
            <a:rPr lang="es-MX" sz="1400" dirty="0">
              <a:latin typeface="Montserrat" panose="00000500000000000000" pitchFamily="50" charset="0"/>
            </a:rPr>
            <a:t>El subconjunto Th1 productor de IFN-γ es inducido por microorganismos que son ingeridos y han evolucionado para sobrevivir y replicarse dentro de los fagocitos.</a:t>
          </a:r>
          <a:endParaRPr lang="es-CO" sz="1400" dirty="0">
            <a:latin typeface="Montserrat" panose="00000500000000000000" pitchFamily="50" charset="0"/>
          </a:endParaRPr>
        </a:p>
      </dgm:t>
    </dgm:pt>
    <dgm:pt modelId="{5D8CECE4-5640-48C1-BA64-6534A03BD64E}" type="parTrans" cxnId="{2D5695E9-A45A-49C7-900A-7D939D583EDC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29D222D1-A3D7-40AA-855F-D1C302A93280}" type="sibTrans" cxnId="{2D5695E9-A45A-49C7-900A-7D939D583EDC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8C02FC3B-43C2-482C-8399-0AC700FD4FE8}">
      <dgm:prSet custT="1"/>
      <dgm:spPr/>
      <dgm:t>
        <a:bodyPr/>
        <a:lstStyle/>
        <a:p>
          <a:r>
            <a:rPr lang="es-MX" sz="1400" dirty="0">
              <a:latin typeface="Montserrat" panose="00000500000000000000" pitchFamily="50" charset="0"/>
            </a:rPr>
            <a:t>Principal población de células T efectoras en la defensa del huésped mediada por fagocitos.</a:t>
          </a:r>
          <a:endParaRPr lang="es-CO" sz="1400" dirty="0">
            <a:latin typeface="Montserrat" panose="00000500000000000000" pitchFamily="50" charset="0"/>
          </a:endParaRPr>
        </a:p>
      </dgm:t>
    </dgm:pt>
    <dgm:pt modelId="{D473B0C9-9A29-4F68-9D0A-EB034E0D17E0}" type="parTrans" cxnId="{1C7C6572-FB63-41DE-8890-C72521998579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4F9686F1-43AE-481C-9ADC-8EC4127F33BF}" type="sibTrans" cxnId="{1C7C6572-FB63-41DE-8890-C72521998579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7F5759C4-06A2-478B-9979-003C19EF5528}">
      <dgm:prSet custT="1"/>
      <dgm:spPr/>
      <dgm:t>
        <a:bodyPr/>
        <a:lstStyle/>
        <a:p>
          <a:r>
            <a:rPr lang="es-MX" sz="1400" dirty="0">
              <a:latin typeface="Montserrat" panose="00000500000000000000" pitchFamily="50" charset="0"/>
            </a:rPr>
            <a:t>La diferenciación de Th1 es impulsada principalmente por las citocinas IL-12 e IFN-γ y ocurre en respuesta a microbios que activan células dendríticas, macrófagos y células NK.</a:t>
          </a:r>
          <a:endParaRPr lang="es-CO" sz="1400" dirty="0">
            <a:latin typeface="Montserrat" panose="00000500000000000000" pitchFamily="50" charset="0"/>
          </a:endParaRPr>
        </a:p>
      </dgm:t>
    </dgm:pt>
    <dgm:pt modelId="{9F8F6BEF-C2CD-49E4-B07A-59587D18375E}" type="parTrans" cxnId="{C92E8BFB-0CCD-4ACB-AF20-723D18CC04C3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17A5572D-E4E1-4786-8CCC-B92DA12FCFE0}" type="sibTrans" cxnId="{C92E8BFB-0CCD-4ACB-AF20-723D18CC04C3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A2F53385-6876-4DB4-A5E0-735E22DBDC50}">
      <dgm:prSet custT="1"/>
      <dgm:spPr/>
      <dgm:t>
        <a:bodyPr/>
        <a:lstStyle/>
        <a:p>
          <a:r>
            <a:rPr lang="es-MX" sz="1400" dirty="0">
              <a:latin typeface="Montserrat" panose="00000500000000000000" pitchFamily="50" charset="0"/>
            </a:rPr>
            <a:t>IFN-γ e IL-12 estimulan la diferenciación Th1 induciendo y activando los factores de transcripción T-bet, STAT1 y STAT4.</a:t>
          </a:r>
          <a:endParaRPr lang="es-CO" sz="1400" dirty="0">
            <a:latin typeface="Montserrat" panose="00000500000000000000" pitchFamily="50" charset="0"/>
          </a:endParaRPr>
        </a:p>
      </dgm:t>
    </dgm:pt>
    <dgm:pt modelId="{428E9F02-88FC-4F77-9274-F28A4A2A943C}" type="parTrans" cxnId="{A0B22FBF-5A4E-4C13-9EC3-DC5CE9CA3034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6EC86BCF-2F0A-4684-9099-5BB72CD2357C}" type="sibTrans" cxnId="{A0B22FBF-5A4E-4C13-9EC3-DC5CE9CA3034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7DF8770B-92C7-4FC3-8B4F-EE830C084964}" type="pres">
      <dgm:prSet presAssocID="{A0F92555-BB65-4CF9-BA53-B1506B1C9101}" presName="linear" presStyleCnt="0">
        <dgm:presLayoutVars>
          <dgm:animLvl val="lvl"/>
          <dgm:resizeHandles val="exact"/>
        </dgm:presLayoutVars>
      </dgm:prSet>
      <dgm:spPr/>
    </dgm:pt>
    <dgm:pt modelId="{0C4DF06C-9B93-469A-A311-777500947218}" type="pres">
      <dgm:prSet presAssocID="{718547CF-7019-4AF8-928B-4658E6EDA8B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56D59E8-3EA4-455F-85AB-26356A42269C}" type="pres">
      <dgm:prSet presAssocID="{29D222D1-A3D7-40AA-855F-D1C302A93280}" presName="spacer" presStyleCnt="0"/>
      <dgm:spPr/>
    </dgm:pt>
    <dgm:pt modelId="{7AEC54B5-4199-4BF5-9095-9078DA195921}" type="pres">
      <dgm:prSet presAssocID="{8C02FC3B-43C2-482C-8399-0AC700FD4FE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ED1008B-B8E2-4F89-BE9A-CFC2892759CD}" type="pres">
      <dgm:prSet presAssocID="{4F9686F1-43AE-481C-9ADC-8EC4127F33BF}" presName="spacer" presStyleCnt="0"/>
      <dgm:spPr/>
    </dgm:pt>
    <dgm:pt modelId="{C6587C52-A003-40C6-A2B4-AD9504F1CAF5}" type="pres">
      <dgm:prSet presAssocID="{7F5759C4-06A2-478B-9979-003C19EF552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5D6EE35-2E4F-41E4-88B2-507BCAB7D686}" type="pres">
      <dgm:prSet presAssocID="{17A5572D-E4E1-4786-8CCC-B92DA12FCFE0}" presName="spacer" presStyleCnt="0"/>
      <dgm:spPr/>
    </dgm:pt>
    <dgm:pt modelId="{B2731A6E-5EDB-44D7-8FDB-E47F3C99CF43}" type="pres">
      <dgm:prSet presAssocID="{A2F53385-6876-4DB4-A5E0-735E22DBDC5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20A672B-58F8-41D1-85A1-AB94EF3CB421}" type="presOf" srcId="{8C02FC3B-43C2-482C-8399-0AC700FD4FE8}" destId="{7AEC54B5-4199-4BF5-9095-9078DA195921}" srcOrd="0" destOrd="0" presId="urn:microsoft.com/office/officeart/2005/8/layout/vList2"/>
    <dgm:cxn modelId="{B5C81765-1ED6-4AC6-9176-61925ACF9376}" type="presOf" srcId="{718547CF-7019-4AF8-928B-4658E6EDA8B5}" destId="{0C4DF06C-9B93-469A-A311-777500947218}" srcOrd="0" destOrd="0" presId="urn:microsoft.com/office/officeart/2005/8/layout/vList2"/>
    <dgm:cxn modelId="{90C83645-06A2-45A5-821C-6699267944CE}" type="presOf" srcId="{A0F92555-BB65-4CF9-BA53-B1506B1C9101}" destId="{7DF8770B-92C7-4FC3-8B4F-EE830C084964}" srcOrd="0" destOrd="0" presId="urn:microsoft.com/office/officeart/2005/8/layout/vList2"/>
    <dgm:cxn modelId="{1C7C6572-FB63-41DE-8890-C72521998579}" srcId="{A0F92555-BB65-4CF9-BA53-B1506B1C9101}" destId="{8C02FC3B-43C2-482C-8399-0AC700FD4FE8}" srcOrd="1" destOrd="0" parTransId="{D473B0C9-9A29-4F68-9D0A-EB034E0D17E0}" sibTransId="{4F9686F1-43AE-481C-9ADC-8EC4127F33BF}"/>
    <dgm:cxn modelId="{A0B22FBF-5A4E-4C13-9EC3-DC5CE9CA3034}" srcId="{A0F92555-BB65-4CF9-BA53-B1506B1C9101}" destId="{A2F53385-6876-4DB4-A5E0-735E22DBDC50}" srcOrd="3" destOrd="0" parTransId="{428E9F02-88FC-4F77-9274-F28A4A2A943C}" sibTransId="{6EC86BCF-2F0A-4684-9099-5BB72CD2357C}"/>
    <dgm:cxn modelId="{E8CED5CD-3C7B-4425-91E9-A94203E335E9}" type="presOf" srcId="{7F5759C4-06A2-478B-9979-003C19EF5528}" destId="{C6587C52-A003-40C6-A2B4-AD9504F1CAF5}" srcOrd="0" destOrd="0" presId="urn:microsoft.com/office/officeart/2005/8/layout/vList2"/>
    <dgm:cxn modelId="{2D5695E9-A45A-49C7-900A-7D939D583EDC}" srcId="{A0F92555-BB65-4CF9-BA53-B1506B1C9101}" destId="{718547CF-7019-4AF8-928B-4658E6EDA8B5}" srcOrd="0" destOrd="0" parTransId="{5D8CECE4-5640-48C1-BA64-6534A03BD64E}" sibTransId="{29D222D1-A3D7-40AA-855F-D1C302A93280}"/>
    <dgm:cxn modelId="{0ECC7BF2-5663-4197-9095-7694866FF440}" type="presOf" srcId="{A2F53385-6876-4DB4-A5E0-735E22DBDC50}" destId="{B2731A6E-5EDB-44D7-8FDB-E47F3C99CF43}" srcOrd="0" destOrd="0" presId="urn:microsoft.com/office/officeart/2005/8/layout/vList2"/>
    <dgm:cxn modelId="{C92E8BFB-0CCD-4ACB-AF20-723D18CC04C3}" srcId="{A0F92555-BB65-4CF9-BA53-B1506B1C9101}" destId="{7F5759C4-06A2-478B-9979-003C19EF5528}" srcOrd="2" destOrd="0" parTransId="{9F8F6BEF-C2CD-49E4-B07A-59587D18375E}" sibTransId="{17A5572D-E4E1-4786-8CCC-B92DA12FCFE0}"/>
    <dgm:cxn modelId="{0EF84B7F-865F-43C3-A703-2A29D34A2FFE}" type="presParOf" srcId="{7DF8770B-92C7-4FC3-8B4F-EE830C084964}" destId="{0C4DF06C-9B93-469A-A311-777500947218}" srcOrd="0" destOrd="0" presId="urn:microsoft.com/office/officeart/2005/8/layout/vList2"/>
    <dgm:cxn modelId="{93510188-E6C9-4696-A95D-BE328049D396}" type="presParOf" srcId="{7DF8770B-92C7-4FC3-8B4F-EE830C084964}" destId="{756D59E8-3EA4-455F-85AB-26356A42269C}" srcOrd="1" destOrd="0" presId="urn:microsoft.com/office/officeart/2005/8/layout/vList2"/>
    <dgm:cxn modelId="{A18624D3-AA34-4286-8CEF-5A75A2A2C024}" type="presParOf" srcId="{7DF8770B-92C7-4FC3-8B4F-EE830C084964}" destId="{7AEC54B5-4199-4BF5-9095-9078DA195921}" srcOrd="2" destOrd="0" presId="urn:microsoft.com/office/officeart/2005/8/layout/vList2"/>
    <dgm:cxn modelId="{A8A99C5F-1276-4D8F-B919-EF80759EF8CF}" type="presParOf" srcId="{7DF8770B-92C7-4FC3-8B4F-EE830C084964}" destId="{1ED1008B-B8E2-4F89-BE9A-CFC2892759CD}" srcOrd="3" destOrd="0" presId="urn:microsoft.com/office/officeart/2005/8/layout/vList2"/>
    <dgm:cxn modelId="{894BBCB2-4B76-4CB4-B83D-BA5C9E52E905}" type="presParOf" srcId="{7DF8770B-92C7-4FC3-8B4F-EE830C084964}" destId="{C6587C52-A003-40C6-A2B4-AD9504F1CAF5}" srcOrd="4" destOrd="0" presId="urn:microsoft.com/office/officeart/2005/8/layout/vList2"/>
    <dgm:cxn modelId="{3CFAB988-889D-41B3-8F44-5252E67EEDCD}" type="presParOf" srcId="{7DF8770B-92C7-4FC3-8B4F-EE830C084964}" destId="{75D6EE35-2E4F-41E4-88B2-507BCAB7D686}" srcOrd="5" destOrd="0" presId="urn:microsoft.com/office/officeart/2005/8/layout/vList2"/>
    <dgm:cxn modelId="{C2BB75AC-DDA8-4147-8EBE-7D2BA04BFF5D}" type="presParOf" srcId="{7DF8770B-92C7-4FC3-8B4F-EE830C084964}" destId="{B2731A6E-5EDB-44D7-8FDB-E47F3C99CF4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BA18A24-CF15-420B-8075-E8D4C8925BA9}" type="doc">
      <dgm:prSet loTypeId="urn:microsoft.com/office/officeart/2008/layout/AlternatingPictureBlock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3E95205B-5DAD-4B56-ACAC-D5A4818AD09A}">
      <dgm:prSet custT="1"/>
      <dgm:spPr/>
      <dgm:t>
        <a:bodyPr/>
        <a:lstStyle/>
        <a:p>
          <a:r>
            <a:rPr lang="es-MX" sz="1100" dirty="0">
              <a:latin typeface="Montserrat" panose="00000500000000000000" pitchFamily="50" charset="0"/>
            </a:rPr>
            <a:t>Activa los macrófagos para ingerir y destruir microorganismos.</a:t>
          </a:r>
          <a:endParaRPr lang="es-CO" sz="1100" dirty="0">
            <a:latin typeface="Montserrat" panose="00000500000000000000" pitchFamily="50" charset="0"/>
          </a:endParaRPr>
        </a:p>
      </dgm:t>
    </dgm:pt>
    <dgm:pt modelId="{641C810C-F46C-44BE-9EE0-6CDB2E86C35B}" type="parTrans" cxnId="{C0C7A2F0-8ACA-4554-9687-1B3503FB5BCB}">
      <dgm:prSet/>
      <dgm:spPr/>
      <dgm:t>
        <a:bodyPr/>
        <a:lstStyle/>
        <a:p>
          <a:endParaRPr lang="es-CO" sz="1100">
            <a:latin typeface="Montserrat" panose="00000500000000000000" pitchFamily="50" charset="0"/>
          </a:endParaRPr>
        </a:p>
      </dgm:t>
    </dgm:pt>
    <dgm:pt modelId="{F25E8ECB-522C-4AD9-A012-C2B83C3D9C6E}" type="sibTrans" cxnId="{C0C7A2F0-8ACA-4554-9687-1B3503FB5BCB}">
      <dgm:prSet/>
      <dgm:spPr/>
      <dgm:t>
        <a:bodyPr/>
        <a:lstStyle/>
        <a:p>
          <a:endParaRPr lang="es-CO" sz="1100">
            <a:latin typeface="Montserrat" panose="00000500000000000000" pitchFamily="50" charset="0"/>
          </a:endParaRPr>
        </a:p>
      </dgm:t>
    </dgm:pt>
    <dgm:pt modelId="{180F8110-B351-45BC-AC9E-7428E9687FA4}">
      <dgm:prSet custT="1"/>
      <dgm:spPr/>
      <dgm:t>
        <a:bodyPr/>
        <a:lstStyle/>
        <a:p>
          <a:r>
            <a:rPr lang="es-MX" sz="1100" dirty="0">
              <a:latin typeface="Montserrat" panose="00000500000000000000" pitchFamily="50" charset="0"/>
            </a:rPr>
            <a:t>IFN-γ es la principal citoquina activadora de macrófagos.</a:t>
          </a:r>
          <a:endParaRPr lang="es-CO" sz="1100" dirty="0">
            <a:latin typeface="Montserrat" panose="00000500000000000000" pitchFamily="50" charset="0"/>
          </a:endParaRPr>
        </a:p>
      </dgm:t>
    </dgm:pt>
    <dgm:pt modelId="{CC958AA5-F6EB-4AB0-9BB3-DF011804466D}" type="parTrans" cxnId="{082774BB-18D5-4294-8591-409612FD76F1}">
      <dgm:prSet/>
      <dgm:spPr/>
      <dgm:t>
        <a:bodyPr/>
        <a:lstStyle/>
        <a:p>
          <a:endParaRPr lang="es-CO" sz="1100">
            <a:latin typeface="Montserrat" panose="00000500000000000000" pitchFamily="50" charset="0"/>
          </a:endParaRPr>
        </a:p>
      </dgm:t>
    </dgm:pt>
    <dgm:pt modelId="{E768A3D6-F37E-4F65-8343-F681DD9BFD2A}" type="sibTrans" cxnId="{082774BB-18D5-4294-8591-409612FD76F1}">
      <dgm:prSet/>
      <dgm:spPr/>
      <dgm:t>
        <a:bodyPr/>
        <a:lstStyle/>
        <a:p>
          <a:endParaRPr lang="es-CO" sz="1100">
            <a:latin typeface="Montserrat" panose="00000500000000000000" pitchFamily="50" charset="0"/>
          </a:endParaRPr>
        </a:p>
      </dgm:t>
    </dgm:pt>
    <dgm:pt modelId="{C0F0051A-4984-41A3-94C2-090315139D66}">
      <dgm:prSet custT="1"/>
      <dgm:spPr/>
      <dgm:t>
        <a:bodyPr/>
        <a:lstStyle/>
        <a:p>
          <a:r>
            <a:rPr lang="pt-BR" sz="1100" dirty="0">
              <a:latin typeface="Montserrat" panose="00000500000000000000" pitchFamily="50" charset="0"/>
            </a:rPr>
            <a:t>IFN-γ activa macrófagos para destruir microorganismo fagocitados (activación clásica del macrófago).</a:t>
          </a:r>
          <a:endParaRPr lang="es-CO" sz="1100" dirty="0">
            <a:latin typeface="Montserrat" panose="00000500000000000000" pitchFamily="50" charset="0"/>
          </a:endParaRPr>
        </a:p>
      </dgm:t>
    </dgm:pt>
    <dgm:pt modelId="{AD7848BB-5BFB-4D00-95BF-AF929B6F363B}" type="parTrans" cxnId="{F0EAF64F-3A38-425F-A850-EC4CB1C3DF16}">
      <dgm:prSet/>
      <dgm:spPr/>
      <dgm:t>
        <a:bodyPr/>
        <a:lstStyle/>
        <a:p>
          <a:endParaRPr lang="es-CO" sz="1100">
            <a:latin typeface="Montserrat" panose="00000500000000000000" pitchFamily="50" charset="0"/>
          </a:endParaRPr>
        </a:p>
      </dgm:t>
    </dgm:pt>
    <dgm:pt modelId="{ADB4D7DC-812F-43FB-A1D3-74EAE19AEE6D}" type="sibTrans" cxnId="{F0EAF64F-3A38-425F-A850-EC4CB1C3DF16}">
      <dgm:prSet/>
      <dgm:spPr/>
      <dgm:t>
        <a:bodyPr/>
        <a:lstStyle/>
        <a:p>
          <a:endParaRPr lang="es-CO" sz="1100">
            <a:latin typeface="Montserrat" panose="00000500000000000000" pitchFamily="50" charset="0"/>
          </a:endParaRPr>
        </a:p>
      </dgm:t>
    </dgm:pt>
    <dgm:pt modelId="{122DDED3-E78B-4928-91D9-E4658481B743}">
      <dgm:prSet custT="1"/>
      <dgm:spPr/>
      <dgm:t>
        <a:bodyPr/>
        <a:lstStyle/>
        <a:p>
          <a:r>
            <a:rPr lang="es-MX" sz="1100" dirty="0">
              <a:latin typeface="Montserrat" panose="00000500000000000000" pitchFamily="50" charset="0"/>
            </a:rPr>
            <a:t>El IFN-γ promueve la diferenciación de las células T CD4  al subconjunto Th1 e inhibe el desarrollo de Th2y células Th17.</a:t>
          </a:r>
          <a:endParaRPr lang="es-CO" sz="1100" dirty="0">
            <a:latin typeface="Montserrat" panose="00000500000000000000" pitchFamily="50" charset="0"/>
          </a:endParaRPr>
        </a:p>
      </dgm:t>
    </dgm:pt>
    <dgm:pt modelId="{CE2C0DE7-6481-4392-9418-341A4220F393}" type="parTrans" cxnId="{C8A6E8DB-341A-431D-B8A0-0AB338D3C3C0}">
      <dgm:prSet/>
      <dgm:spPr/>
      <dgm:t>
        <a:bodyPr/>
        <a:lstStyle/>
        <a:p>
          <a:endParaRPr lang="es-CO" sz="1100">
            <a:latin typeface="Montserrat" panose="00000500000000000000" pitchFamily="50" charset="0"/>
          </a:endParaRPr>
        </a:p>
      </dgm:t>
    </dgm:pt>
    <dgm:pt modelId="{76C04808-FBE8-41BF-9AA4-F8077C654B7C}" type="sibTrans" cxnId="{C8A6E8DB-341A-431D-B8A0-0AB338D3C3C0}">
      <dgm:prSet/>
      <dgm:spPr/>
      <dgm:t>
        <a:bodyPr/>
        <a:lstStyle/>
        <a:p>
          <a:endParaRPr lang="es-CO" sz="1100">
            <a:latin typeface="Montserrat" panose="00000500000000000000" pitchFamily="50" charset="0"/>
          </a:endParaRPr>
        </a:p>
      </dgm:t>
    </dgm:pt>
    <dgm:pt modelId="{CBEA1818-D3BE-4D04-B192-ED61CB3F69DA}">
      <dgm:prSet custT="1"/>
      <dgm:spPr/>
      <dgm:t>
        <a:bodyPr/>
        <a:lstStyle/>
        <a:p>
          <a:r>
            <a:rPr lang="es-MX" sz="1100" dirty="0">
              <a:latin typeface="Montserrat" panose="00000500000000000000" pitchFamily="50" charset="0"/>
            </a:rPr>
            <a:t>IFN-γ estimula la expresión de varias proteínas diferentes que contribuyen a una mejor presentación de antígenos y activación de células T.</a:t>
          </a:r>
          <a:endParaRPr lang="es-CO" sz="1100" dirty="0">
            <a:latin typeface="Montserrat" panose="00000500000000000000" pitchFamily="50" charset="0"/>
          </a:endParaRPr>
        </a:p>
      </dgm:t>
    </dgm:pt>
    <dgm:pt modelId="{AFABB479-F1ED-462F-A1D4-76CB7A6034F4}" type="parTrans" cxnId="{FCE993F4-DB16-4610-8892-5643A2045E57}">
      <dgm:prSet/>
      <dgm:spPr/>
      <dgm:t>
        <a:bodyPr/>
        <a:lstStyle/>
        <a:p>
          <a:endParaRPr lang="es-CO" sz="1100">
            <a:latin typeface="Montserrat" panose="00000500000000000000" pitchFamily="50" charset="0"/>
          </a:endParaRPr>
        </a:p>
      </dgm:t>
    </dgm:pt>
    <dgm:pt modelId="{46B7282A-037C-4C72-9AE3-723D78BED81F}" type="sibTrans" cxnId="{FCE993F4-DB16-4610-8892-5643A2045E57}">
      <dgm:prSet/>
      <dgm:spPr/>
      <dgm:t>
        <a:bodyPr/>
        <a:lstStyle/>
        <a:p>
          <a:endParaRPr lang="es-CO" sz="1100">
            <a:latin typeface="Montserrat" panose="00000500000000000000" pitchFamily="50" charset="0"/>
          </a:endParaRPr>
        </a:p>
      </dgm:t>
    </dgm:pt>
    <dgm:pt modelId="{53311F2A-C4AA-466F-B472-D1BE3395CCEA}">
      <dgm:prSet custT="1"/>
      <dgm:spPr/>
      <dgm:t>
        <a:bodyPr/>
        <a:lstStyle/>
        <a:p>
          <a:r>
            <a:rPr lang="es-MX" sz="1100" dirty="0">
              <a:latin typeface="Montserrat" panose="00000500000000000000" pitchFamily="50" charset="0"/>
            </a:rPr>
            <a:t>El IFN-γ actúa sobre células B promueve cambio  de subclases de IgG, (en ratones) e inhibe el cambio a isotipos dependientes de IL-4, como como IgE.</a:t>
          </a:r>
          <a:endParaRPr lang="es-CO" sz="1100" dirty="0">
            <a:latin typeface="Montserrat" panose="00000500000000000000" pitchFamily="50" charset="0"/>
          </a:endParaRPr>
        </a:p>
      </dgm:t>
    </dgm:pt>
    <dgm:pt modelId="{BDDB6243-1F3F-432C-AE17-8994DAE5F961}" type="parTrans" cxnId="{6878707F-BC01-42BB-B751-70F365377A4C}">
      <dgm:prSet/>
      <dgm:spPr/>
      <dgm:t>
        <a:bodyPr/>
        <a:lstStyle/>
        <a:p>
          <a:endParaRPr lang="es-CO" sz="1100">
            <a:latin typeface="Montserrat" panose="00000500000000000000" pitchFamily="50" charset="0"/>
          </a:endParaRPr>
        </a:p>
      </dgm:t>
    </dgm:pt>
    <dgm:pt modelId="{D2086BC2-82FB-4565-95BC-72E189B96130}" type="sibTrans" cxnId="{6878707F-BC01-42BB-B751-70F365377A4C}">
      <dgm:prSet/>
      <dgm:spPr/>
      <dgm:t>
        <a:bodyPr/>
        <a:lstStyle/>
        <a:p>
          <a:endParaRPr lang="es-CO" sz="1100">
            <a:latin typeface="Montserrat" panose="00000500000000000000" pitchFamily="50" charset="0"/>
          </a:endParaRPr>
        </a:p>
      </dgm:t>
    </dgm:pt>
    <dgm:pt modelId="{65C91CDD-E390-4E24-A41D-94C1025C12B0}" type="pres">
      <dgm:prSet presAssocID="{7BA18A24-CF15-420B-8075-E8D4C8925BA9}" presName="linearFlow" presStyleCnt="0">
        <dgm:presLayoutVars>
          <dgm:dir/>
          <dgm:resizeHandles val="exact"/>
        </dgm:presLayoutVars>
      </dgm:prSet>
      <dgm:spPr/>
    </dgm:pt>
    <dgm:pt modelId="{015E9113-1EA5-44D8-BAAB-4A2E4247B130}" type="pres">
      <dgm:prSet presAssocID="{3E95205B-5DAD-4B56-ACAC-D5A4818AD09A}" presName="comp" presStyleCnt="0"/>
      <dgm:spPr/>
    </dgm:pt>
    <dgm:pt modelId="{748469A3-07AB-48BB-8703-472825604E67}" type="pres">
      <dgm:prSet presAssocID="{3E95205B-5DAD-4B56-ACAC-D5A4818AD09A}" presName="rect2" presStyleLbl="node1" presStyleIdx="0" presStyleCnt="6">
        <dgm:presLayoutVars>
          <dgm:bulletEnabled val="1"/>
        </dgm:presLayoutVars>
      </dgm:prSet>
      <dgm:spPr/>
    </dgm:pt>
    <dgm:pt modelId="{E63A505C-AAAF-4301-9898-300A9EED7E53}" type="pres">
      <dgm:prSet presAssocID="{3E95205B-5DAD-4B56-ACAC-D5A4818AD09A}" presName="rect1" presStyleLbl="lnNode1" presStyleIdx="0" presStyleCnt="6"/>
      <dgm:spPr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EF5603B0-93F1-4A72-9851-1E5881A0C227}" type="pres">
      <dgm:prSet presAssocID="{F25E8ECB-522C-4AD9-A012-C2B83C3D9C6E}" presName="sibTrans" presStyleCnt="0"/>
      <dgm:spPr/>
    </dgm:pt>
    <dgm:pt modelId="{6C709702-B659-4D1C-BE69-E3AAC3D4CDE3}" type="pres">
      <dgm:prSet presAssocID="{180F8110-B351-45BC-AC9E-7428E9687FA4}" presName="comp" presStyleCnt="0"/>
      <dgm:spPr/>
    </dgm:pt>
    <dgm:pt modelId="{D60A896B-4C99-49B5-8DF1-9E701FA3721C}" type="pres">
      <dgm:prSet presAssocID="{180F8110-B351-45BC-AC9E-7428E9687FA4}" presName="rect2" presStyleLbl="node1" presStyleIdx="1" presStyleCnt="6">
        <dgm:presLayoutVars>
          <dgm:bulletEnabled val="1"/>
        </dgm:presLayoutVars>
      </dgm:prSet>
      <dgm:spPr/>
    </dgm:pt>
    <dgm:pt modelId="{FAC43E15-2ED4-4D2E-86DA-7BCCDF6F8DFB}" type="pres">
      <dgm:prSet presAssocID="{180F8110-B351-45BC-AC9E-7428E9687FA4}" presName="rect1" presStyleLbl="lnNode1" presStyleIdx="1" presStyleCnt="6"/>
      <dgm:spPr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1FD6A623-0BAE-4142-A81B-CEEF5736A10F}" type="pres">
      <dgm:prSet presAssocID="{E768A3D6-F37E-4F65-8343-F681DD9BFD2A}" presName="sibTrans" presStyleCnt="0"/>
      <dgm:spPr/>
    </dgm:pt>
    <dgm:pt modelId="{AF31ED7E-FEDD-41FC-8982-562F3A36D931}" type="pres">
      <dgm:prSet presAssocID="{C0F0051A-4984-41A3-94C2-090315139D66}" presName="comp" presStyleCnt="0"/>
      <dgm:spPr/>
    </dgm:pt>
    <dgm:pt modelId="{755C8CFE-19CA-4BCC-B247-B1F4C8932DCB}" type="pres">
      <dgm:prSet presAssocID="{C0F0051A-4984-41A3-94C2-090315139D66}" presName="rect2" presStyleLbl="node1" presStyleIdx="2" presStyleCnt="6">
        <dgm:presLayoutVars>
          <dgm:bulletEnabled val="1"/>
        </dgm:presLayoutVars>
      </dgm:prSet>
      <dgm:spPr/>
    </dgm:pt>
    <dgm:pt modelId="{A4FEE5B0-9812-4E05-956C-71DF5C0A531C}" type="pres">
      <dgm:prSet presAssocID="{C0F0051A-4984-41A3-94C2-090315139D66}" presName="rect1" presStyleLbl="lnNode1" presStyleIdx="2" presStyleCnt="6"/>
      <dgm:spPr>
        <a:blipFill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7E5BC01C-D096-4EFF-AFD4-786EDAE822EE}" type="pres">
      <dgm:prSet presAssocID="{ADB4D7DC-812F-43FB-A1D3-74EAE19AEE6D}" presName="sibTrans" presStyleCnt="0"/>
      <dgm:spPr/>
    </dgm:pt>
    <dgm:pt modelId="{2E6D4EA4-EBFC-40D4-830C-D4249FD942C6}" type="pres">
      <dgm:prSet presAssocID="{122DDED3-E78B-4928-91D9-E4658481B743}" presName="comp" presStyleCnt="0"/>
      <dgm:spPr/>
    </dgm:pt>
    <dgm:pt modelId="{53C97D0A-69E2-43A2-8C6C-890E1C6C0307}" type="pres">
      <dgm:prSet presAssocID="{122DDED3-E78B-4928-91D9-E4658481B743}" presName="rect2" presStyleLbl="node1" presStyleIdx="3" presStyleCnt="6">
        <dgm:presLayoutVars>
          <dgm:bulletEnabled val="1"/>
        </dgm:presLayoutVars>
      </dgm:prSet>
      <dgm:spPr/>
    </dgm:pt>
    <dgm:pt modelId="{EB21803A-74CA-40A7-BCC8-CD03F8ED3C96}" type="pres">
      <dgm:prSet presAssocID="{122DDED3-E78B-4928-91D9-E4658481B743}" presName="rect1" presStyleLbl="lnNode1" presStyleIdx="3" presStyleCnt="6"/>
      <dgm:spPr>
        <a:blipFill rotWithShape="1"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0F00CCB2-9210-4F25-9953-7EF74068FBF4}" type="pres">
      <dgm:prSet presAssocID="{76C04808-FBE8-41BF-9AA4-F8077C654B7C}" presName="sibTrans" presStyleCnt="0"/>
      <dgm:spPr/>
    </dgm:pt>
    <dgm:pt modelId="{6693AB69-4440-4EA9-8A37-8406D5F1CE7C}" type="pres">
      <dgm:prSet presAssocID="{CBEA1818-D3BE-4D04-B192-ED61CB3F69DA}" presName="comp" presStyleCnt="0"/>
      <dgm:spPr/>
    </dgm:pt>
    <dgm:pt modelId="{C11EE095-FB60-4EC5-AC64-323A0C893239}" type="pres">
      <dgm:prSet presAssocID="{CBEA1818-D3BE-4D04-B192-ED61CB3F69DA}" presName="rect2" presStyleLbl="node1" presStyleIdx="4" presStyleCnt="6">
        <dgm:presLayoutVars>
          <dgm:bulletEnabled val="1"/>
        </dgm:presLayoutVars>
      </dgm:prSet>
      <dgm:spPr/>
    </dgm:pt>
    <dgm:pt modelId="{8419B0A5-F7F6-4FC8-9898-072BF0CDC3F5}" type="pres">
      <dgm:prSet presAssocID="{CBEA1818-D3BE-4D04-B192-ED61CB3F69DA}" presName="rect1" presStyleLbl="lnNode1" presStyleIdx="4" presStyleCnt="6"/>
      <dgm:spPr>
        <a:blipFill rotWithShape="1"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5C8C51B9-CEFF-4ADA-B3F9-C761DDA3E990}" type="pres">
      <dgm:prSet presAssocID="{46B7282A-037C-4C72-9AE3-723D78BED81F}" presName="sibTrans" presStyleCnt="0"/>
      <dgm:spPr/>
    </dgm:pt>
    <dgm:pt modelId="{2A63FDC3-B20F-4461-8AC2-E4FFAB36870B}" type="pres">
      <dgm:prSet presAssocID="{53311F2A-C4AA-466F-B472-D1BE3395CCEA}" presName="comp" presStyleCnt="0"/>
      <dgm:spPr/>
    </dgm:pt>
    <dgm:pt modelId="{DFD1059B-1460-435B-BFCD-9497EDE7E1BD}" type="pres">
      <dgm:prSet presAssocID="{53311F2A-C4AA-466F-B472-D1BE3395CCEA}" presName="rect2" presStyleLbl="node1" presStyleIdx="5" presStyleCnt="6">
        <dgm:presLayoutVars>
          <dgm:bulletEnabled val="1"/>
        </dgm:presLayoutVars>
      </dgm:prSet>
      <dgm:spPr/>
    </dgm:pt>
    <dgm:pt modelId="{6DB2E0E2-B01E-410C-8BF6-77EC666FDC52}" type="pres">
      <dgm:prSet presAssocID="{53311F2A-C4AA-466F-B472-D1BE3395CCEA}" presName="rect1" presStyleLbl="lnNode1" presStyleIdx="5" presStyleCnt="6"/>
      <dgm:spPr>
        <a:blipFill rotWithShape="1"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</dgm:ptLst>
  <dgm:cxnLst>
    <dgm:cxn modelId="{C08A2C2F-EB23-4D9E-B33D-4B95BBB44DC1}" type="presOf" srcId="{53311F2A-C4AA-466F-B472-D1BE3395CCEA}" destId="{DFD1059B-1460-435B-BFCD-9497EDE7E1BD}" srcOrd="0" destOrd="0" presId="urn:microsoft.com/office/officeart/2008/layout/AlternatingPictureBlocks"/>
    <dgm:cxn modelId="{A0D25A33-18D1-449C-8374-3D457785B585}" type="presOf" srcId="{7BA18A24-CF15-420B-8075-E8D4C8925BA9}" destId="{65C91CDD-E390-4E24-A41D-94C1025C12B0}" srcOrd="0" destOrd="0" presId="urn:microsoft.com/office/officeart/2008/layout/AlternatingPictureBlocks"/>
    <dgm:cxn modelId="{A0460F61-215F-4760-81D4-D819C30371BD}" type="presOf" srcId="{180F8110-B351-45BC-AC9E-7428E9687FA4}" destId="{D60A896B-4C99-49B5-8DF1-9E701FA3721C}" srcOrd="0" destOrd="0" presId="urn:microsoft.com/office/officeart/2008/layout/AlternatingPictureBlocks"/>
    <dgm:cxn modelId="{22E54D4C-0397-4F02-B205-7810758B08D5}" type="presOf" srcId="{3E95205B-5DAD-4B56-ACAC-D5A4818AD09A}" destId="{748469A3-07AB-48BB-8703-472825604E67}" srcOrd="0" destOrd="0" presId="urn:microsoft.com/office/officeart/2008/layout/AlternatingPictureBlocks"/>
    <dgm:cxn modelId="{F0EAF64F-3A38-425F-A850-EC4CB1C3DF16}" srcId="{7BA18A24-CF15-420B-8075-E8D4C8925BA9}" destId="{C0F0051A-4984-41A3-94C2-090315139D66}" srcOrd="2" destOrd="0" parTransId="{AD7848BB-5BFB-4D00-95BF-AF929B6F363B}" sibTransId="{ADB4D7DC-812F-43FB-A1D3-74EAE19AEE6D}"/>
    <dgm:cxn modelId="{A5DFE67E-5BFA-423F-8109-E5E841EBB144}" type="presOf" srcId="{122DDED3-E78B-4928-91D9-E4658481B743}" destId="{53C97D0A-69E2-43A2-8C6C-890E1C6C0307}" srcOrd="0" destOrd="0" presId="urn:microsoft.com/office/officeart/2008/layout/AlternatingPictureBlocks"/>
    <dgm:cxn modelId="{6878707F-BC01-42BB-B751-70F365377A4C}" srcId="{7BA18A24-CF15-420B-8075-E8D4C8925BA9}" destId="{53311F2A-C4AA-466F-B472-D1BE3395CCEA}" srcOrd="5" destOrd="0" parTransId="{BDDB6243-1F3F-432C-AE17-8994DAE5F961}" sibTransId="{D2086BC2-82FB-4565-95BC-72E189B96130}"/>
    <dgm:cxn modelId="{8B9A7E83-74D3-47E8-8096-562F75616ACF}" type="presOf" srcId="{CBEA1818-D3BE-4D04-B192-ED61CB3F69DA}" destId="{C11EE095-FB60-4EC5-AC64-323A0C893239}" srcOrd="0" destOrd="0" presId="urn:microsoft.com/office/officeart/2008/layout/AlternatingPictureBlocks"/>
    <dgm:cxn modelId="{133A64AF-E5F8-43EA-B477-1C289188D620}" type="presOf" srcId="{C0F0051A-4984-41A3-94C2-090315139D66}" destId="{755C8CFE-19CA-4BCC-B247-B1F4C8932DCB}" srcOrd="0" destOrd="0" presId="urn:microsoft.com/office/officeart/2008/layout/AlternatingPictureBlocks"/>
    <dgm:cxn modelId="{082774BB-18D5-4294-8591-409612FD76F1}" srcId="{7BA18A24-CF15-420B-8075-E8D4C8925BA9}" destId="{180F8110-B351-45BC-AC9E-7428E9687FA4}" srcOrd="1" destOrd="0" parTransId="{CC958AA5-F6EB-4AB0-9BB3-DF011804466D}" sibTransId="{E768A3D6-F37E-4F65-8343-F681DD9BFD2A}"/>
    <dgm:cxn modelId="{C8A6E8DB-341A-431D-B8A0-0AB338D3C3C0}" srcId="{7BA18A24-CF15-420B-8075-E8D4C8925BA9}" destId="{122DDED3-E78B-4928-91D9-E4658481B743}" srcOrd="3" destOrd="0" parTransId="{CE2C0DE7-6481-4392-9418-341A4220F393}" sibTransId="{76C04808-FBE8-41BF-9AA4-F8077C654B7C}"/>
    <dgm:cxn modelId="{C0C7A2F0-8ACA-4554-9687-1B3503FB5BCB}" srcId="{7BA18A24-CF15-420B-8075-E8D4C8925BA9}" destId="{3E95205B-5DAD-4B56-ACAC-D5A4818AD09A}" srcOrd="0" destOrd="0" parTransId="{641C810C-F46C-44BE-9EE0-6CDB2E86C35B}" sibTransId="{F25E8ECB-522C-4AD9-A012-C2B83C3D9C6E}"/>
    <dgm:cxn modelId="{FCE993F4-DB16-4610-8892-5643A2045E57}" srcId="{7BA18A24-CF15-420B-8075-E8D4C8925BA9}" destId="{CBEA1818-D3BE-4D04-B192-ED61CB3F69DA}" srcOrd="4" destOrd="0" parTransId="{AFABB479-F1ED-462F-A1D4-76CB7A6034F4}" sibTransId="{46B7282A-037C-4C72-9AE3-723D78BED81F}"/>
    <dgm:cxn modelId="{81757A90-1885-4D2D-90D1-704BA8EA82AA}" type="presParOf" srcId="{65C91CDD-E390-4E24-A41D-94C1025C12B0}" destId="{015E9113-1EA5-44D8-BAAB-4A2E4247B130}" srcOrd="0" destOrd="0" presId="urn:microsoft.com/office/officeart/2008/layout/AlternatingPictureBlocks"/>
    <dgm:cxn modelId="{FC416138-82C0-47E6-8C74-A90F5F7B4AB4}" type="presParOf" srcId="{015E9113-1EA5-44D8-BAAB-4A2E4247B130}" destId="{748469A3-07AB-48BB-8703-472825604E67}" srcOrd="0" destOrd="0" presId="urn:microsoft.com/office/officeart/2008/layout/AlternatingPictureBlocks"/>
    <dgm:cxn modelId="{CBDA56F3-B7B6-4AC8-BC28-AE707B2892EF}" type="presParOf" srcId="{015E9113-1EA5-44D8-BAAB-4A2E4247B130}" destId="{E63A505C-AAAF-4301-9898-300A9EED7E53}" srcOrd="1" destOrd="0" presId="urn:microsoft.com/office/officeart/2008/layout/AlternatingPictureBlocks"/>
    <dgm:cxn modelId="{E6A4D482-DA05-47C8-8D72-89DDC5ABF8ED}" type="presParOf" srcId="{65C91CDD-E390-4E24-A41D-94C1025C12B0}" destId="{EF5603B0-93F1-4A72-9851-1E5881A0C227}" srcOrd="1" destOrd="0" presId="urn:microsoft.com/office/officeart/2008/layout/AlternatingPictureBlocks"/>
    <dgm:cxn modelId="{66642AE6-42A5-4552-BDE5-753577757A55}" type="presParOf" srcId="{65C91CDD-E390-4E24-A41D-94C1025C12B0}" destId="{6C709702-B659-4D1C-BE69-E3AAC3D4CDE3}" srcOrd="2" destOrd="0" presId="urn:microsoft.com/office/officeart/2008/layout/AlternatingPictureBlocks"/>
    <dgm:cxn modelId="{532E57F1-3037-4AA0-BEB6-4681430EDD80}" type="presParOf" srcId="{6C709702-B659-4D1C-BE69-E3AAC3D4CDE3}" destId="{D60A896B-4C99-49B5-8DF1-9E701FA3721C}" srcOrd="0" destOrd="0" presId="urn:microsoft.com/office/officeart/2008/layout/AlternatingPictureBlocks"/>
    <dgm:cxn modelId="{34BC6E0A-21E1-4449-8442-8E02A7E678A4}" type="presParOf" srcId="{6C709702-B659-4D1C-BE69-E3AAC3D4CDE3}" destId="{FAC43E15-2ED4-4D2E-86DA-7BCCDF6F8DFB}" srcOrd="1" destOrd="0" presId="urn:microsoft.com/office/officeart/2008/layout/AlternatingPictureBlocks"/>
    <dgm:cxn modelId="{EF10CD7B-1BB8-431E-A266-46FE695E9E96}" type="presParOf" srcId="{65C91CDD-E390-4E24-A41D-94C1025C12B0}" destId="{1FD6A623-0BAE-4142-A81B-CEEF5736A10F}" srcOrd="3" destOrd="0" presId="urn:microsoft.com/office/officeart/2008/layout/AlternatingPictureBlocks"/>
    <dgm:cxn modelId="{020943AE-6D05-4BE8-9065-4C6A1AC4000E}" type="presParOf" srcId="{65C91CDD-E390-4E24-A41D-94C1025C12B0}" destId="{AF31ED7E-FEDD-41FC-8982-562F3A36D931}" srcOrd="4" destOrd="0" presId="urn:microsoft.com/office/officeart/2008/layout/AlternatingPictureBlocks"/>
    <dgm:cxn modelId="{DC210B67-6A15-49CE-9F1F-8D20402F9689}" type="presParOf" srcId="{AF31ED7E-FEDD-41FC-8982-562F3A36D931}" destId="{755C8CFE-19CA-4BCC-B247-B1F4C8932DCB}" srcOrd="0" destOrd="0" presId="urn:microsoft.com/office/officeart/2008/layout/AlternatingPictureBlocks"/>
    <dgm:cxn modelId="{5ED37445-F7B7-421A-A095-A128ED88F731}" type="presParOf" srcId="{AF31ED7E-FEDD-41FC-8982-562F3A36D931}" destId="{A4FEE5B0-9812-4E05-956C-71DF5C0A531C}" srcOrd="1" destOrd="0" presId="urn:microsoft.com/office/officeart/2008/layout/AlternatingPictureBlocks"/>
    <dgm:cxn modelId="{7F65628F-09D1-4086-AE05-DC406352AA3E}" type="presParOf" srcId="{65C91CDD-E390-4E24-A41D-94C1025C12B0}" destId="{7E5BC01C-D096-4EFF-AFD4-786EDAE822EE}" srcOrd="5" destOrd="0" presId="urn:microsoft.com/office/officeart/2008/layout/AlternatingPictureBlocks"/>
    <dgm:cxn modelId="{296A3CD1-E34D-45B8-A862-C956EA0137AE}" type="presParOf" srcId="{65C91CDD-E390-4E24-A41D-94C1025C12B0}" destId="{2E6D4EA4-EBFC-40D4-830C-D4249FD942C6}" srcOrd="6" destOrd="0" presId="urn:microsoft.com/office/officeart/2008/layout/AlternatingPictureBlocks"/>
    <dgm:cxn modelId="{A68CBCD8-2D71-417F-91EC-DA2518013138}" type="presParOf" srcId="{2E6D4EA4-EBFC-40D4-830C-D4249FD942C6}" destId="{53C97D0A-69E2-43A2-8C6C-890E1C6C0307}" srcOrd="0" destOrd="0" presId="urn:microsoft.com/office/officeart/2008/layout/AlternatingPictureBlocks"/>
    <dgm:cxn modelId="{CA92C7A5-3142-4954-821A-7AFA827E91DC}" type="presParOf" srcId="{2E6D4EA4-EBFC-40D4-830C-D4249FD942C6}" destId="{EB21803A-74CA-40A7-BCC8-CD03F8ED3C96}" srcOrd="1" destOrd="0" presId="urn:microsoft.com/office/officeart/2008/layout/AlternatingPictureBlocks"/>
    <dgm:cxn modelId="{90D4FCA5-48A0-4EC9-ADDB-83A886743625}" type="presParOf" srcId="{65C91CDD-E390-4E24-A41D-94C1025C12B0}" destId="{0F00CCB2-9210-4F25-9953-7EF74068FBF4}" srcOrd="7" destOrd="0" presId="urn:microsoft.com/office/officeart/2008/layout/AlternatingPictureBlocks"/>
    <dgm:cxn modelId="{2EF44F2C-7B1D-44B9-A9DA-18F9972E2152}" type="presParOf" srcId="{65C91CDD-E390-4E24-A41D-94C1025C12B0}" destId="{6693AB69-4440-4EA9-8A37-8406D5F1CE7C}" srcOrd="8" destOrd="0" presId="urn:microsoft.com/office/officeart/2008/layout/AlternatingPictureBlocks"/>
    <dgm:cxn modelId="{F1584ECA-FD35-421B-A106-24E53E7D6FF2}" type="presParOf" srcId="{6693AB69-4440-4EA9-8A37-8406D5F1CE7C}" destId="{C11EE095-FB60-4EC5-AC64-323A0C893239}" srcOrd="0" destOrd="0" presId="urn:microsoft.com/office/officeart/2008/layout/AlternatingPictureBlocks"/>
    <dgm:cxn modelId="{8EF46A07-F005-4C56-9340-195565607C94}" type="presParOf" srcId="{6693AB69-4440-4EA9-8A37-8406D5F1CE7C}" destId="{8419B0A5-F7F6-4FC8-9898-072BF0CDC3F5}" srcOrd="1" destOrd="0" presId="urn:microsoft.com/office/officeart/2008/layout/AlternatingPictureBlocks"/>
    <dgm:cxn modelId="{0196E157-8137-4E7A-A363-B522E6659712}" type="presParOf" srcId="{65C91CDD-E390-4E24-A41D-94C1025C12B0}" destId="{5C8C51B9-CEFF-4ADA-B3F9-C761DDA3E990}" srcOrd="9" destOrd="0" presId="urn:microsoft.com/office/officeart/2008/layout/AlternatingPictureBlocks"/>
    <dgm:cxn modelId="{4C11AB8C-330F-4225-930D-14BDA85134B9}" type="presParOf" srcId="{65C91CDD-E390-4E24-A41D-94C1025C12B0}" destId="{2A63FDC3-B20F-4461-8AC2-E4FFAB36870B}" srcOrd="10" destOrd="0" presId="urn:microsoft.com/office/officeart/2008/layout/AlternatingPictureBlocks"/>
    <dgm:cxn modelId="{FC21DFEA-2535-48A2-AEF1-FA0F0E89F77A}" type="presParOf" srcId="{2A63FDC3-B20F-4461-8AC2-E4FFAB36870B}" destId="{DFD1059B-1460-435B-BFCD-9497EDE7E1BD}" srcOrd="0" destOrd="0" presId="urn:microsoft.com/office/officeart/2008/layout/AlternatingPictureBlocks"/>
    <dgm:cxn modelId="{4DF8C4A3-76F9-4F6C-ADD0-6B4AC827EF78}" type="presParOf" srcId="{2A63FDC3-B20F-4461-8AC2-E4FFAB36870B}" destId="{6DB2E0E2-B01E-410C-8BF6-77EC666FDC52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478F0618-1C87-4558-AF60-58C4E6CDAFC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B1E6C31-BA9F-4C75-8DC0-68D06108DD78}">
      <dgm:prSet custT="1"/>
      <dgm:spPr/>
      <dgm:t>
        <a:bodyPr/>
        <a:lstStyle/>
        <a:p>
          <a:pPr algn="ctr"/>
          <a:r>
            <a:rPr lang="es-CO" sz="1800" dirty="0">
              <a:latin typeface="Montserrat" panose="00000500000000000000" pitchFamily="50" charset="0"/>
            </a:rPr>
            <a:t>Favorece reacciones inmunitarias mediadas por IgE y eosinófilos/mastocitos que son protectores frente a infecciones por helmintos.</a:t>
          </a:r>
        </a:p>
      </dgm:t>
    </dgm:pt>
    <dgm:pt modelId="{0679C60E-650D-43E9-BBC2-BC8739387493}" type="parTrans" cxnId="{50B28041-F87F-42D5-808F-FCA86F96CB30}">
      <dgm:prSet/>
      <dgm:spPr/>
      <dgm:t>
        <a:bodyPr/>
        <a:lstStyle/>
        <a:p>
          <a:pPr algn="ctr"/>
          <a:endParaRPr lang="es-CO" sz="2000">
            <a:latin typeface="Montserrat" panose="00000500000000000000" pitchFamily="50" charset="0"/>
          </a:endParaRPr>
        </a:p>
      </dgm:t>
    </dgm:pt>
    <dgm:pt modelId="{00C9E00E-2798-4B3E-ADD8-ADD184FC6DB9}" type="sibTrans" cxnId="{50B28041-F87F-42D5-808F-FCA86F96CB30}">
      <dgm:prSet/>
      <dgm:spPr/>
      <dgm:t>
        <a:bodyPr/>
        <a:lstStyle/>
        <a:p>
          <a:pPr algn="ctr"/>
          <a:endParaRPr lang="es-CO" sz="2000">
            <a:latin typeface="Montserrat" panose="00000500000000000000" pitchFamily="50" charset="0"/>
          </a:endParaRPr>
        </a:p>
      </dgm:t>
    </dgm:pt>
    <dgm:pt modelId="{2A7A87DD-4DE3-4566-945E-FE45CD30F1C9}">
      <dgm:prSet custT="1"/>
      <dgm:spPr/>
      <dgm:t>
        <a:bodyPr/>
        <a:lstStyle/>
        <a:p>
          <a:pPr algn="ctr"/>
          <a:r>
            <a:rPr lang="es-MX" sz="1800" dirty="0">
              <a:latin typeface="Montserrat" panose="00000500000000000000" pitchFamily="50" charset="0"/>
            </a:rPr>
            <a:t>La diferenciación en respuesta a helmintos y alérgenos, reforzada por la citocina IL-4.</a:t>
          </a:r>
          <a:endParaRPr lang="es-CO" sz="1800" dirty="0">
            <a:latin typeface="Montserrat" panose="00000500000000000000" pitchFamily="50" charset="0"/>
          </a:endParaRPr>
        </a:p>
      </dgm:t>
    </dgm:pt>
    <dgm:pt modelId="{181269C4-BDE4-4C32-A19F-BA47AB150567}" type="parTrans" cxnId="{FB1C2FC5-26AC-4529-8D43-14A54B89F97F}">
      <dgm:prSet/>
      <dgm:spPr/>
      <dgm:t>
        <a:bodyPr/>
        <a:lstStyle/>
        <a:p>
          <a:pPr algn="ctr"/>
          <a:endParaRPr lang="es-CO" sz="2000">
            <a:latin typeface="Montserrat" panose="00000500000000000000" pitchFamily="50" charset="0"/>
          </a:endParaRPr>
        </a:p>
      </dgm:t>
    </dgm:pt>
    <dgm:pt modelId="{4A230321-D3D1-4067-964D-C1526E6D935E}" type="sibTrans" cxnId="{FB1C2FC5-26AC-4529-8D43-14A54B89F97F}">
      <dgm:prSet/>
      <dgm:spPr/>
      <dgm:t>
        <a:bodyPr/>
        <a:lstStyle/>
        <a:p>
          <a:pPr algn="ctr"/>
          <a:endParaRPr lang="es-CO" sz="2000">
            <a:latin typeface="Montserrat" panose="00000500000000000000" pitchFamily="50" charset="0"/>
          </a:endParaRPr>
        </a:p>
      </dgm:t>
    </dgm:pt>
    <dgm:pt modelId="{B5FEEA28-05C0-439A-BECC-A156FF0C9B1E}">
      <dgm:prSet custT="1"/>
      <dgm:spPr/>
      <dgm:t>
        <a:bodyPr/>
        <a:lstStyle/>
        <a:p>
          <a:pPr algn="ctr"/>
          <a:r>
            <a:rPr lang="es-MX" sz="1800" dirty="0">
              <a:latin typeface="Montserrat" panose="00000500000000000000" pitchFamily="50" charset="0"/>
            </a:rPr>
            <a:t>IL-4 estimula el desarrollo de Th2 activando STAT6, que junto a TCR, induce la expresión de GATA-3.</a:t>
          </a:r>
          <a:endParaRPr lang="es-CO" sz="1800" dirty="0">
            <a:latin typeface="Montserrat" panose="00000500000000000000" pitchFamily="50" charset="0"/>
          </a:endParaRPr>
        </a:p>
      </dgm:t>
    </dgm:pt>
    <dgm:pt modelId="{1F0EC13C-B056-4B42-B695-6BFF7BC9D71C}" type="parTrans" cxnId="{797A8F24-B02C-44C9-9DD5-040AEAC3C545}">
      <dgm:prSet/>
      <dgm:spPr/>
      <dgm:t>
        <a:bodyPr/>
        <a:lstStyle/>
        <a:p>
          <a:pPr algn="ctr"/>
          <a:endParaRPr lang="es-CO" sz="2000">
            <a:latin typeface="Montserrat" panose="00000500000000000000" pitchFamily="50" charset="0"/>
          </a:endParaRPr>
        </a:p>
      </dgm:t>
    </dgm:pt>
    <dgm:pt modelId="{38A48EE4-C7E2-4910-8C1D-C8D96A805A30}" type="sibTrans" cxnId="{797A8F24-B02C-44C9-9DD5-040AEAC3C545}">
      <dgm:prSet/>
      <dgm:spPr/>
      <dgm:t>
        <a:bodyPr/>
        <a:lstStyle/>
        <a:p>
          <a:pPr algn="ctr"/>
          <a:endParaRPr lang="es-CO" sz="2000">
            <a:latin typeface="Montserrat" panose="00000500000000000000" pitchFamily="50" charset="0"/>
          </a:endParaRPr>
        </a:p>
      </dgm:t>
    </dgm:pt>
    <dgm:pt modelId="{8FE2A295-1CA1-4517-A1EB-B14338D58F55}">
      <dgm:prSet custT="1"/>
      <dgm:spPr/>
      <dgm:t>
        <a:bodyPr/>
        <a:lstStyle/>
        <a:p>
          <a:pPr algn="ctr"/>
          <a:r>
            <a:rPr lang="es-MX" sz="1800" dirty="0">
              <a:latin typeface="Montserrat" panose="00000500000000000000" pitchFamily="50" charset="0"/>
            </a:rPr>
            <a:t>Th2 citoquinas: IL-4, IL-5 e IL-13.</a:t>
          </a:r>
          <a:endParaRPr lang="es-CO" sz="1800" dirty="0">
            <a:latin typeface="Montserrat" panose="00000500000000000000" pitchFamily="50" charset="0"/>
          </a:endParaRPr>
        </a:p>
      </dgm:t>
    </dgm:pt>
    <dgm:pt modelId="{FB7DDE0A-96C1-426A-9898-626FEF46735D}" type="parTrans" cxnId="{D68E41A4-AD07-447A-9388-71855AA9CC10}">
      <dgm:prSet/>
      <dgm:spPr/>
      <dgm:t>
        <a:bodyPr/>
        <a:lstStyle/>
        <a:p>
          <a:pPr algn="ctr"/>
          <a:endParaRPr lang="es-CO" sz="2000">
            <a:latin typeface="Montserrat" panose="00000500000000000000" pitchFamily="50" charset="0"/>
          </a:endParaRPr>
        </a:p>
      </dgm:t>
    </dgm:pt>
    <dgm:pt modelId="{781D8424-2789-44AD-B346-44D1614A0ADB}" type="sibTrans" cxnId="{D68E41A4-AD07-447A-9388-71855AA9CC10}">
      <dgm:prSet/>
      <dgm:spPr/>
      <dgm:t>
        <a:bodyPr/>
        <a:lstStyle/>
        <a:p>
          <a:pPr algn="ctr"/>
          <a:endParaRPr lang="es-CO" sz="2000">
            <a:latin typeface="Montserrat" panose="00000500000000000000" pitchFamily="50" charset="0"/>
          </a:endParaRPr>
        </a:p>
      </dgm:t>
    </dgm:pt>
    <dgm:pt modelId="{6501E63F-CCB0-4E9E-A3D5-E65CF08008EA}" type="pres">
      <dgm:prSet presAssocID="{478F0618-1C87-4558-AF60-58C4E6CDAFC3}" presName="linear" presStyleCnt="0">
        <dgm:presLayoutVars>
          <dgm:animLvl val="lvl"/>
          <dgm:resizeHandles val="exact"/>
        </dgm:presLayoutVars>
      </dgm:prSet>
      <dgm:spPr/>
    </dgm:pt>
    <dgm:pt modelId="{53D856E5-297A-47CC-85BB-0A121C97673F}" type="pres">
      <dgm:prSet presAssocID="{DB1E6C31-BA9F-4C75-8DC0-68D06108DD7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6DF7073-C57E-4136-86C5-6BFA06E46756}" type="pres">
      <dgm:prSet presAssocID="{00C9E00E-2798-4B3E-ADD8-ADD184FC6DB9}" presName="spacer" presStyleCnt="0"/>
      <dgm:spPr/>
    </dgm:pt>
    <dgm:pt modelId="{623E031F-6865-4C4B-BD4D-ED968C4ED778}" type="pres">
      <dgm:prSet presAssocID="{2A7A87DD-4DE3-4566-945E-FE45CD30F1C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D24699A-39E7-415F-AC1A-7764880B0784}" type="pres">
      <dgm:prSet presAssocID="{4A230321-D3D1-4067-964D-C1526E6D935E}" presName="spacer" presStyleCnt="0"/>
      <dgm:spPr/>
    </dgm:pt>
    <dgm:pt modelId="{4D0F6669-A5E5-4721-A7E2-8C344D03C9D2}" type="pres">
      <dgm:prSet presAssocID="{B5FEEA28-05C0-439A-BECC-A156FF0C9B1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9167CD3-A022-4BF1-B39F-A9A31D153511}" type="pres">
      <dgm:prSet presAssocID="{38A48EE4-C7E2-4910-8C1D-C8D96A805A30}" presName="spacer" presStyleCnt="0"/>
      <dgm:spPr/>
    </dgm:pt>
    <dgm:pt modelId="{F0FFCAD4-2660-4E60-8FC2-F17CD7D55EF1}" type="pres">
      <dgm:prSet presAssocID="{8FE2A295-1CA1-4517-A1EB-B14338D58F5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97A8F24-B02C-44C9-9DD5-040AEAC3C545}" srcId="{478F0618-1C87-4558-AF60-58C4E6CDAFC3}" destId="{B5FEEA28-05C0-439A-BECC-A156FF0C9B1E}" srcOrd="2" destOrd="0" parTransId="{1F0EC13C-B056-4B42-B695-6BFF7BC9D71C}" sibTransId="{38A48EE4-C7E2-4910-8C1D-C8D96A805A30}"/>
    <dgm:cxn modelId="{50B28041-F87F-42D5-808F-FCA86F96CB30}" srcId="{478F0618-1C87-4558-AF60-58C4E6CDAFC3}" destId="{DB1E6C31-BA9F-4C75-8DC0-68D06108DD78}" srcOrd="0" destOrd="0" parTransId="{0679C60E-650D-43E9-BBC2-BC8739387493}" sibTransId="{00C9E00E-2798-4B3E-ADD8-ADD184FC6DB9}"/>
    <dgm:cxn modelId="{FC39B398-A20E-489B-A237-E7B3F9F4B309}" type="presOf" srcId="{478F0618-1C87-4558-AF60-58C4E6CDAFC3}" destId="{6501E63F-CCB0-4E9E-A3D5-E65CF08008EA}" srcOrd="0" destOrd="0" presId="urn:microsoft.com/office/officeart/2005/8/layout/vList2"/>
    <dgm:cxn modelId="{D68E41A4-AD07-447A-9388-71855AA9CC10}" srcId="{478F0618-1C87-4558-AF60-58C4E6CDAFC3}" destId="{8FE2A295-1CA1-4517-A1EB-B14338D58F55}" srcOrd="3" destOrd="0" parTransId="{FB7DDE0A-96C1-426A-9898-626FEF46735D}" sibTransId="{781D8424-2789-44AD-B346-44D1614A0ADB}"/>
    <dgm:cxn modelId="{FB1C2FC5-26AC-4529-8D43-14A54B89F97F}" srcId="{478F0618-1C87-4558-AF60-58C4E6CDAFC3}" destId="{2A7A87DD-4DE3-4566-945E-FE45CD30F1C9}" srcOrd="1" destOrd="0" parTransId="{181269C4-BDE4-4C32-A19F-BA47AB150567}" sibTransId="{4A230321-D3D1-4067-964D-C1526E6D935E}"/>
    <dgm:cxn modelId="{00411FE5-4B4F-4DC8-88B3-46FA455055B6}" type="presOf" srcId="{DB1E6C31-BA9F-4C75-8DC0-68D06108DD78}" destId="{53D856E5-297A-47CC-85BB-0A121C97673F}" srcOrd="0" destOrd="0" presId="urn:microsoft.com/office/officeart/2005/8/layout/vList2"/>
    <dgm:cxn modelId="{3E379BE6-EAED-4677-9A42-5E742229211B}" type="presOf" srcId="{8FE2A295-1CA1-4517-A1EB-B14338D58F55}" destId="{F0FFCAD4-2660-4E60-8FC2-F17CD7D55EF1}" srcOrd="0" destOrd="0" presId="urn:microsoft.com/office/officeart/2005/8/layout/vList2"/>
    <dgm:cxn modelId="{F368B9F4-EE69-41A4-87E5-8345A1EC6349}" type="presOf" srcId="{B5FEEA28-05C0-439A-BECC-A156FF0C9B1E}" destId="{4D0F6669-A5E5-4721-A7E2-8C344D03C9D2}" srcOrd="0" destOrd="0" presId="urn:microsoft.com/office/officeart/2005/8/layout/vList2"/>
    <dgm:cxn modelId="{553825F8-3F5B-4264-BA7C-BBC4934D3591}" type="presOf" srcId="{2A7A87DD-4DE3-4566-945E-FE45CD30F1C9}" destId="{623E031F-6865-4C4B-BD4D-ED968C4ED778}" srcOrd="0" destOrd="0" presId="urn:microsoft.com/office/officeart/2005/8/layout/vList2"/>
    <dgm:cxn modelId="{2BC2704E-DF49-40B1-9E13-98880DCB9EC2}" type="presParOf" srcId="{6501E63F-CCB0-4E9E-A3D5-E65CF08008EA}" destId="{53D856E5-297A-47CC-85BB-0A121C97673F}" srcOrd="0" destOrd="0" presId="urn:microsoft.com/office/officeart/2005/8/layout/vList2"/>
    <dgm:cxn modelId="{FFEE6995-C984-499B-85EA-B4C0B0F2C52A}" type="presParOf" srcId="{6501E63F-CCB0-4E9E-A3D5-E65CF08008EA}" destId="{06DF7073-C57E-4136-86C5-6BFA06E46756}" srcOrd="1" destOrd="0" presId="urn:microsoft.com/office/officeart/2005/8/layout/vList2"/>
    <dgm:cxn modelId="{50889676-FE41-4528-B6ED-9C4782D794F4}" type="presParOf" srcId="{6501E63F-CCB0-4E9E-A3D5-E65CF08008EA}" destId="{623E031F-6865-4C4B-BD4D-ED968C4ED778}" srcOrd="2" destOrd="0" presId="urn:microsoft.com/office/officeart/2005/8/layout/vList2"/>
    <dgm:cxn modelId="{5E63D74E-C715-4A19-9B12-B30B868172E0}" type="presParOf" srcId="{6501E63F-CCB0-4E9E-A3D5-E65CF08008EA}" destId="{CD24699A-39E7-415F-AC1A-7764880B0784}" srcOrd="3" destOrd="0" presId="urn:microsoft.com/office/officeart/2005/8/layout/vList2"/>
    <dgm:cxn modelId="{180AB17C-27EE-48BC-86A5-C363C3102304}" type="presParOf" srcId="{6501E63F-CCB0-4E9E-A3D5-E65CF08008EA}" destId="{4D0F6669-A5E5-4721-A7E2-8C344D03C9D2}" srcOrd="4" destOrd="0" presId="urn:microsoft.com/office/officeart/2005/8/layout/vList2"/>
    <dgm:cxn modelId="{0B9C5261-51FB-43E3-BC02-CDAB7F991850}" type="presParOf" srcId="{6501E63F-CCB0-4E9E-A3D5-E65CF08008EA}" destId="{F9167CD3-A022-4BF1-B39F-A9A31D153511}" srcOrd="5" destOrd="0" presId="urn:microsoft.com/office/officeart/2005/8/layout/vList2"/>
    <dgm:cxn modelId="{2AB16C77-C356-4601-8558-AC8B2B85B12A}" type="presParOf" srcId="{6501E63F-CCB0-4E9E-A3D5-E65CF08008EA}" destId="{F0FFCAD4-2660-4E60-8FC2-F17CD7D55EF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311B7A4D-5CED-434D-9965-5101778A75F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711AF433-3755-47F6-B44D-1CF06B03F8CA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Estimulan reacciones mediadas por IgE en eosinófilos y mastocitos, erradicación de helmintos y promover reparación tisular.</a:t>
          </a:r>
        </a:p>
      </dgm:t>
    </dgm:pt>
    <dgm:pt modelId="{DAB6E281-959B-45DC-9B3D-2C94D15F55EF}" type="parTrans" cxnId="{B8242183-8FBF-4A23-984B-1AF27BBFA051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AFFDF7E9-F184-458F-BCAE-2657FCB8AB04}" type="sibTrans" cxnId="{B8242183-8FBF-4A23-984B-1AF27BBFA051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2C578955-D491-4BFA-A2D4-DE583B52CB6E}">
      <dgm:prSet/>
      <dgm:spPr/>
      <dgm:t>
        <a:bodyPr/>
        <a:lstStyle/>
        <a:p>
          <a:r>
            <a:rPr lang="es-MX" b="1" dirty="0">
              <a:solidFill>
                <a:srgbClr val="152B48"/>
              </a:solidFill>
              <a:latin typeface="Montserrat" panose="00000500000000000000" pitchFamily="50" charset="0"/>
            </a:rPr>
            <a:t>IL-4</a:t>
          </a:r>
          <a:r>
            <a:rPr lang="es-MX" dirty="0">
              <a:solidFill>
                <a:srgbClr val="152B48"/>
              </a:solidFill>
              <a:latin typeface="Montserrat" panose="00000500000000000000" pitchFamily="50" charset="0"/>
            </a:rPr>
            <a:t> es la citocina distintiva del subconjunto Th2 y citoquina inductora y efectora.</a:t>
          </a:r>
          <a:endParaRPr lang="es-CO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561DF744-A753-4DC4-BC85-E76132D47D7C}" type="parTrans" cxnId="{C3946196-85CE-4D60-AC32-4A34558D9FF3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DAB8396E-7EB8-4977-8CEB-FE688570D76C}" type="sibTrans" cxnId="{C3946196-85CE-4D60-AC32-4A34558D9FF3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295AF7D6-4C79-4AFC-85E0-4E5D0E05052F}">
      <dgm:prSet/>
      <dgm:spPr/>
      <dgm:t>
        <a:bodyPr/>
        <a:lstStyle/>
        <a:p>
          <a:r>
            <a:rPr lang="es-MX" dirty="0">
              <a:solidFill>
                <a:srgbClr val="152B48"/>
              </a:solidFill>
              <a:latin typeface="Montserrat" panose="00000500000000000000" pitchFamily="50" charset="0"/>
            </a:rPr>
            <a:t>Estimula el cambio de la clase de cadena pesada de Ig de las células B al isotipo IgE</a:t>
          </a:r>
          <a:endParaRPr lang="es-CO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E4349C49-C511-4AAD-9491-29ED2F6FDE33}" type="parTrans" cxnId="{3B2339D1-1B52-4791-89C2-93572C409686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E4355440-F4E0-4F5E-B897-EA7535F6F26E}" type="sibTrans" cxnId="{3B2339D1-1B52-4791-89C2-93572C409686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53DD088E-C270-4471-AC48-218B729A2534}">
      <dgm:prSet/>
      <dgm:spPr/>
      <dgm:t>
        <a:bodyPr/>
        <a:lstStyle/>
        <a:p>
          <a:r>
            <a:rPr lang="es-MX" dirty="0">
              <a:solidFill>
                <a:srgbClr val="152B48"/>
              </a:solidFill>
              <a:latin typeface="Montserrat" panose="00000500000000000000" pitchFamily="50" charset="0"/>
            </a:rPr>
            <a:t>Estimula el desarrollo de células efectoras Th2 y factor de crecimiento para células Th2 diferenciadas.</a:t>
          </a:r>
          <a:endParaRPr lang="es-CO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36EAB2E0-251D-4032-9C9A-E950C55C3311}" type="parTrans" cxnId="{E9A96E93-0D30-4DA4-A0C7-C5BCA1DFF3B4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046CCAAB-FF68-412F-AA48-8A45F075B661}" type="sibTrans" cxnId="{E9A96E93-0D30-4DA4-A0C7-C5BCA1DFF3B4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45838D6E-C2A8-4AB3-ABA6-E24FA517C47D}">
      <dgm:prSet/>
      <dgm:spPr/>
      <dgm:t>
        <a:bodyPr/>
        <a:lstStyle/>
        <a:p>
          <a:r>
            <a:rPr lang="es-MX" dirty="0">
              <a:solidFill>
                <a:srgbClr val="152B48"/>
              </a:solidFill>
              <a:latin typeface="Montserrat" panose="00000500000000000000" pitchFamily="50" charset="0"/>
            </a:rPr>
            <a:t>IL-4 e  IL-13, forma de activación de macrófagos que diferente a IFN-γ.</a:t>
          </a:r>
          <a:endParaRPr lang="es-CO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E8A159F3-CA76-47FE-96D1-C833DBFDE094}" type="parTrans" cxnId="{CFBB3F28-2590-4B9D-B027-6E1C446749E6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8E447CB1-43A6-4EC6-B93D-2AA3F7A427DB}" type="sibTrans" cxnId="{CFBB3F28-2590-4B9D-B027-6E1C446749E6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09AE92C6-2BF5-4FFD-B1F1-8B64FC5DAF1E}">
      <dgm:prSet/>
      <dgm:spPr/>
      <dgm:t>
        <a:bodyPr/>
        <a:lstStyle/>
        <a:p>
          <a:r>
            <a:rPr lang="es-MX" dirty="0">
              <a:solidFill>
                <a:srgbClr val="152B48"/>
              </a:solidFill>
              <a:latin typeface="Montserrat" panose="00000500000000000000" pitchFamily="50" charset="0"/>
            </a:rPr>
            <a:t>IL-4 e IL-13 estimulan la peristalsis TGI. IL-13 aumenta la secreción de moco de las células epiteliales de las vías respiratorias y del intestino.</a:t>
          </a:r>
          <a:endParaRPr lang="es-CO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5812C118-DF72-4489-8D4B-72A67C864150}" type="parTrans" cxnId="{700F1C7E-2022-4F56-B072-B09E01BF5ED7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B1571F02-465D-46A7-8B77-5B5448AD1FE0}" type="sibTrans" cxnId="{700F1C7E-2022-4F56-B072-B09E01BF5ED7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EFFF2E5C-A87E-451E-AB46-3EABCF5B3796}">
      <dgm:prSet/>
      <dgm:spPr/>
      <dgm:t>
        <a:bodyPr/>
        <a:lstStyle/>
        <a:p>
          <a:r>
            <a:rPr lang="es-MX" dirty="0">
              <a:solidFill>
                <a:srgbClr val="152B48"/>
              </a:solidFill>
              <a:latin typeface="Montserrat" panose="00000500000000000000" pitchFamily="50" charset="0"/>
            </a:rPr>
            <a:t>IL-4 e IL-13 estimulan reclutamiento de leucocitos.</a:t>
          </a:r>
          <a:endParaRPr lang="es-CO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77854203-5AE3-45D8-8351-6D6A5F2CBFFC}" type="parTrans" cxnId="{8898C46F-D41E-415B-85D5-B18C05624277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DFC1C369-EB0D-41FB-A723-B79E0C94AE09}" type="sibTrans" cxnId="{8898C46F-D41E-415B-85D5-B18C05624277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AEA061B7-A574-4907-9E2B-AFBA34A2E17D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2DDE6135-0BF9-4DE8-9362-2DB2B27B7BED}" type="parTrans" cxnId="{64E2114B-9F93-45B2-87DA-A3DC95AA3932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46DB8282-DFAE-4EA0-AB5D-28D7B9727DA8}" type="sibTrans" cxnId="{64E2114B-9F93-45B2-87DA-A3DC95AA3932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0FE9C4AE-631D-40D0-8920-75B9D74C44E9}" type="pres">
      <dgm:prSet presAssocID="{311B7A4D-5CED-434D-9965-5101778A75FB}" presName="compositeShape" presStyleCnt="0">
        <dgm:presLayoutVars>
          <dgm:chMax val="7"/>
          <dgm:dir/>
          <dgm:resizeHandles val="exact"/>
        </dgm:presLayoutVars>
      </dgm:prSet>
      <dgm:spPr/>
    </dgm:pt>
    <dgm:pt modelId="{C6D6225B-2BC1-4C3F-896D-AAA50AC6D9EC}" type="pres">
      <dgm:prSet presAssocID="{711AF433-3755-47F6-B44D-1CF06B03F8CA}" presName="circ1" presStyleLbl="vennNode1" presStyleIdx="0" presStyleCnt="7"/>
      <dgm:spPr/>
    </dgm:pt>
    <dgm:pt modelId="{785939B3-63D0-47F5-9693-1B33022B1443}" type="pres">
      <dgm:prSet presAssocID="{711AF433-3755-47F6-B44D-1CF06B03F8C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7F34109-4870-4F77-A8B6-E014A4784CDE}" type="pres">
      <dgm:prSet presAssocID="{2C578955-D491-4BFA-A2D4-DE583B52CB6E}" presName="circ2" presStyleLbl="vennNode1" presStyleIdx="1" presStyleCnt="7"/>
      <dgm:spPr/>
    </dgm:pt>
    <dgm:pt modelId="{ADF211A7-4D7A-4D86-A8FA-6F4BF2413BFC}" type="pres">
      <dgm:prSet presAssocID="{2C578955-D491-4BFA-A2D4-DE583B52CB6E}" presName="circ2Tx" presStyleLbl="revTx" presStyleIdx="0" presStyleCnt="0" custLinFactNeighborX="-1644" custLinFactNeighborY="-20709">
        <dgm:presLayoutVars>
          <dgm:chMax val="0"/>
          <dgm:chPref val="0"/>
          <dgm:bulletEnabled val="1"/>
        </dgm:presLayoutVars>
      </dgm:prSet>
      <dgm:spPr/>
    </dgm:pt>
    <dgm:pt modelId="{3B0A633F-4C4D-4957-BC48-13B71991C47C}" type="pres">
      <dgm:prSet presAssocID="{295AF7D6-4C79-4AFC-85E0-4E5D0E05052F}" presName="circ3" presStyleLbl="vennNode1" presStyleIdx="2" presStyleCnt="7"/>
      <dgm:spPr/>
    </dgm:pt>
    <dgm:pt modelId="{C495C17E-6C9A-401F-B897-F402FB4493C9}" type="pres">
      <dgm:prSet presAssocID="{295AF7D6-4C79-4AFC-85E0-4E5D0E05052F}" presName="circ3Tx" presStyleLbl="revTx" presStyleIdx="0" presStyleCnt="0" custLinFactNeighborX="-4469" custLinFactNeighborY="-35423">
        <dgm:presLayoutVars>
          <dgm:chMax val="0"/>
          <dgm:chPref val="0"/>
          <dgm:bulletEnabled val="1"/>
        </dgm:presLayoutVars>
      </dgm:prSet>
      <dgm:spPr/>
    </dgm:pt>
    <dgm:pt modelId="{5CCE8BC1-E292-4785-BD7D-4550BD0CA33E}" type="pres">
      <dgm:prSet presAssocID="{53DD088E-C270-4471-AC48-218B729A2534}" presName="circ4" presStyleLbl="vennNode1" presStyleIdx="3" presStyleCnt="7"/>
      <dgm:spPr/>
    </dgm:pt>
    <dgm:pt modelId="{09DE78F6-6438-4F71-89E2-CCC1F6AE5576}" type="pres">
      <dgm:prSet presAssocID="{53DD088E-C270-4471-AC48-218B729A2534}" presName="circ4Tx" presStyleLbl="revTx" presStyleIdx="0" presStyleCnt="0" custLinFactNeighborX="31598" custLinFactNeighborY="-70233">
        <dgm:presLayoutVars>
          <dgm:chMax val="0"/>
          <dgm:chPref val="0"/>
          <dgm:bulletEnabled val="1"/>
        </dgm:presLayoutVars>
      </dgm:prSet>
      <dgm:spPr/>
    </dgm:pt>
    <dgm:pt modelId="{D699736D-3AEE-403C-A129-D79C85F99F7F}" type="pres">
      <dgm:prSet presAssocID="{45838D6E-C2A8-4AB3-ABA6-E24FA517C47D}" presName="circ5" presStyleLbl="vennNode1" presStyleIdx="4" presStyleCnt="7"/>
      <dgm:spPr/>
    </dgm:pt>
    <dgm:pt modelId="{3DDC988A-FB2D-4B32-B746-5AE59A14D1FE}" type="pres">
      <dgm:prSet presAssocID="{45838D6E-C2A8-4AB3-ABA6-E24FA517C47D}" presName="circ5Tx" presStyleLbl="revTx" presStyleIdx="0" presStyleCnt="0" custLinFactNeighborX="-24864" custLinFactNeighborY="-82818">
        <dgm:presLayoutVars>
          <dgm:chMax val="0"/>
          <dgm:chPref val="0"/>
          <dgm:bulletEnabled val="1"/>
        </dgm:presLayoutVars>
      </dgm:prSet>
      <dgm:spPr/>
    </dgm:pt>
    <dgm:pt modelId="{BFD917B4-9070-4C0A-BA11-4FB82A09E4FC}" type="pres">
      <dgm:prSet presAssocID="{09AE92C6-2BF5-4FFD-B1F1-8B64FC5DAF1E}" presName="circ6" presStyleLbl="vennNode1" presStyleIdx="5" presStyleCnt="7"/>
      <dgm:spPr/>
    </dgm:pt>
    <dgm:pt modelId="{9372C70C-5F7D-4819-AE1D-24F2E7BAA1AE}" type="pres">
      <dgm:prSet presAssocID="{09AE92C6-2BF5-4FFD-B1F1-8B64FC5DAF1E}" presName="circ6Tx" presStyleLbl="revTx" presStyleIdx="0" presStyleCnt="0" custLinFactNeighborX="5586" custLinFactNeighborY="-68679">
        <dgm:presLayoutVars>
          <dgm:chMax val="0"/>
          <dgm:chPref val="0"/>
          <dgm:bulletEnabled val="1"/>
        </dgm:presLayoutVars>
      </dgm:prSet>
      <dgm:spPr/>
    </dgm:pt>
    <dgm:pt modelId="{991EF7E2-A245-4147-B09D-84AB572CD6EE}" type="pres">
      <dgm:prSet presAssocID="{EFFF2E5C-A87E-451E-AB46-3EABCF5B3796}" presName="circ7" presStyleLbl="vennNode1" presStyleIdx="6" presStyleCnt="7"/>
      <dgm:spPr/>
    </dgm:pt>
    <dgm:pt modelId="{3E452BF2-F886-47AA-ABF3-9BF0CEC869EB}" type="pres">
      <dgm:prSet presAssocID="{EFFF2E5C-A87E-451E-AB46-3EABCF5B3796}" presName="circ7Tx" presStyleLbl="revTx" presStyleIdx="0" presStyleCnt="0" custLinFactNeighborX="19176" custLinFactNeighborY="-34318">
        <dgm:presLayoutVars>
          <dgm:chMax val="0"/>
          <dgm:chPref val="0"/>
          <dgm:bulletEnabled val="1"/>
        </dgm:presLayoutVars>
      </dgm:prSet>
      <dgm:spPr/>
    </dgm:pt>
  </dgm:ptLst>
  <dgm:cxnLst>
    <dgm:cxn modelId="{8C0D3019-1CC5-4E3D-B264-E75F3645E646}" type="presOf" srcId="{45838D6E-C2A8-4AB3-ABA6-E24FA517C47D}" destId="{3DDC988A-FB2D-4B32-B746-5AE59A14D1FE}" srcOrd="0" destOrd="0" presId="urn:microsoft.com/office/officeart/2005/8/layout/venn1"/>
    <dgm:cxn modelId="{81F0261C-A85C-430E-9F3E-EC8C08480415}" type="presOf" srcId="{295AF7D6-4C79-4AFC-85E0-4E5D0E05052F}" destId="{C495C17E-6C9A-401F-B897-F402FB4493C9}" srcOrd="0" destOrd="0" presId="urn:microsoft.com/office/officeart/2005/8/layout/venn1"/>
    <dgm:cxn modelId="{CFBB3F28-2590-4B9D-B027-6E1C446749E6}" srcId="{311B7A4D-5CED-434D-9965-5101778A75FB}" destId="{45838D6E-C2A8-4AB3-ABA6-E24FA517C47D}" srcOrd="4" destOrd="0" parTransId="{E8A159F3-CA76-47FE-96D1-C833DBFDE094}" sibTransId="{8E447CB1-43A6-4EC6-B93D-2AA3F7A427DB}"/>
    <dgm:cxn modelId="{7007EB39-63F9-4EE7-B274-18076B462F67}" type="presOf" srcId="{711AF433-3755-47F6-B44D-1CF06B03F8CA}" destId="{785939B3-63D0-47F5-9693-1B33022B1443}" srcOrd="0" destOrd="0" presId="urn:microsoft.com/office/officeart/2005/8/layout/venn1"/>
    <dgm:cxn modelId="{246D8069-95F0-45D1-99FA-B114BFA2AE16}" type="presOf" srcId="{EFFF2E5C-A87E-451E-AB46-3EABCF5B3796}" destId="{3E452BF2-F886-47AA-ABF3-9BF0CEC869EB}" srcOrd="0" destOrd="0" presId="urn:microsoft.com/office/officeart/2005/8/layout/venn1"/>
    <dgm:cxn modelId="{64E2114B-9F93-45B2-87DA-A3DC95AA3932}" srcId="{311B7A4D-5CED-434D-9965-5101778A75FB}" destId="{AEA061B7-A574-4907-9E2B-AFBA34A2E17D}" srcOrd="7" destOrd="0" parTransId="{2DDE6135-0BF9-4DE8-9362-2DB2B27B7BED}" sibTransId="{46DB8282-DFAE-4EA0-AB5D-28D7B9727DA8}"/>
    <dgm:cxn modelId="{8898C46F-D41E-415B-85D5-B18C05624277}" srcId="{311B7A4D-5CED-434D-9965-5101778A75FB}" destId="{EFFF2E5C-A87E-451E-AB46-3EABCF5B3796}" srcOrd="6" destOrd="0" parTransId="{77854203-5AE3-45D8-8351-6D6A5F2CBFFC}" sibTransId="{DFC1C369-EB0D-41FB-A723-B79E0C94AE09}"/>
    <dgm:cxn modelId="{700F1C7E-2022-4F56-B072-B09E01BF5ED7}" srcId="{311B7A4D-5CED-434D-9965-5101778A75FB}" destId="{09AE92C6-2BF5-4FFD-B1F1-8B64FC5DAF1E}" srcOrd="5" destOrd="0" parTransId="{5812C118-DF72-4489-8D4B-72A67C864150}" sibTransId="{B1571F02-465D-46A7-8B77-5B5448AD1FE0}"/>
    <dgm:cxn modelId="{B8242183-8FBF-4A23-984B-1AF27BBFA051}" srcId="{311B7A4D-5CED-434D-9965-5101778A75FB}" destId="{711AF433-3755-47F6-B44D-1CF06B03F8CA}" srcOrd="0" destOrd="0" parTransId="{DAB6E281-959B-45DC-9B3D-2C94D15F55EF}" sibTransId="{AFFDF7E9-F184-458F-BCAE-2657FCB8AB04}"/>
    <dgm:cxn modelId="{DDF6FB8C-EEF7-4DB9-8375-E7844D4C521F}" type="presOf" srcId="{311B7A4D-5CED-434D-9965-5101778A75FB}" destId="{0FE9C4AE-631D-40D0-8920-75B9D74C44E9}" srcOrd="0" destOrd="0" presId="urn:microsoft.com/office/officeart/2005/8/layout/venn1"/>
    <dgm:cxn modelId="{E9A96E93-0D30-4DA4-A0C7-C5BCA1DFF3B4}" srcId="{311B7A4D-5CED-434D-9965-5101778A75FB}" destId="{53DD088E-C270-4471-AC48-218B729A2534}" srcOrd="3" destOrd="0" parTransId="{36EAB2E0-251D-4032-9C9A-E950C55C3311}" sibTransId="{046CCAAB-FF68-412F-AA48-8A45F075B661}"/>
    <dgm:cxn modelId="{C3946196-85CE-4D60-AC32-4A34558D9FF3}" srcId="{311B7A4D-5CED-434D-9965-5101778A75FB}" destId="{2C578955-D491-4BFA-A2D4-DE583B52CB6E}" srcOrd="1" destOrd="0" parTransId="{561DF744-A753-4DC4-BC85-E76132D47D7C}" sibTransId="{DAB8396E-7EB8-4977-8CEB-FE688570D76C}"/>
    <dgm:cxn modelId="{200E44B1-5841-40C1-9801-D50D80DB5EB6}" type="presOf" srcId="{2C578955-D491-4BFA-A2D4-DE583B52CB6E}" destId="{ADF211A7-4D7A-4D86-A8FA-6F4BF2413BFC}" srcOrd="0" destOrd="0" presId="urn:microsoft.com/office/officeart/2005/8/layout/venn1"/>
    <dgm:cxn modelId="{5BF6EEBB-C6D6-494A-9F34-F9B4EB011182}" type="presOf" srcId="{53DD088E-C270-4471-AC48-218B729A2534}" destId="{09DE78F6-6438-4F71-89E2-CCC1F6AE5576}" srcOrd="0" destOrd="0" presId="urn:microsoft.com/office/officeart/2005/8/layout/venn1"/>
    <dgm:cxn modelId="{3B2339D1-1B52-4791-89C2-93572C409686}" srcId="{311B7A4D-5CED-434D-9965-5101778A75FB}" destId="{295AF7D6-4C79-4AFC-85E0-4E5D0E05052F}" srcOrd="2" destOrd="0" parTransId="{E4349C49-C511-4AAD-9491-29ED2F6FDE33}" sibTransId="{E4355440-F4E0-4F5E-B897-EA7535F6F26E}"/>
    <dgm:cxn modelId="{871AF9FE-6CD5-423E-9CB2-9868C314BA28}" type="presOf" srcId="{09AE92C6-2BF5-4FFD-B1F1-8B64FC5DAF1E}" destId="{9372C70C-5F7D-4819-AE1D-24F2E7BAA1AE}" srcOrd="0" destOrd="0" presId="urn:microsoft.com/office/officeart/2005/8/layout/venn1"/>
    <dgm:cxn modelId="{95FD8EA3-CE60-4EA9-B149-BCE3F90E3EED}" type="presParOf" srcId="{0FE9C4AE-631D-40D0-8920-75B9D74C44E9}" destId="{C6D6225B-2BC1-4C3F-896D-AAA50AC6D9EC}" srcOrd="0" destOrd="0" presId="urn:microsoft.com/office/officeart/2005/8/layout/venn1"/>
    <dgm:cxn modelId="{96AB2B0E-661D-47F1-BC4B-38B9D49A06C8}" type="presParOf" srcId="{0FE9C4AE-631D-40D0-8920-75B9D74C44E9}" destId="{785939B3-63D0-47F5-9693-1B33022B1443}" srcOrd="1" destOrd="0" presId="urn:microsoft.com/office/officeart/2005/8/layout/venn1"/>
    <dgm:cxn modelId="{2435F85D-5637-488A-8DC9-54BD553B1EE4}" type="presParOf" srcId="{0FE9C4AE-631D-40D0-8920-75B9D74C44E9}" destId="{07F34109-4870-4F77-A8B6-E014A4784CDE}" srcOrd="2" destOrd="0" presId="urn:microsoft.com/office/officeart/2005/8/layout/venn1"/>
    <dgm:cxn modelId="{6CC44739-1667-46F1-A779-524EF9120B5A}" type="presParOf" srcId="{0FE9C4AE-631D-40D0-8920-75B9D74C44E9}" destId="{ADF211A7-4D7A-4D86-A8FA-6F4BF2413BFC}" srcOrd="3" destOrd="0" presId="urn:microsoft.com/office/officeart/2005/8/layout/venn1"/>
    <dgm:cxn modelId="{399A75CB-9262-4238-9AA0-EE3E42DDA35C}" type="presParOf" srcId="{0FE9C4AE-631D-40D0-8920-75B9D74C44E9}" destId="{3B0A633F-4C4D-4957-BC48-13B71991C47C}" srcOrd="4" destOrd="0" presId="urn:microsoft.com/office/officeart/2005/8/layout/venn1"/>
    <dgm:cxn modelId="{88A07E3C-98F4-449E-9143-98996CFBB42E}" type="presParOf" srcId="{0FE9C4AE-631D-40D0-8920-75B9D74C44E9}" destId="{C495C17E-6C9A-401F-B897-F402FB4493C9}" srcOrd="5" destOrd="0" presId="urn:microsoft.com/office/officeart/2005/8/layout/venn1"/>
    <dgm:cxn modelId="{6C912484-C6AC-44B1-A0A3-F8F8F53221D0}" type="presParOf" srcId="{0FE9C4AE-631D-40D0-8920-75B9D74C44E9}" destId="{5CCE8BC1-E292-4785-BD7D-4550BD0CA33E}" srcOrd="6" destOrd="0" presId="urn:microsoft.com/office/officeart/2005/8/layout/venn1"/>
    <dgm:cxn modelId="{79A3F9E9-02DD-412E-B798-3420680AC604}" type="presParOf" srcId="{0FE9C4AE-631D-40D0-8920-75B9D74C44E9}" destId="{09DE78F6-6438-4F71-89E2-CCC1F6AE5576}" srcOrd="7" destOrd="0" presId="urn:microsoft.com/office/officeart/2005/8/layout/venn1"/>
    <dgm:cxn modelId="{E3054814-3908-42C3-9072-CA8EF3DEC937}" type="presParOf" srcId="{0FE9C4AE-631D-40D0-8920-75B9D74C44E9}" destId="{D699736D-3AEE-403C-A129-D79C85F99F7F}" srcOrd="8" destOrd="0" presId="urn:microsoft.com/office/officeart/2005/8/layout/venn1"/>
    <dgm:cxn modelId="{47EF65C8-70D3-4CC4-94D3-CE7E21A3E557}" type="presParOf" srcId="{0FE9C4AE-631D-40D0-8920-75B9D74C44E9}" destId="{3DDC988A-FB2D-4B32-B746-5AE59A14D1FE}" srcOrd="9" destOrd="0" presId="urn:microsoft.com/office/officeart/2005/8/layout/venn1"/>
    <dgm:cxn modelId="{E6A3290C-9956-4374-9032-3053579F5E5B}" type="presParOf" srcId="{0FE9C4AE-631D-40D0-8920-75B9D74C44E9}" destId="{BFD917B4-9070-4C0A-BA11-4FB82A09E4FC}" srcOrd="10" destOrd="0" presId="urn:microsoft.com/office/officeart/2005/8/layout/venn1"/>
    <dgm:cxn modelId="{488CCE90-416C-4E41-A2D2-0210F2AB49B7}" type="presParOf" srcId="{0FE9C4AE-631D-40D0-8920-75B9D74C44E9}" destId="{9372C70C-5F7D-4819-AE1D-24F2E7BAA1AE}" srcOrd="11" destOrd="0" presId="urn:microsoft.com/office/officeart/2005/8/layout/venn1"/>
    <dgm:cxn modelId="{6847F328-5317-4E87-87F9-54EE73C7A550}" type="presParOf" srcId="{0FE9C4AE-631D-40D0-8920-75B9D74C44E9}" destId="{991EF7E2-A245-4147-B09D-84AB572CD6EE}" srcOrd="12" destOrd="0" presId="urn:microsoft.com/office/officeart/2005/8/layout/venn1"/>
    <dgm:cxn modelId="{BCEEE9EE-DD59-4958-B968-57CBB261E323}" type="presParOf" srcId="{0FE9C4AE-631D-40D0-8920-75B9D74C44E9}" destId="{3E452BF2-F886-47AA-ABF3-9BF0CEC869EB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2AC549B9-1500-45DF-A98E-0C3E62FDC03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28A0783-303E-4814-B1F7-54956010F01C}">
      <dgm:prSet/>
      <dgm:spPr/>
      <dgm:t>
        <a:bodyPr/>
        <a:lstStyle/>
        <a:p>
          <a:r>
            <a:rPr lang="es-MX" dirty="0">
              <a:solidFill>
                <a:srgbClr val="152B48"/>
              </a:solidFill>
              <a:latin typeface="Montserrat" panose="00000500000000000000" pitchFamily="50" charset="0"/>
            </a:rPr>
            <a:t>Involucrado principalmente en el </a:t>
          </a:r>
          <a:r>
            <a:rPr lang="es-MX" b="1" dirty="0">
              <a:solidFill>
                <a:srgbClr val="152B48"/>
              </a:solidFill>
              <a:latin typeface="Montserrat" panose="00000500000000000000" pitchFamily="50" charset="0"/>
            </a:rPr>
            <a:t>reclutamiento de neutrófilos </a:t>
          </a:r>
          <a:r>
            <a:rPr lang="es-MX" dirty="0">
              <a:solidFill>
                <a:srgbClr val="152B48"/>
              </a:solidFill>
              <a:latin typeface="Montserrat" panose="00000500000000000000" pitchFamily="50" charset="0"/>
            </a:rPr>
            <a:t>y, en menor grado, monocitos a sitios de infección e inflamación.</a:t>
          </a:r>
          <a:endParaRPr lang="es-CO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1ED34230-4AFA-4C6A-8520-C0731AA4E7F7}" type="parTrans" cxnId="{0BF313BE-68FD-4826-A7E7-F32AC595096F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0AC76EBE-D848-40FF-A47B-8117D9576A28}" type="sibTrans" cxnId="{0BF313BE-68FD-4826-A7E7-F32AC595096F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573EE49B-56E4-4D36-BAEE-D0F02E7D041F}">
      <dgm:prSet/>
      <dgm:spPr/>
      <dgm:t>
        <a:bodyPr/>
        <a:lstStyle/>
        <a:p>
          <a:r>
            <a:rPr lang="es-MX" dirty="0">
              <a:solidFill>
                <a:srgbClr val="152B48"/>
              </a:solidFill>
              <a:latin typeface="Montserrat" panose="00000500000000000000" pitchFamily="50" charset="0"/>
            </a:rPr>
            <a:t>Estimulado por citocinas proinflamatorias producidas en respuesta a bacterias y hongos.</a:t>
          </a:r>
          <a:endParaRPr lang="es-CO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D372C034-2A09-4454-8E8D-62F046326898}" type="parTrans" cxnId="{4C8949C3-415E-4402-BCA3-F904C593E98B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40B9AFD1-6E46-48BC-B16A-A8C80CC0C925}" type="sibTrans" cxnId="{4C8949C3-415E-4402-BCA3-F904C593E98B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D26867EF-CBEA-4C5C-9EE3-E5CA5473946C}">
      <dgm:prSet/>
      <dgm:spPr/>
      <dgm:t>
        <a:bodyPr/>
        <a:lstStyle/>
        <a:p>
          <a:r>
            <a:rPr lang="es-MX" dirty="0">
              <a:solidFill>
                <a:srgbClr val="152B48"/>
              </a:solidFill>
              <a:latin typeface="Montserrat" panose="00000500000000000000" pitchFamily="50" charset="0"/>
            </a:rPr>
            <a:t>Estimula la producción de sustancias antimicrobianas.</a:t>
          </a:r>
          <a:endParaRPr lang="es-CO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6F573E6A-D20D-459C-9AC5-F969A8CB54E1}" type="parTrans" cxnId="{90DA8D47-88E0-452B-8024-401F5A5101C6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CB2F17CE-1506-40EC-A6C1-072DCAD29391}" type="sibTrans" cxnId="{90DA8D47-88E0-452B-8024-401F5A5101C6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BFAFEE13-B052-4BC3-A9D1-6E4115182DFD}">
      <dgm:prSet/>
      <dgm:spPr/>
      <dgm:t>
        <a:bodyPr/>
        <a:lstStyle/>
        <a:p>
          <a:r>
            <a:rPr lang="es-MX" dirty="0">
              <a:solidFill>
                <a:srgbClr val="152B48"/>
              </a:solidFill>
              <a:latin typeface="Montserrat" panose="00000500000000000000" pitchFamily="50" charset="0"/>
            </a:rPr>
            <a:t>Destruye bacterias y hongos a través de inflamación neutrofílica.</a:t>
          </a:r>
          <a:endParaRPr lang="es-CO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9A29D984-95DD-4A39-87A9-04AF36D3B186}" type="parTrans" cxnId="{8FB0F6B7-4896-4E83-90F1-EA3C7A493D5D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8A948093-0F9A-4996-B065-AACF698EE300}" type="sibTrans" cxnId="{8FB0F6B7-4896-4E83-90F1-EA3C7A493D5D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3B639DD3-E6FF-4C40-AA38-C228FA9E1754}">
      <dgm:prSet/>
      <dgm:spPr/>
      <dgm:t>
        <a:bodyPr/>
        <a:lstStyle/>
        <a:p>
          <a:r>
            <a:rPr lang="es-MX" dirty="0">
              <a:solidFill>
                <a:srgbClr val="152B48"/>
              </a:solidFill>
              <a:latin typeface="Montserrat" panose="00000500000000000000" pitchFamily="50" charset="0"/>
            </a:rPr>
            <a:t>Mantiene integridad de barreras epiteliales.</a:t>
          </a:r>
          <a:endParaRPr lang="es-CO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C87F71FF-281F-48E3-86E7-712F7C351A80}" type="parTrans" cxnId="{BC44024E-D1DE-4E21-8C23-E5EF48953C0D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4C4797BE-60E5-4027-9287-D2098F8054B5}" type="sibTrans" cxnId="{BC44024E-D1DE-4E21-8C23-E5EF48953C0D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81785AD8-F2E0-4258-85DB-AD19BEFDB048}" type="pres">
      <dgm:prSet presAssocID="{2AC549B9-1500-45DF-A98E-0C3E62FDC033}" presName="vert0" presStyleCnt="0">
        <dgm:presLayoutVars>
          <dgm:dir/>
          <dgm:animOne val="branch"/>
          <dgm:animLvl val="lvl"/>
        </dgm:presLayoutVars>
      </dgm:prSet>
      <dgm:spPr/>
    </dgm:pt>
    <dgm:pt modelId="{489783A8-5A4B-4A93-812B-DE3E8B7F60D2}" type="pres">
      <dgm:prSet presAssocID="{D28A0783-303E-4814-B1F7-54956010F01C}" presName="thickLine" presStyleLbl="alignNode1" presStyleIdx="0" presStyleCnt="5"/>
      <dgm:spPr/>
    </dgm:pt>
    <dgm:pt modelId="{53F0418F-26F5-40A5-8070-91EF002C499C}" type="pres">
      <dgm:prSet presAssocID="{D28A0783-303E-4814-B1F7-54956010F01C}" presName="horz1" presStyleCnt="0"/>
      <dgm:spPr/>
    </dgm:pt>
    <dgm:pt modelId="{310BE764-A09C-4CD6-A7D3-AB48276FA80C}" type="pres">
      <dgm:prSet presAssocID="{D28A0783-303E-4814-B1F7-54956010F01C}" presName="tx1" presStyleLbl="revTx" presStyleIdx="0" presStyleCnt="5"/>
      <dgm:spPr/>
    </dgm:pt>
    <dgm:pt modelId="{6FADDDF8-CE80-4E19-9F61-59AB565A266F}" type="pres">
      <dgm:prSet presAssocID="{D28A0783-303E-4814-B1F7-54956010F01C}" presName="vert1" presStyleCnt="0"/>
      <dgm:spPr/>
    </dgm:pt>
    <dgm:pt modelId="{2870F8DB-41C9-4CE3-B605-DA83508B76E0}" type="pres">
      <dgm:prSet presAssocID="{573EE49B-56E4-4D36-BAEE-D0F02E7D041F}" presName="thickLine" presStyleLbl="alignNode1" presStyleIdx="1" presStyleCnt="5"/>
      <dgm:spPr/>
    </dgm:pt>
    <dgm:pt modelId="{3F8523AA-E8F7-4172-8551-17FB879A9372}" type="pres">
      <dgm:prSet presAssocID="{573EE49B-56E4-4D36-BAEE-D0F02E7D041F}" presName="horz1" presStyleCnt="0"/>
      <dgm:spPr/>
    </dgm:pt>
    <dgm:pt modelId="{485AC791-F829-4D6E-BB29-25A66EE43092}" type="pres">
      <dgm:prSet presAssocID="{573EE49B-56E4-4D36-BAEE-D0F02E7D041F}" presName="tx1" presStyleLbl="revTx" presStyleIdx="1" presStyleCnt="5"/>
      <dgm:spPr/>
    </dgm:pt>
    <dgm:pt modelId="{B22F975C-CDB1-4271-B0D2-A2CB2C0811C8}" type="pres">
      <dgm:prSet presAssocID="{573EE49B-56E4-4D36-BAEE-D0F02E7D041F}" presName="vert1" presStyleCnt="0"/>
      <dgm:spPr/>
    </dgm:pt>
    <dgm:pt modelId="{76EF9CF9-6A69-4A7F-8B0A-163D001CF3A7}" type="pres">
      <dgm:prSet presAssocID="{D26867EF-CBEA-4C5C-9EE3-E5CA5473946C}" presName="thickLine" presStyleLbl="alignNode1" presStyleIdx="2" presStyleCnt="5"/>
      <dgm:spPr/>
    </dgm:pt>
    <dgm:pt modelId="{F5040E22-564C-434E-8A25-26BB91E94A15}" type="pres">
      <dgm:prSet presAssocID="{D26867EF-CBEA-4C5C-9EE3-E5CA5473946C}" presName="horz1" presStyleCnt="0"/>
      <dgm:spPr/>
    </dgm:pt>
    <dgm:pt modelId="{C7D3B663-D586-4262-A2BA-A8BB1DB47889}" type="pres">
      <dgm:prSet presAssocID="{D26867EF-CBEA-4C5C-9EE3-E5CA5473946C}" presName="tx1" presStyleLbl="revTx" presStyleIdx="2" presStyleCnt="5"/>
      <dgm:spPr/>
    </dgm:pt>
    <dgm:pt modelId="{7A0D900A-0A24-4C13-8C0A-C24CEBA07FCA}" type="pres">
      <dgm:prSet presAssocID="{D26867EF-CBEA-4C5C-9EE3-E5CA5473946C}" presName="vert1" presStyleCnt="0"/>
      <dgm:spPr/>
    </dgm:pt>
    <dgm:pt modelId="{7FDAF842-620F-451C-844E-4D5F5BD990EF}" type="pres">
      <dgm:prSet presAssocID="{BFAFEE13-B052-4BC3-A9D1-6E4115182DFD}" presName="thickLine" presStyleLbl="alignNode1" presStyleIdx="3" presStyleCnt="5"/>
      <dgm:spPr/>
    </dgm:pt>
    <dgm:pt modelId="{3DB60FBD-230D-4672-BD98-DC9F21342759}" type="pres">
      <dgm:prSet presAssocID="{BFAFEE13-B052-4BC3-A9D1-6E4115182DFD}" presName="horz1" presStyleCnt="0"/>
      <dgm:spPr/>
    </dgm:pt>
    <dgm:pt modelId="{78DD9495-1817-4247-8286-BB0A7D61BF87}" type="pres">
      <dgm:prSet presAssocID="{BFAFEE13-B052-4BC3-A9D1-6E4115182DFD}" presName="tx1" presStyleLbl="revTx" presStyleIdx="3" presStyleCnt="5"/>
      <dgm:spPr/>
    </dgm:pt>
    <dgm:pt modelId="{512B499D-08F0-4FA4-8E43-D00E4C7B8369}" type="pres">
      <dgm:prSet presAssocID="{BFAFEE13-B052-4BC3-A9D1-6E4115182DFD}" presName="vert1" presStyleCnt="0"/>
      <dgm:spPr/>
    </dgm:pt>
    <dgm:pt modelId="{AC7A5FC3-E0D0-4D28-A925-BC09DDEE3B50}" type="pres">
      <dgm:prSet presAssocID="{3B639DD3-E6FF-4C40-AA38-C228FA9E1754}" presName="thickLine" presStyleLbl="alignNode1" presStyleIdx="4" presStyleCnt="5"/>
      <dgm:spPr/>
    </dgm:pt>
    <dgm:pt modelId="{E8958E1A-CC7F-4996-B5FD-C806BAF0BF19}" type="pres">
      <dgm:prSet presAssocID="{3B639DD3-E6FF-4C40-AA38-C228FA9E1754}" presName="horz1" presStyleCnt="0"/>
      <dgm:spPr/>
    </dgm:pt>
    <dgm:pt modelId="{02FC9A2A-11EF-4AB6-B610-D54BD8BA94CF}" type="pres">
      <dgm:prSet presAssocID="{3B639DD3-E6FF-4C40-AA38-C228FA9E1754}" presName="tx1" presStyleLbl="revTx" presStyleIdx="4" presStyleCnt="5"/>
      <dgm:spPr/>
    </dgm:pt>
    <dgm:pt modelId="{5078F46B-C470-4AA3-8C17-2AE187FDCECB}" type="pres">
      <dgm:prSet presAssocID="{3B639DD3-E6FF-4C40-AA38-C228FA9E1754}" presName="vert1" presStyleCnt="0"/>
      <dgm:spPr/>
    </dgm:pt>
  </dgm:ptLst>
  <dgm:cxnLst>
    <dgm:cxn modelId="{90DA8D47-88E0-452B-8024-401F5A5101C6}" srcId="{2AC549B9-1500-45DF-A98E-0C3E62FDC033}" destId="{D26867EF-CBEA-4C5C-9EE3-E5CA5473946C}" srcOrd="2" destOrd="0" parTransId="{6F573E6A-D20D-459C-9AC5-F969A8CB54E1}" sibTransId="{CB2F17CE-1506-40EC-A6C1-072DCAD29391}"/>
    <dgm:cxn modelId="{F8C0AA6B-EE1D-43F7-8DD0-C2FFDAC9E531}" type="presOf" srcId="{BFAFEE13-B052-4BC3-A9D1-6E4115182DFD}" destId="{78DD9495-1817-4247-8286-BB0A7D61BF87}" srcOrd="0" destOrd="0" presId="urn:microsoft.com/office/officeart/2008/layout/LinedList"/>
    <dgm:cxn modelId="{BC44024E-D1DE-4E21-8C23-E5EF48953C0D}" srcId="{2AC549B9-1500-45DF-A98E-0C3E62FDC033}" destId="{3B639DD3-E6FF-4C40-AA38-C228FA9E1754}" srcOrd="4" destOrd="0" parTransId="{C87F71FF-281F-48E3-86E7-712F7C351A80}" sibTransId="{4C4797BE-60E5-4027-9287-D2098F8054B5}"/>
    <dgm:cxn modelId="{49618B92-94EF-48CC-BD4B-A6D65F55A4C7}" type="presOf" srcId="{2AC549B9-1500-45DF-A98E-0C3E62FDC033}" destId="{81785AD8-F2E0-4258-85DB-AD19BEFDB048}" srcOrd="0" destOrd="0" presId="urn:microsoft.com/office/officeart/2008/layout/LinedList"/>
    <dgm:cxn modelId="{9B7AEC95-3125-436F-AC86-72E470CF7061}" type="presOf" srcId="{D26867EF-CBEA-4C5C-9EE3-E5CA5473946C}" destId="{C7D3B663-D586-4262-A2BA-A8BB1DB47889}" srcOrd="0" destOrd="0" presId="urn:microsoft.com/office/officeart/2008/layout/LinedList"/>
    <dgm:cxn modelId="{A138A0B6-79DB-436F-AF29-1A79982D9009}" type="presOf" srcId="{3B639DD3-E6FF-4C40-AA38-C228FA9E1754}" destId="{02FC9A2A-11EF-4AB6-B610-D54BD8BA94CF}" srcOrd="0" destOrd="0" presId="urn:microsoft.com/office/officeart/2008/layout/LinedList"/>
    <dgm:cxn modelId="{8FB0F6B7-4896-4E83-90F1-EA3C7A493D5D}" srcId="{2AC549B9-1500-45DF-A98E-0C3E62FDC033}" destId="{BFAFEE13-B052-4BC3-A9D1-6E4115182DFD}" srcOrd="3" destOrd="0" parTransId="{9A29D984-95DD-4A39-87A9-04AF36D3B186}" sibTransId="{8A948093-0F9A-4996-B065-AACF698EE300}"/>
    <dgm:cxn modelId="{0BF313BE-68FD-4826-A7E7-F32AC595096F}" srcId="{2AC549B9-1500-45DF-A98E-0C3E62FDC033}" destId="{D28A0783-303E-4814-B1F7-54956010F01C}" srcOrd="0" destOrd="0" parTransId="{1ED34230-4AFA-4C6A-8520-C0731AA4E7F7}" sibTransId="{0AC76EBE-D848-40FF-A47B-8117D9576A28}"/>
    <dgm:cxn modelId="{4C8949C3-415E-4402-BCA3-F904C593E98B}" srcId="{2AC549B9-1500-45DF-A98E-0C3E62FDC033}" destId="{573EE49B-56E4-4D36-BAEE-D0F02E7D041F}" srcOrd="1" destOrd="0" parTransId="{D372C034-2A09-4454-8E8D-62F046326898}" sibTransId="{40B9AFD1-6E46-48BC-B16A-A8C80CC0C925}"/>
    <dgm:cxn modelId="{54635AE5-C6A9-4816-A75F-574380E717EC}" type="presOf" srcId="{D28A0783-303E-4814-B1F7-54956010F01C}" destId="{310BE764-A09C-4CD6-A7D3-AB48276FA80C}" srcOrd="0" destOrd="0" presId="urn:microsoft.com/office/officeart/2008/layout/LinedList"/>
    <dgm:cxn modelId="{B8EF04EA-A05D-4D6A-931D-B9D5854D1B80}" type="presOf" srcId="{573EE49B-56E4-4D36-BAEE-D0F02E7D041F}" destId="{485AC791-F829-4D6E-BB29-25A66EE43092}" srcOrd="0" destOrd="0" presId="urn:microsoft.com/office/officeart/2008/layout/LinedList"/>
    <dgm:cxn modelId="{512B5301-82DD-4891-A270-5E865806CDE3}" type="presParOf" srcId="{81785AD8-F2E0-4258-85DB-AD19BEFDB048}" destId="{489783A8-5A4B-4A93-812B-DE3E8B7F60D2}" srcOrd="0" destOrd="0" presId="urn:microsoft.com/office/officeart/2008/layout/LinedList"/>
    <dgm:cxn modelId="{2B7E677D-DA72-4BFB-8172-A2574AA4BAE9}" type="presParOf" srcId="{81785AD8-F2E0-4258-85DB-AD19BEFDB048}" destId="{53F0418F-26F5-40A5-8070-91EF002C499C}" srcOrd="1" destOrd="0" presId="urn:microsoft.com/office/officeart/2008/layout/LinedList"/>
    <dgm:cxn modelId="{CFD5AC2C-DB8E-46BA-9E94-5FD2C8A2B668}" type="presParOf" srcId="{53F0418F-26F5-40A5-8070-91EF002C499C}" destId="{310BE764-A09C-4CD6-A7D3-AB48276FA80C}" srcOrd="0" destOrd="0" presId="urn:microsoft.com/office/officeart/2008/layout/LinedList"/>
    <dgm:cxn modelId="{8942951E-37B0-48A5-89DD-064A4AD765EF}" type="presParOf" srcId="{53F0418F-26F5-40A5-8070-91EF002C499C}" destId="{6FADDDF8-CE80-4E19-9F61-59AB565A266F}" srcOrd="1" destOrd="0" presId="urn:microsoft.com/office/officeart/2008/layout/LinedList"/>
    <dgm:cxn modelId="{0E19CBF7-8739-4AA2-8ADA-1B5618441A43}" type="presParOf" srcId="{81785AD8-F2E0-4258-85DB-AD19BEFDB048}" destId="{2870F8DB-41C9-4CE3-B605-DA83508B76E0}" srcOrd="2" destOrd="0" presId="urn:microsoft.com/office/officeart/2008/layout/LinedList"/>
    <dgm:cxn modelId="{AF6BF163-8828-45E5-B6A3-825742CC57FB}" type="presParOf" srcId="{81785AD8-F2E0-4258-85DB-AD19BEFDB048}" destId="{3F8523AA-E8F7-4172-8551-17FB879A9372}" srcOrd="3" destOrd="0" presId="urn:microsoft.com/office/officeart/2008/layout/LinedList"/>
    <dgm:cxn modelId="{8F9345FF-EA41-4D53-AF61-16A42EDA6A2C}" type="presParOf" srcId="{3F8523AA-E8F7-4172-8551-17FB879A9372}" destId="{485AC791-F829-4D6E-BB29-25A66EE43092}" srcOrd="0" destOrd="0" presId="urn:microsoft.com/office/officeart/2008/layout/LinedList"/>
    <dgm:cxn modelId="{668D42D1-BA4A-4D5E-B137-0AEA0452901D}" type="presParOf" srcId="{3F8523AA-E8F7-4172-8551-17FB879A9372}" destId="{B22F975C-CDB1-4271-B0D2-A2CB2C0811C8}" srcOrd="1" destOrd="0" presId="urn:microsoft.com/office/officeart/2008/layout/LinedList"/>
    <dgm:cxn modelId="{5C67421F-5586-4B8F-A473-2C208B7DEF8D}" type="presParOf" srcId="{81785AD8-F2E0-4258-85DB-AD19BEFDB048}" destId="{76EF9CF9-6A69-4A7F-8B0A-163D001CF3A7}" srcOrd="4" destOrd="0" presId="urn:microsoft.com/office/officeart/2008/layout/LinedList"/>
    <dgm:cxn modelId="{27CBA349-9490-4129-B69B-DC4E004A88F6}" type="presParOf" srcId="{81785AD8-F2E0-4258-85DB-AD19BEFDB048}" destId="{F5040E22-564C-434E-8A25-26BB91E94A15}" srcOrd="5" destOrd="0" presId="urn:microsoft.com/office/officeart/2008/layout/LinedList"/>
    <dgm:cxn modelId="{69AAF621-28E4-44B5-A476-B8B3DFF9E75F}" type="presParOf" srcId="{F5040E22-564C-434E-8A25-26BB91E94A15}" destId="{C7D3B663-D586-4262-A2BA-A8BB1DB47889}" srcOrd="0" destOrd="0" presId="urn:microsoft.com/office/officeart/2008/layout/LinedList"/>
    <dgm:cxn modelId="{5A76A7F6-0F26-4B36-9B51-D0FE881C9AC6}" type="presParOf" srcId="{F5040E22-564C-434E-8A25-26BB91E94A15}" destId="{7A0D900A-0A24-4C13-8C0A-C24CEBA07FCA}" srcOrd="1" destOrd="0" presId="urn:microsoft.com/office/officeart/2008/layout/LinedList"/>
    <dgm:cxn modelId="{B4E2C77D-FA0B-4F50-A3F7-8335E12871F6}" type="presParOf" srcId="{81785AD8-F2E0-4258-85DB-AD19BEFDB048}" destId="{7FDAF842-620F-451C-844E-4D5F5BD990EF}" srcOrd="6" destOrd="0" presId="urn:microsoft.com/office/officeart/2008/layout/LinedList"/>
    <dgm:cxn modelId="{10CA98A5-377B-4BA4-AC2B-572F1B2DB712}" type="presParOf" srcId="{81785AD8-F2E0-4258-85DB-AD19BEFDB048}" destId="{3DB60FBD-230D-4672-BD98-DC9F21342759}" srcOrd="7" destOrd="0" presId="urn:microsoft.com/office/officeart/2008/layout/LinedList"/>
    <dgm:cxn modelId="{E7E0C87C-1B8F-4C16-B61C-7FDFC1099435}" type="presParOf" srcId="{3DB60FBD-230D-4672-BD98-DC9F21342759}" destId="{78DD9495-1817-4247-8286-BB0A7D61BF87}" srcOrd="0" destOrd="0" presId="urn:microsoft.com/office/officeart/2008/layout/LinedList"/>
    <dgm:cxn modelId="{160D5D0E-9997-4518-B635-3BF058062E99}" type="presParOf" srcId="{3DB60FBD-230D-4672-BD98-DC9F21342759}" destId="{512B499D-08F0-4FA4-8E43-D00E4C7B8369}" srcOrd="1" destOrd="0" presId="urn:microsoft.com/office/officeart/2008/layout/LinedList"/>
    <dgm:cxn modelId="{A0D7507D-446D-4DB9-B776-17741D25A7F2}" type="presParOf" srcId="{81785AD8-F2E0-4258-85DB-AD19BEFDB048}" destId="{AC7A5FC3-E0D0-4D28-A925-BC09DDEE3B50}" srcOrd="8" destOrd="0" presId="urn:microsoft.com/office/officeart/2008/layout/LinedList"/>
    <dgm:cxn modelId="{5140719E-2A45-4E37-8E7C-E5A409E72096}" type="presParOf" srcId="{81785AD8-F2E0-4258-85DB-AD19BEFDB048}" destId="{E8958E1A-CC7F-4996-B5FD-C806BAF0BF19}" srcOrd="9" destOrd="0" presId="urn:microsoft.com/office/officeart/2008/layout/LinedList"/>
    <dgm:cxn modelId="{1AE275F3-FC12-4915-B2C9-46F7D3A7FFB6}" type="presParOf" srcId="{E8958E1A-CC7F-4996-B5FD-C806BAF0BF19}" destId="{02FC9A2A-11EF-4AB6-B610-D54BD8BA94CF}" srcOrd="0" destOrd="0" presId="urn:microsoft.com/office/officeart/2008/layout/LinedList"/>
    <dgm:cxn modelId="{81D125EF-6692-43B6-87AA-838E06A83B59}" type="presParOf" srcId="{E8958E1A-CC7F-4996-B5FD-C806BAF0BF19}" destId="{5078F46B-C470-4AA3-8C17-2AE187FDCEC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15DF58-84CD-4FE0-B305-C47D41828F9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7C6D484D-4F12-4343-B8FF-5C7595364470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Linfocitos T </a:t>
          </a:r>
          <a:r>
            <a:rPr lang="el-GR">
              <a:solidFill>
                <a:srgbClr val="152B48"/>
              </a:solidFill>
            </a:rPr>
            <a:t>γδ</a:t>
          </a:r>
          <a:endParaRPr lang="es-CO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6893DE1B-25F9-4A3E-8C34-D9E87711E4AF}" type="parTrans" cxnId="{EA491162-0894-4B68-B1D8-E126F16FA4CB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A8F6F166-16D3-4B9E-A42C-1C08262E53CC}" type="sibTrans" cxnId="{EA491162-0894-4B68-B1D8-E126F16FA4CB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B0D34AC6-96A2-4BCC-8227-2469765647E2}">
      <dgm:prSet custT="1"/>
      <dgm:spPr/>
      <dgm:t>
        <a:bodyPr/>
        <a:lstStyle/>
        <a:p>
          <a:r>
            <a:rPr lang="es-CO" sz="2000" dirty="0">
              <a:solidFill>
                <a:srgbClr val="152B48"/>
              </a:solidFill>
              <a:latin typeface="Montserrat" panose="00000500000000000000" pitchFamily="50" charset="0"/>
            </a:rPr>
            <a:t>Menos del 5% de linfocitos.</a:t>
          </a:r>
        </a:p>
      </dgm:t>
    </dgm:pt>
    <dgm:pt modelId="{C86D6081-B3D6-41A6-BAE9-C4B41A6C6D68}" type="parTrans" cxnId="{50ED813F-477A-42E9-9791-74C9B726C87A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767DD926-CE1F-4F87-9602-650D85AFC2A6}" type="sibTrans" cxnId="{50ED813F-477A-42E9-9791-74C9B726C87A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5B0F9973-ACFE-4178-9675-1076DB3B88F8}">
      <dgm:prSet custT="1"/>
      <dgm:spPr/>
      <dgm:t>
        <a:bodyPr/>
        <a:lstStyle/>
        <a:p>
          <a:r>
            <a:rPr lang="es-MX" sz="2000" dirty="0">
              <a:solidFill>
                <a:srgbClr val="152B48"/>
              </a:solidFill>
              <a:latin typeface="Montserrat" panose="00000500000000000000" pitchFamily="50" charset="0"/>
            </a:rPr>
            <a:t>Secreción de citocinas y muerte de células infectadas.</a:t>
          </a:r>
          <a:endParaRPr lang="es-CO" sz="2000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56E8C074-2C44-4152-A36F-1BB8EC8C70C4}" type="parTrans" cxnId="{0A27C35F-A89D-4FD4-97B9-FE004DE54811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821A600D-8264-4FA9-B8DE-54E2ECF3132B}" type="sibTrans" cxnId="{0A27C35F-A89D-4FD4-97B9-FE004DE54811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CEF69E91-3718-4BFD-9CDC-B63205388CEA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Linfocitos NK</a:t>
          </a:r>
        </a:p>
      </dgm:t>
    </dgm:pt>
    <dgm:pt modelId="{5345B79F-2D5D-49AD-B827-286715A6DC85}" type="parTrans" cxnId="{17AFDAF0-1835-4C97-8667-34E386C035FE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A3753574-F95B-4EE1-8355-A6D2FBE30AF7}" type="sibTrans" cxnId="{17AFDAF0-1835-4C97-8667-34E386C035FE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8B85EF47-1962-4281-BBCC-EB275A21C5F0}">
      <dgm:prSet custT="1"/>
      <dgm:spPr/>
      <dgm:t>
        <a:bodyPr/>
        <a:lstStyle/>
        <a:p>
          <a:r>
            <a:rPr lang="es-MX" sz="1900" dirty="0">
              <a:solidFill>
                <a:srgbClr val="152B48"/>
              </a:solidFill>
              <a:latin typeface="Montserrat" panose="00000500000000000000" pitchFamily="50" charset="0"/>
            </a:rPr>
            <a:t>IL-4 e IFN-γ, ayuda a células B de la zona marginal a producir anticuerpos contra antígenos lipídicos.</a:t>
          </a:r>
          <a:endParaRPr lang="es-CO" sz="1900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93C1EF3E-5045-4DBB-8368-5078E8882CFE}" type="parTrans" cxnId="{2D82B729-9B5A-4CD3-8336-FF7A15F54DB5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7FA7458F-B2A3-4D43-8CD4-38821F5323E7}" type="sibTrans" cxnId="{2D82B729-9B5A-4CD3-8336-FF7A15F54DB5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07F5180E-E148-4DCA-A0EF-84E252CFEA90}">
      <dgm:prSet custT="1"/>
      <dgm:spPr/>
      <dgm:t>
        <a:bodyPr/>
        <a:lstStyle/>
        <a:p>
          <a:r>
            <a:rPr lang="es-MX" sz="1900" dirty="0">
              <a:solidFill>
                <a:srgbClr val="152B48"/>
              </a:solidFill>
              <a:latin typeface="Montserrat" panose="00000500000000000000" pitchFamily="50" charset="0"/>
            </a:rPr>
            <a:t>Median respuestas inmunitarias innatas protectoras contra algunos patógenos, como las micobacterias.</a:t>
          </a:r>
          <a:endParaRPr lang="es-CO" sz="1900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2448F80A-9EBC-459F-A751-277A97A50D09}" type="parTrans" cxnId="{73A0596E-C0B3-4CF5-AD2F-983C4CEA7DB5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2C4FEFAE-8F8E-4955-AA2E-4BD831DB0930}" type="sibTrans" cxnId="{73A0596E-C0B3-4CF5-AD2F-983C4CEA7DB5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B25976A9-F3D5-4C6B-A7BF-C2244514443F}">
      <dgm:prSet/>
      <dgm:spPr/>
      <dgm:t>
        <a:bodyPr/>
        <a:lstStyle/>
        <a:p>
          <a:r>
            <a:rPr lang="es-MX" dirty="0">
              <a:solidFill>
                <a:srgbClr val="152B48"/>
              </a:solidFill>
              <a:latin typeface="Montserrat" panose="00000500000000000000" pitchFamily="50" charset="0"/>
            </a:rPr>
            <a:t>MALT (</a:t>
          </a:r>
          <a:r>
            <a:rPr lang="pt-BR" dirty="0">
              <a:solidFill>
                <a:srgbClr val="152B48"/>
              </a:solidFill>
              <a:latin typeface="Montserrat" panose="00000500000000000000" pitchFamily="50" charset="0"/>
            </a:rPr>
            <a:t>células T invariantes asociada a mucosas)</a:t>
          </a:r>
          <a:endParaRPr lang="es-CO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C077D3CC-CD42-48A5-8CFD-86796E18F6CC}" type="parTrans" cxnId="{CB362661-0F12-4A14-9F22-44F68A152AD3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BDD7B854-9286-430F-B5CA-CE0C6B42DD2A}" type="sibTrans" cxnId="{CB362661-0F12-4A14-9F22-44F68A152AD3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F4DEBDF7-8E6A-47DF-8638-816DCDA0F46A}">
      <dgm:prSet custT="1"/>
      <dgm:spPr/>
      <dgm:t>
        <a:bodyPr/>
        <a:lstStyle/>
        <a:p>
          <a:r>
            <a:rPr lang="pt-BR" sz="2000" dirty="0">
              <a:solidFill>
                <a:srgbClr val="152B48"/>
              </a:solidFill>
              <a:latin typeface="Montserrat" panose="00000500000000000000" pitchFamily="50" charset="0"/>
            </a:rPr>
            <a:t>LT CD8+.</a:t>
          </a:r>
        </a:p>
        <a:p>
          <a:r>
            <a:rPr lang="pt-BR" sz="2000" dirty="0">
              <a:solidFill>
                <a:srgbClr val="152B48"/>
              </a:solidFill>
              <a:latin typeface="Montserrat" panose="00000500000000000000" pitchFamily="50" charset="0"/>
            </a:rPr>
            <a:t>Produce FNT e IFN</a:t>
          </a:r>
          <a:r>
            <a:rPr lang="es-MX" sz="2000" dirty="0">
              <a:solidFill>
                <a:srgbClr val="152B48"/>
              </a:solidFill>
              <a:latin typeface="Montserrat" panose="00000500000000000000" pitchFamily="50" charset="0"/>
            </a:rPr>
            <a:t>γ.</a:t>
          </a:r>
          <a:endParaRPr lang="es-CO" sz="2000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4F00C904-87DA-41AD-BB21-47688780BB96}" type="parTrans" cxnId="{F1D15158-283A-4AFB-A9C2-E78660A0CBEB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DF4B9A47-2644-4E9B-866C-EF57BCC5CA76}" type="sibTrans" cxnId="{F1D15158-283A-4AFB-A9C2-E78660A0CBEB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165CB710-3552-4E00-AF7B-44B6772C126C}" type="pres">
      <dgm:prSet presAssocID="{5915DF58-84CD-4FE0-B305-C47D41828F94}" presName="vert0" presStyleCnt="0">
        <dgm:presLayoutVars>
          <dgm:dir/>
          <dgm:animOne val="branch"/>
          <dgm:animLvl val="lvl"/>
        </dgm:presLayoutVars>
      </dgm:prSet>
      <dgm:spPr/>
    </dgm:pt>
    <dgm:pt modelId="{00E3B213-D2E5-406F-949C-58C122460E4A}" type="pres">
      <dgm:prSet presAssocID="{7C6D484D-4F12-4343-B8FF-5C7595364470}" presName="thickLine" presStyleLbl="alignNode1" presStyleIdx="0" presStyleCnt="3"/>
      <dgm:spPr/>
    </dgm:pt>
    <dgm:pt modelId="{3D197A90-110C-4A67-B418-1EE8628DCF1B}" type="pres">
      <dgm:prSet presAssocID="{7C6D484D-4F12-4343-B8FF-5C7595364470}" presName="horz1" presStyleCnt="0"/>
      <dgm:spPr/>
    </dgm:pt>
    <dgm:pt modelId="{6F1BD74F-4B49-44D1-B54C-2A90C0DB135F}" type="pres">
      <dgm:prSet presAssocID="{7C6D484D-4F12-4343-B8FF-5C7595364470}" presName="tx1" presStyleLbl="revTx" presStyleIdx="0" presStyleCnt="8"/>
      <dgm:spPr/>
    </dgm:pt>
    <dgm:pt modelId="{7A4C8257-9F87-4C68-B203-6035D9F7062A}" type="pres">
      <dgm:prSet presAssocID="{7C6D484D-4F12-4343-B8FF-5C7595364470}" presName="vert1" presStyleCnt="0"/>
      <dgm:spPr/>
    </dgm:pt>
    <dgm:pt modelId="{CA44B876-D864-4C67-ADD6-541BA68A42BC}" type="pres">
      <dgm:prSet presAssocID="{B0D34AC6-96A2-4BCC-8227-2469765647E2}" presName="vertSpace2a" presStyleCnt="0"/>
      <dgm:spPr/>
    </dgm:pt>
    <dgm:pt modelId="{05113B12-E87C-4222-909D-06A5DF3A85A1}" type="pres">
      <dgm:prSet presAssocID="{B0D34AC6-96A2-4BCC-8227-2469765647E2}" presName="horz2" presStyleCnt="0"/>
      <dgm:spPr/>
    </dgm:pt>
    <dgm:pt modelId="{052EE10C-C1E6-4457-88DB-78EB113E743F}" type="pres">
      <dgm:prSet presAssocID="{B0D34AC6-96A2-4BCC-8227-2469765647E2}" presName="horzSpace2" presStyleCnt="0"/>
      <dgm:spPr/>
    </dgm:pt>
    <dgm:pt modelId="{749F5A50-8AEC-4F90-976E-B625FECFC013}" type="pres">
      <dgm:prSet presAssocID="{B0D34AC6-96A2-4BCC-8227-2469765647E2}" presName="tx2" presStyleLbl="revTx" presStyleIdx="1" presStyleCnt="8"/>
      <dgm:spPr/>
    </dgm:pt>
    <dgm:pt modelId="{612A68F2-9195-46B8-86EA-C66ED69D4880}" type="pres">
      <dgm:prSet presAssocID="{B0D34AC6-96A2-4BCC-8227-2469765647E2}" presName="vert2" presStyleCnt="0"/>
      <dgm:spPr/>
    </dgm:pt>
    <dgm:pt modelId="{5C682B82-873E-4975-9116-1933B4C20F6A}" type="pres">
      <dgm:prSet presAssocID="{B0D34AC6-96A2-4BCC-8227-2469765647E2}" presName="thinLine2b" presStyleLbl="callout" presStyleIdx="0" presStyleCnt="5"/>
      <dgm:spPr/>
    </dgm:pt>
    <dgm:pt modelId="{4F32B394-234D-48B8-A5DB-64FD3F963D51}" type="pres">
      <dgm:prSet presAssocID="{B0D34AC6-96A2-4BCC-8227-2469765647E2}" presName="vertSpace2b" presStyleCnt="0"/>
      <dgm:spPr/>
    </dgm:pt>
    <dgm:pt modelId="{B2D943D2-140E-4BAC-A2F7-7D62F374B023}" type="pres">
      <dgm:prSet presAssocID="{5B0F9973-ACFE-4178-9675-1076DB3B88F8}" presName="horz2" presStyleCnt="0"/>
      <dgm:spPr/>
    </dgm:pt>
    <dgm:pt modelId="{29067567-3C85-454C-9992-2FD239CE712A}" type="pres">
      <dgm:prSet presAssocID="{5B0F9973-ACFE-4178-9675-1076DB3B88F8}" presName="horzSpace2" presStyleCnt="0"/>
      <dgm:spPr/>
    </dgm:pt>
    <dgm:pt modelId="{87049B7D-0346-4277-9A79-78498AB4A672}" type="pres">
      <dgm:prSet presAssocID="{5B0F9973-ACFE-4178-9675-1076DB3B88F8}" presName="tx2" presStyleLbl="revTx" presStyleIdx="2" presStyleCnt="8"/>
      <dgm:spPr/>
    </dgm:pt>
    <dgm:pt modelId="{57F062B9-9946-4E62-885B-4E9FB9C195C2}" type="pres">
      <dgm:prSet presAssocID="{5B0F9973-ACFE-4178-9675-1076DB3B88F8}" presName="vert2" presStyleCnt="0"/>
      <dgm:spPr/>
    </dgm:pt>
    <dgm:pt modelId="{717E1CD7-634A-4FD9-B372-033CC956D29C}" type="pres">
      <dgm:prSet presAssocID="{5B0F9973-ACFE-4178-9675-1076DB3B88F8}" presName="thinLine2b" presStyleLbl="callout" presStyleIdx="1" presStyleCnt="5"/>
      <dgm:spPr/>
    </dgm:pt>
    <dgm:pt modelId="{3C5B5E7C-500C-4993-B037-122FAF962ECC}" type="pres">
      <dgm:prSet presAssocID="{5B0F9973-ACFE-4178-9675-1076DB3B88F8}" presName="vertSpace2b" presStyleCnt="0"/>
      <dgm:spPr/>
    </dgm:pt>
    <dgm:pt modelId="{9ED3D5DF-78AC-4968-B2DE-8EC313DB173F}" type="pres">
      <dgm:prSet presAssocID="{CEF69E91-3718-4BFD-9CDC-B63205388CEA}" presName="thickLine" presStyleLbl="alignNode1" presStyleIdx="1" presStyleCnt="3"/>
      <dgm:spPr/>
    </dgm:pt>
    <dgm:pt modelId="{5C1E8CEE-008D-465C-B39E-34012BCF81AD}" type="pres">
      <dgm:prSet presAssocID="{CEF69E91-3718-4BFD-9CDC-B63205388CEA}" presName="horz1" presStyleCnt="0"/>
      <dgm:spPr/>
    </dgm:pt>
    <dgm:pt modelId="{8F3398C0-EF05-48DC-9BB4-0ACFF217805F}" type="pres">
      <dgm:prSet presAssocID="{CEF69E91-3718-4BFD-9CDC-B63205388CEA}" presName="tx1" presStyleLbl="revTx" presStyleIdx="3" presStyleCnt="8"/>
      <dgm:spPr/>
    </dgm:pt>
    <dgm:pt modelId="{5E67355E-66DA-4D75-806F-0037F4ACAE28}" type="pres">
      <dgm:prSet presAssocID="{CEF69E91-3718-4BFD-9CDC-B63205388CEA}" presName="vert1" presStyleCnt="0"/>
      <dgm:spPr/>
    </dgm:pt>
    <dgm:pt modelId="{A34C1F4E-3240-4C9A-B5E2-5BFA057D0E70}" type="pres">
      <dgm:prSet presAssocID="{8B85EF47-1962-4281-BBCC-EB275A21C5F0}" presName="vertSpace2a" presStyleCnt="0"/>
      <dgm:spPr/>
    </dgm:pt>
    <dgm:pt modelId="{0E8A60FC-3D23-4D09-8375-15946388080F}" type="pres">
      <dgm:prSet presAssocID="{8B85EF47-1962-4281-BBCC-EB275A21C5F0}" presName="horz2" presStyleCnt="0"/>
      <dgm:spPr/>
    </dgm:pt>
    <dgm:pt modelId="{D333E6C7-95F4-4302-AD27-CE3BC8A3746C}" type="pres">
      <dgm:prSet presAssocID="{8B85EF47-1962-4281-BBCC-EB275A21C5F0}" presName="horzSpace2" presStyleCnt="0"/>
      <dgm:spPr/>
    </dgm:pt>
    <dgm:pt modelId="{CD033CD4-7064-4C15-A8B2-45C3347F5018}" type="pres">
      <dgm:prSet presAssocID="{8B85EF47-1962-4281-BBCC-EB275A21C5F0}" presName="tx2" presStyleLbl="revTx" presStyleIdx="4" presStyleCnt="8" custScaleY="170236" custLinFactNeighborX="762" custLinFactNeighborY="-17722"/>
      <dgm:spPr/>
    </dgm:pt>
    <dgm:pt modelId="{1276082E-44FD-4EC3-AC7F-8FACD2A4DBE0}" type="pres">
      <dgm:prSet presAssocID="{8B85EF47-1962-4281-BBCC-EB275A21C5F0}" presName="vert2" presStyleCnt="0"/>
      <dgm:spPr/>
    </dgm:pt>
    <dgm:pt modelId="{31F74E70-5166-44B3-95A0-4B75C46D296C}" type="pres">
      <dgm:prSet presAssocID="{8B85EF47-1962-4281-BBCC-EB275A21C5F0}" presName="thinLine2b" presStyleLbl="callout" presStyleIdx="2" presStyleCnt="5"/>
      <dgm:spPr/>
    </dgm:pt>
    <dgm:pt modelId="{53C4CE89-76EF-4513-BC7C-88C2B9759474}" type="pres">
      <dgm:prSet presAssocID="{8B85EF47-1962-4281-BBCC-EB275A21C5F0}" presName="vertSpace2b" presStyleCnt="0"/>
      <dgm:spPr/>
    </dgm:pt>
    <dgm:pt modelId="{74EED20F-E0D8-41DF-B3FD-480A18C256CF}" type="pres">
      <dgm:prSet presAssocID="{07F5180E-E148-4DCA-A0EF-84E252CFEA90}" presName="horz2" presStyleCnt="0"/>
      <dgm:spPr/>
    </dgm:pt>
    <dgm:pt modelId="{EAE976AC-BA88-401E-8D0E-31CD85404E79}" type="pres">
      <dgm:prSet presAssocID="{07F5180E-E148-4DCA-A0EF-84E252CFEA90}" presName="horzSpace2" presStyleCnt="0"/>
      <dgm:spPr/>
    </dgm:pt>
    <dgm:pt modelId="{7CA2882E-5ED2-408F-98DA-915CFCBA2FB2}" type="pres">
      <dgm:prSet presAssocID="{07F5180E-E148-4DCA-A0EF-84E252CFEA90}" presName="tx2" presStyleLbl="revTx" presStyleIdx="5" presStyleCnt="8" custScaleX="99919" custScaleY="141619" custLinFactNeighborX="-1138" custLinFactNeighborY="-27388"/>
      <dgm:spPr/>
    </dgm:pt>
    <dgm:pt modelId="{005D0E85-B2A5-45A9-87BB-7B64B73C2164}" type="pres">
      <dgm:prSet presAssocID="{07F5180E-E148-4DCA-A0EF-84E252CFEA90}" presName="vert2" presStyleCnt="0"/>
      <dgm:spPr/>
    </dgm:pt>
    <dgm:pt modelId="{A9D715CF-6F6C-44DC-AE07-B1463F712AB3}" type="pres">
      <dgm:prSet presAssocID="{07F5180E-E148-4DCA-A0EF-84E252CFEA90}" presName="thinLine2b" presStyleLbl="callout" presStyleIdx="3" presStyleCnt="5"/>
      <dgm:spPr/>
    </dgm:pt>
    <dgm:pt modelId="{1A39198D-5C79-4C49-BC12-2AF4EE5A2BE0}" type="pres">
      <dgm:prSet presAssocID="{07F5180E-E148-4DCA-A0EF-84E252CFEA90}" presName="vertSpace2b" presStyleCnt="0"/>
      <dgm:spPr/>
    </dgm:pt>
    <dgm:pt modelId="{48CDD73C-322B-40B9-B02E-2499E217F94D}" type="pres">
      <dgm:prSet presAssocID="{B25976A9-F3D5-4C6B-A7BF-C2244514443F}" presName="thickLine" presStyleLbl="alignNode1" presStyleIdx="2" presStyleCnt="3"/>
      <dgm:spPr/>
    </dgm:pt>
    <dgm:pt modelId="{8A837AB5-195E-4520-B0F9-2711943C2B8F}" type="pres">
      <dgm:prSet presAssocID="{B25976A9-F3D5-4C6B-A7BF-C2244514443F}" presName="horz1" presStyleCnt="0"/>
      <dgm:spPr/>
    </dgm:pt>
    <dgm:pt modelId="{2ACAA3E3-56D2-4DF5-97BE-C13E90365426}" type="pres">
      <dgm:prSet presAssocID="{B25976A9-F3D5-4C6B-A7BF-C2244514443F}" presName="tx1" presStyleLbl="revTx" presStyleIdx="6" presStyleCnt="8"/>
      <dgm:spPr/>
    </dgm:pt>
    <dgm:pt modelId="{9C79070C-C5EE-4D84-884E-02CCF8470EC0}" type="pres">
      <dgm:prSet presAssocID="{B25976A9-F3D5-4C6B-A7BF-C2244514443F}" presName="vert1" presStyleCnt="0"/>
      <dgm:spPr/>
    </dgm:pt>
    <dgm:pt modelId="{8FB94A77-B324-4754-BB9A-F0E0928E4A67}" type="pres">
      <dgm:prSet presAssocID="{F4DEBDF7-8E6A-47DF-8638-816DCDA0F46A}" presName="vertSpace2a" presStyleCnt="0"/>
      <dgm:spPr/>
    </dgm:pt>
    <dgm:pt modelId="{007FCB22-6FF7-4010-9983-8E7E3D38FF74}" type="pres">
      <dgm:prSet presAssocID="{F4DEBDF7-8E6A-47DF-8638-816DCDA0F46A}" presName="horz2" presStyleCnt="0"/>
      <dgm:spPr/>
    </dgm:pt>
    <dgm:pt modelId="{CE428265-AB94-4606-9308-8C6A170B23CF}" type="pres">
      <dgm:prSet presAssocID="{F4DEBDF7-8E6A-47DF-8638-816DCDA0F46A}" presName="horzSpace2" presStyleCnt="0"/>
      <dgm:spPr/>
    </dgm:pt>
    <dgm:pt modelId="{651843E0-DF69-4241-AB20-C6CD21341031}" type="pres">
      <dgm:prSet presAssocID="{F4DEBDF7-8E6A-47DF-8638-816DCDA0F46A}" presName="tx2" presStyleLbl="revTx" presStyleIdx="7" presStyleCnt="8"/>
      <dgm:spPr/>
    </dgm:pt>
    <dgm:pt modelId="{EA37BEB2-581F-46C8-B45A-74625E808324}" type="pres">
      <dgm:prSet presAssocID="{F4DEBDF7-8E6A-47DF-8638-816DCDA0F46A}" presName="vert2" presStyleCnt="0"/>
      <dgm:spPr/>
    </dgm:pt>
    <dgm:pt modelId="{A7CD57CF-FF37-4BD6-976B-9F4AD41169F0}" type="pres">
      <dgm:prSet presAssocID="{F4DEBDF7-8E6A-47DF-8638-816DCDA0F46A}" presName="thinLine2b" presStyleLbl="callout" presStyleIdx="4" presStyleCnt="5"/>
      <dgm:spPr/>
    </dgm:pt>
    <dgm:pt modelId="{F3C3DD25-FEE4-4565-8A54-005203AE7CA1}" type="pres">
      <dgm:prSet presAssocID="{F4DEBDF7-8E6A-47DF-8638-816DCDA0F46A}" presName="vertSpace2b" presStyleCnt="0"/>
      <dgm:spPr/>
    </dgm:pt>
  </dgm:ptLst>
  <dgm:cxnLst>
    <dgm:cxn modelId="{D9531622-1B4F-47A6-B8EA-5C8AD45037B8}" type="presOf" srcId="{B25976A9-F3D5-4C6B-A7BF-C2244514443F}" destId="{2ACAA3E3-56D2-4DF5-97BE-C13E90365426}" srcOrd="0" destOrd="0" presId="urn:microsoft.com/office/officeart/2008/layout/LinedList"/>
    <dgm:cxn modelId="{2D82B729-9B5A-4CD3-8336-FF7A15F54DB5}" srcId="{CEF69E91-3718-4BFD-9CDC-B63205388CEA}" destId="{8B85EF47-1962-4281-BBCC-EB275A21C5F0}" srcOrd="0" destOrd="0" parTransId="{93C1EF3E-5045-4DBB-8368-5078E8882CFE}" sibTransId="{7FA7458F-B2A3-4D43-8CD4-38821F5323E7}"/>
    <dgm:cxn modelId="{45C34F30-41FE-4BC3-9E12-F0F20F69756F}" type="presOf" srcId="{8B85EF47-1962-4281-BBCC-EB275A21C5F0}" destId="{CD033CD4-7064-4C15-A8B2-45C3347F5018}" srcOrd="0" destOrd="0" presId="urn:microsoft.com/office/officeart/2008/layout/LinedList"/>
    <dgm:cxn modelId="{50ED813F-477A-42E9-9791-74C9B726C87A}" srcId="{7C6D484D-4F12-4343-B8FF-5C7595364470}" destId="{B0D34AC6-96A2-4BCC-8227-2469765647E2}" srcOrd="0" destOrd="0" parTransId="{C86D6081-B3D6-41A6-BAE9-C4B41A6C6D68}" sibTransId="{767DD926-CE1F-4F87-9602-650D85AFC2A6}"/>
    <dgm:cxn modelId="{0A27C35F-A89D-4FD4-97B9-FE004DE54811}" srcId="{7C6D484D-4F12-4343-B8FF-5C7595364470}" destId="{5B0F9973-ACFE-4178-9675-1076DB3B88F8}" srcOrd="1" destOrd="0" parTransId="{56E8C074-2C44-4152-A36F-1BB8EC8C70C4}" sibTransId="{821A600D-8264-4FA9-B8DE-54E2ECF3132B}"/>
    <dgm:cxn modelId="{CB362661-0F12-4A14-9F22-44F68A152AD3}" srcId="{5915DF58-84CD-4FE0-B305-C47D41828F94}" destId="{B25976A9-F3D5-4C6B-A7BF-C2244514443F}" srcOrd="2" destOrd="0" parTransId="{C077D3CC-CD42-48A5-8CFD-86796E18F6CC}" sibTransId="{BDD7B854-9286-430F-B5CA-CE0C6B42DD2A}"/>
    <dgm:cxn modelId="{EA491162-0894-4B68-B1D8-E126F16FA4CB}" srcId="{5915DF58-84CD-4FE0-B305-C47D41828F94}" destId="{7C6D484D-4F12-4343-B8FF-5C7595364470}" srcOrd="0" destOrd="0" parTransId="{6893DE1B-25F9-4A3E-8C34-D9E87711E4AF}" sibTransId="{A8F6F166-16D3-4B9E-A42C-1C08262E53CC}"/>
    <dgm:cxn modelId="{73A0596E-C0B3-4CF5-AD2F-983C4CEA7DB5}" srcId="{CEF69E91-3718-4BFD-9CDC-B63205388CEA}" destId="{07F5180E-E148-4DCA-A0EF-84E252CFEA90}" srcOrd="1" destOrd="0" parTransId="{2448F80A-9EBC-459F-A751-277A97A50D09}" sibTransId="{2C4FEFAE-8F8E-4955-AA2E-4BD831DB0930}"/>
    <dgm:cxn modelId="{F1D15158-283A-4AFB-A9C2-E78660A0CBEB}" srcId="{B25976A9-F3D5-4C6B-A7BF-C2244514443F}" destId="{F4DEBDF7-8E6A-47DF-8638-816DCDA0F46A}" srcOrd="0" destOrd="0" parTransId="{4F00C904-87DA-41AD-BB21-47688780BB96}" sibTransId="{DF4B9A47-2644-4E9B-866C-EF57BCC5CA76}"/>
    <dgm:cxn modelId="{B5E3E789-E1E3-408C-A5B7-5F0D071C4FB0}" type="presOf" srcId="{07F5180E-E148-4DCA-A0EF-84E252CFEA90}" destId="{7CA2882E-5ED2-408F-98DA-915CFCBA2FB2}" srcOrd="0" destOrd="0" presId="urn:microsoft.com/office/officeart/2008/layout/LinedList"/>
    <dgm:cxn modelId="{38207C8D-05C2-4698-9223-D8ECA0AE8923}" type="presOf" srcId="{5B0F9973-ACFE-4178-9675-1076DB3B88F8}" destId="{87049B7D-0346-4277-9A79-78498AB4A672}" srcOrd="0" destOrd="0" presId="urn:microsoft.com/office/officeart/2008/layout/LinedList"/>
    <dgm:cxn modelId="{B714A998-52A0-44C8-B14B-EDAA3C63EA7E}" type="presOf" srcId="{CEF69E91-3718-4BFD-9CDC-B63205388CEA}" destId="{8F3398C0-EF05-48DC-9BB4-0ACFF217805F}" srcOrd="0" destOrd="0" presId="urn:microsoft.com/office/officeart/2008/layout/LinedList"/>
    <dgm:cxn modelId="{F9D2A199-6312-4EC5-BFB7-65BA8C8280E2}" type="presOf" srcId="{5915DF58-84CD-4FE0-B305-C47D41828F94}" destId="{165CB710-3552-4E00-AF7B-44B6772C126C}" srcOrd="0" destOrd="0" presId="urn:microsoft.com/office/officeart/2008/layout/LinedList"/>
    <dgm:cxn modelId="{BA16F6E0-1920-4769-99EC-B327CFA5FC91}" type="presOf" srcId="{7C6D484D-4F12-4343-B8FF-5C7595364470}" destId="{6F1BD74F-4B49-44D1-B54C-2A90C0DB135F}" srcOrd="0" destOrd="0" presId="urn:microsoft.com/office/officeart/2008/layout/LinedList"/>
    <dgm:cxn modelId="{17AFDAF0-1835-4C97-8667-34E386C035FE}" srcId="{5915DF58-84CD-4FE0-B305-C47D41828F94}" destId="{CEF69E91-3718-4BFD-9CDC-B63205388CEA}" srcOrd="1" destOrd="0" parTransId="{5345B79F-2D5D-49AD-B827-286715A6DC85}" sibTransId="{A3753574-F95B-4EE1-8355-A6D2FBE30AF7}"/>
    <dgm:cxn modelId="{A55DA9F1-0D99-453F-8938-C526A836B818}" type="presOf" srcId="{B0D34AC6-96A2-4BCC-8227-2469765647E2}" destId="{749F5A50-8AEC-4F90-976E-B625FECFC013}" srcOrd="0" destOrd="0" presId="urn:microsoft.com/office/officeart/2008/layout/LinedList"/>
    <dgm:cxn modelId="{64D6DAFB-7D35-495F-A35E-5E87D14AF2DF}" type="presOf" srcId="{F4DEBDF7-8E6A-47DF-8638-816DCDA0F46A}" destId="{651843E0-DF69-4241-AB20-C6CD21341031}" srcOrd="0" destOrd="0" presId="urn:microsoft.com/office/officeart/2008/layout/LinedList"/>
    <dgm:cxn modelId="{7AF6210E-E105-4F70-AB58-C1E1AA1CED34}" type="presParOf" srcId="{165CB710-3552-4E00-AF7B-44B6772C126C}" destId="{00E3B213-D2E5-406F-949C-58C122460E4A}" srcOrd="0" destOrd="0" presId="urn:microsoft.com/office/officeart/2008/layout/LinedList"/>
    <dgm:cxn modelId="{5FB6FA2A-4317-4091-9CA1-55BA2068FB42}" type="presParOf" srcId="{165CB710-3552-4E00-AF7B-44B6772C126C}" destId="{3D197A90-110C-4A67-B418-1EE8628DCF1B}" srcOrd="1" destOrd="0" presId="urn:microsoft.com/office/officeart/2008/layout/LinedList"/>
    <dgm:cxn modelId="{A22AF0C2-700F-46DB-BCFF-0E3FB32F78EA}" type="presParOf" srcId="{3D197A90-110C-4A67-B418-1EE8628DCF1B}" destId="{6F1BD74F-4B49-44D1-B54C-2A90C0DB135F}" srcOrd="0" destOrd="0" presId="urn:microsoft.com/office/officeart/2008/layout/LinedList"/>
    <dgm:cxn modelId="{0671447B-B947-4AEF-BD93-D81351CDFDCC}" type="presParOf" srcId="{3D197A90-110C-4A67-B418-1EE8628DCF1B}" destId="{7A4C8257-9F87-4C68-B203-6035D9F7062A}" srcOrd="1" destOrd="0" presId="urn:microsoft.com/office/officeart/2008/layout/LinedList"/>
    <dgm:cxn modelId="{3CD4FD45-DE22-4200-A57F-148D16A1D4C8}" type="presParOf" srcId="{7A4C8257-9F87-4C68-B203-6035D9F7062A}" destId="{CA44B876-D864-4C67-ADD6-541BA68A42BC}" srcOrd="0" destOrd="0" presId="urn:microsoft.com/office/officeart/2008/layout/LinedList"/>
    <dgm:cxn modelId="{EE6968FE-E949-4C6D-88E4-612659510A31}" type="presParOf" srcId="{7A4C8257-9F87-4C68-B203-6035D9F7062A}" destId="{05113B12-E87C-4222-909D-06A5DF3A85A1}" srcOrd="1" destOrd="0" presId="urn:microsoft.com/office/officeart/2008/layout/LinedList"/>
    <dgm:cxn modelId="{4F7E5ECA-E49A-40AB-A22D-532957674712}" type="presParOf" srcId="{05113B12-E87C-4222-909D-06A5DF3A85A1}" destId="{052EE10C-C1E6-4457-88DB-78EB113E743F}" srcOrd="0" destOrd="0" presId="urn:microsoft.com/office/officeart/2008/layout/LinedList"/>
    <dgm:cxn modelId="{A9F63443-3CE1-4B9E-BE02-815EADF693BB}" type="presParOf" srcId="{05113B12-E87C-4222-909D-06A5DF3A85A1}" destId="{749F5A50-8AEC-4F90-976E-B625FECFC013}" srcOrd="1" destOrd="0" presId="urn:microsoft.com/office/officeart/2008/layout/LinedList"/>
    <dgm:cxn modelId="{051B19B6-8A3F-477D-B8DA-456702BDF905}" type="presParOf" srcId="{05113B12-E87C-4222-909D-06A5DF3A85A1}" destId="{612A68F2-9195-46B8-86EA-C66ED69D4880}" srcOrd="2" destOrd="0" presId="urn:microsoft.com/office/officeart/2008/layout/LinedList"/>
    <dgm:cxn modelId="{EC9D3795-F797-4D91-B09E-872D022D4DA0}" type="presParOf" srcId="{7A4C8257-9F87-4C68-B203-6035D9F7062A}" destId="{5C682B82-873E-4975-9116-1933B4C20F6A}" srcOrd="2" destOrd="0" presId="urn:microsoft.com/office/officeart/2008/layout/LinedList"/>
    <dgm:cxn modelId="{50589778-FB61-4EE2-9069-D4DF4E339271}" type="presParOf" srcId="{7A4C8257-9F87-4C68-B203-6035D9F7062A}" destId="{4F32B394-234D-48B8-A5DB-64FD3F963D51}" srcOrd="3" destOrd="0" presId="urn:microsoft.com/office/officeart/2008/layout/LinedList"/>
    <dgm:cxn modelId="{547F106C-7BFE-428C-B975-43514DA29316}" type="presParOf" srcId="{7A4C8257-9F87-4C68-B203-6035D9F7062A}" destId="{B2D943D2-140E-4BAC-A2F7-7D62F374B023}" srcOrd="4" destOrd="0" presId="urn:microsoft.com/office/officeart/2008/layout/LinedList"/>
    <dgm:cxn modelId="{E5159181-6C82-45D5-AAAF-922E7CA50035}" type="presParOf" srcId="{B2D943D2-140E-4BAC-A2F7-7D62F374B023}" destId="{29067567-3C85-454C-9992-2FD239CE712A}" srcOrd="0" destOrd="0" presId="urn:microsoft.com/office/officeart/2008/layout/LinedList"/>
    <dgm:cxn modelId="{060F1865-AB0C-42AE-8AB2-6CEAE0D85D76}" type="presParOf" srcId="{B2D943D2-140E-4BAC-A2F7-7D62F374B023}" destId="{87049B7D-0346-4277-9A79-78498AB4A672}" srcOrd="1" destOrd="0" presId="urn:microsoft.com/office/officeart/2008/layout/LinedList"/>
    <dgm:cxn modelId="{D4E81FB4-DE12-450C-870F-7D76619467C9}" type="presParOf" srcId="{B2D943D2-140E-4BAC-A2F7-7D62F374B023}" destId="{57F062B9-9946-4E62-885B-4E9FB9C195C2}" srcOrd="2" destOrd="0" presId="urn:microsoft.com/office/officeart/2008/layout/LinedList"/>
    <dgm:cxn modelId="{ECAA43B1-1077-4614-94D7-399A2D04EFD4}" type="presParOf" srcId="{7A4C8257-9F87-4C68-B203-6035D9F7062A}" destId="{717E1CD7-634A-4FD9-B372-033CC956D29C}" srcOrd="5" destOrd="0" presId="urn:microsoft.com/office/officeart/2008/layout/LinedList"/>
    <dgm:cxn modelId="{D2C68F27-5DC9-4E89-9D09-1671B010E959}" type="presParOf" srcId="{7A4C8257-9F87-4C68-B203-6035D9F7062A}" destId="{3C5B5E7C-500C-4993-B037-122FAF962ECC}" srcOrd="6" destOrd="0" presId="urn:microsoft.com/office/officeart/2008/layout/LinedList"/>
    <dgm:cxn modelId="{FB0FA5F9-54A9-49F6-86E7-4FFDC76B5C4C}" type="presParOf" srcId="{165CB710-3552-4E00-AF7B-44B6772C126C}" destId="{9ED3D5DF-78AC-4968-B2DE-8EC313DB173F}" srcOrd="2" destOrd="0" presId="urn:microsoft.com/office/officeart/2008/layout/LinedList"/>
    <dgm:cxn modelId="{5AE513FC-E23C-4951-A18F-D463C305A9DD}" type="presParOf" srcId="{165CB710-3552-4E00-AF7B-44B6772C126C}" destId="{5C1E8CEE-008D-465C-B39E-34012BCF81AD}" srcOrd="3" destOrd="0" presId="urn:microsoft.com/office/officeart/2008/layout/LinedList"/>
    <dgm:cxn modelId="{0B6457C5-2CE8-42AF-BB0D-02C481E7AC7F}" type="presParOf" srcId="{5C1E8CEE-008D-465C-B39E-34012BCF81AD}" destId="{8F3398C0-EF05-48DC-9BB4-0ACFF217805F}" srcOrd="0" destOrd="0" presId="urn:microsoft.com/office/officeart/2008/layout/LinedList"/>
    <dgm:cxn modelId="{EC976BD9-06ED-4918-BEE1-6B203EBF2142}" type="presParOf" srcId="{5C1E8CEE-008D-465C-B39E-34012BCF81AD}" destId="{5E67355E-66DA-4D75-806F-0037F4ACAE28}" srcOrd="1" destOrd="0" presId="urn:microsoft.com/office/officeart/2008/layout/LinedList"/>
    <dgm:cxn modelId="{07A019E6-78E4-47FF-A5E6-54B44899C1E5}" type="presParOf" srcId="{5E67355E-66DA-4D75-806F-0037F4ACAE28}" destId="{A34C1F4E-3240-4C9A-B5E2-5BFA057D0E70}" srcOrd="0" destOrd="0" presId="urn:microsoft.com/office/officeart/2008/layout/LinedList"/>
    <dgm:cxn modelId="{BB8A93D3-BB85-44E0-90A9-BFC96E4A8BA6}" type="presParOf" srcId="{5E67355E-66DA-4D75-806F-0037F4ACAE28}" destId="{0E8A60FC-3D23-4D09-8375-15946388080F}" srcOrd="1" destOrd="0" presId="urn:microsoft.com/office/officeart/2008/layout/LinedList"/>
    <dgm:cxn modelId="{AB7FFB64-923C-43F5-9804-0967BB625AE6}" type="presParOf" srcId="{0E8A60FC-3D23-4D09-8375-15946388080F}" destId="{D333E6C7-95F4-4302-AD27-CE3BC8A3746C}" srcOrd="0" destOrd="0" presId="urn:microsoft.com/office/officeart/2008/layout/LinedList"/>
    <dgm:cxn modelId="{B842205D-59AB-43A0-B528-88C19DE23B8A}" type="presParOf" srcId="{0E8A60FC-3D23-4D09-8375-15946388080F}" destId="{CD033CD4-7064-4C15-A8B2-45C3347F5018}" srcOrd="1" destOrd="0" presId="urn:microsoft.com/office/officeart/2008/layout/LinedList"/>
    <dgm:cxn modelId="{8F60FFEA-FB34-4C67-9C63-9C3DADEC41BE}" type="presParOf" srcId="{0E8A60FC-3D23-4D09-8375-15946388080F}" destId="{1276082E-44FD-4EC3-AC7F-8FACD2A4DBE0}" srcOrd="2" destOrd="0" presId="urn:microsoft.com/office/officeart/2008/layout/LinedList"/>
    <dgm:cxn modelId="{CDF53FA8-4C4E-40B3-A5EA-C39A342FCE6C}" type="presParOf" srcId="{5E67355E-66DA-4D75-806F-0037F4ACAE28}" destId="{31F74E70-5166-44B3-95A0-4B75C46D296C}" srcOrd="2" destOrd="0" presId="urn:microsoft.com/office/officeart/2008/layout/LinedList"/>
    <dgm:cxn modelId="{C5552C22-93AF-476A-B496-826A048846B8}" type="presParOf" srcId="{5E67355E-66DA-4D75-806F-0037F4ACAE28}" destId="{53C4CE89-76EF-4513-BC7C-88C2B9759474}" srcOrd="3" destOrd="0" presId="urn:microsoft.com/office/officeart/2008/layout/LinedList"/>
    <dgm:cxn modelId="{260CFB24-B904-4745-9F62-06732B3A67E7}" type="presParOf" srcId="{5E67355E-66DA-4D75-806F-0037F4ACAE28}" destId="{74EED20F-E0D8-41DF-B3FD-480A18C256CF}" srcOrd="4" destOrd="0" presId="urn:microsoft.com/office/officeart/2008/layout/LinedList"/>
    <dgm:cxn modelId="{65BA496B-850E-4A3E-8BE2-8F837A848F61}" type="presParOf" srcId="{74EED20F-E0D8-41DF-B3FD-480A18C256CF}" destId="{EAE976AC-BA88-401E-8D0E-31CD85404E79}" srcOrd="0" destOrd="0" presId="urn:microsoft.com/office/officeart/2008/layout/LinedList"/>
    <dgm:cxn modelId="{D0B384A5-BA9D-4881-9BB1-DAFDEC808952}" type="presParOf" srcId="{74EED20F-E0D8-41DF-B3FD-480A18C256CF}" destId="{7CA2882E-5ED2-408F-98DA-915CFCBA2FB2}" srcOrd="1" destOrd="0" presId="urn:microsoft.com/office/officeart/2008/layout/LinedList"/>
    <dgm:cxn modelId="{D2FD5C93-B648-48BA-88DE-E87568BDC2CB}" type="presParOf" srcId="{74EED20F-E0D8-41DF-B3FD-480A18C256CF}" destId="{005D0E85-B2A5-45A9-87BB-7B64B73C2164}" srcOrd="2" destOrd="0" presId="urn:microsoft.com/office/officeart/2008/layout/LinedList"/>
    <dgm:cxn modelId="{5869E83E-96BE-4067-BAEF-D9828D572AB0}" type="presParOf" srcId="{5E67355E-66DA-4D75-806F-0037F4ACAE28}" destId="{A9D715CF-6F6C-44DC-AE07-B1463F712AB3}" srcOrd="5" destOrd="0" presId="urn:microsoft.com/office/officeart/2008/layout/LinedList"/>
    <dgm:cxn modelId="{01BF506E-35E7-459B-81A8-CECD49C2BFA8}" type="presParOf" srcId="{5E67355E-66DA-4D75-806F-0037F4ACAE28}" destId="{1A39198D-5C79-4C49-BC12-2AF4EE5A2BE0}" srcOrd="6" destOrd="0" presId="urn:microsoft.com/office/officeart/2008/layout/LinedList"/>
    <dgm:cxn modelId="{535DADFD-60C8-4E84-863D-B62A814F41D3}" type="presParOf" srcId="{165CB710-3552-4E00-AF7B-44B6772C126C}" destId="{48CDD73C-322B-40B9-B02E-2499E217F94D}" srcOrd="4" destOrd="0" presId="urn:microsoft.com/office/officeart/2008/layout/LinedList"/>
    <dgm:cxn modelId="{426CD17E-5E0D-45B3-81DF-7CEF1B02ADDF}" type="presParOf" srcId="{165CB710-3552-4E00-AF7B-44B6772C126C}" destId="{8A837AB5-195E-4520-B0F9-2711943C2B8F}" srcOrd="5" destOrd="0" presId="urn:microsoft.com/office/officeart/2008/layout/LinedList"/>
    <dgm:cxn modelId="{BA64A40C-C625-408E-8965-B1026EC36337}" type="presParOf" srcId="{8A837AB5-195E-4520-B0F9-2711943C2B8F}" destId="{2ACAA3E3-56D2-4DF5-97BE-C13E90365426}" srcOrd="0" destOrd="0" presId="urn:microsoft.com/office/officeart/2008/layout/LinedList"/>
    <dgm:cxn modelId="{F9078C81-7743-4A77-9C48-FF1DDE5D87A3}" type="presParOf" srcId="{8A837AB5-195E-4520-B0F9-2711943C2B8F}" destId="{9C79070C-C5EE-4D84-884E-02CCF8470EC0}" srcOrd="1" destOrd="0" presId="urn:microsoft.com/office/officeart/2008/layout/LinedList"/>
    <dgm:cxn modelId="{DE1BDF62-D349-4344-BAB1-D658ECE9A836}" type="presParOf" srcId="{9C79070C-C5EE-4D84-884E-02CCF8470EC0}" destId="{8FB94A77-B324-4754-BB9A-F0E0928E4A67}" srcOrd="0" destOrd="0" presId="urn:microsoft.com/office/officeart/2008/layout/LinedList"/>
    <dgm:cxn modelId="{F201E32A-F8EE-4FE1-9C73-24EABE9D61F2}" type="presParOf" srcId="{9C79070C-C5EE-4D84-884E-02CCF8470EC0}" destId="{007FCB22-6FF7-4010-9983-8E7E3D38FF74}" srcOrd="1" destOrd="0" presId="urn:microsoft.com/office/officeart/2008/layout/LinedList"/>
    <dgm:cxn modelId="{76DE52A7-402F-4685-8ADE-6139364ECB7F}" type="presParOf" srcId="{007FCB22-6FF7-4010-9983-8E7E3D38FF74}" destId="{CE428265-AB94-4606-9308-8C6A170B23CF}" srcOrd="0" destOrd="0" presId="urn:microsoft.com/office/officeart/2008/layout/LinedList"/>
    <dgm:cxn modelId="{96DDF85D-653C-421C-B642-14F03247923E}" type="presParOf" srcId="{007FCB22-6FF7-4010-9983-8E7E3D38FF74}" destId="{651843E0-DF69-4241-AB20-C6CD21341031}" srcOrd="1" destOrd="0" presId="urn:microsoft.com/office/officeart/2008/layout/LinedList"/>
    <dgm:cxn modelId="{73A399BC-1A37-4D9D-A439-40E020D26135}" type="presParOf" srcId="{007FCB22-6FF7-4010-9983-8E7E3D38FF74}" destId="{EA37BEB2-581F-46C8-B45A-74625E808324}" srcOrd="2" destOrd="0" presId="urn:microsoft.com/office/officeart/2008/layout/LinedList"/>
    <dgm:cxn modelId="{C44F0CC4-CCCB-400C-82F9-123F088DA336}" type="presParOf" srcId="{9C79070C-C5EE-4D84-884E-02CCF8470EC0}" destId="{A7CD57CF-FF37-4BD6-976B-9F4AD41169F0}" srcOrd="2" destOrd="0" presId="urn:microsoft.com/office/officeart/2008/layout/LinedList"/>
    <dgm:cxn modelId="{99FBCAB6-AE2B-4650-9333-49E9A8ABDEA4}" type="presParOf" srcId="{9C79070C-C5EE-4D84-884E-02CCF8470EC0}" destId="{F3C3DD25-FEE4-4565-8A54-005203AE7CA1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C7A7C3-C0C0-409C-9500-EED93A5DCCA5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FE92AD49-AD08-4B64-A124-95500B51B2D0}">
      <dgm:prSet/>
      <dgm:spPr/>
      <dgm:t>
        <a:bodyPr/>
        <a:lstStyle/>
        <a:p>
          <a:pPr algn="ctr"/>
          <a:r>
            <a:rPr lang="es-CO" b="1" dirty="0">
              <a:latin typeface="Montserrat" panose="00000500000000000000" pitchFamily="50" charset="0"/>
            </a:rPr>
            <a:t>Mecanismos de inmunidad innata </a:t>
          </a:r>
          <a:r>
            <a:rPr lang="es-CO" dirty="0">
              <a:latin typeface="Montserrat" panose="00000500000000000000" pitchFamily="50" charset="0"/>
            </a:rPr>
            <a:t>específico para aquellas estructuras comunes a los grupos de microorganismos afines, no distingue existencia de diferencias entre sustancias ajenas.</a:t>
          </a:r>
        </a:p>
      </dgm:t>
    </dgm:pt>
    <dgm:pt modelId="{CAA9A408-52D6-4D7E-87FB-DD8750EC4CE4}" type="parTrans" cxnId="{E5E1218D-6B34-4FBE-AE70-88B8E1FD83F3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9EA22DCC-F222-48F7-9A57-99158437C827}" type="sibTrans" cxnId="{E5E1218D-6B34-4FBE-AE70-88B8E1FD83F3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9384096D-68BE-47E3-B8A5-45B97DF108EF}" type="pres">
      <dgm:prSet presAssocID="{BAC7A7C3-C0C0-409C-9500-EED93A5DCCA5}" presName="linear" presStyleCnt="0">
        <dgm:presLayoutVars>
          <dgm:animLvl val="lvl"/>
          <dgm:resizeHandles val="exact"/>
        </dgm:presLayoutVars>
      </dgm:prSet>
      <dgm:spPr/>
    </dgm:pt>
    <dgm:pt modelId="{090FDBDB-B5AC-4D21-B0EE-54E6A9F77B59}" type="pres">
      <dgm:prSet presAssocID="{FE92AD49-AD08-4B64-A124-95500B51B2D0}" presName="parentText" presStyleLbl="node1" presStyleIdx="0" presStyleCnt="1" custLinFactNeighborX="5447" custLinFactNeighborY="-7214">
        <dgm:presLayoutVars>
          <dgm:chMax val="0"/>
          <dgm:bulletEnabled val="1"/>
        </dgm:presLayoutVars>
      </dgm:prSet>
      <dgm:spPr/>
    </dgm:pt>
  </dgm:ptLst>
  <dgm:cxnLst>
    <dgm:cxn modelId="{35DA911C-3A8B-4005-81A3-3AD0B3D2ECC3}" type="presOf" srcId="{FE92AD49-AD08-4B64-A124-95500B51B2D0}" destId="{090FDBDB-B5AC-4D21-B0EE-54E6A9F77B59}" srcOrd="0" destOrd="0" presId="urn:microsoft.com/office/officeart/2005/8/layout/vList2"/>
    <dgm:cxn modelId="{E5E1218D-6B34-4FBE-AE70-88B8E1FD83F3}" srcId="{BAC7A7C3-C0C0-409C-9500-EED93A5DCCA5}" destId="{FE92AD49-AD08-4B64-A124-95500B51B2D0}" srcOrd="0" destOrd="0" parTransId="{CAA9A408-52D6-4D7E-87FB-DD8750EC4CE4}" sibTransId="{9EA22DCC-F222-48F7-9A57-99158437C827}"/>
    <dgm:cxn modelId="{8BB0DABE-26D0-4521-B635-88D9B1990520}" type="presOf" srcId="{BAC7A7C3-C0C0-409C-9500-EED93A5DCCA5}" destId="{9384096D-68BE-47E3-B8A5-45B97DF108EF}" srcOrd="0" destOrd="0" presId="urn:microsoft.com/office/officeart/2005/8/layout/vList2"/>
    <dgm:cxn modelId="{35E48C6F-966B-4BBC-8A82-EF0407E107F0}" type="presParOf" srcId="{9384096D-68BE-47E3-B8A5-45B97DF108EF}" destId="{090FDBDB-B5AC-4D21-B0EE-54E6A9F77B5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15242A-E1B7-42F9-93A4-394A0624956C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915158EE-7DA3-4A68-B41F-60D53E177EC8}">
      <dgm:prSet custT="1"/>
      <dgm:spPr/>
      <dgm:t>
        <a:bodyPr/>
        <a:lstStyle/>
        <a:p>
          <a:r>
            <a:rPr lang="es-CO" sz="1400" dirty="0">
              <a:solidFill>
                <a:srgbClr val="152B48"/>
              </a:solidFill>
              <a:latin typeface="Montserrat" panose="00000500000000000000" pitchFamily="50" charset="0"/>
            </a:rPr>
            <a:t>Respuesta inmunitaria estimulada por la exposición a microorganismos.</a:t>
          </a:r>
        </a:p>
      </dgm:t>
    </dgm:pt>
    <dgm:pt modelId="{B3FAD11A-25BE-4F5D-BD05-44F5B4B2A985}" type="parTrans" cxnId="{1B23F324-F240-4322-A7F6-07F229BBDC13}">
      <dgm:prSet/>
      <dgm:spPr/>
      <dgm:t>
        <a:bodyPr/>
        <a:lstStyle/>
        <a:p>
          <a:endParaRPr lang="es-CO" sz="200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C256CE0C-07A3-41A2-9057-B143B8DD2748}" type="sibTrans" cxnId="{1B23F324-F240-4322-A7F6-07F229BBDC13}">
      <dgm:prSet/>
      <dgm:spPr/>
      <dgm:t>
        <a:bodyPr/>
        <a:lstStyle/>
        <a:p>
          <a:endParaRPr lang="es-CO" sz="200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5610498C-7051-4066-BA7E-CC2BF2B8E3D2}">
      <dgm:prSet custT="1"/>
      <dgm:spPr/>
      <dgm:t>
        <a:bodyPr/>
        <a:lstStyle/>
        <a:p>
          <a:r>
            <a:rPr lang="es-CO" sz="1400" dirty="0">
              <a:solidFill>
                <a:srgbClr val="152B48"/>
              </a:solidFill>
              <a:latin typeface="Montserrat" panose="00000500000000000000" pitchFamily="50" charset="0"/>
            </a:rPr>
            <a:t>Magnitud y capacidad crece con cada exposición sucesiva.</a:t>
          </a:r>
        </a:p>
      </dgm:t>
    </dgm:pt>
    <dgm:pt modelId="{2F451190-CEE1-48C8-B28E-F0051CDD0550}" type="parTrans" cxnId="{E7D1B69B-DB45-463A-BF6D-D839FDBC14A6}">
      <dgm:prSet/>
      <dgm:spPr/>
      <dgm:t>
        <a:bodyPr/>
        <a:lstStyle/>
        <a:p>
          <a:endParaRPr lang="es-CO" sz="200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4A3E0538-9602-42BD-A1C5-9BC7C9FE150A}" type="sibTrans" cxnId="{E7D1B69B-DB45-463A-BF6D-D839FDBC14A6}">
      <dgm:prSet/>
      <dgm:spPr/>
      <dgm:t>
        <a:bodyPr/>
        <a:lstStyle/>
        <a:p>
          <a:endParaRPr lang="es-CO" sz="200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D557DD7C-F3F6-447D-B332-D7AABA99AF59}">
      <dgm:prSet custT="1"/>
      <dgm:spPr/>
      <dgm:t>
        <a:bodyPr/>
        <a:lstStyle/>
        <a:p>
          <a:r>
            <a:rPr lang="es-CO" sz="1400" dirty="0">
              <a:solidFill>
                <a:srgbClr val="152B48"/>
              </a:solidFill>
              <a:latin typeface="Montserrat" panose="00000500000000000000" pitchFamily="50" charset="0"/>
            </a:rPr>
            <a:t>Aparece como una respuesta a una infección y se adapta a ella.</a:t>
          </a:r>
        </a:p>
      </dgm:t>
    </dgm:pt>
    <dgm:pt modelId="{D7DC3CA9-77B6-4830-9BFA-C3A440EA8881}" type="parTrans" cxnId="{17DF6EC4-8EC3-40ED-8370-2A44BB901B01}">
      <dgm:prSet/>
      <dgm:spPr/>
      <dgm:t>
        <a:bodyPr/>
        <a:lstStyle/>
        <a:p>
          <a:endParaRPr lang="es-CO" sz="200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7E619D99-F365-4C8B-8F1C-E6E1288A0C3A}" type="sibTrans" cxnId="{17DF6EC4-8EC3-40ED-8370-2A44BB901B01}">
      <dgm:prSet/>
      <dgm:spPr/>
      <dgm:t>
        <a:bodyPr/>
        <a:lstStyle/>
        <a:p>
          <a:endParaRPr lang="es-CO" sz="200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66EB4A82-B477-48FD-BE7F-C21A035716EC}">
      <dgm:prSet custT="1"/>
      <dgm:spPr/>
      <dgm:t>
        <a:bodyPr/>
        <a:lstStyle/>
        <a:p>
          <a:r>
            <a:rPr lang="es-CO" sz="1400" dirty="0">
              <a:solidFill>
                <a:srgbClr val="152B48"/>
              </a:solidFill>
              <a:latin typeface="Montserrat" panose="00000500000000000000" pitchFamily="50" charset="0"/>
            </a:rPr>
            <a:t>Exquisita especificidad  frente a diversas moléculas y la propiedad de “recordar”.</a:t>
          </a:r>
        </a:p>
      </dgm:t>
    </dgm:pt>
    <dgm:pt modelId="{3A9D488B-5CE3-47D7-BC99-4608657C25F8}" type="parTrans" cxnId="{EF73199C-814C-47BA-B0B1-1B7082021546}">
      <dgm:prSet/>
      <dgm:spPr/>
      <dgm:t>
        <a:bodyPr/>
        <a:lstStyle/>
        <a:p>
          <a:endParaRPr lang="es-CO" sz="200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4843C7B9-F369-479B-A87B-13EB206BF90D}" type="sibTrans" cxnId="{EF73199C-814C-47BA-B0B1-1B7082021546}">
      <dgm:prSet/>
      <dgm:spPr/>
      <dgm:t>
        <a:bodyPr/>
        <a:lstStyle/>
        <a:p>
          <a:endParaRPr lang="es-CO" sz="200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75F9D10E-68D8-4435-AE2D-6EF2C393EC70}">
      <dgm:prSet custT="1"/>
      <dgm:spPr/>
      <dgm:t>
        <a:bodyPr/>
        <a:lstStyle/>
        <a:p>
          <a:r>
            <a:rPr lang="es-CO" sz="1400" dirty="0">
              <a:solidFill>
                <a:srgbClr val="152B48"/>
              </a:solidFill>
              <a:latin typeface="Montserrat" panose="00000500000000000000" pitchFamily="50" charset="0"/>
            </a:rPr>
            <a:t>Capacidad de reconocer gran cantidad de sustancias microbianas y no microbianas.</a:t>
          </a:r>
        </a:p>
      </dgm:t>
    </dgm:pt>
    <dgm:pt modelId="{DFD145DF-3B48-42A2-8AFB-01CBCBA4AD5A}" type="parTrans" cxnId="{C0A7AB00-6385-425F-8D2C-85E5A762A797}">
      <dgm:prSet/>
      <dgm:spPr/>
      <dgm:t>
        <a:bodyPr/>
        <a:lstStyle/>
        <a:p>
          <a:endParaRPr lang="es-CO" sz="200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86181327-BA7F-430A-8CD4-1205D9891B86}" type="sibTrans" cxnId="{C0A7AB00-6385-425F-8D2C-85E5A762A797}">
      <dgm:prSet/>
      <dgm:spPr/>
      <dgm:t>
        <a:bodyPr/>
        <a:lstStyle/>
        <a:p>
          <a:endParaRPr lang="es-CO" sz="200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B4DB1D5D-3AD3-4A59-A26B-A3A1370429F0}" type="pres">
      <dgm:prSet presAssocID="{7F15242A-E1B7-42F9-93A4-394A0624956C}" presName="compositeShape" presStyleCnt="0">
        <dgm:presLayoutVars>
          <dgm:dir/>
          <dgm:resizeHandles/>
        </dgm:presLayoutVars>
      </dgm:prSet>
      <dgm:spPr/>
    </dgm:pt>
    <dgm:pt modelId="{82F2CF6D-6674-4330-87C5-C02B15B51454}" type="pres">
      <dgm:prSet presAssocID="{7F15242A-E1B7-42F9-93A4-394A0624956C}" presName="pyramid" presStyleLbl="node1" presStyleIdx="0" presStyleCnt="1"/>
      <dgm:spPr/>
    </dgm:pt>
    <dgm:pt modelId="{B355E3CC-2AB5-4FDD-B0B2-654B7AD50819}" type="pres">
      <dgm:prSet presAssocID="{7F15242A-E1B7-42F9-93A4-394A0624956C}" presName="theList" presStyleCnt="0"/>
      <dgm:spPr/>
    </dgm:pt>
    <dgm:pt modelId="{FD9B7A4B-0C3B-4CC2-B454-F2AD4C939593}" type="pres">
      <dgm:prSet presAssocID="{915158EE-7DA3-4A68-B41F-60D53E177EC8}" presName="aNode" presStyleLbl="fgAcc1" presStyleIdx="0" presStyleCnt="5">
        <dgm:presLayoutVars>
          <dgm:bulletEnabled val="1"/>
        </dgm:presLayoutVars>
      </dgm:prSet>
      <dgm:spPr/>
    </dgm:pt>
    <dgm:pt modelId="{B6938012-D985-4AD4-BBB9-894276EE554C}" type="pres">
      <dgm:prSet presAssocID="{915158EE-7DA3-4A68-B41F-60D53E177EC8}" presName="aSpace" presStyleCnt="0"/>
      <dgm:spPr/>
    </dgm:pt>
    <dgm:pt modelId="{2F0C28B4-818B-4CA0-82A3-9CEDF9A101DD}" type="pres">
      <dgm:prSet presAssocID="{5610498C-7051-4066-BA7E-CC2BF2B8E3D2}" presName="aNode" presStyleLbl="fgAcc1" presStyleIdx="1" presStyleCnt="5">
        <dgm:presLayoutVars>
          <dgm:bulletEnabled val="1"/>
        </dgm:presLayoutVars>
      </dgm:prSet>
      <dgm:spPr/>
    </dgm:pt>
    <dgm:pt modelId="{3636A4CF-6619-482A-A5A1-0698BB06C5E7}" type="pres">
      <dgm:prSet presAssocID="{5610498C-7051-4066-BA7E-CC2BF2B8E3D2}" presName="aSpace" presStyleCnt="0"/>
      <dgm:spPr/>
    </dgm:pt>
    <dgm:pt modelId="{F4286519-B7FD-47F3-B042-2EF6BBD13454}" type="pres">
      <dgm:prSet presAssocID="{D557DD7C-F3F6-447D-B332-D7AABA99AF59}" presName="aNode" presStyleLbl="fgAcc1" presStyleIdx="2" presStyleCnt="5">
        <dgm:presLayoutVars>
          <dgm:bulletEnabled val="1"/>
        </dgm:presLayoutVars>
      </dgm:prSet>
      <dgm:spPr/>
    </dgm:pt>
    <dgm:pt modelId="{D4A8742B-6FFA-4B39-AE54-66D461C2DC84}" type="pres">
      <dgm:prSet presAssocID="{D557DD7C-F3F6-447D-B332-D7AABA99AF59}" presName="aSpace" presStyleCnt="0"/>
      <dgm:spPr/>
    </dgm:pt>
    <dgm:pt modelId="{DF601E34-DC5F-43A2-8C68-338A4C6020EF}" type="pres">
      <dgm:prSet presAssocID="{66EB4A82-B477-48FD-BE7F-C21A035716EC}" presName="aNode" presStyleLbl="fgAcc1" presStyleIdx="3" presStyleCnt="5">
        <dgm:presLayoutVars>
          <dgm:bulletEnabled val="1"/>
        </dgm:presLayoutVars>
      </dgm:prSet>
      <dgm:spPr/>
    </dgm:pt>
    <dgm:pt modelId="{2146C84D-33B3-4F0A-8CFD-2F4158D99040}" type="pres">
      <dgm:prSet presAssocID="{66EB4A82-B477-48FD-BE7F-C21A035716EC}" presName="aSpace" presStyleCnt="0"/>
      <dgm:spPr/>
    </dgm:pt>
    <dgm:pt modelId="{725B938B-6B70-468F-8BBF-70438E9C60BC}" type="pres">
      <dgm:prSet presAssocID="{75F9D10E-68D8-4435-AE2D-6EF2C393EC70}" presName="aNode" presStyleLbl="fgAcc1" presStyleIdx="4" presStyleCnt="5">
        <dgm:presLayoutVars>
          <dgm:bulletEnabled val="1"/>
        </dgm:presLayoutVars>
      </dgm:prSet>
      <dgm:spPr/>
    </dgm:pt>
    <dgm:pt modelId="{656A1243-B639-4A35-80A7-BF98210F8239}" type="pres">
      <dgm:prSet presAssocID="{75F9D10E-68D8-4435-AE2D-6EF2C393EC70}" presName="aSpace" presStyleCnt="0"/>
      <dgm:spPr/>
    </dgm:pt>
  </dgm:ptLst>
  <dgm:cxnLst>
    <dgm:cxn modelId="{C0A7AB00-6385-425F-8D2C-85E5A762A797}" srcId="{7F15242A-E1B7-42F9-93A4-394A0624956C}" destId="{75F9D10E-68D8-4435-AE2D-6EF2C393EC70}" srcOrd="4" destOrd="0" parTransId="{DFD145DF-3B48-42A2-8AFB-01CBCBA4AD5A}" sibTransId="{86181327-BA7F-430A-8CD4-1205D9891B86}"/>
    <dgm:cxn modelId="{1B23F324-F240-4322-A7F6-07F229BBDC13}" srcId="{7F15242A-E1B7-42F9-93A4-394A0624956C}" destId="{915158EE-7DA3-4A68-B41F-60D53E177EC8}" srcOrd="0" destOrd="0" parTransId="{B3FAD11A-25BE-4F5D-BD05-44F5B4B2A985}" sibTransId="{C256CE0C-07A3-41A2-9057-B143B8DD2748}"/>
    <dgm:cxn modelId="{90889236-D566-4030-AE36-9ED4C4F4EA0E}" type="presOf" srcId="{D557DD7C-F3F6-447D-B332-D7AABA99AF59}" destId="{F4286519-B7FD-47F3-B042-2EF6BBD13454}" srcOrd="0" destOrd="0" presId="urn:microsoft.com/office/officeart/2005/8/layout/pyramid2"/>
    <dgm:cxn modelId="{2877FD50-106F-48B2-A321-BAA54490C620}" type="presOf" srcId="{7F15242A-E1B7-42F9-93A4-394A0624956C}" destId="{B4DB1D5D-3AD3-4A59-A26B-A3A1370429F0}" srcOrd="0" destOrd="0" presId="urn:microsoft.com/office/officeart/2005/8/layout/pyramid2"/>
    <dgm:cxn modelId="{10335587-E470-4CEA-B71E-C0EFDDDAE104}" type="presOf" srcId="{66EB4A82-B477-48FD-BE7F-C21A035716EC}" destId="{DF601E34-DC5F-43A2-8C68-338A4C6020EF}" srcOrd="0" destOrd="0" presId="urn:microsoft.com/office/officeart/2005/8/layout/pyramid2"/>
    <dgm:cxn modelId="{E7D1B69B-DB45-463A-BF6D-D839FDBC14A6}" srcId="{7F15242A-E1B7-42F9-93A4-394A0624956C}" destId="{5610498C-7051-4066-BA7E-CC2BF2B8E3D2}" srcOrd="1" destOrd="0" parTransId="{2F451190-CEE1-48C8-B28E-F0051CDD0550}" sibTransId="{4A3E0538-9602-42BD-A1C5-9BC7C9FE150A}"/>
    <dgm:cxn modelId="{EF73199C-814C-47BA-B0B1-1B7082021546}" srcId="{7F15242A-E1B7-42F9-93A4-394A0624956C}" destId="{66EB4A82-B477-48FD-BE7F-C21A035716EC}" srcOrd="3" destOrd="0" parTransId="{3A9D488B-5CE3-47D7-BC99-4608657C25F8}" sibTransId="{4843C7B9-F369-479B-A87B-13EB206BF90D}"/>
    <dgm:cxn modelId="{8E66A1B6-2ED1-429E-9810-7014D49D3DEF}" type="presOf" srcId="{915158EE-7DA3-4A68-B41F-60D53E177EC8}" destId="{FD9B7A4B-0C3B-4CC2-B454-F2AD4C939593}" srcOrd="0" destOrd="0" presId="urn:microsoft.com/office/officeart/2005/8/layout/pyramid2"/>
    <dgm:cxn modelId="{17DF6EC4-8EC3-40ED-8370-2A44BB901B01}" srcId="{7F15242A-E1B7-42F9-93A4-394A0624956C}" destId="{D557DD7C-F3F6-447D-B332-D7AABA99AF59}" srcOrd="2" destOrd="0" parTransId="{D7DC3CA9-77B6-4830-9BFA-C3A440EA8881}" sibTransId="{7E619D99-F365-4C8B-8F1C-E6E1288A0C3A}"/>
    <dgm:cxn modelId="{E5E49AE9-7C01-430B-8641-380A99982AB5}" type="presOf" srcId="{75F9D10E-68D8-4435-AE2D-6EF2C393EC70}" destId="{725B938B-6B70-468F-8BBF-70438E9C60BC}" srcOrd="0" destOrd="0" presId="urn:microsoft.com/office/officeart/2005/8/layout/pyramid2"/>
    <dgm:cxn modelId="{8FAC32F3-4200-4C3C-BCD0-9A7DE59EA3C8}" type="presOf" srcId="{5610498C-7051-4066-BA7E-CC2BF2B8E3D2}" destId="{2F0C28B4-818B-4CA0-82A3-9CEDF9A101DD}" srcOrd="0" destOrd="0" presId="urn:microsoft.com/office/officeart/2005/8/layout/pyramid2"/>
    <dgm:cxn modelId="{BAD6E863-570B-4938-88E8-A8B4244A0906}" type="presParOf" srcId="{B4DB1D5D-3AD3-4A59-A26B-A3A1370429F0}" destId="{82F2CF6D-6674-4330-87C5-C02B15B51454}" srcOrd="0" destOrd="0" presId="urn:microsoft.com/office/officeart/2005/8/layout/pyramid2"/>
    <dgm:cxn modelId="{DC506028-88A5-4343-AB6E-2A78F9AB0842}" type="presParOf" srcId="{B4DB1D5D-3AD3-4A59-A26B-A3A1370429F0}" destId="{B355E3CC-2AB5-4FDD-B0B2-654B7AD50819}" srcOrd="1" destOrd="0" presId="urn:microsoft.com/office/officeart/2005/8/layout/pyramid2"/>
    <dgm:cxn modelId="{B9BAE1ED-A019-4D5D-91A0-3AB8B0496ED8}" type="presParOf" srcId="{B355E3CC-2AB5-4FDD-B0B2-654B7AD50819}" destId="{FD9B7A4B-0C3B-4CC2-B454-F2AD4C939593}" srcOrd="0" destOrd="0" presId="urn:microsoft.com/office/officeart/2005/8/layout/pyramid2"/>
    <dgm:cxn modelId="{DCF65B90-D810-4C5A-AEC9-F43633D8CA0F}" type="presParOf" srcId="{B355E3CC-2AB5-4FDD-B0B2-654B7AD50819}" destId="{B6938012-D985-4AD4-BBB9-894276EE554C}" srcOrd="1" destOrd="0" presId="urn:microsoft.com/office/officeart/2005/8/layout/pyramid2"/>
    <dgm:cxn modelId="{AF62C862-51F8-4468-9FA8-3785EEB11E78}" type="presParOf" srcId="{B355E3CC-2AB5-4FDD-B0B2-654B7AD50819}" destId="{2F0C28B4-818B-4CA0-82A3-9CEDF9A101DD}" srcOrd="2" destOrd="0" presId="urn:microsoft.com/office/officeart/2005/8/layout/pyramid2"/>
    <dgm:cxn modelId="{A5E562D8-B0FF-4AC3-A353-B164E58D83E6}" type="presParOf" srcId="{B355E3CC-2AB5-4FDD-B0B2-654B7AD50819}" destId="{3636A4CF-6619-482A-A5A1-0698BB06C5E7}" srcOrd="3" destOrd="0" presId="urn:microsoft.com/office/officeart/2005/8/layout/pyramid2"/>
    <dgm:cxn modelId="{6AE4C32F-0045-464E-8570-D3EAAEA6570B}" type="presParOf" srcId="{B355E3CC-2AB5-4FDD-B0B2-654B7AD50819}" destId="{F4286519-B7FD-47F3-B042-2EF6BBD13454}" srcOrd="4" destOrd="0" presId="urn:microsoft.com/office/officeart/2005/8/layout/pyramid2"/>
    <dgm:cxn modelId="{0EC66B09-88BE-4BA6-BED1-5682F7B885DD}" type="presParOf" srcId="{B355E3CC-2AB5-4FDD-B0B2-654B7AD50819}" destId="{D4A8742B-6FFA-4B39-AE54-66D461C2DC84}" srcOrd="5" destOrd="0" presId="urn:microsoft.com/office/officeart/2005/8/layout/pyramid2"/>
    <dgm:cxn modelId="{4B757CDE-0AB0-432D-9D70-0D7AEB12F2E3}" type="presParOf" srcId="{B355E3CC-2AB5-4FDD-B0B2-654B7AD50819}" destId="{DF601E34-DC5F-43A2-8C68-338A4C6020EF}" srcOrd="6" destOrd="0" presId="urn:microsoft.com/office/officeart/2005/8/layout/pyramid2"/>
    <dgm:cxn modelId="{6DAC6BF5-C011-46E3-8748-0EA33D5CD88E}" type="presParOf" srcId="{B355E3CC-2AB5-4FDD-B0B2-654B7AD50819}" destId="{2146C84D-33B3-4F0A-8CFD-2F4158D99040}" srcOrd="7" destOrd="0" presId="urn:microsoft.com/office/officeart/2005/8/layout/pyramid2"/>
    <dgm:cxn modelId="{EC867896-8220-411C-AD10-9A604D7CD519}" type="presParOf" srcId="{B355E3CC-2AB5-4FDD-B0B2-654B7AD50819}" destId="{725B938B-6B70-468F-8BBF-70438E9C60BC}" srcOrd="8" destOrd="0" presId="urn:microsoft.com/office/officeart/2005/8/layout/pyramid2"/>
    <dgm:cxn modelId="{484C663A-79CE-4BF2-869A-3FCA62EAE04E}" type="presParOf" srcId="{B355E3CC-2AB5-4FDD-B0B2-654B7AD50819}" destId="{656A1243-B639-4A35-80A7-BF98210F8239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09D1AF-7D25-474C-B3CC-DC22C7C94F62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3FD89CC0-B6BC-4B8F-B0AD-0DA615A4E45A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Inmunidad celular</a:t>
          </a:r>
        </a:p>
      </dgm:t>
    </dgm:pt>
    <dgm:pt modelId="{6877890F-387C-425C-9FEC-7DE80717A91C}" type="parTrans" cxnId="{BA518B48-E824-4BCD-B953-EB26C1B9866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4911E97D-5E87-4C88-93C1-C8F2C161D700}" type="sibTrans" cxnId="{BA518B48-E824-4BCD-B953-EB26C1B9866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166986ED-2164-49C6-B10B-F7848D0952D7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Inmunidad humoral</a:t>
          </a:r>
        </a:p>
      </dgm:t>
    </dgm:pt>
    <dgm:pt modelId="{59BED82C-FCDA-435A-A1F8-809BFDBD3FCD}" type="parTrans" cxnId="{F168334B-B72F-4F68-B1CB-5ACF23F7D7CA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8BA1D981-AD4F-4381-8E65-55E454A42ED1}" type="sibTrans" cxnId="{F168334B-B72F-4F68-B1CB-5ACF23F7D7CA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B99ABB73-65B3-44B4-9181-A2F3C2DE7471}" type="pres">
      <dgm:prSet presAssocID="{7909D1AF-7D25-474C-B3CC-DC22C7C94F62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943105C4-F38C-432D-BD42-5CA890A7E731}" type="pres">
      <dgm:prSet presAssocID="{7909D1AF-7D25-474C-B3CC-DC22C7C94F62}" presName="cycle" presStyleCnt="0"/>
      <dgm:spPr/>
    </dgm:pt>
    <dgm:pt modelId="{D6719932-0366-4672-8A1A-9D0A6C368ACD}" type="pres">
      <dgm:prSet presAssocID="{7909D1AF-7D25-474C-B3CC-DC22C7C94F62}" presName="centerShape" presStyleCnt="0"/>
      <dgm:spPr/>
    </dgm:pt>
    <dgm:pt modelId="{629C0A37-C404-4500-9D0E-943BA2DB0BC7}" type="pres">
      <dgm:prSet presAssocID="{7909D1AF-7D25-474C-B3CC-DC22C7C94F62}" presName="connSite" presStyleLbl="node1" presStyleIdx="0" presStyleCnt="3"/>
      <dgm:spPr/>
    </dgm:pt>
    <dgm:pt modelId="{3C6549DF-6294-4B89-BA76-150C9F1FBBCA}" type="pres">
      <dgm:prSet presAssocID="{7909D1AF-7D25-474C-B3CC-DC22C7C94F62}" presName="visible" presStyleLbl="node1" presStyleIdx="0" presStyleCnt="3"/>
      <dgm:spPr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79F992E5-20A0-4EFE-976A-75C8BAC52582}" type="pres">
      <dgm:prSet presAssocID="{6877890F-387C-425C-9FEC-7DE80717A91C}" presName="Name25" presStyleLbl="parChTrans1D1" presStyleIdx="0" presStyleCnt="2"/>
      <dgm:spPr/>
    </dgm:pt>
    <dgm:pt modelId="{F9892AE8-59BF-4AA8-8E71-07F712FBFAFF}" type="pres">
      <dgm:prSet presAssocID="{3FD89CC0-B6BC-4B8F-B0AD-0DA615A4E45A}" presName="node" presStyleCnt="0"/>
      <dgm:spPr/>
    </dgm:pt>
    <dgm:pt modelId="{645A338B-5093-4464-A80F-FE34C5F85B34}" type="pres">
      <dgm:prSet presAssocID="{3FD89CC0-B6BC-4B8F-B0AD-0DA615A4E45A}" presName="parentNode" presStyleLbl="node1" presStyleIdx="1" presStyleCnt="3">
        <dgm:presLayoutVars>
          <dgm:chMax val="1"/>
          <dgm:bulletEnabled val="1"/>
        </dgm:presLayoutVars>
      </dgm:prSet>
      <dgm:spPr/>
    </dgm:pt>
    <dgm:pt modelId="{8F4AC045-5B82-46FF-B3FB-48554007FE64}" type="pres">
      <dgm:prSet presAssocID="{3FD89CC0-B6BC-4B8F-B0AD-0DA615A4E45A}" presName="childNode" presStyleLbl="revTx" presStyleIdx="0" presStyleCnt="0">
        <dgm:presLayoutVars>
          <dgm:bulletEnabled val="1"/>
        </dgm:presLayoutVars>
      </dgm:prSet>
      <dgm:spPr/>
    </dgm:pt>
    <dgm:pt modelId="{F395DDC2-CCA2-4F51-8C32-54F65D9DBEB3}" type="pres">
      <dgm:prSet presAssocID="{59BED82C-FCDA-435A-A1F8-809BFDBD3FCD}" presName="Name25" presStyleLbl="parChTrans1D1" presStyleIdx="1" presStyleCnt="2"/>
      <dgm:spPr/>
    </dgm:pt>
    <dgm:pt modelId="{5490BE67-D5F4-4AF4-8E8F-D5E263709B77}" type="pres">
      <dgm:prSet presAssocID="{166986ED-2164-49C6-B10B-F7848D0952D7}" presName="node" presStyleCnt="0"/>
      <dgm:spPr/>
    </dgm:pt>
    <dgm:pt modelId="{9950999E-506D-4758-AAAF-DE62A1840553}" type="pres">
      <dgm:prSet presAssocID="{166986ED-2164-49C6-B10B-F7848D0952D7}" presName="parentNode" presStyleLbl="node1" presStyleIdx="2" presStyleCnt="3">
        <dgm:presLayoutVars>
          <dgm:chMax val="1"/>
          <dgm:bulletEnabled val="1"/>
        </dgm:presLayoutVars>
      </dgm:prSet>
      <dgm:spPr/>
    </dgm:pt>
    <dgm:pt modelId="{15FD27C2-0D78-4763-900C-AA3FFA626B5E}" type="pres">
      <dgm:prSet presAssocID="{166986ED-2164-49C6-B10B-F7848D0952D7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10E62E07-9CFE-4CD4-9A5D-46F19F90D28A}" type="presOf" srcId="{6877890F-387C-425C-9FEC-7DE80717A91C}" destId="{79F992E5-20A0-4EFE-976A-75C8BAC52582}" srcOrd="0" destOrd="0" presId="urn:microsoft.com/office/officeart/2005/8/layout/radial2"/>
    <dgm:cxn modelId="{41A96711-0F19-4EC0-81B5-9A6D4EB8E434}" type="presOf" srcId="{166986ED-2164-49C6-B10B-F7848D0952D7}" destId="{9950999E-506D-4758-AAAF-DE62A1840553}" srcOrd="0" destOrd="0" presId="urn:microsoft.com/office/officeart/2005/8/layout/radial2"/>
    <dgm:cxn modelId="{26FC6746-68D9-4C00-8673-8ED92BBE8BD4}" type="presOf" srcId="{3FD89CC0-B6BC-4B8F-B0AD-0DA615A4E45A}" destId="{645A338B-5093-4464-A80F-FE34C5F85B34}" srcOrd="0" destOrd="0" presId="urn:microsoft.com/office/officeart/2005/8/layout/radial2"/>
    <dgm:cxn modelId="{BA518B48-E824-4BCD-B953-EB26C1B98666}" srcId="{7909D1AF-7D25-474C-B3CC-DC22C7C94F62}" destId="{3FD89CC0-B6BC-4B8F-B0AD-0DA615A4E45A}" srcOrd="0" destOrd="0" parTransId="{6877890F-387C-425C-9FEC-7DE80717A91C}" sibTransId="{4911E97D-5E87-4C88-93C1-C8F2C161D700}"/>
    <dgm:cxn modelId="{F168334B-B72F-4F68-B1CB-5ACF23F7D7CA}" srcId="{7909D1AF-7D25-474C-B3CC-DC22C7C94F62}" destId="{166986ED-2164-49C6-B10B-F7848D0952D7}" srcOrd="1" destOrd="0" parTransId="{59BED82C-FCDA-435A-A1F8-809BFDBD3FCD}" sibTransId="{8BA1D981-AD4F-4381-8E65-55E454A42ED1}"/>
    <dgm:cxn modelId="{3D12DD93-4276-4532-976B-A785B50F53C7}" type="presOf" srcId="{59BED82C-FCDA-435A-A1F8-809BFDBD3FCD}" destId="{F395DDC2-CCA2-4F51-8C32-54F65D9DBEB3}" srcOrd="0" destOrd="0" presId="urn:microsoft.com/office/officeart/2005/8/layout/radial2"/>
    <dgm:cxn modelId="{F2F552BD-B2B9-4C6A-9613-2937EB031B9C}" type="presOf" srcId="{7909D1AF-7D25-474C-B3CC-DC22C7C94F62}" destId="{B99ABB73-65B3-44B4-9181-A2F3C2DE7471}" srcOrd="0" destOrd="0" presId="urn:microsoft.com/office/officeart/2005/8/layout/radial2"/>
    <dgm:cxn modelId="{A3DE5292-B4BA-4546-9436-35B3D21F0255}" type="presParOf" srcId="{B99ABB73-65B3-44B4-9181-A2F3C2DE7471}" destId="{943105C4-F38C-432D-BD42-5CA890A7E731}" srcOrd="0" destOrd="0" presId="urn:microsoft.com/office/officeart/2005/8/layout/radial2"/>
    <dgm:cxn modelId="{A39771C2-CB33-4AAA-9537-A3969E8BC499}" type="presParOf" srcId="{943105C4-F38C-432D-BD42-5CA890A7E731}" destId="{D6719932-0366-4672-8A1A-9D0A6C368ACD}" srcOrd="0" destOrd="0" presId="urn:microsoft.com/office/officeart/2005/8/layout/radial2"/>
    <dgm:cxn modelId="{A472F940-8DE9-4D94-899A-901F21966F7F}" type="presParOf" srcId="{D6719932-0366-4672-8A1A-9D0A6C368ACD}" destId="{629C0A37-C404-4500-9D0E-943BA2DB0BC7}" srcOrd="0" destOrd="0" presId="urn:microsoft.com/office/officeart/2005/8/layout/radial2"/>
    <dgm:cxn modelId="{8B0873F5-4B36-40C8-8B46-92A10E069DFA}" type="presParOf" srcId="{D6719932-0366-4672-8A1A-9D0A6C368ACD}" destId="{3C6549DF-6294-4B89-BA76-150C9F1FBBCA}" srcOrd="1" destOrd="0" presId="urn:microsoft.com/office/officeart/2005/8/layout/radial2"/>
    <dgm:cxn modelId="{0911A7FE-B6E0-42F7-89A0-3E0E06E5161E}" type="presParOf" srcId="{943105C4-F38C-432D-BD42-5CA890A7E731}" destId="{79F992E5-20A0-4EFE-976A-75C8BAC52582}" srcOrd="1" destOrd="0" presId="urn:microsoft.com/office/officeart/2005/8/layout/radial2"/>
    <dgm:cxn modelId="{F872AA39-472E-4E6E-8675-17A48814121E}" type="presParOf" srcId="{943105C4-F38C-432D-BD42-5CA890A7E731}" destId="{F9892AE8-59BF-4AA8-8E71-07F712FBFAFF}" srcOrd="2" destOrd="0" presId="urn:microsoft.com/office/officeart/2005/8/layout/radial2"/>
    <dgm:cxn modelId="{2BE5D67B-8F51-481B-A82A-D2CC4BAD70BA}" type="presParOf" srcId="{F9892AE8-59BF-4AA8-8E71-07F712FBFAFF}" destId="{645A338B-5093-4464-A80F-FE34C5F85B34}" srcOrd="0" destOrd="0" presId="urn:microsoft.com/office/officeart/2005/8/layout/radial2"/>
    <dgm:cxn modelId="{3472F40D-6D67-4100-9984-19C9D413F492}" type="presParOf" srcId="{F9892AE8-59BF-4AA8-8E71-07F712FBFAFF}" destId="{8F4AC045-5B82-46FF-B3FB-48554007FE64}" srcOrd="1" destOrd="0" presId="urn:microsoft.com/office/officeart/2005/8/layout/radial2"/>
    <dgm:cxn modelId="{C689856C-ABEF-4EB1-BC2B-5CCBF2DC5EDD}" type="presParOf" srcId="{943105C4-F38C-432D-BD42-5CA890A7E731}" destId="{F395DDC2-CCA2-4F51-8C32-54F65D9DBEB3}" srcOrd="3" destOrd="0" presId="urn:microsoft.com/office/officeart/2005/8/layout/radial2"/>
    <dgm:cxn modelId="{84E29ED6-665B-40F1-9B26-C94AD8CFEF01}" type="presParOf" srcId="{943105C4-F38C-432D-BD42-5CA890A7E731}" destId="{5490BE67-D5F4-4AF4-8E8F-D5E263709B77}" srcOrd="4" destOrd="0" presId="urn:microsoft.com/office/officeart/2005/8/layout/radial2"/>
    <dgm:cxn modelId="{50BB9775-DE2F-4A5F-9877-1695769304BA}" type="presParOf" srcId="{5490BE67-D5F4-4AF4-8E8F-D5E263709B77}" destId="{9950999E-506D-4758-AAAF-DE62A1840553}" srcOrd="0" destOrd="0" presId="urn:microsoft.com/office/officeart/2005/8/layout/radial2"/>
    <dgm:cxn modelId="{A7D3658E-5B27-4D54-9F1C-8AA543B565AA}" type="presParOf" srcId="{5490BE67-D5F4-4AF4-8E8F-D5E263709B77}" destId="{15FD27C2-0D78-4763-900C-AA3FFA626B5E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577CDE2-FD79-49BD-AC5F-B3B29279DD9E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140CD85-35E6-489E-9A8E-B86EB5D386BF}">
      <dgm:prSet custT="1"/>
      <dgm:spPr/>
      <dgm:t>
        <a:bodyPr/>
        <a:lstStyle/>
        <a:p>
          <a:r>
            <a:rPr lang="es-CO" sz="1600" b="0" dirty="0">
              <a:latin typeface="Montserrat" panose="00000500000000000000" pitchFamily="50" charset="0"/>
            </a:rPr>
            <a:t>Linfocitos T</a:t>
          </a:r>
        </a:p>
      </dgm:t>
    </dgm:pt>
    <dgm:pt modelId="{CB2F6B83-88E6-43B4-8DF9-70C5A295CE36}" type="parTrans" cxnId="{0C259DFE-5D65-4582-BB12-2D6CEDA717D1}">
      <dgm:prSet/>
      <dgm:spPr/>
      <dgm:t>
        <a:bodyPr/>
        <a:lstStyle/>
        <a:p>
          <a:endParaRPr lang="es-CO" sz="2800">
            <a:latin typeface="Montserrat" panose="00000500000000000000" pitchFamily="50" charset="0"/>
          </a:endParaRPr>
        </a:p>
      </dgm:t>
    </dgm:pt>
    <dgm:pt modelId="{B4A2329A-3028-4680-8527-36350C3B57BC}" type="sibTrans" cxnId="{0C259DFE-5D65-4582-BB12-2D6CEDA717D1}">
      <dgm:prSet/>
      <dgm:spPr/>
      <dgm:t>
        <a:bodyPr/>
        <a:lstStyle/>
        <a:p>
          <a:endParaRPr lang="es-CO" sz="2800">
            <a:latin typeface="Montserrat" panose="00000500000000000000" pitchFamily="50" charset="0"/>
          </a:endParaRPr>
        </a:p>
      </dgm:t>
    </dgm:pt>
    <dgm:pt modelId="{F86014B1-458F-473B-B15A-72326B5E63C8}">
      <dgm:prSet custT="1"/>
      <dgm:spPr/>
      <dgm:t>
        <a:bodyPr/>
        <a:lstStyle/>
        <a:p>
          <a:r>
            <a:rPr lang="es-CO" sz="1600" b="0" dirty="0">
              <a:latin typeface="Montserrat" panose="00000500000000000000" pitchFamily="50" charset="0"/>
            </a:rPr>
            <a:t>Células presentadoras de antígeno (CPA)</a:t>
          </a:r>
        </a:p>
      </dgm:t>
    </dgm:pt>
    <dgm:pt modelId="{CE89C384-14FE-42BC-B676-2504DA31F8C5}" type="parTrans" cxnId="{2E482A2C-9D6E-4A9F-AB17-CC612329311F}">
      <dgm:prSet/>
      <dgm:spPr/>
      <dgm:t>
        <a:bodyPr/>
        <a:lstStyle/>
        <a:p>
          <a:endParaRPr lang="es-CO" sz="2800">
            <a:latin typeface="Montserrat" panose="00000500000000000000" pitchFamily="50" charset="0"/>
          </a:endParaRPr>
        </a:p>
      </dgm:t>
    </dgm:pt>
    <dgm:pt modelId="{ADA903F8-8A30-46F5-8DA5-F80BC52084EC}" type="sibTrans" cxnId="{2E482A2C-9D6E-4A9F-AB17-CC612329311F}">
      <dgm:prSet/>
      <dgm:spPr/>
      <dgm:t>
        <a:bodyPr/>
        <a:lstStyle/>
        <a:p>
          <a:endParaRPr lang="es-CO" sz="2800">
            <a:latin typeface="Montserrat" panose="00000500000000000000" pitchFamily="50" charset="0"/>
          </a:endParaRPr>
        </a:p>
      </dgm:t>
    </dgm:pt>
    <dgm:pt modelId="{68974D3C-798C-40D1-A7C9-AEC820DB5B04}">
      <dgm:prSet custT="1"/>
      <dgm:spPr/>
      <dgm:t>
        <a:bodyPr/>
        <a:lstStyle/>
        <a:p>
          <a:r>
            <a:rPr lang="es-CO" sz="1600" b="0" dirty="0">
              <a:latin typeface="Montserrat" panose="00000500000000000000" pitchFamily="50" charset="0"/>
            </a:rPr>
            <a:t>Células efectoras</a:t>
          </a:r>
        </a:p>
      </dgm:t>
    </dgm:pt>
    <dgm:pt modelId="{3D84E399-490A-477C-9E49-E58F91F83092}" type="parTrans" cxnId="{632298BF-3AA0-41FC-BCF8-2092A356094B}">
      <dgm:prSet/>
      <dgm:spPr/>
      <dgm:t>
        <a:bodyPr/>
        <a:lstStyle/>
        <a:p>
          <a:endParaRPr lang="es-CO" sz="2800">
            <a:latin typeface="Montserrat" panose="00000500000000000000" pitchFamily="50" charset="0"/>
          </a:endParaRPr>
        </a:p>
      </dgm:t>
    </dgm:pt>
    <dgm:pt modelId="{286D77DC-04DC-4E09-82AC-55CB84A3E6E8}" type="sibTrans" cxnId="{632298BF-3AA0-41FC-BCF8-2092A356094B}">
      <dgm:prSet/>
      <dgm:spPr/>
      <dgm:t>
        <a:bodyPr/>
        <a:lstStyle/>
        <a:p>
          <a:endParaRPr lang="es-CO" sz="2800">
            <a:latin typeface="Montserrat" panose="00000500000000000000" pitchFamily="50" charset="0"/>
          </a:endParaRPr>
        </a:p>
      </dgm:t>
    </dgm:pt>
    <dgm:pt modelId="{0E327D8D-8616-48DA-A45D-4678FCFF724B}" type="pres">
      <dgm:prSet presAssocID="{6577CDE2-FD79-49BD-AC5F-B3B29279DD9E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631A8E1B-B986-4759-BC96-A437A1683E87}" type="pres">
      <dgm:prSet presAssocID="{6577CDE2-FD79-49BD-AC5F-B3B29279DD9E}" presName="cycle" presStyleCnt="0"/>
      <dgm:spPr/>
    </dgm:pt>
    <dgm:pt modelId="{556CC887-BAA7-462A-8E40-BC9AAC36603D}" type="pres">
      <dgm:prSet presAssocID="{6577CDE2-FD79-49BD-AC5F-B3B29279DD9E}" presName="centerShape" presStyleCnt="0"/>
      <dgm:spPr/>
    </dgm:pt>
    <dgm:pt modelId="{4B93531A-5AF3-4883-B456-FB11B1FB4DB7}" type="pres">
      <dgm:prSet presAssocID="{6577CDE2-FD79-49BD-AC5F-B3B29279DD9E}" presName="connSite" presStyleLbl="node1" presStyleIdx="0" presStyleCnt="4"/>
      <dgm:spPr/>
    </dgm:pt>
    <dgm:pt modelId="{0CB177D4-25B1-4845-BB59-76CE19CC8F81}" type="pres">
      <dgm:prSet presAssocID="{6577CDE2-FD79-49BD-AC5F-B3B29279DD9E}" presName="visible" presStyleLbl="node1" presStyleIdx="0" presStyleCnt="4" custScaleX="112190" custScaleY="94815" custLinFactNeighborX="-4833"/>
      <dgm:spPr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32FD7B3A-AE3F-4648-B9B9-B6D66469F60F}" type="pres">
      <dgm:prSet presAssocID="{CB2F6B83-88E6-43B4-8DF9-70C5A295CE36}" presName="Name25" presStyleLbl="parChTrans1D1" presStyleIdx="0" presStyleCnt="3"/>
      <dgm:spPr/>
    </dgm:pt>
    <dgm:pt modelId="{7637B8D9-B162-4865-A9F3-B856576A68E5}" type="pres">
      <dgm:prSet presAssocID="{D140CD85-35E6-489E-9A8E-B86EB5D386BF}" presName="node" presStyleCnt="0"/>
      <dgm:spPr/>
    </dgm:pt>
    <dgm:pt modelId="{CEB912B5-BF92-42FE-8DBE-55B3AD214B4A}" type="pres">
      <dgm:prSet presAssocID="{D140CD85-35E6-489E-9A8E-B86EB5D386BF}" presName="parentNode" presStyleLbl="node1" presStyleIdx="1" presStyleCnt="4" custScaleX="109602">
        <dgm:presLayoutVars>
          <dgm:chMax val="1"/>
          <dgm:bulletEnabled val="1"/>
        </dgm:presLayoutVars>
      </dgm:prSet>
      <dgm:spPr/>
    </dgm:pt>
    <dgm:pt modelId="{356E4CEF-72C6-40F5-93C1-093DEE73366B}" type="pres">
      <dgm:prSet presAssocID="{D140CD85-35E6-489E-9A8E-B86EB5D386BF}" presName="childNode" presStyleLbl="revTx" presStyleIdx="0" presStyleCnt="0">
        <dgm:presLayoutVars>
          <dgm:bulletEnabled val="1"/>
        </dgm:presLayoutVars>
      </dgm:prSet>
      <dgm:spPr/>
    </dgm:pt>
    <dgm:pt modelId="{F6B7BA9C-4915-4BC7-96BE-1603C4E12DAD}" type="pres">
      <dgm:prSet presAssocID="{CE89C384-14FE-42BC-B676-2504DA31F8C5}" presName="Name25" presStyleLbl="parChTrans1D1" presStyleIdx="1" presStyleCnt="3"/>
      <dgm:spPr/>
    </dgm:pt>
    <dgm:pt modelId="{6682702A-9A27-4EB5-9AB6-77EA74130829}" type="pres">
      <dgm:prSet presAssocID="{F86014B1-458F-473B-B15A-72326B5E63C8}" presName="node" presStyleCnt="0"/>
      <dgm:spPr/>
    </dgm:pt>
    <dgm:pt modelId="{538646E9-4AF5-4EA4-9938-C11B2E5FE4FC}" type="pres">
      <dgm:prSet presAssocID="{F86014B1-458F-473B-B15A-72326B5E63C8}" presName="parentNode" presStyleLbl="node1" presStyleIdx="2" presStyleCnt="4" custScaleX="152846" custScaleY="123356" custLinFactNeighborX="30265">
        <dgm:presLayoutVars>
          <dgm:chMax val="1"/>
          <dgm:bulletEnabled val="1"/>
        </dgm:presLayoutVars>
      </dgm:prSet>
      <dgm:spPr/>
    </dgm:pt>
    <dgm:pt modelId="{CB72F335-1CB7-4032-9D62-2D7C0A757BD5}" type="pres">
      <dgm:prSet presAssocID="{F86014B1-458F-473B-B15A-72326B5E63C8}" presName="childNode" presStyleLbl="revTx" presStyleIdx="0" presStyleCnt="0">
        <dgm:presLayoutVars>
          <dgm:bulletEnabled val="1"/>
        </dgm:presLayoutVars>
      </dgm:prSet>
      <dgm:spPr/>
    </dgm:pt>
    <dgm:pt modelId="{AFBFBF68-21A6-433A-BE87-06ECE2DC6024}" type="pres">
      <dgm:prSet presAssocID="{3D84E399-490A-477C-9E49-E58F91F83092}" presName="Name25" presStyleLbl="parChTrans1D1" presStyleIdx="2" presStyleCnt="3"/>
      <dgm:spPr/>
    </dgm:pt>
    <dgm:pt modelId="{E4C716C1-8B76-4574-86A1-749D329B99F3}" type="pres">
      <dgm:prSet presAssocID="{68974D3C-798C-40D1-A7C9-AEC820DB5B04}" presName="node" presStyleCnt="0"/>
      <dgm:spPr/>
    </dgm:pt>
    <dgm:pt modelId="{B3735E65-0A38-4A6C-8CBA-E08EF39DEB58}" type="pres">
      <dgm:prSet presAssocID="{68974D3C-798C-40D1-A7C9-AEC820DB5B04}" presName="parentNode" presStyleLbl="node1" presStyleIdx="3" presStyleCnt="4">
        <dgm:presLayoutVars>
          <dgm:chMax val="1"/>
          <dgm:bulletEnabled val="1"/>
        </dgm:presLayoutVars>
      </dgm:prSet>
      <dgm:spPr/>
    </dgm:pt>
    <dgm:pt modelId="{8D33CC3B-84C7-4820-BF47-1D2F5C9D2832}" type="pres">
      <dgm:prSet presAssocID="{68974D3C-798C-40D1-A7C9-AEC820DB5B04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51B9ED06-5240-4C69-BA9F-0923A1CF8A9C}" type="presOf" srcId="{D140CD85-35E6-489E-9A8E-B86EB5D386BF}" destId="{CEB912B5-BF92-42FE-8DBE-55B3AD214B4A}" srcOrd="0" destOrd="0" presId="urn:microsoft.com/office/officeart/2005/8/layout/radial2"/>
    <dgm:cxn modelId="{2E482A2C-9D6E-4A9F-AB17-CC612329311F}" srcId="{6577CDE2-FD79-49BD-AC5F-B3B29279DD9E}" destId="{F86014B1-458F-473B-B15A-72326B5E63C8}" srcOrd="1" destOrd="0" parTransId="{CE89C384-14FE-42BC-B676-2504DA31F8C5}" sibTransId="{ADA903F8-8A30-46F5-8DA5-F80BC52084EC}"/>
    <dgm:cxn modelId="{92CDD848-3956-4234-BCD9-B05C4C139F90}" type="presOf" srcId="{68974D3C-798C-40D1-A7C9-AEC820DB5B04}" destId="{B3735E65-0A38-4A6C-8CBA-E08EF39DEB58}" srcOrd="0" destOrd="0" presId="urn:microsoft.com/office/officeart/2005/8/layout/radial2"/>
    <dgm:cxn modelId="{5957C46F-76BC-44FC-BB30-ABC1B713C2B7}" type="presOf" srcId="{CB2F6B83-88E6-43B4-8DF9-70C5A295CE36}" destId="{32FD7B3A-AE3F-4648-B9B9-B6D66469F60F}" srcOrd="0" destOrd="0" presId="urn:microsoft.com/office/officeart/2005/8/layout/radial2"/>
    <dgm:cxn modelId="{CEE4B97E-9B8E-46C0-9B1A-B51EC5F05DEB}" type="presOf" srcId="{6577CDE2-FD79-49BD-AC5F-B3B29279DD9E}" destId="{0E327D8D-8616-48DA-A45D-4678FCFF724B}" srcOrd="0" destOrd="0" presId="urn:microsoft.com/office/officeart/2005/8/layout/radial2"/>
    <dgm:cxn modelId="{632298BF-3AA0-41FC-BCF8-2092A356094B}" srcId="{6577CDE2-FD79-49BD-AC5F-B3B29279DD9E}" destId="{68974D3C-798C-40D1-A7C9-AEC820DB5B04}" srcOrd="2" destOrd="0" parTransId="{3D84E399-490A-477C-9E49-E58F91F83092}" sibTransId="{286D77DC-04DC-4E09-82AC-55CB84A3E6E8}"/>
    <dgm:cxn modelId="{5669CAC0-92FE-4596-B243-A71742A63CE7}" type="presOf" srcId="{CE89C384-14FE-42BC-B676-2504DA31F8C5}" destId="{F6B7BA9C-4915-4BC7-96BE-1603C4E12DAD}" srcOrd="0" destOrd="0" presId="urn:microsoft.com/office/officeart/2005/8/layout/radial2"/>
    <dgm:cxn modelId="{4039DCC7-19CF-499F-8E02-7246CDFADF37}" type="presOf" srcId="{3D84E399-490A-477C-9E49-E58F91F83092}" destId="{AFBFBF68-21A6-433A-BE87-06ECE2DC6024}" srcOrd="0" destOrd="0" presId="urn:microsoft.com/office/officeart/2005/8/layout/radial2"/>
    <dgm:cxn modelId="{85B7D6F6-1923-49C0-874F-084F7E728BBD}" type="presOf" srcId="{F86014B1-458F-473B-B15A-72326B5E63C8}" destId="{538646E9-4AF5-4EA4-9938-C11B2E5FE4FC}" srcOrd="0" destOrd="0" presId="urn:microsoft.com/office/officeart/2005/8/layout/radial2"/>
    <dgm:cxn modelId="{0C259DFE-5D65-4582-BB12-2D6CEDA717D1}" srcId="{6577CDE2-FD79-49BD-AC5F-B3B29279DD9E}" destId="{D140CD85-35E6-489E-9A8E-B86EB5D386BF}" srcOrd="0" destOrd="0" parTransId="{CB2F6B83-88E6-43B4-8DF9-70C5A295CE36}" sibTransId="{B4A2329A-3028-4680-8527-36350C3B57BC}"/>
    <dgm:cxn modelId="{10E431B9-FDFD-4D36-85E7-B6C5E5C4AD32}" type="presParOf" srcId="{0E327D8D-8616-48DA-A45D-4678FCFF724B}" destId="{631A8E1B-B986-4759-BC96-A437A1683E87}" srcOrd="0" destOrd="0" presId="urn:microsoft.com/office/officeart/2005/8/layout/radial2"/>
    <dgm:cxn modelId="{DBBD68D2-0141-43F5-B77A-74A46D28E51B}" type="presParOf" srcId="{631A8E1B-B986-4759-BC96-A437A1683E87}" destId="{556CC887-BAA7-462A-8E40-BC9AAC36603D}" srcOrd="0" destOrd="0" presId="urn:microsoft.com/office/officeart/2005/8/layout/radial2"/>
    <dgm:cxn modelId="{E51BEB49-42FB-4921-88E8-D66FEA6BB9B4}" type="presParOf" srcId="{556CC887-BAA7-462A-8E40-BC9AAC36603D}" destId="{4B93531A-5AF3-4883-B456-FB11B1FB4DB7}" srcOrd="0" destOrd="0" presId="urn:microsoft.com/office/officeart/2005/8/layout/radial2"/>
    <dgm:cxn modelId="{5C21DBA1-A1EA-4E38-A925-476C57B741F1}" type="presParOf" srcId="{556CC887-BAA7-462A-8E40-BC9AAC36603D}" destId="{0CB177D4-25B1-4845-BB59-76CE19CC8F81}" srcOrd="1" destOrd="0" presId="urn:microsoft.com/office/officeart/2005/8/layout/radial2"/>
    <dgm:cxn modelId="{F7CDF289-DDA1-46CE-A956-31BC20060A84}" type="presParOf" srcId="{631A8E1B-B986-4759-BC96-A437A1683E87}" destId="{32FD7B3A-AE3F-4648-B9B9-B6D66469F60F}" srcOrd="1" destOrd="0" presId="urn:microsoft.com/office/officeart/2005/8/layout/radial2"/>
    <dgm:cxn modelId="{76A66A73-1724-4A62-AAF7-DAE9523A200E}" type="presParOf" srcId="{631A8E1B-B986-4759-BC96-A437A1683E87}" destId="{7637B8D9-B162-4865-A9F3-B856576A68E5}" srcOrd="2" destOrd="0" presId="urn:microsoft.com/office/officeart/2005/8/layout/radial2"/>
    <dgm:cxn modelId="{3AD64007-F476-413F-B376-A85EAEF28285}" type="presParOf" srcId="{7637B8D9-B162-4865-A9F3-B856576A68E5}" destId="{CEB912B5-BF92-42FE-8DBE-55B3AD214B4A}" srcOrd="0" destOrd="0" presId="urn:microsoft.com/office/officeart/2005/8/layout/radial2"/>
    <dgm:cxn modelId="{FE73CB0E-3FAF-4348-8F6C-305FD6035552}" type="presParOf" srcId="{7637B8D9-B162-4865-A9F3-B856576A68E5}" destId="{356E4CEF-72C6-40F5-93C1-093DEE73366B}" srcOrd="1" destOrd="0" presId="urn:microsoft.com/office/officeart/2005/8/layout/radial2"/>
    <dgm:cxn modelId="{69C03A1E-D077-4EAD-9BF2-A45660F9BB4D}" type="presParOf" srcId="{631A8E1B-B986-4759-BC96-A437A1683E87}" destId="{F6B7BA9C-4915-4BC7-96BE-1603C4E12DAD}" srcOrd="3" destOrd="0" presId="urn:microsoft.com/office/officeart/2005/8/layout/radial2"/>
    <dgm:cxn modelId="{2B30A125-0858-40F0-A5A3-EB8CE9BCC8CE}" type="presParOf" srcId="{631A8E1B-B986-4759-BC96-A437A1683E87}" destId="{6682702A-9A27-4EB5-9AB6-77EA74130829}" srcOrd="4" destOrd="0" presId="urn:microsoft.com/office/officeart/2005/8/layout/radial2"/>
    <dgm:cxn modelId="{F0C13419-DA45-403C-8578-59F50E735144}" type="presParOf" srcId="{6682702A-9A27-4EB5-9AB6-77EA74130829}" destId="{538646E9-4AF5-4EA4-9938-C11B2E5FE4FC}" srcOrd="0" destOrd="0" presId="urn:microsoft.com/office/officeart/2005/8/layout/radial2"/>
    <dgm:cxn modelId="{F291DCDD-34EE-4773-BA1F-90446211C798}" type="presParOf" srcId="{6682702A-9A27-4EB5-9AB6-77EA74130829}" destId="{CB72F335-1CB7-4032-9D62-2D7C0A757BD5}" srcOrd="1" destOrd="0" presId="urn:microsoft.com/office/officeart/2005/8/layout/radial2"/>
    <dgm:cxn modelId="{58E4BF39-DE85-4B59-BCEF-36B7BAAFA8B5}" type="presParOf" srcId="{631A8E1B-B986-4759-BC96-A437A1683E87}" destId="{AFBFBF68-21A6-433A-BE87-06ECE2DC6024}" srcOrd="5" destOrd="0" presId="urn:microsoft.com/office/officeart/2005/8/layout/radial2"/>
    <dgm:cxn modelId="{CA6C02A3-F2EA-4792-A9F5-282FE1B75A15}" type="presParOf" srcId="{631A8E1B-B986-4759-BC96-A437A1683E87}" destId="{E4C716C1-8B76-4574-86A1-749D329B99F3}" srcOrd="6" destOrd="0" presId="urn:microsoft.com/office/officeart/2005/8/layout/radial2"/>
    <dgm:cxn modelId="{B51BBF20-14F0-4350-AB96-9264A6B238C6}" type="presParOf" srcId="{E4C716C1-8B76-4574-86A1-749D329B99F3}" destId="{B3735E65-0A38-4A6C-8CBA-E08EF39DEB58}" srcOrd="0" destOrd="0" presId="urn:microsoft.com/office/officeart/2005/8/layout/radial2"/>
    <dgm:cxn modelId="{83477C4B-EA62-44B2-96F1-6E30A7A27951}" type="presParOf" srcId="{E4C716C1-8B76-4574-86A1-749D329B99F3}" destId="{8D33CC3B-84C7-4820-BF47-1D2F5C9D283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A5EBC3E-93C9-4978-B794-2E32616CC9D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14B186DA-E7D9-40C6-B398-55F47BDE5B96}">
      <dgm:prSet custT="1"/>
      <dgm:spPr/>
      <dgm:t>
        <a:bodyPr/>
        <a:lstStyle/>
        <a:p>
          <a:r>
            <a:rPr lang="es-CO" sz="1500" b="1" dirty="0">
              <a:latin typeface="Montserrat" panose="00000500000000000000" pitchFamily="50" charset="0"/>
            </a:rPr>
            <a:t>Las células de la inmunidad celular.</a:t>
          </a:r>
          <a:endParaRPr lang="es-CO" sz="1500" dirty="0">
            <a:latin typeface="Montserrat" panose="00000500000000000000" pitchFamily="50" charset="0"/>
          </a:endParaRPr>
        </a:p>
      </dgm:t>
    </dgm:pt>
    <dgm:pt modelId="{8FDC52DA-B72B-459E-9952-0CBC2774ACCD}" type="parTrans" cxnId="{B566A5DF-E1CE-4698-8600-5573C386504D}">
      <dgm:prSet/>
      <dgm:spPr/>
      <dgm:t>
        <a:bodyPr/>
        <a:lstStyle/>
        <a:p>
          <a:endParaRPr lang="es-CO" sz="1500">
            <a:latin typeface="Montserrat" panose="00000500000000000000" pitchFamily="50" charset="0"/>
          </a:endParaRPr>
        </a:p>
      </dgm:t>
    </dgm:pt>
    <dgm:pt modelId="{83D62EE3-6A85-4C6D-B8C0-D969FDEE24A4}" type="sibTrans" cxnId="{B566A5DF-E1CE-4698-8600-5573C386504D}">
      <dgm:prSet/>
      <dgm:spPr/>
      <dgm:t>
        <a:bodyPr/>
        <a:lstStyle/>
        <a:p>
          <a:endParaRPr lang="es-CO" sz="1500">
            <a:latin typeface="Montserrat" panose="00000500000000000000" pitchFamily="50" charset="0"/>
          </a:endParaRPr>
        </a:p>
      </dgm:t>
    </dgm:pt>
    <dgm:pt modelId="{AD218242-DF93-49F3-A0D7-06BFDFC867BE}">
      <dgm:prSet custT="1"/>
      <dgm:spPr/>
      <dgm:t>
        <a:bodyPr/>
        <a:lstStyle/>
        <a:p>
          <a:r>
            <a:rPr lang="es-CO" sz="1500" dirty="0">
              <a:latin typeface="Montserrat" panose="00000500000000000000" pitchFamily="50" charset="0"/>
            </a:rPr>
            <a:t>Reconocen Ags de microorganismo intracelulares, destruyen estos y células infectadas.</a:t>
          </a:r>
        </a:p>
      </dgm:t>
    </dgm:pt>
    <dgm:pt modelId="{A857887C-BEC4-4D5B-8F10-59752974908F}" type="parTrans" cxnId="{831D3169-7C05-4D28-A321-96D65336AE62}">
      <dgm:prSet/>
      <dgm:spPr/>
      <dgm:t>
        <a:bodyPr/>
        <a:lstStyle/>
        <a:p>
          <a:endParaRPr lang="es-CO" sz="1500">
            <a:latin typeface="Montserrat" panose="00000500000000000000" pitchFamily="50" charset="0"/>
          </a:endParaRPr>
        </a:p>
      </dgm:t>
    </dgm:pt>
    <dgm:pt modelId="{FFE67ED7-6BB6-4872-9B73-EF1511A58597}" type="sibTrans" cxnId="{831D3169-7C05-4D28-A321-96D65336AE62}">
      <dgm:prSet/>
      <dgm:spPr/>
      <dgm:t>
        <a:bodyPr/>
        <a:lstStyle/>
        <a:p>
          <a:endParaRPr lang="es-CO" sz="1500">
            <a:latin typeface="Montserrat" panose="00000500000000000000" pitchFamily="50" charset="0"/>
          </a:endParaRPr>
        </a:p>
      </dgm:t>
    </dgm:pt>
    <dgm:pt modelId="{770EB010-55E8-4FE7-B82B-E4F62D18CBA2}">
      <dgm:prSet custT="1"/>
      <dgm:spPr/>
      <dgm:t>
        <a:bodyPr/>
        <a:lstStyle/>
        <a:p>
          <a:r>
            <a:rPr lang="es-CO" sz="1500" dirty="0">
              <a:latin typeface="Montserrat" panose="00000500000000000000" pitchFamily="50" charset="0"/>
            </a:rPr>
            <a:t>No producen moléculas de anticuerpo.</a:t>
          </a:r>
        </a:p>
      </dgm:t>
    </dgm:pt>
    <dgm:pt modelId="{A9F6C9C5-E182-484A-931C-A4C5B2ECFA8E}" type="parTrans" cxnId="{D9B4AFF0-D8D8-41DD-A1EB-93D50439986E}">
      <dgm:prSet/>
      <dgm:spPr/>
      <dgm:t>
        <a:bodyPr/>
        <a:lstStyle/>
        <a:p>
          <a:endParaRPr lang="es-CO" sz="1500">
            <a:latin typeface="Montserrat" panose="00000500000000000000" pitchFamily="50" charset="0"/>
          </a:endParaRPr>
        </a:p>
      </dgm:t>
    </dgm:pt>
    <dgm:pt modelId="{3E0BCB37-05A0-4B85-88E8-A1B06D8762C8}" type="sibTrans" cxnId="{D9B4AFF0-D8D8-41DD-A1EB-93D50439986E}">
      <dgm:prSet/>
      <dgm:spPr/>
      <dgm:t>
        <a:bodyPr/>
        <a:lstStyle/>
        <a:p>
          <a:endParaRPr lang="es-CO" sz="1500">
            <a:latin typeface="Montserrat" panose="00000500000000000000" pitchFamily="50" charset="0"/>
          </a:endParaRPr>
        </a:p>
      </dgm:t>
    </dgm:pt>
    <dgm:pt modelId="{0E830E87-6014-4B6E-89A1-CC1DA2DEB370}">
      <dgm:prSet custT="1"/>
      <dgm:spPr/>
      <dgm:t>
        <a:bodyPr/>
        <a:lstStyle/>
        <a:p>
          <a:r>
            <a:rPr lang="es-CO" sz="1500" dirty="0">
              <a:latin typeface="Montserrat" panose="00000500000000000000" pitchFamily="50" charset="0"/>
            </a:rPr>
            <a:t>Receptores de antígenos son moléculas de membrana distintas de ellos pero con una estructura afín.</a:t>
          </a:r>
        </a:p>
      </dgm:t>
    </dgm:pt>
    <dgm:pt modelId="{E9DA0B32-5167-40C9-9779-36913A020D5D}" type="parTrans" cxnId="{AF2259F7-4B3D-4F58-9F78-156ADC7ED263}">
      <dgm:prSet/>
      <dgm:spPr/>
      <dgm:t>
        <a:bodyPr/>
        <a:lstStyle/>
        <a:p>
          <a:endParaRPr lang="es-CO" sz="1500">
            <a:latin typeface="Montserrat" panose="00000500000000000000" pitchFamily="50" charset="0"/>
          </a:endParaRPr>
        </a:p>
      </dgm:t>
    </dgm:pt>
    <dgm:pt modelId="{EECE2641-6499-4555-AD94-5D4A1E660653}" type="sibTrans" cxnId="{AF2259F7-4B3D-4F58-9F78-156ADC7ED263}">
      <dgm:prSet/>
      <dgm:spPr/>
      <dgm:t>
        <a:bodyPr/>
        <a:lstStyle/>
        <a:p>
          <a:endParaRPr lang="es-CO" sz="1500">
            <a:latin typeface="Montserrat" panose="00000500000000000000" pitchFamily="50" charset="0"/>
          </a:endParaRPr>
        </a:p>
      </dgm:t>
    </dgm:pt>
    <dgm:pt modelId="{B351356D-4F3C-4E94-A53D-11AB9744D9E9}">
      <dgm:prSet custT="1"/>
      <dgm:spPr/>
      <dgm:t>
        <a:bodyPr/>
        <a:lstStyle/>
        <a:p>
          <a:r>
            <a:rPr lang="es-CO" sz="1500" dirty="0">
              <a:latin typeface="Montserrat" panose="00000500000000000000" pitchFamily="50" charset="0"/>
            </a:rPr>
            <a:t>Especificidad restringida hacia los antígenos (peptídicos luego de su unión CMH).</a:t>
          </a:r>
        </a:p>
      </dgm:t>
    </dgm:pt>
    <dgm:pt modelId="{247B154A-292C-4655-8088-964C209DC4BB}" type="parTrans" cxnId="{4DB2C40C-9782-47F6-8A29-D5573E9A6E25}">
      <dgm:prSet/>
      <dgm:spPr/>
      <dgm:t>
        <a:bodyPr/>
        <a:lstStyle/>
        <a:p>
          <a:endParaRPr lang="es-CO" sz="1500">
            <a:latin typeface="Montserrat" panose="00000500000000000000" pitchFamily="50" charset="0"/>
          </a:endParaRPr>
        </a:p>
      </dgm:t>
    </dgm:pt>
    <dgm:pt modelId="{D3DB29E3-477E-4155-B365-9A2536F0FDCB}" type="sibTrans" cxnId="{4DB2C40C-9782-47F6-8A29-D5573E9A6E25}">
      <dgm:prSet/>
      <dgm:spPr/>
      <dgm:t>
        <a:bodyPr/>
        <a:lstStyle/>
        <a:p>
          <a:endParaRPr lang="es-CO" sz="1500">
            <a:latin typeface="Montserrat" panose="00000500000000000000" pitchFamily="50" charset="0"/>
          </a:endParaRPr>
        </a:p>
      </dgm:t>
    </dgm:pt>
    <dgm:pt modelId="{8A22E7CA-E3D0-4619-AAA4-389A49F8DC2E}">
      <dgm:prSet custT="1"/>
      <dgm:spPr/>
      <dgm:t>
        <a:bodyPr/>
        <a:lstStyle/>
        <a:p>
          <a:r>
            <a:rPr lang="es-CO" sz="1500" dirty="0">
              <a:latin typeface="Montserrat" panose="00000500000000000000" pitchFamily="50" charset="0"/>
            </a:rPr>
            <a:t>Reconocen y responden a los antígenos asociados a una superficie celular, pero no a los solubles.</a:t>
          </a:r>
        </a:p>
      </dgm:t>
    </dgm:pt>
    <dgm:pt modelId="{CA82AB48-EC52-4876-A337-62EFE97A76D7}" type="parTrans" cxnId="{C3F0BA05-CDAD-4126-9321-D6DC2A78B9DA}">
      <dgm:prSet/>
      <dgm:spPr/>
      <dgm:t>
        <a:bodyPr/>
        <a:lstStyle/>
        <a:p>
          <a:endParaRPr lang="es-CO" sz="1500">
            <a:latin typeface="Montserrat" panose="00000500000000000000" pitchFamily="50" charset="0"/>
          </a:endParaRPr>
        </a:p>
      </dgm:t>
    </dgm:pt>
    <dgm:pt modelId="{FF424D90-F7C2-4532-9EA3-6E366A7C8361}" type="sibTrans" cxnId="{C3F0BA05-CDAD-4126-9321-D6DC2A78B9DA}">
      <dgm:prSet/>
      <dgm:spPr/>
      <dgm:t>
        <a:bodyPr/>
        <a:lstStyle/>
        <a:p>
          <a:endParaRPr lang="es-CO" sz="1500">
            <a:latin typeface="Montserrat" panose="00000500000000000000" pitchFamily="50" charset="0"/>
          </a:endParaRPr>
        </a:p>
      </dgm:t>
    </dgm:pt>
    <dgm:pt modelId="{AD24C9DE-AE1C-4F09-B3DF-A770E5BA7031}">
      <dgm:prSet custT="1"/>
      <dgm:spPr/>
      <dgm:t>
        <a:bodyPr/>
        <a:lstStyle/>
        <a:p>
          <a:r>
            <a:rPr lang="es-CO" sz="1500" dirty="0">
              <a:latin typeface="Montserrat" panose="00000500000000000000" pitchFamily="50" charset="0"/>
            </a:rPr>
            <a:t>Diferentes subpoblaciones.</a:t>
          </a:r>
        </a:p>
      </dgm:t>
    </dgm:pt>
    <dgm:pt modelId="{FC0A74E2-C1C5-415E-96C7-ACCF30098911}" type="parTrans" cxnId="{C5227DC5-C455-4304-AE54-0DBFAD254B20}">
      <dgm:prSet/>
      <dgm:spPr/>
      <dgm:t>
        <a:bodyPr/>
        <a:lstStyle/>
        <a:p>
          <a:endParaRPr lang="es-CO" sz="1500">
            <a:latin typeface="Montserrat" panose="00000500000000000000" pitchFamily="50" charset="0"/>
          </a:endParaRPr>
        </a:p>
      </dgm:t>
    </dgm:pt>
    <dgm:pt modelId="{39F8E2B3-9D0F-4752-BF8E-5C728F8259F6}" type="sibTrans" cxnId="{C5227DC5-C455-4304-AE54-0DBFAD254B20}">
      <dgm:prSet/>
      <dgm:spPr/>
      <dgm:t>
        <a:bodyPr/>
        <a:lstStyle/>
        <a:p>
          <a:endParaRPr lang="es-CO" sz="1500">
            <a:latin typeface="Montserrat" panose="00000500000000000000" pitchFamily="50" charset="0"/>
          </a:endParaRPr>
        </a:p>
      </dgm:t>
    </dgm:pt>
    <dgm:pt modelId="{0C412890-7D76-465E-9690-3645AE441E4D}" type="pres">
      <dgm:prSet presAssocID="{4A5EBC3E-93C9-4978-B794-2E32616CC9D6}" presName="linearFlow" presStyleCnt="0">
        <dgm:presLayoutVars>
          <dgm:dir/>
          <dgm:resizeHandles val="exact"/>
        </dgm:presLayoutVars>
      </dgm:prSet>
      <dgm:spPr/>
    </dgm:pt>
    <dgm:pt modelId="{3FA31422-4019-42D6-BDA8-E8116C28AC91}" type="pres">
      <dgm:prSet presAssocID="{14B186DA-E7D9-40C6-B398-55F47BDE5B96}" presName="composite" presStyleCnt="0"/>
      <dgm:spPr/>
    </dgm:pt>
    <dgm:pt modelId="{555C8CF0-0EF6-4C46-BBFA-0BDFCF645643}" type="pres">
      <dgm:prSet presAssocID="{14B186DA-E7D9-40C6-B398-55F47BDE5B96}" presName="imgShp" presStyleLbl="fgImgPlace1" presStyleIdx="0" presStyleCnt="7"/>
      <dgm:spPr/>
    </dgm:pt>
    <dgm:pt modelId="{37E80111-3F6C-4D27-ACA7-1C36C0FA3CA1}" type="pres">
      <dgm:prSet presAssocID="{14B186DA-E7D9-40C6-B398-55F47BDE5B96}" presName="txShp" presStyleLbl="node1" presStyleIdx="0" presStyleCnt="7">
        <dgm:presLayoutVars>
          <dgm:bulletEnabled val="1"/>
        </dgm:presLayoutVars>
      </dgm:prSet>
      <dgm:spPr/>
    </dgm:pt>
    <dgm:pt modelId="{2220D41A-714F-470D-AE3D-CD4C10E0BCE5}" type="pres">
      <dgm:prSet presAssocID="{83D62EE3-6A85-4C6D-B8C0-D969FDEE24A4}" presName="spacing" presStyleCnt="0"/>
      <dgm:spPr/>
    </dgm:pt>
    <dgm:pt modelId="{F7E3548C-CD43-4519-9751-0BCF1AC6B985}" type="pres">
      <dgm:prSet presAssocID="{AD218242-DF93-49F3-A0D7-06BFDFC867BE}" presName="composite" presStyleCnt="0"/>
      <dgm:spPr/>
    </dgm:pt>
    <dgm:pt modelId="{A9E2920F-EDCF-4CED-A5F9-41286CEC7822}" type="pres">
      <dgm:prSet presAssocID="{AD218242-DF93-49F3-A0D7-06BFDFC867BE}" presName="imgShp" presStyleLbl="fgImgPlace1" presStyleIdx="1" presStyleCnt="7"/>
      <dgm:spPr/>
    </dgm:pt>
    <dgm:pt modelId="{1EAE946A-5DB3-48AC-A00E-151D639C9F3E}" type="pres">
      <dgm:prSet presAssocID="{AD218242-DF93-49F3-A0D7-06BFDFC867BE}" presName="txShp" presStyleLbl="node1" presStyleIdx="1" presStyleCnt="7">
        <dgm:presLayoutVars>
          <dgm:bulletEnabled val="1"/>
        </dgm:presLayoutVars>
      </dgm:prSet>
      <dgm:spPr/>
    </dgm:pt>
    <dgm:pt modelId="{64A7B66F-6858-45CC-80C3-42F2DE0F09DD}" type="pres">
      <dgm:prSet presAssocID="{FFE67ED7-6BB6-4872-9B73-EF1511A58597}" presName="spacing" presStyleCnt="0"/>
      <dgm:spPr/>
    </dgm:pt>
    <dgm:pt modelId="{4D8718F6-CB5E-4896-A43B-D153E940FC08}" type="pres">
      <dgm:prSet presAssocID="{770EB010-55E8-4FE7-B82B-E4F62D18CBA2}" presName="composite" presStyleCnt="0"/>
      <dgm:spPr/>
    </dgm:pt>
    <dgm:pt modelId="{0390EC0D-5C20-4352-9CBC-BB0827915A3D}" type="pres">
      <dgm:prSet presAssocID="{770EB010-55E8-4FE7-B82B-E4F62D18CBA2}" presName="imgShp" presStyleLbl="fgImgPlace1" presStyleIdx="2" presStyleCnt="7"/>
      <dgm:spPr/>
    </dgm:pt>
    <dgm:pt modelId="{15A9C9CC-87D2-449C-8933-D05ED3C5696A}" type="pres">
      <dgm:prSet presAssocID="{770EB010-55E8-4FE7-B82B-E4F62D18CBA2}" presName="txShp" presStyleLbl="node1" presStyleIdx="2" presStyleCnt="7">
        <dgm:presLayoutVars>
          <dgm:bulletEnabled val="1"/>
        </dgm:presLayoutVars>
      </dgm:prSet>
      <dgm:spPr/>
    </dgm:pt>
    <dgm:pt modelId="{C9A2BC4D-602F-4190-8223-71177A12C77D}" type="pres">
      <dgm:prSet presAssocID="{3E0BCB37-05A0-4B85-88E8-A1B06D8762C8}" presName="spacing" presStyleCnt="0"/>
      <dgm:spPr/>
    </dgm:pt>
    <dgm:pt modelId="{0778959D-13A9-432A-901E-04E0E71B0227}" type="pres">
      <dgm:prSet presAssocID="{0E830E87-6014-4B6E-89A1-CC1DA2DEB370}" presName="composite" presStyleCnt="0"/>
      <dgm:spPr/>
    </dgm:pt>
    <dgm:pt modelId="{B7F75F3F-5A2A-432E-8463-A61846084706}" type="pres">
      <dgm:prSet presAssocID="{0E830E87-6014-4B6E-89A1-CC1DA2DEB370}" presName="imgShp" presStyleLbl="fgImgPlace1" presStyleIdx="3" presStyleCnt="7"/>
      <dgm:spPr/>
    </dgm:pt>
    <dgm:pt modelId="{6D85A4C0-E7FE-49CA-9665-EF94B9C3FC3B}" type="pres">
      <dgm:prSet presAssocID="{0E830E87-6014-4B6E-89A1-CC1DA2DEB370}" presName="txShp" presStyleLbl="node1" presStyleIdx="3" presStyleCnt="7">
        <dgm:presLayoutVars>
          <dgm:bulletEnabled val="1"/>
        </dgm:presLayoutVars>
      </dgm:prSet>
      <dgm:spPr/>
    </dgm:pt>
    <dgm:pt modelId="{FEC68121-3DE1-41CF-8064-D449B863E45D}" type="pres">
      <dgm:prSet presAssocID="{EECE2641-6499-4555-AD94-5D4A1E660653}" presName="spacing" presStyleCnt="0"/>
      <dgm:spPr/>
    </dgm:pt>
    <dgm:pt modelId="{E939F6D0-4126-466D-A9F2-670BB5EEBEAA}" type="pres">
      <dgm:prSet presAssocID="{B351356D-4F3C-4E94-A53D-11AB9744D9E9}" presName="composite" presStyleCnt="0"/>
      <dgm:spPr/>
    </dgm:pt>
    <dgm:pt modelId="{4C846AC6-129F-4256-B93E-7CB8DBCDA623}" type="pres">
      <dgm:prSet presAssocID="{B351356D-4F3C-4E94-A53D-11AB9744D9E9}" presName="imgShp" presStyleLbl="fgImgPlace1" presStyleIdx="4" presStyleCnt="7"/>
      <dgm:spPr/>
    </dgm:pt>
    <dgm:pt modelId="{F8502E5B-30A8-499E-9321-FA733A07F7E1}" type="pres">
      <dgm:prSet presAssocID="{B351356D-4F3C-4E94-A53D-11AB9744D9E9}" presName="txShp" presStyleLbl="node1" presStyleIdx="4" presStyleCnt="7">
        <dgm:presLayoutVars>
          <dgm:bulletEnabled val="1"/>
        </dgm:presLayoutVars>
      </dgm:prSet>
      <dgm:spPr/>
    </dgm:pt>
    <dgm:pt modelId="{1783EF3C-9856-40A1-BFCD-C0CB2B3F8F98}" type="pres">
      <dgm:prSet presAssocID="{D3DB29E3-477E-4155-B365-9A2536F0FDCB}" presName="spacing" presStyleCnt="0"/>
      <dgm:spPr/>
    </dgm:pt>
    <dgm:pt modelId="{46F720A0-6161-42E4-927B-31FC1A80EE8E}" type="pres">
      <dgm:prSet presAssocID="{8A22E7CA-E3D0-4619-AAA4-389A49F8DC2E}" presName="composite" presStyleCnt="0"/>
      <dgm:spPr/>
    </dgm:pt>
    <dgm:pt modelId="{E08FBD80-1CB0-47E3-A69D-1EA18E082F04}" type="pres">
      <dgm:prSet presAssocID="{8A22E7CA-E3D0-4619-AAA4-389A49F8DC2E}" presName="imgShp" presStyleLbl="fgImgPlace1" presStyleIdx="5" presStyleCnt="7"/>
      <dgm:spPr/>
    </dgm:pt>
    <dgm:pt modelId="{467EA7BE-77F7-4362-B7C7-25E34BA4C433}" type="pres">
      <dgm:prSet presAssocID="{8A22E7CA-E3D0-4619-AAA4-389A49F8DC2E}" presName="txShp" presStyleLbl="node1" presStyleIdx="5" presStyleCnt="7">
        <dgm:presLayoutVars>
          <dgm:bulletEnabled val="1"/>
        </dgm:presLayoutVars>
      </dgm:prSet>
      <dgm:spPr/>
    </dgm:pt>
    <dgm:pt modelId="{DDDA0F3C-4152-4B9A-A84B-243CAFC4ADC4}" type="pres">
      <dgm:prSet presAssocID="{FF424D90-F7C2-4532-9EA3-6E366A7C8361}" presName="spacing" presStyleCnt="0"/>
      <dgm:spPr/>
    </dgm:pt>
    <dgm:pt modelId="{61B6BD60-105E-4907-B58E-9E8EF07A9B62}" type="pres">
      <dgm:prSet presAssocID="{AD24C9DE-AE1C-4F09-B3DF-A770E5BA7031}" presName="composite" presStyleCnt="0"/>
      <dgm:spPr/>
    </dgm:pt>
    <dgm:pt modelId="{9CEE75B8-81AB-49DD-8B84-9AEBB70B9F8B}" type="pres">
      <dgm:prSet presAssocID="{AD24C9DE-AE1C-4F09-B3DF-A770E5BA7031}" presName="imgShp" presStyleLbl="fgImgPlace1" presStyleIdx="6" presStyleCnt="7"/>
      <dgm:spPr/>
    </dgm:pt>
    <dgm:pt modelId="{206135E8-5989-4C9C-A246-BCDBDC9EF59D}" type="pres">
      <dgm:prSet presAssocID="{AD24C9DE-AE1C-4F09-B3DF-A770E5BA7031}" presName="txShp" presStyleLbl="node1" presStyleIdx="6" presStyleCnt="7">
        <dgm:presLayoutVars>
          <dgm:bulletEnabled val="1"/>
        </dgm:presLayoutVars>
      </dgm:prSet>
      <dgm:spPr/>
    </dgm:pt>
  </dgm:ptLst>
  <dgm:cxnLst>
    <dgm:cxn modelId="{C3F0BA05-CDAD-4126-9321-D6DC2A78B9DA}" srcId="{4A5EBC3E-93C9-4978-B794-2E32616CC9D6}" destId="{8A22E7CA-E3D0-4619-AAA4-389A49F8DC2E}" srcOrd="5" destOrd="0" parTransId="{CA82AB48-EC52-4876-A337-62EFE97A76D7}" sibTransId="{FF424D90-F7C2-4532-9EA3-6E366A7C8361}"/>
    <dgm:cxn modelId="{4DB2C40C-9782-47F6-8A29-D5573E9A6E25}" srcId="{4A5EBC3E-93C9-4978-B794-2E32616CC9D6}" destId="{B351356D-4F3C-4E94-A53D-11AB9744D9E9}" srcOrd="4" destOrd="0" parTransId="{247B154A-292C-4655-8088-964C209DC4BB}" sibTransId="{D3DB29E3-477E-4155-B365-9A2536F0FDCB}"/>
    <dgm:cxn modelId="{F3986611-7261-42CE-B134-84448617F858}" type="presOf" srcId="{B351356D-4F3C-4E94-A53D-11AB9744D9E9}" destId="{F8502E5B-30A8-499E-9321-FA733A07F7E1}" srcOrd="0" destOrd="0" presId="urn:microsoft.com/office/officeart/2005/8/layout/vList3"/>
    <dgm:cxn modelId="{C08B2720-277C-4D03-918E-00C1F9254400}" type="presOf" srcId="{4A5EBC3E-93C9-4978-B794-2E32616CC9D6}" destId="{0C412890-7D76-465E-9690-3645AE441E4D}" srcOrd="0" destOrd="0" presId="urn:microsoft.com/office/officeart/2005/8/layout/vList3"/>
    <dgm:cxn modelId="{DD4B2B3F-1CAE-44EB-ABF0-B744C746F08E}" type="presOf" srcId="{14B186DA-E7D9-40C6-B398-55F47BDE5B96}" destId="{37E80111-3F6C-4D27-ACA7-1C36C0FA3CA1}" srcOrd="0" destOrd="0" presId="urn:microsoft.com/office/officeart/2005/8/layout/vList3"/>
    <dgm:cxn modelId="{EFEBDB5C-6D6A-46A7-8D6B-3B4AF012E9E7}" type="presOf" srcId="{AD24C9DE-AE1C-4F09-B3DF-A770E5BA7031}" destId="{206135E8-5989-4C9C-A246-BCDBDC9EF59D}" srcOrd="0" destOrd="0" presId="urn:microsoft.com/office/officeart/2005/8/layout/vList3"/>
    <dgm:cxn modelId="{831D3169-7C05-4D28-A321-96D65336AE62}" srcId="{4A5EBC3E-93C9-4978-B794-2E32616CC9D6}" destId="{AD218242-DF93-49F3-A0D7-06BFDFC867BE}" srcOrd="1" destOrd="0" parTransId="{A857887C-BEC4-4D5B-8F10-59752974908F}" sibTransId="{FFE67ED7-6BB6-4872-9B73-EF1511A58597}"/>
    <dgm:cxn modelId="{599DAE9A-1FAC-46E8-B89E-9CD32B1CA039}" type="presOf" srcId="{770EB010-55E8-4FE7-B82B-E4F62D18CBA2}" destId="{15A9C9CC-87D2-449C-8933-D05ED3C5696A}" srcOrd="0" destOrd="0" presId="urn:microsoft.com/office/officeart/2005/8/layout/vList3"/>
    <dgm:cxn modelId="{C5227DC5-C455-4304-AE54-0DBFAD254B20}" srcId="{4A5EBC3E-93C9-4978-B794-2E32616CC9D6}" destId="{AD24C9DE-AE1C-4F09-B3DF-A770E5BA7031}" srcOrd="6" destOrd="0" parTransId="{FC0A74E2-C1C5-415E-96C7-ACCF30098911}" sibTransId="{39F8E2B3-9D0F-4752-BF8E-5C728F8259F6}"/>
    <dgm:cxn modelId="{B566A5DF-E1CE-4698-8600-5573C386504D}" srcId="{4A5EBC3E-93C9-4978-B794-2E32616CC9D6}" destId="{14B186DA-E7D9-40C6-B398-55F47BDE5B96}" srcOrd="0" destOrd="0" parTransId="{8FDC52DA-B72B-459E-9952-0CBC2774ACCD}" sibTransId="{83D62EE3-6A85-4C6D-B8C0-D969FDEE24A4}"/>
    <dgm:cxn modelId="{521B17EC-B93A-49C0-B69B-4D0B22DDE1AB}" type="presOf" srcId="{AD218242-DF93-49F3-A0D7-06BFDFC867BE}" destId="{1EAE946A-5DB3-48AC-A00E-151D639C9F3E}" srcOrd="0" destOrd="0" presId="urn:microsoft.com/office/officeart/2005/8/layout/vList3"/>
    <dgm:cxn modelId="{4908EDEF-D923-4F6B-9071-A91C989C8DA8}" type="presOf" srcId="{0E830E87-6014-4B6E-89A1-CC1DA2DEB370}" destId="{6D85A4C0-E7FE-49CA-9665-EF94B9C3FC3B}" srcOrd="0" destOrd="0" presId="urn:microsoft.com/office/officeart/2005/8/layout/vList3"/>
    <dgm:cxn modelId="{D9B4AFF0-D8D8-41DD-A1EB-93D50439986E}" srcId="{4A5EBC3E-93C9-4978-B794-2E32616CC9D6}" destId="{770EB010-55E8-4FE7-B82B-E4F62D18CBA2}" srcOrd="2" destOrd="0" parTransId="{A9F6C9C5-E182-484A-931C-A4C5B2ECFA8E}" sibTransId="{3E0BCB37-05A0-4B85-88E8-A1B06D8762C8}"/>
    <dgm:cxn modelId="{AF2259F7-4B3D-4F58-9F78-156ADC7ED263}" srcId="{4A5EBC3E-93C9-4978-B794-2E32616CC9D6}" destId="{0E830E87-6014-4B6E-89A1-CC1DA2DEB370}" srcOrd="3" destOrd="0" parTransId="{E9DA0B32-5167-40C9-9779-36913A020D5D}" sibTransId="{EECE2641-6499-4555-AD94-5D4A1E660653}"/>
    <dgm:cxn modelId="{CE3B40FE-C63D-4018-94E5-2A6D06B1F3F5}" type="presOf" srcId="{8A22E7CA-E3D0-4619-AAA4-389A49F8DC2E}" destId="{467EA7BE-77F7-4362-B7C7-25E34BA4C433}" srcOrd="0" destOrd="0" presId="urn:microsoft.com/office/officeart/2005/8/layout/vList3"/>
    <dgm:cxn modelId="{3B9E3D92-4AEE-463E-B337-0BDD87F00A61}" type="presParOf" srcId="{0C412890-7D76-465E-9690-3645AE441E4D}" destId="{3FA31422-4019-42D6-BDA8-E8116C28AC91}" srcOrd="0" destOrd="0" presId="urn:microsoft.com/office/officeart/2005/8/layout/vList3"/>
    <dgm:cxn modelId="{4F22CCBE-B31F-4B81-BF3E-077936043D1D}" type="presParOf" srcId="{3FA31422-4019-42D6-BDA8-E8116C28AC91}" destId="{555C8CF0-0EF6-4C46-BBFA-0BDFCF645643}" srcOrd="0" destOrd="0" presId="urn:microsoft.com/office/officeart/2005/8/layout/vList3"/>
    <dgm:cxn modelId="{F6ED87CE-82B9-4FE3-8EB8-6E8CEE822283}" type="presParOf" srcId="{3FA31422-4019-42D6-BDA8-E8116C28AC91}" destId="{37E80111-3F6C-4D27-ACA7-1C36C0FA3CA1}" srcOrd="1" destOrd="0" presId="urn:microsoft.com/office/officeart/2005/8/layout/vList3"/>
    <dgm:cxn modelId="{6BAE2B5F-3664-4430-A3FF-22969E9624E5}" type="presParOf" srcId="{0C412890-7D76-465E-9690-3645AE441E4D}" destId="{2220D41A-714F-470D-AE3D-CD4C10E0BCE5}" srcOrd="1" destOrd="0" presId="urn:microsoft.com/office/officeart/2005/8/layout/vList3"/>
    <dgm:cxn modelId="{8AA4CC0D-DD8B-4D9C-B1A5-6F18F924B5F1}" type="presParOf" srcId="{0C412890-7D76-465E-9690-3645AE441E4D}" destId="{F7E3548C-CD43-4519-9751-0BCF1AC6B985}" srcOrd="2" destOrd="0" presId="urn:microsoft.com/office/officeart/2005/8/layout/vList3"/>
    <dgm:cxn modelId="{531D4A6F-7649-4E90-B622-BDD271664481}" type="presParOf" srcId="{F7E3548C-CD43-4519-9751-0BCF1AC6B985}" destId="{A9E2920F-EDCF-4CED-A5F9-41286CEC7822}" srcOrd="0" destOrd="0" presId="urn:microsoft.com/office/officeart/2005/8/layout/vList3"/>
    <dgm:cxn modelId="{5AAFBC43-C646-4B8E-B457-EAAF93846713}" type="presParOf" srcId="{F7E3548C-CD43-4519-9751-0BCF1AC6B985}" destId="{1EAE946A-5DB3-48AC-A00E-151D639C9F3E}" srcOrd="1" destOrd="0" presId="urn:microsoft.com/office/officeart/2005/8/layout/vList3"/>
    <dgm:cxn modelId="{05E299C6-26AC-4EA4-8CE5-62FC59A21F0F}" type="presParOf" srcId="{0C412890-7D76-465E-9690-3645AE441E4D}" destId="{64A7B66F-6858-45CC-80C3-42F2DE0F09DD}" srcOrd="3" destOrd="0" presId="urn:microsoft.com/office/officeart/2005/8/layout/vList3"/>
    <dgm:cxn modelId="{F0A9AEC1-CA78-41ED-B174-7700A96DE09D}" type="presParOf" srcId="{0C412890-7D76-465E-9690-3645AE441E4D}" destId="{4D8718F6-CB5E-4896-A43B-D153E940FC08}" srcOrd="4" destOrd="0" presId="urn:microsoft.com/office/officeart/2005/8/layout/vList3"/>
    <dgm:cxn modelId="{FDB221C2-D20D-4887-8C65-76BF1895D5EC}" type="presParOf" srcId="{4D8718F6-CB5E-4896-A43B-D153E940FC08}" destId="{0390EC0D-5C20-4352-9CBC-BB0827915A3D}" srcOrd="0" destOrd="0" presId="urn:microsoft.com/office/officeart/2005/8/layout/vList3"/>
    <dgm:cxn modelId="{E73D0DE1-8057-4C99-93AF-5712AE3D9F7E}" type="presParOf" srcId="{4D8718F6-CB5E-4896-A43B-D153E940FC08}" destId="{15A9C9CC-87D2-449C-8933-D05ED3C5696A}" srcOrd="1" destOrd="0" presId="urn:microsoft.com/office/officeart/2005/8/layout/vList3"/>
    <dgm:cxn modelId="{FE2F0CA6-2DA9-4E2A-95A5-8272B2AB25C4}" type="presParOf" srcId="{0C412890-7D76-465E-9690-3645AE441E4D}" destId="{C9A2BC4D-602F-4190-8223-71177A12C77D}" srcOrd="5" destOrd="0" presId="urn:microsoft.com/office/officeart/2005/8/layout/vList3"/>
    <dgm:cxn modelId="{B5736064-1508-4206-B2C0-1BF41BF0EA82}" type="presParOf" srcId="{0C412890-7D76-465E-9690-3645AE441E4D}" destId="{0778959D-13A9-432A-901E-04E0E71B0227}" srcOrd="6" destOrd="0" presId="urn:microsoft.com/office/officeart/2005/8/layout/vList3"/>
    <dgm:cxn modelId="{D9848027-0998-48FF-934A-412236F26F46}" type="presParOf" srcId="{0778959D-13A9-432A-901E-04E0E71B0227}" destId="{B7F75F3F-5A2A-432E-8463-A61846084706}" srcOrd="0" destOrd="0" presId="urn:microsoft.com/office/officeart/2005/8/layout/vList3"/>
    <dgm:cxn modelId="{8EB4E13E-ED07-4957-8570-6E77AEA9C18E}" type="presParOf" srcId="{0778959D-13A9-432A-901E-04E0E71B0227}" destId="{6D85A4C0-E7FE-49CA-9665-EF94B9C3FC3B}" srcOrd="1" destOrd="0" presId="urn:microsoft.com/office/officeart/2005/8/layout/vList3"/>
    <dgm:cxn modelId="{AB0FEAC0-7806-43CE-BAB6-C6E7F2CD4363}" type="presParOf" srcId="{0C412890-7D76-465E-9690-3645AE441E4D}" destId="{FEC68121-3DE1-41CF-8064-D449B863E45D}" srcOrd="7" destOrd="0" presId="urn:microsoft.com/office/officeart/2005/8/layout/vList3"/>
    <dgm:cxn modelId="{4B7ABE6E-D0C1-4BE9-9114-F12442ADDE72}" type="presParOf" srcId="{0C412890-7D76-465E-9690-3645AE441E4D}" destId="{E939F6D0-4126-466D-A9F2-670BB5EEBEAA}" srcOrd="8" destOrd="0" presId="urn:microsoft.com/office/officeart/2005/8/layout/vList3"/>
    <dgm:cxn modelId="{AA1301D7-F959-4D44-B665-CED4283A0436}" type="presParOf" srcId="{E939F6D0-4126-466D-A9F2-670BB5EEBEAA}" destId="{4C846AC6-129F-4256-B93E-7CB8DBCDA623}" srcOrd="0" destOrd="0" presId="urn:microsoft.com/office/officeart/2005/8/layout/vList3"/>
    <dgm:cxn modelId="{8539E21F-B71D-442C-8DBD-CB9235F51EA4}" type="presParOf" srcId="{E939F6D0-4126-466D-A9F2-670BB5EEBEAA}" destId="{F8502E5B-30A8-499E-9321-FA733A07F7E1}" srcOrd="1" destOrd="0" presId="urn:microsoft.com/office/officeart/2005/8/layout/vList3"/>
    <dgm:cxn modelId="{DBEDDB52-10DC-43E7-A939-E8DE55F5F4A3}" type="presParOf" srcId="{0C412890-7D76-465E-9690-3645AE441E4D}" destId="{1783EF3C-9856-40A1-BFCD-C0CB2B3F8F98}" srcOrd="9" destOrd="0" presId="urn:microsoft.com/office/officeart/2005/8/layout/vList3"/>
    <dgm:cxn modelId="{D53C711F-C92D-4CFD-89B4-8E22FED6F6D3}" type="presParOf" srcId="{0C412890-7D76-465E-9690-3645AE441E4D}" destId="{46F720A0-6161-42E4-927B-31FC1A80EE8E}" srcOrd="10" destOrd="0" presId="urn:microsoft.com/office/officeart/2005/8/layout/vList3"/>
    <dgm:cxn modelId="{44F1291B-D345-4943-989B-D2DE19828819}" type="presParOf" srcId="{46F720A0-6161-42E4-927B-31FC1A80EE8E}" destId="{E08FBD80-1CB0-47E3-A69D-1EA18E082F04}" srcOrd="0" destOrd="0" presId="urn:microsoft.com/office/officeart/2005/8/layout/vList3"/>
    <dgm:cxn modelId="{B527BC35-9EBB-4FAD-A9EF-2F0614E418AA}" type="presParOf" srcId="{46F720A0-6161-42E4-927B-31FC1A80EE8E}" destId="{467EA7BE-77F7-4362-B7C7-25E34BA4C433}" srcOrd="1" destOrd="0" presId="urn:microsoft.com/office/officeart/2005/8/layout/vList3"/>
    <dgm:cxn modelId="{55E20175-E3E2-49E0-A39F-34FF44C02543}" type="presParOf" srcId="{0C412890-7D76-465E-9690-3645AE441E4D}" destId="{DDDA0F3C-4152-4B9A-A84B-243CAFC4ADC4}" srcOrd="11" destOrd="0" presId="urn:microsoft.com/office/officeart/2005/8/layout/vList3"/>
    <dgm:cxn modelId="{1E4A0427-3972-4B9D-9B07-EB9D7FA9BFC0}" type="presParOf" srcId="{0C412890-7D76-465E-9690-3645AE441E4D}" destId="{61B6BD60-105E-4907-B58E-9E8EF07A9B62}" srcOrd="12" destOrd="0" presId="urn:microsoft.com/office/officeart/2005/8/layout/vList3"/>
    <dgm:cxn modelId="{9D51DA40-165D-4CE8-9ACF-5AF2E191CC13}" type="presParOf" srcId="{61B6BD60-105E-4907-B58E-9E8EF07A9B62}" destId="{9CEE75B8-81AB-49DD-8B84-9AEBB70B9F8B}" srcOrd="0" destOrd="0" presId="urn:microsoft.com/office/officeart/2005/8/layout/vList3"/>
    <dgm:cxn modelId="{E46332BE-EA06-4A04-B2AE-0859DD714628}" type="presParOf" srcId="{61B6BD60-105E-4907-B58E-9E8EF07A9B62}" destId="{206135E8-5989-4C9C-A246-BCDBDC9EF59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C5427A5-F103-4C56-B83A-47F83AF96F7F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6E935EEC-DBB4-4950-A534-3EE97EF5110F}">
      <dgm:prSet custT="1"/>
      <dgm:spPr/>
      <dgm:t>
        <a:bodyPr/>
        <a:lstStyle/>
        <a:p>
          <a:r>
            <a:rPr lang="es-CO" sz="1700" dirty="0">
              <a:latin typeface="Montserrat" panose="00000500000000000000" pitchFamily="50" charset="0"/>
            </a:rPr>
            <a:t>Atrapan los antígenos microbianos que penetran desde el medio externo.</a:t>
          </a:r>
        </a:p>
      </dgm:t>
    </dgm:pt>
    <dgm:pt modelId="{F5425CE4-00FC-415C-9D13-227EB3764B84}" type="parTrans" cxnId="{3BA057B7-7E97-492F-A4C9-9B6562155557}">
      <dgm:prSet/>
      <dgm:spPr/>
      <dgm:t>
        <a:bodyPr/>
        <a:lstStyle/>
        <a:p>
          <a:endParaRPr lang="es-CO" sz="1700">
            <a:latin typeface="Montserrat" panose="00000500000000000000" pitchFamily="50" charset="0"/>
          </a:endParaRPr>
        </a:p>
      </dgm:t>
    </dgm:pt>
    <dgm:pt modelId="{68D4A15E-42AD-48AF-986B-9FB4847CD3FC}" type="sibTrans" cxnId="{3BA057B7-7E97-492F-A4C9-9B6562155557}">
      <dgm:prSet/>
      <dgm:spPr/>
      <dgm:t>
        <a:bodyPr/>
        <a:lstStyle/>
        <a:p>
          <a:endParaRPr lang="es-CO" sz="1700">
            <a:latin typeface="Montserrat" panose="00000500000000000000" pitchFamily="50" charset="0"/>
          </a:endParaRPr>
        </a:p>
      </dgm:t>
    </dgm:pt>
    <dgm:pt modelId="{36339BF5-71D3-465A-8651-CD016114A020}">
      <dgm:prSet custT="1"/>
      <dgm:spPr>
        <a:solidFill>
          <a:srgbClr val="00B050"/>
        </a:solidFill>
      </dgm:spPr>
      <dgm:t>
        <a:bodyPr/>
        <a:lstStyle/>
        <a:p>
          <a:r>
            <a:rPr lang="es-CO" sz="1700" dirty="0">
              <a:latin typeface="Montserrat" panose="00000500000000000000" pitchFamily="50" charset="0"/>
            </a:rPr>
            <a:t>Transporte a órganos linfáticos.</a:t>
          </a:r>
        </a:p>
      </dgm:t>
    </dgm:pt>
    <dgm:pt modelId="{72E4E817-232C-4DF1-88F8-7D5D45A56982}" type="parTrans" cxnId="{59D524DF-3492-4DB9-B77B-14F15CF62B37}">
      <dgm:prSet/>
      <dgm:spPr/>
      <dgm:t>
        <a:bodyPr/>
        <a:lstStyle/>
        <a:p>
          <a:endParaRPr lang="es-CO" sz="1700">
            <a:latin typeface="Montserrat" panose="00000500000000000000" pitchFamily="50" charset="0"/>
          </a:endParaRPr>
        </a:p>
      </dgm:t>
    </dgm:pt>
    <dgm:pt modelId="{3A3F4062-1273-4BDB-900B-177FDECACC52}" type="sibTrans" cxnId="{59D524DF-3492-4DB9-B77B-14F15CF62B37}">
      <dgm:prSet/>
      <dgm:spPr/>
      <dgm:t>
        <a:bodyPr/>
        <a:lstStyle/>
        <a:p>
          <a:endParaRPr lang="es-CO" sz="1700">
            <a:latin typeface="Montserrat" panose="00000500000000000000" pitchFamily="50" charset="0"/>
          </a:endParaRPr>
        </a:p>
      </dgm:t>
    </dgm:pt>
    <dgm:pt modelId="{A67C238B-B618-43DB-9648-5BF0C63C342A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O" sz="1700" dirty="0">
              <a:latin typeface="Montserrat" panose="00000500000000000000" pitchFamily="50" charset="0"/>
            </a:rPr>
            <a:t>Presentación a LT vírgenes.</a:t>
          </a:r>
        </a:p>
      </dgm:t>
    </dgm:pt>
    <dgm:pt modelId="{B4BA1475-A24F-409E-9481-6538123A1166}" type="parTrans" cxnId="{93BF002F-2BCD-4509-869F-D2AFF7706FDA}">
      <dgm:prSet/>
      <dgm:spPr/>
      <dgm:t>
        <a:bodyPr/>
        <a:lstStyle/>
        <a:p>
          <a:endParaRPr lang="es-CO" sz="1700">
            <a:latin typeface="Montserrat" panose="00000500000000000000" pitchFamily="50" charset="0"/>
          </a:endParaRPr>
        </a:p>
      </dgm:t>
    </dgm:pt>
    <dgm:pt modelId="{AADB0CA1-E039-4ABF-A124-BEE716523F89}" type="sibTrans" cxnId="{93BF002F-2BCD-4509-869F-D2AFF7706FDA}">
      <dgm:prSet/>
      <dgm:spPr/>
      <dgm:t>
        <a:bodyPr/>
        <a:lstStyle/>
        <a:p>
          <a:endParaRPr lang="es-CO" sz="1700">
            <a:latin typeface="Montserrat" panose="00000500000000000000" pitchFamily="50" charset="0"/>
          </a:endParaRPr>
        </a:p>
      </dgm:t>
    </dgm:pt>
    <dgm:pt modelId="{B657AF08-B3CC-4B17-BA04-F9B06043FDED}">
      <dgm:prSet custT="1"/>
      <dgm:spPr/>
      <dgm:t>
        <a:bodyPr/>
        <a:lstStyle/>
        <a:p>
          <a:r>
            <a:rPr lang="es-CO" sz="1700" dirty="0">
              <a:latin typeface="Montserrat" panose="00000500000000000000" pitchFamily="50" charset="0"/>
            </a:rPr>
            <a:t>Respuesta inmunitaria.</a:t>
          </a:r>
        </a:p>
      </dgm:t>
    </dgm:pt>
    <dgm:pt modelId="{9E3C222B-4468-4FC9-B126-7D1B6D31B0F5}" type="parTrans" cxnId="{3410A499-74C5-439D-A54B-FFD5A944C11E}">
      <dgm:prSet/>
      <dgm:spPr/>
      <dgm:t>
        <a:bodyPr/>
        <a:lstStyle/>
        <a:p>
          <a:endParaRPr lang="es-CO" sz="1700">
            <a:latin typeface="Montserrat" panose="00000500000000000000" pitchFamily="50" charset="0"/>
          </a:endParaRPr>
        </a:p>
      </dgm:t>
    </dgm:pt>
    <dgm:pt modelId="{E357650C-274E-4C50-926C-2240AD39B4D8}" type="sibTrans" cxnId="{3410A499-74C5-439D-A54B-FFD5A944C11E}">
      <dgm:prSet/>
      <dgm:spPr/>
      <dgm:t>
        <a:bodyPr/>
        <a:lstStyle/>
        <a:p>
          <a:endParaRPr lang="es-CO" sz="1700">
            <a:latin typeface="Montserrat" panose="00000500000000000000" pitchFamily="50" charset="0"/>
          </a:endParaRPr>
        </a:p>
      </dgm:t>
    </dgm:pt>
    <dgm:pt modelId="{29F07A0C-A3CC-49FA-BA5A-ECB3CB9E65D1}" type="pres">
      <dgm:prSet presAssocID="{0C5427A5-F103-4C56-B83A-47F83AF96F7F}" presName="Name0" presStyleCnt="0">
        <dgm:presLayoutVars>
          <dgm:dir/>
          <dgm:animLvl val="lvl"/>
          <dgm:resizeHandles val="exact"/>
        </dgm:presLayoutVars>
      </dgm:prSet>
      <dgm:spPr/>
    </dgm:pt>
    <dgm:pt modelId="{8F8554C1-D951-4675-8A7B-1CCEC6813949}" type="pres">
      <dgm:prSet presAssocID="{B657AF08-B3CC-4B17-BA04-F9B06043FDED}" presName="boxAndChildren" presStyleCnt="0"/>
      <dgm:spPr/>
    </dgm:pt>
    <dgm:pt modelId="{28ED5E57-1C90-4508-AB94-F7DEDE3BCB03}" type="pres">
      <dgm:prSet presAssocID="{B657AF08-B3CC-4B17-BA04-F9B06043FDED}" presName="parentTextBox" presStyleLbl="node1" presStyleIdx="0" presStyleCnt="4"/>
      <dgm:spPr/>
    </dgm:pt>
    <dgm:pt modelId="{2A01F0AF-A956-4C45-B51A-B2FA19923C30}" type="pres">
      <dgm:prSet presAssocID="{AADB0CA1-E039-4ABF-A124-BEE716523F89}" presName="sp" presStyleCnt="0"/>
      <dgm:spPr/>
    </dgm:pt>
    <dgm:pt modelId="{3E1F698D-9544-4A29-AB25-9EDD8CD5EE3A}" type="pres">
      <dgm:prSet presAssocID="{A67C238B-B618-43DB-9648-5BF0C63C342A}" presName="arrowAndChildren" presStyleCnt="0"/>
      <dgm:spPr/>
    </dgm:pt>
    <dgm:pt modelId="{D1FA12C8-C0F4-4B6C-8B0C-CC43C27420B3}" type="pres">
      <dgm:prSet presAssocID="{A67C238B-B618-43DB-9648-5BF0C63C342A}" presName="parentTextArrow" presStyleLbl="node1" presStyleIdx="1" presStyleCnt="4"/>
      <dgm:spPr/>
    </dgm:pt>
    <dgm:pt modelId="{6BE1608B-7152-408C-95FA-B3CDA1C6A6E0}" type="pres">
      <dgm:prSet presAssocID="{3A3F4062-1273-4BDB-900B-177FDECACC52}" presName="sp" presStyleCnt="0"/>
      <dgm:spPr/>
    </dgm:pt>
    <dgm:pt modelId="{AEB4F6E0-1956-4C98-82E2-7397FEDC4C87}" type="pres">
      <dgm:prSet presAssocID="{36339BF5-71D3-465A-8651-CD016114A020}" presName="arrowAndChildren" presStyleCnt="0"/>
      <dgm:spPr/>
    </dgm:pt>
    <dgm:pt modelId="{6758E1C6-F203-4FC6-A0DB-D3817BD26835}" type="pres">
      <dgm:prSet presAssocID="{36339BF5-71D3-465A-8651-CD016114A020}" presName="parentTextArrow" presStyleLbl="node1" presStyleIdx="2" presStyleCnt="4"/>
      <dgm:spPr/>
    </dgm:pt>
    <dgm:pt modelId="{83C59EAE-F8BC-49CD-805A-30B1581355A2}" type="pres">
      <dgm:prSet presAssocID="{68D4A15E-42AD-48AF-986B-9FB4847CD3FC}" presName="sp" presStyleCnt="0"/>
      <dgm:spPr/>
    </dgm:pt>
    <dgm:pt modelId="{C1722544-874C-4809-BF5A-0D1B900F0631}" type="pres">
      <dgm:prSet presAssocID="{6E935EEC-DBB4-4950-A534-3EE97EF5110F}" presName="arrowAndChildren" presStyleCnt="0"/>
      <dgm:spPr/>
    </dgm:pt>
    <dgm:pt modelId="{25C66469-6BA5-427A-99E1-4E25B5B1783E}" type="pres">
      <dgm:prSet presAssocID="{6E935EEC-DBB4-4950-A534-3EE97EF5110F}" presName="parentTextArrow" presStyleLbl="node1" presStyleIdx="3" presStyleCnt="4" custLinFactNeighborX="-308"/>
      <dgm:spPr/>
    </dgm:pt>
  </dgm:ptLst>
  <dgm:cxnLst>
    <dgm:cxn modelId="{93BF002F-2BCD-4509-869F-D2AFF7706FDA}" srcId="{0C5427A5-F103-4C56-B83A-47F83AF96F7F}" destId="{A67C238B-B618-43DB-9648-5BF0C63C342A}" srcOrd="2" destOrd="0" parTransId="{B4BA1475-A24F-409E-9481-6538123A1166}" sibTransId="{AADB0CA1-E039-4ABF-A124-BEE716523F89}"/>
    <dgm:cxn modelId="{34998131-463D-4F72-A87C-3BC46F564EB4}" type="presOf" srcId="{B657AF08-B3CC-4B17-BA04-F9B06043FDED}" destId="{28ED5E57-1C90-4508-AB94-F7DEDE3BCB03}" srcOrd="0" destOrd="0" presId="urn:microsoft.com/office/officeart/2005/8/layout/process4"/>
    <dgm:cxn modelId="{183ED95C-D76D-4827-A865-81F4CF7F725D}" type="presOf" srcId="{0C5427A5-F103-4C56-B83A-47F83AF96F7F}" destId="{29F07A0C-A3CC-49FA-BA5A-ECB3CB9E65D1}" srcOrd="0" destOrd="0" presId="urn:microsoft.com/office/officeart/2005/8/layout/process4"/>
    <dgm:cxn modelId="{20FDEA46-3A51-4AAE-99BA-89443E46CB11}" type="presOf" srcId="{A67C238B-B618-43DB-9648-5BF0C63C342A}" destId="{D1FA12C8-C0F4-4B6C-8B0C-CC43C27420B3}" srcOrd="0" destOrd="0" presId="urn:microsoft.com/office/officeart/2005/8/layout/process4"/>
    <dgm:cxn modelId="{3410A499-74C5-439D-A54B-FFD5A944C11E}" srcId="{0C5427A5-F103-4C56-B83A-47F83AF96F7F}" destId="{B657AF08-B3CC-4B17-BA04-F9B06043FDED}" srcOrd="3" destOrd="0" parTransId="{9E3C222B-4468-4FC9-B126-7D1B6D31B0F5}" sibTransId="{E357650C-274E-4C50-926C-2240AD39B4D8}"/>
    <dgm:cxn modelId="{3BA057B7-7E97-492F-A4C9-9B6562155557}" srcId="{0C5427A5-F103-4C56-B83A-47F83AF96F7F}" destId="{6E935EEC-DBB4-4950-A534-3EE97EF5110F}" srcOrd="0" destOrd="0" parTransId="{F5425CE4-00FC-415C-9D13-227EB3764B84}" sibTransId="{68D4A15E-42AD-48AF-986B-9FB4847CD3FC}"/>
    <dgm:cxn modelId="{59D524DF-3492-4DB9-B77B-14F15CF62B37}" srcId="{0C5427A5-F103-4C56-B83A-47F83AF96F7F}" destId="{36339BF5-71D3-465A-8651-CD016114A020}" srcOrd="1" destOrd="0" parTransId="{72E4E817-232C-4DF1-88F8-7D5D45A56982}" sibTransId="{3A3F4062-1273-4BDB-900B-177FDECACC52}"/>
    <dgm:cxn modelId="{E9D043E3-6CEF-487E-82D4-6C9C977EE5CA}" type="presOf" srcId="{36339BF5-71D3-465A-8651-CD016114A020}" destId="{6758E1C6-F203-4FC6-A0DB-D3817BD26835}" srcOrd="0" destOrd="0" presId="urn:microsoft.com/office/officeart/2005/8/layout/process4"/>
    <dgm:cxn modelId="{015536F6-680F-4518-B8BD-9EE1668CA410}" type="presOf" srcId="{6E935EEC-DBB4-4950-A534-3EE97EF5110F}" destId="{25C66469-6BA5-427A-99E1-4E25B5B1783E}" srcOrd="0" destOrd="0" presId="urn:microsoft.com/office/officeart/2005/8/layout/process4"/>
    <dgm:cxn modelId="{1DC0FBE9-BA86-4538-B2EB-1A900DA20685}" type="presParOf" srcId="{29F07A0C-A3CC-49FA-BA5A-ECB3CB9E65D1}" destId="{8F8554C1-D951-4675-8A7B-1CCEC6813949}" srcOrd="0" destOrd="0" presId="urn:microsoft.com/office/officeart/2005/8/layout/process4"/>
    <dgm:cxn modelId="{D936AC8F-246F-4A54-8637-A8CCBC6F970F}" type="presParOf" srcId="{8F8554C1-D951-4675-8A7B-1CCEC6813949}" destId="{28ED5E57-1C90-4508-AB94-F7DEDE3BCB03}" srcOrd="0" destOrd="0" presId="urn:microsoft.com/office/officeart/2005/8/layout/process4"/>
    <dgm:cxn modelId="{AB6F34D2-394A-4E41-BFA7-BFB0C3C5C08F}" type="presParOf" srcId="{29F07A0C-A3CC-49FA-BA5A-ECB3CB9E65D1}" destId="{2A01F0AF-A956-4C45-B51A-B2FA19923C30}" srcOrd="1" destOrd="0" presId="urn:microsoft.com/office/officeart/2005/8/layout/process4"/>
    <dgm:cxn modelId="{9920BC61-9245-453C-B03D-7BEEFF404585}" type="presParOf" srcId="{29F07A0C-A3CC-49FA-BA5A-ECB3CB9E65D1}" destId="{3E1F698D-9544-4A29-AB25-9EDD8CD5EE3A}" srcOrd="2" destOrd="0" presId="urn:microsoft.com/office/officeart/2005/8/layout/process4"/>
    <dgm:cxn modelId="{7575A91C-7111-417D-951A-BCE55B0EA723}" type="presParOf" srcId="{3E1F698D-9544-4A29-AB25-9EDD8CD5EE3A}" destId="{D1FA12C8-C0F4-4B6C-8B0C-CC43C27420B3}" srcOrd="0" destOrd="0" presId="urn:microsoft.com/office/officeart/2005/8/layout/process4"/>
    <dgm:cxn modelId="{FA7FD532-211B-4B22-9615-CDF8C7952FA0}" type="presParOf" srcId="{29F07A0C-A3CC-49FA-BA5A-ECB3CB9E65D1}" destId="{6BE1608B-7152-408C-95FA-B3CDA1C6A6E0}" srcOrd="3" destOrd="0" presId="urn:microsoft.com/office/officeart/2005/8/layout/process4"/>
    <dgm:cxn modelId="{818F5164-F9EF-47EA-9BAF-7AC8E143CD1A}" type="presParOf" srcId="{29F07A0C-A3CC-49FA-BA5A-ECB3CB9E65D1}" destId="{AEB4F6E0-1956-4C98-82E2-7397FEDC4C87}" srcOrd="4" destOrd="0" presId="urn:microsoft.com/office/officeart/2005/8/layout/process4"/>
    <dgm:cxn modelId="{9B210F42-EFA2-4F58-B20A-053EDB7FE183}" type="presParOf" srcId="{AEB4F6E0-1956-4C98-82E2-7397FEDC4C87}" destId="{6758E1C6-F203-4FC6-A0DB-D3817BD26835}" srcOrd="0" destOrd="0" presId="urn:microsoft.com/office/officeart/2005/8/layout/process4"/>
    <dgm:cxn modelId="{8270C844-17E1-479E-B4A6-39DDDFDABB45}" type="presParOf" srcId="{29F07A0C-A3CC-49FA-BA5A-ECB3CB9E65D1}" destId="{83C59EAE-F8BC-49CD-805A-30B1581355A2}" srcOrd="5" destOrd="0" presId="urn:microsoft.com/office/officeart/2005/8/layout/process4"/>
    <dgm:cxn modelId="{5FA597DE-3973-47E5-941E-4B1B15C8A2E6}" type="presParOf" srcId="{29F07A0C-A3CC-49FA-BA5A-ECB3CB9E65D1}" destId="{C1722544-874C-4809-BF5A-0D1B900F0631}" srcOrd="6" destOrd="0" presId="urn:microsoft.com/office/officeart/2005/8/layout/process4"/>
    <dgm:cxn modelId="{4AF538F0-ED1C-439B-8436-591E9C525248}" type="presParOf" srcId="{C1722544-874C-4809-BF5A-0D1B900F0631}" destId="{25C66469-6BA5-427A-99E1-4E25B5B1783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0BC93B9-BEE0-4AE8-B6C3-4187AA8E1B34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3B24B647-977D-4447-B4DC-B2E6766D46D3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Intervienen en los efectos finales obtenidos con la respuesta inmunitaria.</a:t>
          </a:r>
        </a:p>
      </dgm:t>
    </dgm:pt>
    <dgm:pt modelId="{35E85057-DDF7-4645-90A2-B09704D40806}" type="parTrans" cxnId="{B77B640A-4912-478D-BC22-2F47F291ED98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81146A18-85AB-4B0E-AD24-B05E448591BA}" type="sibTrans" cxnId="{B77B640A-4912-478D-BC22-2F47F291ED98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7FAE5A89-F673-4434-BF80-B761E72DCB78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Deshacerse de microorganismo.</a:t>
          </a:r>
        </a:p>
      </dgm:t>
    </dgm:pt>
    <dgm:pt modelId="{3E6A9D3B-A162-48C2-821D-1EE0A10B6732}" type="parTrans" cxnId="{8C7D58C7-F986-4AC6-978C-C4692CA2801C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6FFA9F82-FEA1-4FFF-B2EE-B49544CB4B3A}" type="sibTrans" cxnId="{8C7D58C7-F986-4AC6-978C-C4692CA2801C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56133AEA-897B-4BFA-8FBA-A8941779B9D0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Linfocitos T activados.</a:t>
          </a:r>
        </a:p>
      </dgm:t>
    </dgm:pt>
    <dgm:pt modelId="{ACEDA84D-C92B-4CD9-A5DE-9CC621C76FA7}" type="parTrans" cxnId="{C6A5BBBC-4D69-410E-AA2A-82A2B3A18DCC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281DDD58-D4E4-41F7-998E-3F212D22E027}" type="sibTrans" cxnId="{C6A5BBBC-4D69-410E-AA2A-82A2B3A18DCC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B91ACA96-3DE7-4583-925E-084BF0D3A7F0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Fagocitos mononucleares.</a:t>
          </a:r>
        </a:p>
      </dgm:t>
    </dgm:pt>
    <dgm:pt modelId="{A7262B76-DF37-4ECC-9674-10170364D18E}" type="parTrans" cxnId="{DB8EC392-900A-44E5-9BB6-787D9D361496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3CD192E5-C75D-4B91-B7A0-D7FB6B4AEBB6}" type="sibTrans" cxnId="{DB8EC392-900A-44E5-9BB6-787D9D361496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F4A5702B-8F9B-4E62-8DFD-46BF712BE3BB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Otros leucocitos.</a:t>
          </a:r>
        </a:p>
      </dgm:t>
    </dgm:pt>
    <dgm:pt modelId="{88FF0731-16DF-4BEC-80C0-48D0FF4699FD}" type="parTrans" cxnId="{8CED45D3-98F0-41E1-9470-54D773E4CD0F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8BB475AB-2A3C-4FEF-952B-285DF8FE7BF5}" type="sibTrans" cxnId="{8CED45D3-98F0-41E1-9470-54D773E4CD0F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183CCD8D-8EF0-4C91-8B41-4619F83307E9}" type="pres">
      <dgm:prSet presAssocID="{C0BC93B9-BEE0-4AE8-B6C3-4187AA8E1B34}" presName="compositeShape" presStyleCnt="0">
        <dgm:presLayoutVars>
          <dgm:chMax val="7"/>
          <dgm:dir/>
          <dgm:resizeHandles val="exact"/>
        </dgm:presLayoutVars>
      </dgm:prSet>
      <dgm:spPr/>
    </dgm:pt>
    <dgm:pt modelId="{6FEDD5A9-DFB1-41FB-8782-A4075402CDC8}" type="pres">
      <dgm:prSet presAssocID="{3B24B647-977D-4447-B4DC-B2E6766D46D3}" presName="circ1" presStyleLbl="vennNode1" presStyleIdx="0" presStyleCnt="5"/>
      <dgm:spPr/>
    </dgm:pt>
    <dgm:pt modelId="{3D350B87-9D86-469D-87B7-F2ADF1044267}" type="pres">
      <dgm:prSet presAssocID="{3B24B647-977D-4447-B4DC-B2E6766D46D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2F5B977-F914-47BE-B834-068BBB7966A0}" type="pres">
      <dgm:prSet presAssocID="{7FAE5A89-F673-4434-BF80-B761E72DCB78}" presName="circ2" presStyleLbl="vennNode1" presStyleIdx="1" presStyleCnt="5"/>
      <dgm:spPr/>
    </dgm:pt>
    <dgm:pt modelId="{0559B11B-98B3-4B8C-8FDC-00FCF3B31CA9}" type="pres">
      <dgm:prSet presAssocID="{7FAE5A89-F673-4434-BF80-B761E72DCB7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29A2FF5-089F-4F43-A1F9-34399F9EC96F}" type="pres">
      <dgm:prSet presAssocID="{56133AEA-897B-4BFA-8FBA-A8941779B9D0}" presName="circ3" presStyleLbl="vennNode1" presStyleIdx="2" presStyleCnt="5"/>
      <dgm:spPr/>
    </dgm:pt>
    <dgm:pt modelId="{475201B1-E26D-4CE5-8DF1-347CD1E5F8C8}" type="pres">
      <dgm:prSet presAssocID="{56133AEA-897B-4BFA-8FBA-A8941779B9D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EE15E18-4CF3-47FA-84AD-D12C496E3DAC}" type="pres">
      <dgm:prSet presAssocID="{B91ACA96-3DE7-4583-925E-084BF0D3A7F0}" presName="circ4" presStyleLbl="vennNode1" presStyleIdx="3" presStyleCnt="5"/>
      <dgm:spPr/>
    </dgm:pt>
    <dgm:pt modelId="{5E456D93-3EF4-4E44-B9B8-3D2C6DDAE74E}" type="pres">
      <dgm:prSet presAssocID="{B91ACA96-3DE7-4583-925E-084BF0D3A7F0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EADB114-4F05-48BA-B8EF-0FEE019B9A25}" type="pres">
      <dgm:prSet presAssocID="{F4A5702B-8F9B-4E62-8DFD-46BF712BE3BB}" presName="circ5" presStyleLbl="vennNode1" presStyleIdx="4" presStyleCnt="5"/>
      <dgm:spPr/>
    </dgm:pt>
    <dgm:pt modelId="{28CC205E-9750-46D6-8427-CF40122E5EFA}" type="pres">
      <dgm:prSet presAssocID="{F4A5702B-8F9B-4E62-8DFD-46BF712BE3BB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62047601-704A-453B-9AB7-A394D92AC41F}" type="presOf" srcId="{C0BC93B9-BEE0-4AE8-B6C3-4187AA8E1B34}" destId="{183CCD8D-8EF0-4C91-8B41-4619F83307E9}" srcOrd="0" destOrd="0" presId="urn:microsoft.com/office/officeart/2005/8/layout/venn1"/>
    <dgm:cxn modelId="{B77B640A-4912-478D-BC22-2F47F291ED98}" srcId="{C0BC93B9-BEE0-4AE8-B6C3-4187AA8E1B34}" destId="{3B24B647-977D-4447-B4DC-B2E6766D46D3}" srcOrd="0" destOrd="0" parTransId="{35E85057-DDF7-4645-90A2-B09704D40806}" sibTransId="{81146A18-85AB-4B0E-AD24-B05E448591BA}"/>
    <dgm:cxn modelId="{DC282212-6D60-4AF8-BE1E-17F383BD9D45}" type="presOf" srcId="{3B24B647-977D-4447-B4DC-B2E6766D46D3}" destId="{3D350B87-9D86-469D-87B7-F2ADF1044267}" srcOrd="0" destOrd="0" presId="urn:microsoft.com/office/officeart/2005/8/layout/venn1"/>
    <dgm:cxn modelId="{C1240918-6063-4188-A7DB-1D24B1C39A7F}" type="presOf" srcId="{7FAE5A89-F673-4434-BF80-B761E72DCB78}" destId="{0559B11B-98B3-4B8C-8FDC-00FCF3B31CA9}" srcOrd="0" destOrd="0" presId="urn:microsoft.com/office/officeart/2005/8/layout/venn1"/>
    <dgm:cxn modelId="{6E0AC31D-E3B9-4C7E-A8B8-B5BD85F36C9D}" type="presOf" srcId="{56133AEA-897B-4BFA-8FBA-A8941779B9D0}" destId="{475201B1-E26D-4CE5-8DF1-347CD1E5F8C8}" srcOrd="0" destOrd="0" presId="urn:microsoft.com/office/officeart/2005/8/layout/venn1"/>
    <dgm:cxn modelId="{656F798E-77C0-4A42-B4BC-D59AA4FB71E2}" type="presOf" srcId="{F4A5702B-8F9B-4E62-8DFD-46BF712BE3BB}" destId="{28CC205E-9750-46D6-8427-CF40122E5EFA}" srcOrd="0" destOrd="0" presId="urn:microsoft.com/office/officeart/2005/8/layout/venn1"/>
    <dgm:cxn modelId="{DB8EC392-900A-44E5-9BB6-787D9D361496}" srcId="{C0BC93B9-BEE0-4AE8-B6C3-4187AA8E1B34}" destId="{B91ACA96-3DE7-4583-925E-084BF0D3A7F0}" srcOrd="3" destOrd="0" parTransId="{A7262B76-DF37-4ECC-9674-10170364D18E}" sibTransId="{3CD192E5-C75D-4B91-B7A0-D7FB6B4AEBB6}"/>
    <dgm:cxn modelId="{C6A5BBBC-4D69-410E-AA2A-82A2B3A18DCC}" srcId="{C0BC93B9-BEE0-4AE8-B6C3-4187AA8E1B34}" destId="{56133AEA-897B-4BFA-8FBA-A8941779B9D0}" srcOrd="2" destOrd="0" parTransId="{ACEDA84D-C92B-4CD9-A5DE-9CC621C76FA7}" sibTransId="{281DDD58-D4E4-41F7-998E-3F212D22E027}"/>
    <dgm:cxn modelId="{8C7D58C7-F986-4AC6-978C-C4692CA2801C}" srcId="{C0BC93B9-BEE0-4AE8-B6C3-4187AA8E1B34}" destId="{7FAE5A89-F673-4434-BF80-B761E72DCB78}" srcOrd="1" destOrd="0" parTransId="{3E6A9D3B-A162-48C2-821D-1EE0A10B6732}" sibTransId="{6FFA9F82-FEA1-4FFF-B2EE-B49544CB4B3A}"/>
    <dgm:cxn modelId="{8CED45D3-98F0-41E1-9470-54D773E4CD0F}" srcId="{C0BC93B9-BEE0-4AE8-B6C3-4187AA8E1B34}" destId="{F4A5702B-8F9B-4E62-8DFD-46BF712BE3BB}" srcOrd="4" destOrd="0" parTransId="{88FF0731-16DF-4BEC-80C0-48D0FF4699FD}" sibTransId="{8BB475AB-2A3C-4FEF-952B-285DF8FE7BF5}"/>
    <dgm:cxn modelId="{9DFBEDE1-DC91-4844-8E04-6CBF540AEF61}" type="presOf" srcId="{B91ACA96-3DE7-4583-925E-084BF0D3A7F0}" destId="{5E456D93-3EF4-4E44-B9B8-3D2C6DDAE74E}" srcOrd="0" destOrd="0" presId="urn:microsoft.com/office/officeart/2005/8/layout/venn1"/>
    <dgm:cxn modelId="{532CD824-56A3-46BA-9E59-9693876C7FDE}" type="presParOf" srcId="{183CCD8D-8EF0-4C91-8B41-4619F83307E9}" destId="{6FEDD5A9-DFB1-41FB-8782-A4075402CDC8}" srcOrd="0" destOrd="0" presId="urn:microsoft.com/office/officeart/2005/8/layout/venn1"/>
    <dgm:cxn modelId="{21942EA2-C004-47A5-9A1A-01568C8C7055}" type="presParOf" srcId="{183CCD8D-8EF0-4C91-8B41-4619F83307E9}" destId="{3D350B87-9D86-469D-87B7-F2ADF1044267}" srcOrd="1" destOrd="0" presId="urn:microsoft.com/office/officeart/2005/8/layout/venn1"/>
    <dgm:cxn modelId="{57FA2638-344F-4C14-9C96-E2265569555B}" type="presParOf" srcId="{183CCD8D-8EF0-4C91-8B41-4619F83307E9}" destId="{32F5B977-F914-47BE-B834-068BBB7966A0}" srcOrd="2" destOrd="0" presId="urn:microsoft.com/office/officeart/2005/8/layout/venn1"/>
    <dgm:cxn modelId="{2115A84D-B2B9-445A-AFB3-F5349F467330}" type="presParOf" srcId="{183CCD8D-8EF0-4C91-8B41-4619F83307E9}" destId="{0559B11B-98B3-4B8C-8FDC-00FCF3B31CA9}" srcOrd="3" destOrd="0" presId="urn:microsoft.com/office/officeart/2005/8/layout/venn1"/>
    <dgm:cxn modelId="{F7F11F9F-57BC-4051-8196-8378B63A9FB7}" type="presParOf" srcId="{183CCD8D-8EF0-4C91-8B41-4619F83307E9}" destId="{E29A2FF5-089F-4F43-A1F9-34399F9EC96F}" srcOrd="4" destOrd="0" presId="urn:microsoft.com/office/officeart/2005/8/layout/venn1"/>
    <dgm:cxn modelId="{F51AFE93-46B0-4CFB-868F-F771BF64E48D}" type="presParOf" srcId="{183CCD8D-8EF0-4C91-8B41-4619F83307E9}" destId="{475201B1-E26D-4CE5-8DF1-347CD1E5F8C8}" srcOrd="5" destOrd="0" presId="urn:microsoft.com/office/officeart/2005/8/layout/venn1"/>
    <dgm:cxn modelId="{BA0D05EE-A965-4B1A-BAEA-A7CC96AD7609}" type="presParOf" srcId="{183CCD8D-8EF0-4C91-8B41-4619F83307E9}" destId="{5EE15E18-4CF3-47FA-84AD-D12C496E3DAC}" srcOrd="6" destOrd="0" presId="urn:microsoft.com/office/officeart/2005/8/layout/venn1"/>
    <dgm:cxn modelId="{8A37C0E8-04DB-49D4-B42E-89D5D1FE19B9}" type="presParOf" srcId="{183CCD8D-8EF0-4C91-8B41-4619F83307E9}" destId="{5E456D93-3EF4-4E44-B9B8-3D2C6DDAE74E}" srcOrd="7" destOrd="0" presId="urn:microsoft.com/office/officeart/2005/8/layout/venn1"/>
    <dgm:cxn modelId="{0ABA48E7-9132-4520-9FD3-2D53A9B105CF}" type="presParOf" srcId="{183CCD8D-8EF0-4C91-8B41-4619F83307E9}" destId="{CEADB114-4F05-48BA-B8EF-0FEE019B9A25}" srcOrd="8" destOrd="0" presId="urn:microsoft.com/office/officeart/2005/8/layout/venn1"/>
    <dgm:cxn modelId="{E567C9D4-FE2C-48A0-9612-A4C8B691CCE1}" type="presParOf" srcId="{183CCD8D-8EF0-4C91-8B41-4619F83307E9}" destId="{28CC205E-9750-46D6-8427-CF40122E5EFA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AF2947-BD1C-4AB1-B5CF-16D18EDCEE8B}">
      <dsp:nvSpPr>
        <dsp:cNvPr id="0" name=""/>
        <dsp:cNvSpPr/>
      </dsp:nvSpPr>
      <dsp:spPr>
        <a:xfrm>
          <a:off x="941836" y="0"/>
          <a:ext cx="5302320" cy="530232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50FFC6-45AD-49C1-8456-979FB25E286B}">
      <dsp:nvSpPr>
        <dsp:cNvPr id="0" name=""/>
        <dsp:cNvSpPr/>
      </dsp:nvSpPr>
      <dsp:spPr>
        <a:xfrm>
          <a:off x="1286486" y="344650"/>
          <a:ext cx="2120928" cy="2120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latin typeface="Montserrat" panose="00000500000000000000" pitchFamily="50" charset="0"/>
            </a:rPr>
            <a:t>Aporta primera línea de defensa frente a microorganismos.</a:t>
          </a:r>
        </a:p>
      </dsp:txBody>
      <dsp:txXfrm>
        <a:off x="1390021" y="448185"/>
        <a:ext cx="1913858" cy="1913858"/>
      </dsp:txXfrm>
    </dsp:sp>
    <dsp:sp modelId="{10B90F80-2D0F-42E0-A485-C7803EA44E14}">
      <dsp:nvSpPr>
        <dsp:cNvPr id="0" name=""/>
        <dsp:cNvSpPr/>
      </dsp:nvSpPr>
      <dsp:spPr>
        <a:xfrm>
          <a:off x="3778577" y="344650"/>
          <a:ext cx="2120928" cy="2120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latin typeface="Montserrat" panose="00000500000000000000" pitchFamily="50" charset="0"/>
            </a:rPr>
            <a:t>Constituida por mecanismo de defensa celular y bioquímicos.</a:t>
          </a:r>
        </a:p>
      </dsp:txBody>
      <dsp:txXfrm>
        <a:off x="3882112" y="448185"/>
        <a:ext cx="1913858" cy="1913858"/>
      </dsp:txXfrm>
    </dsp:sp>
    <dsp:sp modelId="{7592E478-ECDC-4B50-99CC-28D1146C9BDB}">
      <dsp:nvSpPr>
        <dsp:cNvPr id="0" name=""/>
        <dsp:cNvSpPr/>
      </dsp:nvSpPr>
      <dsp:spPr>
        <a:xfrm>
          <a:off x="1286486" y="2836741"/>
          <a:ext cx="2120928" cy="2120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latin typeface="Montserrat" panose="00000500000000000000" pitchFamily="50" charset="0"/>
            </a:rPr>
            <a:t>Instaurados antes de contraer infección y preparados para responder una vez instaurada esta.</a:t>
          </a:r>
        </a:p>
      </dsp:txBody>
      <dsp:txXfrm>
        <a:off x="1390021" y="2940276"/>
        <a:ext cx="1913858" cy="1913858"/>
      </dsp:txXfrm>
    </dsp:sp>
    <dsp:sp modelId="{13D0F09B-2DDD-4E92-97EC-6E62EE62078B}">
      <dsp:nvSpPr>
        <dsp:cNvPr id="0" name=""/>
        <dsp:cNvSpPr/>
      </dsp:nvSpPr>
      <dsp:spPr>
        <a:xfrm>
          <a:off x="3778577" y="2836741"/>
          <a:ext cx="2120928" cy="2120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latin typeface="Montserrat" panose="00000500000000000000" pitchFamily="50" charset="0"/>
            </a:rPr>
            <a:t>Sólo reaccionan ante microorganismos  y derivados de células dañadas y responden de la misma manera cada que se repite la infección.</a:t>
          </a:r>
        </a:p>
      </dsp:txBody>
      <dsp:txXfrm>
        <a:off x="3882112" y="2940276"/>
        <a:ext cx="1913858" cy="191385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87F281-59F0-4D41-9107-74C796CE7B2D}">
      <dsp:nvSpPr>
        <dsp:cNvPr id="0" name=""/>
        <dsp:cNvSpPr/>
      </dsp:nvSpPr>
      <dsp:spPr>
        <a:xfrm>
          <a:off x="807471" y="0"/>
          <a:ext cx="5561737" cy="556173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249890-BE99-4ED5-A565-43EE207A28CB}">
      <dsp:nvSpPr>
        <dsp:cNvPr id="0" name=""/>
        <dsp:cNvSpPr/>
      </dsp:nvSpPr>
      <dsp:spPr>
        <a:xfrm>
          <a:off x="3588339" y="559160"/>
          <a:ext cx="3615129" cy="13165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50" charset="0"/>
            </a:rPr>
            <a:t>Linfocitos y CPA se encuentran concentrados en órganos linfáticos, interaccionan entre sí para poner en marcha respuesta inmunitaria.</a:t>
          </a:r>
        </a:p>
      </dsp:txBody>
      <dsp:txXfrm>
        <a:off x="3652609" y="623430"/>
        <a:ext cx="3486589" cy="1188027"/>
      </dsp:txXfrm>
    </dsp:sp>
    <dsp:sp modelId="{BE534326-DFDF-4128-9EDF-F63410E863CB}">
      <dsp:nvSpPr>
        <dsp:cNvPr id="0" name=""/>
        <dsp:cNvSpPr/>
      </dsp:nvSpPr>
      <dsp:spPr>
        <a:xfrm>
          <a:off x="3588339" y="2040299"/>
          <a:ext cx="3615129" cy="13165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50" charset="0"/>
            </a:rPr>
            <a:t>Linfocitos también presentes a nivel sanguíneo.</a:t>
          </a:r>
        </a:p>
      </dsp:txBody>
      <dsp:txXfrm>
        <a:off x="3652609" y="2104569"/>
        <a:ext cx="3486589" cy="1188027"/>
      </dsp:txXfrm>
    </dsp:sp>
    <dsp:sp modelId="{388B95DF-06EE-40C9-8981-5B449941663F}">
      <dsp:nvSpPr>
        <dsp:cNvPr id="0" name=""/>
        <dsp:cNvSpPr/>
      </dsp:nvSpPr>
      <dsp:spPr>
        <a:xfrm>
          <a:off x="3588339" y="3521437"/>
          <a:ext cx="3615129" cy="13165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50" charset="0"/>
            </a:rPr>
            <a:t>Circulan hacia los tejidos linfáticos y lugares periféricos expuestos a los antígenos.</a:t>
          </a:r>
        </a:p>
      </dsp:txBody>
      <dsp:txXfrm>
        <a:off x="3652609" y="3585707"/>
        <a:ext cx="3486589" cy="118802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818118-2BF3-4FF6-88D7-1CCF4EBB1816}">
      <dsp:nvSpPr>
        <dsp:cNvPr id="0" name=""/>
        <dsp:cNvSpPr/>
      </dsp:nvSpPr>
      <dsp:spPr>
        <a:xfrm>
          <a:off x="3023793" y="993"/>
          <a:ext cx="1811206" cy="181120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latin typeface="Montserrat" panose="00000500000000000000" pitchFamily="50" charset="0"/>
            </a:rPr>
            <a:t>Fases de respuesta inmunitaria celular.</a:t>
          </a:r>
        </a:p>
      </dsp:txBody>
      <dsp:txXfrm>
        <a:off x="3289038" y="266238"/>
        <a:ext cx="1280716" cy="1280716"/>
      </dsp:txXfrm>
    </dsp:sp>
    <dsp:sp modelId="{D1023CCF-5220-44A1-AF72-13F97257706B}">
      <dsp:nvSpPr>
        <dsp:cNvPr id="0" name=""/>
        <dsp:cNvSpPr/>
      </dsp:nvSpPr>
      <dsp:spPr>
        <a:xfrm rot="2700000">
          <a:off x="4640468" y="1552436"/>
          <a:ext cx="480817" cy="6112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000" kern="1200" dirty="0">
            <a:latin typeface="Montserrat" panose="00000500000000000000" pitchFamily="50" charset="0"/>
          </a:endParaRPr>
        </a:p>
      </dsp:txBody>
      <dsp:txXfrm>
        <a:off x="4661592" y="1623694"/>
        <a:ext cx="336572" cy="366770"/>
      </dsp:txXfrm>
    </dsp:sp>
    <dsp:sp modelId="{AB6E30A3-7E4B-47BD-8CEA-9249A2D30BE5}">
      <dsp:nvSpPr>
        <dsp:cNvPr id="0" name=""/>
        <dsp:cNvSpPr/>
      </dsp:nvSpPr>
      <dsp:spPr>
        <a:xfrm>
          <a:off x="4945999" y="1923199"/>
          <a:ext cx="1811206" cy="1811206"/>
        </a:xfrm>
        <a:prstGeom prst="ellipse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latin typeface="Montserrat" panose="00000500000000000000" pitchFamily="50" charset="0"/>
            </a:rPr>
            <a:t>Captación y muestra de los antígenos microbianos.</a:t>
          </a:r>
        </a:p>
      </dsp:txBody>
      <dsp:txXfrm>
        <a:off x="5211244" y="2188444"/>
        <a:ext cx="1280716" cy="1280716"/>
      </dsp:txXfrm>
    </dsp:sp>
    <dsp:sp modelId="{FF24B323-3E99-4638-9CEC-6C3C5BEE23A8}">
      <dsp:nvSpPr>
        <dsp:cNvPr id="0" name=""/>
        <dsp:cNvSpPr/>
      </dsp:nvSpPr>
      <dsp:spPr>
        <a:xfrm rot="8100000">
          <a:off x="4659713" y="3474642"/>
          <a:ext cx="480817" cy="6112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000" kern="1200" dirty="0">
            <a:latin typeface="Montserrat" panose="00000500000000000000" pitchFamily="50" charset="0"/>
          </a:endParaRPr>
        </a:p>
      </dsp:txBody>
      <dsp:txXfrm rot="10800000">
        <a:off x="4782834" y="3545900"/>
        <a:ext cx="336572" cy="366770"/>
      </dsp:txXfrm>
    </dsp:sp>
    <dsp:sp modelId="{E7A3BBA8-A681-4877-B473-88BD20978A37}">
      <dsp:nvSpPr>
        <dsp:cNvPr id="0" name=""/>
        <dsp:cNvSpPr/>
      </dsp:nvSpPr>
      <dsp:spPr>
        <a:xfrm>
          <a:off x="3023793" y="3845405"/>
          <a:ext cx="1811206" cy="1811206"/>
        </a:xfrm>
        <a:prstGeom prst="ellipse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latin typeface="Montserrat" panose="00000500000000000000" pitchFamily="50" charset="0"/>
            </a:rPr>
            <a:t>Reconocimiento del antígeno por parte de linfocitos.</a:t>
          </a:r>
        </a:p>
      </dsp:txBody>
      <dsp:txXfrm>
        <a:off x="3289038" y="4110650"/>
        <a:ext cx="1280716" cy="1280716"/>
      </dsp:txXfrm>
    </dsp:sp>
    <dsp:sp modelId="{A11E3877-09B1-4B9B-AC99-28E751176E5A}">
      <dsp:nvSpPr>
        <dsp:cNvPr id="0" name=""/>
        <dsp:cNvSpPr/>
      </dsp:nvSpPr>
      <dsp:spPr>
        <a:xfrm rot="13500000">
          <a:off x="2737507" y="3493886"/>
          <a:ext cx="480817" cy="6112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000" kern="1200" dirty="0">
            <a:latin typeface="Montserrat" panose="00000500000000000000" pitchFamily="50" charset="0"/>
          </a:endParaRPr>
        </a:p>
      </dsp:txBody>
      <dsp:txXfrm rot="10800000">
        <a:off x="2860628" y="3667140"/>
        <a:ext cx="336572" cy="366770"/>
      </dsp:txXfrm>
    </dsp:sp>
    <dsp:sp modelId="{6AE4F381-80E2-494C-834D-BC1E9F82CD05}">
      <dsp:nvSpPr>
        <dsp:cNvPr id="0" name=""/>
        <dsp:cNvSpPr/>
      </dsp:nvSpPr>
      <dsp:spPr>
        <a:xfrm>
          <a:off x="1101587" y="1923199"/>
          <a:ext cx="1811206" cy="1811206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latin typeface="Montserrat" panose="00000500000000000000" pitchFamily="50" charset="0"/>
            </a:rPr>
            <a:t>Activación de linfocitos T y eliminación de  microorganismos intracelulares.</a:t>
          </a:r>
        </a:p>
      </dsp:txBody>
      <dsp:txXfrm>
        <a:off x="1366832" y="2188444"/>
        <a:ext cx="1280716" cy="1280716"/>
      </dsp:txXfrm>
    </dsp:sp>
    <dsp:sp modelId="{1AF28C2F-2247-4A46-93B8-AA653AFDF3EB}">
      <dsp:nvSpPr>
        <dsp:cNvPr id="0" name=""/>
        <dsp:cNvSpPr/>
      </dsp:nvSpPr>
      <dsp:spPr>
        <a:xfrm rot="18900000">
          <a:off x="2718262" y="1571680"/>
          <a:ext cx="480817" cy="611282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000" kern="1200" dirty="0">
            <a:latin typeface="Montserrat" panose="00000500000000000000" pitchFamily="50" charset="0"/>
          </a:endParaRPr>
        </a:p>
      </dsp:txBody>
      <dsp:txXfrm>
        <a:off x="2739386" y="1744934"/>
        <a:ext cx="336572" cy="36677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A726E5-855F-46B9-9D82-E74C0B241F9A}">
      <dsp:nvSpPr>
        <dsp:cNvPr id="0" name=""/>
        <dsp:cNvSpPr/>
      </dsp:nvSpPr>
      <dsp:spPr>
        <a:xfrm>
          <a:off x="1099802" y="3137"/>
          <a:ext cx="2172531" cy="13035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anose="00000500000000000000" pitchFamily="50" charset="0"/>
            </a:rPr>
            <a:t>CPA (células dendríticas).</a:t>
          </a:r>
        </a:p>
      </dsp:txBody>
      <dsp:txXfrm>
        <a:off x="1099802" y="3137"/>
        <a:ext cx="2172531" cy="1303518"/>
      </dsp:txXfrm>
    </dsp:sp>
    <dsp:sp modelId="{5AF28966-B269-45E3-BF74-94B94D5E0191}">
      <dsp:nvSpPr>
        <dsp:cNvPr id="0" name=""/>
        <dsp:cNvSpPr/>
      </dsp:nvSpPr>
      <dsp:spPr>
        <a:xfrm>
          <a:off x="3489587" y="3137"/>
          <a:ext cx="2172531" cy="13035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anose="00000500000000000000" pitchFamily="50" charset="0"/>
            </a:rPr>
            <a:t>Muestran los péptidos microbianos a LT CD4+ y LT CD8+ vírgenes.</a:t>
          </a:r>
        </a:p>
      </dsp:txBody>
      <dsp:txXfrm>
        <a:off x="3489587" y="3137"/>
        <a:ext cx="2172531" cy="1303518"/>
      </dsp:txXfrm>
    </dsp:sp>
    <dsp:sp modelId="{3AF09485-096B-423E-B096-887C696C7D3F}">
      <dsp:nvSpPr>
        <dsp:cNvPr id="0" name=""/>
        <dsp:cNvSpPr/>
      </dsp:nvSpPr>
      <dsp:spPr>
        <a:xfrm>
          <a:off x="1099802" y="1523909"/>
          <a:ext cx="2172531" cy="13035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anose="00000500000000000000" pitchFamily="50" charset="0"/>
            </a:rPr>
            <a:t>Situadas en epitelios y tejidos conjuntivos, digieren sus proteínas en péptidos, lo expresan en su superficie  unidos a CMH.</a:t>
          </a:r>
        </a:p>
      </dsp:txBody>
      <dsp:txXfrm>
        <a:off x="1099802" y="1523909"/>
        <a:ext cx="2172531" cy="1303518"/>
      </dsp:txXfrm>
    </dsp:sp>
    <dsp:sp modelId="{A7417362-1162-400B-93D9-30DD62D2F66E}">
      <dsp:nvSpPr>
        <dsp:cNvPr id="0" name=""/>
        <dsp:cNvSpPr/>
      </dsp:nvSpPr>
      <dsp:spPr>
        <a:xfrm>
          <a:off x="3489587" y="1523909"/>
          <a:ext cx="2172531" cy="13035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anose="00000500000000000000" pitchFamily="50" charset="0"/>
            </a:rPr>
            <a:t>Transporte de cargamento antigénico hasta ganglios linfáticos drenaje y otros órganos linfáticos (bazo).</a:t>
          </a:r>
        </a:p>
      </dsp:txBody>
      <dsp:txXfrm>
        <a:off x="3489587" y="1523909"/>
        <a:ext cx="2172531" cy="1303518"/>
      </dsp:txXfrm>
    </dsp:sp>
    <dsp:sp modelId="{C0DA9570-D9D8-43A0-91F2-3CC3FBBB7B3C}">
      <dsp:nvSpPr>
        <dsp:cNvPr id="0" name=""/>
        <dsp:cNvSpPr/>
      </dsp:nvSpPr>
      <dsp:spPr>
        <a:xfrm>
          <a:off x="2294695" y="3044681"/>
          <a:ext cx="2172531" cy="13035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anose="00000500000000000000" pitchFamily="50" charset="0"/>
            </a:rPr>
            <a:t>MO íntegros o antígenos microbianos pueden llegar a ganglios linfáticos y bazo, reconocidos por LB sin procesamiento (natural).</a:t>
          </a:r>
        </a:p>
      </dsp:txBody>
      <dsp:txXfrm>
        <a:off x="2294695" y="3044681"/>
        <a:ext cx="2172531" cy="130351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77742-71A7-445E-B0AC-54461E366A30}">
      <dsp:nvSpPr>
        <dsp:cNvPr id="0" name=""/>
        <dsp:cNvSpPr/>
      </dsp:nvSpPr>
      <dsp:spPr>
        <a:xfrm>
          <a:off x="0" y="121"/>
          <a:ext cx="6761922" cy="759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</a:rPr>
            <a:t>Antes de exposición, existencia linfocitos específicos para Ags, cuando penetran, se selecciona célula particular y se activa (</a:t>
          </a:r>
          <a:r>
            <a:rPr lang="es-CO" sz="1400" b="1" kern="1200" dirty="0">
              <a:latin typeface="Montserrat" panose="00000500000000000000" pitchFamily="50" charset="0"/>
            </a:rPr>
            <a:t>hipótesis de selección clonal</a:t>
          </a:r>
          <a:r>
            <a:rPr lang="es-CO" sz="1400" kern="1200" dirty="0">
              <a:latin typeface="Montserrat" panose="00000500000000000000" pitchFamily="50" charset="0"/>
            </a:rPr>
            <a:t>).</a:t>
          </a:r>
        </a:p>
      </dsp:txBody>
      <dsp:txXfrm>
        <a:off x="37064" y="37185"/>
        <a:ext cx="6687794" cy="68513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5421B-BB62-479B-BB89-217FB792B848}">
      <dsp:nvSpPr>
        <dsp:cNvPr id="0" name=""/>
        <dsp:cNvSpPr/>
      </dsp:nvSpPr>
      <dsp:spPr>
        <a:xfrm>
          <a:off x="-5610598" y="-858906"/>
          <a:ext cx="6680062" cy="6680062"/>
        </a:xfrm>
        <a:prstGeom prst="blockArc">
          <a:avLst>
            <a:gd name="adj1" fmla="val 18900000"/>
            <a:gd name="adj2" fmla="val 2700000"/>
            <a:gd name="adj3" fmla="val 323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EBDDC-2993-4433-A031-CC0ED2FD8F8E}">
      <dsp:nvSpPr>
        <dsp:cNvPr id="0" name=""/>
        <dsp:cNvSpPr/>
      </dsp:nvSpPr>
      <dsp:spPr>
        <a:xfrm>
          <a:off x="467541" y="310041"/>
          <a:ext cx="6917432" cy="6204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2506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10</a:t>
          </a:r>
          <a:r>
            <a:rPr lang="es-CO" sz="1500" b="1" kern="1200" baseline="30000" dirty="0">
              <a:latin typeface="Montserrat" panose="00000500000000000000" pitchFamily="50" charset="0"/>
            </a:rPr>
            <a:t>6</a:t>
          </a:r>
          <a:r>
            <a:rPr lang="es-CO" sz="1500" b="1" kern="1200" dirty="0">
              <a:latin typeface="Montserrat" panose="00000500000000000000" pitchFamily="50" charset="0"/>
            </a:rPr>
            <a:t> </a:t>
          </a:r>
          <a:r>
            <a:rPr lang="es-CO" sz="1500" kern="1200" dirty="0">
              <a:latin typeface="Montserrat" panose="00000500000000000000" pitchFamily="50" charset="0"/>
            </a:rPr>
            <a:t> especificidades de LT y LB, reconocimiento equivalente de determinantes antigénicos.</a:t>
          </a:r>
        </a:p>
      </dsp:txBody>
      <dsp:txXfrm>
        <a:off x="467541" y="310041"/>
        <a:ext cx="6917432" cy="620479"/>
      </dsp:txXfrm>
    </dsp:sp>
    <dsp:sp modelId="{D670CB59-6CDD-4929-89B9-5CD352130D16}">
      <dsp:nvSpPr>
        <dsp:cNvPr id="0" name=""/>
        <dsp:cNvSpPr/>
      </dsp:nvSpPr>
      <dsp:spPr>
        <a:xfrm>
          <a:off x="79742" y="232481"/>
          <a:ext cx="775599" cy="7755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28527E-791C-4F0E-A7A7-631D8CEC98BD}">
      <dsp:nvSpPr>
        <dsp:cNvPr id="0" name=""/>
        <dsp:cNvSpPr/>
      </dsp:nvSpPr>
      <dsp:spPr>
        <a:xfrm>
          <a:off x="912159" y="1240463"/>
          <a:ext cx="6472815" cy="62047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2506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Activación de LT vírgenes exige reconocimiento de complejos péptido-CMH, garantiza no interacción con otras células.</a:t>
          </a:r>
        </a:p>
      </dsp:txBody>
      <dsp:txXfrm>
        <a:off x="912159" y="1240463"/>
        <a:ext cx="6472815" cy="620479"/>
      </dsp:txXfrm>
    </dsp:sp>
    <dsp:sp modelId="{A3647E9B-5134-4264-8895-FD9DAAC9F3DA}">
      <dsp:nvSpPr>
        <dsp:cNvPr id="0" name=""/>
        <dsp:cNvSpPr/>
      </dsp:nvSpPr>
      <dsp:spPr>
        <a:xfrm>
          <a:off x="524359" y="1162903"/>
          <a:ext cx="775599" cy="7755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4E2290-ECEB-4111-9B85-6AC5874953E9}">
      <dsp:nvSpPr>
        <dsp:cNvPr id="0" name=""/>
        <dsp:cNvSpPr/>
      </dsp:nvSpPr>
      <dsp:spPr>
        <a:xfrm>
          <a:off x="1048621" y="2170884"/>
          <a:ext cx="6336353" cy="62047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2506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Emisión de respuesta requiere además moléculas coestimuladoras, inducción por MO ocurre en CPA.</a:t>
          </a:r>
        </a:p>
      </dsp:txBody>
      <dsp:txXfrm>
        <a:off x="1048621" y="2170884"/>
        <a:ext cx="6336353" cy="620479"/>
      </dsp:txXfrm>
    </dsp:sp>
    <dsp:sp modelId="{883C2BD9-A184-48DD-98FD-413F87335697}">
      <dsp:nvSpPr>
        <dsp:cNvPr id="0" name=""/>
        <dsp:cNvSpPr/>
      </dsp:nvSpPr>
      <dsp:spPr>
        <a:xfrm>
          <a:off x="660821" y="2093324"/>
          <a:ext cx="775599" cy="7755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A801BF-50E0-4BB8-9E69-7E2E19AA56C2}">
      <dsp:nvSpPr>
        <dsp:cNvPr id="0" name=""/>
        <dsp:cNvSpPr/>
      </dsp:nvSpPr>
      <dsp:spPr>
        <a:xfrm>
          <a:off x="912159" y="3101306"/>
          <a:ext cx="6472815" cy="6204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2506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Reconocimiento de antígeno suministra especificidad a la respuesta inmunitaria.</a:t>
          </a:r>
        </a:p>
      </dsp:txBody>
      <dsp:txXfrm>
        <a:off x="912159" y="3101306"/>
        <a:ext cx="6472815" cy="620479"/>
      </dsp:txXfrm>
    </dsp:sp>
    <dsp:sp modelId="{90B59194-63A3-48F1-9607-549216F7E76D}">
      <dsp:nvSpPr>
        <dsp:cNvPr id="0" name=""/>
        <dsp:cNvSpPr/>
      </dsp:nvSpPr>
      <dsp:spPr>
        <a:xfrm>
          <a:off x="524359" y="3023746"/>
          <a:ext cx="775599" cy="7755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6DDF18-D0CB-419A-A6D6-D7D0741856A2}">
      <dsp:nvSpPr>
        <dsp:cNvPr id="0" name=""/>
        <dsp:cNvSpPr/>
      </dsp:nvSpPr>
      <dsp:spPr>
        <a:xfrm>
          <a:off x="467541" y="4031728"/>
          <a:ext cx="6917432" cy="62047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2506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Requisito de coestimulación, seguridad de respuesta de LT a microorganismo y no a sustancia inocua.</a:t>
          </a:r>
        </a:p>
      </dsp:txBody>
      <dsp:txXfrm>
        <a:off x="467541" y="4031728"/>
        <a:ext cx="6917432" cy="620479"/>
      </dsp:txXfrm>
    </dsp:sp>
    <dsp:sp modelId="{E8D7C4B4-3698-4015-9E9B-DC151A38D2BD}">
      <dsp:nvSpPr>
        <dsp:cNvPr id="0" name=""/>
        <dsp:cNvSpPr/>
      </dsp:nvSpPr>
      <dsp:spPr>
        <a:xfrm>
          <a:off x="79742" y="3954168"/>
          <a:ext cx="775599" cy="7755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17DD0D-055F-4348-91B5-1FD6E9E489A7}">
      <dsp:nvSpPr>
        <dsp:cNvPr id="0" name=""/>
        <dsp:cNvSpPr/>
      </dsp:nvSpPr>
      <dsp:spPr>
        <a:xfrm>
          <a:off x="1699859" y="15535"/>
          <a:ext cx="1724998" cy="1535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latin typeface="Montserrat" panose="00000500000000000000" pitchFamily="50" charset="0"/>
            </a:rPr>
            <a:t>www.researchgate.net</a:t>
          </a:r>
        </a:p>
      </dsp:txBody>
      <dsp:txXfrm>
        <a:off x="1707357" y="23033"/>
        <a:ext cx="1710002" cy="13859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C9896-CFA1-45E8-9888-0ED5A6E97DC0}">
      <dsp:nvSpPr>
        <dsp:cNvPr id="0" name=""/>
        <dsp:cNvSpPr/>
      </dsp:nvSpPr>
      <dsp:spPr>
        <a:xfrm>
          <a:off x="1213773" y="2561"/>
          <a:ext cx="2611429" cy="156685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LT CD4+ proliferan al activarse y se diferencian en células efectoras, funciones a cargo de </a:t>
          </a:r>
          <a:r>
            <a:rPr lang="es-CO" sz="1500" kern="1200" dirty="0" err="1">
              <a:latin typeface="Montserrat" panose="00000500000000000000" pitchFamily="50" charset="0"/>
            </a:rPr>
            <a:t>CQs</a:t>
          </a:r>
          <a:r>
            <a:rPr lang="es-CO" sz="1500" kern="1200" dirty="0">
              <a:latin typeface="Montserrat" panose="00000500000000000000" pitchFamily="50" charset="0"/>
            </a:rPr>
            <a:t> segregadas.</a:t>
          </a:r>
        </a:p>
      </dsp:txBody>
      <dsp:txXfrm>
        <a:off x="1213773" y="2561"/>
        <a:ext cx="2611429" cy="1566857"/>
      </dsp:txXfrm>
    </dsp:sp>
    <dsp:sp modelId="{86D2CF03-0634-465B-881D-812B61CFEDCC}">
      <dsp:nvSpPr>
        <dsp:cNvPr id="0" name=""/>
        <dsp:cNvSpPr/>
      </dsp:nvSpPr>
      <dsp:spPr>
        <a:xfrm>
          <a:off x="4086346" y="2561"/>
          <a:ext cx="2611429" cy="1566857"/>
        </a:xfrm>
        <a:prstGeom prst="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b="1" kern="1200" dirty="0">
              <a:latin typeface="Montserrat" panose="00000500000000000000" pitchFamily="50" charset="0"/>
            </a:rPr>
            <a:t>IL-2</a:t>
          </a:r>
          <a:r>
            <a:rPr lang="es-CO" sz="1500" kern="1200" dirty="0">
              <a:latin typeface="Montserrat" panose="00000500000000000000" pitchFamily="50" charset="0"/>
            </a:rPr>
            <a:t>, una de las principales, factor de crecimiento que actúa sobre LT activados por Ag y estimula su proliferación.</a:t>
          </a:r>
        </a:p>
      </dsp:txBody>
      <dsp:txXfrm>
        <a:off x="4086346" y="2561"/>
        <a:ext cx="2611429" cy="1566857"/>
      </dsp:txXfrm>
    </dsp:sp>
    <dsp:sp modelId="{6A32E251-2AE0-424E-8388-2DFB0A034907}">
      <dsp:nvSpPr>
        <dsp:cNvPr id="0" name=""/>
        <dsp:cNvSpPr/>
      </dsp:nvSpPr>
      <dsp:spPr>
        <a:xfrm>
          <a:off x="1213773" y="1830562"/>
          <a:ext cx="2611429" cy="1566857"/>
        </a:xfrm>
        <a:prstGeom prst="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Células efectoras abandonan los órganos linfáticos donde se originaron y emigran a foco de infección.</a:t>
          </a:r>
        </a:p>
      </dsp:txBody>
      <dsp:txXfrm>
        <a:off x="1213773" y="1830562"/>
        <a:ext cx="2611429" cy="1566857"/>
      </dsp:txXfrm>
    </dsp:sp>
    <dsp:sp modelId="{66A8143C-8503-43F5-A881-1722FB02B947}">
      <dsp:nvSpPr>
        <dsp:cNvPr id="0" name=""/>
        <dsp:cNvSpPr/>
      </dsp:nvSpPr>
      <dsp:spPr>
        <a:xfrm>
          <a:off x="4086346" y="1830562"/>
          <a:ext cx="2611429" cy="1566857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Efectores diferenciados contacto con microorganismo asociado a células, quedan activados para ejercer función de eliminación.</a:t>
          </a:r>
        </a:p>
      </dsp:txBody>
      <dsp:txXfrm>
        <a:off x="4086346" y="1830562"/>
        <a:ext cx="2611429" cy="1566857"/>
      </dsp:txXfrm>
    </dsp:sp>
    <dsp:sp modelId="{35B776C9-C60B-4964-B0CA-A9A05D063E29}">
      <dsp:nvSpPr>
        <dsp:cNvPr id="0" name=""/>
        <dsp:cNvSpPr/>
      </dsp:nvSpPr>
      <dsp:spPr>
        <a:xfrm>
          <a:off x="1213773" y="3658562"/>
          <a:ext cx="2611429" cy="1566857"/>
        </a:xfrm>
        <a:prstGeom prst="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LT CD4+ cooperadores, IFN gamma (potente activador de macrófagos), función sinérgica de eliminación.</a:t>
          </a:r>
        </a:p>
      </dsp:txBody>
      <dsp:txXfrm>
        <a:off x="1213773" y="3658562"/>
        <a:ext cx="2611429" cy="1566857"/>
      </dsp:txXfrm>
    </dsp:sp>
    <dsp:sp modelId="{C51657D9-5A69-408A-941F-433C1EC796F2}">
      <dsp:nvSpPr>
        <dsp:cNvPr id="0" name=""/>
        <dsp:cNvSpPr/>
      </dsp:nvSpPr>
      <dsp:spPr>
        <a:xfrm>
          <a:off x="4086346" y="3658562"/>
          <a:ext cx="2611429" cy="1566857"/>
        </a:xfrm>
        <a:prstGeom prst="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LT efectores CD4+, producción de CQs estimulan producción de IgE, activación de eosinófilos (eliminación parásitos).</a:t>
          </a:r>
        </a:p>
      </dsp:txBody>
      <dsp:txXfrm>
        <a:off x="4086346" y="3658562"/>
        <a:ext cx="2611429" cy="156685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D032FB-03EC-44D0-861A-129427C0A6A6}">
      <dsp:nvSpPr>
        <dsp:cNvPr id="0" name=""/>
        <dsp:cNvSpPr/>
      </dsp:nvSpPr>
      <dsp:spPr>
        <a:xfrm>
          <a:off x="1192865" y="920"/>
          <a:ext cx="3047660" cy="9295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</a:rPr>
            <a:t>LT CD8+ proliferan y se diferencian en LT citotóxicos.</a:t>
          </a:r>
        </a:p>
      </dsp:txBody>
      <dsp:txXfrm>
        <a:off x="1192865" y="920"/>
        <a:ext cx="3047660" cy="929536"/>
      </dsp:txXfrm>
    </dsp:sp>
    <dsp:sp modelId="{5E2C26D3-C0B0-4C62-ADAC-73545A6E7A35}">
      <dsp:nvSpPr>
        <dsp:cNvPr id="0" name=""/>
        <dsp:cNvSpPr/>
      </dsp:nvSpPr>
      <dsp:spPr>
        <a:xfrm>
          <a:off x="1192865" y="1311413"/>
          <a:ext cx="3047660" cy="9295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</a:rPr>
            <a:t>Destrucción celular de aquellas con microorganismos en el interior de su citoplasma.</a:t>
          </a:r>
        </a:p>
      </dsp:txBody>
      <dsp:txXfrm>
        <a:off x="1192865" y="1311413"/>
        <a:ext cx="3047660" cy="929536"/>
      </dsp:txXfrm>
    </dsp:sp>
    <dsp:sp modelId="{773FE279-DFEE-419C-ADB9-4FA74E5D04EE}">
      <dsp:nvSpPr>
        <dsp:cNvPr id="0" name=""/>
        <dsp:cNvSpPr/>
      </dsp:nvSpPr>
      <dsp:spPr>
        <a:xfrm>
          <a:off x="1192865" y="2621907"/>
          <a:ext cx="3047660" cy="9295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</a:rPr>
            <a:t>Virus, bacterias que escaparon de vesículas fagocíticas (fuera del alcance de la maquinaria fagocítica).</a:t>
          </a:r>
        </a:p>
      </dsp:txBody>
      <dsp:txXfrm>
        <a:off x="1192865" y="2621907"/>
        <a:ext cx="3047660" cy="929536"/>
      </dsp:txXfrm>
    </dsp:sp>
    <dsp:sp modelId="{68DC7D3C-F91C-4759-945A-7E21B2DC354F}">
      <dsp:nvSpPr>
        <dsp:cNvPr id="0" name=""/>
        <dsp:cNvSpPr/>
      </dsp:nvSpPr>
      <dsp:spPr>
        <a:xfrm>
          <a:off x="1192865" y="3932401"/>
          <a:ext cx="3047660" cy="9295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</a:rPr>
            <a:t>Desaparición de células infectadas, LTC eliminan los reservorios de infección.</a:t>
          </a:r>
        </a:p>
      </dsp:txBody>
      <dsp:txXfrm>
        <a:off x="1192865" y="3932401"/>
        <a:ext cx="3047660" cy="92953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A12267-8419-4351-B135-6B2808500566}">
      <dsp:nvSpPr>
        <dsp:cNvPr id="0" name=""/>
        <dsp:cNvSpPr/>
      </dsp:nvSpPr>
      <dsp:spPr>
        <a:xfrm>
          <a:off x="3445789" y="2036694"/>
          <a:ext cx="507707" cy="967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853" y="0"/>
              </a:lnTo>
              <a:lnTo>
                <a:pt x="253853" y="967429"/>
              </a:lnTo>
              <a:lnTo>
                <a:pt x="507707" y="967429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500" kern="1200" dirty="0"/>
        </a:p>
      </dsp:txBody>
      <dsp:txXfrm>
        <a:off x="3672328" y="2493095"/>
        <a:ext cx="54627" cy="54627"/>
      </dsp:txXfrm>
    </dsp:sp>
    <dsp:sp modelId="{C9CD0A72-293F-4C29-B141-92E6525BA51E}">
      <dsp:nvSpPr>
        <dsp:cNvPr id="0" name=""/>
        <dsp:cNvSpPr/>
      </dsp:nvSpPr>
      <dsp:spPr>
        <a:xfrm>
          <a:off x="3445789" y="1990974"/>
          <a:ext cx="50770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7707" y="4572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500" kern="1200" dirty="0"/>
        </a:p>
      </dsp:txBody>
      <dsp:txXfrm>
        <a:off x="3686950" y="2024001"/>
        <a:ext cx="25385" cy="25385"/>
      </dsp:txXfrm>
    </dsp:sp>
    <dsp:sp modelId="{BA7AB45B-094E-439E-BEA2-49260AE38220}">
      <dsp:nvSpPr>
        <dsp:cNvPr id="0" name=""/>
        <dsp:cNvSpPr/>
      </dsp:nvSpPr>
      <dsp:spPr>
        <a:xfrm>
          <a:off x="3445789" y="1069264"/>
          <a:ext cx="507707" cy="967429"/>
        </a:xfrm>
        <a:custGeom>
          <a:avLst/>
          <a:gdLst/>
          <a:ahLst/>
          <a:cxnLst/>
          <a:rect l="0" t="0" r="0" b="0"/>
          <a:pathLst>
            <a:path>
              <a:moveTo>
                <a:pt x="0" y="967429"/>
              </a:moveTo>
              <a:lnTo>
                <a:pt x="253853" y="967429"/>
              </a:lnTo>
              <a:lnTo>
                <a:pt x="253853" y="0"/>
              </a:lnTo>
              <a:lnTo>
                <a:pt x="507707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500" kern="1200" dirty="0"/>
        </a:p>
      </dsp:txBody>
      <dsp:txXfrm>
        <a:off x="3672328" y="1525665"/>
        <a:ext cx="54627" cy="54627"/>
      </dsp:txXfrm>
    </dsp:sp>
    <dsp:sp modelId="{A124B0E9-FC3C-479A-B0F0-613BF6478B59}">
      <dsp:nvSpPr>
        <dsp:cNvPr id="0" name=""/>
        <dsp:cNvSpPr/>
      </dsp:nvSpPr>
      <dsp:spPr>
        <a:xfrm rot="16200000">
          <a:off x="1022122" y="1649722"/>
          <a:ext cx="4073389" cy="7739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5000" kern="1200" dirty="0"/>
            <a:t>LT CD4+</a:t>
          </a:r>
        </a:p>
      </dsp:txBody>
      <dsp:txXfrm>
        <a:off x="1022122" y="1649722"/>
        <a:ext cx="4073389" cy="773943"/>
      </dsp:txXfrm>
    </dsp:sp>
    <dsp:sp modelId="{682B8AAD-43A4-4683-A8D3-928E8845F3E9}">
      <dsp:nvSpPr>
        <dsp:cNvPr id="0" name=""/>
        <dsp:cNvSpPr/>
      </dsp:nvSpPr>
      <dsp:spPr>
        <a:xfrm>
          <a:off x="3953496" y="682292"/>
          <a:ext cx="2538536" cy="7739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5000" kern="1200" dirty="0"/>
            <a:t>Th1</a:t>
          </a:r>
        </a:p>
      </dsp:txBody>
      <dsp:txXfrm>
        <a:off x="3953496" y="682292"/>
        <a:ext cx="2538536" cy="773943"/>
      </dsp:txXfrm>
    </dsp:sp>
    <dsp:sp modelId="{FE6C69F9-4618-462C-A487-A981B71EB63E}">
      <dsp:nvSpPr>
        <dsp:cNvPr id="0" name=""/>
        <dsp:cNvSpPr/>
      </dsp:nvSpPr>
      <dsp:spPr>
        <a:xfrm>
          <a:off x="3953496" y="1649722"/>
          <a:ext cx="2538536" cy="7739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5000" kern="1200" dirty="0"/>
            <a:t>Th2</a:t>
          </a:r>
        </a:p>
      </dsp:txBody>
      <dsp:txXfrm>
        <a:off x="3953496" y="1649722"/>
        <a:ext cx="2538536" cy="773943"/>
      </dsp:txXfrm>
    </dsp:sp>
    <dsp:sp modelId="{B3A36DB2-9401-49B8-AF00-0A0344B209A3}">
      <dsp:nvSpPr>
        <dsp:cNvPr id="0" name=""/>
        <dsp:cNvSpPr/>
      </dsp:nvSpPr>
      <dsp:spPr>
        <a:xfrm>
          <a:off x="3953496" y="2617152"/>
          <a:ext cx="2538536" cy="7739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5000" kern="1200" dirty="0"/>
            <a:t>Th17</a:t>
          </a:r>
        </a:p>
      </dsp:txBody>
      <dsp:txXfrm>
        <a:off x="3953496" y="2617152"/>
        <a:ext cx="2538536" cy="77394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C972FF-9589-460A-94BD-C6947DC1305B}">
      <dsp:nvSpPr>
        <dsp:cNvPr id="0" name=""/>
        <dsp:cNvSpPr/>
      </dsp:nvSpPr>
      <dsp:spPr>
        <a:xfrm rot="16200000">
          <a:off x="-1577629" y="1579353"/>
          <a:ext cx="4850031" cy="169132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</a:rPr>
            <a:t>Subpoblaciones diferencias de LTCD4+ todas son desarrolladas de linfocitos vírgenes, principalmente en respuesta citoquinas durante respuesta inmune.</a:t>
          </a:r>
        </a:p>
      </dsp:txBody>
      <dsp:txXfrm rot="5400000">
        <a:off x="1724" y="970006"/>
        <a:ext cx="1691324" cy="2910019"/>
      </dsp:txXfrm>
    </dsp:sp>
    <dsp:sp modelId="{68900D95-C6A5-4B75-A792-571C40B6BDAE}">
      <dsp:nvSpPr>
        <dsp:cNvPr id="0" name=""/>
        <dsp:cNvSpPr/>
      </dsp:nvSpPr>
      <dsp:spPr>
        <a:xfrm rot="16200000">
          <a:off x="240544" y="1579353"/>
          <a:ext cx="4850031" cy="1691324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</a:rPr>
            <a:t>CQs producidas pr CPA (CD y M0), presentes en órganos linfoides donde la respuesta es iniciada.</a:t>
          </a:r>
        </a:p>
      </dsp:txBody>
      <dsp:txXfrm rot="5400000">
        <a:off x="1819897" y="970006"/>
        <a:ext cx="1691324" cy="2910019"/>
      </dsp:txXfrm>
    </dsp:sp>
    <dsp:sp modelId="{3D82AA30-E578-4F4F-B435-30B20FE3D016}">
      <dsp:nvSpPr>
        <dsp:cNvPr id="0" name=""/>
        <dsp:cNvSpPr/>
      </dsp:nvSpPr>
      <dsp:spPr>
        <a:xfrm rot="16200000">
          <a:off x="2058719" y="1579353"/>
          <a:ext cx="4850031" cy="1691324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</a:rPr>
            <a:t>Otros estímulos pueden influenciar la diferenciación.</a:t>
          </a:r>
        </a:p>
      </dsp:txBody>
      <dsp:txXfrm rot="5400000">
        <a:off x="3638072" y="970006"/>
        <a:ext cx="1691324" cy="2910019"/>
      </dsp:txXfrm>
    </dsp:sp>
    <dsp:sp modelId="{D84FCAFE-CF2E-485A-BB0C-218D28FF92F5}">
      <dsp:nvSpPr>
        <dsp:cNvPr id="0" name=""/>
        <dsp:cNvSpPr/>
      </dsp:nvSpPr>
      <dsp:spPr>
        <a:xfrm rot="16200000">
          <a:off x="3876893" y="1579353"/>
          <a:ext cx="4850031" cy="1691324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latin typeface="Montserrat" panose="00000500000000000000" pitchFamily="50" charset="0"/>
            </a:rPr>
            <a:t>Cada subconjunto de células efectoras diferenciadas produce citocinas que promueven su propio desarrollo y pueden suprimir el desarrollo de los otros subconjuntos.</a:t>
          </a:r>
          <a:endParaRPr lang="es-CO" sz="1400" kern="1200" dirty="0">
            <a:latin typeface="Montserrat" panose="00000500000000000000" pitchFamily="50" charset="0"/>
          </a:endParaRPr>
        </a:p>
      </dsp:txBody>
      <dsp:txXfrm rot="5400000">
        <a:off x="5456246" y="970006"/>
        <a:ext cx="1691324" cy="29100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A86A82-1727-4069-93F8-04B806060614}">
      <dsp:nvSpPr>
        <dsp:cNvPr id="0" name=""/>
        <dsp:cNvSpPr/>
      </dsp:nvSpPr>
      <dsp:spPr>
        <a:xfrm>
          <a:off x="0" y="45627"/>
          <a:ext cx="6761922" cy="7113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Barreras físicas y químicas (epitelios y sustancias antimicrobianas).</a:t>
          </a:r>
        </a:p>
      </dsp:txBody>
      <dsp:txXfrm>
        <a:off x="34726" y="80353"/>
        <a:ext cx="6692470" cy="641907"/>
      </dsp:txXfrm>
    </dsp:sp>
    <dsp:sp modelId="{435D4490-6394-409F-9C43-E01A32279ED4}">
      <dsp:nvSpPr>
        <dsp:cNvPr id="0" name=""/>
        <dsp:cNvSpPr/>
      </dsp:nvSpPr>
      <dsp:spPr>
        <a:xfrm>
          <a:off x="0" y="811902"/>
          <a:ext cx="6761922" cy="7113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Células fagocíticas (PMN, M</a:t>
          </a:r>
          <a:r>
            <a:rPr lang="es-CO" sz="1600" b="0" i="0" kern="1200" dirty="0">
              <a:latin typeface="Montserrat" panose="00000500000000000000" pitchFamily="50" charset="0"/>
            </a:rPr>
            <a:t>Ø), Linfocitos citolíticos naturales (NK).</a:t>
          </a:r>
          <a:endParaRPr lang="es-CO" sz="1600" kern="1200" dirty="0">
            <a:latin typeface="Montserrat" panose="00000500000000000000" pitchFamily="50" charset="0"/>
          </a:endParaRPr>
        </a:p>
      </dsp:txBody>
      <dsp:txXfrm>
        <a:off x="34726" y="846628"/>
        <a:ext cx="6692470" cy="641907"/>
      </dsp:txXfrm>
    </dsp:sp>
    <dsp:sp modelId="{3D9EC37D-A81E-4DBA-A636-A1D50DFCF817}">
      <dsp:nvSpPr>
        <dsp:cNvPr id="0" name=""/>
        <dsp:cNvSpPr/>
      </dsp:nvSpPr>
      <dsp:spPr>
        <a:xfrm>
          <a:off x="0" y="1569342"/>
          <a:ext cx="6761922" cy="7113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Proteínas sanguíneas (sistema del complemento y mediadores de inflamación).</a:t>
          </a:r>
        </a:p>
      </dsp:txBody>
      <dsp:txXfrm>
        <a:off x="34726" y="1604068"/>
        <a:ext cx="6692470" cy="641907"/>
      </dsp:txXfrm>
    </dsp:sp>
    <dsp:sp modelId="{706C6EC9-FEE3-475D-813E-47768EE6085A}">
      <dsp:nvSpPr>
        <dsp:cNvPr id="0" name=""/>
        <dsp:cNvSpPr/>
      </dsp:nvSpPr>
      <dsp:spPr>
        <a:xfrm>
          <a:off x="0" y="2326782"/>
          <a:ext cx="6761922" cy="7113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Citoquinas.</a:t>
          </a:r>
        </a:p>
      </dsp:txBody>
      <dsp:txXfrm>
        <a:off x="34726" y="2361508"/>
        <a:ext cx="6692470" cy="64190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4DF06C-9B93-469A-A311-777500947218}">
      <dsp:nvSpPr>
        <dsp:cNvPr id="0" name=""/>
        <dsp:cNvSpPr/>
      </dsp:nvSpPr>
      <dsp:spPr>
        <a:xfrm>
          <a:off x="0" y="1046"/>
          <a:ext cx="7636312" cy="6608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latin typeface="Montserrat" panose="00000500000000000000" pitchFamily="50" charset="0"/>
            </a:rPr>
            <a:t>El subconjunto Th1 productor de IFN-γ es inducido por microorganismos que son ingeridos y han evolucionado para sobrevivir y replicarse dentro de los fagocitos.</a:t>
          </a:r>
          <a:endParaRPr lang="es-CO" sz="1400" kern="1200" dirty="0">
            <a:latin typeface="Montserrat" panose="00000500000000000000" pitchFamily="50" charset="0"/>
          </a:endParaRPr>
        </a:p>
      </dsp:txBody>
      <dsp:txXfrm>
        <a:off x="32259" y="33305"/>
        <a:ext cx="7571794" cy="596306"/>
      </dsp:txXfrm>
    </dsp:sp>
    <dsp:sp modelId="{7AEC54B5-4199-4BF5-9095-9078DA195921}">
      <dsp:nvSpPr>
        <dsp:cNvPr id="0" name=""/>
        <dsp:cNvSpPr/>
      </dsp:nvSpPr>
      <dsp:spPr>
        <a:xfrm>
          <a:off x="0" y="672782"/>
          <a:ext cx="7636312" cy="6608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latin typeface="Montserrat" panose="00000500000000000000" pitchFamily="50" charset="0"/>
            </a:rPr>
            <a:t>Principal población de células T efectoras en la defensa del huésped mediada por fagocitos.</a:t>
          </a:r>
          <a:endParaRPr lang="es-CO" sz="1400" kern="1200" dirty="0">
            <a:latin typeface="Montserrat" panose="00000500000000000000" pitchFamily="50" charset="0"/>
          </a:endParaRPr>
        </a:p>
      </dsp:txBody>
      <dsp:txXfrm>
        <a:off x="32259" y="705041"/>
        <a:ext cx="7571794" cy="596306"/>
      </dsp:txXfrm>
    </dsp:sp>
    <dsp:sp modelId="{C6587C52-A003-40C6-A2B4-AD9504F1CAF5}">
      <dsp:nvSpPr>
        <dsp:cNvPr id="0" name=""/>
        <dsp:cNvSpPr/>
      </dsp:nvSpPr>
      <dsp:spPr>
        <a:xfrm>
          <a:off x="0" y="1344519"/>
          <a:ext cx="7636312" cy="6608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latin typeface="Montserrat" panose="00000500000000000000" pitchFamily="50" charset="0"/>
            </a:rPr>
            <a:t>La diferenciación de Th1 es impulsada principalmente por las citocinas IL-12 e IFN-γ y ocurre en respuesta a microbios que activan células dendríticas, macrófagos y células NK.</a:t>
          </a:r>
          <a:endParaRPr lang="es-CO" sz="1400" kern="1200" dirty="0">
            <a:latin typeface="Montserrat" panose="00000500000000000000" pitchFamily="50" charset="0"/>
          </a:endParaRPr>
        </a:p>
      </dsp:txBody>
      <dsp:txXfrm>
        <a:off x="32259" y="1376778"/>
        <a:ext cx="7571794" cy="596306"/>
      </dsp:txXfrm>
    </dsp:sp>
    <dsp:sp modelId="{B2731A6E-5EDB-44D7-8FDB-E47F3C99CF43}">
      <dsp:nvSpPr>
        <dsp:cNvPr id="0" name=""/>
        <dsp:cNvSpPr/>
      </dsp:nvSpPr>
      <dsp:spPr>
        <a:xfrm>
          <a:off x="0" y="2016256"/>
          <a:ext cx="7636312" cy="6608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latin typeface="Montserrat" panose="00000500000000000000" pitchFamily="50" charset="0"/>
            </a:rPr>
            <a:t>IFN-γ e IL-12 estimulan la diferenciación Th1 induciendo y activando los factores de transcripción T-bet, STAT1 y STAT4.</a:t>
          </a:r>
          <a:endParaRPr lang="es-CO" sz="1400" kern="1200" dirty="0">
            <a:latin typeface="Montserrat" panose="00000500000000000000" pitchFamily="50" charset="0"/>
          </a:endParaRPr>
        </a:p>
      </dsp:txBody>
      <dsp:txXfrm>
        <a:off x="32259" y="2048515"/>
        <a:ext cx="7571794" cy="596306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8469A3-07AB-48BB-8703-472825604E67}">
      <dsp:nvSpPr>
        <dsp:cNvPr id="0" name=""/>
        <dsp:cNvSpPr/>
      </dsp:nvSpPr>
      <dsp:spPr>
        <a:xfrm>
          <a:off x="4116044" y="3117"/>
          <a:ext cx="2219670" cy="10039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>
              <a:latin typeface="Montserrat" panose="00000500000000000000" pitchFamily="50" charset="0"/>
            </a:rPr>
            <a:t>Activa los macrófagos para ingerir y destruir microorganismos.</a:t>
          </a:r>
          <a:endParaRPr lang="es-CO" sz="1100" kern="1200" dirty="0">
            <a:latin typeface="Montserrat" panose="00000500000000000000" pitchFamily="50" charset="0"/>
          </a:endParaRPr>
        </a:p>
      </dsp:txBody>
      <dsp:txXfrm>
        <a:off x="4116044" y="3117"/>
        <a:ext cx="2219670" cy="1003921"/>
      </dsp:txXfrm>
    </dsp:sp>
    <dsp:sp modelId="{E63A505C-AAAF-4301-9898-300A9EED7E53}">
      <dsp:nvSpPr>
        <dsp:cNvPr id="0" name=""/>
        <dsp:cNvSpPr/>
      </dsp:nvSpPr>
      <dsp:spPr>
        <a:xfrm>
          <a:off x="3022773" y="3117"/>
          <a:ext cx="993882" cy="1003921"/>
        </a:xfrm>
        <a:prstGeom prst="rect">
          <a:avLst/>
        </a:prstGeom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0A896B-4C99-49B5-8DF1-9E701FA3721C}">
      <dsp:nvSpPr>
        <dsp:cNvPr id="0" name=""/>
        <dsp:cNvSpPr/>
      </dsp:nvSpPr>
      <dsp:spPr>
        <a:xfrm>
          <a:off x="3022773" y="1172685"/>
          <a:ext cx="2219670" cy="10039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>
              <a:latin typeface="Montserrat" panose="00000500000000000000" pitchFamily="50" charset="0"/>
            </a:rPr>
            <a:t>IFN-γ es la principal citoquina activadora de macrófagos.</a:t>
          </a:r>
          <a:endParaRPr lang="es-CO" sz="1100" kern="1200" dirty="0">
            <a:latin typeface="Montserrat" panose="00000500000000000000" pitchFamily="50" charset="0"/>
          </a:endParaRPr>
        </a:p>
      </dsp:txBody>
      <dsp:txXfrm>
        <a:off x="3022773" y="1172685"/>
        <a:ext cx="2219670" cy="1003921"/>
      </dsp:txXfrm>
    </dsp:sp>
    <dsp:sp modelId="{FAC43E15-2ED4-4D2E-86DA-7BCCDF6F8DFB}">
      <dsp:nvSpPr>
        <dsp:cNvPr id="0" name=""/>
        <dsp:cNvSpPr/>
      </dsp:nvSpPr>
      <dsp:spPr>
        <a:xfrm>
          <a:off x="5341832" y="1172685"/>
          <a:ext cx="993882" cy="1003921"/>
        </a:xfrm>
        <a:prstGeom prst="rect">
          <a:avLst/>
        </a:prstGeom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5C8CFE-19CA-4BCC-B247-B1F4C8932DCB}">
      <dsp:nvSpPr>
        <dsp:cNvPr id="0" name=""/>
        <dsp:cNvSpPr/>
      </dsp:nvSpPr>
      <dsp:spPr>
        <a:xfrm>
          <a:off x="4116044" y="2342254"/>
          <a:ext cx="2219670" cy="10039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>
              <a:latin typeface="Montserrat" panose="00000500000000000000" pitchFamily="50" charset="0"/>
            </a:rPr>
            <a:t>IFN-γ activa macrófagos para destruir microorganismo fagocitados (activación clásica del macrófago).</a:t>
          </a:r>
          <a:endParaRPr lang="es-CO" sz="1100" kern="1200" dirty="0">
            <a:latin typeface="Montserrat" panose="00000500000000000000" pitchFamily="50" charset="0"/>
          </a:endParaRPr>
        </a:p>
      </dsp:txBody>
      <dsp:txXfrm>
        <a:off x="4116044" y="2342254"/>
        <a:ext cx="2219670" cy="1003921"/>
      </dsp:txXfrm>
    </dsp:sp>
    <dsp:sp modelId="{A4FEE5B0-9812-4E05-956C-71DF5C0A531C}">
      <dsp:nvSpPr>
        <dsp:cNvPr id="0" name=""/>
        <dsp:cNvSpPr/>
      </dsp:nvSpPr>
      <dsp:spPr>
        <a:xfrm>
          <a:off x="3022773" y="2342254"/>
          <a:ext cx="993882" cy="1003921"/>
        </a:xfrm>
        <a:prstGeom prst="rect">
          <a:avLst/>
        </a:prstGeom>
        <a:blipFill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C97D0A-69E2-43A2-8C6C-890E1C6C0307}">
      <dsp:nvSpPr>
        <dsp:cNvPr id="0" name=""/>
        <dsp:cNvSpPr/>
      </dsp:nvSpPr>
      <dsp:spPr>
        <a:xfrm>
          <a:off x="3022773" y="3511823"/>
          <a:ext cx="2219670" cy="10039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>
              <a:latin typeface="Montserrat" panose="00000500000000000000" pitchFamily="50" charset="0"/>
            </a:rPr>
            <a:t>El IFN-γ promueve la diferenciación de las células T CD4  al subconjunto Th1 e inhibe el desarrollo de Th2y células Th17.</a:t>
          </a:r>
          <a:endParaRPr lang="es-CO" sz="1100" kern="1200" dirty="0">
            <a:latin typeface="Montserrat" panose="00000500000000000000" pitchFamily="50" charset="0"/>
          </a:endParaRPr>
        </a:p>
      </dsp:txBody>
      <dsp:txXfrm>
        <a:off x="3022773" y="3511823"/>
        <a:ext cx="2219670" cy="1003921"/>
      </dsp:txXfrm>
    </dsp:sp>
    <dsp:sp modelId="{EB21803A-74CA-40A7-BCC8-CD03F8ED3C96}">
      <dsp:nvSpPr>
        <dsp:cNvPr id="0" name=""/>
        <dsp:cNvSpPr/>
      </dsp:nvSpPr>
      <dsp:spPr>
        <a:xfrm>
          <a:off x="5341832" y="3511823"/>
          <a:ext cx="993882" cy="1003921"/>
        </a:xfrm>
        <a:prstGeom prst="rect">
          <a:avLst/>
        </a:prstGeom>
        <a:blipFill rotWithShape="1"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1EE095-FB60-4EC5-AC64-323A0C893239}">
      <dsp:nvSpPr>
        <dsp:cNvPr id="0" name=""/>
        <dsp:cNvSpPr/>
      </dsp:nvSpPr>
      <dsp:spPr>
        <a:xfrm>
          <a:off x="4116044" y="4681392"/>
          <a:ext cx="2219670" cy="10039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>
              <a:latin typeface="Montserrat" panose="00000500000000000000" pitchFamily="50" charset="0"/>
            </a:rPr>
            <a:t>IFN-γ estimula la expresión de varias proteínas diferentes que contribuyen a una mejor presentación de antígenos y activación de células T.</a:t>
          </a:r>
          <a:endParaRPr lang="es-CO" sz="1100" kern="1200" dirty="0">
            <a:latin typeface="Montserrat" panose="00000500000000000000" pitchFamily="50" charset="0"/>
          </a:endParaRPr>
        </a:p>
      </dsp:txBody>
      <dsp:txXfrm>
        <a:off x="4116044" y="4681392"/>
        <a:ext cx="2219670" cy="1003921"/>
      </dsp:txXfrm>
    </dsp:sp>
    <dsp:sp modelId="{8419B0A5-F7F6-4FC8-9898-072BF0CDC3F5}">
      <dsp:nvSpPr>
        <dsp:cNvPr id="0" name=""/>
        <dsp:cNvSpPr/>
      </dsp:nvSpPr>
      <dsp:spPr>
        <a:xfrm>
          <a:off x="3022773" y="4681392"/>
          <a:ext cx="993882" cy="1003921"/>
        </a:xfrm>
        <a:prstGeom prst="rect">
          <a:avLst/>
        </a:prstGeom>
        <a:blipFill rotWithShape="1"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D1059B-1460-435B-BFCD-9497EDE7E1BD}">
      <dsp:nvSpPr>
        <dsp:cNvPr id="0" name=""/>
        <dsp:cNvSpPr/>
      </dsp:nvSpPr>
      <dsp:spPr>
        <a:xfrm>
          <a:off x="3022773" y="5850961"/>
          <a:ext cx="2219670" cy="10039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>
              <a:latin typeface="Montserrat" panose="00000500000000000000" pitchFamily="50" charset="0"/>
            </a:rPr>
            <a:t>El IFN-γ actúa sobre células B promueve cambio  de subclases de IgG, (en ratones) e inhibe el cambio a isotipos dependientes de IL-4, como como IgE.</a:t>
          </a:r>
          <a:endParaRPr lang="es-CO" sz="1100" kern="1200" dirty="0">
            <a:latin typeface="Montserrat" panose="00000500000000000000" pitchFamily="50" charset="0"/>
          </a:endParaRPr>
        </a:p>
      </dsp:txBody>
      <dsp:txXfrm>
        <a:off x="3022773" y="5850961"/>
        <a:ext cx="2219670" cy="1003921"/>
      </dsp:txXfrm>
    </dsp:sp>
    <dsp:sp modelId="{6DB2E0E2-B01E-410C-8BF6-77EC666FDC52}">
      <dsp:nvSpPr>
        <dsp:cNvPr id="0" name=""/>
        <dsp:cNvSpPr/>
      </dsp:nvSpPr>
      <dsp:spPr>
        <a:xfrm>
          <a:off x="5341832" y="5850961"/>
          <a:ext cx="993882" cy="1003921"/>
        </a:xfrm>
        <a:prstGeom prst="rect">
          <a:avLst/>
        </a:prstGeom>
        <a:blipFill rotWithShape="1"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D856E5-297A-47CC-85BB-0A121C97673F}">
      <dsp:nvSpPr>
        <dsp:cNvPr id="0" name=""/>
        <dsp:cNvSpPr/>
      </dsp:nvSpPr>
      <dsp:spPr>
        <a:xfrm>
          <a:off x="0" y="72"/>
          <a:ext cx="6996384" cy="10482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</a:rPr>
            <a:t>Favorece reacciones inmunitarias mediadas por IgE y eosinófilos/mastocitos que son protectores frente a infecciones por helmintos.</a:t>
          </a:r>
        </a:p>
      </dsp:txBody>
      <dsp:txXfrm>
        <a:off x="51171" y="51243"/>
        <a:ext cx="6894042" cy="945904"/>
      </dsp:txXfrm>
    </dsp:sp>
    <dsp:sp modelId="{623E031F-6865-4C4B-BD4D-ED968C4ED778}">
      <dsp:nvSpPr>
        <dsp:cNvPr id="0" name=""/>
        <dsp:cNvSpPr/>
      </dsp:nvSpPr>
      <dsp:spPr>
        <a:xfrm>
          <a:off x="0" y="1062044"/>
          <a:ext cx="6996384" cy="10482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Montserrat" panose="00000500000000000000" pitchFamily="50" charset="0"/>
            </a:rPr>
            <a:t>La diferenciación en respuesta a helmintos y alérgenos, reforzada por la citocina IL-4.</a:t>
          </a:r>
          <a:endParaRPr lang="es-CO" sz="1800" kern="1200" dirty="0">
            <a:latin typeface="Montserrat" panose="00000500000000000000" pitchFamily="50" charset="0"/>
          </a:endParaRPr>
        </a:p>
      </dsp:txBody>
      <dsp:txXfrm>
        <a:off x="51171" y="1113215"/>
        <a:ext cx="6894042" cy="945904"/>
      </dsp:txXfrm>
    </dsp:sp>
    <dsp:sp modelId="{4D0F6669-A5E5-4721-A7E2-8C344D03C9D2}">
      <dsp:nvSpPr>
        <dsp:cNvPr id="0" name=""/>
        <dsp:cNvSpPr/>
      </dsp:nvSpPr>
      <dsp:spPr>
        <a:xfrm>
          <a:off x="0" y="2124016"/>
          <a:ext cx="6996384" cy="10482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Montserrat" panose="00000500000000000000" pitchFamily="50" charset="0"/>
            </a:rPr>
            <a:t>IL-4 estimula el desarrollo de Th2 activando STAT6, que junto a TCR, induce la expresión de GATA-3.</a:t>
          </a:r>
          <a:endParaRPr lang="es-CO" sz="1800" kern="1200" dirty="0">
            <a:latin typeface="Montserrat" panose="00000500000000000000" pitchFamily="50" charset="0"/>
          </a:endParaRPr>
        </a:p>
      </dsp:txBody>
      <dsp:txXfrm>
        <a:off x="51171" y="2175187"/>
        <a:ext cx="6894042" cy="945904"/>
      </dsp:txXfrm>
    </dsp:sp>
    <dsp:sp modelId="{F0FFCAD4-2660-4E60-8FC2-F17CD7D55EF1}">
      <dsp:nvSpPr>
        <dsp:cNvPr id="0" name=""/>
        <dsp:cNvSpPr/>
      </dsp:nvSpPr>
      <dsp:spPr>
        <a:xfrm>
          <a:off x="0" y="3185987"/>
          <a:ext cx="6996384" cy="10482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Montserrat" panose="00000500000000000000" pitchFamily="50" charset="0"/>
            </a:rPr>
            <a:t>Th2 citoquinas: IL-4, IL-5 e IL-13.</a:t>
          </a:r>
          <a:endParaRPr lang="es-CO" sz="1800" kern="1200" dirty="0">
            <a:latin typeface="Montserrat" panose="00000500000000000000" pitchFamily="50" charset="0"/>
          </a:endParaRPr>
        </a:p>
      </dsp:txBody>
      <dsp:txXfrm>
        <a:off x="51171" y="3237158"/>
        <a:ext cx="6894042" cy="945904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D6225B-2BC1-4C3F-896D-AAA50AC6D9EC}">
      <dsp:nvSpPr>
        <dsp:cNvPr id="0" name=""/>
        <dsp:cNvSpPr/>
      </dsp:nvSpPr>
      <dsp:spPr>
        <a:xfrm>
          <a:off x="2756308" y="1496003"/>
          <a:ext cx="1740826" cy="17410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85939B3-63D0-47F5-9693-1B33022B1443}">
      <dsp:nvSpPr>
        <dsp:cNvPr id="0" name=""/>
        <dsp:cNvSpPr/>
      </dsp:nvSpPr>
      <dsp:spPr>
        <a:xfrm>
          <a:off x="2629373" y="137116"/>
          <a:ext cx="1994696" cy="106746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152B48"/>
              </a:solidFill>
              <a:latin typeface="Montserrat" panose="00000500000000000000" pitchFamily="50" charset="0"/>
            </a:rPr>
            <a:t>Estimulan reacciones mediadas por IgE en eosinófilos y mastocitos, erradicación de helmintos y promover reparación tisular.</a:t>
          </a:r>
        </a:p>
      </dsp:txBody>
      <dsp:txXfrm>
        <a:off x="2629373" y="137116"/>
        <a:ext cx="1994696" cy="1067467"/>
      </dsp:txXfrm>
    </dsp:sp>
    <dsp:sp modelId="{07F34109-4870-4F77-A8B6-E014A4784CDE}">
      <dsp:nvSpPr>
        <dsp:cNvPr id="0" name=""/>
        <dsp:cNvSpPr/>
      </dsp:nvSpPr>
      <dsp:spPr>
        <a:xfrm>
          <a:off x="3266950" y="1741520"/>
          <a:ext cx="1740826" cy="17410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DF211A7-4D7A-4D86-A8FA-6F4BF2413BFC}">
      <dsp:nvSpPr>
        <dsp:cNvPr id="0" name=""/>
        <dsp:cNvSpPr/>
      </dsp:nvSpPr>
      <dsp:spPr>
        <a:xfrm>
          <a:off x="5191474" y="908042"/>
          <a:ext cx="1885895" cy="117421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b="1" kern="1200" dirty="0">
              <a:solidFill>
                <a:srgbClr val="152B48"/>
              </a:solidFill>
              <a:latin typeface="Montserrat" panose="00000500000000000000" pitchFamily="50" charset="0"/>
            </a:rPr>
            <a:t>IL-4</a:t>
          </a:r>
          <a:r>
            <a:rPr lang="es-MX" sz="1100" kern="1200" dirty="0">
              <a:solidFill>
                <a:srgbClr val="152B48"/>
              </a:solidFill>
              <a:latin typeface="Montserrat" panose="00000500000000000000" pitchFamily="50" charset="0"/>
            </a:rPr>
            <a:t> es la citocina distintiva del subconjunto Th2 y citoquina inductora y efectora.</a:t>
          </a:r>
          <a:endParaRPr lang="es-CO" sz="1100" kern="1200" dirty="0">
            <a:solidFill>
              <a:srgbClr val="152B48"/>
            </a:solidFill>
            <a:latin typeface="Montserrat" panose="00000500000000000000" pitchFamily="50" charset="0"/>
          </a:endParaRPr>
        </a:p>
      </dsp:txBody>
      <dsp:txXfrm>
        <a:off x="5191474" y="908042"/>
        <a:ext cx="1885895" cy="1174214"/>
      </dsp:txXfrm>
    </dsp:sp>
    <dsp:sp modelId="{3B0A633F-4C4D-4957-BC48-13B71991C47C}">
      <dsp:nvSpPr>
        <dsp:cNvPr id="0" name=""/>
        <dsp:cNvSpPr/>
      </dsp:nvSpPr>
      <dsp:spPr>
        <a:xfrm>
          <a:off x="3392435" y="2293935"/>
          <a:ext cx="1740826" cy="17410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495C17E-6C9A-401F-B897-F402FB4493C9}">
      <dsp:nvSpPr>
        <dsp:cNvPr id="0" name=""/>
        <dsp:cNvSpPr/>
      </dsp:nvSpPr>
      <dsp:spPr>
        <a:xfrm>
          <a:off x="5321155" y="2201364"/>
          <a:ext cx="1849627" cy="125427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>
              <a:solidFill>
                <a:srgbClr val="152B48"/>
              </a:solidFill>
              <a:latin typeface="Montserrat" panose="00000500000000000000" pitchFamily="50" charset="0"/>
            </a:rPr>
            <a:t>Estimula el cambio de la clase de cadena pesada de Ig de las células B al isotipo IgE</a:t>
          </a:r>
          <a:endParaRPr lang="es-CO" sz="1100" kern="1200" dirty="0">
            <a:solidFill>
              <a:srgbClr val="152B48"/>
            </a:solidFill>
            <a:latin typeface="Montserrat" panose="00000500000000000000" pitchFamily="50" charset="0"/>
          </a:endParaRPr>
        </a:p>
      </dsp:txBody>
      <dsp:txXfrm>
        <a:off x="5321155" y="2201364"/>
        <a:ext cx="1849627" cy="1254274"/>
      </dsp:txXfrm>
    </dsp:sp>
    <dsp:sp modelId="{5CCE8BC1-E292-4785-BD7D-4550BD0CA33E}">
      <dsp:nvSpPr>
        <dsp:cNvPr id="0" name=""/>
        <dsp:cNvSpPr/>
      </dsp:nvSpPr>
      <dsp:spPr>
        <a:xfrm>
          <a:off x="3039192" y="2736934"/>
          <a:ext cx="1740826" cy="17410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9DE78F6-6438-4F71-89E2-CCC1F6AE5576}">
      <dsp:nvSpPr>
        <dsp:cNvPr id="0" name=""/>
        <dsp:cNvSpPr/>
      </dsp:nvSpPr>
      <dsp:spPr>
        <a:xfrm>
          <a:off x="5236220" y="3520984"/>
          <a:ext cx="1994696" cy="114752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>
              <a:solidFill>
                <a:srgbClr val="152B48"/>
              </a:solidFill>
              <a:latin typeface="Montserrat" panose="00000500000000000000" pitchFamily="50" charset="0"/>
            </a:rPr>
            <a:t>Estimula el desarrollo de células efectoras Th2 y factor de crecimiento para células Th2 diferenciadas.</a:t>
          </a:r>
          <a:endParaRPr lang="es-CO" sz="1100" kern="1200" dirty="0">
            <a:solidFill>
              <a:srgbClr val="152B48"/>
            </a:solidFill>
            <a:latin typeface="Montserrat" panose="00000500000000000000" pitchFamily="50" charset="0"/>
          </a:endParaRPr>
        </a:p>
      </dsp:txBody>
      <dsp:txXfrm>
        <a:off x="5236220" y="3520984"/>
        <a:ext cx="1994696" cy="1147527"/>
      </dsp:txXfrm>
    </dsp:sp>
    <dsp:sp modelId="{D699736D-3AEE-403C-A129-D79C85F99F7F}">
      <dsp:nvSpPr>
        <dsp:cNvPr id="0" name=""/>
        <dsp:cNvSpPr/>
      </dsp:nvSpPr>
      <dsp:spPr>
        <a:xfrm>
          <a:off x="2473424" y="2736934"/>
          <a:ext cx="1740826" cy="17410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DDC988A-FB2D-4B32-B746-5AE59A14D1FE}">
      <dsp:nvSpPr>
        <dsp:cNvPr id="0" name=""/>
        <dsp:cNvSpPr/>
      </dsp:nvSpPr>
      <dsp:spPr>
        <a:xfrm>
          <a:off x="156848" y="3376567"/>
          <a:ext cx="1994696" cy="114752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>
              <a:solidFill>
                <a:srgbClr val="152B48"/>
              </a:solidFill>
              <a:latin typeface="Montserrat" panose="00000500000000000000" pitchFamily="50" charset="0"/>
            </a:rPr>
            <a:t>IL-4 e  IL-13, forma de activación de macrófagos que diferente a IFN-γ.</a:t>
          </a:r>
          <a:endParaRPr lang="es-CO" sz="1100" kern="1200" dirty="0">
            <a:solidFill>
              <a:srgbClr val="152B48"/>
            </a:solidFill>
            <a:latin typeface="Montserrat" panose="00000500000000000000" pitchFamily="50" charset="0"/>
          </a:endParaRPr>
        </a:p>
      </dsp:txBody>
      <dsp:txXfrm>
        <a:off x="156848" y="3376567"/>
        <a:ext cx="1994696" cy="1147527"/>
      </dsp:txXfrm>
    </dsp:sp>
    <dsp:sp modelId="{BFD917B4-9070-4C0A-BA11-4FB82A09E4FC}">
      <dsp:nvSpPr>
        <dsp:cNvPr id="0" name=""/>
        <dsp:cNvSpPr/>
      </dsp:nvSpPr>
      <dsp:spPr>
        <a:xfrm>
          <a:off x="2120181" y="2293935"/>
          <a:ext cx="1740826" cy="17410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372C70C-5F7D-4819-AE1D-24F2E7BAA1AE}">
      <dsp:nvSpPr>
        <dsp:cNvPr id="0" name=""/>
        <dsp:cNvSpPr/>
      </dsp:nvSpPr>
      <dsp:spPr>
        <a:xfrm>
          <a:off x="103320" y="1784242"/>
          <a:ext cx="1849627" cy="125427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>
              <a:solidFill>
                <a:srgbClr val="152B48"/>
              </a:solidFill>
              <a:latin typeface="Montserrat" panose="00000500000000000000" pitchFamily="50" charset="0"/>
            </a:rPr>
            <a:t>IL-4 e IL-13 estimulan la peristalsis TGI. IL-13 aumenta la secreción de moco de las células epiteliales de las vías respiratorias y del intestino.</a:t>
          </a:r>
          <a:endParaRPr lang="es-CO" sz="1100" kern="1200" dirty="0">
            <a:solidFill>
              <a:srgbClr val="152B48"/>
            </a:solidFill>
            <a:latin typeface="Montserrat" panose="00000500000000000000" pitchFamily="50" charset="0"/>
          </a:endParaRPr>
        </a:p>
      </dsp:txBody>
      <dsp:txXfrm>
        <a:off x="103320" y="1784242"/>
        <a:ext cx="1849627" cy="1254274"/>
      </dsp:txXfrm>
    </dsp:sp>
    <dsp:sp modelId="{991EF7E2-A245-4147-B09D-84AB572CD6EE}">
      <dsp:nvSpPr>
        <dsp:cNvPr id="0" name=""/>
        <dsp:cNvSpPr/>
      </dsp:nvSpPr>
      <dsp:spPr>
        <a:xfrm>
          <a:off x="2245665" y="1741520"/>
          <a:ext cx="1740826" cy="17410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E452BF2-F886-47AA-ABF3-9BF0CEC869EB}">
      <dsp:nvSpPr>
        <dsp:cNvPr id="0" name=""/>
        <dsp:cNvSpPr/>
      </dsp:nvSpPr>
      <dsp:spPr>
        <a:xfrm>
          <a:off x="506708" y="748244"/>
          <a:ext cx="1885895" cy="117421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>
              <a:solidFill>
                <a:srgbClr val="152B48"/>
              </a:solidFill>
              <a:latin typeface="Montserrat" panose="00000500000000000000" pitchFamily="50" charset="0"/>
            </a:rPr>
            <a:t>IL-4 e IL-13 estimulan reclutamiento de leucocitos.</a:t>
          </a:r>
          <a:endParaRPr lang="es-CO" sz="1100" kern="1200" dirty="0">
            <a:solidFill>
              <a:srgbClr val="152B48"/>
            </a:solidFill>
            <a:latin typeface="Montserrat" panose="00000500000000000000" pitchFamily="50" charset="0"/>
          </a:endParaRPr>
        </a:p>
      </dsp:txBody>
      <dsp:txXfrm>
        <a:off x="506708" y="748244"/>
        <a:ext cx="1885895" cy="1174214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83A8-5A4B-4A93-812B-DE3E8B7F60D2}">
      <dsp:nvSpPr>
        <dsp:cNvPr id="0" name=""/>
        <dsp:cNvSpPr/>
      </dsp:nvSpPr>
      <dsp:spPr>
        <a:xfrm>
          <a:off x="0" y="547"/>
          <a:ext cx="72727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0BE764-A09C-4CD6-A7D3-AB48276FA80C}">
      <dsp:nvSpPr>
        <dsp:cNvPr id="0" name=""/>
        <dsp:cNvSpPr/>
      </dsp:nvSpPr>
      <dsp:spPr>
        <a:xfrm>
          <a:off x="0" y="547"/>
          <a:ext cx="7272744" cy="897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>
              <a:solidFill>
                <a:srgbClr val="152B48"/>
              </a:solidFill>
              <a:latin typeface="Montserrat" panose="00000500000000000000" pitchFamily="50" charset="0"/>
            </a:rPr>
            <a:t>Involucrado principalmente en el </a:t>
          </a:r>
          <a:r>
            <a:rPr lang="es-MX" sz="1700" b="1" kern="1200" dirty="0">
              <a:solidFill>
                <a:srgbClr val="152B48"/>
              </a:solidFill>
              <a:latin typeface="Montserrat" panose="00000500000000000000" pitchFamily="50" charset="0"/>
            </a:rPr>
            <a:t>reclutamiento de neutrófilos </a:t>
          </a:r>
          <a:r>
            <a:rPr lang="es-MX" sz="1700" kern="1200" dirty="0">
              <a:solidFill>
                <a:srgbClr val="152B48"/>
              </a:solidFill>
              <a:latin typeface="Montserrat" panose="00000500000000000000" pitchFamily="50" charset="0"/>
            </a:rPr>
            <a:t>y, en menor grado, monocitos a sitios de infección e inflamación.</a:t>
          </a:r>
          <a:endParaRPr lang="es-CO" sz="1700" kern="1200" dirty="0">
            <a:solidFill>
              <a:srgbClr val="152B48"/>
            </a:solidFill>
            <a:latin typeface="Montserrat" panose="00000500000000000000" pitchFamily="50" charset="0"/>
          </a:endParaRPr>
        </a:p>
      </dsp:txBody>
      <dsp:txXfrm>
        <a:off x="0" y="547"/>
        <a:ext cx="7272744" cy="897035"/>
      </dsp:txXfrm>
    </dsp:sp>
    <dsp:sp modelId="{2870F8DB-41C9-4CE3-B605-DA83508B76E0}">
      <dsp:nvSpPr>
        <dsp:cNvPr id="0" name=""/>
        <dsp:cNvSpPr/>
      </dsp:nvSpPr>
      <dsp:spPr>
        <a:xfrm>
          <a:off x="0" y="897583"/>
          <a:ext cx="72727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5AC791-F829-4D6E-BB29-25A66EE43092}">
      <dsp:nvSpPr>
        <dsp:cNvPr id="0" name=""/>
        <dsp:cNvSpPr/>
      </dsp:nvSpPr>
      <dsp:spPr>
        <a:xfrm>
          <a:off x="0" y="897583"/>
          <a:ext cx="7272744" cy="897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>
              <a:solidFill>
                <a:srgbClr val="152B48"/>
              </a:solidFill>
              <a:latin typeface="Montserrat" panose="00000500000000000000" pitchFamily="50" charset="0"/>
            </a:rPr>
            <a:t>Estimulado por citocinas proinflamatorias producidas en respuesta a bacterias y hongos.</a:t>
          </a:r>
          <a:endParaRPr lang="es-CO" sz="1700" kern="1200" dirty="0">
            <a:solidFill>
              <a:srgbClr val="152B48"/>
            </a:solidFill>
            <a:latin typeface="Montserrat" panose="00000500000000000000" pitchFamily="50" charset="0"/>
          </a:endParaRPr>
        </a:p>
      </dsp:txBody>
      <dsp:txXfrm>
        <a:off x="0" y="897583"/>
        <a:ext cx="7272744" cy="897035"/>
      </dsp:txXfrm>
    </dsp:sp>
    <dsp:sp modelId="{76EF9CF9-6A69-4A7F-8B0A-163D001CF3A7}">
      <dsp:nvSpPr>
        <dsp:cNvPr id="0" name=""/>
        <dsp:cNvSpPr/>
      </dsp:nvSpPr>
      <dsp:spPr>
        <a:xfrm>
          <a:off x="0" y="1794619"/>
          <a:ext cx="72727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D3B663-D586-4262-A2BA-A8BB1DB47889}">
      <dsp:nvSpPr>
        <dsp:cNvPr id="0" name=""/>
        <dsp:cNvSpPr/>
      </dsp:nvSpPr>
      <dsp:spPr>
        <a:xfrm>
          <a:off x="0" y="1794619"/>
          <a:ext cx="7272744" cy="897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>
              <a:solidFill>
                <a:srgbClr val="152B48"/>
              </a:solidFill>
              <a:latin typeface="Montserrat" panose="00000500000000000000" pitchFamily="50" charset="0"/>
            </a:rPr>
            <a:t>Estimula la producción de sustancias antimicrobianas.</a:t>
          </a:r>
          <a:endParaRPr lang="es-CO" sz="1700" kern="1200" dirty="0">
            <a:solidFill>
              <a:srgbClr val="152B48"/>
            </a:solidFill>
            <a:latin typeface="Montserrat" panose="00000500000000000000" pitchFamily="50" charset="0"/>
          </a:endParaRPr>
        </a:p>
      </dsp:txBody>
      <dsp:txXfrm>
        <a:off x="0" y="1794619"/>
        <a:ext cx="7272744" cy="897035"/>
      </dsp:txXfrm>
    </dsp:sp>
    <dsp:sp modelId="{7FDAF842-620F-451C-844E-4D5F5BD990EF}">
      <dsp:nvSpPr>
        <dsp:cNvPr id="0" name=""/>
        <dsp:cNvSpPr/>
      </dsp:nvSpPr>
      <dsp:spPr>
        <a:xfrm>
          <a:off x="0" y="2691655"/>
          <a:ext cx="72727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DD9495-1817-4247-8286-BB0A7D61BF87}">
      <dsp:nvSpPr>
        <dsp:cNvPr id="0" name=""/>
        <dsp:cNvSpPr/>
      </dsp:nvSpPr>
      <dsp:spPr>
        <a:xfrm>
          <a:off x="0" y="2691655"/>
          <a:ext cx="7272744" cy="897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>
              <a:solidFill>
                <a:srgbClr val="152B48"/>
              </a:solidFill>
              <a:latin typeface="Montserrat" panose="00000500000000000000" pitchFamily="50" charset="0"/>
            </a:rPr>
            <a:t>Destruye bacterias y hongos a través de inflamación neutrofílica.</a:t>
          </a:r>
          <a:endParaRPr lang="es-CO" sz="1700" kern="1200" dirty="0">
            <a:solidFill>
              <a:srgbClr val="152B48"/>
            </a:solidFill>
            <a:latin typeface="Montserrat" panose="00000500000000000000" pitchFamily="50" charset="0"/>
          </a:endParaRPr>
        </a:p>
      </dsp:txBody>
      <dsp:txXfrm>
        <a:off x="0" y="2691655"/>
        <a:ext cx="7272744" cy="897035"/>
      </dsp:txXfrm>
    </dsp:sp>
    <dsp:sp modelId="{AC7A5FC3-E0D0-4D28-A925-BC09DDEE3B50}">
      <dsp:nvSpPr>
        <dsp:cNvPr id="0" name=""/>
        <dsp:cNvSpPr/>
      </dsp:nvSpPr>
      <dsp:spPr>
        <a:xfrm>
          <a:off x="0" y="3588691"/>
          <a:ext cx="72727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FC9A2A-11EF-4AB6-B610-D54BD8BA94CF}">
      <dsp:nvSpPr>
        <dsp:cNvPr id="0" name=""/>
        <dsp:cNvSpPr/>
      </dsp:nvSpPr>
      <dsp:spPr>
        <a:xfrm>
          <a:off x="0" y="3588691"/>
          <a:ext cx="7272744" cy="897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>
              <a:solidFill>
                <a:srgbClr val="152B48"/>
              </a:solidFill>
              <a:latin typeface="Montserrat" panose="00000500000000000000" pitchFamily="50" charset="0"/>
            </a:rPr>
            <a:t>Mantiene integridad de barreras epiteliales.</a:t>
          </a:r>
          <a:endParaRPr lang="es-CO" sz="1700" kern="1200" dirty="0">
            <a:solidFill>
              <a:srgbClr val="152B48"/>
            </a:solidFill>
            <a:latin typeface="Montserrat" panose="00000500000000000000" pitchFamily="50" charset="0"/>
          </a:endParaRPr>
        </a:p>
      </dsp:txBody>
      <dsp:txXfrm>
        <a:off x="0" y="3588691"/>
        <a:ext cx="7272744" cy="897035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3B213-D2E5-406F-949C-58C122460E4A}">
      <dsp:nvSpPr>
        <dsp:cNvPr id="0" name=""/>
        <dsp:cNvSpPr/>
      </dsp:nvSpPr>
      <dsp:spPr>
        <a:xfrm>
          <a:off x="0" y="2617"/>
          <a:ext cx="73517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1BD74F-4B49-44D1-B54C-2A90C0DB135F}">
      <dsp:nvSpPr>
        <dsp:cNvPr id="0" name=""/>
        <dsp:cNvSpPr/>
      </dsp:nvSpPr>
      <dsp:spPr>
        <a:xfrm>
          <a:off x="0" y="2617"/>
          <a:ext cx="1470353" cy="1785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anose="00000500000000000000" pitchFamily="50" charset="0"/>
            </a:rPr>
            <a:t>Linfocitos T </a:t>
          </a:r>
          <a:r>
            <a:rPr lang="el-GR" sz="1800" kern="1200">
              <a:solidFill>
                <a:srgbClr val="152B48"/>
              </a:solidFill>
            </a:rPr>
            <a:t>γδ</a:t>
          </a:r>
          <a:endParaRPr lang="es-CO" sz="1800" kern="1200" dirty="0">
            <a:solidFill>
              <a:srgbClr val="152B48"/>
            </a:solidFill>
            <a:latin typeface="Montserrat" panose="00000500000000000000" pitchFamily="50" charset="0"/>
          </a:endParaRPr>
        </a:p>
      </dsp:txBody>
      <dsp:txXfrm>
        <a:off x="0" y="2617"/>
        <a:ext cx="1470353" cy="1785368"/>
      </dsp:txXfrm>
    </dsp:sp>
    <dsp:sp modelId="{749F5A50-8AEC-4F90-976E-B625FECFC013}">
      <dsp:nvSpPr>
        <dsp:cNvPr id="0" name=""/>
        <dsp:cNvSpPr/>
      </dsp:nvSpPr>
      <dsp:spPr>
        <a:xfrm>
          <a:off x="1580629" y="44113"/>
          <a:ext cx="5771136" cy="829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solidFill>
                <a:srgbClr val="152B48"/>
              </a:solidFill>
              <a:latin typeface="Montserrat" panose="00000500000000000000" pitchFamily="50" charset="0"/>
            </a:rPr>
            <a:t>Menos del 5% de linfocitos.</a:t>
          </a:r>
        </a:p>
      </dsp:txBody>
      <dsp:txXfrm>
        <a:off x="1580629" y="44113"/>
        <a:ext cx="5771136" cy="829917"/>
      </dsp:txXfrm>
    </dsp:sp>
    <dsp:sp modelId="{5C682B82-873E-4975-9116-1933B4C20F6A}">
      <dsp:nvSpPr>
        <dsp:cNvPr id="0" name=""/>
        <dsp:cNvSpPr/>
      </dsp:nvSpPr>
      <dsp:spPr>
        <a:xfrm>
          <a:off x="1470353" y="874031"/>
          <a:ext cx="58814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049B7D-0346-4277-9A79-78498AB4A672}">
      <dsp:nvSpPr>
        <dsp:cNvPr id="0" name=""/>
        <dsp:cNvSpPr/>
      </dsp:nvSpPr>
      <dsp:spPr>
        <a:xfrm>
          <a:off x="1580629" y="915526"/>
          <a:ext cx="5771136" cy="829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rgbClr val="152B48"/>
              </a:solidFill>
              <a:latin typeface="Montserrat" panose="00000500000000000000" pitchFamily="50" charset="0"/>
            </a:rPr>
            <a:t>Secreción de citocinas y muerte de células infectadas.</a:t>
          </a:r>
          <a:endParaRPr lang="es-CO" sz="2000" kern="1200" dirty="0">
            <a:solidFill>
              <a:srgbClr val="152B48"/>
            </a:solidFill>
            <a:latin typeface="Montserrat" panose="00000500000000000000" pitchFamily="50" charset="0"/>
          </a:endParaRPr>
        </a:p>
      </dsp:txBody>
      <dsp:txXfrm>
        <a:off x="1580629" y="915526"/>
        <a:ext cx="5771136" cy="829917"/>
      </dsp:txXfrm>
    </dsp:sp>
    <dsp:sp modelId="{717E1CD7-634A-4FD9-B372-033CC956D29C}">
      <dsp:nvSpPr>
        <dsp:cNvPr id="0" name=""/>
        <dsp:cNvSpPr/>
      </dsp:nvSpPr>
      <dsp:spPr>
        <a:xfrm>
          <a:off x="1470353" y="1745444"/>
          <a:ext cx="58814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D3D5DF-78AC-4968-B2DE-8EC313DB173F}">
      <dsp:nvSpPr>
        <dsp:cNvPr id="0" name=""/>
        <dsp:cNvSpPr/>
      </dsp:nvSpPr>
      <dsp:spPr>
        <a:xfrm>
          <a:off x="0" y="1787986"/>
          <a:ext cx="73517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3398C0-EF05-48DC-9BB4-0ACFF217805F}">
      <dsp:nvSpPr>
        <dsp:cNvPr id="0" name=""/>
        <dsp:cNvSpPr/>
      </dsp:nvSpPr>
      <dsp:spPr>
        <a:xfrm>
          <a:off x="0" y="1787986"/>
          <a:ext cx="1470353" cy="1785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anose="00000500000000000000" pitchFamily="50" charset="0"/>
            </a:rPr>
            <a:t>Linfocitos NK</a:t>
          </a:r>
        </a:p>
      </dsp:txBody>
      <dsp:txXfrm>
        <a:off x="0" y="1787986"/>
        <a:ext cx="1470353" cy="1785368"/>
      </dsp:txXfrm>
    </dsp:sp>
    <dsp:sp modelId="{CD033CD4-7064-4C15-A8B2-45C3347F5018}">
      <dsp:nvSpPr>
        <dsp:cNvPr id="0" name=""/>
        <dsp:cNvSpPr/>
      </dsp:nvSpPr>
      <dsp:spPr>
        <a:xfrm>
          <a:off x="1580629" y="1718559"/>
          <a:ext cx="5771136" cy="9290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>
              <a:solidFill>
                <a:srgbClr val="152B48"/>
              </a:solidFill>
              <a:latin typeface="Montserrat" panose="00000500000000000000" pitchFamily="50" charset="0"/>
            </a:rPr>
            <a:t>IL-4 e IFN-γ, ayuda a células B de la zona marginal a producir anticuerpos contra antígenos lipídicos.</a:t>
          </a:r>
          <a:endParaRPr lang="es-CO" sz="1900" kern="1200" dirty="0">
            <a:solidFill>
              <a:srgbClr val="152B48"/>
            </a:solidFill>
            <a:latin typeface="Montserrat" panose="00000500000000000000" pitchFamily="50" charset="0"/>
          </a:endParaRPr>
        </a:p>
      </dsp:txBody>
      <dsp:txXfrm>
        <a:off x="1580629" y="1718559"/>
        <a:ext cx="5771136" cy="929016"/>
      </dsp:txXfrm>
    </dsp:sp>
    <dsp:sp modelId="{31F74E70-5166-44B3-95A0-4B75C46D296C}">
      <dsp:nvSpPr>
        <dsp:cNvPr id="0" name=""/>
        <dsp:cNvSpPr/>
      </dsp:nvSpPr>
      <dsp:spPr>
        <a:xfrm>
          <a:off x="1470353" y="2744289"/>
          <a:ext cx="58814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A2882E-5ED2-408F-98DA-915CFCBA2FB2}">
      <dsp:nvSpPr>
        <dsp:cNvPr id="0" name=""/>
        <dsp:cNvSpPr/>
      </dsp:nvSpPr>
      <dsp:spPr>
        <a:xfrm>
          <a:off x="1514954" y="2622112"/>
          <a:ext cx="5766461" cy="772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>
              <a:solidFill>
                <a:srgbClr val="152B48"/>
              </a:solidFill>
              <a:latin typeface="Montserrat" panose="00000500000000000000" pitchFamily="50" charset="0"/>
            </a:rPr>
            <a:t>Median respuestas inmunitarias innatas protectoras contra algunos patógenos, como las micobacterias.</a:t>
          </a:r>
          <a:endParaRPr lang="es-CO" sz="1900" kern="1200" dirty="0">
            <a:solidFill>
              <a:srgbClr val="152B48"/>
            </a:solidFill>
            <a:latin typeface="Montserrat" panose="00000500000000000000" pitchFamily="50" charset="0"/>
          </a:endParaRPr>
        </a:p>
      </dsp:txBody>
      <dsp:txXfrm>
        <a:off x="1514954" y="2622112"/>
        <a:ext cx="5766461" cy="772847"/>
      </dsp:txXfrm>
    </dsp:sp>
    <dsp:sp modelId="{A9D715CF-6F6C-44DC-AE07-B1463F712AB3}">
      <dsp:nvSpPr>
        <dsp:cNvPr id="0" name=""/>
        <dsp:cNvSpPr/>
      </dsp:nvSpPr>
      <dsp:spPr>
        <a:xfrm>
          <a:off x="1470353" y="3544422"/>
          <a:ext cx="58814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CDD73C-322B-40B9-B02E-2499E217F94D}">
      <dsp:nvSpPr>
        <dsp:cNvPr id="0" name=""/>
        <dsp:cNvSpPr/>
      </dsp:nvSpPr>
      <dsp:spPr>
        <a:xfrm>
          <a:off x="0" y="3573354"/>
          <a:ext cx="73517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CAA3E3-56D2-4DF5-97BE-C13E90365426}">
      <dsp:nvSpPr>
        <dsp:cNvPr id="0" name=""/>
        <dsp:cNvSpPr/>
      </dsp:nvSpPr>
      <dsp:spPr>
        <a:xfrm>
          <a:off x="0" y="3573354"/>
          <a:ext cx="1470353" cy="1785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rgbClr val="152B48"/>
              </a:solidFill>
              <a:latin typeface="Montserrat" panose="00000500000000000000" pitchFamily="50" charset="0"/>
            </a:rPr>
            <a:t>MALT (</a:t>
          </a:r>
          <a:r>
            <a:rPr lang="pt-BR" sz="1800" kern="1200" dirty="0">
              <a:solidFill>
                <a:srgbClr val="152B48"/>
              </a:solidFill>
              <a:latin typeface="Montserrat" panose="00000500000000000000" pitchFamily="50" charset="0"/>
            </a:rPr>
            <a:t>células T invariantes asociada a mucosas)</a:t>
          </a:r>
          <a:endParaRPr lang="es-CO" sz="1800" kern="1200" dirty="0">
            <a:solidFill>
              <a:srgbClr val="152B48"/>
            </a:solidFill>
            <a:latin typeface="Montserrat" panose="00000500000000000000" pitchFamily="50" charset="0"/>
          </a:endParaRPr>
        </a:p>
      </dsp:txBody>
      <dsp:txXfrm>
        <a:off x="0" y="3573354"/>
        <a:ext cx="1470353" cy="1785368"/>
      </dsp:txXfrm>
    </dsp:sp>
    <dsp:sp modelId="{651843E0-DF69-4241-AB20-C6CD21341031}">
      <dsp:nvSpPr>
        <dsp:cNvPr id="0" name=""/>
        <dsp:cNvSpPr/>
      </dsp:nvSpPr>
      <dsp:spPr>
        <a:xfrm>
          <a:off x="1580629" y="3654428"/>
          <a:ext cx="5771136" cy="1621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srgbClr val="152B48"/>
              </a:solidFill>
              <a:latin typeface="Montserrat" panose="00000500000000000000" pitchFamily="50" charset="0"/>
            </a:rPr>
            <a:t>LT CD8+.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srgbClr val="152B48"/>
              </a:solidFill>
              <a:latin typeface="Montserrat" panose="00000500000000000000" pitchFamily="50" charset="0"/>
            </a:rPr>
            <a:t>Produce FNT e IFN</a:t>
          </a:r>
          <a:r>
            <a:rPr lang="es-MX" sz="2000" kern="1200" dirty="0">
              <a:solidFill>
                <a:srgbClr val="152B48"/>
              </a:solidFill>
              <a:latin typeface="Montserrat" panose="00000500000000000000" pitchFamily="50" charset="0"/>
            </a:rPr>
            <a:t>γ.</a:t>
          </a:r>
          <a:endParaRPr lang="es-CO" sz="2000" kern="1200" dirty="0">
            <a:solidFill>
              <a:srgbClr val="152B48"/>
            </a:solidFill>
            <a:latin typeface="Montserrat" panose="00000500000000000000" pitchFamily="50" charset="0"/>
          </a:endParaRPr>
        </a:p>
      </dsp:txBody>
      <dsp:txXfrm>
        <a:off x="1580629" y="3654428"/>
        <a:ext cx="5771136" cy="1621477"/>
      </dsp:txXfrm>
    </dsp:sp>
    <dsp:sp modelId="{A7CD57CF-FF37-4BD6-976B-9F4AD41169F0}">
      <dsp:nvSpPr>
        <dsp:cNvPr id="0" name=""/>
        <dsp:cNvSpPr/>
      </dsp:nvSpPr>
      <dsp:spPr>
        <a:xfrm>
          <a:off x="1470353" y="5275905"/>
          <a:ext cx="58814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FDBDB-B5AC-4D21-B0EE-54E6A9F77B59}">
      <dsp:nvSpPr>
        <dsp:cNvPr id="0" name=""/>
        <dsp:cNvSpPr/>
      </dsp:nvSpPr>
      <dsp:spPr>
        <a:xfrm>
          <a:off x="0" y="0"/>
          <a:ext cx="6097656" cy="8681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latin typeface="Montserrat" panose="00000500000000000000" pitchFamily="50" charset="0"/>
            </a:rPr>
            <a:t>Mecanismos de inmunidad innata </a:t>
          </a:r>
          <a:r>
            <a:rPr lang="es-CO" sz="1400" kern="1200" dirty="0">
              <a:latin typeface="Montserrat" panose="00000500000000000000" pitchFamily="50" charset="0"/>
            </a:rPr>
            <a:t>específico para aquellas estructuras comunes a los grupos de microorganismos afines, no distingue existencia de diferencias entre sustancias ajenas.</a:t>
          </a:r>
        </a:p>
      </dsp:txBody>
      <dsp:txXfrm>
        <a:off x="42379" y="42379"/>
        <a:ext cx="6012898" cy="7833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F2CF6D-6674-4330-87C5-C02B15B51454}">
      <dsp:nvSpPr>
        <dsp:cNvPr id="0" name=""/>
        <dsp:cNvSpPr/>
      </dsp:nvSpPr>
      <dsp:spPr>
        <a:xfrm>
          <a:off x="1191259" y="0"/>
          <a:ext cx="5459895" cy="545989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9B7A4B-0C3B-4CC2-B454-F2AD4C939593}">
      <dsp:nvSpPr>
        <dsp:cNvPr id="0" name=""/>
        <dsp:cNvSpPr/>
      </dsp:nvSpPr>
      <dsp:spPr>
        <a:xfrm>
          <a:off x="3921207" y="546522"/>
          <a:ext cx="3548932" cy="7763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rgbClr val="152B48"/>
              </a:solidFill>
              <a:latin typeface="Montserrat" panose="00000500000000000000" pitchFamily="50" charset="0"/>
            </a:rPr>
            <a:t>Respuesta inmunitaria estimulada por la exposición a microorganismos.</a:t>
          </a:r>
        </a:p>
      </dsp:txBody>
      <dsp:txXfrm>
        <a:off x="3959104" y="584419"/>
        <a:ext cx="3473138" cy="700534"/>
      </dsp:txXfrm>
    </dsp:sp>
    <dsp:sp modelId="{2F0C28B4-818B-4CA0-82A3-9CEDF9A101DD}">
      <dsp:nvSpPr>
        <dsp:cNvPr id="0" name=""/>
        <dsp:cNvSpPr/>
      </dsp:nvSpPr>
      <dsp:spPr>
        <a:xfrm>
          <a:off x="3921207" y="1419892"/>
          <a:ext cx="3548932" cy="7763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rgbClr val="152B48"/>
              </a:solidFill>
              <a:latin typeface="Montserrat" panose="00000500000000000000" pitchFamily="50" charset="0"/>
            </a:rPr>
            <a:t>Magnitud y capacidad crece con cada exposición sucesiva.</a:t>
          </a:r>
        </a:p>
      </dsp:txBody>
      <dsp:txXfrm>
        <a:off x="3959104" y="1457789"/>
        <a:ext cx="3473138" cy="700534"/>
      </dsp:txXfrm>
    </dsp:sp>
    <dsp:sp modelId="{F4286519-B7FD-47F3-B042-2EF6BBD13454}">
      <dsp:nvSpPr>
        <dsp:cNvPr id="0" name=""/>
        <dsp:cNvSpPr/>
      </dsp:nvSpPr>
      <dsp:spPr>
        <a:xfrm>
          <a:off x="3921207" y="2293262"/>
          <a:ext cx="3548932" cy="7763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rgbClr val="152B48"/>
              </a:solidFill>
              <a:latin typeface="Montserrat" panose="00000500000000000000" pitchFamily="50" charset="0"/>
            </a:rPr>
            <a:t>Aparece como una respuesta a una infección y se adapta a ella.</a:t>
          </a:r>
        </a:p>
      </dsp:txBody>
      <dsp:txXfrm>
        <a:off x="3959104" y="2331159"/>
        <a:ext cx="3473138" cy="700534"/>
      </dsp:txXfrm>
    </dsp:sp>
    <dsp:sp modelId="{DF601E34-DC5F-43A2-8C68-338A4C6020EF}">
      <dsp:nvSpPr>
        <dsp:cNvPr id="0" name=""/>
        <dsp:cNvSpPr/>
      </dsp:nvSpPr>
      <dsp:spPr>
        <a:xfrm>
          <a:off x="3921207" y="3166633"/>
          <a:ext cx="3548932" cy="7763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rgbClr val="152B48"/>
              </a:solidFill>
              <a:latin typeface="Montserrat" panose="00000500000000000000" pitchFamily="50" charset="0"/>
            </a:rPr>
            <a:t>Exquisita especificidad  frente a diversas moléculas y la propiedad de “recordar”.</a:t>
          </a:r>
        </a:p>
      </dsp:txBody>
      <dsp:txXfrm>
        <a:off x="3959104" y="3204530"/>
        <a:ext cx="3473138" cy="700534"/>
      </dsp:txXfrm>
    </dsp:sp>
    <dsp:sp modelId="{725B938B-6B70-468F-8BBF-70438E9C60BC}">
      <dsp:nvSpPr>
        <dsp:cNvPr id="0" name=""/>
        <dsp:cNvSpPr/>
      </dsp:nvSpPr>
      <dsp:spPr>
        <a:xfrm>
          <a:off x="3921207" y="4040003"/>
          <a:ext cx="3548932" cy="7763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rgbClr val="152B48"/>
              </a:solidFill>
              <a:latin typeface="Montserrat" panose="00000500000000000000" pitchFamily="50" charset="0"/>
            </a:rPr>
            <a:t>Capacidad de reconocer gran cantidad de sustancias microbianas y no microbianas.</a:t>
          </a:r>
        </a:p>
      </dsp:txBody>
      <dsp:txXfrm>
        <a:off x="3959104" y="4077900"/>
        <a:ext cx="3473138" cy="7005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95DDC2-CCA2-4F51-8C32-54F65D9DBEB3}">
      <dsp:nvSpPr>
        <dsp:cNvPr id="0" name=""/>
        <dsp:cNvSpPr/>
      </dsp:nvSpPr>
      <dsp:spPr>
        <a:xfrm rot="1759180">
          <a:off x="2591481" y="3268848"/>
          <a:ext cx="963973" cy="67587"/>
        </a:xfrm>
        <a:custGeom>
          <a:avLst/>
          <a:gdLst/>
          <a:ahLst/>
          <a:cxnLst/>
          <a:rect l="0" t="0" r="0" b="0"/>
          <a:pathLst>
            <a:path>
              <a:moveTo>
                <a:pt x="0" y="33793"/>
              </a:moveTo>
              <a:lnTo>
                <a:pt x="963973" y="337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992E5-20A0-4EFE-976A-75C8BAC52582}">
      <dsp:nvSpPr>
        <dsp:cNvPr id="0" name=""/>
        <dsp:cNvSpPr/>
      </dsp:nvSpPr>
      <dsp:spPr>
        <a:xfrm rot="19840820">
          <a:off x="2591481" y="1583432"/>
          <a:ext cx="963973" cy="67587"/>
        </a:xfrm>
        <a:custGeom>
          <a:avLst/>
          <a:gdLst/>
          <a:ahLst/>
          <a:cxnLst/>
          <a:rect l="0" t="0" r="0" b="0"/>
          <a:pathLst>
            <a:path>
              <a:moveTo>
                <a:pt x="0" y="33793"/>
              </a:moveTo>
              <a:lnTo>
                <a:pt x="963973" y="337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6549DF-6294-4B89-BA76-150C9F1FBBCA}">
      <dsp:nvSpPr>
        <dsp:cNvPr id="0" name=""/>
        <dsp:cNvSpPr/>
      </dsp:nvSpPr>
      <dsp:spPr>
        <a:xfrm>
          <a:off x="29794" y="916740"/>
          <a:ext cx="3086387" cy="3086387"/>
        </a:xfrm>
        <a:prstGeom prst="ellipse">
          <a:avLst/>
        </a:prstGeom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5A338B-5093-4464-A80F-FE34C5F85B34}">
      <dsp:nvSpPr>
        <dsp:cNvPr id="0" name=""/>
        <dsp:cNvSpPr/>
      </dsp:nvSpPr>
      <dsp:spPr>
        <a:xfrm>
          <a:off x="3375104" y="1886"/>
          <a:ext cx="1851832" cy="18518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</a:rPr>
            <a:t>Inmunidad celular</a:t>
          </a:r>
        </a:p>
      </dsp:txBody>
      <dsp:txXfrm>
        <a:off x="3646299" y="273081"/>
        <a:ext cx="1309442" cy="1309442"/>
      </dsp:txXfrm>
    </dsp:sp>
    <dsp:sp modelId="{9950999E-506D-4758-AAAF-DE62A1840553}">
      <dsp:nvSpPr>
        <dsp:cNvPr id="0" name=""/>
        <dsp:cNvSpPr/>
      </dsp:nvSpPr>
      <dsp:spPr>
        <a:xfrm>
          <a:off x="3375104" y="3066150"/>
          <a:ext cx="1851832" cy="18518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 pitchFamily="50" charset="0"/>
            </a:rPr>
            <a:t>Inmunidad humoral</a:t>
          </a:r>
        </a:p>
      </dsp:txBody>
      <dsp:txXfrm>
        <a:off x="3646299" y="3337345"/>
        <a:ext cx="1309442" cy="13094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FBF68-21A6-433A-BE87-06ECE2DC6024}">
      <dsp:nvSpPr>
        <dsp:cNvPr id="0" name=""/>
        <dsp:cNvSpPr/>
      </dsp:nvSpPr>
      <dsp:spPr>
        <a:xfrm rot="2562425">
          <a:off x="2233124" y="3980961"/>
          <a:ext cx="858984" cy="61699"/>
        </a:xfrm>
        <a:custGeom>
          <a:avLst/>
          <a:gdLst/>
          <a:ahLst/>
          <a:cxnLst/>
          <a:rect l="0" t="0" r="0" b="0"/>
          <a:pathLst>
            <a:path>
              <a:moveTo>
                <a:pt x="0" y="30849"/>
              </a:moveTo>
              <a:lnTo>
                <a:pt x="858984" y="308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B7BA9C-4915-4BC7-96BE-1603C4E12DAD}">
      <dsp:nvSpPr>
        <dsp:cNvPr id="0" name=""/>
        <dsp:cNvSpPr/>
      </dsp:nvSpPr>
      <dsp:spPr>
        <a:xfrm>
          <a:off x="2347012" y="2808083"/>
          <a:ext cx="909978" cy="61699"/>
        </a:xfrm>
        <a:custGeom>
          <a:avLst/>
          <a:gdLst/>
          <a:ahLst/>
          <a:cxnLst/>
          <a:rect l="0" t="0" r="0" b="0"/>
          <a:pathLst>
            <a:path>
              <a:moveTo>
                <a:pt x="0" y="30849"/>
              </a:moveTo>
              <a:lnTo>
                <a:pt x="909978" y="308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FD7B3A-AE3F-4648-B9B9-B6D66469F60F}">
      <dsp:nvSpPr>
        <dsp:cNvPr id="0" name=""/>
        <dsp:cNvSpPr/>
      </dsp:nvSpPr>
      <dsp:spPr>
        <a:xfrm rot="19022110">
          <a:off x="2239755" y="1645985"/>
          <a:ext cx="799745" cy="61699"/>
        </a:xfrm>
        <a:custGeom>
          <a:avLst/>
          <a:gdLst/>
          <a:ahLst/>
          <a:cxnLst/>
          <a:rect l="0" t="0" r="0" b="0"/>
          <a:pathLst>
            <a:path>
              <a:moveTo>
                <a:pt x="0" y="30849"/>
              </a:moveTo>
              <a:lnTo>
                <a:pt x="799745" y="308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B177D4-25B1-4845-BB59-76CE19CC8F81}">
      <dsp:nvSpPr>
        <dsp:cNvPr id="0" name=""/>
        <dsp:cNvSpPr/>
      </dsp:nvSpPr>
      <dsp:spPr>
        <a:xfrm>
          <a:off x="-138881" y="1545228"/>
          <a:ext cx="3061556" cy="2587409"/>
        </a:xfrm>
        <a:prstGeom prst="ellipse">
          <a:avLst/>
        </a:prstGeom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B912B5-BF92-42FE-8DBE-55B3AD214B4A}">
      <dsp:nvSpPr>
        <dsp:cNvPr id="0" name=""/>
        <dsp:cNvSpPr/>
      </dsp:nvSpPr>
      <dsp:spPr>
        <a:xfrm>
          <a:off x="2662873" y="816"/>
          <a:ext cx="1794559" cy="16373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kern="1200" dirty="0">
              <a:latin typeface="Montserrat" panose="00000500000000000000" pitchFamily="50" charset="0"/>
            </a:rPr>
            <a:t>Linfocitos T</a:t>
          </a:r>
        </a:p>
      </dsp:txBody>
      <dsp:txXfrm>
        <a:off x="2925680" y="240599"/>
        <a:ext cx="1268945" cy="1157775"/>
      </dsp:txXfrm>
    </dsp:sp>
    <dsp:sp modelId="{538646E9-4AF5-4EA4-9938-C11B2E5FE4FC}">
      <dsp:nvSpPr>
        <dsp:cNvPr id="0" name=""/>
        <dsp:cNvSpPr/>
      </dsp:nvSpPr>
      <dsp:spPr>
        <a:xfrm>
          <a:off x="3256991" y="1829053"/>
          <a:ext cx="2502611" cy="20197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kern="1200" dirty="0">
              <a:latin typeface="Montserrat" panose="00000500000000000000" pitchFamily="50" charset="0"/>
            </a:rPr>
            <a:t>Células presentadoras de antígeno (CPA)</a:t>
          </a:r>
        </a:p>
      </dsp:txBody>
      <dsp:txXfrm>
        <a:off x="3623490" y="2124840"/>
        <a:ext cx="1769613" cy="1428185"/>
      </dsp:txXfrm>
    </dsp:sp>
    <dsp:sp modelId="{B3735E65-0A38-4A6C-8CBA-E08EF39DEB58}">
      <dsp:nvSpPr>
        <dsp:cNvPr id="0" name=""/>
        <dsp:cNvSpPr/>
      </dsp:nvSpPr>
      <dsp:spPr>
        <a:xfrm>
          <a:off x="2761134" y="4039707"/>
          <a:ext cx="1637341" cy="16373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kern="1200" dirty="0">
              <a:latin typeface="Montserrat" panose="00000500000000000000" pitchFamily="50" charset="0"/>
            </a:rPr>
            <a:t>Células efectoras</a:t>
          </a:r>
        </a:p>
      </dsp:txBody>
      <dsp:txXfrm>
        <a:off x="3000917" y="4279490"/>
        <a:ext cx="1157775" cy="11577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E80111-3F6C-4D27-ACA7-1C36C0FA3CA1}">
      <dsp:nvSpPr>
        <dsp:cNvPr id="0" name=""/>
        <dsp:cNvSpPr/>
      </dsp:nvSpPr>
      <dsp:spPr>
        <a:xfrm rot="10800000">
          <a:off x="1640284" y="669"/>
          <a:ext cx="5920945" cy="5956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675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b="1" kern="1200" dirty="0">
              <a:latin typeface="Montserrat" panose="00000500000000000000" pitchFamily="50" charset="0"/>
            </a:rPr>
            <a:t>Las células de la inmunidad celular.</a:t>
          </a:r>
          <a:endParaRPr lang="es-CO" sz="1500" kern="1200" dirty="0">
            <a:latin typeface="Montserrat" panose="00000500000000000000" pitchFamily="50" charset="0"/>
          </a:endParaRPr>
        </a:p>
      </dsp:txBody>
      <dsp:txXfrm rot="10800000">
        <a:off x="1789202" y="669"/>
        <a:ext cx="5772027" cy="595672"/>
      </dsp:txXfrm>
    </dsp:sp>
    <dsp:sp modelId="{555C8CF0-0EF6-4C46-BBFA-0BDFCF645643}">
      <dsp:nvSpPr>
        <dsp:cNvPr id="0" name=""/>
        <dsp:cNvSpPr/>
      </dsp:nvSpPr>
      <dsp:spPr>
        <a:xfrm>
          <a:off x="1342447" y="669"/>
          <a:ext cx="595672" cy="59567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AE946A-5DB3-48AC-A00E-151D639C9F3E}">
      <dsp:nvSpPr>
        <dsp:cNvPr id="0" name=""/>
        <dsp:cNvSpPr/>
      </dsp:nvSpPr>
      <dsp:spPr>
        <a:xfrm rot="10800000">
          <a:off x="1640284" y="774154"/>
          <a:ext cx="5920945" cy="5956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675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Reconocen Ags de microorganismo intracelulares, destruyen estos y células infectadas.</a:t>
          </a:r>
        </a:p>
      </dsp:txBody>
      <dsp:txXfrm rot="10800000">
        <a:off x="1789202" y="774154"/>
        <a:ext cx="5772027" cy="595672"/>
      </dsp:txXfrm>
    </dsp:sp>
    <dsp:sp modelId="{A9E2920F-EDCF-4CED-A5F9-41286CEC7822}">
      <dsp:nvSpPr>
        <dsp:cNvPr id="0" name=""/>
        <dsp:cNvSpPr/>
      </dsp:nvSpPr>
      <dsp:spPr>
        <a:xfrm>
          <a:off x="1342447" y="774154"/>
          <a:ext cx="595672" cy="59567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A9C9CC-87D2-449C-8933-D05ED3C5696A}">
      <dsp:nvSpPr>
        <dsp:cNvPr id="0" name=""/>
        <dsp:cNvSpPr/>
      </dsp:nvSpPr>
      <dsp:spPr>
        <a:xfrm rot="10800000">
          <a:off x="1640284" y="1547639"/>
          <a:ext cx="5920945" cy="5956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675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No producen moléculas de anticuerpo.</a:t>
          </a:r>
        </a:p>
      </dsp:txBody>
      <dsp:txXfrm rot="10800000">
        <a:off x="1789202" y="1547639"/>
        <a:ext cx="5772027" cy="595672"/>
      </dsp:txXfrm>
    </dsp:sp>
    <dsp:sp modelId="{0390EC0D-5C20-4352-9CBC-BB0827915A3D}">
      <dsp:nvSpPr>
        <dsp:cNvPr id="0" name=""/>
        <dsp:cNvSpPr/>
      </dsp:nvSpPr>
      <dsp:spPr>
        <a:xfrm>
          <a:off x="1342447" y="1547639"/>
          <a:ext cx="595672" cy="59567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85A4C0-E7FE-49CA-9665-EF94B9C3FC3B}">
      <dsp:nvSpPr>
        <dsp:cNvPr id="0" name=""/>
        <dsp:cNvSpPr/>
      </dsp:nvSpPr>
      <dsp:spPr>
        <a:xfrm rot="10800000">
          <a:off x="1640284" y="2321124"/>
          <a:ext cx="5920945" cy="5956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675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Receptores de antígenos son moléculas de membrana distintas de ellos pero con una estructura afín.</a:t>
          </a:r>
        </a:p>
      </dsp:txBody>
      <dsp:txXfrm rot="10800000">
        <a:off x="1789202" y="2321124"/>
        <a:ext cx="5772027" cy="595672"/>
      </dsp:txXfrm>
    </dsp:sp>
    <dsp:sp modelId="{B7F75F3F-5A2A-432E-8463-A61846084706}">
      <dsp:nvSpPr>
        <dsp:cNvPr id="0" name=""/>
        <dsp:cNvSpPr/>
      </dsp:nvSpPr>
      <dsp:spPr>
        <a:xfrm>
          <a:off x="1342447" y="2321124"/>
          <a:ext cx="595672" cy="59567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502E5B-30A8-499E-9321-FA733A07F7E1}">
      <dsp:nvSpPr>
        <dsp:cNvPr id="0" name=""/>
        <dsp:cNvSpPr/>
      </dsp:nvSpPr>
      <dsp:spPr>
        <a:xfrm rot="10800000">
          <a:off x="1640284" y="3094609"/>
          <a:ext cx="5920945" cy="5956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675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Especificidad restringida hacia los antígenos (peptídicos luego de su unión CMH).</a:t>
          </a:r>
        </a:p>
      </dsp:txBody>
      <dsp:txXfrm rot="10800000">
        <a:off x="1789202" y="3094609"/>
        <a:ext cx="5772027" cy="595672"/>
      </dsp:txXfrm>
    </dsp:sp>
    <dsp:sp modelId="{4C846AC6-129F-4256-B93E-7CB8DBCDA623}">
      <dsp:nvSpPr>
        <dsp:cNvPr id="0" name=""/>
        <dsp:cNvSpPr/>
      </dsp:nvSpPr>
      <dsp:spPr>
        <a:xfrm>
          <a:off x="1342447" y="3094609"/>
          <a:ext cx="595672" cy="59567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7EA7BE-77F7-4362-B7C7-25E34BA4C433}">
      <dsp:nvSpPr>
        <dsp:cNvPr id="0" name=""/>
        <dsp:cNvSpPr/>
      </dsp:nvSpPr>
      <dsp:spPr>
        <a:xfrm rot="10800000">
          <a:off x="1640284" y="3868095"/>
          <a:ext cx="5920945" cy="5956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675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Reconocen y responden a los antígenos asociados a una superficie celular, pero no a los solubles.</a:t>
          </a:r>
        </a:p>
      </dsp:txBody>
      <dsp:txXfrm rot="10800000">
        <a:off x="1789202" y="3868095"/>
        <a:ext cx="5772027" cy="595672"/>
      </dsp:txXfrm>
    </dsp:sp>
    <dsp:sp modelId="{E08FBD80-1CB0-47E3-A69D-1EA18E082F04}">
      <dsp:nvSpPr>
        <dsp:cNvPr id="0" name=""/>
        <dsp:cNvSpPr/>
      </dsp:nvSpPr>
      <dsp:spPr>
        <a:xfrm>
          <a:off x="1342447" y="3868095"/>
          <a:ext cx="595672" cy="59567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135E8-5989-4C9C-A246-BCDBDC9EF59D}">
      <dsp:nvSpPr>
        <dsp:cNvPr id="0" name=""/>
        <dsp:cNvSpPr/>
      </dsp:nvSpPr>
      <dsp:spPr>
        <a:xfrm rot="10800000">
          <a:off x="1640284" y="4641580"/>
          <a:ext cx="5920945" cy="5956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675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Diferentes subpoblaciones.</a:t>
          </a:r>
        </a:p>
      </dsp:txBody>
      <dsp:txXfrm rot="10800000">
        <a:off x="1789202" y="4641580"/>
        <a:ext cx="5772027" cy="595672"/>
      </dsp:txXfrm>
    </dsp:sp>
    <dsp:sp modelId="{9CEE75B8-81AB-49DD-8B84-9AEBB70B9F8B}">
      <dsp:nvSpPr>
        <dsp:cNvPr id="0" name=""/>
        <dsp:cNvSpPr/>
      </dsp:nvSpPr>
      <dsp:spPr>
        <a:xfrm>
          <a:off x="1342447" y="4641580"/>
          <a:ext cx="595672" cy="59567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ED5E57-1C90-4508-AB94-F7DEDE3BCB03}">
      <dsp:nvSpPr>
        <dsp:cNvPr id="0" name=""/>
        <dsp:cNvSpPr/>
      </dsp:nvSpPr>
      <dsp:spPr>
        <a:xfrm>
          <a:off x="0" y="3084152"/>
          <a:ext cx="6450496" cy="67473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latin typeface="Montserrat" panose="00000500000000000000" pitchFamily="50" charset="0"/>
            </a:rPr>
            <a:t>Respuesta inmunitaria.</a:t>
          </a:r>
        </a:p>
      </dsp:txBody>
      <dsp:txXfrm>
        <a:off x="0" y="3084152"/>
        <a:ext cx="6450496" cy="674737"/>
      </dsp:txXfrm>
    </dsp:sp>
    <dsp:sp modelId="{D1FA12C8-C0F4-4B6C-8B0C-CC43C27420B3}">
      <dsp:nvSpPr>
        <dsp:cNvPr id="0" name=""/>
        <dsp:cNvSpPr/>
      </dsp:nvSpPr>
      <dsp:spPr>
        <a:xfrm rot="10800000">
          <a:off x="0" y="2056527"/>
          <a:ext cx="6450496" cy="1037745"/>
        </a:xfrm>
        <a:prstGeom prst="upArrowCallou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latin typeface="Montserrat" panose="00000500000000000000" pitchFamily="50" charset="0"/>
            </a:rPr>
            <a:t>Presentación a LT vírgenes.</a:t>
          </a:r>
        </a:p>
      </dsp:txBody>
      <dsp:txXfrm rot="10800000">
        <a:off x="0" y="2056527"/>
        <a:ext cx="6450496" cy="674296"/>
      </dsp:txXfrm>
    </dsp:sp>
    <dsp:sp modelId="{6758E1C6-F203-4FC6-A0DB-D3817BD26835}">
      <dsp:nvSpPr>
        <dsp:cNvPr id="0" name=""/>
        <dsp:cNvSpPr/>
      </dsp:nvSpPr>
      <dsp:spPr>
        <a:xfrm rot="10800000">
          <a:off x="0" y="1028903"/>
          <a:ext cx="6450496" cy="1037745"/>
        </a:xfrm>
        <a:prstGeom prst="upArrowCallou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latin typeface="Montserrat" panose="00000500000000000000" pitchFamily="50" charset="0"/>
            </a:rPr>
            <a:t>Transporte a órganos linfáticos.</a:t>
          </a:r>
        </a:p>
      </dsp:txBody>
      <dsp:txXfrm rot="10800000">
        <a:off x="0" y="1028903"/>
        <a:ext cx="6450496" cy="674296"/>
      </dsp:txXfrm>
    </dsp:sp>
    <dsp:sp modelId="{25C66469-6BA5-427A-99E1-4E25B5B1783E}">
      <dsp:nvSpPr>
        <dsp:cNvPr id="0" name=""/>
        <dsp:cNvSpPr/>
      </dsp:nvSpPr>
      <dsp:spPr>
        <a:xfrm rot="10800000">
          <a:off x="0" y="1278"/>
          <a:ext cx="6450496" cy="1037745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latin typeface="Montserrat" panose="00000500000000000000" pitchFamily="50" charset="0"/>
            </a:rPr>
            <a:t>Atrapan los antígenos microbianos que penetran desde el medio externo.</a:t>
          </a:r>
        </a:p>
      </dsp:txBody>
      <dsp:txXfrm rot="10800000">
        <a:off x="0" y="1278"/>
        <a:ext cx="6450496" cy="67429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EDD5A9-DFB1-41FB-8782-A4075402CDC8}">
      <dsp:nvSpPr>
        <dsp:cNvPr id="0" name=""/>
        <dsp:cNvSpPr/>
      </dsp:nvSpPr>
      <dsp:spPr>
        <a:xfrm>
          <a:off x="2910922" y="1690255"/>
          <a:ext cx="1940615" cy="194061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D350B87-9D86-469D-87B7-F2ADF1044267}">
      <dsp:nvSpPr>
        <dsp:cNvPr id="0" name=""/>
        <dsp:cNvSpPr/>
      </dsp:nvSpPr>
      <dsp:spPr>
        <a:xfrm>
          <a:off x="2755673" y="110040"/>
          <a:ext cx="2251113" cy="130298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50" charset="0"/>
            </a:rPr>
            <a:t>Intervienen en los efectos finales obtenidos con la respuesta inmunitaria.</a:t>
          </a:r>
        </a:p>
      </dsp:txBody>
      <dsp:txXfrm>
        <a:off x="2755673" y="110040"/>
        <a:ext cx="2251113" cy="1302984"/>
      </dsp:txXfrm>
    </dsp:sp>
    <dsp:sp modelId="{32F5B977-F914-47BE-B834-068BBB7966A0}">
      <dsp:nvSpPr>
        <dsp:cNvPr id="0" name=""/>
        <dsp:cNvSpPr/>
      </dsp:nvSpPr>
      <dsp:spPr>
        <a:xfrm>
          <a:off x="3649132" y="2226420"/>
          <a:ext cx="1940615" cy="194061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559B11B-98B3-4B8C-8FDC-00FCF3B31CA9}">
      <dsp:nvSpPr>
        <dsp:cNvPr id="0" name=""/>
        <dsp:cNvSpPr/>
      </dsp:nvSpPr>
      <dsp:spPr>
        <a:xfrm>
          <a:off x="5744221" y="1828871"/>
          <a:ext cx="2018239" cy="141387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50" charset="0"/>
            </a:rPr>
            <a:t>Deshacerse de microorganismo.</a:t>
          </a:r>
        </a:p>
      </dsp:txBody>
      <dsp:txXfrm>
        <a:off x="5744221" y="1828871"/>
        <a:ext cx="2018239" cy="1413876"/>
      </dsp:txXfrm>
    </dsp:sp>
    <dsp:sp modelId="{E29A2FF5-089F-4F43-A1F9-34399F9EC96F}">
      <dsp:nvSpPr>
        <dsp:cNvPr id="0" name=""/>
        <dsp:cNvSpPr/>
      </dsp:nvSpPr>
      <dsp:spPr>
        <a:xfrm>
          <a:off x="3367355" y="3094706"/>
          <a:ext cx="1940615" cy="194061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75201B1-E26D-4CE5-8DF1-347CD1E5F8C8}">
      <dsp:nvSpPr>
        <dsp:cNvPr id="0" name=""/>
        <dsp:cNvSpPr/>
      </dsp:nvSpPr>
      <dsp:spPr>
        <a:xfrm>
          <a:off x="5433722" y="4240778"/>
          <a:ext cx="2018239" cy="141387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50" charset="0"/>
            </a:rPr>
            <a:t>Linfocitos T activados.</a:t>
          </a:r>
        </a:p>
      </dsp:txBody>
      <dsp:txXfrm>
        <a:off x="5433722" y="4240778"/>
        <a:ext cx="2018239" cy="1413876"/>
      </dsp:txXfrm>
    </dsp:sp>
    <dsp:sp modelId="{5EE15E18-4CF3-47FA-84AD-D12C496E3DAC}">
      <dsp:nvSpPr>
        <dsp:cNvPr id="0" name=""/>
        <dsp:cNvSpPr/>
      </dsp:nvSpPr>
      <dsp:spPr>
        <a:xfrm>
          <a:off x="2454490" y="3094706"/>
          <a:ext cx="1940615" cy="194061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E456D93-3EF4-4E44-B9B8-3D2C6DDAE74E}">
      <dsp:nvSpPr>
        <dsp:cNvPr id="0" name=""/>
        <dsp:cNvSpPr/>
      </dsp:nvSpPr>
      <dsp:spPr>
        <a:xfrm>
          <a:off x="310498" y="4240778"/>
          <a:ext cx="2018239" cy="141387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50" charset="0"/>
            </a:rPr>
            <a:t>Fagocitos mononucleares.</a:t>
          </a:r>
        </a:p>
      </dsp:txBody>
      <dsp:txXfrm>
        <a:off x="310498" y="4240778"/>
        <a:ext cx="2018239" cy="1413876"/>
      </dsp:txXfrm>
    </dsp:sp>
    <dsp:sp modelId="{CEADB114-4F05-48BA-B8EF-0FEE019B9A25}">
      <dsp:nvSpPr>
        <dsp:cNvPr id="0" name=""/>
        <dsp:cNvSpPr/>
      </dsp:nvSpPr>
      <dsp:spPr>
        <a:xfrm>
          <a:off x="2172712" y="2226420"/>
          <a:ext cx="1940615" cy="1940615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8CC205E-9750-46D6-8427-CF40122E5EFA}">
      <dsp:nvSpPr>
        <dsp:cNvPr id="0" name=""/>
        <dsp:cNvSpPr/>
      </dsp:nvSpPr>
      <dsp:spPr>
        <a:xfrm>
          <a:off x="0" y="1828871"/>
          <a:ext cx="2018239" cy="141387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50" charset="0"/>
            </a:rPr>
            <a:t>Otros leucocitos.</a:t>
          </a:r>
        </a:p>
      </dsp:txBody>
      <dsp:txXfrm>
        <a:off x="0" y="1828871"/>
        <a:ext cx="2018239" cy="14138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85EFA-10CE-4351-A27B-67FD98F08CDC}" type="datetimeFigureOut">
              <a:rPr lang="es-CO" smtClean="0"/>
              <a:t>28/06/2021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38DC8-6FAC-49AC-B962-782EB411B8E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20242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38DC8-6FAC-49AC-B962-782EB411B8E6}" type="slidenum">
              <a:rPr lang="es-CO" smtClean="0"/>
              <a:t>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009626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s-CO" sz="1800" b="0" i="0" u="none" strike="noStrike" baseline="0" dirty="0">
                <a:solidFill>
                  <a:srgbClr val="241F1F"/>
                </a:solidFill>
                <a:latin typeface="Univers-Light"/>
              </a:rPr>
              <a:t>IL-12 produced by </a:t>
            </a:r>
            <a:r>
              <a:rPr lang="en-US" sz="1800" b="0" i="0" u="none" strike="noStrike" baseline="0" dirty="0">
                <a:solidFill>
                  <a:srgbClr val="241F1F"/>
                </a:solidFill>
                <a:latin typeface="Univers-Light"/>
              </a:rPr>
              <a:t>dendritic cells and macrophages in response to microbes, including intracellular microbes, and IFN-</a:t>
            </a:r>
            <a:r>
              <a:rPr lang="en-US" sz="1800" b="0" i="0" u="none" strike="noStrike" baseline="0" dirty="0">
                <a:solidFill>
                  <a:srgbClr val="241F1F"/>
                </a:solidFill>
                <a:latin typeface="SymbolNew-Medium"/>
              </a:rPr>
              <a:t>γ </a:t>
            </a:r>
            <a:r>
              <a:rPr lang="en-US" sz="1800" b="0" i="0" u="none" strike="noStrike" baseline="0" dirty="0">
                <a:solidFill>
                  <a:srgbClr val="241F1F"/>
                </a:solidFill>
                <a:latin typeface="Univers-Light"/>
              </a:rPr>
              <a:t>produced by NK cells (all part of the</a:t>
            </a:r>
          </a:p>
          <a:p>
            <a:pPr algn="l"/>
            <a:r>
              <a:rPr lang="en-US" sz="1800" b="0" i="0" u="none" strike="noStrike" baseline="0" dirty="0">
                <a:solidFill>
                  <a:srgbClr val="241F1F"/>
                </a:solidFill>
                <a:latin typeface="Univers-Light"/>
              </a:rPr>
              <a:t>early innate immune response to the microbes) activate the transcription factors T-bet, STAT1, and STAT4, which stimulate the differentiation of naive CD4</a:t>
            </a:r>
            <a:r>
              <a:rPr lang="en-US" sz="1800" b="0" i="0" u="none" strike="noStrike" baseline="0" dirty="0">
                <a:solidFill>
                  <a:srgbClr val="241F1F"/>
                </a:solidFill>
                <a:latin typeface="SymbolNew-Medium"/>
              </a:rPr>
              <a:t>+ </a:t>
            </a:r>
            <a:r>
              <a:rPr lang="en-US" sz="1800" b="0" i="0" u="none" strike="noStrike" baseline="0" dirty="0">
                <a:solidFill>
                  <a:srgbClr val="241F1F"/>
                </a:solidFill>
                <a:latin typeface="Univers-Light"/>
              </a:rPr>
              <a:t>T cells to the Th1 subset. IFN-</a:t>
            </a:r>
            <a:r>
              <a:rPr lang="en-US" sz="1800" b="0" i="0" u="none" strike="noStrike" baseline="0" dirty="0">
                <a:solidFill>
                  <a:srgbClr val="241F1F"/>
                </a:solidFill>
                <a:latin typeface="SymbolNew-Medium"/>
              </a:rPr>
              <a:t>γ </a:t>
            </a:r>
            <a:r>
              <a:rPr lang="en-US" sz="1800" b="0" i="0" u="none" strike="noStrike" baseline="0" dirty="0">
                <a:solidFill>
                  <a:srgbClr val="241F1F"/>
                </a:solidFill>
                <a:latin typeface="Univers-Light"/>
              </a:rPr>
              <a:t>produced by the Th1 cells amplifies this response and inhibits the development of Th2 and Th17 </a:t>
            </a:r>
            <a:r>
              <a:rPr lang="es-CO" sz="1800" b="0" i="0" u="none" strike="noStrike" baseline="0" dirty="0">
                <a:solidFill>
                  <a:srgbClr val="241F1F"/>
                </a:solidFill>
                <a:latin typeface="Univers-Light"/>
              </a:rPr>
              <a:t>cells.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38DC8-6FAC-49AC-B962-782EB411B8E6}" type="slidenum">
              <a:rPr lang="es-CO" smtClean="0"/>
              <a:t>29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960373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Interferon tipo II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38DC8-6FAC-49AC-B962-782EB411B8E6}" type="slidenum">
              <a:rPr lang="es-CO" smtClean="0"/>
              <a:t>30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79143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La IL-4 producida por las células Tfh</a:t>
            </a:r>
          </a:p>
          <a:p>
            <a:r>
              <a:rPr lang="es-MX" dirty="0"/>
              <a:t>Estimula el desarrollo de células efectoras Th2 de células T CD4 + vírgenes </a:t>
            </a:r>
          </a:p>
          <a:p>
            <a:endParaRPr lang="es-MX" dirty="0"/>
          </a:p>
          <a:p>
            <a:r>
              <a:rPr lang="es-MX" dirty="0"/>
              <a:t>IL-4 e IL-13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38DC8-6FAC-49AC-B962-782EB411B8E6}" type="slidenum">
              <a:rPr lang="es-CO" smtClean="0"/>
              <a:t>33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90423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38DC8-6FAC-49AC-B962-782EB411B8E6}" type="slidenum">
              <a:rPr lang="es-CO" smtClean="0"/>
              <a:t>35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269403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TCR GAMMA DELTA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dirty="0"/>
              <a:t>Produce </a:t>
            </a:r>
            <a:r>
              <a:rPr lang="es-MX" sz="1200" dirty="0"/>
              <a:t>IL-4 e IFN-γ, después de la activación, y pueden ayudar a las células B de la zona marginal a producir anticuerpos contra antígenos lipídicos</a:t>
            </a:r>
            <a:endParaRPr lang="es-CO" dirty="0"/>
          </a:p>
          <a:p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38DC8-6FAC-49AC-B962-782EB411B8E6}" type="slidenum">
              <a:rPr lang="es-CO" smtClean="0"/>
              <a:t>36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672758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Hipersenbilidad retardad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38DC8-6FAC-49AC-B962-782EB411B8E6}" type="slidenum">
              <a:rPr lang="es-CO" smtClean="0"/>
              <a:t>37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11091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Mecanismos de inmunidad innata específico para aquellas estructuras comunes a los grupos de microorganismos afines, no distingue existencia de diferencias entre sustancias ajenas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38DC8-6FAC-49AC-B962-782EB411B8E6}" type="slidenum">
              <a:rPr lang="es-CO" smtClean="0"/>
              <a:t>4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66336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38DC8-6FAC-49AC-B962-782EB411B8E6}" type="slidenum">
              <a:rPr lang="es-CO" smtClean="0"/>
              <a:t>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01071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Inmunidad adaptativa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38DC8-6FAC-49AC-B962-782EB411B8E6}" type="slidenum">
              <a:rPr lang="es-CO" smtClean="0"/>
              <a:t>9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96959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Respuesta LT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38DC8-6FAC-49AC-B962-782EB411B8E6}" type="slidenum">
              <a:rPr lang="es-CO" smtClean="0"/>
              <a:t>13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15506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38DC8-6FAC-49AC-B962-782EB411B8E6}" type="slidenum">
              <a:rPr lang="es-CO" smtClean="0"/>
              <a:t>19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12636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Se requieren por tanto receptores coestimuladores que reconocen estas moléculas estimuladores que se encuentran en CPA que no forma parte del comple CPH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38DC8-6FAC-49AC-B962-782EB411B8E6}" type="slidenum">
              <a:rPr lang="es-CO" smtClean="0"/>
              <a:t>20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80734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PAUSA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38DC8-6FAC-49AC-B962-782EB411B8E6}" type="slidenum">
              <a:rPr lang="es-CO" smtClean="0"/>
              <a:t>21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17493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Adicionar después de diapo 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4F6D78-7056-43CE-9E49-A72067857059}" type="slidenum">
              <a:rPr lang="es-CO" smtClean="0"/>
              <a:t>25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00268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541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56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51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6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4743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364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594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4883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361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4424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3723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6315-8EFA-4957-8B1F-343D251DE1AB}" type="datetimeFigureOut">
              <a:rPr lang="es-CO" smtClean="0"/>
              <a:t>28/06/2021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94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notesSlides/notesSlide5.xml" Type="http://schemas.openxmlformats.org/officeDocument/2006/relationships/notesSlide"/><Relationship Id="rId1" Target="../slideLayouts/slideLayout4.xml" Type="http://schemas.openxmlformats.org/officeDocument/2006/relationships/slideLayout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12.xml"/><Relationship Id="rId7" Type="http://schemas.openxmlformats.org/officeDocument/2006/relationships/image" Target="../media/image7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 ?><Relationships xmlns="http://schemas.openxmlformats.org/package/2006/relationships"><Relationship Id="rId8" Target="../media/image9.jpeg" Type="http://schemas.openxmlformats.org/officeDocument/2006/relationships/image"/><Relationship Id="rId3" Target="../diagrams/data13.xml" Type="http://schemas.openxmlformats.org/officeDocument/2006/relationships/diagramData"/><Relationship Id="rId7" Target="../diagrams/drawing13.xml" Type="http://schemas.microsoft.com/office/2007/relationships/diagramDrawing"/><Relationship Id="rId2" Target="../notesSlides/notesSlide6.xml" Type="http://schemas.openxmlformats.org/officeDocument/2006/relationships/notesSlide"/><Relationship Id="rId1" Target="../slideLayouts/slideLayout4.xml" Type="http://schemas.openxmlformats.org/officeDocument/2006/relationships/slideLayout"/><Relationship Id="rId6" Target="../diagrams/colors13.xml" Type="http://schemas.openxmlformats.org/officeDocument/2006/relationships/diagramColors"/><Relationship Id="rId5" Target="../diagrams/quickStyle13.xml" Type="http://schemas.openxmlformats.org/officeDocument/2006/relationships/diagramQuickStyle"/><Relationship Id="rId4" Target="../diagrams/layout13.xml" Type="http://schemas.openxmlformats.org/officeDocument/2006/relationships/diagramLayout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1.xml.rels><?xml version="1.0" encoding="UTF-8" standalone="yes" ?><Relationships xmlns="http://schemas.openxmlformats.org/package/2006/relationships"><Relationship Id="rId8" Target="../diagrams/drawing15.xml" Type="http://schemas.microsoft.com/office/2007/relationships/diagramDrawing"/><Relationship Id="rId3" Target="../media/image10.jpeg" Type="http://schemas.openxmlformats.org/officeDocument/2006/relationships/image"/><Relationship Id="rId7" Target="../diagrams/colors15.xml" Type="http://schemas.openxmlformats.org/officeDocument/2006/relationships/diagramColors"/><Relationship Id="rId2" Target="../notesSlides/notesSlide8.xml" Type="http://schemas.openxmlformats.org/officeDocument/2006/relationships/notesSlide"/><Relationship Id="rId1" Target="../slideLayouts/slideLayout4.xml" Type="http://schemas.openxmlformats.org/officeDocument/2006/relationships/slideLayout"/><Relationship Id="rId6" Target="../diagrams/quickStyle15.xml" Type="http://schemas.openxmlformats.org/officeDocument/2006/relationships/diagramQuickStyle"/><Relationship Id="rId5" Target="../diagrams/layout15.xml" Type="http://schemas.openxmlformats.org/officeDocument/2006/relationships/diagramLayout"/><Relationship Id="rId4" Target="../diagrams/data15.xml" Type="http://schemas.openxmlformats.org/officeDocument/2006/relationships/diagramData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image" Target="../media/image11.jpe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4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25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notesSlides/notesSlide9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8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29.xml.rels><?xml version="1.0" encoding="UTF-8" standalone="yes" ?><Relationships xmlns="http://schemas.openxmlformats.org/package/2006/relationships"><Relationship Id="rId8" Target="../media/image15.jpeg" Type="http://schemas.openxmlformats.org/officeDocument/2006/relationships/image"/><Relationship Id="rId3" Target="../diagrams/data20.xml" Type="http://schemas.openxmlformats.org/officeDocument/2006/relationships/diagramData"/><Relationship Id="rId7" Target="../diagrams/drawing20.xml" Type="http://schemas.microsoft.com/office/2007/relationships/diagramDrawing"/><Relationship Id="rId2" Target="../notesSlides/notesSlide10.xml" Type="http://schemas.openxmlformats.org/officeDocument/2006/relationships/notesSlide"/><Relationship Id="rId1" Target="../slideLayouts/slideLayout4.xml" Type="http://schemas.openxmlformats.org/officeDocument/2006/relationships/slideLayout"/><Relationship Id="rId6" Target="../diagrams/colors20.xml" Type="http://schemas.openxmlformats.org/officeDocument/2006/relationships/diagramColors"/><Relationship Id="rId5" Target="../diagrams/quickStyle20.xml" Type="http://schemas.openxmlformats.org/officeDocument/2006/relationships/diagramQuickStyle"/><Relationship Id="rId4" Target="../diagrams/layout20.xml" Type="http://schemas.openxmlformats.org/officeDocument/2006/relationships/diagramLayout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 ?><Relationships xmlns="http://schemas.openxmlformats.org/package/2006/relationships"><Relationship Id="rId8" Target="../diagrams/drawing21.xml" Type="http://schemas.microsoft.com/office/2007/relationships/diagramDrawing"/><Relationship Id="rId3" Target="../media/image16.jpeg" Type="http://schemas.openxmlformats.org/officeDocument/2006/relationships/image"/><Relationship Id="rId7" Target="../diagrams/colors21.xml" Type="http://schemas.openxmlformats.org/officeDocument/2006/relationships/diagramColors"/><Relationship Id="rId2" Target="../notesSlides/notesSlide11.xml" Type="http://schemas.openxmlformats.org/officeDocument/2006/relationships/notesSlide"/><Relationship Id="rId1" Target="../slideLayouts/slideLayout4.xml" Type="http://schemas.openxmlformats.org/officeDocument/2006/relationships/slideLayout"/><Relationship Id="rId6" Target="../diagrams/quickStyle21.xml" Type="http://schemas.openxmlformats.org/officeDocument/2006/relationships/diagramQuickStyle"/><Relationship Id="rId5" Target="../diagrams/layout21.xml" Type="http://schemas.openxmlformats.org/officeDocument/2006/relationships/diagramLayout"/><Relationship Id="rId4" Target="../diagrams/data21.xml" Type="http://schemas.openxmlformats.org/officeDocument/2006/relationships/diagramData"/></Relationships>
</file>

<file path=ppt/slides/_rels/slide31.xml.rels><?xml version="1.0" encoding="UTF-8" standalone="yes" ?><Relationships xmlns="http://schemas.openxmlformats.org/package/2006/relationships"><Relationship Id="rId2" Target="../media/image23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37.xml.rels><?xml version="1.0" encoding="UTF-8" standalone="yes" ?><Relationships xmlns="http://schemas.openxmlformats.org/package/2006/relationships"><Relationship Id="rId3" Target="../media/image25.jpeg" Type="http://schemas.openxmlformats.org/officeDocument/2006/relationships/image"/><Relationship Id="rId2" Target="../notesSlides/notesSlide15.xml" Type="http://schemas.openxmlformats.org/officeDocument/2006/relationships/notesSlide"/><Relationship Id="rId1" Target="../slideLayouts/slideLayout4.xml" Type="http://schemas.openxmlformats.org/officeDocument/2006/relationships/slideLayout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4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3F69C6-A2E0-497C-A4B6-9DEDEF90F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1487" y="797928"/>
            <a:ext cx="9144000" cy="2387600"/>
          </a:xfrm>
        </p:spPr>
        <p:txBody>
          <a:bodyPr>
            <a:normAutofit/>
          </a:bodyPr>
          <a:lstStyle/>
          <a:p>
            <a:r>
              <a:rPr lang="es-CO" b="0" dirty="0"/>
              <a:t>Mecanismo efector de la inmunidad celular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AFEE4-8772-4BD3-9073-1FD4D6A7F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8787" y="3332155"/>
            <a:ext cx="6629400" cy="1655762"/>
          </a:xfrm>
        </p:spPr>
        <p:txBody>
          <a:bodyPr/>
          <a:lstStyle/>
          <a:p>
            <a:r>
              <a:rPr lang="es-CO" dirty="0"/>
              <a:t>Sneider A. Torres Soto</a:t>
            </a:r>
          </a:p>
          <a:p>
            <a:r>
              <a:rPr lang="es-CO" dirty="0"/>
              <a:t>Residente de dermatología CES</a:t>
            </a:r>
          </a:p>
          <a:p>
            <a:r>
              <a:rPr lang="es-CO" dirty="0"/>
              <a:t>Médico general UPB</a:t>
            </a:r>
          </a:p>
        </p:txBody>
      </p:sp>
    </p:spTree>
    <p:extLst>
      <p:ext uri="{BB962C8B-B14F-4D97-AF65-F5344CB8AC3E}">
        <p14:creationId xmlns:p14="http://schemas.microsoft.com/office/powerpoint/2010/main" val="597040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792B63-D3B3-4843-92DF-48CFDE6A7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Inmunidad celular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0C7C2F95-3D1D-4BD6-A88D-D2AE4044049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80872125"/>
              </p:ext>
            </p:extLst>
          </p:nvPr>
        </p:nvGraphicFramePr>
        <p:xfrm>
          <a:off x="5690917" y="960582"/>
          <a:ext cx="7961244" cy="5677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6198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0C1D57-CB03-4C3C-85DF-798DCB4A5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Linfocitos T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7FB743F-CB93-4D90-BFE1-F60F61E722C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47426872"/>
              </p:ext>
            </p:extLst>
          </p:nvPr>
        </p:nvGraphicFramePr>
        <p:xfrm>
          <a:off x="4012222" y="1455338"/>
          <a:ext cx="8903677" cy="5237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Conector: curvado 5">
            <a:extLst>
              <a:ext uri="{FF2B5EF4-FFF2-40B4-BE49-F238E27FC236}">
                <a16:creationId xmlns:a16="http://schemas.microsoft.com/office/drawing/2014/main" id="{B30104A0-0DCF-47AE-B7DA-1545C4BAE73A}"/>
              </a:ext>
            </a:extLst>
          </p:cNvPr>
          <p:cNvCxnSpPr>
            <a:cxnSpLocks/>
          </p:cNvCxnSpPr>
          <p:nvPr/>
        </p:nvCxnSpPr>
        <p:spPr>
          <a:xfrm>
            <a:off x="1919016" y="1177415"/>
            <a:ext cx="2295939" cy="1719469"/>
          </a:xfrm>
          <a:prstGeom prst="curvedConnector3">
            <a:avLst/>
          </a:prstGeom>
          <a:ln w="57150">
            <a:solidFill>
              <a:srgbClr val="00AAA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079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23E4E1-9B8A-470B-9850-A0D7DCF23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Linfocitos T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2DD27CA9-56F4-4952-A657-19000C15603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60003839"/>
              </p:ext>
            </p:extLst>
          </p:nvPr>
        </p:nvGraphicFramePr>
        <p:xfrm>
          <a:off x="4968764" y="1432568"/>
          <a:ext cx="6953603" cy="4733893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6953603">
                  <a:extLst>
                    <a:ext uri="{9D8B030D-6E8A-4147-A177-3AD203B41FA5}">
                      <a16:colId xmlns:a16="http://schemas.microsoft.com/office/drawing/2014/main" val="2322351112"/>
                    </a:ext>
                  </a:extLst>
                </a:gridCol>
              </a:tblGrid>
              <a:tr h="350574">
                <a:tc>
                  <a:txBody>
                    <a:bodyPr/>
                    <a:lstStyle/>
                    <a:p>
                      <a:pPr marL="568325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CO" sz="2000" b="1" dirty="0">
                          <a:solidFill>
                            <a:srgbClr val="152B48"/>
                          </a:solidFill>
                          <a:effectLst/>
                          <a:latin typeface="Montserrat" panose="00000500000000000000" pitchFamily="50" charset="0"/>
                        </a:rPr>
                        <a:t>LT cooperadores</a:t>
                      </a:r>
                      <a:endParaRPr lang="es-CO" sz="2000" b="1" dirty="0">
                        <a:solidFill>
                          <a:srgbClr val="152B48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5025936"/>
                  </a:ext>
                </a:extLst>
              </a:tr>
              <a:tr h="1198581">
                <a:tc>
                  <a:txBody>
                    <a:bodyPr/>
                    <a:lstStyle/>
                    <a:p>
                      <a:pPr marL="225425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CO" sz="2000" b="0" dirty="0">
                          <a:solidFill>
                            <a:srgbClr val="152B48"/>
                          </a:solidFill>
                          <a:effectLst/>
                          <a:latin typeface="Montserrat" panose="00000500000000000000" pitchFamily="50" charset="0"/>
                        </a:rPr>
                        <a:t>Segregan proteínas llamadas citoquinas</a:t>
                      </a:r>
                    </a:p>
                    <a:p>
                      <a:pPr marL="225425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CO" sz="2000" b="0" dirty="0">
                          <a:solidFill>
                            <a:srgbClr val="152B48"/>
                          </a:solidFill>
                          <a:effectLst/>
                          <a:latin typeface="Montserrat" panose="00000500000000000000" pitchFamily="50" charset="0"/>
                        </a:rPr>
                        <a:t>Ponen en marcha la proliferación y diferenciación de los propios linfocitos T y activación de células.</a:t>
                      </a:r>
                      <a:endParaRPr lang="es-CO" sz="2000" b="0" dirty="0">
                        <a:solidFill>
                          <a:srgbClr val="152B48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8711768"/>
                  </a:ext>
                </a:extLst>
              </a:tr>
              <a:tr h="350574">
                <a:tc>
                  <a:txBody>
                    <a:bodyPr/>
                    <a:lstStyle/>
                    <a:p>
                      <a:pPr marL="568325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CO" sz="2000" b="1" dirty="0">
                          <a:solidFill>
                            <a:srgbClr val="152B48"/>
                          </a:solidFill>
                          <a:effectLst/>
                          <a:latin typeface="Montserrat" panose="00000500000000000000" pitchFamily="50" charset="0"/>
                        </a:rPr>
                        <a:t>LT reguladores</a:t>
                      </a:r>
                      <a:endParaRPr lang="es-CO" sz="2000" b="1" dirty="0">
                        <a:solidFill>
                          <a:srgbClr val="152B48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3763047"/>
                  </a:ext>
                </a:extLst>
              </a:tr>
              <a:tr h="350574">
                <a:tc>
                  <a:txBody>
                    <a:bodyPr/>
                    <a:lstStyle/>
                    <a:p>
                      <a:pPr marL="225425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CO" sz="2000" b="0" dirty="0">
                          <a:solidFill>
                            <a:srgbClr val="152B48"/>
                          </a:solidFill>
                          <a:effectLst/>
                          <a:latin typeface="Montserrat" panose="00000500000000000000" pitchFamily="50" charset="0"/>
                        </a:rPr>
                        <a:t>Inhiben respuesta inmunitaria.</a:t>
                      </a:r>
                      <a:endParaRPr lang="es-CO" sz="2000" b="0" dirty="0">
                        <a:solidFill>
                          <a:srgbClr val="152B48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5851175"/>
                  </a:ext>
                </a:extLst>
              </a:tr>
              <a:tr h="350574">
                <a:tc>
                  <a:txBody>
                    <a:bodyPr/>
                    <a:lstStyle/>
                    <a:p>
                      <a:pPr marL="568325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CO" sz="2000" b="1" dirty="0">
                          <a:solidFill>
                            <a:srgbClr val="152B48"/>
                          </a:solidFill>
                          <a:effectLst/>
                          <a:latin typeface="Montserrat" panose="00000500000000000000" pitchFamily="50" charset="0"/>
                        </a:rPr>
                        <a:t>LT citotóxicos</a:t>
                      </a:r>
                      <a:endParaRPr lang="es-CO" sz="2000" b="1" dirty="0">
                        <a:solidFill>
                          <a:srgbClr val="152B48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5311143"/>
                  </a:ext>
                </a:extLst>
              </a:tr>
              <a:tr h="717434">
                <a:tc>
                  <a:txBody>
                    <a:bodyPr/>
                    <a:lstStyle/>
                    <a:p>
                      <a:pPr marL="225425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CO" sz="2000" b="0" dirty="0">
                          <a:solidFill>
                            <a:srgbClr val="152B48"/>
                          </a:solidFill>
                          <a:effectLst/>
                          <a:latin typeface="Montserrat" panose="00000500000000000000" pitchFamily="50" charset="0"/>
                        </a:rPr>
                        <a:t>Destruyen las células productoras de antígenos extraños, así como aquellas que están infectadas.</a:t>
                      </a:r>
                      <a:endParaRPr lang="es-CO" sz="2000" b="0" dirty="0">
                        <a:solidFill>
                          <a:srgbClr val="152B48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9550639"/>
                  </a:ext>
                </a:extLst>
              </a:tr>
              <a:tr h="350574">
                <a:tc>
                  <a:txBody>
                    <a:bodyPr/>
                    <a:lstStyle/>
                    <a:p>
                      <a:pPr marL="568325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CO" sz="2000" b="1" dirty="0">
                          <a:solidFill>
                            <a:srgbClr val="152B48"/>
                          </a:solidFill>
                          <a:effectLst/>
                          <a:latin typeface="Montserrat" panose="00000500000000000000" pitchFamily="50" charset="0"/>
                        </a:rPr>
                        <a:t>LT citolíticos naturales (NK)</a:t>
                      </a:r>
                      <a:endParaRPr lang="es-CO" sz="2000" b="1" dirty="0">
                        <a:solidFill>
                          <a:srgbClr val="152B48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7735631"/>
                  </a:ext>
                </a:extLst>
              </a:tr>
              <a:tr h="1065008">
                <a:tc>
                  <a:txBody>
                    <a:bodyPr/>
                    <a:lstStyle/>
                    <a:p>
                      <a:pPr marL="225425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CO" sz="2000" b="0" dirty="0">
                          <a:solidFill>
                            <a:srgbClr val="152B48"/>
                          </a:solidFill>
                          <a:effectLst/>
                          <a:latin typeface="Montserrat" panose="00000500000000000000" pitchFamily="50" charset="0"/>
                        </a:rPr>
                        <a:t>Participa en la inmunidad innata contra los virus y microorganismos intracelulares.</a:t>
                      </a:r>
                      <a:endParaRPr lang="es-CO" sz="2000" b="0" dirty="0">
                        <a:solidFill>
                          <a:srgbClr val="152B48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0815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955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EA28D8-A3BE-4731-A418-118DC6C1F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Linfocitos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DE31EF8-A21E-4C19-AE04-CCC61481BA1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24639" y="198000"/>
            <a:ext cx="7104944" cy="66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97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8C250-6EDE-44D5-A584-638BA55E5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666"/>
            <a:ext cx="10515600" cy="1325563"/>
          </a:xfrm>
        </p:spPr>
        <p:txBody>
          <a:bodyPr/>
          <a:lstStyle/>
          <a:p>
            <a:r>
              <a:rPr lang="es-CO" b="0" dirty="0"/>
              <a:t>Células presentadoras de antígeno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68EFE36-3506-4C02-9C16-1AAF6D463C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0963" y="1790455"/>
            <a:ext cx="6761922" cy="4351338"/>
          </a:xfrm>
        </p:spPr>
        <p:txBody>
          <a:bodyPr/>
          <a:lstStyle/>
          <a:p>
            <a:r>
              <a:rPr lang="es-CO" dirty="0"/>
              <a:t>Captación de antígenos y su exposición ante linfocitos específicos.</a:t>
            </a:r>
          </a:p>
          <a:p>
            <a:r>
              <a:rPr lang="es-CO" b="1" dirty="0"/>
              <a:t>Células dendríticas, las más especializadas:</a:t>
            </a:r>
          </a:p>
          <a:p>
            <a:endParaRPr lang="es-CO" b="1" dirty="0"/>
          </a:p>
        </p:txBody>
      </p:sp>
      <p:graphicFrame>
        <p:nvGraphicFramePr>
          <p:cNvPr id="11" name="Marcador de contenido 3">
            <a:extLst>
              <a:ext uri="{FF2B5EF4-FFF2-40B4-BE49-F238E27FC236}">
                <a16:creationId xmlns:a16="http://schemas.microsoft.com/office/drawing/2014/main" id="{827AA818-0DBF-4002-BEFD-C1651ECE08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4978577"/>
              </p:ext>
            </p:extLst>
          </p:nvPr>
        </p:nvGraphicFramePr>
        <p:xfrm>
          <a:off x="5290294" y="2933453"/>
          <a:ext cx="6450496" cy="3760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98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96021B-B5ED-43AA-8D8A-0F351AE57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Células efectoras</a:t>
            </a:r>
          </a:p>
        </p:txBody>
      </p:sp>
      <p:graphicFrame>
        <p:nvGraphicFramePr>
          <p:cNvPr id="3" name="Marcador de contenido 2">
            <a:extLst>
              <a:ext uri="{FF2B5EF4-FFF2-40B4-BE49-F238E27FC236}">
                <a16:creationId xmlns:a16="http://schemas.microsoft.com/office/drawing/2014/main" id="{07899BBA-D370-47BC-8E63-8D23F4D7329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99694123"/>
              </p:ext>
            </p:extLst>
          </p:nvPr>
        </p:nvGraphicFramePr>
        <p:xfrm>
          <a:off x="4325816" y="917167"/>
          <a:ext cx="7762461" cy="57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7053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717F19-BCFD-4D7B-8FF8-A2C6B551F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Inmunidad celular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265449AB-E1CF-4223-B367-43E43E07CE5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14140694"/>
              </p:ext>
            </p:extLst>
          </p:nvPr>
        </p:nvGraphicFramePr>
        <p:xfrm>
          <a:off x="4181060" y="1115828"/>
          <a:ext cx="8010940" cy="5561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2231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BC5292-7AD5-4C9E-AF62-B1E3FA221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Inmunidad celular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68F387E-D5FC-4B2C-8067-3743DC3D275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51418733"/>
              </p:ext>
            </p:extLst>
          </p:nvPr>
        </p:nvGraphicFramePr>
        <p:xfrm>
          <a:off x="4450436" y="1091456"/>
          <a:ext cx="7858794" cy="5657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0423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532A6F-EF97-4A1A-A33D-40909259E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61"/>
            <a:ext cx="7452946" cy="1325563"/>
          </a:xfrm>
        </p:spPr>
        <p:txBody>
          <a:bodyPr/>
          <a:lstStyle/>
          <a:p>
            <a:pPr algn="ctr"/>
            <a:r>
              <a:rPr lang="es-CO" b="0" dirty="0"/>
              <a:t>Captación y muestra de antígenos microbianos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44830EF0-6933-4C53-9D86-8DC7191DCB6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76340374"/>
              </p:ext>
            </p:extLst>
          </p:nvPr>
        </p:nvGraphicFramePr>
        <p:xfrm>
          <a:off x="4669654" y="1684461"/>
          <a:ext cx="676192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élulas Dendríticas: Comandantes en jefe del sistema inmune | Dciencia">
            <a:extLst>
              <a:ext uri="{FF2B5EF4-FFF2-40B4-BE49-F238E27FC236}">
                <a16:creationId xmlns:a16="http://schemas.microsoft.com/office/drawing/2014/main" id="{6DD842B9-6413-4546-A1DD-DECB509D4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50918" y="1690688"/>
            <a:ext cx="2027510" cy="2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esarrollo y propiedades de los linfocitos T memoria">
            <a:extLst>
              <a:ext uri="{FF2B5EF4-FFF2-40B4-BE49-F238E27FC236}">
                <a16:creationId xmlns:a16="http://schemas.microsoft.com/office/drawing/2014/main" id="{2AB776B4-B91B-457E-8DE6-A679A99458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482469" y="1330324"/>
            <a:ext cx="1709531" cy="450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3996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0F5D93-76FC-4921-AD8A-CD80A926B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00"/>
            <a:ext cx="10515600" cy="1325563"/>
          </a:xfrm>
        </p:spPr>
        <p:txBody>
          <a:bodyPr/>
          <a:lstStyle/>
          <a:p>
            <a:r>
              <a:rPr lang="es-CO" b="0" dirty="0"/>
              <a:t>Reconocimiento del antígeno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66ECF1CD-430C-4259-8CCD-2908A8EFF22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4777673"/>
              </p:ext>
            </p:extLst>
          </p:nvPr>
        </p:nvGraphicFramePr>
        <p:xfrm>
          <a:off x="5218050" y="1412122"/>
          <a:ext cx="6761922" cy="759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619F1663-DB73-427B-B2BF-BDFFBAEA8AE7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03102" y="2521331"/>
            <a:ext cx="5191818" cy="4320000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31DDD5DD-5E8D-4D65-8E93-721A0550D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2889" y="5947403"/>
            <a:ext cx="1013790" cy="1898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O" altLang="es-CO" sz="1400" b="1" dirty="0">
                <a:solidFill>
                  <a:srgbClr val="202124"/>
                </a:solidFill>
                <a:latin typeface="Google Sans"/>
              </a:rPr>
              <a:t>E</a:t>
            </a:r>
            <a:r>
              <a:rPr kumimoji="0" lang="es-CO" altLang="es-CO" sz="1400" b="1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ffector cell</a:t>
            </a:r>
            <a:r>
              <a:rPr kumimoji="0" lang="es-CO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</a:t>
            </a:r>
            <a:endParaRPr kumimoji="0" lang="es-CO" altLang="es-CO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Flecha: curvada hacia la derecha 6">
            <a:extLst>
              <a:ext uri="{FF2B5EF4-FFF2-40B4-BE49-F238E27FC236}">
                <a16:creationId xmlns:a16="http://schemas.microsoft.com/office/drawing/2014/main" id="{DBF5CE56-3E27-417A-8B32-89E589CEB91E}"/>
              </a:ext>
            </a:extLst>
          </p:cNvPr>
          <p:cNvSpPr/>
          <p:nvPr/>
        </p:nvSpPr>
        <p:spPr>
          <a:xfrm>
            <a:off x="6430618" y="2248590"/>
            <a:ext cx="834887" cy="32799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675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B093C67-7E5E-48DF-9759-7A6594291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Conceptos básicos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9F17684-70B1-4305-81CF-75348F306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94101" y="1325563"/>
            <a:ext cx="6761922" cy="5136197"/>
          </a:xfrm>
        </p:spPr>
        <p:txBody>
          <a:bodyPr>
            <a:normAutofit fontScale="92500" lnSpcReduction="10000"/>
          </a:bodyPr>
          <a:lstStyle/>
          <a:p>
            <a:r>
              <a:rPr lang="es-CO" b="1" dirty="0"/>
              <a:t>Inmunidad: </a:t>
            </a:r>
            <a:r>
              <a:rPr lang="es-CO" dirty="0"/>
              <a:t>estar exento de una agresión, mecanismo de defensa para sobrevivir.</a:t>
            </a:r>
          </a:p>
          <a:p>
            <a:r>
              <a:rPr lang="es-CO" b="1" dirty="0"/>
              <a:t>Resistencia: </a:t>
            </a:r>
            <a:r>
              <a:rPr lang="es-CO" dirty="0"/>
              <a:t>estar protegido contra algo.</a:t>
            </a:r>
          </a:p>
          <a:p>
            <a:r>
              <a:rPr lang="es-CO" b="1" dirty="0"/>
              <a:t>Susceptibilidad: </a:t>
            </a:r>
            <a:r>
              <a:rPr lang="es-CO" dirty="0"/>
              <a:t>contrario a inmunidad, “lo que puede dar”.</a:t>
            </a:r>
          </a:p>
          <a:p>
            <a:r>
              <a:rPr lang="es-CO" b="1" dirty="0"/>
              <a:t>Inmunidad innata: </a:t>
            </a:r>
            <a:r>
              <a:rPr lang="es-CO" dirty="0"/>
              <a:t>inmunidad de la especie, características genéticas, susceptibilidad racial.</a:t>
            </a:r>
          </a:p>
          <a:p>
            <a:r>
              <a:rPr lang="es-CO" b="1" dirty="0"/>
              <a:t>Inmunidad pasiva: </a:t>
            </a:r>
            <a:r>
              <a:rPr lang="es-CO" dirty="0"/>
              <a:t>adquirida, activa, pasiva.</a:t>
            </a:r>
          </a:p>
          <a:p>
            <a:r>
              <a:rPr lang="es-CO" b="1" dirty="0"/>
              <a:t>Antígeno: </a:t>
            </a:r>
            <a:r>
              <a:rPr lang="es-CO" dirty="0"/>
              <a:t>una sustancia (proteína, lipoproteína, etc.) que puede unirse a un anticuerpo o un receptor de LT.</a:t>
            </a:r>
          </a:p>
          <a:p>
            <a:r>
              <a:rPr lang="es-CO" b="1" dirty="0"/>
              <a:t>Inmunógeno: </a:t>
            </a:r>
            <a:r>
              <a:rPr lang="es-CO" dirty="0"/>
              <a:t>antígeno que produce una respuesta inmune humoral o de linfocitos T.</a:t>
            </a:r>
          </a:p>
          <a:p>
            <a:r>
              <a:rPr lang="es-MX" b="1" dirty="0"/>
              <a:t>Adyuvante: </a:t>
            </a:r>
            <a:r>
              <a:rPr lang="es-MX" dirty="0"/>
              <a:t>sustancia mezclada con un antígeno, funciona para potenciar la respuesta inmune al antígeno.</a:t>
            </a:r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267791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CF2069-0181-476D-885A-931B86C91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33"/>
            <a:ext cx="10515600" cy="1325563"/>
          </a:xfrm>
        </p:spPr>
        <p:txBody>
          <a:bodyPr/>
          <a:lstStyle/>
          <a:p>
            <a:r>
              <a:rPr lang="es-CO" b="0" dirty="0"/>
              <a:t>Reconocimiento del antígeno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848DE51-094A-4567-B0A2-EBC4E941FD7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26524472"/>
              </p:ext>
            </p:extLst>
          </p:nvPr>
        </p:nvGraphicFramePr>
        <p:xfrm>
          <a:off x="4582321" y="1592172"/>
          <a:ext cx="7454348" cy="49622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07153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3B0733-659B-4697-BEEF-9680436E3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Reconocimiento del antígeno </a:t>
            </a:r>
          </a:p>
        </p:txBody>
      </p:sp>
      <p:pic>
        <p:nvPicPr>
          <p:cNvPr id="5122" name="Picture 2" descr="Proceso de activación de linfocitos T por medio de moléculas... | Download  Scientific Diagram">
            <a:extLst>
              <a:ext uri="{FF2B5EF4-FFF2-40B4-BE49-F238E27FC236}">
                <a16:creationId xmlns:a16="http://schemas.microsoft.com/office/drawing/2014/main" id="{1220177B-784F-4C3B-ADAC-7BE93C2FAEB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90" b="11259"/>
          <a:stretch/>
        </p:blipFill>
        <p:spPr bwMode="auto">
          <a:xfrm>
            <a:off x="4818184" y="2032686"/>
            <a:ext cx="7191701" cy="38233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171B51B3-DF83-477A-8EC9-042308F2AF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9076752"/>
              </p:ext>
            </p:extLst>
          </p:nvPr>
        </p:nvGraphicFramePr>
        <p:xfrm>
          <a:off x="8699224" y="6563161"/>
          <a:ext cx="3424858" cy="184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79068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C36783-21A3-41FF-B53B-9B8A10FFC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888" y="36200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CO" b="0" dirty="0"/>
              <a:t>Activación de linfocitos T y eliminación de  microorganismos intracelulares</a:t>
            </a:r>
            <a:br>
              <a:rPr lang="es-CO" b="0" dirty="0"/>
            </a:br>
            <a:endParaRPr lang="es-CO" b="0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F5D21B58-CCE2-4ADF-825D-DE4972C6B40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46377533"/>
              </p:ext>
            </p:extLst>
          </p:nvPr>
        </p:nvGraphicFramePr>
        <p:xfrm>
          <a:off x="4591876" y="1555910"/>
          <a:ext cx="7911550" cy="522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88295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66880D-61BA-4413-AB83-EA31236A6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658" y="33874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CO" b="0" dirty="0"/>
              <a:t>Activación de linfocitos T y eliminación de  microorganismos intracelulares</a:t>
            </a:r>
            <a:br>
              <a:rPr lang="es-CO" b="0" dirty="0"/>
            </a:br>
            <a:endParaRPr lang="es-CO" b="0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C8C2730-C75C-44BA-B292-AF14008D5F7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28260560"/>
              </p:ext>
            </p:extLst>
          </p:nvPr>
        </p:nvGraphicFramePr>
        <p:xfrm>
          <a:off x="3598260" y="1656394"/>
          <a:ext cx="5433391" cy="4862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 descr="Frontiers | CD8+ T-Cell Response to HIV Infection in the Era of  Antiretroviral Therapy | Immunology">
            <a:extLst>
              <a:ext uri="{FF2B5EF4-FFF2-40B4-BE49-F238E27FC236}">
                <a16:creationId xmlns:a16="http://schemas.microsoft.com/office/drawing/2014/main" id="{6D18AF63-2703-405D-B32E-F67548441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60256" y="2741476"/>
            <a:ext cx="4231744" cy="22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4791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D3EAB6-A6BC-49C2-895F-76D06D2DC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970" y="22430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CO" b="0" dirty="0"/>
              <a:t>Activación de linfocitos T y eliminación de  microorganismos intracelulares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442202F0-3A24-4E75-8DE3-EDFF633DEF7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43316" y="1631929"/>
            <a:ext cx="6689351" cy="4860000"/>
          </a:xfrm>
        </p:spPr>
      </p:pic>
    </p:spTree>
    <p:extLst>
      <p:ext uri="{BB962C8B-B14F-4D97-AF65-F5344CB8AC3E}">
        <p14:creationId xmlns:p14="http://schemas.microsoft.com/office/powerpoint/2010/main" val="12246060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FBD41-40BE-4F91-B3DB-190E536BF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LT efectores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C62A143-AC59-4E36-966C-22161AAAAE0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72080" y="1791696"/>
            <a:ext cx="6955284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526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5D03C2-0740-4CEC-9183-9064587C4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117"/>
            <a:ext cx="10515600" cy="1325563"/>
          </a:xfrm>
        </p:spPr>
        <p:txBody>
          <a:bodyPr/>
          <a:lstStyle/>
          <a:p>
            <a:r>
              <a:rPr lang="es-CO" b="0" dirty="0"/>
              <a:t>Linfocitos T CD4 efector 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CD0BA0-435D-42DD-8E8C-841AF8B32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62500" y="1514454"/>
            <a:ext cx="6761922" cy="4351338"/>
          </a:xfrm>
        </p:spPr>
        <p:txBody>
          <a:bodyPr/>
          <a:lstStyle/>
          <a:p>
            <a:r>
              <a:rPr lang="es-CO" dirty="0"/>
              <a:t>Existen subpoblaciones de LT CD4+ que difieren en las CQs que sintetizan y en sus funciones efectoras.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EAE95D9D-AAF5-4380-B2F4-14562CAD87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9662915"/>
              </p:ext>
            </p:extLst>
          </p:nvPr>
        </p:nvGraphicFramePr>
        <p:xfrm>
          <a:off x="3561522" y="2699238"/>
          <a:ext cx="9163878" cy="4073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17441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CB12B3-CD5A-4EFD-9201-D888C4E94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Desarrollo de subpoblaciones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660A5474-EA3B-4D56-A417-2BBA57F428C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58610980"/>
              </p:ext>
            </p:extLst>
          </p:nvPr>
        </p:nvGraphicFramePr>
        <p:xfrm>
          <a:off x="4808244" y="1673860"/>
          <a:ext cx="7149295" cy="4850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41260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03C029-8244-41A0-B5C3-30575E715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Subpoblaciones de LT CD4+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20C4978-A690-4D85-BA83-07D7ECAAAC4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69050" y="1841294"/>
            <a:ext cx="7346752" cy="3706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4765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0817EA-0A7D-42FF-9197-AB1C9752A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Subpoblación Th1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AEEF493D-6005-4630-A6B8-F216FF907E3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68444603"/>
              </p:ext>
            </p:extLst>
          </p:nvPr>
        </p:nvGraphicFramePr>
        <p:xfrm>
          <a:off x="391065" y="1121388"/>
          <a:ext cx="7636312" cy="2678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27EBB430-205F-41A0-B77C-C4C9F081395A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57704" y="63000"/>
            <a:ext cx="3834296" cy="67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670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58891D-E44B-4ABF-B2C5-D480A5113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Inmunidad innata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2BE26CA2-15E0-49BB-BC0A-FC3F6A2F295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85917538"/>
              </p:ext>
            </p:extLst>
          </p:nvPr>
        </p:nvGraphicFramePr>
        <p:xfrm>
          <a:off x="4807863" y="1401571"/>
          <a:ext cx="7185992" cy="530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26853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2A7C67-6C43-4618-A196-F50069DD7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711" y="158262"/>
            <a:ext cx="4357727" cy="1325563"/>
          </a:xfrm>
        </p:spPr>
        <p:txBody>
          <a:bodyPr>
            <a:normAutofit/>
          </a:bodyPr>
          <a:lstStyle/>
          <a:p>
            <a:pPr algn="ctr"/>
            <a:r>
              <a:rPr lang="es-CO" sz="3600" b="0" dirty="0"/>
              <a:t>Subpoblación Th1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94D2648-5E8F-428A-93EF-301CAEA3E8D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27912" y="1098549"/>
            <a:ext cx="3296356" cy="5213702"/>
          </a:xfrm>
          <a:prstGeom prst="rect">
            <a:avLst/>
          </a:prstGeom>
        </p:spPr>
      </p:pic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E7085C1B-7FBD-4FF7-B8FC-85DD8D4F15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4035600"/>
              </p:ext>
            </p:extLst>
          </p:nvPr>
        </p:nvGraphicFramePr>
        <p:xfrm>
          <a:off x="2336800" y="0"/>
          <a:ext cx="9358489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341240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7C386C-0A90-485E-AC5B-9961FF673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315" y="158261"/>
            <a:ext cx="4155831" cy="1325563"/>
          </a:xfrm>
        </p:spPr>
        <p:txBody>
          <a:bodyPr>
            <a:normAutofit/>
          </a:bodyPr>
          <a:lstStyle/>
          <a:p>
            <a:pPr algn="ctr"/>
            <a:r>
              <a:rPr lang="es-CO" sz="3200" b="0" dirty="0"/>
              <a:t>Subpoblación Th1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A3FC88D-F11A-4469-B412-171205CF01B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98476" y="631430"/>
            <a:ext cx="6383216" cy="622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1224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C05659-9BFB-445B-BF0A-3F0B9BC91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Subpoblación Th2 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2672A56B-4A43-4116-9129-E9D90F507D8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03363017"/>
              </p:ext>
            </p:extLst>
          </p:nvPr>
        </p:nvGraphicFramePr>
        <p:xfrm>
          <a:off x="4908401" y="1855176"/>
          <a:ext cx="6996384" cy="4234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10668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81F018-14FB-45AD-8C6D-CA2DD630B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8025"/>
            <a:ext cx="10515600" cy="1325563"/>
          </a:xfrm>
        </p:spPr>
        <p:txBody>
          <a:bodyPr/>
          <a:lstStyle/>
          <a:p>
            <a:r>
              <a:rPr lang="es-CO" b="0" dirty="0"/>
              <a:t>Subpoblación Th2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87C42A3-EE1B-4924-B61B-35081E8B8C4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62913971"/>
              </p:ext>
            </p:extLst>
          </p:nvPr>
        </p:nvGraphicFramePr>
        <p:xfrm>
          <a:off x="4545105" y="824516"/>
          <a:ext cx="7253443" cy="5611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B72763B2-EA34-41D4-AE1E-1B77F4017937}"/>
              </a:ext>
            </a:extLst>
          </p:cNvPr>
          <p:cNvSpPr txBox="1"/>
          <p:nvPr/>
        </p:nvSpPr>
        <p:spPr>
          <a:xfrm>
            <a:off x="7845777" y="3260970"/>
            <a:ext cx="64120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latin typeface="Montserrat" panose="00000500000000000000" pitchFamily="50" charset="0"/>
              </a:rPr>
              <a:t>IL-4</a:t>
            </a:r>
            <a:endParaRPr lang="es-CO" dirty="0">
              <a:latin typeface="Montserrat" panose="00000500000000000000" pitchFamily="50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B870ECE-165E-4EC2-8EB0-6B15929DE839}"/>
              </a:ext>
            </a:extLst>
          </p:cNvPr>
          <p:cNvSpPr txBox="1"/>
          <p:nvPr/>
        </p:nvSpPr>
        <p:spPr>
          <a:xfrm>
            <a:off x="5472491" y="5739676"/>
            <a:ext cx="2149168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100" dirty="0">
                <a:solidFill>
                  <a:srgbClr val="152B48"/>
                </a:solidFill>
                <a:latin typeface="Montserrat" panose="00000500000000000000" pitchFamily="50" charset="0"/>
              </a:rPr>
              <a:t>IL-5, </a:t>
            </a:r>
            <a:r>
              <a:rPr lang="es-MX" sz="1100" dirty="0">
                <a:solidFill>
                  <a:srgbClr val="152B48"/>
                </a:solidFill>
                <a:latin typeface="Montserrat" panose="00000500000000000000" pitchFamily="50" charset="0"/>
              </a:rPr>
              <a:t>es un activador de eosinófilos y sirve como vínculo principal entre la activación de células T y inflamación eosinofílica.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C4D22D1-7D50-4303-8C25-C66577EC541C}"/>
              </a:ext>
            </a:extLst>
          </p:cNvPr>
          <p:cNvSpPr txBox="1"/>
          <p:nvPr/>
        </p:nvSpPr>
        <p:spPr>
          <a:xfrm>
            <a:off x="6908800" y="4012187"/>
            <a:ext cx="6801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latin typeface="Montserrat" panose="00000500000000000000" pitchFamily="50" charset="0"/>
              </a:rPr>
              <a:t>IL-5 </a:t>
            </a:r>
            <a:endParaRPr lang="es-CO" dirty="0">
              <a:latin typeface="Montserrat" panose="00000500000000000000" pitchFamily="50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80CC87F-DE44-4C2B-B96A-134D04BF1894}"/>
              </a:ext>
            </a:extLst>
          </p:cNvPr>
          <p:cNvSpPr txBox="1"/>
          <p:nvPr/>
        </p:nvSpPr>
        <p:spPr>
          <a:xfrm>
            <a:off x="8627534" y="4021988"/>
            <a:ext cx="71289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latin typeface="Montserrat" panose="00000500000000000000" pitchFamily="50" charset="0"/>
              </a:rPr>
              <a:t>IL-13</a:t>
            </a:r>
            <a:endParaRPr lang="es-CO" dirty="0">
              <a:latin typeface="Montserrat" panose="00000500000000000000" pitchFamily="50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266031A-4249-4D64-97D3-173B27B6AA02}"/>
              </a:ext>
            </a:extLst>
          </p:cNvPr>
          <p:cNvSpPr txBox="1"/>
          <p:nvPr/>
        </p:nvSpPr>
        <p:spPr>
          <a:xfrm>
            <a:off x="7719307" y="5806131"/>
            <a:ext cx="2366152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100" dirty="0">
                <a:solidFill>
                  <a:srgbClr val="152B48"/>
                </a:solidFill>
                <a:latin typeface="Montserrat" panose="00000500000000000000" pitchFamily="50" charset="0"/>
              </a:rPr>
              <a:t>IL-5 activa eosinófilos maduros y estimular el crecimiento y la diferenciación de eosinófilos.</a:t>
            </a:r>
          </a:p>
        </p:txBody>
      </p:sp>
    </p:spTree>
    <p:extLst>
      <p:ext uri="{BB962C8B-B14F-4D97-AF65-F5344CB8AC3E}">
        <p14:creationId xmlns:p14="http://schemas.microsoft.com/office/powerpoint/2010/main" val="7120486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8C7D84-8C01-4F12-8BBD-B1406D8D9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s-CO" b="0" dirty="0"/>
              <a:t>Subpoblación Th17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7B84BE74-DC96-4295-A8DF-6D660C640C9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26778702"/>
              </p:ext>
            </p:extLst>
          </p:nvPr>
        </p:nvGraphicFramePr>
        <p:xfrm>
          <a:off x="4758931" y="1664312"/>
          <a:ext cx="7272744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10432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3F6C62-AFD3-42FD-BEAF-E7FE8CC81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284" y="0"/>
            <a:ext cx="10307515" cy="1325563"/>
          </a:xfrm>
        </p:spPr>
        <p:txBody>
          <a:bodyPr/>
          <a:lstStyle/>
          <a:p>
            <a:r>
              <a:rPr lang="es-CO" b="0" dirty="0"/>
              <a:t>LTh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83DB787-54BE-4D00-9EB7-127CA8B0A4F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39991" y="1586219"/>
            <a:ext cx="7386881" cy="375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2076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0FFF5F-4240-4831-BB21-7C30570AF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Otros subconjuntos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E8F71DB6-4E5D-4984-80D3-AD69A4CE936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03169965"/>
              </p:ext>
            </p:extLst>
          </p:nvPr>
        </p:nvGraphicFramePr>
        <p:xfrm>
          <a:off x="4669654" y="1413608"/>
          <a:ext cx="7351766" cy="5361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947183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A48B12-1002-4EC6-8EC1-833B85505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67"/>
            <a:ext cx="10515600" cy="1325563"/>
          </a:xfrm>
        </p:spPr>
        <p:txBody>
          <a:bodyPr/>
          <a:lstStyle/>
          <a:p>
            <a:r>
              <a:rPr lang="es-CO" b="0" dirty="0"/>
              <a:t>LT CD8+ efectores (LTC)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30DD65-CA54-48E7-8046-0F929778AA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8978" y="1500408"/>
            <a:ext cx="5844821" cy="4351338"/>
          </a:xfrm>
        </p:spPr>
        <p:txBody>
          <a:bodyPr/>
          <a:lstStyle/>
          <a:p>
            <a:r>
              <a:rPr lang="es-CO" dirty="0"/>
              <a:t>Eliminan los microorganismos intracelulares principalmente destruyendo las células infectadas.</a:t>
            </a:r>
          </a:p>
          <a:p>
            <a:r>
              <a:rPr lang="es-CO" dirty="0"/>
              <a:t>Destrucción celular es específica y dependiente del contacto.</a:t>
            </a:r>
          </a:p>
          <a:p>
            <a:r>
              <a:rPr lang="es-CO" dirty="0"/>
              <a:t>Produce granzima, perforina, IFN-</a:t>
            </a:r>
            <a:r>
              <a:rPr lang="el-GR" dirty="0"/>
              <a:t>γ</a:t>
            </a:r>
            <a:r>
              <a:rPr lang="es-419" dirty="0"/>
              <a:t>.</a:t>
            </a:r>
            <a:endParaRPr lang="es-CO" dirty="0"/>
          </a:p>
          <a:p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AEAE2A3-A939-422E-8DAD-445469275C7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86329" y="1070306"/>
            <a:ext cx="5576693" cy="56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7129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65BCED-A100-4532-857F-CC70CCF55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529" y="247395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s-CO" sz="8800" b="0" dirty="0"/>
              <a:t>Gracias</a:t>
            </a:r>
            <a:br>
              <a:rPr lang="es-CO" sz="8800" b="0" dirty="0"/>
            </a:br>
            <a:endParaRPr lang="es-CO" sz="3200" b="0" dirty="0">
              <a:solidFill>
                <a:schemeClr val="tx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D519543-3CF2-40E9-8373-10C935BA07E5}"/>
              </a:ext>
            </a:extLst>
          </p:cNvPr>
          <p:cNvSpPr txBox="1"/>
          <p:nvPr/>
        </p:nvSpPr>
        <p:spPr>
          <a:xfrm>
            <a:off x="2788351" y="3599460"/>
            <a:ext cx="746195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2000" b="0" dirty="0">
                <a:solidFill>
                  <a:srgbClr val="152B48"/>
                </a:solidFill>
                <a:latin typeface="Montserrat" panose="00000500000000000000" pitchFamily="50" charset="0"/>
              </a:rPr>
              <a:t>Contacto: sneidertorres07@gmail.com</a:t>
            </a:r>
            <a:endParaRPr lang="es-CO" sz="2000" dirty="0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9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419F85-EE6F-46F4-80B0-879240C44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269"/>
            <a:ext cx="10515600" cy="1325563"/>
          </a:xfrm>
        </p:spPr>
        <p:txBody>
          <a:bodyPr/>
          <a:lstStyle/>
          <a:p>
            <a:r>
              <a:rPr lang="es-CO" b="0" dirty="0"/>
              <a:t>Inmunidad innata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6991071-9191-4C22-8FDD-31C5CB9FFA8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63029463"/>
              </p:ext>
            </p:extLst>
          </p:nvPr>
        </p:nvGraphicFramePr>
        <p:xfrm>
          <a:off x="5057870" y="1574594"/>
          <a:ext cx="6761922" cy="3092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Flecha: hacia abajo 4">
            <a:extLst>
              <a:ext uri="{FF2B5EF4-FFF2-40B4-BE49-F238E27FC236}">
                <a16:creationId xmlns:a16="http://schemas.microsoft.com/office/drawing/2014/main" id="{FA7A6659-2C19-404F-87D6-5FC9A180A4CF}"/>
              </a:ext>
            </a:extLst>
          </p:cNvPr>
          <p:cNvSpPr/>
          <p:nvPr/>
        </p:nvSpPr>
        <p:spPr>
          <a:xfrm>
            <a:off x="8199134" y="4881960"/>
            <a:ext cx="479394" cy="417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Montserrat" panose="00000500000000000000" pitchFamily="50" charset="0"/>
            </a:endParaRP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703E2358-7B46-48A4-AF3B-6E713A6910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9462415"/>
              </p:ext>
            </p:extLst>
          </p:nvPr>
        </p:nvGraphicFramePr>
        <p:xfrm>
          <a:off x="5390003" y="5411314"/>
          <a:ext cx="6097656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723251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18C50B-D8E7-4AA5-A5A5-A4262AEDE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Inmunidad adaptativa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A8761454-AFE0-4ABB-960E-853A5BF4DFD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94382109"/>
              </p:ext>
            </p:extLst>
          </p:nvPr>
        </p:nvGraphicFramePr>
        <p:xfrm>
          <a:off x="3835400" y="1232878"/>
          <a:ext cx="8661400" cy="5459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874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076EAA-4432-4AED-A425-0D76E5F2A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941"/>
            <a:ext cx="10515600" cy="1325563"/>
          </a:xfrm>
        </p:spPr>
        <p:txBody>
          <a:bodyPr/>
          <a:lstStyle/>
          <a:p>
            <a:r>
              <a:rPr lang="es-CO" b="0" dirty="0"/>
              <a:t>Inmunidad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7CA87C0-A09A-4B7C-8A4D-3370D17912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97667" y="1163553"/>
            <a:ext cx="7394333" cy="478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760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34515C-F970-42C8-9D98-DBB111D4E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Inmunidad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5B3ABFF-EE5E-4FCC-97F7-0D5B8AF4757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69654" y="1597349"/>
            <a:ext cx="7453772" cy="366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95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F08DB7-3782-4130-B4C6-C6D8EE251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Inmunidad adaptativa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D5B25D45-4ED9-489A-A30F-80413D6BFD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708023"/>
              </p:ext>
            </p:extLst>
          </p:nvPr>
        </p:nvGraphicFramePr>
        <p:xfrm>
          <a:off x="5046784" y="1167640"/>
          <a:ext cx="6955480" cy="5558940"/>
        </p:xfrm>
        <a:graphic>
          <a:graphicData uri="http://schemas.openxmlformats.org/drawingml/2006/table">
            <a:tbl>
              <a:tblPr firstRow="1" firstCol="1" bandRow="1"/>
              <a:tblGrid>
                <a:gridCol w="2866292">
                  <a:extLst>
                    <a:ext uri="{9D8B030D-6E8A-4147-A177-3AD203B41FA5}">
                      <a16:colId xmlns:a16="http://schemas.microsoft.com/office/drawing/2014/main" val="3393578727"/>
                    </a:ext>
                  </a:extLst>
                </a:gridCol>
                <a:gridCol w="4089188">
                  <a:extLst>
                    <a:ext uri="{9D8B030D-6E8A-4147-A177-3AD203B41FA5}">
                      <a16:colId xmlns:a16="http://schemas.microsoft.com/office/drawing/2014/main" val="3305833215"/>
                    </a:ext>
                  </a:extLst>
                </a:gridCol>
              </a:tblGrid>
              <a:tr h="4683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500" b="1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Características</a:t>
                      </a:r>
                      <a:endParaRPr lang="es-CO" sz="15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500" b="1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Importancia funcional</a:t>
                      </a:r>
                      <a:endParaRPr lang="es-CO" sz="15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731918"/>
                  </a:ext>
                </a:extLst>
              </a:tr>
              <a:tr h="5492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500" b="1" dirty="0">
                          <a:solidFill>
                            <a:srgbClr val="152B48"/>
                          </a:solidFill>
                          <a:effectLst/>
                          <a:latin typeface="Montserrat" panose="000005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Especificidad</a:t>
                      </a:r>
                      <a:endParaRPr lang="es-CO" sz="1500" dirty="0">
                        <a:solidFill>
                          <a:srgbClr val="152B48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500" dirty="0">
                          <a:solidFill>
                            <a:srgbClr val="152B48"/>
                          </a:solidFill>
                          <a:effectLst/>
                          <a:latin typeface="Montserrat" panose="000005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Garantiza que los distintos antígenos despierten respuestas específicas.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873295"/>
                  </a:ext>
                </a:extLst>
              </a:tr>
              <a:tr h="7773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500" b="1" dirty="0">
                          <a:solidFill>
                            <a:srgbClr val="152B48"/>
                          </a:solidFill>
                          <a:effectLst/>
                          <a:latin typeface="Montserrat" panose="000005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Diversidad</a:t>
                      </a:r>
                      <a:endParaRPr lang="es-CO" sz="1500" dirty="0">
                        <a:solidFill>
                          <a:srgbClr val="152B48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500" dirty="0">
                          <a:solidFill>
                            <a:srgbClr val="152B48"/>
                          </a:solidFill>
                          <a:effectLst/>
                          <a:latin typeface="Montserrat" panose="000005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Deja que el sistema inmunitario responda a una gran variedad de antígenos.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7977205"/>
                  </a:ext>
                </a:extLst>
              </a:tr>
              <a:tr h="830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500" b="1" dirty="0">
                          <a:solidFill>
                            <a:srgbClr val="152B48"/>
                          </a:solidFill>
                          <a:effectLst/>
                          <a:latin typeface="Montserrat" panose="000005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Memoria</a:t>
                      </a:r>
                      <a:endParaRPr lang="es-CO" sz="1500" dirty="0">
                        <a:solidFill>
                          <a:srgbClr val="152B48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500" dirty="0">
                          <a:solidFill>
                            <a:srgbClr val="152B48"/>
                          </a:solidFill>
                          <a:effectLst/>
                          <a:latin typeface="Montserrat" panose="000005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 lugar a una amplificación de las respuestas después de repetirse la exposición al mismo antígeno.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329393"/>
                  </a:ext>
                </a:extLst>
              </a:tr>
              <a:tr h="830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500" b="1" dirty="0">
                          <a:solidFill>
                            <a:srgbClr val="152B48"/>
                          </a:solidFill>
                          <a:effectLst/>
                          <a:latin typeface="Montserrat" panose="000005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Expansión clonal</a:t>
                      </a:r>
                      <a:endParaRPr lang="es-CO" sz="1500" dirty="0">
                        <a:solidFill>
                          <a:srgbClr val="152B48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500" dirty="0">
                          <a:solidFill>
                            <a:srgbClr val="152B48"/>
                          </a:solidFill>
                          <a:effectLst/>
                          <a:latin typeface="Montserrat" panose="000005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Aumenta la cantidad de linfocitos específicos de un antígeno para seguir el ritmo de los microbios.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8124053"/>
                  </a:ext>
                </a:extLst>
              </a:tr>
              <a:tr h="7773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500" b="1" dirty="0">
                          <a:solidFill>
                            <a:srgbClr val="152B48"/>
                          </a:solidFill>
                          <a:effectLst/>
                          <a:latin typeface="Montserrat" panose="000005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Especialización</a:t>
                      </a:r>
                      <a:endParaRPr lang="es-CO" sz="1500" dirty="0">
                        <a:solidFill>
                          <a:srgbClr val="152B48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500" dirty="0">
                          <a:solidFill>
                            <a:srgbClr val="152B48"/>
                          </a:solidFill>
                          <a:effectLst/>
                          <a:latin typeface="Montserrat" panose="000005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 respuestas óptimas en la defensa contra diversos tipos de microbios.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75429"/>
                  </a:ext>
                </a:extLst>
              </a:tr>
              <a:tr h="7773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500" b="1" dirty="0">
                          <a:solidFill>
                            <a:srgbClr val="152B48"/>
                          </a:solidFill>
                          <a:effectLst/>
                          <a:latin typeface="Montserrat" panose="000005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Contención y homeostasis</a:t>
                      </a:r>
                      <a:endParaRPr lang="es-CO" sz="1500" dirty="0">
                        <a:solidFill>
                          <a:srgbClr val="152B48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500" dirty="0">
                          <a:solidFill>
                            <a:srgbClr val="152B48"/>
                          </a:solidFill>
                          <a:effectLst/>
                          <a:latin typeface="Montserrat" panose="000005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Permite que el sistema inmunitario responda al contacto con los antígenos nuevos.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6675473"/>
                  </a:ext>
                </a:extLst>
              </a:tr>
              <a:tr h="5492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500" b="1" dirty="0">
                          <a:solidFill>
                            <a:srgbClr val="152B48"/>
                          </a:solidFill>
                          <a:effectLst/>
                          <a:latin typeface="Montserrat" panose="000005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Falta de reactividad frente a uno mismo</a:t>
                      </a:r>
                      <a:endParaRPr lang="es-CO" sz="1500" dirty="0">
                        <a:solidFill>
                          <a:srgbClr val="152B48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500" dirty="0">
                          <a:solidFill>
                            <a:srgbClr val="152B48"/>
                          </a:solidFill>
                          <a:effectLst/>
                          <a:latin typeface="Montserrat" panose="000005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Evita la lesión del anfitrión durante las respuestas a los antígenos extraños.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929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133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CA8B9F-861A-41EB-A284-8E68D2F99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CO" b="0" dirty="0"/>
              <a:t>Inmunidad adaptativa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24AB0EFC-4241-44C4-ADC3-86608ACDF1E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92643116"/>
              </p:ext>
            </p:extLst>
          </p:nvPr>
        </p:nvGraphicFramePr>
        <p:xfrm>
          <a:off x="5821270" y="1560825"/>
          <a:ext cx="8219663" cy="4919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095191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PlantillaFR2021</Template>
  <TotalTime>5080</TotalTime>
  <Words>2040</Words>
  <Application>Microsoft Office PowerPoint</Application>
  <PresentationFormat>Panorámica</PresentationFormat>
  <Paragraphs>225</Paragraphs>
  <Slides>38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45" baseType="lpstr">
      <vt:lpstr>Arial</vt:lpstr>
      <vt:lpstr>Calibri</vt:lpstr>
      <vt:lpstr>Google Sans</vt:lpstr>
      <vt:lpstr>Montserrat</vt:lpstr>
      <vt:lpstr>SymbolNew-Medium</vt:lpstr>
      <vt:lpstr>Univers-Light</vt:lpstr>
      <vt:lpstr>Tema de Office</vt:lpstr>
      <vt:lpstr>Mecanismo efector de la inmunidad celular</vt:lpstr>
      <vt:lpstr>Conceptos básicos</vt:lpstr>
      <vt:lpstr>Inmunidad innata</vt:lpstr>
      <vt:lpstr>Inmunidad innata</vt:lpstr>
      <vt:lpstr>Inmunidad adaptativa</vt:lpstr>
      <vt:lpstr>Inmunidad</vt:lpstr>
      <vt:lpstr>Inmunidad</vt:lpstr>
      <vt:lpstr>Inmunidad adaptativa</vt:lpstr>
      <vt:lpstr>Inmunidad adaptativa</vt:lpstr>
      <vt:lpstr>Inmunidad celular</vt:lpstr>
      <vt:lpstr>Linfocitos T</vt:lpstr>
      <vt:lpstr>Linfocitos T</vt:lpstr>
      <vt:lpstr>Linfocitos</vt:lpstr>
      <vt:lpstr>Células presentadoras de antígeno</vt:lpstr>
      <vt:lpstr>Células efectoras</vt:lpstr>
      <vt:lpstr>Inmunidad celular</vt:lpstr>
      <vt:lpstr>Inmunidad celular</vt:lpstr>
      <vt:lpstr>Captación y muestra de antígenos microbianos</vt:lpstr>
      <vt:lpstr>Reconocimiento del antígeno </vt:lpstr>
      <vt:lpstr>Reconocimiento del antígeno </vt:lpstr>
      <vt:lpstr>Reconocimiento del antígeno </vt:lpstr>
      <vt:lpstr>Activación de linfocitos T y eliminación de  microorganismos intracelulares </vt:lpstr>
      <vt:lpstr>Activación de linfocitos T y eliminación de  microorganismos intracelulares </vt:lpstr>
      <vt:lpstr>Activación de linfocitos T y eliminación de  microorganismos intracelulares</vt:lpstr>
      <vt:lpstr>LT efectores</vt:lpstr>
      <vt:lpstr>Linfocitos T CD4 efector  </vt:lpstr>
      <vt:lpstr>Desarrollo de subpoblaciones</vt:lpstr>
      <vt:lpstr>Subpoblaciones de LT CD4+</vt:lpstr>
      <vt:lpstr>Subpoblación Th1</vt:lpstr>
      <vt:lpstr>Subpoblación Th1</vt:lpstr>
      <vt:lpstr>Subpoblación Th1</vt:lpstr>
      <vt:lpstr>Subpoblación Th2 </vt:lpstr>
      <vt:lpstr>Subpoblación Th2 </vt:lpstr>
      <vt:lpstr>Subpoblación Th17</vt:lpstr>
      <vt:lpstr>LTh</vt:lpstr>
      <vt:lpstr>Otros subconjuntos</vt:lpstr>
      <vt:lpstr>LT CD8+ efectores (LTC)</vt:lpstr>
      <vt:lpstr>Gracias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Mecanismo efector de la inmunidad celular</dc:title>
  <dc:creator>SNEIDER ALEXANDER TORRES SOTO</dc:creator>
  <cp:lastModifiedBy>User</cp:lastModifiedBy>
  <cp:revision>236</cp:revision>
  <dcterms:created xsi:type="dcterms:W3CDTF">2021-05-09T16:18:41Z</dcterms:created>
  <dcterms:modified xsi:type="dcterms:W3CDTF">2021-06-28T15:53:31Z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1006830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