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B48"/>
    <a:srgbClr val="00A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E37DF-EC54-4263-8F2E-675F09D36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E48E76-FA62-4A64-B559-E0990333E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3602038"/>
            <a:ext cx="6629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3FB237-85B5-4E59-B1F1-B12705287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21/05/2021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D8A0BE-4588-4000-BB99-7E87239B1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2783A1-00AF-4EC7-A6EC-7F5166052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419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129AD-ECE5-474A-B387-D1DB95CB4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7BA0B1-5703-4417-8EBC-2B452AB88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CDD7C9-0917-4A0B-B8A9-9E5FB50DA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21/05/2021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11FD9F-47C6-487B-ADEA-D7CBC8BA3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879742-8F91-422B-ACE1-ECE7A8713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690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9709C36-9BD2-4D6A-BAFE-594FC6E00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7868E-B92C-4F91-9B8A-C374BE835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57698" y="365125"/>
            <a:ext cx="4114801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300ABA-6F60-480A-91BE-73DEB6CC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21/05/2021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8D68B3-2C5D-4908-94A6-5DDD186B6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73D45F-3A7A-45C9-9A79-640C4410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‹#›</a:t>
            </a:fld>
            <a:endParaRPr lang="es-CO"/>
          </a:p>
        </p:txBody>
      </p:sp>
      <p:sp>
        <p:nvSpPr>
          <p:cNvPr id="9" name="Marcador de texto vertical 2">
            <a:extLst>
              <a:ext uri="{FF2B5EF4-FFF2-40B4-BE49-F238E27FC236}">
                <a16:creationId xmlns:a16="http://schemas.microsoft.com/office/drawing/2014/main" id="{B82BB312-C856-43C9-8F5C-0C179D08EDB8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>
            <a:off x="342897" y="365125"/>
            <a:ext cx="4114801" cy="370991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951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0AB230-510B-46BA-A458-30415A447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852972-705E-4EE7-8C92-A2ECFCE60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25625"/>
            <a:ext cx="10667997" cy="20903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7B5BA6-96B9-4621-B526-119BBB5FA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21/05/2021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8D5DBF-74C2-43DA-BA08-F929BB9B2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88F0D5-E917-4FE5-8E29-10C8AAF76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‹#›</a:t>
            </a:fld>
            <a:endParaRPr lang="es-CO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812CB0F7-CC93-4978-8EAB-608B0E4AA3A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69654" y="3916017"/>
            <a:ext cx="6684145" cy="241334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6666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F1A1B7-772D-4D75-892B-27B117D80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95780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9B326C-5AAD-4A5D-9296-5664DBF19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3582" y="3675063"/>
            <a:ext cx="7040217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52B4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C6101B-76EA-4336-A5AF-59DE7ADA5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21/05/2021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32D21D-9C42-4277-85E1-AB84A87F0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5D6901-65A5-489B-8A2A-AC46A185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7432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D94B4E-5A7E-47AC-84D3-3F40ADCCB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D664EE-6701-4718-9054-5109FF57E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1878" y="1825625"/>
            <a:ext cx="6761922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49F008-5191-4482-9476-FAD016A65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21/05/2021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74705-EC7E-43CD-A8BA-700FE6E24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98F706-3B1B-4FF9-88B2-38308E9FD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640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59AB5-B49C-4FFE-8A17-CE1143B3A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74D0541-6456-44EA-8EDE-0DA35BC4BE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62061" y="1681163"/>
            <a:ext cx="6793327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CD6A3DD-A066-4224-8516-F51699A7A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62061" y="2505075"/>
            <a:ext cx="679332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5B1CEC8-2EE5-4FC9-94AA-7C888ABF7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21/05/2021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828688-3403-4A3E-BE99-690BD45BA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F64CFD-C2A2-4388-BBFA-BD36C2F25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945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45552E-E0E0-4B03-B999-37BDBB2B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8ED610B-0321-476E-9BDD-9AF9E1F64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21/05/2021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4B43B3-517F-4151-8DE4-861C3C25D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C0816D1-42B2-40D3-B7F5-3134B038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8830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9101B7F-8231-49AA-9066-E09F3127E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21/05/2021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8C27FB9-FFA6-4E46-B67E-824570F85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C6F992B-FA33-4EF0-A371-7FB8AB4EB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61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B55C37-8A66-4194-8B48-3492CE49F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4EE391-0CA3-46D5-BA01-0747611F5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336" y="1097722"/>
            <a:ext cx="633612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E470823-846D-4C9D-A634-758AADAE9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263775"/>
            <a:ext cx="3932237" cy="2057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B5D89-E0B9-4201-893E-1DC7B83CE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21/05/2021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78A9D8-E9CE-48AA-B8A0-C31015237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DD2967-F181-41FE-9E18-6D7ED3CC4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4244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50178-0339-493E-A5F4-3BED390B2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19381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48A928-B801-4B0F-B845-F5F594E358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3A892E-8CD1-4179-BB23-621C0A023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395328"/>
            <a:ext cx="3932237" cy="193813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7A5898-E776-4E35-9018-F93701CB6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21/05/2021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735FD8-D311-44BB-B68C-AF313C5AB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19E25C-900D-4F62-A21D-CCF3C63E1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723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C7114FF-0857-4F90-9F06-BB3815374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C99329-E129-454C-ABE2-297FFEBB8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3888" y="1825625"/>
            <a:ext cx="703359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A192E3-AE8E-451E-B7EA-62C5FC52A9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F6315-8EFA-4957-8B1F-343D251DE1AB}" type="datetimeFigureOut">
              <a:rPr lang="es-CO" smtClean="0"/>
              <a:t>21/05/2021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0D69EF-6718-4696-9E2F-7A83A62FB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317729-648F-433D-B41C-1A360C5F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B0CCD-6591-48DB-8B0C-02F666FB18B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46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AAA7"/>
          </a:solidFill>
          <a:latin typeface="Montserrat" panose="02000505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3.pn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 ?><Relationships xmlns="http://schemas.openxmlformats.org/package/2006/relationships"><Relationship Id="rId2" Target="../media/image3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9.xml.rels><?xml version="1.0" encoding="UTF-8" standalone="yes" ?><Relationships xmlns="http://schemas.openxmlformats.org/package/2006/relationships"><Relationship Id="rId2" Target="../media/image3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 ?><Relationships xmlns="http://schemas.openxmlformats.org/package/2006/relationships"><Relationship Id="rId2" Target="../media/image3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1.xml.rels><?xml version="1.0" encoding="UTF-8" standalone="yes" ?><Relationships xmlns="http://schemas.openxmlformats.org/package/2006/relationships"><Relationship Id="rId2" Target="../media/image3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2.xml.rels><?xml version="1.0" encoding="UTF-8" standalone="yes" ?><Relationships xmlns="http://schemas.openxmlformats.org/package/2006/relationships"><Relationship Id="rId2" Target="../media/image3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 ?><Relationships xmlns="http://schemas.openxmlformats.org/package/2006/relationships"><Relationship Id="rId2" Target="../media/image3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 ?><Relationships xmlns="http://schemas.openxmlformats.org/package/2006/relationships"><Relationship Id="rId2" Target="../media/image4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9.xml.rels><?xml version="1.0" encoding="UTF-8" standalone="yes" ?><Relationships xmlns="http://schemas.openxmlformats.org/package/2006/relationships"><Relationship Id="rId2" Target="../media/image4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 ?><Relationships xmlns="http://schemas.openxmlformats.org/package/2006/relationships"><Relationship Id="rId2" Target="../media/image4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1.xml.rels><?xml version="1.0" encoding="UTF-8" standalone="yes" ?><Relationships xmlns="http://schemas.openxmlformats.org/package/2006/relationships"><Relationship Id="rId2" Target="../media/image4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2.xml.rels><?xml version="1.0" encoding="UTF-8" standalone="yes" ?><Relationships xmlns="http://schemas.openxmlformats.org/package/2006/relationships"><Relationship Id="rId2" Target="../media/image4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 ?><Relationships xmlns="http://schemas.openxmlformats.org/package/2006/relationships"><Relationship Id="rId2" Target="../media/image4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 ?><Relationships xmlns="http://schemas.openxmlformats.org/package/2006/relationships"><Relationship Id="rId3" Target="../media/image52.jpeg" Type="http://schemas.openxmlformats.org/officeDocument/2006/relationships/image"/><Relationship Id="rId2" Target="../media/image5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 ?><Relationships xmlns="http://schemas.openxmlformats.org/package/2006/relationships"><Relationship Id="rId3" Target="../media/image54.jpeg" Type="http://schemas.openxmlformats.org/officeDocument/2006/relationships/image"/><Relationship Id="rId2" Target="../media/image5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 ?><Relationships xmlns="http://schemas.openxmlformats.org/package/2006/relationships"><Relationship Id="rId2" Target="../media/image6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 ?><Relationships xmlns="http://schemas.openxmlformats.org/package/2006/relationships"><Relationship Id="rId2" Target="../media/image6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 ?><Relationships xmlns="http://schemas.openxmlformats.org/package/2006/relationships"><Relationship Id="rId2" Target="../media/image6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5.xml.rels><?xml version="1.0" encoding="UTF-8" standalone="yes" ?><Relationships xmlns="http://schemas.openxmlformats.org/package/2006/relationships"><Relationship Id="rId3" Target="../media/image70.jpeg" Type="http://schemas.openxmlformats.org/officeDocument/2006/relationships/image"/><Relationship Id="rId2" Target="../media/image69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818" y="835696"/>
            <a:ext cx="7367614" cy="72407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857" y="2291286"/>
            <a:ext cx="5081113" cy="355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96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574" y="680045"/>
            <a:ext cx="7330544" cy="549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65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529" y="686485"/>
            <a:ext cx="7313372" cy="548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20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869" y="694533"/>
            <a:ext cx="7291909" cy="546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76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437" y="705803"/>
            <a:ext cx="7261856" cy="544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1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572" y="689704"/>
            <a:ext cx="7304787" cy="547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66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981" y="694534"/>
            <a:ext cx="7291908" cy="546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30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638" y="692924"/>
            <a:ext cx="7296200" cy="547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50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962" y="699364"/>
            <a:ext cx="7279028" cy="54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09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243" y="680045"/>
            <a:ext cx="7330544" cy="549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80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409" y="712242"/>
            <a:ext cx="7244686" cy="543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81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6472079" y="744655"/>
            <a:ext cx="418576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CO" sz="4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50" charset="0"/>
              </a:rPr>
              <a:t>  Aminoácidos</a:t>
            </a:r>
            <a:endParaRPr kumimoji="0" lang="es-ES_tradnl" altLang="es-CO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50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646" y="1514096"/>
            <a:ext cx="6364629" cy="477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95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287" y="680045"/>
            <a:ext cx="7330544" cy="549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9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835" y="655897"/>
            <a:ext cx="7394939" cy="554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76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912" y="699363"/>
            <a:ext cx="7279030" cy="545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14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974" y="504154"/>
            <a:ext cx="5727635" cy="842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34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917" y="427163"/>
            <a:ext cx="5255207" cy="94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1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913" y="426296"/>
            <a:ext cx="5901439" cy="116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42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897" y="399045"/>
            <a:ext cx="5057012" cy="571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98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327" y="188695"/>
            <a:ext cx="5889246" cy="648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24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299" y="579015"/>
            <a:ext cx="8425402" cy="32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172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590" y="793201"/>
            <a:ext cx="6072921" cy="527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14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860" y="723512"/>
            <a:ext cx="7214634" cy="541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27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101" y="593086"/>
            <a:ext cx="5655080" cy="567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733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076" y="1216805"/>
            <a:ext cx="8054049" cy="442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444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104" y="692567"/>
            <a:ext cx="4987588" cy="547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80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550" y="1577000"/>
            <a:ext cx="7773523" cy="370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947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097" y="798348"/>
            <a:ext cx="6840305" cy="52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787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951" y="789515"/>
            <a:ext cx="7760190" cy="582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509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912" y="389880"/>
            <a:ext cx="6626926" cy="60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808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216" y="405122"/>
            <a:ext cx="5590517" cy="604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207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537" y="627645"/>
            <a:ext cx="7419475" cy="56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419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614" y="188695"/>
            <a:ext cx="4968671" cy="648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76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017" y="731560"/>
            <a:ext cx="7193171" cy="539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776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019" y="197840"/>
            <a:ext cx="4895512" cy="646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00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1412" y="161261"/>
            <a:ext cx="4608975" cy="653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255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178" y="225274"/>
            <a:ext cx="4840644" cy="640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811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2116"/>
            <a:ext cx="5340559" cy="655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63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296" y="-594"/>
            <a:ext cx="543200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07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218" y="1155080"/>
            <a:ext cx="7016202" cy="454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909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053" y="842273"/>
            <a:ext cx="6967614" cy="517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699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427" y="255757"/>
            <a:ext cx="4925995" cy="634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902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173" y="456942"/>
            <a:ext cx="6492803" cy="594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225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387" y="1231401"/>
            <a:ext cx="4761389" cy="140220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960" y="3738742"/>
            <a:ext cx="7341703" cy="189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54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387" y="692924"/>
            <a:ext cx="7296200" cy="547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145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004" y="1735402"/>
            <a:ext cx="6364079" cy="111968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004" y="2947309"/>
            <a:ext cx="6535478" cy="27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03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896" y="1159646"/>
            <a:ext cx="7387026" cy="479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158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047" y="246612"/>
            <a:ext cx="6840305" cy="636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532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653" y="664107"/>
            <a:ext cx="6461345" cy="552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835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32" y="454619"/>
            <a:ext cx="9220136" cy="380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829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632" y="698574"/>
            <a:ext cx="7628368" cy="572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765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176" y="190569"/>
            <a:ext cx="6175049" cy="666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316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993" y="689704"/>
            <a:ext cx="7304787" cy="547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433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102" y="474350"/>
            <a:ext cx="4856106" cy="590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282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720" y="203936"/>
            <a:ext cx="5163760" cy="645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09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927" y="692924"/>
            <a:ext cx="7296200" cy="547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675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432" y="-594"/>
            <a:ext cx="5645385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243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512" y="130778"/>
            <a:ext cx="5224725" cy="65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952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83" y="505784"/>
            <a:ext cx="4819484" cy="584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080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910" y="188398"/>
            <a:ext cx="5303980" cy="666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486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318" y="376648"/>
            <a:ext cx="7065739" cy="577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0320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256" y="910289"/>
            <a:ext cx="2877561" cy="726706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5272" y="4543820"/>
            <a:ext cx="1390008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94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877" y="725121"/>
            <a:ext cx="7210342" cy="540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34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637" y="712243"/>
            <a:ext cx="7244684" cy="543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65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912" y="692924"/>
            <a:ext cx="7296200" cy="547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255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D1CFEA7-C285-4D64-B998-B77C0839C080}" vid="{BECAA0F5-D504-4101-B8E0-AAB2FE77096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PlantillaFR2021 (2)</Template>
  <TotalTime>8</TotalTime>
  <Words>2</Words>
  <Application>Microsoft Office PowerPoint</Application>
  <PresentationFormat>Widescreen</PresentationFormat>
  <Paragraphs>1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9" baseType="lpstr">
      <vt:lpstr>Arial</vt:lpstr>
      <vt:lpstr>Calibri</vt:lpstr>
      <vt:lpstr>Montserrat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ana.cardonaga@outlook.es</cp:lastModifiedBy>
  <cp:revision>2</cp:revision>
  <dcterms:created xsi:type="dcterms:W3CDTF">2021-05-20T13:14:38Z</dcterms:created>
  <dcterms:modified xsi:type="dcterms:W3CDTF">2021-05-21T13:23:59Z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1944726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