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6858000" cx="12192000"/>
  <p:notesSz cx="6858000" cy="9144000"/>
  <p:embeddedFontLst>
    <p:embeddedFont>
      <p:font typeface="Corbel"/>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25" roundtripDataSignature="AMtx7mixjE6Ru6mNsXslqfcUxbRxgjtMW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Corbel-bold.fntdata"/><Relationship Id="rId21" Type="http://schemas.openxmlformats.org/officeDocument/2006/relationships/font" Target="fonts/Corbel-regular.fntdata"/><Relationship Id="rId24" Type="http://schemas.openxmlformats.org/officeDocument/2006/relationships/font" Target="fonts/Corbel-boldItalic.fntdata"/><Relationship Id="rId23" Type="http://schemas.openxmlformats.org/officeDocument/2006/relationships/font" Target="fonts/Corbel-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2" name="Google Shape;8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c77a5f49eb_0_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0" name="Google Shape;140;gc77a5f49eb_0_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c14d49dbc2_0_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6" name="Google Shape;146;gc14d49dbc2_0_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c14d49dbc2_0_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3" name="Google Shape;153;gc14d49dbc2_0_5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c14d49dbc2_0_6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gc14d49dbc2_0_6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ca31210258_2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5" name="Google Shape;165;gca31210258_2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9" name="Shape 169"/>
        <p:cNvGrpSpPr/>
        <p:nvPr/>
      </p:nvGrpSpPr>
      <p:grpSpPr>
        <a:xfrm>
          <a:off x="0" y="0"/>
          <a:ext cx="0" cy="0"/>
          <a:chOff x="0" y="0"/>
          <a:chExt cx="0" cy="0"/>
        </a:xfrm>
      </p:grpSpPr>
      <p:sp>
        <p:nvSpPr>
          <p:cNvPr id="170" name="Google Shape;170;gca31210258_2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1" name="Google Shape;171;gca31210258_2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89" name="Google Shape;89;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c14d49dbc2_0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5" name="Google Shape;95;gc14d49dbc2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c14d49dbc2_0_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1" name="Google Shape;101;gc14d49dbc2_0_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c14d49dbc2_0_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07" name="Google Shape;107;gc14d49dbc2_0_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c14d49dbc2_0_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gc14d49dbc2_0_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c14d49dbc2_0_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2" name="Google Shape;122;gc14d49dbc2_0_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c14d49dbc2_0_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8" name="Google Shape;128;gc14d49dbc2_0_3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c14d49dbc2_0_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4" name="Google Shape;134;gc14d49dbc2_0_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11" name="Shape 11"/>
        <p:cNvGrpSpPr/>
        <p:nvPr/>
      </p:nvGrpSpPr>
      <p:grpSpPr>
        <a:xfrm>
          <a:off x="0" y="0"/>
          <a:ext cx="0" cy="0"/>
          <a:chOff x="0" y="0"/>
          <a:chExt cx="0" cy="0"/>
        </a:xfrm>
      </p:grpSpPr>
      <p:sp>
        <p:nvSpPr>
          <p:cNvPr id="12" name="Google Shape;12;p34"/>
          <p:cNvSpPr txBox="1"/>
          <p:nvPr>
            <p:ph type="ctrTitle"/>
          </p:nvPr>
        </p:nvSpPr>
        <p:spPr>
          <a:xfrm>
            <a:off x="1152939" y="1500809"/>
            <a:ext cx="8590722" cy="248623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5E96A6"/>
              </a:buClr>
              <a:buSzPts val="6000"/>
              <a:buFont typeface="Arial"/>
              <a:buNone/>
              <a:defRPr sz="6000">
                <a:solidFill>
                  <a:srgbClr val="5E96A6"/>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 name="Google Shape;13;p34"/>
          <p:cNvSpPr txBox="1"/>
          <p:nvPr>
            <p:ph idx="1" type="subTitle"/>
          </p:nvPr>
        </p:nvSpPr>
        <p:spPr>
          <a:xfrm>
            <a:off x="1152937" y="4079116"/>
            <a:ext cx="8590723"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5D95A6"/>
              </a:buClr>
              <a:buSzPts val="2400"/>
              <a:buNone/>
              <a:defRPr sz="2400"/>
            </a:lvl1pPr>
            <a:lvl2pPr lvl="1" algn="ctr">
              <a:lnSpc>
                <a:spcPct val="90000"/>
              </a:lnSpc>
              <a:spcBef>
                <a:spcPts val="500"/>
              </a:spcBef>
              <a:spcAft>
                <a:spcPts val="0"/>
              </a:spcAft>
              <a:buClr>
                <a:srgbClr val="5D95A6"/>
              </a:buClr>
              <a:buSzPts val="2000"/>
              <a:buNone/>
              <a:defRPr sz="2000"/>
            </a:lvl2pPr>
            <a:lvl3pPr lvl="2" algn="ctr">
              <a:lnSpc>
                <a:spcPct val="90000"/>
              </a:lnSpc>
              <a:spcBef>
                <a:spcPts val="500"/>
              </a:spcBef>
              <a:spcAft>
                <a:spcPts val="0"/>
              </a:spcAft>
              <a:buClr>
                <a:srgbClr val="5D95A6"/>
              </a:buClr>
              <a:buSzPts val="1800"/>
              <a:buNone/>
              <a:defRPr sz="1800"/>
            </a:lvl3pPr>
            <a:lvl4pPr lvl="3" algn="ctr">
              <a:lnSpc>
                <a:spcPct val="90000"/>
              </a:lnSpc>
              <a:spcBef>
                <a:spcPts val="500"/>
              </a:spcBef>
              <a:spcAft>
                <a:spcPts val="0"/>
              </a:spcAft>
              <a:buClr>
                <a:srgbClr val="5D95A6"/>
              </a:buClr>
              <a:buSzPts val="1600"/>
              <a:buNone/>
              <a:defRPr sz="1600"/>
            </a:lvl4pPr>
            <a:lvl5pPr lvl="4" algn="ctr">
              <a:lnSpc>
                <a:spcPct val="90000"/>
              </a:lnSpc>
              <a:spcBef>
                <a:spcPts val="500"/>
              </a:spcBef>
              <a:spcAft>
                <a:spcPts val="0"/>
              </a:spcAft>
              <a:buClr>
                <a:srgbClr val="5D95A6"/>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4" name="Google Shape;14;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 name="Google Shape;15;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 name="Google Shape;16;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68" name="Shape 68"/>
        <p:cNvGrpSpPr/>
        <p:nvPr/>
      </p:nvGrpSpPr>
      <p:grpSpPr>
        <a:xfrm>
          <a:off x="0" y="0"/>
          <a:ext cx="0" cy="0"/>
          <a:chOff x="0" y="0"/>
          <a:chExt cx="0" cy="0"/>
        </a:xfrm>
      </p:grpSpPr>
      <p:sp>
        <p:nvSpPr>
          <p:cNvPr id="69" name="Google Shape;69;p43"/>
          <p:cNvSpPr txBox="1"/>
          <p:nvPr>
            <p:ph type="title"/>
          </p:nvPr>
        </p:nvSpPr>
        <p:spPr>
          <a:xfrm>
            <a:off x="1729408" y="365125"/>
            <a:ext cx="962439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E96A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43"/>
          <p:cNvSpPr txBox="1"/>
          <p:nvPr>
            <p:ph idx="1" type="body"/>
          </p:nvPr>
        </p:nvSpPr>
        <p:spPr>
          <a:xfrm rot="5400000">
            <a:off x="4365933" y="-800962"/>
            <a:ext cx="4351338" cy="9624391"/>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D95A6"/>
              </a:buClr>
              <a:buSzPts val="1800"/>
              <a:buChar char="•"/>
              <a:defRPr/>
            </a:lvl1pPr>
            <a:lvl2pPr indent="-342900" lvl="1" marL="914400" algn="l">
              <a:lnSpc>
                <a:spcPct val="90000"/>
              </a:lnSpc>
              <a:spcBef>
                <a:spcPts val="500"/>
              </a:spcBef>
              <a:spcAft>
                <a:spcPts val="0"/>
              </a:spcAft>
              <a:buClr>
                <a:srgbClr val="5D95A6"/>
              </a:buClr>
              <a:buSzPts val="1800"/>
              <a:buChar char="•"/>
              <a:defRPr/>
            </a:lvl2pPr>
            <a:lvl3pPr indent="-342900" lvl="2" marL="1371600" algn="l">
              <a:lnSpc>
                <a:spcPct val="90000"/>
              </a:lnSpc>
              <a:spcBef>
                <a:spcPts val="500"/>
              </a:spcBef>
              <a:spcAft>
                <a:spcPts val="0"/>
              </a:spcAft>
              <a:buClr>
                <a:srgbClr val="5D95A6"/>
              </a:buClr>
              <a:buSzPts val="1800"/>
              <a:buChar char="•"/>
              <a:defRPr/>
            </a:lvl3pPr>
            <a:lvl4pPr indent="-342900" lvl="3" marL="1828800" algn="l">
              <a:lnSpc>
                <a:spcPct val="90000"/>
              </a:lnSpc>
              <a:spcBef>
                <a:spcPts val="500"/>
              </a:spcBef>
              <a:spcAft>
                <a:spcPts val="0"/>
              </a:spcAft>
              <a:buClr>
                <a:srgbClr val="5D95A6"/>
              </a:buClr>
              <a:buSzPts val="1800"/>
              <a:buChar char="•"/>
              <a:defRPr/>
            </a:lvl4pPr>
            <a:lvl5pPr indent="-342900" lvl="4" marL="2286000" algn="l">
              <a:lnSpc>
                <a:spcPct val="90000"/>
              </a:lnSpc>
              <a:spcBef>
                <a:spcPts val="500"/>
              </a:spcBef>
              <a:spcAft>
                <a:spcPts val="0"/>
              </a:spcAft>
              <a:buClr>
                <a:srgbClr val="5D95A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1" name="Google Shape;71;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2" name="Google Shape;72;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74" name="Shape 74"/>
        <p:cNvGrpSpPr/>
        <p:nvPr/>
      </p:nvGrpSpPr>
      <p:grpSpPr>
        <a:xfrm>
          <a:off x="0" y="0"/>
          <a:ext cx="0" cy="0"/>
          <a:chOff x="0" y="0"/>
          <a:chExt cx="0" cy="0"/>
        </a:xfrm>
      </p:grpSpPr>
      <p:sp>
        <p:nvSpPr>
          <p:cNvPr id="75" name="Google Shape;75;p44"/>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E96A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44"/>
          <p:cNvSpPr txBox="1"/>
          <p:nvPr>
            <p:ph idx="1" type="body"/>
          </p:nvPr>
        </p:nvSpPr>
        <p:spPr>
          <a:xfrm rot="5400000">
            <a:off x="2259944" y="-135593"/>
            <a:ext cx="5811838" cy="68132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D95A6"/>
              </a:buClr>
              <a:buSzPts val="1800"/>
              <a:buChar char="•"/>
              <a:defRPr/>
            </a:lvl1pPr>
            <a:lvl2pPr indent="-342900" lvl="1" marL="914400" algn="l">
              <a:lnSpc>
                <a:spcPct val="90000"/>
              </a:lnSpc>
              <a:spcBef>
                <a:spcPts val="500"/>
              </a:spcBef>
              <a:spcAft>
                <a:spcPts val="0"/>
              </a:spcAft>
              <a:buClr>
                <a:srgbClr val="5D95A6"/>
              </a:buClr>
              <a:buSzPts val="1800"/>
              <a:buChar char="•"/>
              <a:defRPr/>
            </a:lvl2pPr>
            <a:lvl3pPr indent="-342900" lvl="2" marL="1371600" algn="l">
              <a:lnSpc>
                <a:spcPct val="90000"/>
              </a:lnSpc>
              <a:spcBef>
                <a:spcPts val="500"/>
              </a:spcBef>
              <a:spcAft>
                <a:spcPts val="0"/>
              </a:spcAft>
              <a:buClr>
                <a:srgbClr val="5D95A6"/>
              </a:buClr>
              <a:buSzPts val="1800"/>
              <a:buChar char="•"/>
              <a:defRPr/>
            </a:lvl3pPr>
            <a:lvl4pPr indent="-342900" lvl="3" marL="1828800" algn="l">
              <a:lnSpc>
                <a:spcPct val="90000"/>
              </a:lnSpc>
              <a:spcBef>
                <a:spcPts val="500"/>
              </a:spcBef>
              <a:spcAft>
                <a:spcPts val="0"/>
              </a:spcAft>
              <a:buClr>
                <a:srgbClr val="5D95A6"/>
              </a:buClr>
              <a:buSzPts val="1800"/>
              <a:buChar char="•"/>
              <a:defRPr/>
            </a:lvl4pPr>
            <a:lvl5pPr indent="-342900" lvl="4" marL="2286000" algn="l">
              <a:lnSpc>
                <a:spcPct val="90000"/>
              </a:lnSpc>
              <a:spcBef>
                <a:spcPts val="500"/>
              </a:spcBef>
              <a:spcAft>
                <a:spcPts val="0"/>
              </a:spcAft>
              <a:buClr>
                <a:srgbClr val="5D95A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4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4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17" name="Shape 17"/>
        <p:cNvGrpSpPr/>
        <p:nvPr/>
      </p:nvGrpSpPr>
      <p:grpSpPr>
        <a:xfrm>
          <a:off x="0" y="0"/>
          <a:ext cx="0" cy="0"/>
          <a:chOff x="0" y="0"/>
          <a:chExt cx="0" cy="0"/>
        </a:xfrm>
      </p:grpSpPr>
      <p:sp>
        <p:nvSpPr>
          <p:cNvPr id="18" name="Google Shape;18;p36"/>
          <p:cNvSpPr txBox="1"/>
          <p:nvPr>
            <p:ph type="title"/>
          </p:nvPr>
        </p:nvSpPr>
        <p:spPr>
          <a:xfrm>
            <a:off x="1729408" y="365125"/>
            <a:ext cx="962439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E96A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6"/>
          <p:cNvSpPr txBox="1"/>
          <p:nvPr>
            <p:ph idx="1" type="body"/>
          </p:nvPr>
        </p:nvSpPr>
        <p:spPr>
          <a:xfrm>
            <a:off x="1729407" y="1835564"/>
            <a:ext cx="9624391"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D95A6"/>
              </a:buClr>
              <a:buSzPts val="1800"/>
              <a:buChar char="•"/>
              <a:defRPr/>
            </a:lvl1pPr>
            <a:lvl2pPr indent="-342900" lvl="1" marL="914400" algn="l">
              <a:lnSpc>
                <a:spcPct val="90000"/>
              </a:lnSpc>
              <a:spcBef>
                <a:spcPts val="500"/>
              </a:spcBef>
              <a:spcAft>
                <a:spcPts val="0"/>
              </a:spcAft>
              <a:buClr>
                <a:srgbClr val="5D95A6"/>
              </a:buClr>
              <a:buSzPts val="1800"/>
              <a:buChar char="•"/>
              <a:defRPr/>
            </a:lvl2pPr>
            <a:lvl3pPr indent="-342900" lvl="2" marL="1371600" algn="l">
              <a:lnSpc>
                <a:spcPct val="90000"/>
              </a:lnSpc>
              <a:spcBef>
                <a:spcPts val="500"/>
              </a:spcBef>
              <a:spcAft>
                <a:spcPts val="0"/>
              </a:spcAft>
              <a:buClr>
                <a:srgbClr val="5D95A6"/>
              </a:buClr>
              <a:buSzPts val="1800"/>
              <a:buChar char="•"/>
              <a:defRPr/>
            </a:lvl3pPr>
            <a:lvl4pPr indent="-342900" lvl="3" marL="1828800" algn="l">
              <a:lnSpc>
                <a:spcPct val="90000"/>
              </a:lnSpc>
              <a:spcBef>
                <a:spcPts val="500"/>
              </a:spcBef>
              <a:spcAft>
                <a:spcPts val="0"/>
              </a:spcAft>
              <a:buClr>
                <a:srgbClr val="5D95A6"/>
              </a:buClr>
              <a:buSzPts val="1800"/>
              <a:buChar char="•"/>
              <a:defRPr/>
            </a:lvl4pPr>
            <a:lvl5pPr indent="-342900" lvl="4" marL="2286000" algn="l">
              <a:lnSpc>
                <a:spcPct val="90000"/>
              </a:lnSpc>
              <a:spcBef>
                <a:spcPts val="500"/>
              </a:spcBef>
              <a:spcAft>
                <a:spcPts val="0"/>
              </a:spcAft>
              <a:buClr>
                <a:srgbClr val="5D95A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 name="Google Shape;20;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 name="Google Shape;22;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23" name="Shape 23"/>
        <p:cNvGrpSpPr/>
        <p:nvPr/>
      </p:nvGrpSpPr>
      <p:grpSpPr>
        <a:xfrm>
          <a:off x="0" y="0"/>
          <a:ext cx="0" cy="0"/>
          <a:chOff x="0" y="0"/>
          <a:chExt cx="0" cy="0"/>
        </a:xfrm>
      </p:grpSpPr>
      <p:sp>
        <p:nvSpPr>
          <p:cNvPr id="24" name="Google Shape;24;p39"/>
          <p:cNvSpPr txBox="1"/>
          <p:nvPr>
            <p:ph type="title"/>
          </p:nvPr>
        </p:nvSpPr>
        <p:spPr>
          <a:xfrm>
            <a:off x="1649896" y="365125"/>
            <a:ext cx="9705492"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E96A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9"/>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D95A6"/>
              </a:buClr>
              <a:buSzPts val="2400"/>
              <a:buNone/>
              <a:defRPr b="1" sz="2400"/>
            </a:lvl1pPr>
            <a:lvl2pPr indent="-228600" lvl="1" marL="914400" algn="l">
              <a:lnSpc>
                <a:spcPct val="90000"/>
              </a:lnSpc>
              <a:spcBef>
                <a:spcPts val="500"/>
              </a:spcBef>
              <a:spcAft>
                <a:spcPts val="0"/>
              </a:spcAft>
              <a:buClr>
                <a:srgbClr val="5D95A6"/>
              </a:buClr>
              <a:buSzPts val="2000"/>
              <a:buNone/>
              <a:defRPr b="1" sz="2000"/>
            </a:lvl2pPr>
            <a:lvl3pPr indent="-228600" lvl="2" marL="1371600" algn="l">
              <a:lnSpc>
                <a:spcPct val="90000"/>
              </a:lnSpc>
              <a:spcBef>
                <a:spcPts val="500"/>
              </a:spcBef>
              <a:spcAft>
                <a:spcPts val="0"/>
              </a:spcAft>
              <a:buClr>
                <a:srgbClr val="5D95A6"/>
              </a:buClr>
              <a:buSzPts val="1800"/>
              <a:buNone/>
              <a:defRPr b="1" sz="1800"/>
            </a:lvl3pPr>
            <a:lvl4pPr indent="-228600" lvl="3" marL="1828800" algn="l">
              <a:lnSpc>
                <a:spcPct val="90000"/>
              </a:lnSpc>
              <a:spcBef>
                <a:spcPts val="500"/>
              </a:spcBef>
              <a:spcAft>
                <a:spcPts val="0"/>
              </a:spcAft>
              <a:buClr>
                <a:srgbClr val="5D95A6"/>
              </a:buClr>
              <a:buSzPts val="1600"/>
              <a:buNone/>
              <a:defRPr b="1" sz="1600"/>
            </a:lvl4pPr>
            <a:lvl5pPr indent="-228600" lvl="4" marL="2286000" algn="l">
              <a:lnSpc>
                <a:spcPct val="90000"/>
              </a:lnSpc>
              <a:spcBef>
                <a:spcPts val="500"/>
              </a:spcBef>
              <a:spcAft>
                <a:spcPts val="0"/>
              </a:spcAft>
              <a:buClr>
                <a:srgbClr val="5D95A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6" name="Google Shape;26;p39"/>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D95A6"/>
              </a:buClr>
              <a:buSzPts val="1800"/>
              <a:buChar char="•"/>
              <a:defRPr/>
            </a:lvl1pPr>
            <a:lvl2pPr indent="-342900" lvl="1" marL="914400" algn="l">
              <a:lnSpc>
                <a:spcPct val="90000"/>
              </a:lnSpc>
              <a:spcBef>
                <a:spcPts val="500"/>
              </a:spcBef>
              <a:spcAft>
                <a:spcPts val="0"/>
              </a:spcAft>
              <a:buClr>
                <a:srgbClr val="5D95A6"/>
              </a:buClr>
              <a:buSzPts val="1800"/>
              <a:buChar char="•"/>
              <a:defRPr/>
            </a:lvl2pPr>
            <a:lvl3pPr indent="-342900" lvl="2" marL="1371600" algn="l">
              <a:lnSpc>
                <a:spcPct val="90000"/>
              </a:lnSpc>
              <a:spcBef>
                <a:spcPts val="500"/>
              </a:spcBef>
              <a:spcAft>
                <a:spcPts val="0"/>
              </a:spcAft>
              <a:buClr>
                <a:srgbClr val="5D95A6"/>
              </a:buClr>
              <a:buSzPts val="1800"/>
              <a:buChar char="•"/>
              <a:defRPr/>
            </a:lvl3pPr>
            <a:lvl4pPr indent="-342900" lvl="3" marL="1828800" algn="l">
              <a:lnSpc>
                <a:spcPct val="90000"/>
              </a:lnSpc>
              <a:spcBef>
                <a:spcPts val="500"/>
              </a:spcBef>
              <a:spcAft>
                <a:spcPts val="0"/>
              </a:spcAft>
              <a:buClr>
                <a:srgbClr val="5D95A6"/>
              </a:buClr>
              <a:buSzPts val="1800"/>
              <a:buChar char="•"/>
              <a:defRPr/>
            </a:lvl4pPr>
            <a:lvl5pPr indent="-342900" lvl="4" marL="2286000" algn="l">
              <a:lnSpc>
                <a:spcPct val="90000"/>
              </a:lnSpc>
              <a:spcBef>
                <a:spcPts val="500"/>
              </a:spcBef>
              <a:spcAft>
                <a:spcPts val="0"/>
              </a:spcAft>
              <a:buClr>
                <a:srgbClr val="5D95A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 name="Google Shape;27;p39"/>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rgbClr val="5D95A6"/>
              </a:buClr>
              <a:buSzPts val="2400"/>
              <a:buNone/>
              <a:defRPr b="1" sz="2400"/>
            </a:lvl1pPr>
            <a:lvl2pPr indent="-228600" lvl="1" marL="914400" algn="l">
              <a:lnSpc>
                <a:spcPct val="90000"/>
              </a:lnSpc>
              <a:spcBef>
                <a:spcPts val="500"/>
              </a:spcBef>
              <a:spcAft>
                <a:spcPts val="0"/>
              </a:spcAft>
              <a:buClr>
                <a:srgbClr val="5D95A6"/>
              </a:buClr>
              <a:buSzPts val="2000"/>
              <a:buNone/>
              <a:defRPr b="1" sz="2000"/>
            </a:lvl2pPr>
            <a:lvl3pPr indent="-228600" lvl="2" marL="1371600" algn="l">
              <a:lnSpc>
                <a:spcPct val="90000"/>
              </a:lnSpc>
              <a:spcBef>
                <a:spcPts val="500"/>
              </a:spcBef>
              <a:spcAft>
                <a:spcPts val="0"/>
              </a:spcAft>
              <a:buClr>
                <a:srgbClr val="5D95A6"/>
              </a:buClr>
              <a:buSzPts val="1800"/>
              <a:buNone/>
              <a:defRPr b="1" sz="1800"/>
            </a:lvl3pPr>
            <a:lvl4pPr indent="-228600" lvl="3" marL="1828800" algn="l">
              <a:lnSpc>
                <a:spcPct val="90000"/>
              </a:lnSpc>
              <a:spcBef>
                <a:spcPts val="500"/>
              </a:spcBef>
              <a:spcAft>
                <a:spcPts val="0"/>
              </a:spcAft>
              <a:buClr>
                <a:srgbClr val="5D95A6"/>
              </a:buClr>
              <a:buSzPts val="1600"/>
              <a:buNone/>
              <a:defRPr b="1" sz="1600"/>
            </a:lvl4pPr>
            <a:lvl5pPr indent="-228600" lvl="4" marL="2286000" algn="l">
              <a:lnSpc>
                <a:spcPct val="90000"/>
              </a:lnSpc>
              <a:spcBef>
                <a:spcPts val="500"/>
              </a:spcBef>
              <a:spcAft>
                <a:spcPts val="0"/>
              </a:spcAft>
              <a:buClr>
                <a:srgbClr val="5D95A6"/>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8" name="Google Shape;28;p39"/>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D95A6"/>
              </a:buClr>
              <a:buSzPts val="1800"/>
              <a:buChar char="•"/>
              <a:defRPr/>
            </a:lvl1pPr>
            <a:lvl2pPr indent="-342900" lvl="1" marL="914400" algn="l">
              <a:lnSpc>
                <a:spcPct val="90000"/>
              </a:lnSpc>
              <a:spcBef>
                <a:spcPts val="500"/>
              </a:spcBef>
              <a:spcAft>
                <a:spcPts val="0"/>
              </a:spcAft>
              <a:buClr>
                <a:srgbClr val="5D95A6"/>
              </a:buClr>
              <a:buSzPts val="1800"/>
              <a:buChar char="•"/>
              <a:defRPr/>
            </a:lvl2pPr>
            <a:lvl3pPr indent="-342900" lvl="2" marL="1371600" algn="l">
              <a:lnSpc>
                <a:spcPct val="90000"/>
              </a:lnSpc>
              <a:spcBef>
                <a:spcPts val="500"/>
              </a:spcBef>
              <a:spcAft>
                <a:spcPts val="0"/>
              </a:spcAft>
              <a:buClr>
                <a:srgbClr val="5D95A6"/>
              </a:buClr>
              <a:buSzPts val="1800"/>
              <a:buChar char="•"/>
              <a:defRPr/>
            </a:lvl3pPr>
            <a:lvl4pPr indent="-342900" lvl="3" marL="1828800" algn="l">
              <a:lnSpc>
                <a:spcPct val="90000"/>
              </a:lnSpc>
              <a:spcBef>
                <a:spcPts val="500"/>
              </a:spcBef>
              <a:spcAft>
                <a:spcPts val="0"/>
              </a:spcAft>
              <a:buClr>
                <a:srgbClr val="5D95A6"/>
              </a:buClr>
              <a:buSzPts val="1800"/>
              <a:buChar char="•"/>
              <a:defRPr/>
            </a:lvl4pPr>
            <a:lvl5pPr indent="-342900" lvl="4" marL="2286000" algn="l">
              <a:lnSpc>
                <a:spcPct val="90000"/>
              </a:lnSpc>
              <a:spcBef>
                <a:spcPts val="500"/>
              </a:spcBef>
              <a:spcAft>
                <a:spcPts val="0"/>
              </a:spcAft>
              <a:buClr>
                <a:srgbClr val="5D95A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9" name="Google Shape;29;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32" name="Shape 32"/>
        <p:cNvGrpSpPr/>
        <p:nvPr/>
      </p:nvGrpSpPr>
      <p:grpSpPr>
        <a:xfrm>
          <a:off x="0" y="0"/>
          <a:ext cx="0" cy="0"/>
          <a:chOff x="0" y="0"/>
          <a:chExt cx="0" cy="0"/>
        </a:xfrm>
      </p:grpSpPr>
      <p:sp>
        <p:nvSpPr>
          <p:cNvPr id="33" name="Google Shape;33;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36" name="Shape 36"/>
        <p:cNvGrpSpPr/>
        <p:nvPr/>
      </p:nvGrpSpPr>
      <p:grpSpPr>
        <a:xfrm>
          <a:off x="0" y="0"/>
          <a:ext cx="0" cy="0"/>
          <a:chOff x="0" y="0"/>
          <a:chExt cx="0" cy="0"/>
        </a:xfrm>
      </p:grpSpPr>
      <p:sp>
        <p:nvSpPr>
          <p:cNvPr id="37" name="Google Shape;37;p37"/>
          <p:cNvSpPr txBox="1"/>
          <p:nvPr>
            <p:ph type="title"/>
          </p:nvPr>
        </p:nvSpPr>
        <p:spPr>
          <a:xfrm>
            <a:off x="838200" y="1461256"/>
            <a:ext cx="9478617"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E96A6"/>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8" name="Google Shape;38;p37"/>
          <p:cNvSpPr txBox="1"/>
          <p:nvPr>
            <p:ph idx="1" type="body"/>
          </p:nvPr>
        </p:nvSpPr>
        <p:spPr>
          <a:xfrm>
            <a:off x="838200" y="4340981"/>
            <a:ext cx="9478617"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99C1D3"/>
              </a:buClr>
              <a:buSzPts val="2400"/>
              <a:buNone/>
              <a:defRPr sz="2400">
                <a:solidFill>
                  <a:srgbClr val="99C1D3"/>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39" name="Google Shape;39;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42" name="Shape 42"/>
        <p:cNvGrpSpPr/>
        <p:nvPr/>
      </p:nvGrpSpPr>
      <p:grpSpPr>
        <a:xfrm>
          <a:off x="0" y="0"/>
          <a:ext cx="0" cy="0"/>
          <a:chOff x="0" y="0"/>
          <a:chExt cx="0" cy="0"/>
        </a:xfrm>
      </p:grpSpPr>
      <p:sp>
        <p:nvSpPr>
          <p:cNvPr id="43" name="Google Shape;43;p38"/>
          <p:cNvSpPr txBox="1"/>
          <p:nvPr>
            <p:ph type="title"/>
          </p:nvPr>
        </p:nvSpPr>
        <p:spPr>
          <a:xfrm>
            <a:off x="1729408" y="365125"/>
            <a:ext cx="962439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E96A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4" name="Google Shape;44;p38"/>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D95A6"/>
              </a:buClr>
              <a:buSzPts val="1800"/>
              <a:buChar char="•"/>
              <a:defRPr/>
            </a:lvl1pPr>
            <a:lvl2pPr indent="-342900" lvl="1" marL="914400" algn="l">
              <a:lnSpc>
                <a:spcPct val="90000"/>
              </a:lnSpc>
              <a:spcBef>
                <a:spcPts val="500"/>
              </a:spcBef>
              <a:spcAft>
                <a:spcPts val="0"/>
              </a:spcAft>
              <a:buClr>
                <a:srgbClr val="5D95A6"/>
              </a:buClr>
              <a:buSzPts val="1800"/>
              <a:buChar char="•"/>
              <a:defRPr/>
            </a:lvl2pPr>
            <a:lvl3pPr indent="-342900" lvl="2" marL="1371600" algn="l">
              <a:lnSpc>
                <a:spcPct val="90000"/>
              </a:lnSpc>
              <a:spcBef>
                <a:spcPts val="500"/>
              </a:spcBef>
              <a:spcAft>
                <a:spcPts val="0"/>
              </a:spcAft>
              <a:buClr>
                <a:srgbClr val="5D95A6"/>
              </a:buClr>
              <a:buSzPts val="1800"/>
              <a:buChar char="•"/>
              <a:defRPr/>
            </a:lvl3pPr>
            <a:lvl4pPr indent="-342900" lvl="3" marL="1828800" algn="l">
              <a:lnSpc>
                <a:spcPct val="90000"/>
              </a:lnSpc>
              <a:spcBef>
                <a:spcPts val="500"/>
              </a:spcBef>
              <a:spcAft>
                <a:spcPts val="0"/>
              </a:spcAft>
              <a:buClr>
                <a:srgbClr val="5D95A6"/>
              </a:buClr>
              <a:buSzPts val="1800"/>
              <a:buChar char="•"/>
              <a:defRPr/>
            </a:lvl4pPr>
            <a:lvl5pPr indent="-342900" lvl="4" marL="2286000" algn="l">
              <a:lnSpc>
                <a:spcPct val="90000"/>
              </a:lnSpc>
              <a:spcBef>
                <a:spcPts val="500"/>
              </a:spcBef>
              <a:spcAft>
                <a:spcPts val="0"/>
              </a:spcAft>
              <a:buClr>
                <a:srgbClr val="5D95A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5" name="Google Shape;45;p38"/>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rgbClr val="5D95A6"/>
              </a:buClr>
              <a:buSzPts val="1800"/>
              <a:buChar char="•"/>
              <a:defRPr/>
            </a:lvl1pPr>
            <a:lvl2pPr indent="-342900" lvl="1" marL="914400" algn="l">
              <a:lnSpc>
                <a:spcPct val="90000"/>
              </a:lnSpc>
              <a:spcBef>
                <a:spcPts val="500"/>
              </a:spcBef>
              <a:spcAft>
                <a:spcPts val="0"/>
              </a:spcAft>
              <a:buClr>
                <a:srgbClr val="5D95A6"/>
              </a:buClr>
              <a:buSzPts val="1800"/>
              <a:buChar char="•"/>
              <a:defRPr/>
            </a:lvl2pPr>
            <a:lvl3pPr indent="-342900" lvl="2" marL="1371600" algn="l">
              <a:lnSpc>
                <a:spcPct val="90000"/>
              </a:lnSpc>
              <a:spcBef>
                <a:spcPts val="500"/>
              </a:spcBef>
              <a:spcAft>
                <a:spcPts val="0"/>
              </a:spcAft>
              <a:buClr>
                <a:srgbClr val="5D95A6"/>
              </a:buClr>
              <a:buSzPts val="1800"/>
              <a:buChar char="•"/>
              <a:defRPr/>
            </a:lvl3pPr>
            <a:lvl4pPr indent="-342900" lvl="3" marL="1828800" algn="l">
              <a:lnSpc>
                <a:spcPct val="90000"/>
              </a:lnSpc>
              <a:spcBef>
                <a:spcPts val="500"/>
              </a:spcBef>
              <a:spcAft>
                <a:spcPts val="0"/>
              </a:spcAft>
              <a:buClr>
                <a:srgbClr val="5D95A6"/>
              </a:buClr>
              <a:buSzPts val="1800"/>
              <a:buChar char="•"/>
              <a:defRPr/>
            </a:lvl4pPr>
            <a:lvl5pPr indent="-342900" lvl="4" marL="2286000" algn="l">
              <a:lnSpc>
                <a:spcPct val="90000"/>
              </a:lnSpc>
              <a:spcBef>
                <a:spcPts val="500"/>
              </a:spcBef>
              <a:spcAft>
                <a:spcPts val="0"/>
              </a:spcAft>
              <a:buClr>
                <a:srgbClr val="5D95A6"/>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6" name="Google Shape;46;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49" name="Shape 49"/>
        <p:cNvGrpSpPr/>
        <p:nvPr/>
      </p:nvGrpSpPr>
      <p:grpSpPr>
        <a:xfrm>
          <a:off x="0" y="0"/>
          <a:ext cx="0" cy="0"/>
          <a:chOff x="0" y="0"/>
          <a:chExt cx="0" cy="0"/>
        </a:xfrm>
      </p:grpSpPr>
      <p:sp>
        <p:nvSpPr>
          <p:cNvPr id="50" name="Google Shape;50;p40"/>
          <p:cNvSpPr txBox="1"/>
          <p:nvPr>
            <p:ph type="title"/>
          </p:nvPr>
        </p:nvSpPr>
        <p:spPr>
          <a:xfrm>
            <a:off x="1729408" y="365125"/>
            <a:ext cx="9624391"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5E96A6"/>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54" name="Shape 54"/>
        <p:cNvGrpSpPr/>
        <p:nvPr/>
      </p:nvGrpSpPr>
      <p:grpSpPr>
        <a:xfrm>
          <a:off x="0" y="0"/>
          <a:ext cx="0" cy="0"/>
          <a:chOff x="0" y="0"/>
          <a:chExt cx="0" cy="0"/>
        </a:xfrm>
      </p:grpSpPr>
      <p:sp>
        <p:nvSpPr>
          <p:cNvPr id="55" name="Google Shape;55;p41"/>
          <p:cNvSpPr txBox="1"/>
          <p:nvPr>
            <p:ph type="title"/>
          </p:nvPr>
        </p:nvSpPr>
        <p:spPr>
          <a:xfrm>
            <a:off x="1250951" y="987425"/>
            <a:ext cx="3932237" cy="1609725"/>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E96A6"/>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41"/>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rgbClr val="5D95A6"/>
              </a:buClr>
              <a:buSzPts val="3200"/>
              <a:buChar char="•"/>
              <a:defRPr sz="3200"/>
            </a:lvl1pPr>
            <a:lvl2pPr indent="-406400" lvl="1" marL="914400" algn="l">
              <a:lnSpc>
                <a:spcPct val="90000"/>
              </a:lnSpc>
              <a:spcBef>
                <a:spcPts val="500"/>
              </a:spcBef>
              <a:spcAft>
                <a:spcPts val="0"/>
              </a:spcAft>
              <a:buClr>
                <a:srgbClr val="5D95A6"/>
              </a:buClr>
              <a:buSzPts val="2800"/>
              <a:buChar char="•"/>
              <a:defRPr sz="2800"/>
            </a:lvl2pPr>
            <a:lvl3pPr indent="-381000" lvl="2" marL="1371600" algn="l">
              <a:lnSpc>
                <a:spcPct val="90000"/>
              </a:lnSpc>
              <a:spcBef>
                <a:spcPts val="500"/>
              </a:spcBef>
              <a:spcAft>
                <a:spcPts val="0"/>
              </a:spcAft>
              <a:buClr>
                <a:srgbClr val="5D95A6"/>
              </a:buClr>
              <a:buSzPts val="2400"/>
              <a:buChar char="•"/>
              <a:defRPr sz="2400"/>
            </a:lvl3pPr>
            <a:lvl4pPr indent="-355600" lvl="3" marL="1828800" algn="l">
              <a:lnSpc>
                <a:spcPct val="90000"/>
              </a:lnSpc>
              <a:spcBef>
                <a:spcPts val="500"/>
              </a:spcBef>
              <a:spcAft>
                <a:spcPts val="0"/>
              </a:spcAft>
              <a:buClr>
                <a:srgbClr val="5D95A6"/>
              </a:buClr>
              <a:buSzPts val="2000"/>
              <a:buChar char="•"/>
              <a:defRPr sz="2000"/>
            </a:lvl4pPr>
            <a:lvl5pPr indent="-355600" lvl="4" marL="2286000" algn="l">
              <a:lnSpc>
                <a:spcPct val="90000"/>
              </a:lnSpc>
              <a:spcBef>
                <a:spcPts val="500"/>
              </a:spcBef>
              <a:spcAft>
                <a:spcPts val="0"/>
              </a:spcAft>
              <a:buClr>
                <a:srgbClr val="5D95A6"/>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7" name="Google Shape;57;p41"/>
          <p:cNvSpPr txBox="1"/>
          <p:nvPr>
            <p:ph idx="2" type="body"/>
          </p:nvPr>
        </p:nvSpPr>
        <p:spPr>
          <a:xfrm>
            <a:off x="1250951" y="2597150"/>
            <a:ext cx="3932237" cy="3273425"/>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D95A6"/>
              </a:buClr>
              <a:buSzPts val="1600"/>
              <a:buNone/>
              <a:defRPr sz="1600"/>
            </a:lvl1pPr>
            <a:lvl2pPr indent="-228600" lvl="1" marL="914400" algn="l">
              <a:lnSpc>
                <a:spcPct val="90000"/>
              </a:lnSpc>
              <a:spcBef>
                <a:spcPts val="500"/>
              </a:spcBef>
              <a:spcAft>
                <a:spcPts val="0"/>
              </a:spcAft>
              <a:buClr>
                <a:srgbClr val="5D95A6"/>
              </a:buClr>
              <a:buSzPts val="1400"/>
              <a:buNone/>
              <a:defRPr sz="1400"/>
            </a:lvl2pPr>
            <a:lvl3pPr indent="-228600" lvl="2" marL="1371600" algn="l">
              <a:lnSpc>
                <a:spcPct val="90000"/>
              </a:lnSpc>
              <a:spcBef>
                <a:spcPts val="500"/>
              </a:spcBef>
              <a:spcAft>
                <a:spcPts val="0"/>
              </a:spcAft>
              <a:buClr>
                <a:srgbClr val="5D95A6"/>
              </a:buClr>
              <a:buSzPts val="1200"/>
              <a:buNone/>
              <a:defRPr sz="1200"/>
            </a:lvl3pPr>
            <a:lvl4pPr indent="-228600" lvl="3" marL="1828800" algn="l">
              <a:lnSpc>
                <a:spcPct val="90000"/>
              </a:lnSpc>
              <a:spcBef>
                <a:spcPts val="500"/>
              </a:spcBef>
              <a:spcAft>
                <a:spcPts val="0"/>
              </a:spcAft>
              <a:buClr>
                <a:srgbClr val="5D95A6"/>
              </a:buClr>
              <a:buSzPts val="1000"/>
              <a:buNone/>
              <a:defRPr sz="1000"/>
            </a:lvl4pPr>
            <a:lvl5pPr indent="-228600" lvl="4" marL="2286000" algn="l">
              <a:lnSpc>
                <a:spcPct val="90000"/>
              </a:lnSpc>
              <a:spcBef>
                <a:spcPts val="500"/>
              </a:spcBef>
              <a:spcAft>
                <a:spcPts val="0"/>
              </a:spcAft>
              <a:buClr>
                <a:srgbClr val="5D95A6"/>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8" name="Google Shape;58;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61" name="Shape 61"/>
        <p:cNvGrpSpPr/>
        <p:nvPr/>
      </p:nvGrpSpPr>
      <p:grpSpPr>
        <a:xfrm>
          <a:off x="0" y="0"/>
          <a:ext cx="0" cy="0"/>
          <a:chOff x="0" y="0"/>
          <a:chExt cx="0" cy="0"/>
        </a:xfrm>
      </p:grpSpPr>
      <p:sp>
        <p:nvSpPr>
          <p:cNvPr id="62" name="Google Shape;62;p42"/>
          <p:cNvSpPr txBox="1"/>
          <p:nvPr>
            <p:ph type="title"/>
          </p:nvPr>
        </p:nvSpPr>
        <p:spPr>
          <a:xfrm>
            <a:off x="1250951" y="987425"/>
            <a:ext cx="3932237" cy="1600866"/>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rgbClr val="5E96A6"/>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42"/>
          <p:cNvSpPr/>
          <p:nvPr>
            <p:ph idx="2" type="pic"/>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lvl="0" marR="0" rtl="0" algn="l">
              <a:lnSpc>
                <a:spcPct val="90000"/>
              </a:lnSpc>
              <a:spcBef>
                <a:spcPts val="1000"/>
              </a:spcBef>
              <a:spcAft>
                <a:spcPts val="0"/>
              </a:spcAft>
              <a:buClr>
                <a:srgbClr val="5D95A6"/>
              </a:buClr>
              <a:buSzPts val="3200"/>
              <a:buFont typeface="Arial"/>
              <a:buNone/>
              <a:defRPr b="0" i="0" sz="3200" u="none" cap="none" strike="noStrike">
                <a:solidFill>
                  <a:srgbClr val="5D95A6"/>
                </a:solidFill>
                <a:latin typeface="Corbel"/>
                <a:ea typeface="Corbel"/>
                <a:cs typeface="Corbel"/>
                <a:sym typeface="Corbel"/>
              </a:defRPr>
            </a:lvl1pPr>
            <a:lvl2pPr lvl="1" marR="0" rtl="0" algn="l">
              <a:lnSpc>
                <a:spcPct val="90000"/>
              </a:lnSpc>
              <a:spcBef>
                <a:spcPts val="500"/>
              </a:spcBef>
              <a:spcAft>
                <a:spcPts val="0"/>
              </a:spcAft>
              <a:buClr>
                <a:srgbClr val="5D95A6"/>
              </a:buClr>
              <a:buSzPts val="2800"/>
              <a:buFont typeface="Arial"/>
              <a:buNone/>
              <a:defRPr b="0" i="0" sz="2800" u="none" cap="none" strike="noStrike">
                <a:solidFill>
                  <a:srgbClr val="5D95A6"/>
                </a:solidFill>
                <a:latin typeface="Corbel"/>
                <a:ea typeface="Corbel"/>
                <a:cs typeface="Corbel"/>
                <a:sym typeface="Corbel"/>
              </a:defRPr>
            </a:lvl2pPr>
            <a:lvl3pPr lvl="2" marR="0" rtl="0" algn="l">
              <a:lnSpc>
                <a:spcPct val="90000"/>
              </a:lnSpc>
              <a:spcBef>
                <a:spcPts val="500"/>
              </a:spcBef>
              <a:spcAft>
                <a:spcPts val="0"/>
              </a:spcAft>
              <a:buClr>
                <a:srgbClr val="5D95A6"/>
              </a:buClr>
              <a:buSzPts val="2400"/>
              <a:buFont typeface="Arial"/>
              <a:buNone/>
              <a:defRPr b="0" i="0" sz="2400" u="none" cap="none" strike="noStrike">
                <a:solidFill>
                  <a:srgbClr val="5D95A6"/>
                </a:solidFill>
                <a:latin typeface="Corbel"/>
                <a:ea typeface="Corbel"/>
                <a:cs typeface="Corbel"/>
                <a:sym typeface="Corbel"/>
              </a:defRPr>
            </a:lvl3pPr>
            <a:lvl4pPr lvl="3" marR="0" rtl="0" algn="l">
              <a:lnSpc>
                <a:spcPct val="90000"/>
              </a:lnSpc>
              <a:spcBef>
                <a:spcPts val="500"/>
              </a:spcBef>
              <a:spcAft>
                <a:spcPts val="0"/>
              </a:spcAft>
              <a:buClr>
                <a:srgbClr val="5D95A6"/>
              </a:buClr>
              <a:buSzPts val="2000"/>
              <a:buFont typeface="Arial"/>
              <a:buNone/>
              <a:defRPr b="0" i="0" sz="2000" u="none" cap="none" strike="noStrike">
                <a:solidFill>
                  <a:srgbClr val="5D95A6"/>
                </a:solidFill>
                <a:latin typeface="Corbel"/>
                <a:ea typeface="Corbel"/>
                <a:cs typeface="Corbel"/>
                <a:sym typeface="Corbel"/>
              </a:defRPr>
            </a:lvl4pPr>
            <a:lvl5pPr lvl="4" marR="0" rtl="0" algn="l">
              <a:lnSpc>
                <a:spcPct val="90000"/>
              </a:lnSpc>
              <a:spcBef>
                <a:spcPts val="500"/>
              </a:spcBef>
              <a:spcAft>
                <a:spcPts val="0"/>
              </a:spcAft>
              <a:buClr>
                <a:srgbClr val="5D95A6"/>
              </a:buClr>
              <a:buSzPts val="2000"/>
              <a:buFont typeface="Arial"/>
              <a:buNone/>
              <a:defRPr b="0" i="0" sz="2000" u="none" cap="none" strike="noStrike">
                <a:solidFill>
                  <a:srgbClr val="5D95A6"/>
                </a:solidFill>
                <a:latin typeface="Corbel"/>
                <a:ea typeface="Corbel"/>
                <a:cs typeface="Corbel"/>
                <a:sym typeface="Corbel"/>
              </a:defRPr>
            </a:lvl5pPr>
            <a:lvl6pPr lvl="5"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64" name="Google Shape;64;p42"/>
          <p:cNvSpPr txBox="1"/>
          <p:nvPr>
            <p:ph idx="1" type="body"/>
          </p:nvPr>
        </p:nvSpPr>
        <p:spPr>
          <a:xfrm>
            <a:off x="1250951" y="2587624"/>
            <a:ext cx="3932237" cy="328295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5D95A6"/>
              </a:buClr>
              <a:buSzPts val="1600"/>
              <a:buNone/>
              <a:defRPr sz="1600"/>
            </a:lvl1pPr>
            <a:lvl2pPr indent="-228600" lvl="1" marL="914400" algn="l">
              <a:lnSpc>
                <a:spcPct val="90000"/>
              </a:lnSpc>
              <a:spcBef>
                <a:spcPts val="500"/>
              </a:spcBef>
              <a:spcAft>
                <a:spcPts val="0"/>
              </a:spcAft>
              <a:buClr>
                <a:srgbClr val="5D95A6"/>
              </a:buClr>
              <a:buSzPts val="1400"/>
              <a:buNone/>
              <a:defRPr sz="1400"/>
            </a:lvl2pPr>
            <a:lvl3pPr indent="-228600" lvl="2" marL="1371600" algn="l">
              <a:lnSpc>
                <a:spcPct val="90000"/>
              </a:lnSpc>
              <a:spcBef>
                <a:spcPts val="500"/>
              </a:spcBef>
              <a:spcAft>
                <a:spcPts val="0"/>
              </a:spcAft>
              <a:buClr>
                <a:srgbClr val="5D95A6"/>
              </a:buClr>
              <a:buSzPts val="1200"/>
              <a:buNone/>
              <a:defRPr sz="1200"/>
            </a:lvl3pPr>
            <a:lvl4pPr indent="-228600" lvl="3" marL="1828800" algn="l">
              <a:lnSpc>
                <a:spcPct val="90000"/>
              </a:lnSpc>
              <a:spcBef>
                <a:spcPts val="500"/>
              </a:spcBef>
              <a:spcAft>
                <a:spcPts val="0"/>
              </a:spcAft>
              <a:buClr>
                <a:srgbClr val="5D95A6"/>
              </a:buClr>
              <a:buSzPts val="1000"/>
              <a:buNone/>
              <a:defRPr sz="1000"/>
            </a:lvl4pPr>
            <a:lvl5pPr indent="-228600" lvl="4" marL="2286000" algn="l">
              <a:lnSpc>
                <a:spcPct val="90000"/>
              </a:lnSpc>
              <a:spcBef>
                <a:spcPts val="500"/>
              </a:spcBef>
              <a:spcAft>
                <a:spcPts val="0"/>
              </a:spcAft>
              <a:buClr>
                <a:srgbClr val="5D95A6"/>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5" name="Google Shape;65;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33"/>
          <p:cNvSpPr txBox="1"/>
          <p:nvPr>
            <p:ph type="title"/>
          </p:nvPr>
        </p:nvSpPr>
        <p:spPr>
          <a:xfrm>
            <a:off x="1729408" y="365125"/>
            <a:ext cx="9624391"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5E96A6"/>
              </a:buClr>
              <a:buSzPts val="4400"/>
              <a:buFont typeface="Arial"/>
              <a:buNone/>
              <a:defRPr b="1" i="0" sz="4400" u="none" cap="none" strike="noStrike">
                <a:solidFill>
                  <a:srgbClr val="5E96A6"/>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p33"/>
          <p:cNvSpPr txBox="1"/>
          <p:nvPr>
            <p:ph idx="1" type="body"/>
          </p:nvPr>
        </p:nvSpPr>
        <p:spPr>
          <a:xfrm>
            <a:off x="1729407" y="1835564"/>
            <a:ext cx="9624391"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5D95A6"/>
              </a:buClr>
              <a:buSzPts val="2800"/>
              <a:buFont typeface="Arial"/>
              <a:buChar char="•"/>
              <a:defRPr b="0" i="0" sz="2800" u="none" cap="none" strike="noStrike">
                <a:solidFill>
                  <a:srgbClr val="5D95A6"/>
                </a:solidFill>
                <a:latin typeface="Corbel"/>
                <a:ea typeface="Corbel"/>
                <a:cs typeface="Corbel"/>
                <a:sym typeface="Corbel"/>
              </a:defRPr>
            </a:lvl1pPr>
            <a:lvl2pPr indent="-381000" lvl="1" marL="914400" marR="0" rtl="0" algn="l">
              <a:lnSpc>
                <a:spcPct val="90000"/>
              </a:lnSpc>
              <a:spcBef>
                <a:spcPts val="500"/>
              </a:spcBef>
              <a:spcAft>
                <a:spcPts val="0"/>
              </a:spcAft>
              <a:buClr>
                <a:srgbClr val="5D95A6"/>
              </a:buClr>
              <a:buSzPts val="2400"/>
              <a:buFont typeface="Arial"/>
              <a:buChar char="•"/>
              <a:defRPr b="0" i="0" sz="2400" u="none" cap="none" strike="noStrike">
                <a:solidFill>
                  <a:srgbClr val="5D95A6"/>
                </a:solidFill>
                <a:latin typeface="Corbel"/>
                <a:ea typeface="Corbel"/>
                <a:cs typeface="Corbel"/>
                <a:sym typeface="Corbel"/>
              </a:defRPr>
            </a:lvl2pPr>
            <a:lvl3pPr indent="-355600" lvl="2" marL="1371600" marR="0" rtl="0" algn="l">
              <a:lnSpc>
                <a:spcPct val="90000"/>
              </a:lnSpc>
              <a:spcBef>
                <a:spcPts val="500"/>
              </a:spcBef>
              <a:spcAft>
                <a:spcPts val="0"/>
              </a:spcAft>
              <a:buClr>
                <a:srgbClr val="5D95A6"/>
              </a:buClr>
              <a:buSzPts val="2000"/>
              <a:buFont typeface="Arial"/>
              <a:buChar char="•"/>
              <a:defRPr b="0" i="0" sz="2000" u="none" cap="none" strike="noStrike">
                <a:solidFill>
                  <a:srgbClr val="5D95A6"/>
                </a:solidFill>
                <a:latin typeface="Corbel"/>
                <a:ea typeface="Corbel"/>
                <a:cs typeface="Corbel"/>
                <a:sym typeface="Corbel"/>
              </a:defRPr>
            </a:lvl3pPr>
            <a:lvl4pPr indent="-342900" lvl="3" marL="1828800" marR="0" rtl="0" algn="l">
              <a:lnSpc>
                <a:spcPct val="90000"/>
              </a:lnSpc>
              <a:spcBef>
                <a:spcPts val="500"/>
              </a:spcBef>
              <a:spcAft>
                <a:spcPts val="0"/>
              </a:spcAft>
              <a:buClr>
                <a:srgbClr val="5D95A6"/>
              </a:buClr>
              <a:buSzPts val="1800"/>
              <a:buFont typeface="Arial"/>
              <a:buChar char="•"/>
              <a:defRPr b="0" i="0" sz="1800" u="none" cap="none" strike="noStrike">
                <a:solidFill>
                  <a:srgbClr val="5D95A6"/>
                </a:solidFill>
                <a:latin typeface="Corbel"/>
                <a:ea typeface="Corbel"/>
                <a:cs typeface="Corbel"/>
                <a:sym typeface="Corbel"/>
              </a:defRPr>
            </a:lvl4pPr>
            <a:lvl5pPr indent="-342900" lvl="4" marL="2286000" marR="0" rtl="0" algn="l">
              <a:lnSpc>
                <a:spcPct val="90000"/>
              </a:lnSpc>
              <a:spcBef>
                <a:spcPts val="500"/>
              </a:spcBef>
              <a:spcAft>
                <a:spcPts val="0"/>
              </a:spcAft>
              <a:buClr>
                <a:srgbClr val="5D95A6"/>
              </a:buClr>
              <a:buSzPts val="1800"/>
              <a:buFont typeface="Arial"/>
              <a:buChar char="•"/>
              <a:defRPr b="0" i="0" sz="1800" u="none" cap="none" strike="noStrike">
                <a:solidFill>
                  <a:srgbClr val="5D95A6"/>
                </a:solidFill>
                <a:latin typeface="Corbel"/>
                <a:ea typeface="Corbel"/>
                <a:cs typeface="Corbel"/>
                <a:sym typeface="Corbe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8" name="Google Shape;8;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9" name="Google Shape;9;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0" name="Google Shape;10;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ES"/>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mc:Choice Requires="p14">
      <p:transition spd="slow" p14:dur="1400">
        <p:push/>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b="0" l="0" r="0" t="0"/>
          <a:stretch/>
        </p:blipFill>
        <p:spPr>
          <a:xfrm>
            <a:off x="-20603" y="-59925"/>
            <a:ext cx="12233206" cy="6977849"/>
          </a:xfrm>
          <a:prstGeom prst="rect">
            <a:avLst/>
          </a:prstGeom>
          <a:noFill/>
          <a:ln>
            <a:noFill/>
          </a:ln>
        </p:spPr>
      </p:pic>
      <p:pic>
        <p:nvPicPr>
          <p:cNvPr id="85" name="Google Shape;85;p1"/>
          <p:cNvPicPr preferRelativeResize="0"/>
          <p:nvPr/>
        </p:nvPicPr>
        <p:blipFill rotWithShape="1">
          <a:blip r:embed="rId4">
            <a:alphaModFix amt="35000"/>
          </a:blip>
          <a:srcRect b="0" l="6465" r="4933" t="6898"/>
          <a:stretch/>
        </p:blipFill>
        <p:spPr>
          <a:xfrm>
            <a:off x="-20603" y="-59925"/>
            <a:ext cx="12455372" cy="7006146"/>
          </a:xfrm>
          <a:prstGeom prst="rect">
            <a:avLst/>
          </a:prstGeom>
          <a:noFill/>
          <a:ln>
            <a:noFill/>
          </a:ln>
        </p:spPr>
      </p:pic>
      <p:sp>
        <p:nvSpPr>
          <p:cNvPr id="86" name="Google Shape;86;p1"/>
          <p:cNvSpPr txBox="1"/>
          <p:nvPr>
            <p:ph type="ctrTitle"/>
          </p:nvPr>
        </p:nvSpPr>
        <p:spPr>
          <a:xfrm>
            <a:off x="1227233" y="2534298"/>
            <a:ext cx="9959700" cy="18177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FCBD0F"/>
              </a:buClr>
              <a:buSzPts val="6000"/>
              <a:buFont typeface="Arial"/>
              <a:buNone/>
            </a:pPr>
            <a:r>
              <a:rPr lang="es-ES" sz="5300">
                <a:solidFill>
                  <a:schemeClr val="lt1"/>
                </a:solidFill>
                <a:latin typeface="Corbel"/>
                <a:ea typeface="Corbel"/>
                <a:cs typeface="Corbel"/>
                <a:sym typeface="Corbel"/>
              </a:rPr>
              <a:t>Reglamento Interno de </a:t>
            </a:r>
            <a:endParaRPr sz="5300">
              <a:solidFill>
                <a:schemeClr val="lt1"/>
              </a:solidFill>
              <a:latin typeface="Corbel"/>
              <a:ea typeface="Corbel"/>
              <a:cs typeface="Corbel"/>
              <a:sym typeface="Corbel"/>
            </a:endParaRPr>
          </a:p>
          <a:p>
            <a:pPr indent="0" lvl="0" marL="0" rtl="0" algn="ctr">
              <a:lnSpc>
                <a:spcPct val="90000"/>
              </a:lnSpc>
              <a:spcBef>
                <a:spcPts val="0"/>
              </a:spcBef>
              <a:spcAft>
                <a:spcPts val="0"/>
              </a:spcAft>
              <a:buClr>
                <a:srgbClr val="FCBD0F"/>
              </a:buClr>
              <a:buSzPts val="6000"/>
              <a:buFont typeface="Arial"/>
              <a:buNone/>
            </a:pPr>
            <a:r>
              <a:rPr lang="es-ES" sz="5300">
                <a:solidFill>
                  <a:schemeClr val="lt1"/>
                </a:solidFill>
                <a:latin typeface="Corbel"/>
                <a:ea typeface="Corbel"/>
                <a:cs typeface="Corbel"/>
                <a:sym typeface="Corbel"/>
              </a:rPr>
              <a:t>Trabajo</a:t>
            </a:r>
            <a:endParaRPr sz="5300">
              <a:solidFill>
                <a:schemeClr val="lt1"/>
              </a:solidFill>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gc77a5f49eb_0_7"/>
          <p:cNvSpPr txBox="1"/>
          <p:nvPr>
            <p:ph idx="1" type="body"/>
          </p:nvPr>
        </p:nvSpPr>
        <p:spPr>
          <a:xfrm>
            <a:off x="4391550" y="3429000"/>
            <a:ext cx="3408900" cy="8910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1800"/>
              <a:buNone/>
            </a:pPr>
            <a:r>
              <a:rPr b="1" lang="es-ES">
                <a:solidFill>
                  <a:srgbClr val="5BC0C8"/>
                </a:solidFill>
              </a:rPr>
              <a:t>CAPÍTULO XVIII</a:t>
            </a:r>
            <a:endParaRPr b="1">
              <a:solidFill>
                <a:srgbClr val="5BC0C8"/>
              </a:solidFill>
            </a:endParaRPr>
          </a:p>
          <a:p>
            <a:pPr indent="0" lvl="0" marL="0" rtl="0" algn="ctr">
              <a:lnSpc>
                <a:spcPct val="90000"/>
              </a:lnSpc>
              <a:spcBef>
                <a:spcPts val="1000"/>
              </a:spcBef>
              <a:spcAft>
                <a:spcPts val="0"/>
              </a:spcAft>
              <a:buSzPts val="1800"/>
              <a:buNone/>
            </a:pPr>
            <a:r>
              <a:rPr lang="es-ES">
                <a:solidFill>
                  <a:srgbClr val="5BC0C8"/>
                </a:solidFill>
              </a:rPr>
              <a:t>Art 52</a:t>
            </a:r>
            <a:endParaRPr>
              <a:solidFill>
                <a:srgbClr val="5BC0C8"/>
              </a:solidFill>
            </a:endParaRPr>
          </a:p>
        </p:txBody>
      </p:sp>
      <p:sp>
        <p:nvSpPr>
          <p:cNvPr id="143" name="Google Shape;143;gc77a5f49eb_0_7"/>
          <p:cNvSpPr txBox="1"/>
          <p:nvPr>
            <p:ph type="title"/>
          </p:nvPr>
        </p:nvSpPr>
        <p:spPr>
          <a:xfrm>
            <a:off x="1501350" y="2389500"/>
            <a:ext cx="9189300" cy="1039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5E96A6"/>
              </a:buClr>
              <a:buSzPts val="3960"/>
              <a:buFont typeface="Arial"/>
              <a:buNone/>
            </a:pPr>
            <a:r>
              <a:rPr lang="es-ES" sz="3900">
                <a:solidFill>
                  <a:schemeClr val="lt1"/>
                </a:solidFill>
                <a:latin typeface="Corbel"/>
                <a:ea typeface="Corbel"/>
                <a:cs typeface="Corbel"/>
                <a:sym typeface="Corbel"/>
              </a:rPr>
              <a:t>Escala de sanciones y faltas disciplinarias</a:t>
            </a:r>
            <a:endParaRPr sz="3900">
              <a:solidFill>
                <a:schemeClr val="lt1"/>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gc14d49dbc2_0_53"/>
          <p:cNvSpPr txBox="1"/>
          <p:nvPr>
            <p:ph idx="1" type="body"/>
          </p:nvPr>
        </p:nvSpPr>
        <p:spPr>
          <a:xfrm>
            <a:off x="705750" y="1319650"/>
            <a:ext cx="10780500" cy="19569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1800"/>
              <a:buNone/>
            </a:pPr>
            <a:r>
              <a:rPr lang="es-ES" sz="2300">
                <a:solidFill>
                  <a:srgbClr val="5BC0C8"/>
                </a:solidFill>
              </a:rPr>
              <a:t>El objetivo de las medidas disciplinarias, es el corregir y evitar la reincidencia en faltas o irregulares conductas incurridas por el trabajador. Es política de la empresa dar oportunidad al trabajador para corregir sus actitudes, salvo que éstas por su gravedad ameriten la aplicación inflexible de las disposiciones legales y el presente Reglamento.</a:t>
            </a:r>
            <a:endParaRPr sz="2300">
              <a:solidFill>
                <a:srgbClr val="5BC0C8"/>
              </a:solidFill>
            </a:endParaRPr>
          </a:p>
        </p:txBody>
      </p:sp>
      <p:sp>
        <p:nvSpPr>
          <p:cNvPr id="149" name="Google Shape;149;gc14d49dbc2_0_53"/>
          <p:cNvSpPr txBox="1"/>
          <p:nvPr>
            <p:ph type="title"/>
          </p:nvPr>
        </p:nvSpPr>
        <p:spPr>
          <a:xfrm>
            <a:off x="1536899" y="432550"/>
            <a:ext cx="8460000" cy="103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96A6"/>
              </a:buClr>
              <a:buSzPts val="4400"/>
              <a:buFont typeface="Arial"/>
              <a:buNone/>
            </a:pPr>
            <a:r>
              <a:rPr lang="es-ES" sz="4000">
                <a:solidFill>
                  <a:schemeClr val="lt1"/>
                </a:solidFill>
                <a:latin typeface="Corbel"/>
                <a:ea typeface="Corbel"/>
                <a:cs typeface="Corbel"/>
                <a:sym typeface="Corbel"/>
              </a:rPr>
              <a:t>Procesos Disciplinarios</a:t>
            </a:r>
            <a:endParaRPr sz="4000">
              <a:solidFill>
                <a:schemeClr val="lt1"/>
              </a:solidFill>
              <a:latin typeface="Corbel"/>
              <a:ea typeface="Corbel"/>
              <a:cs typeface="Corbel"/>
              <a:sym typeface="Corbel"/>
            </a:endParaRPr>
          </a:p>
        </p:txBody>
      </p:sp>
      <p:sp>
        <p:nvSpPr>
          <p:cNvPr id="150" name="Google Shape;150;gc14d49dbc2_0_53"/>
          <p:cNvSpPr txBox="1"/>
          <p:nvPr>
            <p:ph idx="1" type="body"/>
          </p:nvPr>
        </p:nvSpPr>
        <p:spPr>
          <a:xfrm>
            <a:off x="705750" y="2873950"/>
            <a:ext cx="10780500" cy="29199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1800"/>
              <a:buNone/>
            </a:pPr>
            <a:r>
              <a:rPr b="1" lang="es-ES" sz="2400">
                <a:solidFill>
                  <a:schemeClr val="lt1"/>
                </a:solidFill>
              </a:rPr>
              <a:t>La empresa ha establecido cuatro (04) clases de sanciones disciplinarias: </a:t>
            </a:r>
            <a:endParaRPr b="1" sz="2400">
              <a:solidFill>
                <a:schemeClr val="lt1"/>
              </a:solidFill>
            </a:endParaRPr>
          </a:p>
          <a:p>
            <a:pPr indent="-368300" lvl="0" marL="457200" rtl="0" algn="just">
              <a:lnSpc>
                <a:spcPct val="90000"/>
              </a:lnSpc>
              <a:spcBef>
                <a:spcPts val="1000"/>
              </a:spcBef>
              <a:spcAft>
                <a:spcPts val="0"/>
              </a:spcAft>
              <a:buSzPts val="2200"/>
              <a:buChar char="•"/>
            </a:pPr>
            <a:r>
              <a:rPr lang="es-ES" sz="2200" u="sng">
                <a:solidFill>
                  <a:srgbClr val="5BC0C8"/>
                </a:solidFill>
              </a:rPr>
              <a:t>Amonestación Verbal:</a:t>
            </a:r>
            <a:r>
              <a:rPr lang="es-ES" sz="2200">
                <a:solidFill>
                  <a:srgbClr val="5BC0C8"/>
                </a:solidFill>
              </a:rPr>
              <a:t> es la aplicación preventiva a la falta, la misma que no reviste gravedad, podrá ser aplicada por el Jefe inmediato del trabajador.</a:t>
            </a:r>
            <a:endParaRPr sz="2200">
              <a:solidFill>
                <a:srgbClr val="5BC0C8"/>
              </a:solidFill>
            </a:endParaRPr>
          </a:p>
          <a:p>
            <a:pPr indent="-368300" lvl="0" marL="457200" rtl="0" algn="just">
              <a:lnSpc>
                <a:spcPct val="90000"/>
              </a:lnSpc>
              <a:spcBef>
                <a:spcPts val="0"/>
              </a:spcBef>
              <a:spcAft>
                <a:spcPts val="0"/>
              </a:spcAft>
              <a:buSzPts val="2200"/>
              <a:buChar char="•"/>
            </a:pPr>
            <a:r>
              <a:rPr lang="es-ES" sz="2200" u="sng">
                <a:solidFill>
                  <a:srgbClr val="5BC0C8"/>
                </a:solidFill>
                <a:extLst>
                  <a:ext uri="http://customooxmlschemas.google.com/">
                    <go:slidesCustomData xmlns:go="http://customooxmlschemas.google.com/" textRoundtripDataId="0"/>
                  </a:ext>
                </a:extLst>
              </a:rPr>
              <a:t>Amonestación Escrita: </a:t>
            </a:r>
            <a:r>
              <a:rPr lang="es-ES" sz="2200">
                <a:solidFill>
                  <a:srgbClr val="5BC0C8"/>
                </a:solidFill>
                <a:extLst>
                  <a:ext uri="http://customooxmlschemas.google.com/">
                    <go:slidesCustomData xmlns:go="http://customooxmlschemas.google.com/" textRoundtripDataId="1"/>
                  </a:ext>
                </a:extLst>
              </a:rPr>
              <a:t>es la sanción correctiva de faltas que revisten regular gravedad, o por reincidencia de faltas leves. Será aplicada por según organigrama de la empresa.</a:t>
            </a:r>
            <a:endParaRPr sz="2200">
              <a:solidFill>
                <a:srgbClr val="5BC0C8"/>
              </a:solidFill>
            </a:endParaRPr>
          </a:p>
          <a:p>
            <a:pPr indent="-368300" lvl="0" marL="457200" rtl="0" algn="just">
              <a:lnSpc>
                <a:spcPct val="90000"/>
              </a:lnSpc>
              <a:spcBef>
                <a:spcPts val="0"/>
              </a:spcBef>
              <a:spcAft>
                <a:spcPts val="0"/>
              </a:spcAft>
              <a:buSzPts val="2200"/>
              <a:buChar char="•"/>
            </a:pPr>
            <a:r>
              <a:rPr lang="es-ES" sz="2200" u="sng">
                <a:solidFill>
                  <a:srgbClr val="5BC0C8"/>
                </a:solidFill>
              </a:rPr>
              <a:t>Suspensión del Trabajo:</a:t>
            </a:r>
            <a:r>
              <a:rPr lang="es-ES" sz="2200">
                <a:solidFill>
                  <a:srgbClr val="5BC0C8"/>
                </a:solidFill>
              </a:rPr>
              <a:t> esta sanción se aplica de 1 a 8 días sin remuneración dependiendo de la gravedad de la falta.</a:t>
            </a:r>
            <a:endParaRPr sz="2200">
              <a:solidFill>
                <a:srgbClr val="5BC0C8"/>
              </a:solidFill>
            </a:endParaRPr>
          </a:p>
          <a:p>
            <a:pPr indent="-368300" lvl="0" marL="457200" rtl="0" algn="just">
              <a:lnSpc>
                <a:spcPct val="90000"/>
              </a:lnSpc>
              <a:spcBef>
                <a:spcPts val="0"/>
              </a:spcBef>
              <a:spcAft>
                <a:spcPts val="0"/>
              </a:spcAft>
              <a:buSzPts val="2200"/>
              <a:buChar char="•"/>
            </a:pPr>
            <a:r>
              <a:rPr lang="es-ES" sz="2200" u="sng">
                <a:solidFill>
                  <a:srgbClr val="5BC0C8"/>
                </a:solidFill>
              </a:rPr>
              <a:t>Despido por falta grave.</a:t>
            </a:r>
            <a:endParaRPr sz="2200" u="sng">
              <a:solidFill>
                <a:srgbClr val="5BC0C8"/>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10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gtEl>
                                        <p:attrNameLst>
                                          <p:attrName>style.visibility</p:attrName>
                                        </p:attrNameLst>
                                      </p:cBhvr>
                                      <p:to>
                                        <p:strVal val="visible"/>
                                      </p:to>
                                    </p:set>
                                    <p:animEffect filter="fade" transition="in">
                                      <p:cBhvr>
                                        <p:cTn dur="1000"/>
                                        <p:tgtEl>
                                          <p:spTgt spid="15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gc14d49dbc2_0_59"/>
          <p:cNvSpPr txBox="1"/>
          <p:nvPr>
            <p:ph idx="1" type="body"/>
          </p:nvPr>
        </p:nvSpPr>
        <p:spPr>
          <a:xfrm>
            <a:off x="705750" y="1323325"/>
            <a:ext cx="10632300" cy="58818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1800"/>
              <a:buNone/>
            </a:pPr>
            <a:r>
              <a:rPr lang="es-ES" sz="2300">
                <a:solidFill>
                  <a:srgbClr val="5BC0C8"/>
                </a:solidFill>
              </a:rPr>
              <a:t>El proceso disciplinario se realizará de la siguiente manera atendiendo los parámetros ordenados por la sentencia C - 593 de 2014:</a:t>
            </a:r>
            <a:endParaRPr sz="2300">
              <a:solidFill>
                <a:srgbClr val="5BC0C8"/>
              </a:solidFill>
            </a:endParaRPr>
          </a:p>
          <a:p>
            <a:pPr indent="-361950" lvl="0" marL="457200" rtl="0" algn="just">
              <a:lnSpc>
                <a:spcPct val="90000"/>
              </a:lnSpc>
              <a:spcBef>
                <a:spcPts val="1000"/>
              </a:spcBef>
              <a:spcAft>
                <a:spcPts val="0"/>
              </a:spcAft>
              <a:buSzPts val="2100"/>
              <a:buFont typeface="Corbel"/>
              <a:buAutoNum type="arabicPeriod"/>
            </a:pPr>
            <a:r>
              <a:rPr lang="es-ES" sz="2100">
                <a:solidFill>
                  <a:srgbClr val="5BC0C8"/>
                </a:solidFill>
              </a:rPr>
              <a:t>SENTIRE TALLER S.A.S por conducto del departamento de Recurso Humano o quien haga sus veces, pasará comunicación por escrito al inculpado, indicando en ella la presunta falta cometida indicando en ella la fecha y hora en la que se debe presentarse a la diligencia de descargos.</a:t>
            </a:r>
            <a:endParaRPr sz="2100">
              <a:solidFill>
                <a:srgbClr val="5BC0C8"/>
              </a:solidFill>
            </a:endParaRPr>
          </a:p>
          <a:p>
            <a:pPr indent="-361950" lvl="0" marL="457200" rtl="0" algn="just">
              <a:lnSpc>
                <a:spcPct val="90000"/>
              </a:lnSpc>
              <a:spcBef>
                <a:spcPts val="0"/>
              </a:spcBef>
              <a:spcAft>
                <a:spcPts val="0"/>
              </a:spcAft>
              <a:buSzPts val="2100"/>
              <a:buFont typeface="Corbel"/>
              <a:buAutoNum type="arabicPeriod"/>
            </a:pPr>
            <a:r>
              <a:rPr lang="es-ES" sz="2100">
                <a:solidFill>
                  <a:srgbClr val="5BC0C8"/>
                </a:solidFill>
              </a:rPr>
              <a:t>En la misma comunicación se le formularán los cargos por parte de la empresa y se le dará traslado de las pruebas que se pretendan hacer valer.</a:t>
            </a:r>
            <a:endParaRPr sz="2100">
              <a:solidFill>
                <a:srgbClr val="5BC0C8"/>
              </a:solidFill>
            </a:endParaRPr>
          </a:p>
          <a:p>
            <a:pPr indent="-361950" lvl="0" marL="457200" rtl="0" algn="just">
              <a:lnSpc>
                <a:spcPct val="90000"/>
              </a:lnSpc>
              <a:spcBef>
                <a:spcPts val="0"/>
              </a:spcBef>
              <a:spcAft>
                <a:spcPts val="0"/>
              </a:spcAft>
              <a:buSzPts val="2100"/>
              <a:buFont typeface="Corbel"/>
              <a:buAutoNum type="arabicPeriod"/>
            </a:pPr>
            <a:r>
              <a:rPr lang="es-ES" sz="2100">
                <a:solidFill>
                  <a:srgbClr val="5BC0C8"/>
                </a:solidFill>
              </a:rPr>
              <a:t>Llegada la fecha y hora para la realización de la diligencia de descargos y antes de ser finalizada la misma se le dará la palabra al implicado para que se pronuncie sobre las pruebas, presente las que pretenda hacer valer y sea debidamente escuchado respecto a los cargos hechos por parte de la empresa.</a:t>
            </a:r>
            <a:endParaRPr sz="2100">
              <a:solidFill>
                <a:srgbClr val="5BC0C8"/>
              </a:solidFill>
            </a:endParaRPr>
          </a:p>
          <a:p>
            <a:pPr indent="0" lvl="0" marL="457200" rtl="0" algn="just">
              <a:lnSpc>
                <a:spcPct val="90000"/>
              </a:lnSpc>
              <a:spcBef>
                <a:spcPts val="1000"/>
              </a:spcBef>
              <a:spcAft>
                <a:spcPts val="0"/>
              </a:spcAft>
              <a:buSzPts val="1800"/>
              <a:buNone/>
            </a:pPr>
            <a:r>
              <a:t/>
            </a:r>
            <a:endParaRPr sz="2100"/>
          </a:p>
        </p:txBody>
      </p:sp>
      <p:sp>
        <p:nvSpPr>
          <p:cNvPr id="156" name="Google Shape;156;gc14d49dbc2_0_59"/>
          <p:cNvSpPr txBox="1"/>
          <p:nvPr>
            <p:ph type="title"/>
          </p:nvPr>
        </p:nvSpPr>
        <p:spPr>
          <a:xfrm>
            <a:off x="1536899" y="432550"/>
            <a:ext cx="8460000" cy="103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96A6"/>
              </a:buClr>
              <a:buSzPts val="4400"/>
              <a:buFont typeface="Arial"/>
              <a:buNone/>
            </a:pPr>
            <a:r>
              <a:rPr lang="es-ES" sz="4000">
                <a:solidFill>
                  <a:schemeClr val="lt1"/>
                </a:solidFill>
                <a:latin typeface="Corbel"/>
                <a:ea typeface="Corbel"/>
                <a:cs typeface="Corbel"/>
                <a:sym typeface="Corbel"/>
              </a:rPr>
              <a:t>Procesos Disciplinarios</a:t>
            </a:r>
            <a:endParaRPr sz="4000">
              <a:solidFill>
                <a:schemeClr val="lt1"/>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0" st="0"/>
                                            </p:txEl>
                                          </p:spTgt>
                                        </p:tgtEl>
                                        <p:attrNameLst>
                                          <p:attrName>style.visibility</p:attrName>
                                        </p:attrNameLst>
                                      </p:cBhvr>
                                      <p:to>
                                        <p:strVal val="visible"/>
                                      </p:to>
                                    </p:set>
                                    <p:animEffect filter="fade" transition="in">
                                      <p:cBhvr>
                                        <p:cTn dur="1000"/>
                                        <p:tgtEl>
                                          <p:spTgt spid="15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1" st="1"/>
                                            </p:txEl>
                                          </p:spTgt>
                                        </p:tgtEl>
                                        <p:attrNameLst>
                                          <p:attrName>style.visibility</p:attrName>
                                        </p:attrNameLst>
                                      </p:cBhvr>
                                      <p:to>
                                        <p:strVal val="visible"/>
                                      </p:to>
                                    </p:set>
                                    <p:animEffect filter="fade" transition="in">
                                      <p:cBhvr>
                                        <p:cTn dur="1000"/>
                                        <p:tgtEl>
                                          <p:spTgt spid="15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2" st="2"/>
                                            </p:txEl>
                                          </p:spTgt>
                                        </p:tgtEl>
                                        <p:attrNameLst>
                                          <p:attrName>style.visibility</p:attrName>
                                        </p:attrNameLst>
                                      </p:cBhvr>
                                      <p:to>
                                        <p:strVal val="visible"/>
                                      </p:to>
                                    </p:set>
                                    <p:animEffect filter="fade" transition="in">
                                      <p:cBhvr>
                                        <p:cTn dur="1000"/>
                                        <p:tgtEl>
                                          <p:spTgt spid="15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3" st="3"/>
                                            </p:txEl>
                                          </p:spTgt>
                                        </p:tgtEl>
                                        <p:attrNameLst>
                                          <p:attrName>style.visibility</p:attrName>
                                        </p:attrNameLst>
                                      </p:cBhvr>
                                      <p:to>
                                        <p:strVal val="visible"/>
                                      </p:to>
                                    </p:set>
                                    <p:animEffect filter="fade" transition="in">
                                      <p:cBhvr>
                                        <p:cTn dur="1000"/>
                                        <p:tgtEl>
                                          <p:spTgt spid="15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xEl>
                                              <p:pRg end="4" st="4"/>
                                            </p:txEl>
                                          </p:spTgt>
                                        </p:tgtEl>
                                        <p:attrNameLst>
                                          <p:attrName>style.visibility</p:attrName>
                                        </p:attrNameLst>
                                      </p:cBhvr>
                                      <p:to>
                                        <p:strVal val="visible"/>
                                      </p:to>
                                    </p:set>
                                    <p:animEffect filter="fade" transition="in">
                                      <p:cBhvr>
                                        <p:cTn dur="1000"/>
                                        <p:tgtEl>
                                          <p:spTgt spid="155">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gc14d49dbc2_0_65"/>
          <p:cNvSpPr txBox="1"/>
          <p:nvPr>
            <p:ph idx="1" type="body"/>
          </p:nvPr>
        </p:nvSpPr>
        <p:spPr>
          <a:xfrm>
            <a:off x="1450350" y="1568950"/>
            <a:ext cx="9291300" cy="1973400"/>
          </a:xfrm>
          <a:prstGeom prst="rect">
            <a:avLst/>
          </a:prstGeom>
          <a:noFill/>
          <a:ln>
            <a:noFill/>
          </a:ln>
        </p:spPr>
        <p:txBody>
          <a:bodyPr anchorCtr="0" anchor="t" bIns="45700" lIns="91425" spcFirstLastPara="1" rIns="91425" wrap="square" tIns="45700">
            <a:noAutofit/>
          </a:bodyPr>
          <a:lstStyle/>
          <a:p>
            <a:pPr indent="-360000" lvl="0" marL="360000" rtl="0" algn="just">
              <a:lnSpc>
                <a:spcPct val="90000"/>
              </a:lnSpc>
              <a:spcBef>
                <a:spcPts val="1000"/>
              </a:spcBef>
              <a:spcAft>
                <a:spcPts val="0"/>
              </a:spcAft>
              <a:buSzPts val="1800"/>
              <a:buNone/>
            </a:pPr>
            <a:r>
              <a:rPr lang="es-ES" sz="2300"/>
              <a:t>4. </a:t>
            </a:r>
            <a:r>
              <a:rPr lang="es-ES" sz="2100"/>
              <a:t>Con base en las normas legales, las estipulaciones de este Reglamento y el contrato con el trabajador inculpado, la decisión final será tomada por SENTIRE TALLER  S.A.S. en un término máximo de 15 días hábiles.</a:t>
            </a:r>
            <a:endParaRPr sz="2100"/>
          </a:p>
          <a:p>
            <a:pPr indent="-360000" lvl="0" marL="360000" rtl="0" algn="just">
              <a:lnSpc>
                <a:spcPct val="90000"/>
              </a:lnSpc>
              <a:spcBef>
                <a:spcPts val="1000"/>
              </a:spcBef>
              <a:spcAft>
                <a:spcPts val="0"/>
              </a:spcAft>
              <a:buSzPts val="1800"/>
              <a:buNone/>
            </a:pPr>
            <a:r>
              <a:rPr lang="es-ES" sz="2100"/>
              <a:t>5. Contra la decisión adoptada procederá el recurso de reposición ante el Gerente General de la empresa.</a:t>
            </a:r>
            <a:endParaRPr sz="2100"/>
          </a:p>
          <a:p>
            <a:pPr indent="0" lvl="0" marL="457200" rtl="0" algn="just">
              <a:lnSpc>
                <a:spcPct val="90000"/>
              </a:lnSpc>
              <a:spcBef>
                <a:spcPts val="1000"/>
              </a:spcBef>
              <a:spcAft>
                <a:spcPts val="0"/>
              </a:spcAft>
              <a:buSzPts val="1800"/>
              <a:buNone/>
            </a:pPr>
            <a:r>
              <a:t/>
            </a:r>
            <a:endParaRPr sz="2100"/>
          </a:p>
        </p:txBody>
      </p:sp>
      <p:sp>
        <p:nvSpPr>
          <p:cNvPr id="162" name="Google Shape;162;gc14d49dbc2_0_65"/>
          <p:cNvSpPr txBox="1"/>
          <p:nvPr>
            <p:ph type="title"/>
          </p:nvPr>
        </p:nvSpPr>
        <p:spPr>
          <a:xfrm>
            <a:off x="1536899" y="432550"/>
            <a:ext cx="8460000" cy="103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96A6"/>
              </a:buClr>
              <a:buSzPts val="4400"/>
              <a:buFont typeface="Arial"/>
              <a:buNone/>
            </a:pPr>
            <a:r>
              <a:rPr lang="es-ES" sz="4000">
                <a:solidFill>
                  <a:schemeClr val="lt1"/>
                </a:solidFill>
                <a:latin typeface="Corbel"/>
                <a:ea typeface="Corbel"/>
                <a:cs typeface="Corbel"/>
                <a:sym typeface="Corbel"/>
              </a:rPr>
              <a:t>Procesos Disciplinarios</a:t>
            </a:r>
            <a:endParaRPr sz="4000">
              <a:solidFill>
                <a:schemeClr val="lt1"/>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0" st="0"/>
                                            </p:txEl>
                                          </p:spTgt>
                                        </p:tgtEl>
                                        <p:attrNameLst>
                                          <p:attrName>style.visibility</p:attrName>
                                        </p:attrNameLst>
                                      </p:cBhvr>
                                      <p:to>
                                        <p:strVal val="visible"/>
                                      </p:to>
                                    </p:set>
                                    <p:animEffect filter="fade" transition="in">
                                      <p:cBhvr>
                                        <p:cTn dur="1000"/>
                                        <p:tgtEl>
                                          <p:spTgt spid="16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1" st="1"/>
                                            </p:txEl>
                                          </p:spTgt>
                                        </p:tgtEl>
                                        <p:attrNameLst>
                                          <p:attrName>style.visibility</p:attrName>
                                        </p:attrNameLst>
                                      </p:cBhvr>
                                      <p:to>
                                        <p:strVal val="visible"/>
                                      </p:to>
                                    </p:set>
                                    <p:animEffect filter="fade" transition="in">
                                      <p:cBhvr>
                                        <p:cTn dur="1000"/>
                                        <p:tgtEl>
                                          <p:spTgt spid="16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xEl>
                                              <p:pRg end="2" st="2"/>
                                            </p:txEl>
                                          </p:spTgt>
                                        </p:tgtEl>
                                        <p:attrNameLst>
                                          <p:attrName>style.visibility</p:attrName>
                                        </p:attrNameLst>
                                      </p:cBhvr>
                                      <p:to>
                                        <p:strVal val="visible"/>
                                      </p:to>
                                    </p:set>
                                    <p:animEffect filter="fade" transition="in">
                                      <p:cBhvr>
                                        <p:cTn dur="1000"/>
                                        <p:tgtEl>
                                          <p:spTgt spid="161">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6" name="Shape 166"/>
        <p:cNvGrpSpPr/>
        <p:nvPr/>
      </p:nvGrpSpPr>
      <p:grpSpPr>
        <a:xfrm>
          <a:off x="0" y="0"/>
          <a:ext cx="0" cy="0"/>
          <a:chOff x="0" y="0"/>
          <a:chExt cx="0" cy="0"/>
        </a:xfrm>
      </p:grpSpPr>
      <p:sp>
        <p:nvSpPr>
          <p:cNvPr id="167" name="Google Shape;167;gca31210258_2_0"/>
          <p:cNvSpPr txBox="1"/>
          <p:nvPr>
            <p:ph idx="1" type="body"/>
          </p:nvPr>
        </p:nvSpPr>
        <p:spPr>
          <a:xfrm>
            <a:off x="1075800" y="1651675"/>
            <a:ext cx="10040400" cy="40272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1800"/>
              <a:buNone/>
            </a:pPr>
            <a:r>
              <a:rPr lang="es-ES" sz="2300"/>
              <a:t>Los datos son muy importantes en Sentire Taller, es por esto que somos sumamente cuidadosos en su manejo y los protegemos a toda costa. Ten en cuenta:</a:t>
            </a:r>
            <a:endParaRPr sz="2300"/>
          </a:p>
          <a:p>
            <a:pPr indent="-374650" lvl="0" marL="457200" rtl="0" algn="just">
              <a:lnSpc>
                <a:spcPct val="90000"/>
              </a:lnSpc>
              <a:spcBef>
                <a:spcPts val="1000"/>
              </a:spcBef>
              <a:spcAft>
                <a:spcPts val="0"/>
              </a:spcAft>
              <a:buSzPts val="2300"/>
              <a:buChar char="•"/>
            </a:pPr>
            <a:r>
              <a:rPr lang="es-ES" sz="2300"/>
              <a:t>Está completamente prohibido compartir información personal, de contacto o documentación (nombre completo, cédula, número telefónico, correo electrónico, entre otros) de nuestros clientes, proveedores o colaboradores.</a:t>
            </a:r>
            <a:endParaRPr sz="2300"/>
          </a:p>
          <a:p>
            <a:pPr indent="-374650" lvl="0" marL="457200" rtl="0" algn="just">
              <a:lnSpc>
                <a:spcPct val="90000"/>
              </a:lnSpc>
              <a:spcBef>
                <a:spcPts val="0"/>
              </a:spcBef>
              <a:spcAft>
                <a:spcPts val="0"/>
              </a:spcAft>
              <a:buSzPts val="2300"/>
              <a:buChar char="•"/>
            </a:pPr>
            <a:r>
              <a:rPr lang="es-ES" sz="2300"/>
              <a:t>No se permite compartir con terceros información personal, de contacto o documentación de las personas postuladas a cargos en nuestra organización.</a:t>
            </a:r>
            <a:endParaRPr sz="2300"/>
          </a:p>
          <a:p>
            <a:pPr indent="0" lvl="0" marL="457200" rtl="0" algn="just">
              <a:lnSpc>
                <a:spcPct val="90000"/>
              </a:lnSpc>
              <a:spcBef>
                <a:spcPts val="1000"/>
              </a:spcBef>
              <a:spcAft>
                <a:spcPts val="0"/>
              </a:spcAft>
              <a:buSzPts val="1800"/>
              <a:buNone/>
            </a:pPr>
            <a:r>
              <a:t/>
            </a:r>
            <a:endParaRPr sz="2100"/>
          </a:p>
        </p:txBody>
      </p:sp>
      <p:sp>
        <p:nvSpPr>
          <p:cNvPr id="168" name="Google Shape;168;gca31210258_2_0"/>
          <p:cNvSpPr txBox="1"/>
          <p:nvPr>
            <p:ph type="title"/>
          </p:nvPr>
        </p:nvSpPr>
        <p:spPr>
          <a:xfrm>
            <a:off x="1536900" y="432550"/>
            <a:ext cx="9209100" cy="103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96A6"/>
              </a:buClr>
              <a:buSzPts val="4400"/>
              <a:buFont typeface="Arial"/>
              <a:buNone/>
            </a:pPr>
            <a:r>
              <a:rPr lang="es-ES" sz="4000">
                <a:solidFill>
                  <a:schemeClr val="lt1"/>
                </a:solidFill>
                <a:latin typeface="Corbel"/>
                <a:ea typeface="Corbel"/>
                <a:cs typeface="Corbel"/>
                <a:sym typeface="Corbel"/>
              </a:rPr>
              <a:t>Protección de datos</a:t>
            </a:r>
            <a:endParaRPr sz="4000">
              <a:solidFill>
                <a:schemeClr val="lt1"/>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0" st="0"/>
                                            </p:txEl>
                                          </p:spTgt>
                                        </p:tgtEl>
                                        <p:attrNameLst>
                                          <p:attrName>style.visibility</p:attrName>
                                        </p:attrNameLst>
                                      </p:cBhvr>
                                      <p:to>
                                        <p:strVal val="visible"/>
                                      </p:to>
                                    </p:set>
                                    <p:animEffect filter="fade" transition="in">
                                      <p:cBhvr>
                                        <p:cTn dur="1000"/>
                                        <p:tgtEl>
                                          <p:spTgt spid="16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1" st="1"/>
                                            </p:txEl>
                                          </p:spTgt>
                                        </p:tgtEl>
                                        <p:attrNameLst>
                                          <p:attrName>style.visibility</p:attrName>
                                        </p:attrNameLst>
                                      </p:cBhvr>
                                      <p:to>
                                        <p:strVal val="visible"/>
                                      </p:to>
                                    </p:set>
                                    <p:animEffect filter="fade" transition="in">
                                      <p:cBhvr>
                                        <p:cTn dur="1000"/>
                                        <p:tgtEl>
                                          <p:spTgt spid="16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2" st="2"/>
                                            </p:txEl>
                                          </p:spTgt>
                                        </p:tgtEl>
                                        <p:attrNameLst>
                                          <p:attrName>style.visibility</p:attrName>
                                        </p:attrNameLst>
                                      </p:cBhvr>
                                      <p:to>
                                        <p:strVal val="visible"/>
                                      </p:to>
                                    </p:set>
                                    <p:animEffect filter="fade" transition="in">
                                      <p:cBhvr>
                                        <p:cTn dur="1000"/>
                                        <p:tgtEl>
                                          <p:spTgt spid="16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xEl>
                                              <p:pRg end="3" st="3"/>
                                            </p:txEl>
                                          </p:spTgt>
                                        </p:tgtEl>
                                        <p:attrNameLst>
                                          <p:attrName>style.visibility</p:attrName>
                                        </p:attrNameLst>
                                      </p:cBhvr>
                                      <p:to>
                                        <p:strVal val="visible"/>
                                      </p:to>
                                    </p:set>
                                    <p:animEffect filter="fade" transition="in">
                                      <p:cBhvr>
                                        <p:cTn dur="1000"/>
                                        <p:tgtEl>
                                          <p:spTgt spid="167">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gca31210258_2_5"/>
          <p:cNvSpPr txBox="1"/>
          <p:nvPr>
            <p:ph idx="1" type="body"/>
          </p:nvPr>
        </p:nvSpPr>
        <p:spPr>
          <a:xfrm>
            <a:off x="740400" y="1519625"/>
            <a:ext cx="10711200" cy="4198800"/>
          </a:xfrm>
          <a:prstGeom prst="rect">
            <a:avLst/>
          </a:prstGeom>
          <a:noFill/>
          <a:ln>
            <a:noFill/>
          </a:ln>
        </p:spPr>
        <p:txBody>
          <a:bodyPr anchorCtr="0" anchor="t" bIns="45700" lIns="91425" spcFirstLastPara="1" rIns="91425" wrap="square" tIns="45700">
            <a:noAutofit/>
          </a:bodyPr>
          <a:lstStyle/>
          <a:p>
            <a:pPr indent="-374650" lvl="0" marL="457200" rtl="0" algn="just">
              <a:lnSpc>
                <a:spcPct val="90000"/>
              </a:lnSpc>
              <a:spcBef>
                <a:spcPts val="1000"/>
              </a:spcBef>
              <a:spcAft>
                <a:spcPts val="0"/>
              </a:spcAft>
              <a:buSzPts val="2300"/>
              <a:buChar char="•"/>
            </a:pPr>
            <a:r>
              <a:rPr lang="es-ES" sz="2300">
                <a:solidFill>
                  <a:srgbClr val="5BC0C8"/>
                </a:solidFill>
              </a:rPr>
              <a:t>La única persona autorizada para brindar referencias laborales de los colaboradores de Sentire Taller es la líder de talento humano, ningún otro colaborador tiene permitido dar información laboral a terceros.</a:t>
            </a:r>
            <a:endParaRPr sz="2300">
              <a:solidFill>
                <a:srgbClr val="5BC0C8"/>
              </a:solidFill>
            </a:endParaRPr>
          </a:p>
          <a:p>
            <a:pPr indent="-374650" lvl="0" marL="457200" rtl="0" algn="just">
              <a:lnSpc>
                <a:spcPct val="90000"/>
              </a:lnSpc>
              <a:spcBef>
                <a:spcPts val="0"/>
              </a:spcBef>
              <a:spcAft>
                <a:spcPts val="0"/>
              </a:spcAft>
              <a:buSzPts val="2300"/>
              <a:buChar char="•"/>
            </a:pPr>
            <a:r>
              <a:rPr lang="es-ES" sz="2300">
                <a:solidFill>
                  <a:srgbClr val="5BC0C8"/>
                </a:solidFill>
              </a:rPr>
              <a:t>Está prohibido exponer o brindar a terceros cualquier tipo de información interna de la organización que sea de carácter confidencial (bases de datos, promociones, procesos de selección, entre otros).</a:t>
            </a:r>
            <a:endParaRPr sz="2300">
              <a:solidFill>
                <a:srgbClr val="5BC0C8"/>
              </a:solidFill>
            </a:endParaRPr>
          </a:p>
          <a:p>
            <a:pPr indent="0" lvl="0" marL="0" rtl="0" algn="just">
              <a:lnSpc>
                <a:spcPct val="90000"/>
              </a:lnSpc>
              <a:spcBef>
                <a:spcPts val="1000"/>
              </a:spcBef>
              <a:spcAft>
                <a:spcPts val="0"/>
              </a:spcAft>
              <a:buSzPts val="1800"/>
              <a:buNone/>
            </a:pPr>
            <a:r>
              <a:rPr lang="es-ES" sz="2300">
                <a:solidFill>
                  <a:srgbClr val="5BC0C8"/>
                </a:solidFill>
              </a:rPr>
              <a:t>Cualquier incumplimiento a lo anteriormente mencionado puede traer implicaciones legales en contra de la organización o el colaborador.</a:t>
            </a:r>
            <a:endParaRPr sz="2300">
              <a:solidFill>
                <a:srgbClr val="5BC0C8"/>
              </a:solidFill>
            </a:endParaRPr>
          </a:p>
          <a:p>
            <a:pPr indent="0" lvl="0" marL="457200" rtl="0" algn="just">
              <a:lnSpc>
                <a:spcPct val="90000"/>
              </a:lnSpc>
              <a:spcBef>
                <a:spcPts val="1000"/>
              </a:spcBef>
              <a:spcAft>
                <a:spcPts val="0"/>
              </a:spcAft>
              <a:buSzPts val="1800"/>
              <a:buNone/>
            </a:pPr>
            <a:r>
              <a:t/>
            </a:r>
            <a:endParaRPr sz="2100"/>
          </a:p>
        </p:txBody>
      </p:sp>
      <p:sp>
        <p:nvSpPr>
          <p:cNvPr id="174" name="Google Shape;174;gca31210258_2_5"/>
          <p:cNvSpPr txBox="1"/>
          <p:nvPr>
            <p:ph type="title"/>
          </p:nvPr>
        </p:nvSpPr>
        <p:spPr>
          <a:xfrm>
            <a:off x="1536899" y="432550"/>
            <a:ext cx="8460000" cy="103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96A6"/>
              </a:buClr>
              <a:buSzPts val="4400"/>
              <a:buFont typeface="Arial"/>
              <a:buNone/>
            </a:pPr>
            <a:r>
              <a:rPr lang="es-ES" sz="4000">
                <a:solidFill>
                  <a:schemeClr val="lt1"/>
                </a:solidFill>
                <a:latin typeface="Corbel"/>
                <a:ea typeface="Corbel"/>
                <a:cs typeface="Corbel"/>
                <a:sym typeface="Corbel"/>
              </a:rPr>
              <a:t>Protección de datos</a:t>
            </a:r>
            <a:endParaRPr sz="4000">
              <a:solidFill>
                <a:schemeClr val="lt1"/>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0" st="0"/>
                                            </p:txEl>
                                          </p:spTgt>
                                        </p:tgtEl>
                                        <p:attrNameLst>
                                          <p:attrName>style.visibility</p:attrName>
                                        </p:attrNameLst>
                                      </p:cBhvr>
                                      <p:to>
                                        <p:strVal val="visible"/>
                                      </p:to>
                                    </p:set>
                                    <p:animEffect filter="fade" transition="in">
                                      <p:cBhvr>
                                        <p:cTn dur="1000"/>
                                        <p:tgtEl>
                                          <p:spTgt spid="17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1" st="1"/>
                                            </p:txEl>
                                          </p:spTgt>
                                        </p:tgtEl>
                                        <p:attrNameLst>
                                          <p:attrName>style.visibility</p:attrName>
                                        </p:attrNameLst>
                                      </p:cBhvr>
                                      <p:to>
                                        <p:strVal val="visible"/>
                                      </p:to>
                                    </p:set>
                                    <p:animEffect filter="fade" transition="in">
                                      <p:cBhvr>
                                        <p:cTn dur="1000"/>
                                        <p:tgtEl>
                                          <p:spTgt spid="17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2" st="2"/>
                                            </p:txEl>
                                          </p:spTgt>
                                        </p:tgtEl>
                                        <p:attrNameLst>
                                          <p:attrName>style.visibility</p:attrName>
                                        </p:attrNameLst>
                                      </p:cBhvr>
                                      <p:to>
                                        <p:strVal val="visible"/>
                                      </p:to>
                                    </p:set>
                                    <p:animEffect filter="fade" transition="in">
                                      <p:cBhvr>
                                        <p:cTn dur="1000"/>
                                        <p:tgtEl>
                                          <p:spTgt spid="17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xEl>
                                              <p:pRg end="3" st="3"/>
                                            </p:txEl>
                                          </p:spTgt>
                                        </p:tgtEl>
                                        <p:attrNameLst>
                                          <p:attrName>style.visibility</p:attrName>
                                        </p:attrNameLst>
                                      </p:cBhvr>
                                      <p:to>
                                        <p:strVal val="visible"/>
                                      </p:to>
                                    </p:set>
                                    <p:animEffect filter="fade" transition="in">
                                      <p:cBhvr>
                                        <p:cTn dur="1000"/>
                                        <p:tgtEl>
                                          <p:spTgt spid="173">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3"/>
          <p:cNvSpPr txBox="1"/>
          <p:nvPr>
            <p:ph idx="1" type="body"/>
          </p:nvPr>
        </p:nvSpPr>
        <p:spPr>
          <a:xfrm>
            <a:off x="1064550" y="1120075"/>
            <a:ext cx="10062900" cy="4174500"/>
          </a:xfrm>
          <a:prstGeom prst="rect">
            <a:avLst/>
          </a:prstGeom>
          <a:noFill/>
          <a:ln>
            <a:noFill/>
          </a:ln>
        </p:spPr>
        <p:txBody>
          <a:bodyPr anchorCtr="0" anchor="t" bIns="45700" lIns="91425" spcFirstLastPara="1" rIns="91425" wrap="square" tIns="45700">
            <a:normAutofit/>
          </a:bodyPr>
          <a:lstStyle/>
          <a:p>
            <a:pPr indent="0" lvl="0" marL="0" rtl="0" algn="just">
              <a:lnSpc>
                <a:spcPct val="80000"/>
              </a:lnSpc>
              <a:spcBef>
                <a:spcPts val="1000"/>
              </a:spcBef>
              <a:spcAft>
                <a:spcPts val="0"/>
              </a:spcAft>
              <a:buSzPts val="1800"/>
              <a:buNone/>
            </a:pPr>
            <a:r>
              <a:t/>
            </a:r>
            <a:endParaRPr sz="2300"/>
          </a:p>
          <a:p>
            <a:pPr indent="0" lvl="0" marL="0" rtl="0" algn="just">
              <a:lnSpc>
                <a:spcPct val="80000"/>
              </a:lnSpc>
              <a:spcBef>
                <a:spcPts val="1000"/>
              </a:spcBef>
              <a:spcAft>
                <a:spcPts val="0"/>
              </a:spcAft>
              <a:buSzPts val="1800"/>
              <a:buNone/>
            </a:pPr>
            <a:r>
              <a:rPr b="1" lang="es-ES" sz="2300">
                <a:solidFill>
                  <a:srgbClr val="5BC0C8"/>
                </a:solidFill>
              </a:rPr>
              <a:t>ART 8. </a:t>
            </a:r>
            <a:r>
              <a:rPr lang="es-ES" sz="2300">
                <a:solidFill>
                  <a:srgbClr val="5BC0C8"/>
                </a:solidFill>
              </a:rPr>
              <a:t>Por norma general, los dos (2) primeros meses del contrato de trabajo constituyen el periodo de prueba, que tiene por objeto apreciar, por parte de la empresa, las aptitudes del trabajador y, por parte de este, la convivencia de las condiciones de trabajo. El período de prueba no puede exceder de dos (2) meses. En los contratos de trabajo a término fijo, cuya duración sea inferior a 1 año, el período de prueba no podrá ser superior a la quinta parte del término inicialmente pactado para el respectivo contrato, sin que pueda exceder de dos meses.</a:t>
            </a:r>
            <a:endParaRPr sz="2300">
              <a:solidFill>
                <a:srgbClr val="5BC0C8"/>
              </a:solidFill>
            </a:endParaRPr>
          </a:p>
          <a:p>
            <a:pPr indent="0" lvl="0" marL="0" rtl="0" algn="just">
              <a:lnSpc>
                <a:spcPct val="80000"/>
              </a:lnSpc>
              <a:spcBef>
                <a:spcPts val="1000"/>
              </a:spcBef>
              <a:spcAft>
                <a:spcPts val="0"/>
              </a:spcAft>
              <a:buSzPts val="1800"/>
              <a:buNone/>
            </a:pPr>
            <a:r>
              <a:t/>
            </a:r>
            <a:endParaRPr sz="2300">
              <a:solidFill>
                <a:srgbClr val="5BC0C8"/>
              </a:solidFill>
            </a:endParaRPr>
          </a:p>
          <a:p>
            <a:pPr indent="0" lvl="0" marL="0" rtl="0" algn="just">
              <a:lnSpc>
                <a:spcPct val="80000"/>
              </a:lnSpc>
              <a:spcBef>
                <a:spcPts val="1000"/>
              </a:spcBef>
              <a:spcAft>
                <a:spcPts val="0"/>
              </a:spcAft>
              <a:buSzPts val="1800"/>
              <a:buNone/>
            </a:pPr>
            <a:r>
              <a:rPr b="1" lang="es-ES" sz="2300">
                <a:solidFill>
                  <a:srgbClr val="5BC0C8"/>
                </a:solidFill>
              </a:rPr>
              <a:t>PARÁGRAFO.</a:t>
            </a:r>
            <a:r>
              <a:rPr lang="es-ES" sz="2300">
                <a:solidFill>
                  <a:srgbClr val="5BC0C8"/>
                </a:solidFill>
              </a:rPr>
              <a:t> El trabajador tiene derecho al reconocimiento del pago de salario y prestaciones sociales por el tiempo que dure la relación laboral. (Art. 80 C.S.T).</a:t>
            </a:r>
            <a:endParaRPr sz="2300">
              <a:solidFill>
                <a:srgbClr val="5BC0C8"/>
              </a:solidFill>
            </a:endParaRPr>
          </a:p>
        </p:txBody>
      </p:sp>
      <p:sp>
        <p:nvSpPr>
          <p:cNvPr id="92" name="Google Shape;92;p3"/>
          <p:cNvSpPr txBox="1"/>
          <p:nvPr>
            <p:ph type="title"/>
          </p:nvPr>
        </p:nvSpPr>
        <p:spPr>
          <a:xfrm>
            <a:off x="1181850" y="478025"/>
            <a:ext cx="9828300" cy="103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96A6"/>
              </a:buClr>
              <a:buSzPts val="4400"/>
              <a:buFont typeface="Arial"/>
              <a:buNone/>
            </a:pPr>
            <a:r>
              <a:rPr lang="es-ES" sz="4000">
                <a:solidFill>
                  <a:schemeClr val="lt1"/>
                </a:solidFill>
                <a:latin typeface="Corbel"/>
                <a:ea typeface="Corbel"/>
                <a:cs typeface="Corbel"/>
                <a:sym typeface="Corbel"/>
              </a:rPr>
              <a:t>Periodo de Prueba</a:t>
            </a:r>
            <a:endParaRPr sz="4000">
              <a:solidFill>
                <a:schemeClr val="lt1"/>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0" st="0"/>
                                            </p:txEl>
                                          </p:spTgt>
                                        </p:tgtEl>
                                        <p:attrNameLst>
                                          <p:attrName>style.visibility</p:attrName>
                                        </p:attrNameLst>
                                      </p:cBhvr>
                                      <p:to>
                                        <p:strVal val="visible"/>
                                      </p:to>
                                    </p:set>
                                    <p:animEffect filter="fade" transition="in">
                                      <p:cBhvr>
                                        <p:cTn dur="1000"/>
                                        <p:tgtEl>
                                          <p:spTgt spid="9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1" st="1"/>
                                            </p:txEl>
                                          </p:spTgt>
                                        </p:tgtEl>
                                        <p:attrNameLst>
                                          <p:attrName>style.visibility</p:attrName>
                                        </p:attrNameLst>
                                      </p:cBhvr>
                                      <p:to>
                                        <p:strVal val="visible"/>
                                      </p:to>
                                    </p:set>
                                    <p:animEffect filter="fade" transition="in">
                                      <p:cBhvr>
                                        <p:cTn dur="1000"/>
                                        <p:tgtEl>
                                          <p:spTgt spid="9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2" st="2"/>
                                            </p:txEl>
                                          </p:spTgt>
                                        </p:tgtEl>
                                        <p:attrNameLst>
                                          <p:attrName>style.visibility</p:attrName>
                                        </p:attrNameLst>
                                      </p:cBhvr>
                                      <p:to>
                                        <p:strVal val="visible"/>
                                      </p:to>
                                    </p:set>
                                    <p:animEffect filter="fade" transition="in">
                                      <p:cBhvr>
                                        <p:cTn dur="1000"/>
                                        <p:tgtEl>
                                          <p:spTgt spid="9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1">
                                            <p:txEl>
                                              <p:pRg end="3" st="3"/>
                                            </p:txEl>
                                          </p:spTgt>
                                        </p:tgtEl>
                                        <p:attrNameLst>
                                          <p:attrName>style.visibility</p:attrName>
                                        </p:attrNameLst>
                                      </p:cBhvr>
                                      <p:to>
                                        <p:strVal val="visible"/>
                                      </p:to>
                                    </p:set>
                                    <p:animEffect filter="fade" transition="in">
                                      <p:cBhvr>
                                        <p:cTn dur="1000"/>
                                        <p:tgtEl>
                                          <p:spTgt spid="9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gc14d49dbc2_0_0"/>
          <p:cNvSpPr txBox="1"/>
          <p:nvPr>
            <p:ph idx="1" type="body"/>
          </p:nvPr>
        </p:nvSpPr>
        <p:spPr>
          <a:xfrm>
            <a:off x="1488292" y="951344"/>
            <a:ext cx="9681957" cy="5235405"/>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1800"/>
              <a:buNone/>
            </a:pPr>
            <a:r>
              <a:t/>
            </a:r>
            <a:endParaRPr sz="1650"/>
          </a:p>
          <a:p>
            <a:pPr indent="0" lvl="0" marL="0" rtl="0" algn="just">
              <a:lnSpc>
                <a:spcPct val="90000"/>
              </a:lnSpc>
              <a:spcBef>
                <a:spcPts val="1000"/>
              </a:spcBef>
              <a:spcAft>
                <a:spcPts val="0"/>
              </a:spcAft>
              <a:buSzPts val="1800"/>
              <a:buNone/>
            </a:pPr>
            <a:r>
              <a:rPr b="1" lang="es-ES" sz="1600">
                <a:solidFill>
                  <a:srgbClr val="5BC0C8"/>
                </a:solidFill>
              </a:rPr>
              <a:t>ART 10. </a:t>
            </a:r>
            <a:r>
              <a:rPr lang="es-ES" sz="1600">
                <a:solidFill>
                  <a:srgbClr val="5BC0C8"/>
                </a:solidFill>
              </a:rPr>
              <a:t>Los trabajadores iniciarán y terminarán sus labores en los lugares que la empresa les designe y deberán atender a cualquier otra actividad conexa a su ocupación principal.</a:t>
            </a:r>
            <a:endParaRPr sz="1600">
              <a:solidFill>
                <a:srgbClr val="5BC0C8"/>
              </a:solidFill>
            </a:endParaRPr>
          </a:p>
          <a:p>
            <a:pPr indent="0" lvl="0" marL="0" rtl="0" algn="just">
              <a:lnSpc>
                <a:spcPct val="90000"/>
              </a:lnSpc>
              <a:spcBef>
                <a:spcPts val="1000"/>
              </a:spcBef>
              <a:spcAft>
                <a:spcPts val="0"/>
              </a:spcAft>
              <a:buSzPts val="1800"/>
              <a:buNone/>
            </a:pPr>
            <a:r>
              <a:rPr b="1" lang="es-ES" sz="1600">
                <a:solidFill>
                  <a:srgbClr val="5BC0C8"/>
                </a:solidFill>
              </a:rPr>
              <a:t>ART 11. </a:t>
            </a:r>
            <a:r>
              <a:rPr lang="es-ES" sz="1600">
                <a:solidFill>
                  <a:srgbClr val="5BC0C8"/>
                </a:solidFill>
              </a:rPr>
              <a:t>La jornada ordinaria de trabajo es de ocho (8) horas diarias. El periodo de descanso para tomar alimentos queda fuera de la jornada laboral.</a:t>
            </a:r>
            <a:endParaRPr sz="1600">
              <a:solidFill>
                <a:srgbClr val="5BC0C8"/>
              </a:solidFill>
            </a:endParaRPr>
          </a:p>
          <a:p>
            <a:pPr indent="0" lvl="0" marL="0" rtl="0" algn="just">
              <a:lnSpc>
                <a:spcPct val="90000"/>
              </a:lnSpc>
              <a:spcBef>
                <a:spcPts val="1000"/>
              </a:spcBef>
              <a:spcAft>
                <a:spcPts val="0"/>
              </a:spcAft>
              <a:buSzPts val="1800"/>
              <a:buNone/>
            </a:pPr>
            <a:r>
              <a:rPr b="1" lang="es-ES" sz="1600">
                <a:solidFill>
                  <a:srgbClr val="5BC0C8"/>
                </a:solidFill>
              </a:rPr>
              <a:t>ART 12. </a:t>
            </a:r>
            <a:r>
              <a:rPr lang="es-ES" sz="1600">
                <a:solidFill>
                  <a:srgbClr val="5BC0C8"/>
                </a:solidFill>
              </a:rPr>
              <a:t>El horario laboral de los trabajadores es de lunes a sábado cumpliendo con lo indicado por el código sustantivo de trabajo de ser cuarenta y ocho (48) horas semanales.</a:t>
            </a:r>
            <a:endParaRPr sz="1600">
              <a:solidFill>
                <a:srgbClr val="5BC0C8"/>
              </a:solidFill>
            </a:endParaRPr>
          </a:p>
          <a:p>
            <a:pPr indent="0" lvl="0" marL="0" rtl="0" algn="just">
              <a:lnSpc>
                <a:spcPct val="90000"/>
              </a:lnSpc>
              <a:spcBef>
                <a:spcPts val="1000"/>
              </a:spcBef>
              <a:spcAft>
                <a:spcPts val="0"/>
              </a:spcAft>
              <a:buSzPts val="1800"/>
              <a:buNone/>
            </a:pPr>
            <a:r>
              <a:rPr b="1" lang="es-ES" sz="1600">
                <a:solidFill>
                  <a:srgbClr val="5BC0C8"/>
                </a:solidFill>
              </a:rPr>
              <a:t>PARÁGRAFO PRIMERO. </a:t>
            </a:r>
            <a:r>
              <a:rPr lang="es-ES" sz="1600">
                <a:solidFill>
                  <a:srgbClr val="5BC0C8"/>
                </a:solidFill>
              </a:rPr>
              <a:t>Que por razón de la costumbre comercial, la empresa SENTIRE TALLER S.A.S., deba extender el horario de atención al público, podrá variar las horas de entrada y salida de trabajo respetando en todo caso la jornada máxima legal y los demás derechos laborales, horario que se le debe dar a conocer previamente a los trabajadores.</a:t>
            </a:r>
            <a:endParaRPr sz="1600">
              <a:solidFill>
                <a:srgbClr val="5BC0C8"/>
              </a:solidFill>
            </a:endParaRPr>
          </a:p>
          <a:p>
            <a:pPr indent="0" lvl="0" marL="0" rtl="0" algn="just">
              <a:lnSpc>
                <a:spcPct val="90000"/>
              </a:lnSpc>
              <a:spcBef>
                <a:spcPts val="1000"/>
              </a:spcBef>
              <a:spcAft>
                <a:spcPts val="0"/>
              </a:spcAft>
              <a:buSzPts val="1800"/>
              <a:buNone/>
            </a:pPr>
            <a:r>
              <a:rPr b="1" lang="es-ES" sz="1600">
                <a:solidFill>
                  <a:srgbClr val="5BC0C8"/>
                </a:solidFill>
              </a:rPr>
              <a:t>PARÁGRAFO SEGUNDO. </a:t>
            </a:r>
            <a:r>
              <a:rPr lang="es-ES" sz="1600">
                <a:solidFill>
                  <a:srgbClr val="5BC0C8"/>
                </a:solidFill>
              </a:rPr>
              <a:t>El presente horario podrá ser modificado SENTIRE TALLER S.A.S., de acuerdo con sus necesidades, ajustándose a las normas vigentes del Código Sustantivo del Trabajo; dichas modificaciones deberán ser avisadas a los trabajadores o al trabajador afectado con veinticuatro (24) horas de anticipación cuando la necesidad del evento lo permita.</a:t>
            </a:r>
            <a:endParaRPr sz="1600">
              <a:solidFill>
                <a:srgbClr val="5BC0C8"/>
              </a:solidFill>
            </a:endParaRPr>
          </a:p>
          <a:p>
            <a:pPr indent="0" lvl="0" marL="0" rtl="0" algn="just">
              <a:lnSpc>
                <a:spcPct val="90000"/>
              </a:lnSpc>
              <a:spcBef>
                <a:spcPts val="1000"/>
              </a:spcBef>
              <a:spcAft>
                <a:spcPts val="0"/>
              </a:spcAft>
              <a:buSzPts val="1800"/>
              <a:buNone/>
            </a:pPr>
            <a:r>
              <a:rPr b="1" lang="es-ES" sz="1600">
                <a:solidFill>
                  <a:srgbClr val="5BC0C8"/>
                </a:solidFill>
              </a:rPr>
              <a:t>PARÁGRAFO TERCERO.</a:t>
            </a:r>
            <a:r>
              <a:rPr lang="es-ES" sz="1600">
                <a:solidFill>
                  <a:srgbClr val="5BC0C8"/>
                </a:solidFill>
              </a:rPr>
              <a:t> Cuando no se cumplan las cuarenta y ocho (48) horas semanales establecidas en el Código Sustantivo de Trabajo, las restantes se acumularán y el empleador y trabajador, las designarán en otros horarios como compensatorios a favor de la empresa.</a:t>
            </a:r>
            <a:endParaRPr sz="1600">
              <a:solidFill>
                <a:srgbClr val="5BC0C8"/>
              </a:solidFill>
            </a:endParaRPr>
          </a:p>
        </p:txBody>
      </p:sp>
      <p:sp>
        <p:nvSpPr>
          <p:cNvPr id="98" name="Google Shape;98;gc14d49dbc2_0_0"/>
          <p:cNvSpPr txBox="1"/>
          <p:nvPr>
            <p:ph type="title"/>
          </p:nvPr>
        </p:nvSpPr>
        <p:spPr>
          <a:xfrm>
            <a:off x="1488293" y="164477"/>
            <a:ext cx="9624300" cy="103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96A6"/>
              </a:buClr>
              <a:buSzPts val="4400"/>
              <a:buFont typeface="Arial"/>
              <a:buNone/>
            </a:pPr>
            <a:r>
              <a:rPr lang="es-ES" sz="4000">
                <a:solidFill>
                  <a:schemeClr val="lt1"/>
                </a:solidFill>
                <a:latin typeface="Corbel"/>
                <a:ea typeface="Corbel"/>
                <a:cs typeface="Corbel"/>
                <a:sym typeface="Corbel"/>
              </a:rPr>
              <a:t>Lugar y Tiempo de Trabajo</a:t>
            </a:r>
            <a:endParaRPr sz="4000">
              <a:solidFill>
                <a:schemeClr val="lt1"/>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0" st="0"/>
                                            </p:txEl>
                                          </p:spTgt>
                                        </p:tgtEl>
                                        <p:attrNameLst>
                                          <p:attrName>style.visibility</p:attrName>
                                        </p:attrNameLst>
                                      </p:cBhvr>
                                      <p:to>
                                        <p:strVal val="visible"/>
                                      </p:to>
                                    </p:set>
                                    <p:animEffect filter="fade" transition="in">
                                      <p:cBhvr>
                                        <p:cTn dur="1000"/>
                                        <p:tgtEl>
                                          <p:spTgt spid="9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1" st="1"/>
                                            </p:txEl>
                                          </p:spTgt>
                                        </p:tgtEl>
                                        <p:attrNameLst>
                                          <p:attrName>style.visibility</p:attrName>
                                        </p:attrNameLst>
                                      </p:cBhvr>
                                      <p:to>
                                        <p:strVal val="visible"/>
                                      </p:to>
                                    </p:set>
                                    <p:animEffect filter="fade" transition="in">
                                      <p:cBhvr>
                                        <p:cTn dur="1000"/>
                                        <p:tgtEl>
                                          <p:spTgt spid="97">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2" st="2"/>
                                            </p:txEl>
                                          </p:spTgt>
                                        </p:tgtEl>
                                        <p:attrNameLst>
                                          <p:attrName>style.visibility</p:attrName>
                                        </p:attrNameLst>
                                      </p:cBhvr>
                                      <p:to>
                                        <p:strVal val="visible"/>
                                      </p:to>
                                    </p:set>
                                    <p:animEffect filter="fade" transition="in">
                                      <p:cBhvr>
                                        <p:cTn dur="1000"/>
                                        <p:tgtEl>
                                          <p:spTgt spid="97">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3" st="3"/>
                                            </p:txEl>
                                          </p:spTgt>
                                        </p:tgtEl>
                                        <p:attrNameLst>
                                          <p:attrName>style.visibility</p:attrName>
                                        </p:attrNameLst>
                                      </p:cBhvr>
                                      <p:to>
                                        <p:strVal val="visible"/>
                                      </p:to>
                                    </p:set>
                                    <p:animEffect filter="fade" transition="in">
                                      <p:cBhvr>
                                        <p:cTn dur="1000"/>
                                        <p:tgtEl>
                                          <p:spTgt spid="97">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4" st="4"/>
                                            </p:txEl>
                                          </p:spTgt>
                                        </p:tgtEl>
                                        <p:attrNameLst>
                                          <p:attrName>style.visibility</p:attrName>
                                        </p:attrNameLst>
                                      </p:cBhvr>
                                      <p:to>
                                        <p:strVal val="visible"/>
                                      </p:to>
                                    </p:set>
                                    <p:animEffect filter="fade" transition="in">
                                      <p:cBhvr>
                                        <p:cTn dur="1000"/>
                                        <p:tgtEl>
                                          <p:spTgt spid="97">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5" st="5"/>
                                            </p:txEl>
                                          </p:spTgt>
                                        </p:tgtEl>
                                        <p:attrNameLst>
                                          <p:attrName>style.visibility</p:attrName>
                                        </p:attrNameLst>
                                      </p:cBhvr>
                                      <p:to>
                                        <p:strVal val="visible"/>
                                      </p:to>
                                    </p:set>
                                    <p:animEffect filter="fade" transition="in">
                                      <p:cBhvr>
                                        <p:cTn dur="1000"/>
                                        <p:tgtEl>
                                          <p:spTgt spid="97">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7">
                                            <p:txEl>
                                              <p:pRg end="6" st="6"/>
                                            </p:txEl>
                                          </p:spTgt>
                                        </p:tgtEl>
                                        <p:attrNameLst>
                                          <p:attrName>style.visibility</p:attrName>
                                        </p:attrNameLst>
                                      </p:cBhvr>
                                      <p:to>
                                        <p:strVal val="visible"/>
                                      </p:to>
                                    </p:set>
                                    <p:animEffect filter="fade" transition="in">
                                      <p:cBhvr>
                                        <p:cTn dur="1000"/>
                                        <p:tgtEl>
                                          <p:spTgt spid="97">
                                            <p:txEl>
                                              <p:pRg end="6" st="6"/>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gc14d49dbc2_0_5"/>
          <p:cNvSpPr txBox="1"/>
          <p:nvPr>
            <p:ph idx="1" type="body"/>
          </p:nvPr>
        </p:nvSpPr>
        <p:spPr>
          <a:xfrm>
            <a:off x="962550" y="1081704"/>
            <a:ext cx="10266900" cy="54198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1800"/>
              <a:buNone/>
            </a:pPr>
            <a:r>
              <a:t/>
            </a:r>
            <a:endParaRPr sz="1650">
              <a:solidFill>
                <a:srgbClr val="5BC0C8"/>
              </a:solidFill>
            </a:endParaRPr>
          </a:p>
          <a:p>
            <a:pPr indent="0" lvl="0" marL="0" rtl="0" algn="just">
              <a:lnSpc>
                <a:spcPct val="90000"/>
              </a:lnSpc>
              <a:spcBef>
                <a:spcPts val="1000"/>
              </a:spcBef>
              <a:spcAft>
                <a:spcPts val="0"/>
              </a:spcAft>
              <a:buSzPts val="1800"/>
              <a:buNone/>
            </a:pPr>
            <a:r>
              <a:rPr b="1" lang="es-ES" sz="1800">
                <a:solidFill>
                  <a:srgbClr val="5BC0C8"/>
                </a:solidFill>
              </a:rPr>
              <a:t>ART 22. </a:t>
            </a:r>
            <a:r>
              <a:rPr lang="es-ES" sz="1800">
                <a:solidFill>
                  <a:srgbClr val="5BC0C8"/>
                </a:solidFill>
              </a:rPr>
              <a:t>La empresa concederá a sus trabajadores los permisos necesarios para el ejercicio del derecho al sufragio y para el desempeño de cargos oficiales transitorios de forzosa aceptación, en caso de grave calamidad doméstica debidamente comprobada, para concurrir en su caso al servicio médico correspondiente, y para asistir al entierro de sus compañeros, siempre que avisen con la debida oportunidad a la empresa y a sus representantes y, que en los dos últimos casos, el número de los que se ausenten no sea tal que perjudiquen el funcionamiento del establecimiento. La concesión de los permisos antes dichos estará sujeta a las siguientes condiciones:</a:t>
            </a:r>
            <a:endParaRPr sz="1800">
              <a:solidFill>
                <a:srgbClr val="5BC0C8"/>
              </a:solidFill>
            </a:endParaRPr>
          </a:p>
          <a:p>
            <a:pPr indent="-342900" lvl="0" marL="457200" rtl="0" algn="just">
              <a:lnSpc>
                <a:spcPct val="90000"/>
              </a:lnSpc>
              <a:spcBef>
                <a:spcPts val="1000"/>
              </a:spcBef>
              <a:spcAft>
                <a:spcPts val="0"/>
              </a:spcAft>
              <a:buSzPts val="1800"/>
              <a:buChar char="•"/>
            </a:pPr>
            <a:r>
              <a:rPr lang="es-ES" sz="1800">
                <a:solidFill>
                  <a:srgbClr val="5BC0C8"/>
                </a:solidFill>
              </a:rPr>
              <a:t>En caso de grave calamidad doméstica, la oportunidad del aviso puede ser anterior o posterior al hecho que lo constituye o al tiempo de ocurrir este, según lo permitan las circunstancias.</a:t>
            </a:r>
            <a:endParaRPr sz="1800">
              <a:solidFill>
                <a:srgbClr val="5BC0C8"/>
              </a:solidFill>
            </a:endParaRPr>
          </a:p>
          <a:p>
            <a:pPr indent="-342900" lvl="0" marL="457200" rtl="0" algn="just">
              <a:lnSpc>
                <a:spcPct val="90000"/>
              </a:lnSpc>
              <a:spcBef>
                <a:spcPts val="0"/>
              </a:spcBef>
              <a:spcAft>
                <a:spcPts val="0"/>
              </a:spcAft>
              <a:buSzPts val="1800"/>
              <a:buChar char="•"/>
            </a:pPr>
            <a:r>
              <a:rPr lang="es-ES" sz="1800">
                <a:solidFill>
                  <a:srgbClr val="5BC0C8"/>
                </a:solidFill>
              </a:rPr>
              <a:t>En caso de entierro de compañeros de trabajo, el aviso puede ser hasta con un día de anticipación y el permiso se concederá hasta el diez porciento (10%) de los trabajadores.</a:t>
            </a:r>
            <a:endParaRPr sz="1800">
              <a:solidFill>
                <a:srgbClr val="5BC0C8"/>
              </a:solidFill>
            </a:endParaRPr>
          </a:p>
          <a:p>
            <a:pPr indent="-342900" lvl="0" marL="457200" rtl="0" algn="just">
              <a:lnSpc>
                <a:spcPct val="90000"/>
              </a:lnSpc>
              <a:spcBef>
                <a:spcPts val="0"/>
              </a:spcBef>
              <a:spcAft>
                <a:spcPts val="0"/>
              </a:spcAft>
              <a:buSzPts val="1800"/>
              <a:buChar char="•"/>
            </a:pPr>
            <a:r>
              <a:rPr lang="es-ES" sz="1800">
                <a:solidFill>
                  <a:srgbClr val="5BC0C8"/>
                </a:solidFill>
              </a:rPr>
              <a:t>En los demás casos (sufragio, desempeño de cargos transitorios de forzosa aceptación y concurrencia al servicio médico correspondiente), el aviso se hará con la anticipación que las circunstancias lo permitan.</a:t>
            </a:r>
            <a:endParaRPr sz="1800">
              <a:solidFill>
                <a:srgbClr val="5BC0C8"/>
              </a:solidFill>
            </a:endParaRPr>
          </a:p>
        </p:txBody>
      </p:sp>
      <p:sp>
        <p:nvSpPr>
          <p:cNvPr id="104" name="Google Shape;104;gc14d49dbc2_0_5"/>
          <p:cNvSpPr txBox="1"/>
          <p:nvPr>
            <p:ph type="title"/>
          </p:nvPr>
        </p:nvSpPr>
        <p:spPr>
          <a:xfrm>
            <a:off x="1488293" y="316877"/>
            <a:ext cx="9624300" cy="103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96A6"/>
              </a:buClr>
              <a:buSzPts val="4400"/>
              <a:buFont typeface="Arial"/>
              <a:buNone/>
            </a:pPr>
            <a:r>
              <a:rPr lang="es-ES" sz="4000">
                <a:solidFill>
                  <a:schemeClr val="lt1"/>
                </a:solidFill>
                <a:latin typeface="Corbel"/>
                <a:ea typeface="Corbel"/>
                <a:cs typeface="Corbel"/>
                <a:sym typeface="Corbel"/>
              </a:rPr>
              <a:t>Permisos Obligatorios y Voluntarios</a:t>
            </a:r>
            <a:endParaRPr sz="4000">
              <a:solidFill>
                <a:schemeClr val="lt1"/>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0" st="0"/>
                                            </p:txEl>
                                          </p:spTgt>
                                        </p:tgtEl>
                                        <p:attrNameLst>
                                          <p:attrName>style.visibility</p:attrName>
                                        </p:attrNameLst>
                                      </p:cBhvr>
                                      <p:to>
                                        <p:strVal val="visible"/>
                                      </p:to>
                                    </p:set>
                                    <p:animEffect filter="fade" transition="in">
                                      <p:cBhvr>
                                        <p:cTn dur="1000"/>
                                        <p:tgtEl>
                                          <p:spTgt spid="10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1" st="1"/>
                                            </p:txEl>
                                          </p:spTgt>
                                        </p:tgtEl>
                                        <p:attrNameLst>
                                          <p:attrName>style.visibility</p:attrName>
                                        </p:attrNameLst>
                                      </p:cBhvr>
                                      <p:to>
                                        <p:strVal val="visible"/>
                                      </p:to>
                                    </p:set>
                                    <p:animEffect filter="fade" transition="in">
                                      <p:cBhvr>
                                        <p:cTn dur="1000"/>
                                        <p:tgtEl>
                                          <p:spTgt spid="10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2" st="2"/>
                                            </p:txEl>
                                          </p:spTgt>
                                        </p:tgtEl>
                                        <p:attrNameLst>
                                          <p:attrName>style.visibility</p:attrName>
                                        </p:attrNameLst>
                                      </p:cBhvr>
                                      <p:to>
                                        <p:strVal val="visible"/>
                                      </p:to>
                                    </p:set>
                                    <p:animEffect filter="fade" transition="in">
                                      <p:cBhvr>
                                        <p:cTn dur="1000"/>
                                        <p:tgtEl>
                                          <p:spTgt spid="10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3" st="3"/>
                                            </p:txEl>
                                          </p:spTgt>
                                        </p:tgtEl>
                                        <p:attrNameLst>
                                          <p:attrName>style.visibility</p:attrName>
                                        </p:attrNameLst>
                                      </p:cBhvr>
                                      <p:to>
                                        <p:strVal val="visible"/>
                                      </p:to>
                                    </p:set>
                                    <p:animEffect filter="fade" transition="in">
                                      <p:cBhvr>
                                        <p:cTn dur="1000"/>
                                        <p:tgtEl>
                                          <p:spTgt spid="10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3">
                                            <p:txEl>
                                              <p:pRg end="4" st="4"/>
                                            </p:txEl>
                                          </p:spTgt>
                                        </p:tgtEl>
                                        <p:attrNameLst>
                                          <p:attrName>style.visibility</p:attrName>
                                        </p:attrNameLst>
                                      </p:cBhvr>
                                      <p:to>
                                        <p:strVal val="visible"/>
                                      </p:to>
                                    </p:set>
                                    <p:animEffect filter="fade" transition="in">
                                      <p:cBhvr>
                                        <p:cTn dur="1000"/>
                                        <p:tgtEl>
                                          <p:spTgt spid="10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gc14d49dbc2_0_11"/>
          <p:cNvSpPr txBox="1"/>
          <p:nvPr>
            <p:ph idx="1" type="body"/>
          </p:nvPr>
        </p:nvSpPr>
        <p:spPr>
          <a:xfrm>
            <a:off x="932872" y="942114"/>
            <a:ext cx="10170591" cy="530801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1800"/>
              <a:buNone/>
            </a:pPr>
            <a:r>
              <a:t/>
            </a:r>
            <a:endParaRPr sz="1650">
              <a:solidFill>
                <a:srgbClr val="5BC0C8"/>
              </a:solidFill>
            </a:endParaRPr>
          </a:p>
          <a:p>
            <a:pPr indent="0" lvl="0" marL="0" rtl="0" algn="just">
              <a:lnSpc>
                <a:spcPct val="90000"/>
              </a:lnSpc>
              <a:spcBef>
                <a:spcPts val="1000"/>
              </a:spcBef>
              <a:spcAft>
                <a:spcPts val="0"/>
              </a:spcAft>
              <a:buSzPts val="1800"/>
              <a:buNone/>
            </a:pPr>
            <a:r>
              <a:rPr b="1" lang="es-ES" sz="1800">
                <a:solidFill>
                  <a:srgbClr val="5BC0C8"/>
                </a:solidFill>
              </a:rPr>
              <a:t>ART 23. </a:t>
            </a:r>
            <a:r>
              <a:rPr lang="es-ES" sz="1800">
                <a:solidFill>
                  <a:srgbClr val="5BC0C8"/>
                </a:solidFill>
              </a:rPr>
              <a:t>Autorización de permisos: La autorización de permisos que requiera el trabajador la tramitará ante el Jefe de Recursos Humanos, mediante solicitud escrita,</a:t>
            </a:r>
            <a:r>
              <a:rPr lang="es-ES" sz="1800" u="sng">
                <a:solidFill>
                  <a:srgbClr val="5BC0C8"/>
                </a:solidFill>
              </a:rPr>
              <a:t> con por lo menos tres (3) días de anticipación</a:t>
            </a:r>
            <a:r>
              <a:rPr lang="es-ES" sz="1800">
                <a:solidFill>
                  <a:srgbClr val="5BC0C8"/>
                </a:solidFill>
              </a:rPr>
              <a:t> en los casos en que tales permisos sean previsibles, o antes del permiso cuando las causas que lo motivan surjan de improvisto. En caso de fuerza mayor el aviso se podrá dar con posterioridad del evento, la justificación de la ausencia deberá ser realizada por el trabajador en forma escrita, dentro del día siguiente al inicio de la jornada a la cual no asistió.</a:t>
            </a:r>
            <a:endParaRPr sz="1800">
              <a:solidFill>
                <a:srgbClr val="5BC0C8"/>
              </a:solidFill>
            </a:endParaRPr>
          </a:p>
          <a:p>
            <a:pPr indent="0" lvl="0" marL="0" rtl="0" algn="just">
              <a:lnSpc>
                <a:spcPct val="90000"/>
              </a:lnSpc>
              <a:spcBef>
                <a:spcPts val="1000"/>
              </a:spcBef>
              <a:spcAft>
                <a:spcPts val="0"/>
              </a:spcAft>
              <a:buSzPts val="1800"/>
              <a:buNone/>
            </a:pPr>
            <a:r>
              <a:rPr lang="es-ES" sz="1800">
                <a:solidFill>
                  <a:srgbClr val="5BC0C8"/>
                </a:solidFill>
              </a:rPr>
              <a:t>En caso de presentar incapacidad, esta debe ser reportada inmediatamente a el Jefe de Recursos Humanos, con el fin de que estas puedan ser tramitadas oportunamente y evitar así contratiempos.Al regreso de la incapacidad, el trabajador deberá presentar el documento original para ser archivado en la dependencia respectiva.</a:t>
            </a:r>
            <a:endParaRPr sz="1800">
              <a:solidFill>
                <a:srgbClr val="5BC0C8"/>
              </a:solidFill>
            </a:endParaRPr>
          </a:p>
          <a:p>
            <a:pPr indent="0" lvl="0" marL="0" rtl="0" algn="just">
              <a:lnSpc>
                <a:spcPct val="90000"/>
              </a:lnSpc>
              <a:spcBef>
                <a:spcPts val="1000"/>
              </a:spcBef>
              <a:spcAft>
                <a:spcPts val="0"/>
              </a:spcAft>
              <a:buSzPts val="1800"/>
              <a:buNone/>
            </a:pPr>
            <a:r>
              <a:rPr lang="es-ES" sz="1800">
                <a:solidFill>
                  <a:srgbClr val="5BC0C8"/>
                </a:solidFill>
              </a:rPr>
              <a:t>Se podrá conceder permisos especiales o licencias en otros casos, siempre que los considere necesarios y compatibles con las necesidades de la empresa; se  debe solicitar el permiso o licencia con la debida y prudente anticipación y por escrito, indicando los motivos que los justifiquen y acompañado las pruebas del caso.</a:t>
            </a:r>
            <a:endParaRPr sz="1800">
              <a:solidFill>
                <a:srgbClr val="5BC0C8"/>
              </a:solidFill>
            </a:endParaRPr>
          </a:p>
          <a:p>
            <a:pPr indent="0" lvl="0" marL="0" rtl="0" algn="just">
              <a:lnSpc>
                <a:spcPct val="90000"/>
              </a:lnSpc>
              <a:spcBef>
                <a:spcPts val="1000"/>
              </a:spcBef>
              <a:spcAft>
                <a:spcPts val="0"/>
              </a:spcAft>
              <a:buSzPts val="1800"/>
              <a:buNone/>
            </a:pPr>
            <a:r>
              <a:rPr lang="es-ES" sz="1800">
                <a:solidFill>
                  <a:srgbClr val="5BC0C8"/>
                </a:solidFill>
              </a:rPr>
              <a:t>En ninguno de los casos, los trabajadores podrán emplear en los permisos concedidos más tiempo que el estrictamente necesario para el acto o diligencia para el cual el permiso hubiere sido concedido, sin exceder del tiempo convenido.</a:t>
            </a:r>
            <a:endParaRPr sz="1800">
              <a:solidFill>
                <a:srgbClr val="5BC0C8"/>
              </a:solidFill>
            </a:endParaRPr>
          </a:p>
        </p:txBody>
      </p:sp>
      <p:sp>
        <p:nvSpPr>
          <p:cNvPr id="110" name="Google Shape;110;gc14d49dbc2_0_11"/>
          <p:cNvSpPr txBox="1"/>
          <p:nvPr>
            <p:ph type="title"/>
          </p:nvPr>
        </p:nvSpPr>
        <p:spPr>
          <a:xfrm>
            <a:off x="1488293" y="316877"/>
            <a:ext cx="9624300" cy="103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96A6"/>
              </a:buClr>
              <a:buSzPts val="4400"/>
              <a:buFont typeface="Arial"/>
              <a:buNone/>
            </a:pPr>
            <a:r>
              <a:rPr lang="es-ES" sz="4000">
                <a:solidFill>
                  <a:schemeClr val="lt1"/>
                </a:solidFill>
                <a:latin typeface="Corbel"/>
                <a:ea typeface="Corbel"/>
                <a:cs typeface="Corbel"/>
                <a:sym typeface="Corbel"/>
              </a:rPr>
              <a:t>Permisos Obligatorios y Voluntarios</a:t>
            </a:r>
            <a:endParaRPr sz="4000">
              <a:solidFill>
                <a:schemeClr val="lt1"/>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0" st="0"/>
                                            </p:txEl>
                                          </p:spTgt>
                                        </p:tgtEl>
                                        <p:attrNameLst>
                                          <p:attrName>style.visibility</p:attrName>
                                        </p:attrNameLst>
                                      </p:cBhvr>
                                      <p:to>
                                        <p:strVal val="visible"/>
                                      </p:to>
                                    </p:set>
                                    <p:animEffect filter="fade" transition="in">
                                      <p:cBhvr>
                                        <p:cTn dur="1000"/>
                                        <p:tgtEl>
                                          <p:spTgt spid="10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1" st="1"/>
                                            </p:txEl>
                                          </p:spTgt>
                                        </p:tgtEl>
                                        <p:attrNameLst>
                                          <p:attrName>style.visibility</p:attrName>
                                        </p:attrNameLst>
                                      </p:cBhvr>
                                      <p:to>
                                        <p:strVal val="visible"/>
                                      </p:to>
                                    </p:set>
                                    <p:animEffect filter="fade" transition="in">
                                      <p:cBhvr>
                                        <p:cTn dur="1000"/>
                                        <p:tgtEl>
                                          <p:spTgt spid="10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2" st="2"/>
                                            </p:txEl>
                                          </p:spTgt>
                                        </p:tgtEl>
                                        <p:attrNameLst>
                                          <p:attrName>style.visibility</p:attrName>
                                        </p:attrNameLst>
                                      </p:cBhvr>
                                      <p:to>
                                        <p:strVal val="visible"/>
                                      </p:to>
                                    </p:set>
                                    <p:animEffect filter="fade" transition="in">
                                      <p:cBhvr>
                                        <p:cTn dur="1000"/>
                                        <p:tgtEl>
                                          <p:spTgt spid="10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3" st="3"/>
                                            </p:txEl>
                                          </p:spTgt>
                                        </p:tgtEl>
                                        <p:attrNameLst>
                                          <p:attrName>style.visibility</p:attrName>
                                        </p:attrNameLst>
                                      </p:cBhvr>
                                      <p:to>
                                        <p:strVal val="visible"/>
                                      </p:to>
                                    </p:set>
                                    <p:animEffect filter="fade" transition="in">
                                      <p:cBhvr>
                                        <p:cTn dur="1000"/>
                                        <p:tgtEl>
                                          <p:spTgt spid="10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9">
                                            <p:txEl>
                                              <p:pRg end="4" st="4"/>
                                            </p:txEl>
                                          </p:spTgt>
                                        </p:tgtEl>
                                        <p:attrNameLst>
                                          <p:attrName>style.visibility</p:attrName>
                                        </p:attrNameLst>
                                      </p:cBhvr>
                                      <p:to>
                                        <p:strVal val="visible"/>
                                      </p:to>
                                    </p:set>
                                    <p:animEffect filter="fade" transition="in">
                                      <p:cBhvr>
                                        <p:cTn dur="1000"/>
                                        <p:tgtEl>
                                          <p:spTgt spid="109">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gc14d49dbc2_0_17"/>
          <p:cNvSpPr txBox="1"/>
          <p:nvPr>
            <p:ph idx="1" type="body"/>
          </p:nvPr>
        </p:nvSpPr>
        <p:spPr>
          <a:xfrm>
            <a:off x="1715438" y="922800"/>
            <a:ext cx="8856600" cy="16521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1800"/>
              <a:buNone/>
            </a:pPr>
            <a:r>
              <a:t/>
            </a:r>
            <a:endParaRPr sz="1650"/>
          </a:p>
          <a:p>
            <a:pPr indent="0" lvl="0" marL="0" rtl="0" algn="just">
              <a:lnSpc>
                <a:spcPct val="90000"/>
              </a:lnSpc>
              <a:spcBef>
                <a:spcPts val="1000"/>
              </a:spcBef>
              <a:spcAft>
                <a:spcPts val="0"/>
              </a:spcAft>
              <a:buSzPts val="1800"/>
              <a:buNone/>
            </a:pPr>
            <a:r>
              <a:rPr b="1" lang="es-ES" sz="1800">
                <a:solidFill>
                  <a:schemeClr val="lt1"/>
                </a:solidFill>
              </a:rPr>
              <a:t>LEY DE LUTO (Ley 1280 de 01-05-09): </a:t>
            </a:r>
            <a:r>
              <a:rPr lang="es-ES" sz="1800">
                <a:solidFill>
                  <a:srgbClr val="5BC0C8"/>
                </a:solidFill>
              </a:rPr>
              <a:t>la Compañía concederá al trabajador una licencia remunerada por luto de cinco (5) días hábiles, cualquiera sea su modalidad de contratación o de vinculación laboral, en caso de fallecimiento de un familiar o cónyuge que cumpla con alguna de estas condiciones: </a:t>
            </a:r>
            <a:endParaRPr sz="1800">
              <a:solidFill>
                <a:srgbClr val="5BC0C8"/>
              </a:solidFill>
            </a:endParaRPr>
          </a:p>
          <a:p>
            <a:pPr indent="0" lvl="0" marL="0" rtl="0" algn="just">
              <a:lnSpc>
                <a:spcPct val="90000"/>
              </a:lnSpc>
              <a:spcBef>
                <a:spcPts val="1000"/>
              </a:spcBef>
              <a:spcAft>
                <a:spcPts val="0"/>
              </a:spcAft>
              <a:buSzPts val="1800"/>
              <a:buNone/>
            </a:pPr>
            <a:r>
              <a:t/>
            </a:r>
            <a:endParaRPr sz="1800"/>
          </a:p>
        </p:txBody>
      </p:sp>
      <p:sp>
        <p:nvSpPr>
          <p:cNvPr id="116" name="Google Shape;116;gc14d49dbc2_0_17"/>
          <p:cNvSpPr txBox="1"/>
          <p:nvPr>
            <p:ph type="title"/>
          </p:nvPr>
        </p:nvSpPr>
        <p:spPr>
          <a:xfrm>
            <a:off x="1488293" y="316877"/>
            <a:ext cx="9624300" cy="103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96A6"/>
              </a:buClr>
              <a:buSzPts val="4400"/>
              <a:buFont typeface="Arial"/>
              <a:buNone/>
            </a:pPr>
            <a:r>
              <a:rPr lang="es-ES" sz="4000">
                <a:solidFill>
                  <a:schemeClr val="lt1"/>
                </a:solidFill>
                <a:latin typeface="Corbel"/>
                <a:ea typeface="Corbel"/>
                <a:cs typeface="Corbel"/>
                <a:sym typeface="Corbel"/>
              </a:rPr>
              <a:t>Permisos Obligatorios y Voluntarios</a:t>
            </a:r>
            <a:endParaRPr sz="4000">
              <a:solidFill>
                <a:schemeClr val="lt1"/>
              </a:solidFill>
              <a:latin typeface="Corbel"/>
              <a:ea typeface="Corbel"/>
              <a:cs typeface="Corbel"/>
              <a:sym typeface="Corbel"/>
            </a:endParaRPr>
          </a:p>
        </p:txBody>
      </p:sp>
      <p:sp>
        <p:nvSpPr>
          <p:cNvPr id="117" name="Google Shape;117;gc14d49dbc2_0_17"/>
          <p:cNvSpPr txBox="1"/>
          <p:nvPr>
            <p:ph idx="1" type="body"/>
          </p:nvPr>
        </p:nvSpPr>
        <p:spPr>
          <a:xfrm>
            <a:off x="1715438" y="2087475"/>
            <a:ext cx="4727700" cy="35940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1800"/>
              <a:buNone/>
            </a:pPr>
            <a:r>
              <a:t/>
            </a:r>
            <a:endParaRPr sz="1650"/>
          </a:p>
          <a:p>
            <a:pPr indent="0" lvl="0" marL="0" rtl="0" algn="l">
              <a:lnSpc>
                <a:spcPct val="90000"/>
              </a:lnSpc>
              <a:spcBef>
                <a:spcPts val="1000"/>
              </a:spcBef>
              <a:spcAft>
                <a:spcPts val="0"/>
              </a:spcAft>
              <a:buSzPts val="1800"/>
              <a:buNone/>
            </a:pPr>
            <a:r>
              <a:rPr b="1" lang="es-ES" sz="1800">
                <a:solidFill>
                  <a:schemeClr val="lt1"/>
                </a:solidFill>
              </a:rPr>
              <a:t>PRIMER Y SEGUNDO GRADO DE CONSANGUINIDAD:</a:t>
            </a:r>
            <a:endParaRPr b="1" sz="1800">
              <a:solidFill>
                <a:schemeClr val="lt1"/>
              </a:solidFill>
            </a:endParaRPr>
          </a:p>
          <a:p>
            <a:pPr indent="-342900" lvl="0" marL="457200" rtl="0" algn="just">
              <a:lnSpc>
                <a:spcPct val="90000"/>
              </a:lnSpc>
              <a:spcBef>
                <a:spcPts val="1000"/>
              </a:spcBef>
              <a:spcAft>
                <a:spcPts val="0"/>
              </a:spcAft>
              <a:buSzPts val="1800"/>
              <a:buChar char="•"/>
            </a:pPr>
            <a:r>
              <a:rPr b="1" lang="es-ES" sz="1800">
                <a:solidFill>
                  <a:srgbClr val="5BC0C8"/>
                </a:solidFill>
              </a:rPr>
              <a:t>Padres</a:t>
            </a:r>
            <a:endParaRPr b="1" sz="1800">
              <a:solidFill>
                <a:srgbClr val="5BC0C8"/>
              </a:solidFill>
            </a:endParaRPr>
          </a:p>
          <a:p>
            <a:pPr indent="-342900" lvl="0" marL="457200" rtl="0" algn="just">
              <a:lnSpc>
                <a:spcPct val="90000"/>
              </a:lnSpc>
              <a:spcBef>
                <a:spcPts val="0"/>
              </a:spcBef>
              <a:spcAft>
                <a:spcPts val="0"/>
              </a:spcAft>
              <a:buSzPts val="1800"/>
              <a:buChar char="•"/>
            </a:pPr>
            <a:r>
              <a:rPr b="1" lang="es-ES" sz="1800">
                <a:solidFill>
                  <a:srgbClr val="5BC0C8"/>
                </a:solidFill>
              </a:rPr>
              <a:t>Hijos</a:t>
            </a:r>
            <a:endParaRPr b="1" sz="1800">
              <a:solidFill>
                <a:srgbClr val="5BC0C8"/>
              </a:solidFill>
            </a:endParaRPr>
          </a:p>
          <a:p>
            <a:pPr indent="-342900" lvl="0" marL="457200" rtl="0" algn="just">
              <a:lnSpc>
                <a:spcPct val="90000"/>
              </a:lnSpc>
              <a:spcBef>
                <a:spcPts val="0"/>
              </a:spcBef>
              <a:spcAft>
                <a:spcPts val="0"/>
              </a:spcAft>
              <a:buSzPts val="1800"/>
              <a:buChar char="•"/>
            </a:pPr>
            <a:r>
              <a:rPr b="1" lang="es-ES" sz="1800">
                <a:solidFill>
                  <a:srgbClr val="5BC0C8"/>
                </a:solidFill>
              </a:rPr>
              <a:t>Hermanos</a:t>
            </a:r>
            <a:endParaRPr b="1" sz="1800">
              <a:solidFill>
                <a:srgbClr val="5BC0C8"/>
              </a:solidFill>
            </a:endParaRPr>
          </a:p>
          <a:p>
            <a:pPr indent="-342900" lvl="0" marL="457200" rtl="0" algn="just">
              <a:lnSpc>
                <a:spcPct val="90000"/>
              </a:lnSpc>
              <a:spcBef>
                <a:spcPts val="0"/>
              </a:spcBef>
              <a:spcAft>
                <a:spcPts val="0"/>
              </a:spcAft>
              <a:buSzPts val="1800"/>
              <a:buChar char="•"/>
            </a:pPr>
            <a:r>
              <a:rPr b="1" lang="es-ES" sz="1800">
                <a:solidFill>
                  <a:srgbClr val="5BC0C8"/>
                </a:solidFill>
              </a:rPr>
              <a:t>Abuelos</a:t>
            </a:r>
            <a:endParaRPr b="1" sz="1800">
              <a:solidFill>
                <a:srgbClr val="5BC0C8"/>
              </a:solidFill>
            </a:endParaRPr>
          </a:p>
          <a:p>
            <a:pPr indent="-342900" lvl="0" marL="457200" rtl="0" algn="just">
              <a:lnSpc>
                <a:spcPct val="90000"/>
              </a:lnSpc>
              <a:spcBef>
                <a:spcPts val="0"/>
              </a:spcBef>
              <a:spcAft>
                <a:spcPts val="0"/>
              </a:spcAft>
              <a:buSzPts val="1800"/>
              <a:buChar char="•"/>
            </a:pPr>
            <a:r>
              <a:rPr b="1" lang="es-ES" sz="1800">
                <a:solidFill>
                  <a:srgbClr val="5BC0C8"/>
                </a:solidFill>
              </a:rPr>
              <a:t>Nietos</a:t>
            </a:r>
            <a:endParaRPr b="1" sz="1800">
              <a:solidFill>
                <a:srgbClr val="5BC0C8"/>
              </a:solidFill>
            </a:endParaRPr>
          </a:p>
          <a:p>
            <a:pPr indent="0" lvl="0" marL="0" rtl="0" algn="just">
              <a:lnSpc>
                <a:spcPct val="90000"/>
              </a:lnSpc>
              <a:spcBef>
                <a:spcPts val="1000"/>
              </a:spcBef>
              <a:spcAft>
                <a:spcPts val="0"/>
              </a:spcAft>
              <a:buSzPts val="1800"/>
              <a:buNone/>
            </a:pPr>
            <a:r>
              <a:t/>
            </a:r>
            <a:endParaRPr b="1" sz="1800">
              <a:solidFill>
                <a:srgbClr val="5BC0C8"/>
              </a:solidFill>
            </a:endParaRPr>
          </a:p>
          <a:p>
            <a:pPr indent="0" lvl="0" marL="0" rtl="0" algn="just">
              <a:lnSpc>
                <a:spcPct val="90000"/>
              </a:lnSpc>
              <a:spcBef>
                <a:spcPts val="1000"/>
              </a:spcBef>
              <a:spcAft>
                <a:spcPts val="0"/>
              </a:spcAft>
              <a:buSzPts val="1800"/>
              <a:buNone/>
            </a:pPr>
            <a:r>
              <a:t/>
            </a:r>
            <a:endParaRPr sz="1800"/>
          </a:p>
        </p:txBody>
      </p:sp>
      <p:sp>
        <p:nvSpPr>
          <p:cNvPr id="118" name="Google Shape;118;gc14d49dbc2_0_17"/>
          <p:cNvSpPr txBox="1"/>
          <p:nvPr>
            <p:ph idx="1" type="body"/>
          </p:nvPr>
        </p:nvSpPr>
        <p:spPr>
          <a:xfrm>
            <a:off x="7060538" y="2087475"/>
            <a:ext cx="3511500" cy="35940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1800"/>
              <a:buNone/>
            </a:pPr>
            <a:r>
              <a:t/>
            </a:r>
            <a:endParaRPr sz="1650"/>
          </a:p>
          <a:p>
            <a:pPr indent="0" lvl="0" marL="0" rtl="0" algn="just">
              <a:lnSpc>
                <a:spcPct val="90000"/>
              </a:lnSpc>
              <a:spcBef>
                <a:spcPts val="1000"/>
              </a:spcBef>
              <a:spcAft>
                <a:spcPts val="0"/>
              </a:spcAft>
              <a:buClr>
                <a:schemeClr val="dk1"/>
              </a:buClr>
              <a:buSzPts val="1100"/>
              <a:buFont typeface="Arial"/>
              <a:buNone/>
            </a:pPr>
            <a:r>
              <a:rPr b="1" lang="es-ES" sz="1800">
                <a:solidFill>
                  <a:schemeClr val="lt1"/>
                </a:solidFill>
              </a:rPr>
              <a:t>PRIMER Y SEGUNDO GRADO DE AFINIDAD:</a:t>
            </a:r>
            <a:endParaRPr b="1" sz="1800">
              <a:solidFill>
                <a:schemeClr val="lt1"/>
              </a:solidFill>
            </a:endParaRPr>
          </a:p>
          <a:p>
            <a:pPr indent="-342900" lvl="0" marL="457200" rtl="0" algn="just">
              <a:lnSpc>
                <a:spcPct val="90000"/>
              </a:lnSpc>
              <a:spcBef>
                <a:spcPts val="1000"/>
              </a:spcBef>
              <a:spcAft>
                <a:spcPts val="0"/>
              </a:spcAft>
              <a:buSzPts val="1800"/>
              <a:buChar char="•"/>
            </a:pPr>
            <a:r>
              <a:rPr b="1" lang="es-ES" sz="1800">
                <a:solidFill>
                  <a:srgbClr val="5BC0C8"/>
                </a:solidFill>
              </a:rPr>
              <a:t>Cónyuges</a:t>
            </a:r>
            <a:endParaRPr b="1" sz="1800">
              <a:solidFill>
                <a:srgbClr val="5BC0C8"/>
              </a:solidFill>
            </a:endParaRPr>
          </a:p>
          <a:p>
            <a:pPr indent="-342900" lvl="0" marL="457200" rtl="0" algn="just">
              <a:lnSpc>
                <a:spcPct val="90000"/>
              </a:lnSpc>
              <a:spcBef>
                <a:spcPts val="0"/>
              </a:spcBef>
              <a:spcAft>
                <a:spcPts val="0"/>
              </a:spcAft>
              <a:buSzPts val="1800"/>
              <a:buChar char="•"/>
            </a:pPr>
            <a:r>
              <a:rPr b="1" lang="es-ES" sz="1800">
                <a:solidFill>
                  <a:srgbClr val="5BC0C8"/>
                </a:solidFill>
              </a:rPr>
              <a:t>Padres del cónyuge</a:t>
            </a:r>
            <a:endParaRPr b="1" sz="1800">
              <a:solidFill>
                <a:srgbClr val="5BC0C8"/>
              </a:solidFill>
            </a:endParaRPr>
          </a:p>
          <a:p>
            <a:pPr indent="-342900" lvl="0" marL="457200" rtl="0" algn="just">
              <a:lnSpc>
                <a:spcPct val="90000"/>
              </a:lnSpc>
              <a:spcBef>
                <a:spcPts val="0"/>
              </a:spcBef>
              <a:spcAft>
                <a:spcPts val="0"/>
              </a:spcAft>
              <a:buSzPts val="1800"/>
              <a:buChar char="•"/>
            </a:pPr>
            <a:r>
              <a:rPr b="1" lang="es-ES" sz="1800">
                <a:solidFill>
                  <a:srgbClr val="5BC0C8"/>
                </a:solidFill>
              </a:rPr>
              <a:t>Hijos extramatrimoniales del cónyuge</a:t>
            </a:r>
            <a:endParaRPr b="1" sz="1800">
              <a:solidFill>
                <a:srgbClr val="5BC0C8"/>
              </a:solidFill>
            </a:endParaRPr>
          </a:p>
          <a:p>
            <a:pPr indent="0" lvl="0" marL="0" rtl="0" algn="just">
              <a:lnSpc>
                <a:spcPct val="90000"/>
              </a:lnSpc>
              <a:spcBef>
                <a:spcPts val="1000"/>
              </a:spcBef>
              <a:spcAft>
                <a:spcPts val="0"/>
              </a:spcAft>
              <a:buSzPts val="1800"/>
              <a:buNone/>
            </a:pPr>
            <a:r>
              <a:rPr b="1" lang="es-ES" sz="1800">
                <a:solidFill>
                  <a:srgbClr val="FCBD0F"/>
                </a:solidFill>
              </a:rPr>
              <a:t>CIVIL:</a:t>
            </a:r>
            <a:endParaRPr b="1" sz="1800">
              <a:solidFill>
                <a:srgbClr val="FCBD0F"/>
              </a:solidFill>
            </a:endParaRPr>
          </a:p>
          <a:p>
            <a:pPr indent="-342900" lvl="0" marL="457200" rtl="0" algn="just">
              <a:lnSpc>
                <a:spcPct val="90000"/>
              </a:lnSpc>
              <a:spcBef>
                <a:spcPts val="1000"/>
              </a:spcBef>
              <a:spcAft>
                <a:spcPts val="0"/>
              </a:spcAft>
              <a:buSzPts val="1800"/>
              <a:buChar char="•"/>
            </a:pPr>
            <a:r>
              <a:rPr b="1" lang="es-ES" sz="1800">
                <a:solidFill>
                  <a:srgbClr val="5BC0C8"/>
                </a:solidFill>
              </a:rPr>
              <a:t>Padres adoptivos</a:t>
            </a:r>
            <a:endParaRPr b="1" sz="1800">
              <a:solidFill>
                <a:srgbClr val="5BC0C8"/>
              </a:solidFill>
            </a:endParaRPr>
          </a:p>
          <a:p>
            <a:pPr indent="-342900" lvl="0" marL="457200" rtl="0" algn="just">
              <a:lnSpc>
                <a:spcPct val="90000"/>
              </a:lnSpc>
              <a:spcBef>
                <a:spcPts val="0"/>
              </a:spcBef>
              <a:spcAft>
                <a:spcPts val="0"/>
              </a:spcAft>
              <a:buSzPts val="1800"/>
              <a:buChar char="•"/>
            </a:pPr>
            <a:r>
              <a:rPr b="1" lang="es-ES" sz="1800">
                <a:solidFill>
                  <a:srgbClr val="5BC0C8"/>
                </a:solidFill>
              </a:rPr>
              <a:t> Hijos adoptivos</a:t>
            </a:r>
            <a:endParaRPr b="1" sz="1800">
              <a:solidFill>
                <a:srgbClr val="5BC0C8"/>
              </a:solidFill>
            </a:endParaRPr>
          </a:p>
          <a:p>
            <a:pPr indent="0" lvl="0" marL="0" rtl="0" algn="just">
              <a:lnSpc>
                <a:spcPct val="90000"/>
              </a:lnSpc>
              <a:spcBef>
                <a:spcPts val="1000"/>
              </a:spcBef>
              <a:spcAft>
                <a:spcPts val="0"/>
              </a:spcAft>
              <a:buSzPts val="1800"/>
              <a:buNone/>
            </a:pPr>
            <a:r>
              <a:t/>
            </a:r>
            <a:endParaRPr sz="1800"/>
          </a:p>
        </p:txBody>
      </p:sp>
      <p:sp>
        <p:nvSpPr>
          <p:cNvPr id="119" name="Google Shape;119;gc14d49dbc2_0_17"/>
          <p:cNvSpPr txBox="1"/>
          <p:nvPr>
            <p:ph idx="1" type="body"/>
          </p:nvPr>
        </p:nvSpPr>
        <p:spPr>
          <a:xfrm>
            <a:off x="1715438" y="4118925"/>
            <a:ext cx="4727700" cy="16521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1800"/>
              <a:buNone/>
            </a:pPr>
            <a:r>
              <a:t/>
            </a:r>
            <a:endParaRPr sz="1650"/>
          </a:p>
          <a:p>
            <a:pPr indent="0" lvl="0" marL="0" rtl="0" algn="just">
              <a:lnSpc>
                <a:spcPct val="90000"/>
              </a:lnSpc>
              <a:spcBef>
                <a:spcPts val="1000"/>
              </a:spcBef>
              <a:spcAft>
                <a:spcPts val="0"/>
              </a:spcAft>
              <a:buClr>
                <a:schemeClr val="dk1"/>
              </a:buClr>
              <a:buSzPts val="1100"/>
              <a:buFont typeface="Arial"/>
              <a:buNone/>
            </a:pPr>
            <a:r>
              <a:rPr lang="es-ES" sz="1800">
                <a:solidFill>
                  <a:srgbClr val="5BC0C8"/>
                </a:solidFill>
              </a:rPr>
              <a:t>Este hecho deberá demostrarse mediante documento expedido por la autoridad competente, dentro de los treinta (30) días siguientes a su ocurrencia.</a:t>
            </a:r>
            <a:endParaRPr sz="1800">
              <a:solidFill>
                <a:srgbClr val="5BC0C8"/>
              </a:solidFill>
            </a:endParaRPr>
          </a:p>
          <a:p>
            <a:pPr indent="0" lvl="0" marL="0" rtl="0" algn="just">
              <a:lnSpc>
                <a:spcPct val="90000"/>
              </a:lnSpc>
              <a:spcBef>
                <a:spcPts val="1000"/>
              </a:spcBef>
              <a:spcAft>
                <a:spcPts val="0"/>
              </a:spcAft>
              <a:buSzPts val="1800"/>
              <a:buNone/>
            </a:pPr>
            <a:r>
              <a:t/>
            </a:r>
            <a:endParaRPr b="1" sz="1800"/>
          </a:p>
          <a:p>
            <a:pPr indent="0" lvl="0" marL="0" rtl="0" algn="just">
              <a:lnSpc>
                <a:spcPct val="90000"/>
              </a:lnSpc>
              <a:spcBef>
                <a:spcPts val="1000"/>
              </a:spcBef>
              <a:spcAft>
                <a:spcPts val="0"/>
              </a:spcAft>
              <a:buSzPts val="1800"/>
              <a:buNone/>
            </a:pPr>
            <a:r>
              <a:t/>
            </a:r>
            <a:endParaRPr sz="18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0" st="0"/>
                                            </p:txEl>
                                          </p:spTgt>
                                        </p:tgtEl>
                                        <p:attrNameLst>
                                          <p:attrName>style.visibility</p:attrName>
                                        </p:attrNameLst>
                                      </p:cBhvr>
                                      <p:to>
                                        <p:strVal val="visible"/>
                                      </p:to>
                                    </p:set>
                                    <p:animEffect filter="fade" transition="in">
                                      <p:cBhvr>
                                        <p:cTn dur="1000"/>
                                        <p:tgtEl>
                                          <p:spTgt spid="11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1" st="1"/>
                                            </p:txEl>
                                          </p:spTgt>
                                        </p:tgtEl>
                                        <p:attrNameLst>
                                          <p:attrName>style.visibility</p:attrName>
                                        </p:attrNameLst>
                                      </p:cBhvr>
                                      <p:to>
                                        <p:strVal val="visible"/>
                                      </p:to>
                                    </p:set>
                                    <p:animEffect filter="fade" transition="in">
                                      <p:cBhvr>
                                        <p:cTn dur="1000"/>
                                        <p:tgtEl>
                                          <p:spTgt spid="11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5">
                                            <p:txEl>
                                              <p:pRg end="2" st="2"/>
                                            </p:txEl>
                                          </p:spTgt>
                                        </p:tgtEl>
                                        <p:attrNameLst>
                                          <p:attrName>style.visibility</p:attrName>
                                        </p:attrNameLst>
                                      </p:cBhvr>
                                      <p:to>
                                        <p:strVal val="visible"/>
                                      </p:to>
                                    </p:set>
                                    <p:animEffect filter="fade" transition="in">
                                      <p:cBhvr>
                                        <p:cTn dur="1000"/>
                                        <p:tgtEl>
                                          <p:spTgt spid="11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8"/>
                                        </p:tgtEl>
                                        <p:attrNameLst>
                                          <p:attrName>style.visibility</p:attrName>
                                        </p:attrNameLst>
                                      </p:cBhvr>
                                      <p:to>
                                        <p:strVal val="visible"/>
                                      </p:to>
                                    </p:set>
                                    <p:animEffect filter="fade" transition="in">
                                      <p:cBhvr>
                                        <p:cTn dur="1000"/>
                                        <p:tgtEl>
                                          <p:spTgt spid="1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gc14d49dbc2_0_26"/>
          <p:cNvSpPr txBox="1"/>
          <p:nvPr>
            <p:ph idx="1" type="body"/>
          </p:nvPr>
        </p:nvSpPr>
        <p:spPr>
          <a:xfrm>
            <a:off x="1539350" y="1256500"/>
            <a:ext cx="9512400" cy="3932400"/>
          </a:xfrm>
          <a:prstGeom prst="rect">
            <a:avLst/>
          </a:prstGeom>
          <a:noFill/>
          <a:ln>
            <a:noFill/>
          </a:ln>
        </p:spPr>
        <p:txBody>
          <a:bodyPr anchorCtr="0" anchor="t" bIns="45700" lIns="91425" spcFirstLastPara="1" rIns="91425" wrap="square" tIns="45700">
            <a:noAutofit/>
          </a:bodyPr>
          <a:lstStyle/>
          <a:p>
            <a:pPr indent="0" lvl="0" marL="0" rtl="0" algn="just">
              <a:lnSpc>
                <a:spcPct val="90000"/>
              </a:lnSpc>
              <a:spcBef>
                <a:spcPts val="1000"/>
              </a:spcBef>
              <a:spcAft>
                <a:spcPts val="0"/>
              </a:spcAft>
              <a:buSzPts val="1800"/>
              <a:buNone/>
            </a:pPr>
            <a:r>
              <a:t/>
            </a:r>
            <a:endParaRPr sz="1650"/>
          </a:p>
          <a:p>
            <a:pPr indent="-342900" lvl="0" marL="457200" rtl="0" algn="just">
              <a:lnSpc>
                <a:spcPct val="90000"/>
              </a:lnSpc>
              <a:spcBef>
                <a:spcPts val="1000"/>
              </a:spcBef>
              <a:spcAft>
                <a:spcPts val="0"/>
              </a:spcAft>
              <a:buSzPts val="1800"/>
              <a:buFont typeface="Corbel"/>
              <a:buAutoNum type="arabicPeriod"/>
            </a:pPr>
            <a:r>
              <a:rPr b="1" lang="es-ES" sz="1800">
                <a:solidFill>
                  <a:schemeClr val="lt1"/>
                </a:solidFill>
              </a:rPr>
              <a:t>Ley María: </a:t>
            </a:r>
            <a:r>
              <a:rPr lang="es-ES" sz="1800">
                <a:solidFill>
                  <a:srgbClr val="5BC0C8"/>
                </a:solidFill>
              </a:rPr>
              <a:t>La trabajadora que haga uso del descanso remunerado en la época del parto tomará dieciocho (18) semanas de licencia a que tiene derecho de acuerdo con la ley. El compañero permanente tendrá derecho a ocho (8).</a:t>
            </a:r>
            <a:endParaRPr sz="1800">
              <a:solidFill>
                <a:srgbClr val="5BC0C8"/>
              </a:solidFill>
            </a:endParaRPr>
          </a:p>
          <a:p>
            <a:pPr indent="-342900" lvl="0" marL="457200" rtl="0" algn="just">
              <a:lnSpc>
                <a:spcPct val="90000"/>
              </a:lnSpc>
              <a:spcBef>
                <a:spcPts val="0"/>
              </a:spcBef>
              <a:spcAft>
                <a:spcPts val="0"/>
              </a:spcAft>
              <a:buSzPts val="1800"/>
              <a:buFont typeface="Corbel"/>
              <a:buAutoNum type="arabicPeriod"/>
            </a:pPr>
            <a:r>
              <a:rPr b="1" lang="es-ES" sz="1800">
                <a:solidFill>
                  <a:schemeClr val="lt1"/>
                </a:solidFill>
              </a:rPr>
              <a:t>Licencia de maternidad: </a:t>
            </a:r>
            <a:r>
              <a:rPr lang="es-ES" sz="1800">
                <a:solidFill>
                  <a:srgbClr val="5BC0C8"/>
                </a:solidFill>
              </a:rPr>
              <a:t>Para hacer efectiva esta licencia se debe presentar un certificado con la siguiente información: </a:t>
            </a:r>
            <a:endParaRPr sz="1800">
              <a:solidFill>
                <a:srgbClr val="5BC0C8"/>
              </a:solidFill>
            </a:endParaRPr>
          </a:p>
          <a:p>
            <a:pPr indent="-342900" lvl="0" marL="914400" rtl="0" algn="just">
              <a:lnSpc>
                <a:spcPct val="90000"/>
              </a:lnSpc>
              <a:spcBef>
                <a:spcPts val="0"/>
              </a:spcBef>
              <a:spcAft>
                <a:spcPts val="0"/>
              </a:spcAft>
              <a:buSzPts val="1800"/>
              <a:buChar char="•"/>
            </a:pPr>
            <a:r>
              <a:rPr lang="es-ES" sz="1800">
                <a:solidFill>
                  <a:srgbClr val="5BC0C8"/>
                </a:solidFill>
              </a:rPr>
              <a:t>El estado de embarazo de la trabajadora.</a:t>
            </a:r>
            <a:endParaRPr sz="1800">
              <a:solidFill>
                <a:srgbClr val="5BC0C8"/>
              </a:solidFill>
            </a:endParaRPr>
          </a:p>
          <a:p>
            <a:pPr indent="-342900" lvl="0" marL="914400" rtl="0" algn="just">
              <a:lnSpc>
                <a:spcPct val="90000"/>
              </a:lnSpc>
              <a:spcBef>
                <a:spcPts val="0"/>
              </a:spcBef>
              <a:spcAft>
                <a:spcPts val="0"/>
              </a:spcAft>
              <a:buSzPts val="1800"/>
              <a:buChar char="•"/>
            </a:pPr>
            <a:r>
              <a:rPr lang="es-ES" sz="1800">
                <a:solidFill>
                  <a:srgbClr val="5BC0C8"/>
                </a:solidFill>
              </a:rPr>
              <a:t>La indicación del día probable del parto.</a:t>
            </a:r>
            <a:endParaRPr sz="1800">
              <a:solidFill>
                <a:srgbClr val="5BC0C8"/>
              </a:solidFill>
            </a:endParaRPr>
          </a:p>
          <a:p>
            <a:pPr indent="-342900" lvl="0" marL="914400" rtl="0" algn="just">
              <a:lnSpc>
                <a:spcPct val="90000"/>
              </a:lnSpc>
              <a:spcBef>
                <a:spcPts val="0"/>
              </a:spcBef>
              <a:spcAft>
                <a:spcPts val="0"/>
              </a:spcAft>
              <a:buSzPts val="1800"/>
              <a:buChar char="•"/>
            </a:pPr>
            <a:r>
              <a:rPr lang="es-ES" sz="1800">
                <a:solidFill>
                  <a:srgbClr val="5BC0C8"/>
                </a:solidFill>
              </a:rPr>
              <a:t>La indicación del día desde el cual debe empezar la licencia, teniendo en cuenta que, por lo menos, ha de iniciarse dos semanas antes del parto.</a:t>
            </a:r>
            <a:endParaRPr sz="1800">
              <a:solidFill>
                <a:srgbClr val="5BC0C8"/>
              </a:solidFill>
            </a:endParaRPr>
          </a:p>
          <a:p>
            <a:pPr indent="-342900" lvl="0" marL="457200" rtl="0" algn="just">
              <a:lnSpc>
                <a:spcPct val="90000"/>
              </a:lnSpc>
              <a:spcBef>
                <a:spcPts val="0"/>
              </a:spcBef>
              <a:spcAft>
                <a:spcPts val="0"/>
              </a:spcAft>
              <a:buSzPts val="1800"/>
              <a:buFont typeface="Corbel"/>
              <a:buAutoNum type="arabicPeriod"/>
            </a:pPr>
            <a:r>
              <a:rPr b="1" lang="es-ES" sz="1800">
                <a:solidFill>
                  <a:schemeClr val="lt1"/>
                </a:solidFill>
              </a:rPr>
              <a:t>Descanso remunerado durante la lactancia: </a:t>
            </a:r>
            <a:r>
              <a:rPr lang="es-ES" sz="1800">
                <a:solidFill>
                  <a:srgbClr val="5BC0C8"/>
                </a:solidFill>
              </a:rPr>
              <a:t>conceder a la trabajadora un descanso de una (1) hora, dentro de la jornada para amamantar a su hijo, sin descuento alguno en el salario por dicho concepto, durante los primeros seis (6) meses de edad.</a:t>
            </a:r>
            <a:endParaRPr sz="1800">
              <a:solidFill>
                <a:srgbClr val="5BC0C8"/>
              </a:solidFill>
            </a:endParaRPr>
          </a:p>
          <a:p>
            <a:pPr indent="0" lvl="0" marL="0" rtl="0" algn="just">
              <a:lnSpc>
                <a:spcPct val="90000"/>
              </a:lnSpc>
              <a:spcBef>
                <a:spcPts val="1000"/>
              </a:spcBef>
              <a:spcAft>
                <a:spcPts val="0"/>
              </a:spcAft>
              <a:buSzPts val="1800"/>
              <a:buNone/>
            </a:pPr>
            <a:r>
              <a:t/>
            </a:r>
            <a:endParaRPr sz="1800"/>
          </a:p>
        </p:txBody>
      </p:sp>
      <p:sp>
        <p:nvSpPr>
          <p:cNvPr id="125" name="Google Shape;125;gc14d49dbc2_0_26"/>
          <p:cNvSpPr txBox="1"/>
          <p:nvPr>
            <p:ph type="title"/>
          </p:nvPr>
        </p:nvSpPr>
        <p:spPr>
          <a:xfrm>
            <a:off x="1488293" y="316877"/>
            <a:ext cx="9624300" cy="103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96A6"/>
              </a:buClr>
              <a:buSzPts val="4400"/>
              <a:buFont typeface="Arial"/>
              <a:buNone/>
            </a:pPr>
            <a:r>
              <a:rPr lang="es-ES" sz="4000">
                <a:solidFill>
                  <a:schemeClr val="lt1"/>
                </a:solidFill>
                <a:latin typeface="Corbel"/>
                <a:ea typeface="Corbel"/>
                <a:cs typeface="Corbel"/>
                <a:sym typeface="Corbel"/>
              </a:rPr>
              <a:t>Permisos Obligatorios y Voluntarios</a:t>
            </a:r>
            <a:endParaRPr sz="4000">
              <a:solidFill>
                <a:schemeClr val="lt1"/>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0" st="0"/>
                                            </p:txEl>
                                          </p:spTgt>
                                        </p:tgtEl>
                                        <p:attrNameLst>
                                          <p:attrName>style.visibility</p:attrName>
                                        </p:attrNameLst>
                                      </p:cBhvr>
                                      <p:to>
                                        <p:strVal val="visible"/>
                                      </p:to>
                                    </p:set>
                                    <p:animEffect filter="fade" transition="in">
                                      <p:cBhvr>
                                        <p:cTn dur="1000"/>
                                        <p:tgtEl>
                                          <p:spTgt spid="12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1" st="1"/>
                                            </p:txEl>
                                          </p:spTgt>
                                        </p:tgtEl>
                                        <p:attrNameLst>
                                          <p:attrName>style.visibility</p:attrName>
                                        </p:attrNameLst>
                                      </p:cBhvr>
                                      <p:to>
                                        <p:strVal val="visible"/>
                                      </p:to>
                                    </p:set>
                                    <p:animEffect filter="fade" transition="in">
                                      <p:cBhvr>
                                        <p:cTn dur="1000"/>
                                        <p:tgtEl>
                                          <p:spTgt spid="12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2" st="2"/>
                                            </p:txEl>
                                          </p:spTgt>
                                        </p:tgtEl>
                                        <p:attrNameLst>
                                          <p:attrName>style.visibility</p:attrName>
                                        </p:attrNameLst>
                                      </p:cBhvr>
                                      <p:to>
                                        <p:strVal val="visible"/>
                                      </p:to>
                                    </p:set>
                                    <p:animEffect filter="fade" transition="in">
                                      <p:cBhvr>
                                        <p:cTn dur="1000"/>
                                        <p:tgtEl>
                                          <p:spTgt spid="12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3" st="3"/>
                                            </p:txEl>
                                          </p:spTgt>
                                        </p:tgtEl>
                                        <p:attrNameLst>
                                          <p:attrName>style.visibility</p:attrName>
                                        </p:attrNameLst>
                                      </p:cBhvr>
                                      <p:to>
                                        <p:strVal val="visible"/>
                                      </p:to>
                                    </p:set>
                                    <p:animEffect filter="fade" transition="in">
                                      <p:cBhvr>
                                        <p:cTn dur="1000"/>
                                        <p:tgtEl>
                                          <p:spTgt spid="12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4" st="4"/>
                                            </p:txEl>
                                          </p:spTgt>
                                        </p:tgtEl>
                                        <p:attrNameLst>
                                          <p:attrName>style.visibility</p:attrName>
                                        </p:attrNameLst>
                                      </p:cBhvr>
                                      <p:to>
                                        <p:strVal val="visible"/>
                                      </p:to>
                                    </p:set>
                                    <p:animEffect filter="fade" transition="in">
                                      <p:cBhvr>
                                        <p:cTn dur="1000"/>
                                        <p:tgtEl>
                                          <p:spTgt spid="12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5" st="5"/>
                                            </p:txEl>
                                          </p:spTgt>
                                        </p:tgtEl>
                                        <p:attrNameLst>
                                          <p:attrName>style.visibility</p:attrName>
                                        </p:attrNameLst>
                                      </p:cBhvr>
                                      <p:to>
                                        <p:strVal val="visible"/>
                                      </p:to>
                                    </p:set>
                                    <p:animEffect filter="fade" transition="in">
                                      <p:cBhvr>
                                        <p:cTn dur="1000"/>
                                        <p:tgtEl>
                                          <p:spTgt spid="12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6" st="6"/>
                                            </p:txEl>
                                          </p:spTgt>
                                        </p:tgtEl>
                                        <p:attrNameLst>
                                          <p:attrName>style.visibility</p:attrName>
                                        </p:attrNameLst>
                                      </p:cBhvr>
                                      <p:to>
                                        <p:strVal val="visible"/>
                                      </p:to>
                                    </p:set>
                                    <p:animEffect filter="fade" transition="in">
                                      <p:cBhvr>
                                        <p:cTn dur="1000"/>
                                        <p:tgtEl>
                                          <p:spTgt spid="12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4">
                                            <p:txEl>
                                              <p:pRg end="7" st="7"/>
                                            </p:txEl>
                                          </p:spTgt>
                                        </p:tgtEl>
                                        <p:attrNameLst>
                                          <p:attrName>style.visibility</p:attrName>
                                        </p:attrNameLst>
                                      </p:cBhvr>
                                      <p:to>
                                        <p:strVal val="visible"/>
                                      </p:to>
                                    </p:set>
                                    <p:animEffect filter="fade" transition="in">
                                      <p:cBhvr>
                                        <p:cTn dur="1000"/>
                                        <p:tgtEl>
                                          <p:spTgt spid="124">
                                            <p:txEl>
                                              <p:pRg end="7" st="7"/>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gc14d49dbc2_0_34"/>
          <p:cNvSpPr txBox="1"/>
          <p:nvPr>
            <p:ph idx="1" type="body"/>
          </p:nvPr>
        </p:nvSpPr>
        <p:spPr>
          <a:xfrm>
            <a:off x="4608150" y="3429000"/>
            <a:ext cx="2975700" cy="1039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1800"/>
              <a:buNone/>
            </a:pPr>
            <a:r>
              <a:rPr b="1" lang="es-ES">
                <a:solidFill>
                  <a:srgbClr val="5BC0C8"/>
                </a:solidFill>
              </a:rPr>
              <a:t>CAPÍTULO XIII</a:t>
            </a:r>
            <a:endParaRPr b="1">
              <a:solidFill>
                <a:srgbClr val="5BC0C8"/>
              </a:solidFill>
            </a:endParaRPr>
          </a:p>
          <a:p>
            <a:pPr indent="0" lvl="0" marL="0" rtl="0" algn="ctr">
              <a:lnSpc>
                <a:spcPct val="90000"/>
              </a:lnSpc>
              <a:spcBef>
                <a:spcPts val="1000"/>
              </a:spcBef>
              <a:spcAft>
                <a:spcPts val="0"/>
              </a:spcAft>
              <a:buSzPts val="1800"/>
              <a:buNone/>
            </a:pPr>
            <a:r>
              <a:rPr lang="es-ES">
                <a:solidFill>
                  <a:srgbClr val="5BC0C8"/>
                </a:solidFill>
              </a:rPr>
              <a:t>ART 42</a:t>
            </a:r>
            <a:endParaRPr sz="2900">
              <a:solidFill>
                <a:srgbClr val="5BC0C8"/>
              </a:solidFill>
            </a:endParaRPr>
          </a:p>
        </p:txBody>
      </p:sp>
      <p:sp>
        <p:nvSpPr>
          <p:cNvPr id="131" name="Google Shape;131;gc14d49dbc2_0_34"/>
          <p:cNvSpPr txBox="1"/>
          <p:nvPr>
            <p:ph type="title"/>
          </p:nvPr>
        </p:nvSpPr>
        <p:spPr>
          <a:xfrm>
            <a:off x="1283843" y="2200052"/>
            <a:ext cx="9624300" cy="1039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5E96A6"/>
              </a:buClr>
              <a:buSzPts val="4400"/>
              <a:buFont typeface="Arial"/>
              <a:buNone/>
            </a:pPr>
            <a:r>
              <a:rPr lang="es-ES">
                <a:solidFill>
                  <a:schemeClr val="lt1"/>
                </a:solidFill>
                <a:latin typeface="Corbel"/>
                <a:ea typeface="Corbel"/>
                <a:cs typeface="Corbel"/>
                <a:sym typeface="Corbel"/>
              </a:rPr>
              <a:t>Prescripciones de Orden</a:t>
            </a:r>
            <a:endParaRPr>
              <a:solidFill>
                <a:schemeClr val="lt1"/>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0"/>
                                        </p:tgtEl>
                                        <p:attrNameLst>
                                          <p:attrName>style.visibility</p:attrName>
                                        </p:attrNameLst>
                                      </p:cBhvr>
                                      <p:to>
                                        <p:strVal val="visible"/>
                                      </p:to>
                                    </p:set>
                                    <p:animEffect filter="fade" transition="in">
                                      <p:cBhvr>
                                        <p:cTn dur="1000"/>
                                        <p:tgtEl>
                                          <p:spTgt spid="1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gc14d49dbc2_0_44"/>
          <p:cNvSpPr txBox="1"/>
          <p:nvPr>
            <p:ph idx="1" type="body"/>
          </p:nvPr>
        </p:nvSpPr>
        <p:spPr>
          <a:xfrm>
            <a:off x="2989800" y="3429000"/>
            <a:ext cx="6212400" cy="1039500"/>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1000"/>
              </a:spcBef>
              <a:spcAft>
                <a:spcPts val="0"/>
              </a:spcAft>
              <a:buSzPts val="1800"/>
              <a:buNone/>
            </a:pPr>
            <a:r>
              <a:rPr b="1" lang="es-ES">
                <a:solidFill>
                  <a:srgbClr val="5BC0C8"/>
                </a:solidFill>
              </a:rPr>
              <a:t>CAPÍTULO XVI</a:t>
            </a:r>
            <a:endParaRPr b="1">
              <a:solidFill>
                <a:srgbClr val="5BC0C8"/>
              </a:solidFill>
            </a:endParaRPr>
          </a:p>
          <a:p>
            <a:pPr indent="0" lvl="0" marL="0" rtl="0" algn="ctr">
              <a:lnSpc>
                <a:spcPct val="90000"/>
              </a:lnSpc>
              <a:spcBef>
                <a:spcPts val="1000"/>
              </a:spcBef>
              <a:spcAft>
                <a:spcPts val="0"/>
              </a:spcAft>
              <a:buSzPts val="1800"/>
              <a:buNone/>
            </a:pPr>
            <a:r>
              <a:rPr lang="es-ES">
                <a:solidFill>
                  <a:srgbClr val="5BC0C8"/>
                </a:solidFill>
              </a:rPr>
              <a:t>ART 46</a:t>
            </a:r>
            <a:endParaRPr>
              <a:solidFill>
                <a:srgbClr val="5BC0C8"/>
              </a:solidFill>
            </a:endParaRPr>
          </a:p>
        </p:txBody>
      </p:sp>
      <p:sp>
        <p:nvSpPr>
          <p:cNvPr id="137" name="Google Shape;137;gc14d49dbc2_0_44"/>
          <p:cNvSpPr txBox="1"/>
          <p:nvPr>
            <p:ph type="title"/>
          </p:nvPr>
        </p:nvSpPr>
        <p:spPr>
          <a:xfrm>
            <a:off x="1683750" y="2167750"/>
            <a:ext cx="9012900" cy="10395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5E96A6"/>
              </a:buClr>
              <a:buSzPts val="3960"/>
              <a:buFont typeface="Arial"/>
              <a:buNone/>
            </a:pPr>
            <a:r>
              <a:rPr lang="es-ES" sz="3900">
                <a:solidFill>
                  <a:schemeClr val="lt1"/>
                </a:solidFill>
                <a:latin typeface="Corbel"/>
                <a:ea typeface="Corbel"/>
                <a:cs typeface="Corbel"/>
                <a:sym typeface="Corbel"/>
              </a:rPr>
              <a:t>Obligaciones Especiales y Prohibiciones para la Empresa y los Trabajadores</a:t>
            </a:r>
            <a:endParaRPr sz="3900">
              <a:solidFill>
                <a:schemeClr val="lt1"/>
              </a:solidFill>
              <a:latin typeface="Corbel"/>
              <a:ea typeface="Corbel"/>
              <a:cs typeface="Corbel"/>
              <a:sym typeface="Cor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6"/>
                                        </p:tgtEl>
                                        <p:attrNameLst>
                                          <p:attrName>style.visibility</p:attrName>
                                        </p:attrNameLst>
                                      </p:cBhvr>
                                      <p:to>
                                        <p:strVal val="visible"/>
                                      </p:to>
                                    </p:set>
                                    <p:animEffect filter="fade" transition="in">
                                      <p:cBhvr>
                                        <p:cTn dur="1000"/>
                                        <p:tgtEl>
                                          <p:spTgt spid="1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2020-06-01T17:01:11Z</dcterms:created>
  <dc:creator>LENOVO</dc:creator>
</cp:coreProperties>
</file>