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Corbel"/>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7" roundtripDataSignature="AMtx7mitP86RbiAQH0vq4qUUk9Pj69el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orbel-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rbel-italic.fntdata"/><Relationship Id="rId14" Type="http://schemas.openxmlformats.org/officeDocument/2006/relationships/font" Target="fonts/Corbel-bold.fntdata"/><Relationship Id="rId17" Type="http://customschemas.google.com/relationships/presentationmetadata" Target="metadata"/><Relationship Id="rId16"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a41e7f3a7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ca41e7f3a7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6ee62c91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e6ee62c91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a4d5a6b60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ca4d5a6b60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152939" y="1500809"/>
            <a:ext cx="8590722" cy="248623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5E96A6"/>
              </a:buClr>
              <a:buSzPts val="6000"/>
              <a:buFont typeface="Arial"/>
              <a:buNone/>
              <a:defRPr sz="6000">
                <a:solidFill>
                  <a:srgbClr val="5E96A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 type="subTitle"/>
          </p:nvPr>
        </p:nvSpPr>
        <p:spPr>
          <a:xfrm>
            <a:off x="1152937" y="4079116"/>
            <a:ext cx="8590723"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D95A6"/>
              </a:buClr>
              <a:buSzPts val="2400"/>
              <a:buNone/>
              <a:defRPr sz="2400"/>
            </a:lvl1pPr>
            <a:lvl2pPr lvl="1" algn="ctr">
              <a:lnSpc>
                <a:spcPct val="90000"/>
              </a:lnSpc>
              <a:spcBef>
                <a:spcPts val="500"/>
              </a:spcBef>
              <a:spcAft>
                <a:spcPts val="0"/>
              </a:spcAft>
              <a:buClr>
                <a:srgbClr val="5D95A6"/>
              </a:buClr>
              <a:buSzPts val="2000"/>
              <a:buNone/>
              <a:defRPr sz="2000"/>
            </a:lvl2pPr>
            <a:lvl3pPr lvl="2" algn="ctr">
              <a:lnSpc>
                <a:spcPct val="90000"/>
              </a:lnSpc>
              <a:spcBef>
                <a:spcPts val="500"/>
              </a:spcBef>
              <a:spcAft>
                <a:spcPts val="0"/>
              </a:spcAft>
              <a:buClr>
                <a:srgbClr val="5D95A6"/>
              </a:buClr>
              <a:buSzPts val="1800"/>
              <a:buNone/>
              <a:defRPr sz="1800"/>
            </a:lvl3pPr>
            <a:lvl4pPr lvl="3" algn="ctr">
              <a:lnSpc>
                <a:spcPct val="90000"/>
              </a:lnSpc>
              <a:spcBef>
                <a:spcPts val="500"/>
              </a:spcBef>
              <a:spcAft>
                <a:spcPts val="0"/>
              </a:spcAft>
              <a:buClr>
                <a:srgbClr val="5D95A6"/>
              </a:buClr>
              <a:buSzPts val="1600"/>
              <a:buNone/>
              <a:defRPr sz="1600"/>
            </a:lvl4pPr>
            <a:lvl5pPr lvl="4" algn="ctr">
              <a:lnSpc>
                <a:spcPct val="90000"/>
              </a:lnSpc>
              <a:spcBef>
                <a:spcPts val="500"/>
              </a:spcBef>
              <a:spcAft>
                <a:spcPts val="0"/>
              </a:spcAft>
              <a:buClr>
                <a:srgbClr val="5D95A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4365933" y="-800962"/>
            <a:ext cx="4351338" cy="96243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2259944" y="-135593"/>
            <a:ext cx="5811838" cy="68132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 type="body"/>
          </p:nvPr>
        </p:nvSpPr>
        <p:spPr>
          <a:xfrm>
            <a:off x="1729407" y="1835564"/>
            <a:ext cx="9624391"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838200" y="1461256"/>
            <a:ext cx="9478617"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E96A6"/>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 type="body"/>
          </p:nvPr>
        </p:nvSpPr>
        <p:spPr>
          <a:xfrm>
            <a:off x="838200" y="4340981"/>
            <a:ext cx="947861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99C1D3"/>
              </a:buClr>
              <a:buSzPts val="2400"/>
              <a:buNone/>
              <a:defRPr sz="2400">
                <a:solidFill>
                  <a:srgbClr val="99C1D3"/>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1649896" y="365125"/>
            <a:ext cx="970549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D95A6"/>
              </a:buClr>
              <a:buSzPts val="2400"/>
              <a:buNone/>
              <a:defRPr b="1" sz="2400"/>
            </a:lvl1pPr>
            <a:lvl2pPr indent="-228600" lvl="1" marL="914400" algn="l">
              <a:lnSpc>
                <a:spcPct val="90000"/>
              </a:lnSpc>
              <a:spcBef>
                <a:spcPts val="500"/>
              </a:spcBef>
              <a:spcAft>
                <a:spcPts val="0"/>
              </a:spcAft>
              <a:buClr>
                <a:srgbClr val="5D95A6"/>
              </a:buClr>
              <a:buSzPts val="2000"/>
              <a:buNone/>
              <a:defRPr b="1" sz="2000"/>
            </a:lvl2pPr>
            <a:lvl3pPr indent="-228600" lvl="2" marL="1371600" algn="l">
              <a:lnSpc>
                <a:spcPct val="90000"/>
              </a:lnSpc>
              <a:spcBef>
                <a:spcPts val="500"/>
              </a:spcBef>
              <a:spcAft>
                <a:spcPts val="0"/>
              </a:spcAft>
              <a:buClr>
                <a:srgbClr val="5D95A6"/>
              </a:buClr>
              <a:buSzPts val="1800"/>
              <a:buNone/>
              <a:defRPr b="1" sz="1800"/>
            </a:lvl3pPr>
            <a:lvl4pPr indent="-228600" lvl="3" marL="1828800" algn="l">
              <a:lnSpc>
                <a:spcPct val="90000"/>
              </a:lnSpc>
              <a:spcBef>
                <a:spcPts val="500"/>
              </a:spcBef>
              <a:spcAft>
                <a:spcPts val="0"/>
              </a:spcAft>
              <a:buClr>
                <a:srgbClr val="5D95A6"/>
              </a:buClr>
              <a:buSzPts val="1600"/>
              <a:buNone/>
              <a:defRPr b="1" sz="1600"/>
            </a:lvl4pPr>
            <a:lvl5pPr indent="-228600" lvl="4" marL="2286000" algn="l">
              <a:lnSpc>
                <a:spcPct val="90000"/>
              </a:lnSpc>
              <a:spcBef>
                <a:spcPts val="500"/>
              </a:spcBef>
              <a:spcAft>
                <a:spcPts val="0"/>
              </a:spcAft>
              <a:buClr>
                <a:srgbClr val="5D95A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D95A6"/>
              </a:buClr>
              <a:buSzPts val="2400"/>
              <a:buNone/>
              <a:defRPr b="1" sz="2400"/>
            </a:lvl1pPr>
            <a:lvl2pPr indent="-228600" lvl="1" marL="914400" algn="l">
              <a:lnSpc>
                <a:spcPct val="90000"/>
              </a:lnSpc>
              <a:spcBef>
                <a:spcPts val="500"/>
              </a:spcBef>
              <a:spcAft>
                <a:spcPts val="0"/>
              </a:spcAft>
              <a:buClr>
                <a:srgbClr val="5D95A6"/>
              </a:buClr>
              <a:buSzPts val="2000"/>
              <a:buNone/>
              <a:defRPr b="1" sz="2000"/>
            </a:lvl2pPr>
            <a:lvl3pPr indent="-228600" lvl="2" marL="1371600" algn="l">
              <a:lnSpc>
                <a:spcPct val="90000"/>
              </a:lnSpc>
              <a:spcBef>
                <a:spcPts val="500"/>
              </a:spcBef>
              <a:spcAft>
                <a:spcPts val="0"/>
              </a:spcAft>
              <a:buClr>
                <a:srgbClr val="5D95A6"/>
              </a:buClr>
              <a:buSzPts val="1800"/>
              <a:buNone/>
              <a:defRPr b="1" sz="1800"/>
            </a:lvl3pPr>
            <a:lvl4pPr indent="-228600" lvl="3" marL="1828800" algn="l">
              <a:lnSpc>
                <a:spcPct val="90000"/>
              </a:lnSpc>
              <a:spcBef>
                <a:spcPts val="500"/>
              </a:spcBef>
              <a:spcAft>
                <a:spcPts val="0"/>
              </a:spcAft>
              <a:buClr>
                <a:srgbClr val="5D95A6"/>
              </a:buClr>
              <a:buSzPts val="1600"/>
              <a:buNone/>
              <a:defRPr b="1" sz="1600"/>
            </a:lvl4pPr>
            <a:lvl5pPr indent="-228600" lvl="4" marL="2286000" algn="l">
              <a:lnSpc>
                <a:spcPct val="90000"/>
              </a:lnSpc>
              <a:spcBef>
                <a:spcPts val="500"/>
              </a:spcBef>
              <a:spcAft>
                <a:spcPts val="0"/>
              </a:spcAft>
              <a:buClr>
                <a:srgbClr val="5D95A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1250951" y="987425"/>
            <a:ext cx="3932237" cy="16097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E96A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D95A6"/>
              </a:buClr>
              <a:buSzPts val="3200"/>
              <a:buChar char="•"/>
              <a:defRPr sz="3200"/>
            </a:lvl1pPr>
            <a:lvl2pPr indent="-406400" lvl="1" marL="914400" algn="l">
              <a:lnSpc>
                <a:spcPct val="90000"/>
              </a:lnSpc>
              <a:spcBef>
                <a:spcPts val="500"/>
              </a:spcBef>
              <a:spcAft>
                <a:spcPts val="0"/>
              </a:spcAft>
              <a:buClr>
                <a:srgbClr val="5D95A6"/>
              </a:buClr>
              <a:buSzPts val="2800"/>
              <a:buChar char="•"/>
              <a:defRPr sz="2800"/>
            </a:lvl2pPr>
            <a:lvl3pPr indent="-381000" lvl="2" marL="1371600" algn="l">
              <a:lnSpc>
                <a:spcPct val="90000"/>
              </a:lnSpc>
              <a:spcBef>
                <a:spcPts val="500"/>
              </a:spcBef>
              <a:spcAft>
                <a:spcPts val="0"/>
              </a:spcAft>
              <a:buClr>
                <a:srgbClr val="5D95A6"/>
              </a:buClr>
              <a:buSzPts val="2400"/>
              <a:buChar char="•"/>
              <a:defRPr sz="2400"/>
            </a:lvl3pPr>
            <a:lvl4pPr indent="-355600" lvl="3" marL="1828800" algn="l">
              <a:lnSpc>
                <a:spcPct val="90000"/>
              </a:lnSpc>
              <a:spcBef>
                <a:spcPts val="500"/>
              </a:spcBef>
              <a:spcAft>
                <a:spcPts val="0"/>
              </a:spcAft>
              <a:buClr>
                <a:srgbClr val="5D95A6"/>
              </a:buClr>
              <a:buSzPts val="2000"/>
              <a:buChar char="•"/>
              <a:defRPr sz="2000"/>
            </a:lvl4pPr>
            <a:lvl5pPr indent="-355600" lvl="4" marL="2286000" algn="l">
              <a:lnSpc>
                <a:spcPct val="90000"/>
              </a:lnSpc>
              <a:spcBef>
                <a:spcPts val="500"/>
              </a:spcBef>
              <a:spcAft>
                <a:spcPts val="0"/>
              </a:spcAft>
              <a:buClr>
                <a:srgbClr val="5D95A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1250951" y="2597150"/>
            <a:ext cx="3932237" cy="32734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D95A6"/>
              </a:buClr>
              <a:buSzPts val="1600"/>
              <a:buNone/>
              <a:defRPr sz="1600"/>
            </a:lvl1pPr>
            <a:lvl2pPr indent="-228600" lvl="1" marL="914400" algn="l">
              <a:lnSpc>
                <a:spcPct val="90000"/>
              </a:lnSpc>
              <a:spcBef>
                <a:spcPts val="500"/>
              </a:spcBef>
              <a:spcAft>
                <a:spcPts val="0"/>
              </a:spcAft>
              <a:buClr>
                <a:srgbClr val="5D95A6"/>
              </a:buClr>
              <a:buSzPts val="1400"/>
              <a:buNone/>
              <a:defRPr sz="1400"/>
            </a:lvl2pPr>
            <a:lvl3pPr indent="-228600" lvl="2" marL="1371600" algn="l">
              <a:lnSpc>
                <a:spcPct val="90000"/>
              </a:lnSpc>
              <a:spcBef>
                <a:spcPts val="500"/>
              </a:spcBef>
              <a:spcAft>
                <a:spcPts val="0"/>
              </a:spcAft>
              <a:buClr>
                <a:srgbClr val="5D95A6"/>
              </a:buClr>
              <a:buSzPts val="1200"/>
              <a:buNone/>
              <a:defRPr sz="1200"/>
            </a:lvl3pPr>
            <a:lvl4pPr indent="-228600" lvl="3" marL="1828800" algn="l">
              <a:lnSpc>
                <a:spcPct val="90000"/>
              </a:lnSpc>
              <a:spcBef>
                <a:spcPts val="500"/>
              </a:spcBef>
              <a:spcAft>
                <a:spcPts val="0"/>
              </a:spcAft>
              <a:buClr>
                <a:srgbClr val="5D95A6"/>
              </a:buClr>
              <a:buSzPts val="1000"/>
              <a:buNone/>
              <a:defRPr sz="1000"/>
            </a:lvl4pPr>
            <a:lvl5pPr indent="-228600" lvl="4" marL="2286000" algn="l">
              <a:lnSpc>
                <a:spcPct val="90000"/>
              </a:lnSpc>
              <a:spcBef>
                <a:spcPts val="500"/>
              </a:spcBef>
              <a:spcAft>
                <a:spcPts val="0"/>
              </a:spcAft>
              <a:buClr>
                <a:srgbClr val="5D95A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250951" y="987425"/>
            <a:ext cx="3932237" cy="160086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E96A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5D95A6"/>
              </a:buClr>
              <a:buSzPts val="3200"/>
              <a:buFont typeface="Arial"/>
              <a:buNone/>
              <a:defRPr b="0" i="0" sz="3200" u="none" cap="none" strike="noStrike">
                <a:solidFill>
                  <a:srgbClr val="5D95A6"/>
                </a:solidFill>
                <a:latin typeface="Corbel"/>
                <a:ea typeface="Corbel"/>
                <a:cs typeface="Corbel"/>
                <a:sym typeface="Corbel"/>
              </a:defRPr>
            </a:lvl1pPr>
            <a:lvl2pPr lvl="1" marR="0" rtl="0" algn="l">
              <a:lnSpc>
                <a:spcPct val="90000"/>
              </a:lnSpc>
              <a:spcBef>
                <a:spcPts val="500"/>
              </a:spcBef>
              <a:spcAft>
                <a:spcPts val="0"/>
              </a:spcAft>
              <a:buClr>
                <a:srgbClr val="5D95A6"/>
              </a:buClr>
              <a:buSzPts val="2800"/>
              <a:buFont typeface="Arial"/>
              <a:buNone/>
              <a:defRPr b="0" i="0" sz="2800" u="none" cap="none" strike="noStrike">
                <a:solidFill>
                  <a:srgbClr val="5D95A6"/>
                </a:solidFill>
                <a:latin typeface="Corbel"/>
                <a:ea typeface="Corbel"/>
                <a:cs typeface="Corbel"/>
                <a:sym typeface="Corbel"/>
              </a:defRPr>
            </a:lvl2pPr>
            <a:lvl3pPr lvl="2" marR="0" rtl="0" algn="l">
              <a:lnSpc>
                <a:spcPct val="90000"/>
              </a:lnSpc>
              <a:spcBef>
                <a:spcPts val="500"/>
              </a:spcBef>
              <a:spcAft>
                <a:spcPts val="0"/>
              </a:spcAft>
              <a:buClr>
                <a:srgbClr val="5D95A6"/>
              </a:buClr>
              <a:buSzPts val="2400"/>
              <a:buFont typeface="Arial"/>
              <a:buNone/>
              <a:defRPr b="0" i="0" sz="2400" u="none" cap="none" strike="noStrike">
                <a:solidFill>
                  <a:srgbClr val="5D95A6"/>
                </a:solidFill>
                <a:latin typeface="Corbel"/>
                <a:ea typeface="Corbel"/>
                <a:cs typeface="Corbel"/>
                <a:sym typeface="Corbel"/>
              </a:defRPr>
            </a:lvl3pPr>
            <a:lvl4pPr lvl="3" marR="0" rtl="0" algn="l">
              <a:lnSpc>
                <a:spcPct val="90000"/>
              </a:lnSpc>
              <a:spcBef>
                <a:spcPts val="500"/>
              </a:spcBef>
              <a:spcAft>
                <a:spcPts val="0"/>
              </a:spcAft>
              <a:buClr>
                <a:srgbClr val="5D95A6"/>
              </a:buClr>
              <a:buSzPts val="2000"/>
              <a:buFont typeface="Arial"/>
              <a:buNone/>
              <a:defRPr b="0" i="0" sz="2000" u="none" cap="none" strike="noStrike">
                <a:solidFill>
                  <a:srgbClr val="5D95A6"/>
                </a:solidFill>
                <a:latin typeface="Corbel"/>
                <a:ea typeface="Corbel"/>
                <a:cs typeface="Corbel"/>
                <a:sym typeface="Corbel"/>
              </a:defRPr>
            </a:lvl4pPr>
            <a:lvl5pPr lvl="4" marR="0" rtl="0" algn="l">
              <a:lnSpc>
                <a:spcPct val="90000"/>
              </a:lnSpc>
              <a:spcBef>
                <a:spcPts val="500"/>
              </a:spcBef>
              <a:spcAft>
                <a:spcPts val="0"/>
              </a:spcAft>
              <a:buClr>
                <a:srgbClr val="5D95A6"/>
              </a:buClr>
              <a:buSzPts val="2000"/>
              <a:buFont typeface="Arial"/>
              <a:buNone/>
              <a:defRPr b="0" i="0" sz="2000" u="none" cap="none" strike="noStrike">
                <a:solidFill>
                  <a:srgbClr val="5D95A6"/>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6"/>
          <p:cNvSpPr txBox="1"/>
          <p:nvPr>
            <p:ph idx="1" type="body"/>
          </p:nvPr>
        </p:nvSpPr>
        <p:spPr>
          <a:xfrm>
            <a:off x="1250951" y="2587624"/>
            <a:ext cx="3932237" cy="32829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D95A6"/>
              </a:buClr>
              <a:buSzPts val="1600"/>
              <a:buNone/>
              <a:defRPr sz="1600"/>
            </a:lvl1pPr>
            <a:lvl2pPr indent="-228600" lvl="1" marL="914400" algn="l">
              <a:lnSpc>
                <a:spcPct val="90000"/>
              </a:lnSpc>
              <a:spcBef>
                <a:spcPts val="500"/>
              </a:spcBef>
              <a:spcAft>
                <a:spcPts val="0"/>
              </a:spcAft>
              <a:buClr>
                <a:srgbClr val="5D95A6"/>
              </a:buClr>
              <a:buSzPts val="1400"/>
              <a:buNone/>
              <a:defRPr sz="1400"/>
            </a:lvl2pPr>
            <a:lvl3pPr indent="-228600" lvl="2" marL="1371600" algn="l">
              <a:lnSpc>
                <a:spcPct val="90000"/>
              </a:lnSpc>
              <a:spcBef>
                <a:spcPts val="500"/>
              </a:spcBef>
              <a:spcAft>
                <a:spcPts val="0"/>
              </a:spcAft>
              <a:buClr>
                <a:srgbClr val="5D95A6"/>
              </a:buClr>
              <a:buSzPts val="1200"/>
              <a:buNone/>
              <a:defRPr sz="1200"/>
            </a:lvl3pPr>
            <a:lvl4pPr indent="-228600" lvl="3" marL="1828800" algn="l">
              <a:lnSpc>
                <a:spcPct val="90000"/>
              </a:lnSpc>
              <a:spcBef>
                <a:spcPts val="500"/>
              </a:spcBef>
              <a:spcAft>
                <a:spcPts val="0"/>
              </a:spcAft>
              <a:buClr>
                <a:srgbClr val="5D95A6"/>
              </a:buClr>
              <a:buSzPts val="1000"/>
              <a:buNone/>
              <a:defRPr sz="1000"/>
            </a:lvl4pPr>
            <a:lvl5pPr indent="-228600" lvl="4" marL="2286000" algn="l">
              <a:lnSpc>
                <a:spcPct val="90000"/>
              </a:lnSpc>
              <a:spcBef>
                <a:spcPts val="500"/>
              </a:spcBef>
              <a:spcAft>
                <a:spcPts val="0"/>
              </a:spcAft>
              <a:buClr>
                <a:srgbClr val="5D95A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7"/>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E96A6"/>
              </a:buClr>
              <a:buSzPts val="4400"/>
              <a:buFont typeface="Arial"/>
              <a:buNone/>
              <a:defRPr b="1" i="0" sz="4400" u="none" cap="none" strike="noStrike">
                <a:solidFill>
                  <a:srgbClr val="5E96A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1729407" y="1835564"/>
            <a:ext cx="9624391"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D95A6"/>
              </a:buClr>
              <a:buSzPts val="2800"/>
              <a:buFont typeface="Arial"/>
              <a:buChar char="•"/>
              <a:defRPr b="0" i="0" sz="2800" u="none" cap="none" strike="noStrike">
                <a:solidFill>
                  <a:srgbClr val="5D95A6"/>
                </a:solidFill>
                <a:latin typeface="Corbel"/>
                <a:ea typeface="Corbel"/>
                <a:cs typeface="Corbel"/>
                <a:sym typeface="Corbel"/>
              </a:defRPr>
            </a:lvl1pPr>
            <a:lvl2pPr indent="-381000" lvl="1" marL="914400" marR="0" rtl="0" algn="l">
              <a:lnSpc>
                <a:spcPct val="90000"/>
              </a:lnSpc>
              <a:spcBef>
                <a:spcPts val="500"/>
              </a:spcBef>
              <a:spcAft>
                <a:spcPts val="0"/>
              </a:spcAft>
              <a:buClr>
                <a:srgbClr val="5D95A6"/>
              </a:buClr>
              <a:buSzPts val="2400"/>
              <a:buFont typeface="Arial"/>
              <a:buChar char="•"/>
              <a:defRPr b="0" i="0" sz="2400" u="none" cap="none" strike="noStrike">
                <a:solidFill>
                  <a:srgbClr val="5D95A6"/>
                </a:solidFill>
                <a:latin typeface="Corbel"/>
                <a:ea typeface="Corbel"/>
                <a:cs typeface="Corbel"/>
                <a:sym typeface="Corbel"/>
              </a:defRPr>
            </a:lvl2pPr>
            <a:lvl3pPr indent="-355600" lvl="2" marL="1371600" marR="0" rtl="0" algn="l">
              <a:lnSpc>
                <a:spcPct val="90000"/>
              </a:lnSpc>
              <a:spcBef>
                <a:spcPts val="500"/>
              </a:spcBef>
              <a:spcAft>
                <a:spcPts val="0"/>
              </a:spcAft>
              <a:buClr>
                <a:srgbClr val="5D95A6"/>
              </a:buClr>
              <a:buSzPts val="2000"/>
              <a:buFont typeface="Arial"/>
              <a:buChar char="•"/>
              <a:defRPr b="0" i="0" sz="2000" u="none" cap="none" strike="noStrike">
                <a:solidFill>
                  <a:srgbClr val="5D95A6"/>
                </a:solidFill>
                <a:latin typeface="Corbel"/>
                <a:ea typeface="Corbel"/>
                <a:cs typeface="Corbel"/>
                <a:sym typeface="Corbel"/>
              </a:defRPr>
            </a:lvl3pPr>
            <a:lvl4pPr indent="-342900" lvl="3" marL="1828800" marR="0" rtl="0" algn="l">
              <a:lnSpc>
                <a:spcPct val="90000"/>
              </a:lnSpc>
              <a:spcBef>
                <a:spcPts val="500"/>
              </a:spcBef>
              <a:spcAft>
                <a:spcPts val="0"/>
              </a:spcAft>
              <a:buClr>
                <a:srgbClr val="5D95A6"/>
              </a:buClr>
              <a:buSzPts val="1800"/>
              <a:buFont typeface="Arial"/>
              <a:buChar char="•"/>
              <a:defRPr b="0" i="0" sz="1800" u="none" cap="none" strike="noStrike">
                <a:solidFill>
                  <a:srgbClr val="5D95A6"/>
                </a:solidFill>
                <a:latin typeface="Corbel"/>
                <a:ea typeface="Corbel"/>
                <a:cs typeface="Corbel"/>
                <a:sym typeface="Corbel"/>
              </a:defRPr>
            </a:lvl4pPr>
            <a:lvl5pPr indent="-342900" lvl="4" marL="2286000" marR="0" rtl="0" algn="l">
              <a:lnSpc>
                <a:spcPct val="90000"/>
              </a:lnSpc>
              <a:spcBef>
                <a:spcPts val="500"/>
              </a:spcBef>
              <a:spcAft>
                <a:spcPts val="0"/>
              </a:spcAft>
              <a:buClr>
                <a:srgbClr val="5D95A6"/>
              </a:buClr>
              <a:buSzPts val="1800"/>
              <a:buFont typeface="Arial"/>
              <a:buChar char="•"/>
              <a:defRPr b="0" i="0" sz="1800" u="none" cap="none" strike="noStrike">
                <a:solidFill>
                  <a:srgbClr val="5D95A6"/>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ca41e7f3a7_0_2"/>
          <p:cNvPicPr preferRelativeResize="0"/>
          <p:nvPr/>
        </p:nvPicPr>
        <p:blipFill rotWithShape="1">
          <a:blip r:embed="rId3">
            <a:alphaModFix/>
          </a:blip>
          <a:srcRect b="0" l="0" r="0" t="0"/>
          <a:stretch/>
        </p:blipFill>
        <p:spPr>
          <a:xfrm>
            <a:off x="0" y="-96347"/>
            <a:ext cx="12192000" cy="6954345"/>
          </a:xfrm>
          <a:prstGeom prst="rect">
            <a:avLst/>
          </a:prstGeom>
          <a:noFill/>
          <a:ln>
            <a:noFill/>
          </a:ln>
        </p:spPr>
      </p:pic>
      <p:pic>
        <p:nvPicPr>
          <p:cNvPr id="85" name="Google Shape;85;gca41e7f3a7_0_2"/>
          <p:cNvPicPr preferRelativeResize="0"/>
          <p:nvPr/>
        </p:nvPicPr>
        <p:blipFill rotWithShape="1">
          <a:blip r:embed="rId4">
            <a:alphaModFix amt="35000"/>
          </a:blip>
          <a:srcRect b="0" l="6465" r="4933" t="6898"/>
          <a:stretch/>
        </p:blipFill>
        <p:spPr>
          <a:xfrm>
            <a:off x="0" y="-48175"/>
            <a:ext cx="12192000" cy="6857999"/>
          </a:xfrm>
          <a:prstGeom prst="rect">
            <a:avLst/>
          </a:prstGeom>
          <a:noFill/>
          <a:ln>
            <a:noFill/>
          </a:ln>
        </p:spPr>
      </p:pic>
      <p:sp>
        <p:nvSpPr>
          <p:cNvPr id="86" name="Google Shape;86;gca41e7f3a7_0_2"/>
          <p:cNvSpPr txBox="1"/>
          <p:nvPr/>
        </p:nvSpPr>
        <p:spPr>
          <a:xfrm>
            <a:off x="1616700" y="2924974"/>
            <a:ext cx="8958600" cy="9117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6000"/>
              <a:buFont typeface="Arial"/>
              <a:buNone/>
            </a:pPr>
            <a:r>
              <a:rPr b="1" i="0" lang="es-MX" sz="6000" u="none" cap="none" strike="noStrike">
                <a:solidFill>
                  <a:schemeClr val="lt1"/>
                </a:solidFill>
                <a:latin typeface="Corbel"/>
                <a:ea typeface="Corbel"/>
                <a:cs typeface="Corbel"/>
                <a:sym typeface="Corbel"/>
              </a:rPr>
              <a:t>Solicitud de Vacaciones</a:t>
            </a:r>
            <a:endParaRPr b="1" i="0" sz="6000" u="none" cap="none" strike="noStrike">
              <a:solidFill>
                <a:schemeClr val="lt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
          <p:cNvPicPr preferRelativeResize="0"/>
          <p:nvPr>
            <p:ph idx="1" type="body"/>
          </p:nvPr>
        </p:nvPicPr>
        <p:blipFill rotWithShape="1">
          <a:blip r:embed="rId3">
            <a:alphaModFix/>
          </a:blip>
          <a:srcRect b="2697" l="4487" r="5767" t="2920"/>
          <a:stretch/>
        </p:blipFill>
        <p:spPr>
          <a:xfrm>
            <a:off x="2279373" y="495817"/>
            <a:ext cx="7209182" cy="4916972"/>
          </a:xfrm>
          <a:prstGeom prst="rect">
            <a:avLst/>
          </a:prstGeom>
          <a:noFill/>
          <a:ln>
            <a:noFill/>
          </a:ln>
        </p:spPr>
      </p:pic>
      <p:sp>
        <p:nvSpPr>
          <p:cNvPr id="92" name="Google Shape;92;p2"/>
          <p:cNvSpPr txBox="1"/>
          <p:nvPr/>
        </p:nvSpPr>
        <p:spPr>
          <a:xfrm>
            <a:off x="5119479" y="5274365"/>
            <a:ext cx="1528970" cy="132335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5E96A6"/>
              </a:buClr>
              <a:buSzPts val="2500"/>
              <a:buFont typeface="Corbel"/>
              <a:buNone/>
            </a:pPr>
            <a:r>
              <a:rPr b="0" i="0" lang="es-MX" sz="2500" u="none" cap="none" strike="noStrike">
                <a:solidFill>
                  <a:srgbClr val="5BC0C8"/>
                </a:solidFill>
                <a:latin typeface="Corbel"/>
                <a:ea typeface="Corbel"/>
                <a:cs typeface="Corbel"/>
                <a:sym typeface="Corbel"/>
              </a:rPr>
              <a:t>Boletín 3 </a:t>
            </a:r>
            <a:endParaRPr b="0" i="0" sz="2500" u="none" cap="none" strike="noStrike">
              <a:solidFill>
                <a:srgbClr val="5BC0C8"/>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3"/>
          <p:cNvPicPr preferRelativeResize="0"/>
          <p:nvPr>
            <p:ph idx="1" type="body"/>
          </p:nvPr>
        </p:nvPicPr>
        <p:blipFill rotWithShape="1">
          <a:blip r:embed="rId3">
            <a:alphaModFix/>
          </a:blip>
          <a:srcRect b="0" l="0" r="0" t="0"/>
          <a:stretch/>
        </p:blipFill>
        <p:spPr>
          <a:xfrm>
            <a:off x="1732615" y="1562720"/>
            <a:ext cx="8726769" cy="2967101"/>
          </a:xfrm>
          <a:prstGeom prst="rect">
            <a:avLst/>
          </a:prstGeom>
          <a:noFill/>
          <a:ln>
            <a:noFill/>
          </a:ln>
        </p:spPr>
      </p:pic>
      <p:sp>
        <p:nvSpPr>
          <p:cNvPr id="98" name="Google Shape;98;p3"/>
          <p:cNvSpPr txBox="1"/>
          <p:nvPr/>
        </p:nvSpPr>
        <p:spPr>
          <a:xfrm>
            <a:off x="2888974" y="2464905"/>
            <a:ext cx="4187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10</a:t>
            </a:r>
            <a:endParaRPr b="0" i="0" sz="1800" u="none" cap="none" strike="noStrike">
              <a:solidFill>
                <a:schemeClr val="dk1"/>
              </a:solidFill>
              <a:latin typeface="Calibri"/>
              <a:ea typeface="Calibri"/>
              <a:cs typeface="Calibri"/>
              <a:sym typeface="Calibri"/>
            </a:endParaRPr>
          </a:p>
        </p:txBody>
      </p:sp>
      <p:sp>
        <p:nvSpPr>
          <p:cNvPr id="99" name="Google Shape;99;p3"/>
          <p:cNvSpPr txBox="1"/>
          <p:nvPr/>
        </p:nvSpPr>
        <p:spPr>
          <a:xfrm>
            <a:off x="3763617" y="2464905"/>
            <a:ext cx="4187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01</a:t>
            </a:r>
            <a:endParaRPr b="0" i="0" sz="1800" u="none" cap="none" strike="noStrike">
              <a:solidFill>
                <a:schemeClr val="dk1"/>
              </a:solidFill>
              <a:latin typeface="Calibri"/>
              <a:ea typeface="Calibri"/>
              <a:cs typeface="Calibri"/>
              <a:sym typeface="Calibri"/>
            </a:endParaRPr>
          </a:p>
        </p:txBody>
      </p:sp>
      <p:sp>
        <p:nvSpPr>
          <p:cNvPr id="100" name="Google Shape;100;p3"/>
          <p:cNvSpPr txBox="1"/>
          <p:nvPr/>
        </p:nvSpPr>
        <p:spPr>
          <a:xfrm>
            <a:off x="4810539" y="2464905"/>
            <a:ext cx="4187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22</a:t>
            </a:r>
            <a:endParaRPr b="0" i="0" sz="1800" u="none" cap="none" strike="noStrike">
              <a:solidFill>
                <a:schemeClr val="dk1"/>
              </a:solidFill>
              <a:latin typeface="Calibri"/>
              <a:ea typeface="Calibri"/>
              <a:cs typeface="Calibri"/>
              <a:sym typeface="Calibri"/>
            </a:endParaRPr>
          </a:p>
        </p:txBody>
      </p:sp>
      <p:sp>
        <p:nvSpPr>
          <p:cNvPr id="101" name="Google Shape;101;p3"/>
          <p:cNvSpPr txBox="1"/>
          <p:nvPr/>
        </p:nvSpPr>
        <p:spPr>
          <a:xfrm>
            <a:off x="4598504" y="3429000"/>
            <a:ext cx="21877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María Angélica Galvis</a:t>
            </a:r>
            <a:endParaRPr b="0" i="0" sz="1800" u="none" cap="none" strike="noStrike">
              <a:solidFill>
                <a:schemeClr val="dk1"/>
              </a:solidFill>
              <a:latin typeface="Calibri"/>
              <a:ea typeface="Calibri"/>
              <a:cs typeface="Calibri"/>
              <a:sym typeface="Calibri"/>
            </a:endParaRPr>
          </a:p>
        </p:txBody>
      </p:sp>
      <p:sp>
        <p:nvSpPr>
          <p:cNvPr id="102" name="Google Shape;102;p3"/>
          <p:cNvSpPr txBox="1"/>
          <p:nvPr/>
        </p:nvSpPr>
        <p:spPr>
          <a:xfrm>
            <a:off x="4426226" y="3930159"/>
            <a:ext cx="29656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Gestora de desarrollo integral</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4"/>
          <p:cNvPicPr preferRelativeResize="0"/>
          <p:nvPr>
            <p:ph idx="1" type="body"/>
          </p:nvPr>
        </p:nvPicPr>
        <p:blipFill rotWithShape="1">
          <a:blip r:embed="rId3">
            <a:alphaModFix/>
          </a:blip>
          <a:srcRect b="0" l="0" r="0" t="0"/>
          <a:stretch/>
        </p:blipFill>
        <p:spPr>
          <a:xfrm>
            <a:off x="2197586" y="1312681"/>
            <a:ext cx="7796827" cy="3818854"/>
          </a:xfrm>
          <a:prstGeom prst="rect">
            <a:avLst/>
          </a:prstGeom>
          <a:noFill/>
          <a:ln>
            <a:noFill/>
          </a:ln>
        </p:spPr>
      </p:pic>
      <p:sp>
        <p:nvSpPr>
          <p:cNvPr id="108" name="Google Shape;108;p4"/>
          <p:cNvSpPr txBox="1"/>
          <p:nvPr/>
        </p:nvSpPr>
        <p:spPr>
          <a:xfrm>
            <a:off x="7620000" y="1709530"/>
            <a:ext cx="136768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quince      15</a:t>
            </a:r>
            <a:endParaRPr b="0" i="0" sz="1800" u="none" cap="none" strike="noStrike">
              <a:solidFill>
                <a:schemeClr val="dk1"/>
              </a:solidFill>
              <a:latin typeface="Calibri"/>
              <a:ea typeface="Calibri"/>
              <a:cs typeface="Calibri"/>
              <a:sym typeface="Calibri"/>
            </a:endParaRPr>
          </a:p>
        </p:txBody>
      </p:sp>
      <p:sp>
        <p:nvSpPr>
          <p:cNvPr id="109" name="Google Shape;109;p4"/>
          <p:cNvSpPr txBox="1"/>
          <p:nvPr/>
        </p:nvSpPr>
        <p:spPr>
          <a:xfrm>
            <a:off x="6755661" y="2407005"/>
            <a:ext cx="17286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el 11 de febrero </a:t>
            </a:r>
            <a:endParaRPr b="0" i="0" sz="1800" u="none" cap="none" strike="noStrike">
              <a:solidFill>
                <a:schemeClr val="dk1"/>
              </a:solidFill>
              <a:latin typeface="Calibri"/>
              <a:ea typeface="Calibri"/>
              <a:cs typeface="Calibri"/>
              <a:sym typeface="Calibri"/>
            </a:endParaRPr>
          </a:p>
        </p:txBody>
      </p:sp>
      <p:sp>
        <p:nvSpPr>
          <p:cNvPr id="110" name="Google Shape;110;p4"/>
          <p:cNvSpPr txBox="1"/>
          <p:nvPr/>
        </p:nvSpPr>
        <p:spPr>
          <a:xfrm>
            <a:off x="2623928" y="2749833"/>
            <a:ext cx="14491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el 4 de marzo</a:t>
            </a:r>
            <a:endParaRPr b="0" i="0" sz="1800" u="none" cap="none" strike="noStrike">
              <a:solidFill>
                <a:schemeClr val="dk1"/>
              </a:solidFill>
              <a:latin typeface="Calibri"/>
              <a:ea typeface="Calibri"/>
              <a:cs typeface="Calibri"/>
              <a:sym typeface="Calibri"/>
            </a:endParaRPr>
          </a:p>
        </p:txBody>
      </p:sp>
      <p:sp>
        <p:nvSpPr>
          <p:cNvPr id="111" name="Google Shape;111;p4"/>
          <p:cNvSpPr txBox="1"/>
          <p:nvPr/>
        </p:nvSpPr>
        <p:spPr>
          <a:xfrm>
            <a:off x="2623928" y="3571352"/>
            <a:ext cx="201606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Anexar firma digital</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5"/>
          <p:cNvPicPr preferRelativeResize="0"/>
          <p:nvPr/>
        </p:nvPicPr>
        <p:blipFill rotWithShape="1">
          <a:blip r:embed="rId3">
            <a:alphaModFix/>
          </a:blip>
          <a:srcRect b="0" l="0" r="0" t="0"/>
          <a:stretch/>
        </p:blipFill>
        <p:spPr>
          <a:xfrm>
            <a:off x="2692593" y="3723700"/>
            <a:ext cx="6562994" cy="2543021"/>
          </a:xfrm>
          <a:prstGeom prst="rect">
            <a:avLst/>
          </a:prstGeom>
          <a:noFill/>
          <a:ln>
            <a:noFill/>
          </a:ln>
        </p:spPr>
      </p:pic>
      <p:pic>
        <p:nvPicPr>
          <p:cNvPr id="117" name="Google Shape;117;p5"/>
          <p:cNvPicPr preferRelativeResize="0"/>
          <p:nvPr>
            <p:ph idx="1" type="body"/>
          </p:nvPr>
        </p:nvPicPr>
        <p:blipFill rotWithShape="1">
          <a:blip r:embed="rId4">
            <a:alphaModFix/>
          </a:blip>
          <a:srcRect b="0" l="0" r="0" t="0"/>
          <a:stretch/>
        </p:blipFill>
        <p:spPr>
          <a:xfrm>
            <a:off x="2692593" y="353213"/>
            <a:ext cx="6562994" cy="3370487"/>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e6ee62c91d_0_0"/>
          <p:cNvSpPr txBox="1"/>
          <p:nvPr>
            <p:ph type="title"/>
          </p:nvPr>
        </p:nvSpPr>
        <p:spPr>
          <a:xfrm>
            <a:off x="1729408" y="150300"/>
            <a:ext cx="96243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s-MX"/>
              <a:t>Acumulación de vacaciones</a:t>
            </a:r>
            <a:endParaRPr/>
          </a:p>
        </p:txBody>
      </p:sp>
      <p:sp>
        <p:nvSpPr>
          <p:cNvPr id="123" name="Google Shape;123;ge6ee62c91d_0_0"/>
          <p:cNvSpPr txBox="1"/>
          <p:nvPr>
            <p:ph idx="1" type="body"/>
          </p:nvPr>
        </p:nvSpPr>
        <p:spPr>
          <a:xfrm>
            <a:off x="1729400" y="1356351"/>
            <a:ext cx="9624300" cy="49233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1000"/>
              </a:spcBef>
              <a:spcAft>
                <a:spcPts val="0"/>
              </a:spcAft>
              <a:buSzPts val="1018"/>
              <a:buNone/>
            </a:pPr>
            <a:r>
              <a:rPr lang="es-MX" sz="2500">
                <a:solidFill>
                  <a:schemeClr val="lt1"/>
                </a:solidFill>
              </a:rPr>
              <a:t>1. El trabajador gozará anualmente por lo menos de seis (6) días hábiles continuos de vacaciones, </a:t>
            </a:r>
            <a:r>
              <a:rPr b="1" lang="es-MX" sz="2500">
                <a:solidFill>
                  <a:schemeClr val="lt1"/>
                </a:solidFill>
              </a:rPr>
              <a:t>los que no son acumulables.</a:t>
            </a:r>
            <a:endParaRPr b="1" sz="2500">
              <a:solidFill>
                <a:schemeClr val="lt1"/>
              </a:solidFill>
            </a:endParaRPr>
          </a:p>
          <a:p>
            <a:pPr indent="0" lvl="0" marL="0" rtl="0" algn="just">
              <a:lnSpc>
                <a:spcPct val="90000"/>
              </a:lnSpc>
              <a:spcBef>
                <a:spcPts val="1000"/>
              </a:spcBef>
              <a:spcAft>
                <a:spcPts val="0"/>
              </a:spcAft>
              <a:buSzPts val="1018"/>
              <a:buNone/>
            </a:pPr>
            <a:r>
              <a:rPr lang="es-MX" sz="2500">
                <a:solidFill>
                  <a:schemeClr val="lt1"/>
                </a:solidFill>
              </a:rPr>
              <a:t>2. Las partes pueden convenir en </a:t>
            </a:r>
            <a:r>
              <a:rPr b="1" lang="es-MX" sz="2500">
                <a:solidFill>
                  <a:schemeClr val="lt1"/>
                </a:solidFill>
              </a:rPr>
              <a:t>acumular los días restantes de vacaciones hasta por dos años.</a:t>
            </a:r>
            <a:endParaRPr b="1" sz="2500">
              <a:solidFill>
                <a:schemeClr val="lt1"/>
              </a:solidFill>
            </a:endParaRPr>
          </a:p>
          <a:p>
            <a:pPr indent="0" lvl="0" marL="0" rtl="0" algn="just">
              <a:lnSpc>
                <a:spcPct val="90000"/>
              </a:lnSpc>
              <a:spcBef>
                <a:spcPts val="1000"/>
              </a:spcBef>
              <a:spcAft>
                <a:spcPts val="0"/>
              </a:spcAft>
              <a:buSzPts val="1018"/>
              <a:buNone/>
            </a:pPr>
            <a:r>
              <a:rPr lang="es-MX" sz="2500">
                <a:solidFill>
                  <a:schemeClr val="lt1"/>
                </a:solidFill>
              </a:rPr>
              <a:t>3. La acumulación puede ser </a:t>
            </a:r>
            <a:r>
              <a:rPr b="1" lang="es-MX" sz="2500">
                <a:solidFill>
                  <a:schemeClr val="lt1"/>
                </a:solidFill>
              </a:rPr>
              <a:t>hasta por cuatro (4) años,</a:t>
            </a:r>
            <a:r>
              <a:rPr lang="es-MX" sz="2500">
                <a:solidFill>
                  <a:schemeClr val="lt1"/>
                </a:solidFill>
              </a:rPr>
              <a:t> cuando se trate de trabajadores técnicos, especializados, de confianza, de manejo o de extranjeros que presten sus servicios en lugares distintos a los de la residencia de sus familiares.</a:t>
            </a:r>
            <a:endParaRPr sz="2500">
              <a:solidFill>
                <a:schemeClr val="lt1"/>
              </a:solidFill>
            </a:endParaRPr>
          </a:p>
          <a:p>
            <a:pPr indent="0" lvl="0" marL="0" rtl="0" algn="just">
              <a:lnSpc>
                <a:spcPct val="90000"/>
              </a:lnSpc>
              <a:spcBef>
                <a:spcPts val="1000"/>
              </a:spcBef>
              <a:spcAft>
                <a:spcPts val="0"/>
              </a:spcAft>
              <a:buSzPts val="1018"/>
              <a:buNone/>
            </a:pPr>
            <a:r>
              <a:rPr lang="es-MX" sz="2500">
                <a:solidFill>
                  <a:schemeClr val="lt1"/>
                </a:solidFill>
              </a:rPr>
              <a:t>4. Si el trabajador goza únicamente de seis (6) días de vacaciones en un año, se presume que </a:t>
            </a:r>
            <a:r>
              <a:rPr b="1" lang="es-MX" sz="2500">
                <a:solidFill>
                  <a:schemeClr val="lt1"/>
                </a:solidFill>
              </a:rPr>
              <a:t>acumula los días restantes de vacaciones a las posteriores,</a:t>
            </a:r>
            <a:r>
              <a:rPr lang="es-MX" sz="2500">
                <a:solidFill>
                  <a:schemeClr val="lt1"/>
                </a:solidFill>
              </a:rPr>
              <a:t> en términos del presente artículo.</a:t>
            </a:r>
            <a:endParaRPr sz="2500">
              <a:solidFill>
                <a:schemeClr val="lt1"/>
              </a:solidFill>
            </a:endParaRPr>
          </a:p>
          <a:p>
            <a:pPr indent="0" lvl="0" marL="0" rtl="0" algn="ctr">
              <a:lnSpc>
                <a:spcPct val="70000"/>
              </a:lnSpc>
              <a:spcBef>
                <a:spcPts val="1000"/>
              </a:spcBef>
              <a:spcAft>
                <a:spcPts val="0"/>
              </a:spcAft>
              <a:buSzPts val="1018"/>
              <a:buNone/>
            </a:pPr>
            <a:r>
              <a:t/>
            </a:r>
            <a:endParaRPr sz="2500">
              <a:solidFill>
                <a:schemeClr val="lt1"/>
              </a:solidFill>
            </a:endParaRPr>
          </a:p>
          <a:p>
            <a:pPr indent="0" lvl="0" marL="0" rtl="0" algn="ctr">
              <a:lnSpc>
                <a:spcPct val="70000"/>
              </a:lnSpc>
              <a:spcBef>
                <a:spcPts val="1000"/>
              </a:spcBef>
              <a:spcAft>
                <a:spcPts val="0"/>
              </a:spcAft>
              <a:buSzPts val="1018"/>
              <a:buNone/>
            </a:pPr>
            <a:r>
              <a:rPr lang="es-MX" sz="2500">
                <a:solidFill>
                  <a:srgbClr val="5E96A6"/>
                </a:solidFill>
              </a:rPr>
              <a:t>Código Sustantivo del Trabajo, Artículo 190. </a:t>
            </a:r>
            <a:endParaRPr sz="2500">
              <a:solidFill>
                <a:srgbClr val="5E96A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ca4d5a6b60_1_0"/>
          <p:cNvSpPr txBox="1"/>
          <p:nvPr>
            <p:ph type="title"/>
          </p:nvPr>
        </p:nvSpPr>
        <p:spPr>
          <a:xfrm>
            <a:off x="837058" y="136525"/>
            <a:ext cx="96243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Corbel"/>
              <a:buNone/>
            </a:pPr>
            <a:r>
              <a:rPr lang="es-MX">
                <a:solidFill>
                  <a:srgbClr val="5BC0C8"/>
                </a:solidFill>
                <a:latin typeface="Corbel"/>
                <a:ea typeface="Corbel"/>
                <a:cs typeface="Corbel"/>
                <a:sym typeface="Corbel"/>
              </a:rPr>
              <a:t>Recuerda…</a:t>
            </a:r>
            <a:endParaRPr>
              <a:solidFill>
                <a:srgbClr val="5BC0C8"/>
              </a:solidFill>
            </a:endParaRPr>
          </a:p>
        </p:txBody>
      </p:sp>
      <p:sp>
        <p:nvSpPr>
          <p:cNvPr id="129" name="Google Shape;129;gca4d5a6b60_1_0"/>
          <p:cNvSpPr txBox="1"/>
          <p:nvPr>
            <p:ph idx="1" type="body"/>
          </p:nvPr>
        </p:nvSpPr>
        <p:spPr>
          <a:xfrm>
            <a:off x="894899" y="1590450"/>
            <a:ext cx="10402200" cy="4351200"/>
          </a:xfrm>
          <a:prstGeom prst="rect">
            <a:avLst/>
          </a:prstGeom>
          <a:noFill/>
          <a:ln>
            <a:noFill/>
          </a:ln>
        </p:spPr>
        <p:txBody>
          <a:bodyPr anchorCtr="0" anchor="t" bIns="45700" lIns="91425" spcFirstLastPara="1" rIns="91425" wrap="square" tIns="45700">
            <a:normAutofit/>
          </a:bodyPr>
          <a:lstStyle/>
          <a:p>
            <a:pPr indent="-387350" lvl="0" marL="457200" rtl="0" algn="l">
              <a:lnSpc>
                <a:spcPct val="90000"/>
              </a:lnSpc>
              <a:spcBef>
                <a:spcPts val="1000"/>
              </a:spcBef>
              <a:spcAft>
                <a:spcPts val="0"/>
              </a:spcAft>
              <a:buClr>
                <a:schemeClr val="lt1"/>
              </a:buClr>
              <a:buSzPts val="2500"/>
              <a:buChar char="•"/>
            </a:pPr>
            <a:r>
              <a:rPr lang="es-MX" sz="2500">
                <a:solidFill>
                  <a:schemeClr val="lt1"/>
                </a:solidFill>
              </a:rPr>
              <a:t>Las vacaciones deben ser tomadas preferiblemente en el mismo mes en que cumplimos un año laboral, de lo contrario, las recomendamos tomar antes de que se acumulen con un segundo periodo de descanso. </a:t>
            </a:r>
            <a:endParaRPr sz="2500">
              <a:solidFill>
                <a:schemeClr val="lt1"/>
              </a:solidFill>
            </a:endParaRPr>
          </a:p>
          <a:p>
            <a:pPr indent="-387350" lvl="0" marL="457200" rtl="0" algn="l">
              <a:lnSpc>
                <a:spcPct val="90000"/>
              </a:lnSpc>
              <a:spcBef>
                <a:spcPts val="0"/>
              </a:spcBef>
              <a:spcAft>
                <a:spcPts val="0"/>
              </a:spcAft>
              <a:buClr>
                <a:schemeClr val="lt1"/>
              </a:buClr>
              <a:buSzPts val="2500"/>
              <a:buChar char="•"/>
            </a:pPr>
            <a:r>
              <a:rPr lang="es-MX" sz="2500">
                <a:solidFill>
                  <a:schemeClr val="lt1"/>
                </a:solidFill>
              </a:rPr>
              <a:t>La fecha de receso se debe acordar con un mes de antelación (30 días) junto al líder encargado.</a:t>
            </a:r>
            <a:endParaRPr sz="2500">
              <a:solidFill>
                <a:schemeClr val="lt1"/>
              </a:solidFill>
            </a:endParaRPr>
          </a:p>
          <a:p>
            <a:pPr indent="-387350" lvl="0" marL="457200" rtl="0" algn="l">
              <a:lnSpc>
                <a:spcPct val="90000"/>
              </a:lnSpc>
              <a:spcBef>
                <a:spcPts val="0"/>
              </a:spcBef>
              <a:spcAft>
                <a:spcPts val="0"/>
              </a:spcAft>
              <a:buClr>
                <a:schemeClr val="lt1"/>
              </a:buClr>
              <a:buSzPts val="2500"/>
              <a:buChar char="•"/>
            </a:pPr>
            <a:r>
              <a:rPr lang="es-MX" sz="2500">
                <a:solidFill>
                  <a:schemeClr val="lt1"/>
                </a:solidFill>
              </a:rPr>
              <a:t>Posteriormente, se gestiona el formato de petición de vacaciones y se envía al líder de talento humano, quien evalúa los tiempos y autoriza por escrito en caso de ser aprobada la solicitud. </a:t>
            </a:r>
            <a:endParaRPr sz="2500">
              <a:solidFill>
                <a:schemeClr val="lt1"/>
              </a:solidFill>
            </a:endParaRPr>
          </a:p>
          <a:p>
            <a:pPr indent="-387350" lvl="0" marL="457200" rtl="0" algn="l">
              <a:lnSpc>
                <a:spcPct val="90000"/>
              </a:lnSpc>
              <a:spcBef>
                <a:spcPts val="0"/>
              </a:spcBef>
              <a:spcAft>
                <a:spcPts val="0"/>
              </a:spcAft>
              <a:buClr>
                <a:schemeClr val="lt1"/>
              </a:buClr>
              <a:buSzPts val="2500"/>
              <a:buChar char="•"/>
            </a:pPr>
            <a:r>
              <a:rPr lang="es-MX" sz="2500">
                <a:solidFill>
                  <a:schemeClr val="lt1"/>
                </a:solidFill>
              </a:rPr>
              <a:t>Este documento podrás descargarlo de esta plataforma, para que puedas hacer uso de este cuando lo necesites. </a:t>
            </a:r>
            <a:endParaRPr sz="2500">
              <a:solidFill>
                <a:schemeClr val="lt1"/>
              </a:solidFill>
            </a:endParaRPr>
          </a:p>
          <a:p>
            <a:pPr indent="-387350" lvl="0" marL="457200" rtl="0" algn="l">
              <a:lnSpc>
                <a:spcPct val="90000"/>
              </a:lnSpc>
              <a:spcBef>
                <a:spcPts val="0"/>
              </a:spcBef>
              <a:spcAft>
                <a:spcPts val="0"/>
              </a:spcAft>
              <a:buClr>
                <a:schemeClr val="lt1"/>
              </a:buClr>
              <a:buSzPts val="2500"/>
              <a:buChar char="•"/>
            </a:pPr>
            <a:r>
              <a:rPr lang="es-MX" sz="2500">
                <a:solidFill>
                  <a:schemeClr val="lt1"/>
                </a:solidFill>
              </a:rPr>
              <a:t>Puedes dividir los días de vacaciones en periodos diferentes, dependiendo de tus necesidades y la aprobación de los líderes.</a:t>
            </a:r>
            <a:endParaRPr sz="25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2021-03-11T15:45:49Z</dcterms:created>
  <dc:creator>Desarrollo Sentire</dc:creator>
</cp:coreProperties>
</file>