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19" r:id="rId3"/>
    <p:sldId id="338" r:id="rId4"/>
    <p:sldId id="321" r:id="rId5"/>
    <p:sldId id="337" r:id="rId6"/>
    <p:sldId id="322" r:id="rId7"/>
    <p:sldId id="323" r:id="rId8"/>
    <p:sldId id="324" r:id="rId9"/>
    <p:sldId id="325" r:id="rId10"/>
    <p:sldId id="326" r:id="rId11"/>
    <p:sldId id="32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1" autoAdjust="0"/>
    <p:restoredTop sz="80110" autoAdjust="0"/>
  </p:normalViewPr>
  <p:slideViewPr>
    <p:cSldViewPr snapToGrid="0">
      <p:cViewPr varScale="1">
        <p:scale>
          <a:sx n="58" d="100"/>
          <a:sy n="58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7F934F90-F362-42B9-B358-FEE497DC82F0}"/>
    <pc:docChg chg="undo custSel addSld delSld modSld sldOrd">
      <pc:chgData name="" userId="abde658860cd0cd8" providerId="LiveId" clId="{7F934F90-F362-42B9-B358-FEE497DC82F0}" dt="2021-06-09T13:11:35.570" v="317" actId="478"/>
      <pc:docMkLst>
        <pc:docMk/>
      </pc:docMkLst>
      <pc:sldChg chg="modSp">
        <pc:chgData name="" userId="abde658860cd0cd8" providerId="LiveId" clId="{7F934F90-F362-42B9-B358-FEE497DC82F0}" dt="2021-06-08T02:47:48.851" v="25" actId="20577"/>
        <pc:sldMkLst>
          <pc:docMk/>
          <pc:sldMk cId="1518972938" sldId="256"/>
        </pc:sldMkLst>
        <pc:spChg chg="mod">
          <ac:chgData name="" userId="abde658860cd0cd8" providerId="LiveId" clId="{7F934F90-F362-42B9-B358-FEE497DC82F0}" dt="2021-06-08T02:47:48.851" v="2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7F934F90-F362-42B9-B358-FEE497DC82F0}" dt="2021-06-09T13:02:33.232" v="253" actId="478"/>
        <pc:sldMkLst>
          <pc:docMk/>
          <pc:sldMk cId="3614391002" sldId="319"/>
        </pc:sldMkLst>
        <pc:spChg chg="mod">
          <ac:chgData name="" userId="abde658860cd0cd8" providerId="LiveId" clId="{7F934F90-F362-42B9-B358-FEE497DC82F0}" dt="2021-06-08T02:51:14.527" v="28" actId="27636"/>
          <ac:spMkLst>
            <pc:docMk/>
            <pc:sldMk cId="3614391002" sldId="319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2:33.232" v="253" actId="478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7F934F90-F362-42B9-B358-FEE497DC82F0}" dt="2021-06-08T02:54:23.981" v="66" actId="478"/>
          <ac:picMkLst>
            <pc:docMk/>
            <pc:sldMk cId="3614391002" sldId="319"/>
            <ac:picMk id="7" creationId="{587D06C7-723B-4ACC-9EDE-D4CB05C970F6}"/>
          </ac:picMkLst>
        </pc:picChg>
        <pc:picChg chg="add mod">
          <ac:chgData name="" userId="abde658860cd0cd8" providerId="LiveId" clId="{7F934F90-F362-42B9-B358-FEE497DC82F0}" dt="2021-06-08T02:54:26.968" v="68" actId="1076"/>
          <ac:picMkLst>
            <pc:docMk/>
            <pc:sldMk cId="3614391002" sldId="319"/>
            <ac:picMk id="8" creationId="{03C67AAE-894F-4608-885C-ACA7252CC1D5}"/>
          </ac:picMkLst>
        </pc:picChg>
      </pc:sldChg>
    </pc:docChg>
  </pc:docChgLst>
  <pc:docChgLst>
    <pc:chgData userId="abde658860cd0cd8" providerId="LiveId" clId="{6CD4892E-996B-4FD9-A9E3-38BC3897F3B9}"/>
    <pc:docChg chg="undo custSel addSld delSld modSld">
      <pc:chgData name="" userId="abde658860cd0cd8" providerId="LiveId" clId="{6CD4892E-996B-4FD9-A9E3-38BC3897F3B9}" dt="2021-06-08T01:39:09.500" v="365" actId="2696"/>
      <pc:docMkLst>
        <pc:docMk/>
      </pc:docMkLst>
      <pc:sldChg chg="modSp">
        <pc:chgData name="" userId="abde658860cd0cd8" providerId="LiveId" clId="{6CD4892E-996B-4FD9-A9E3-38BC3897F3B9}" dt="2021-06-08T00:30:21.695" v="14" actId="20577"/>
        <pc:sldMkLst>
          <pc:docMk/>
          <pc:sldMk cId="1518972938" sldId="256"/>
        </pc:sldMkLst>
        <pc:spChg chg="mod">
          <ac:chgData name="" userId="abde658860cd0cd8" providerId="LiveId" clId="{6CD4892E-996B-4FD9-A9E3-38BC3897F3B9}" dt="2021-06-08T00:30:21.695" v="14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modSp add">
        <pc:chgData name="" userId="abde658860cd0cd8" providerId="LiveId" clId="{6CD4892E-996B-4FD9-A9E3-38BC3897F3B9}" dt="2021-06-08T00:45:15.688" v="109" actId="1076"/>
        <pc:sldMkLst>
          <pc:docMk/>
          <pc:sldMk cId="3614391002" sldId="319"/>
        </pc:sldMkLst>
        <pc:picChg chg="add mod">
          <ac:chgData name="" userId="abde658860cd0cd8" providerId="LiveId" clId="{6CD4892E-996B-4FD9-A9E3-38BC3897F3B9}" dt="2021-06-08T00:45:15.688" v="109" actId="1076"/>
          <ac:picMkLst>
            <pc:docMk/>
            <pc:sldMk cId="3614391002" sldId="319"/>
            <ac:picMk id="5" creationId="{65C60972-AEB2-4027-80EE-4BA5E214FEAB}"/>
          </ac:picMkLst>
        </pc:picChg>
      </pc:sldChg>
    </pc:docChg>
  </pc:docChgLst>
  <pc:docChgLst>
    <pc:chgData userId="abde658860cd0cd8" providerId="LiveId" clId="{B4D8BC74-5D93-4212-98DE-77BBCF75582D}"/>
    <pc:docChg chg="undo custSel addSld delSld modSld">
      <pc:chgData name="" userId="abde658860cd0cd8" providerId="LiveId" clId="{B4D8BC74-5D93-4212-98DE-77BBCF75582D}" dt="2021-06-11T07:00:26.201" v="163" actId="2696"/>
      <pc:docMkLst>
        <pc:docMk/>
      </pc:docMkLst>
      <pc:sldChg chg="modSp">
        <pc:chgData name="" userId="abde658860cd0cd8" providerId="LiveId" clId="{B4D8BC74-5D93-4212-98DE-77BBCF75582D}" dt="2021-06-11T06:40:30.042" v="49" actId="20577"/>
        <pc:sldMkLst>
          <pc:docMk/>
          <pc:sldMk cId="1518972938" sldId="256"/>
        </pc:sldMkLst>
        <pc:spChg chg="mod">
          <ac:chgData name="" userId="abde658860cd0cd8" providerId="LiveId" clId="{B4D8BC74-5D93-4212-98DE-77BBCF75582D}" dt="2021-06-11T06:40:30.042" v="49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B4D8BC74-5D93-4212-98DE-77BBCF75582D}" dt="2021-06-11T06:40:24.896" v="43" actId="1076"/>
        <pc:sldMkLst>
          <pc:docMk/>
          <pc:sldMk cId="3614391002" sldId="319"/>
        </pc:sldMkLst>
        <pc:spChg chg="mod">
          <ac:chgData name="" userId="abde658860cd0cd8" providerId="LiveId" clId="{B4D8BC74-5D93-4212-98DE-77BBCF75582D}" dt="2021-06-11T06:39:25.403" v="21" actId="113"/>
          <ac:spMkLst>
            <pc:docMk/>
            <pc:sldMk cId="3614391002" sldId="319"/>
            <ac:spMk id="2" creationId="{EBF17380-984F-4745-9739-F3D1A15F6618}"/>
          </ac:spMkLst>
        </pc:spChg>
        <pc:spChg chg="add del">
          <ac:chgData name="" userId="abde658860cd0cd8" providerId="LiveId" clId="{B4D8BC74-5D93-4212-98DE-77BBCF75582D}" dt="2021-06-11T06:40:19.155" v="40"/>
          <ac:spMkLst>
            <pc:docMk/>
            <pc:sldMk cId="3614391002" sldId="319"/>
            <ac:spMk id="3" creationId="{18EA597B-8C59-41AA-937C-9BC14C32F4CD}"/>
          </ac:spMkLst>
        </pc:spChg>
        <pc:spChg chg="add del mod">
          <ac:chgData name="" userId="abde658860cd0cd8" providerId="LiveId" clId="{B4D8BC74-5D93-4212-98DE-77BBCF75582D}" dt="2021-06-11T06:40:19.104" v="39"/>
          <ac:spMkLst>
            <pc:docMk/>
            <pc:sldMk cId="3614391002" sldId="319"/>
            <ac:spMk id="5" creationId="{780E32C6-CFFF-4CC2-B299-8AA5D524D932}"/>
          </ac:spMkLst>
        </pc:spChg>
        <pc:picChg chg="del">
          <ac:chgData name="" userId="abde658860cd0cd8" providerId="LiveId" clId="{B4D8BC74-5D93-4212-98DE-77BBCF75582D}" dt="2021-06-11T06:39:18.270" v="18" actId="478"/>
          <ac:picMkLst>
            <pc:docMk/>
            <pc:sldMk cId="3614391002" sldId="319"/>
            <ac:picMk id="6" creationId="{0523B629-975D-4AC6-B5C0-1FBD4092ADF9}"/>
          </ac:picMkLst>
        </pc:picChg>
        <pc:picChg chg="add mod">
          <ac:chgData name="" userId="abde658860cd0cd8" providerId="LiveId" clId="{B4D8BC74-5D93-4212-98DE-77BBCF75582D}" dt="2021-06-11T06:40:24.896" v="43" actId="1076"/>
          <ac:picMkLst>
            <pc:docMk/>
            <pc:sldMk cId="3614391002" sldId="319"/>
            <ac:picMk id="6" creationId="{445F933D-5919-46A2-92B3-109F0DB4250A}"/>
          </ac:picMkLst>
        </pc:picChg>
      </pc:sldChg>
      <pc:sldChg chg="add del">
        <pc:chgData name="" userId="abde658860cd0cd8" providerId="LiveId" clId="{B4D8BC74-5D93-4212-98DE-77BBCF75582D}" dt="2021-06-11T07:00:26.201" v="163" actId="2696"/>
        <pc:sldMkLst>
          <pc:docMk/>
          <pc:sldMk cId="2516397366" sldId="320"/>
        </pc:sldMkLst>
      </pc:sldChg>
      <pc:sldChg chg="del">
        <pc:chgData name="" userId="abde658860cd0cd8" providerId="LiveId" clId="{B4D8BC74-5D93-4212-98DE-77BBCF75582D}" dt="2021-06-11T06:39:10.308" v="0" actId="2696"/>
        <pc:sldMkLst>
          <pc:docMk/>
          <pc:sldMk cId="3073279618" sldId="320"/>
        </pc:sldMkLst>
      </pc:sldChg>
      <pc:sldChg chg="addSp delSp modSp add">
        <pc:chgData name="" userId="abde658860cd0cd8" providerId="LiveId" clId="{B4D8BC74-5D93-4212-98DE-77BBCF75582D}" dt="2021-06-11T06:45:44.370" v="71" actId="1076"/>
        <pc:sldMkLst>
          <pc:docMk/>
          <pc:sldMk cId="1486790614" sldId="321"/>
        </pc:sldMkLst>
        <pc:picChg chg="add del mod">
          <ac:chgData name="" userId="abde658860cd0cd8" providerId="LiveId" clId="{B4D8BC74-5D93-4212-98DE-77BBCF75582D}" dt="2021-06-11T06:45:39.554" v="68"/>
          <ac:picMkLst>
            <pc:docMk/>
            <pc:sldMk cId="1486790614" sldId="321"/>
            <ac:picMk id="2050" creationId="{750ADEE7-3039-4D87-AAAC-CD2BCD6D6500}"/>
          </ac:picMkLst>
        </pc:picChg>
        <pc:picChg chg="add del mod">
          <ac:chgData name="" userId="abde658860cd0cd8" providerId="LiveId" clId="{B4D8BC74-5D93-4212-98DE-77BBCF75582D}" dt="2021-06-11T06:45:44.370" v="71" actId="1076"/>
          <ac:picMkLst>
            <pc:docMk/>
            <pc:sldMk cId="1486790614" sldId="321"/>
            <ac:picMk id="2052" creationId="{00720ED4-3980-42C5-8007-4F9CA365C588}"/>
          </ac:picMkLst>
        </pc:picChg>
        <pc:picChg chg="add del mod">
          <ac:chgData name="" userId="abde658860cd0cd8" providerId="LiveId" clId="{B4D8BC74-5D93-4212-98DE-77BBCF75582D}" dt="2021-06-11T06:45:35.991" v="66"/>
          <ac:picMkLst>
            <pc:docMk/>
            <pc:sldMk cId="1486790614" sldId="321"/>
            <ac:picMk id="2054" creationId="{3143CAEC-4D16-4642-A624-9D3CA0D6BA62}"/>
          </ac:picMkLst>
        </pc:picChg>
      </pc:sldChg>
      <pc:sldChg chg="del">
        <pc:chgData name="" userId="abde658860cd0cd8" providerId="LiveId" clId="{B4D8BC74-5D93-4212-98DE-77BBCF75582D}" dt="2021-06-11T06:39:10.353" v="1" actId="2696"/>
        <pc:sldMkLst>
          <pc:docMk/>
          <pc:sldMk cId="3584806548" sldId="321"/>
        </pc:sldMkLst>
      </pc:sldChg>
      <pc:sldChg chg="del">
        <pc:chgData name="" userId="abde658860cd0cd8" providerId="LiveId" clId="{B4D8BC74-5D93-4212-98DE-77BBCF75582D}" dt="2021-06-11T06:39:10.375" v="2" actId="2696"/>
        <pc:sldMkLst>
          <pc:docMk/>
          <pc:sldMk cId="396028875" sldId="322"/>
        </pc:sldMkLst>
      </pc:sldChg>
      <pc:sldChg chg="addSp modSp add">
        <pc:chgData name="" userId="abde658860cd0cd8" providerId="LiveId" clId="{B4D8BC74-5D93-4212-98DE-77BBCF75582D}" dt="2021-06-11T06:46:22.600" v="97" actId="313"/>
        <pc:sldMkLst>
          <pc:docMk/>
          <pc:sldMk cId="1421853128" sldId="322"/>
        </pc:sldMkLst>
        <pc:spChg chg="mod">
          <ac:chgData name="" userId="abde658860cd0cd8" providerId="LiveId" clId="{B4D8BC74-5D93-4212-98DE-77BBCF75582D}" dt="2021-06-11T06:46:22.600" v="97" actId="313"/>
          <ac:spMkLst>
            <pc:docMk/>
            <pc:sldMk cId="1421853128" sldId="322"/>
            <ac:spMk id="2" creationId="{EBF17380-984F-4745-9739-F3D1A15F6618}"/>
          </ac:spMkLst>
        </pc:spChg>
        <pc:picChg chg="add mod">
          <ac:chgData name="" userId="abde658860cd0cd8" providerId="LiveId" clId="{B4D8BC74-5D93-4212-98DE-77BBCF75582D}" dt="2021-06-11T06:43:20.569" v="54" actId="1076"/>
          <ac:picMkLst>
            <pc:docMk/>
            <pc:sldMk cId="1421853128" sldId="322"/>
            <ac:picMk id="3074" creationId="{C4E52CDF-5620-4993-859B-3F86D140CCA2}"/>
          </ac:picMkLst>
        </pc:picChg>
      </pc:sldChg>
      <pc:sldChg chg="addSp delSp modSp add modAnim">
        <pc:chgData name="" userId="abde658860cd0cd8" providerId="LiveId" clId="{B4D8BC74-5D93-4212-98DE-77BBCF75582D}" dt="2021-06-11T06:48:42.575" v="109"/>
        <pc:sldMkLst>
          <pc:docMk/>
          <pc:sldMk cId="2902520660" sldId="323"/>
        </pc:sldMkLst>
        <pc:picChg chg="add del">
          <ac:chgData name="" userId="abde658860cd0cd8" providerId="LiveId" clId="{B4D8BC74-5D93-4212-98DE-77BBCF75582D}" dt="2021-06-11T06:48:18.208" v="99" actId="478"/>
          <ac:picMkLst>
            <pc:docMk/>
            <pc:sldMk cId="2902520660" sldId="323"/>
            <ac:picMk id="6" creationId="{55994AEA-775D-4BF7-8B30-3108956577D8}"/>
          </ac:picMkLst>
        </pc:picChg>
        <pc:picChg chg="add del">
          <ac:chgData name="" userId="abde658860cd0cd8" providerId="LiveId" clId="{B4D8BC74-5D93-4212-98DE-77BBCF75582D}" dt="2021-06-11T06:48:25.918" v="102" actId="478"/>
          <ac:picMkLst>
            <pc:docMk/>
            <pc:sldMk cId="2902520660" sldId="323"/>
            <ac:picMk id="7" creationId="{D8CE72C4-80B5-49FA-8F57-7F7A6E16561A}"/>
          </ac:picMkLst>
        </pc:picChg>
        <pc:picChg chg="add mod">
          <ac:chgData name="" userId="abde658860cd0cd8" providerId="LiveId" clId="{B4D8BC74-5D93-4212-98DE-77BBCF75582D}" dt="2021-06-11T06:43:37.101" v="60" actId="1076"/>
          <ac:picMkLst>
            <pc:docMk/>
            <pc:sldMk cId="2902520660" sldId="323"/>
            <ac:picMk id="4098" creationId="{92902515-402F-4C0C-9728-76252F7534F7}"/>
          </ac:picMkLst>
        </pc:picChg>
        <pc:picChg chg="add del">
          <ac:chgData name="" userId="abde658860cd0cd8" providerId="LiveId" clId="{B4D8BC74-5D93-4212-98DE-77BBCF75582D}" dt="2021-06-11T06:48:25.918" v="102" actId="478"/>
          <ac:picMkLst>
            <pc:docMk/>
            <pc:sldMk cId="2902520660" sldId="323"/>
            <ac:picMk id="4100" creationId="{C2C9F7D0-F577-497B-A24A-3F52381AD92A}"/>
          </ac:picMkLst>
        </pc:picChg>
        <pc:picChg chg="add mod">
          <ac:chgData name="" userId="abde658860cd0cd8" providerId="LiveId" clId="{B4D8BC74-5D93-4212-98DE-77BBCF75582D}" dt="2021-06-11T06:48:38.809" v="108" actId="1076"/>
          <ac:picMkLst>
            <pc:docMk/>
            <pc:sldMk cId="2902520660" sldId="323"/>
            <ac:picMk id="4102" creationId="{61A6AA62-981D-4619-B8C9-1A1CA3CC6E43}"/>
          </ac:picMkLst>
        </pc:picChg>
      </pc:sldChg>
      <pc:sldChg chg="del">
        <pc:chgData name="" userId="abde658860cd0cd8" providerId="LiveId" clId="{B4D8BC74-5D93-4212-98DE-77BBCF75582D}" dt="2021-06-11T06:39:10.387" v="3" actId="2696"/>
        <pc:sldMkLst>
          <pc:docMk/>
          <pc:sldMk cId="2982520391" sldId="323"/>
        </pc:sldMkLst>
      </pc:sldChg>
      <pc:sldChg chg="del">
        <pc:chgData name="" userId="abde658860cd0cd8" providerId="LiveId" clId="{B4D8BC74-5D93-4212-98DE-77BBCF75582D}" dt="2021-06-11T06:39:10.387" v="4" actId="2696"/>
        <pc:sldMkLst>
          <pc:docMk/>
          <pc:sldMk cId="1406176210" sldId="324"/>
        </pc:sldMkLst>
      </pc:sldChg>
      <pc:sldChg chg="addSp modSp add">
        <pc:chgData name="" userId="abde658860cd0cd8" providerId="LiveId" clId="{B4D8BC74-5D93-4212-98DE-77BBCF75582D}" dt="2021-06-11T06:50:31.635" v="112" actId="1076"/>
        <pc:sldMkLst>
          <pc:docMk/>
          <pc:sldMk cId="2741532939" sldId="324"/>
        </pc:sldMkLst>
        <pc:picChg chg="add mod">
          <ac:chgData name="" userId="abde658860cd0cd8" providerId="LiveId" clId="{B4D8BC74-5D93-4212-98DE-77BBCF75582D}" dt="2021-06-11T06:50:31.635" v="112" actId="1076"/>
          <ac:picMkLst>
            <pc:docMk/>
            <pc:sldMk cId="2741532939" sldId="324"/>
            <ac:picMk id="6146" creationId="{6CBB984A-1F6A-45BC-8B74-C2B70D9B9720}"/>
          </ac:picMkLst>
        </pc:picChg>
      </pc:sldChg>
      <pc:sldChg chg="del">
        <pc:chgData name="" userId="abde658860cd0cd8" providerId="LiveId" clId="{B4D8BC74-5D93-4212-98DE-77BBCF75582D}" dt="2021-06-11T06:39:10.404" v="5" actId="2696"/>
        <pc:sldMkLst>
          <pc:docMk/>
          <pc:sldMk cId="3969673114" sldId="325"/>
        </pc:sldMkLst>
      </pc:sldChg>
      <pc:sldChg chg="addSp delSp modSp add">
        <pc:chgData name="" userId="abde658860cd0cd8" providerId="LiveId" clId="{B4D8BC74-5D93-4212-98DE-77BBCF75582D}" dt="2021-06-11T06:58:27.580" v="153" actId="14100"/>
        <pc:sldMkLst>
          <pc:docMk/>
          <pc:sldMk cId="4236861280" sldId="325"/>
        </pc:sldMkLst>
        <pc:spChg chg="del">
          <ac:chgData name="" userId="abde658860cd0cd8" providerId="LiveId" clId="{B4D8BC74-5D93-4212-98DE-77BBCF75582D}" dt="2021-06-11T06:50:55.121" v="115"/>
          <ac:spMkLst>
            <pc:docMk/>
            <pc:sldMk cId="4236861280" sldId="325"/>
            <ac:spMk id="3" creationId="{18EA597B-8C59-41AA-937C-9BC14C32F4CD}"/>
          </ac:spMkLst>
        </pc:spChg>
        <pc:spChg chg="add mod">
          <ac:chgData name="" userId="abde658860cd0cd8" providerId="LiveId" clId="{B4D8BC74-5D93-4212-98DE-77BBCF75582D}" dt="2021-06-11T06:50:53.417" v="114" actId="571"/>
          <ac:spMkLst>
            <pc:docMk/>
            <pc:sldMk cId="4236861280" sldId="325"/>
            <ac:spMk id="6" creationId="{9C95B172-8D9D-4298-9ABA-C9BA0C2C8B58}"/>
          </ac:spMkLst>
        </pc:spChg>
        <pc:picChg chg="add del">
          <ac:chgData name="" userId="abde658860cd0cd8" providerId="LiveId" clId="{B4D8BC74-5D93-4212-98DE-77BBCF75582D}" dt="2021-06-11T06:50:34.663" v="113" actId="478"/>
          <ac:picMkLst>
            <pc:docMk/>
            <pc:sldMk cId="4236861280" sldId="325"/>
            <ac:picMk id="5" creationId="{B07A38CC-B7E7-4F1D-BD5A-2F3A96070E59}"/>
          </ac:picMkLst>
        </pc:picChg>
        <pc:picChg chg="add mod">
          <ac:chgData name="" userId="abde658860cd0cd8" providerId="LiveId" clId="{B4D8BC74-5D93-4212-98DE-77BBCF75582D}" dt="2021-06-11T06:58:07.803" v="149" actId="1076"/>
          <ac:picMkLst>
            <pc:docMk/>
            <pc:sldMk cId="4236861280" sldId="325"/>
            <ac:picMk id="7" creationId="{A1594F43-DD6D-4720-80A5-EB81CF447EBF}"/>
          </ac:picMkLst>
        </pc:picChg>
        <pc:picChg chg="add mod modCrop">
          <ac:chgData name="" userId="abde658860cd0cd8" providerId="LiveId" clId="{B4D8BC74-5D93-4212-98DE-77BBCF75582D}" dt="2021-06-11T06:58:27.580" v="153" actId="14100"/>
          <ac:picMkLst>
            <pc:docMk/>
            <pc:sldMk cId="4236861280" sldId="325"/>
            <ac:picMk id="9218" creationId="{BE103C4B-6D8D-478F-9D48-583E8ACB5A4F}"/>
          </ac:picMkLst>
        </pc:picChg>
      </pc:sldChg>
      <pc:sldChg chg="addSp delSp modSp add">
        <pc:chgData name="" userId="abde658860cd0cd8" providerId="LiveId" clId="{B4D8BC74-5D93-4212-98DE-77BBCF75582D}" dt="2021-06-11T06:57:20.783" v="145" actId="1076"/>
        <pc:sldMkLst>
          <pc:docMk/>
          <pc:sldMk cId="1533903525" sldId="326"/>
        </pc:sldMkLst>
        <pc:spChg chg="add del">
          <ac:chgData name="" userId="abde658860cd0cd8" providerId="LiveId" clId="{B4D8BC74-5D93-4212-98DE-77BBCF75582D}" dt="2021-06-11T06:57:09.061" v="138"/>
          <ac:spMkLst>
            <pc:docMk/>
            <pc:sldMk cId="1533903525" sldId="326"/>
            <ac:spMk id="6" creationId="{039CB587-7552-4841-A41F-FDAFF6DCB9E7}"/>
          </ac:spMkLst>
        </pc:spChg>
        <pc:picChg chg="add mod">
          <ac:chgData name="" userId="abde658860cd0cd8" providerId="LiveId" clId="{B4D8BC74-5D93-4212-98DE-77BBCF75582D}" dt="2021-06-11T06:57:16.067" v="142" actId="1076"/>
          <ac:picMkLst>
            <pc:docMk/>
            <pc:sldMk cId="1533903525" sldId="326"/>
            <ac:picMk id="5" creationId="{03166C83-EF69-46E6-ACAE-5C61C7EB1671}"/>
          </ac:picMkLst>
        </pc:picChg>
        <pc:picChg chg="add mod">
          <ac:chgData name="" userId="abde658860cd0cd8" providerId="LiveId" clId="{B4D8BC74-5D93-4212-98DE-77BBCF75582D}" dt="2021-06-11T06:57:20.783" v="145" actId="1076"/>
          <ac:picMkLst>
            <pc:docMk/>
            <pc:sldMk cId="1533903525" sldId="326"/>
            <ac:picMk id="7" creationId="{2BEBFC03-F51F-4D57-BDBF-554CB12756FE}"/>
          </ac:picMkLst>
        </pc:picChg>
      </pc:sldChg>
      <pc:sldChg chg="del">
        <pc:chgData name="" userId="abde658860cd0cd8" providerId="LiveId" clId="{B4D8BC74-5D93-4212-98DE-77BBCF75582D}" dt="2021-06-11T06:39:10.404" v="6" actId="2696"/>
        <pc:sldMkLst>
          <pc:docMk/>
          <pc:sldMk cId="2436531727" sldId="326"/>
        </pc:sldMkLst>
      </pc:sldChg>
      <pc:sldChg chg="del">
        <pc:chgData name="" userId="abde658860cd0cd8" providerId="LiveId" clId="{B4D8BC74-5D93-4212-98DE-77BBCF75582D}" dt="2021-06-11T06:39:10.431" v="7" actId="2696"/>
        <pc:sldMkLst>
          <pc:docMk/>
          <pc:sldMk cId="1623602542" sldId="327"/>
        </pc:sldMkLst>
      </pc:sldChg>
      <pc:sldChg chg="addSp modSp add">
        <pc:chgData name="" userId="abde658860cd0cd8" providerId="LiveId" clId="{B4D8BC74-5D93-4212-98DE-77BBCF75582D}" dt="2021-06-11T06:52:20.959" v="129" actId="1076"/>
        <pc:sldMkLst>
          <pc:docMk/>
          <pc:sldMk cId="4200548790" sldId="327"/>
        </pc:sldMkLst>
        <pc:picChg chg="add mod">
          <ac:chgData name="" userId="abde658860cd0cd8" providerId="LiveId" clId="{B4D8BC74-5D93-4212-98DE-77BBCF75582D}" dt="2021-06-11T06:52:20.959" v="129" actId="1076"/>
          <ac:picMkLst>
            <pc:docMk/>
            <pc:sldMk cId="4200548790" sldId="327"/>
            <ac:picMk id="5" creationId="{DF5D1A68-D2D6-457E-A1AE-DDE6D14251C3}"/>
          </ac:picMkLst>
        </pc:picChg>
      </pc:sldChg>
      <pc:sldChg chg="del">
        <pc:chgData name="" userId="abde658860cd0cd8" providerId="LiveId" clId="{B4D8BC74-5D93-4212-98DE-77BBCF75582D}" dt="2021-06-11T06:39:10.431" v="8" actId="2696"/>
        <pc:sldMkLst>
          <pc:docMk/>
          <pc:sldMk cId="2786313289" sldId="328"/>
        </pc:sldMkLst>
      </pc:sldChg>
      <pc:sldChg chg="add del">
        <pc:chgData name="" userId="abde658860cd0cd8" providerId="LiveId" clId="{B4D8BC74-5D93-4212-98DE-77BBCF75582D}" dt="2021-06-11T07:00:22.136" v="154" actId="2696"/>
        <pc:sldMkLst>
          <pc:docMk/>
          <pc:sldMk cId="3771202550" sldId="328"/>
        </pc:sldMkLst>
      </pc:sldChg>
      <pc:sldChg chg="del">
        <pc:chgData name="" userId="abde658860cd0cd8" providerId="LiveId" clId="{B4D8BC74-5D93-4212-98DE-77BBCF75582D}" dt="2021-06-11T06:39:10.468" v="9" actId="2696"/>
        <pc:sldMkLst>
          <pc:docMk/>
          <pc:sldMk cId="385178405" sldId="329"/>
        </pc:sldMkLst>
      </pc:sldChg>
      <pc:sldChg chg="add del">
        <pc:chgData name="" userId="abde658860cd0cd8" providerId="LiveId" clId="{B4D8BC74-5D93-4212-98DE-77BBCF75582D}" dt="2021-06-11T07:00:22.820" v="155" actId="2696"/>
        <pc:sldMkLst>
          <pc:docMk/>
          <pc:sldMk cId="3782729430" sldId="329"/>
        </pc:sldMkLst>
      </pc:sldChg>
      <pc:sldChg chg="del">
        <pc:chgData name="" userId="abde658860cd0cd8" providerId="LiveId" clId="{B4D8BC74-5D93-4212-98DE-77BBCF75582D}" dt="2021-06-11T06:39:10.468" v="10" actId="2696"/>
        <pc:sldMkLst>
          <pc:docMk/>
          <pc:sldMk cId="115345973" sldId="330"/>
        </pc:sldMkLst>
      </pc:sldChg>
      <pc:sldChg chg="add del">
        <pc:chgData name="" userId="abde658860cd0cd8" providerId="LiveId" clId="{B4D8BC74-5D93-4212-98DE-77BBCF75582D}" dt="2021-06-11T07:00:23.058" v="156" actId="2696"/>
        <pc:sldMkLst>
          <pc:docMk/>
          <pc:sldMk cId="1125722241" sldId="330"/>
        </pc:sldMkLst>
      </pc:sldChg>
      <pc:sldChg chg="add del">
        <pc:chgData name="" userId="abde658860cd0cd8" providerId="LiveId" clId="{B4D8BC74-5D93-4212-98DE-77BBCF75582D}" dt="2021-06-11T07:00:23.487" v="157" actId="2696"/>
        <pc:sldMkLst>
          <pc:docMk/>
          <pc:sldMk cId="1276566624" sldId="331"/>
        </pc:sldMkLst>
      </pc:sldChg>
      <pc:sldChg chg="del">
        <pc:chgData name="" userId="abde658860cd0cd8" providerId="LiveId" clId="{B4D8BC74-5D93-4212-98DE-77BBCF75582D}" dt="2021-06-11T06:39:10.487" v="12" actId="2696"/>
        <pc:sldMkLst>
          <pc:docMk/>
          <pc:sldMk cId="2784542986" sldId="331"/>
        </pc:sldMkLst>
      </pc:sldChg>
      <pc:sldChg chg="add del">
        <pc:chgData name="" userId="abde658860cd0cd8" providerId="LiveId" clId="{B4D8BC74-5D93-4212-98DE-77BBCF75582D}" dt="2021-06-11T07:00:23.880" v="158" actId="2696"/>
        <pc:sldMkLst>
          <pc:docMk/>
          <pc:sldMk cId="3097964348" sldId="332"/>
        </pc:sldMkLst>
      </pc:sldChg>
      <pc:sldChg chg="del">
        <pc:chgData name="" userId="abde658860cd0cd8" providerId="LiveId" clId="{B4D8BC74-5D93-4212-98DE-77BBCF75582D}" dt="2021-06-11T06:39:10.503" v="13" actId="2696"/>
        <pc:sldMkLst>
          <pc:docMk/>
          <pc:sldMk cId="4233851036" sldId="332"/>
        </pc:sldMkLst>
      </pc:sldChg>
      <pc:sldChg chg="del">
        <pc:chgData name="" userId="abde658860cd0cd8" providerId="LiveId" clId="{B4D8BC74-5D93-4212-98DE-77BBCF75582D}" dt="2021-06-11T06:39:10.503" v="14" actId="2696"/>
        <pc:sldMkLst>
          <pc:docMk/>
          <pc:sldMk cId="2944684247" sldId="333"/>
        </pc:sldMkLst>
      </pc:sldChg>
      <pc:sldChg chg="add del">
        <pc:chgData name="" userId="abde658860cd0cd8" providerId="LiveId" clId="{B4D8BC74-5D93-4212-98DE-77BBCF75582D}" dt="2021-06-11T07:00:24.202" v="159" actId="2696"/>
        <pc:sldMkLst>
          <pc:docMk/>
          <pc:sldMk cId="3325281365" sldId="333"/>
        </pc:sldMkLst>
      </pc:sldChg>
      <pc:sldChg chg="del">
        <pc:chgData name="" userId="abde658860cd0cd8" providerId="LiveId" clId="{B4D8BC74-5D93-4212-98DE-77BBCF75582D}" dt="2021-06-11T06:39:10.518" v="15" actId="2696"/>
        <pc:sldMkLst>
          <pc:docMk/>
          <pc:sldMk cId="864961667" sldId="334"/>
        </pc:sldMkLst>
      </pc:sldChg>
      <pc:sldChg chg="add del">
        <pc:chgData name="" userId="abde658860cd0cd8" providerId="LiveId" clId="{B4D8BC74-5D93-4212-98DE-77BBCF75582D}" dt="2021-06-11T07:00:24.773" v="160" actId="2696"/>
        <pc:sldMkLst>
          <pc:docMk/>
          <pc:sldMk cId="3976340536" sldId="334"/>
        </pc:sldMkLst>
      </pc:sldChg>
      <pc:sldChg chg="add del">
        <pc:chgData name="" userId="abde658860cd0cd8" providerId="LiveId" clId="{B4D8BC74-5D93-4212-98DE-77BBCF75582D}" dt="2021-06-11T07:00:25.050" v="161" actId="2696"/>
        <pc:sldMkLst>
          <pc:docMk/>
          <pc:sldMk cId="4204444753" sldId="335"/>
        </pc:sldMkLst>
      </pc:sldChg>
      <pc:sldChg chg="add del">
        <pc:chgData name="" userId="abde658860cd0cd8" providerId="LiveId" clId="{B4D8BC74-5D93-4212-98DE-77BBCF75582D}" dt="2021-06-11T07:00:25.782" v="162" actId="2696"/>
        <pc:sldMkLst>
          <pc:docMk/>
          <pc:sldMk cId="1272997894" sldId="336"/>
        </pc:sldMkLst>
      </pc:sldChg>
      <pc:sldChg chg="addSp modSp add">
        <pc:chgData name="" userId="abde658860cd0cd8" providerId="LiveId" clId="{B4D8BC74-5D93-4212-98DE-77BBCF75582D}" dt="2021-06-11T06:46:04.973" v="79" actId="1076"/>
        <pc:sldMkLst>
          <pc:docMk/>
          <pc:sldMk cId="3390556571" sldId="337"/>
        </pc:sldMkLst>
        <pc:picChg chg="add mod modCrop">
          <ac:chgData name="" userId="abde658860cd0cd8" providerId="LiveId" clId="{B4D8BC74-5D93-4212-98DE-77BBCF75582D}" dt="2021-06-11T06:46:04.973" v="79" actId="1076"/>
          <ac:picMkLst>
            <pc:docMk/>
            <pc:sldMk cId="3390556571" sldId="337"/>
            <ac:picMk id="5" creationId="{B901D5BA-4536-40C4-82FA-2B35BE0BC403}"/>
          </ac:picMkLst>
        </pc:picChg>
      </pc:sldChg>
      <pc:sldChg chg="addSp delSp modSp add">
        <pc:chgData name="" userId="abde658860cd0cd8" providerId="LiveId" clId="{B4D8BC74-5D93-4212-98DE-77BBCF75582D}" dt="2021-06-11T06:56:18.314" v="136" actId="1076"/>
        <pc:sldMkLst>
          <pc:docMk/>
          <pc:sldMk cId="2117465695" sldId="338"/>
        </pc:sldMkLst>
        <pc:spChg chg="add del">
          <ac:chgData name="" userId="abde658860cd0cd8" providerId="LiveId" clId="{B4D8BC74-5D93-4212-98DE-77BBCF75582D}" dt="2021-06-11T06:56:14.185" v="132"/>
          <ac:spMkLst>
            <pc:docMk/>
            <pc:sldMk cId="2117465695" sldId="338"/>
            <ac:spMk id="5" creationId="{EB319AF7-89C7-497D-899C-30B39A82606B}"/>
          </ac:spMkLst>
        </pc:spChg>
        <pc:picChg chg="add mod">
          <ac:chgData name="" userId="abde658860cd0cd8" providerId="LiveId" clId="{B4D8BC74-5D93-4212-98DE-77BBCF75582D}" dt="2021-06-11T06:56:18.314" v="136" actId="1076"/>
          <ac:picMkLst>
            <pc:docMk/>
            <pc:sldMk cId="2117465695" sldId="338"/>
            <ac:picMk id="6" creationId="{7FF6B37C-1C49-44AE-B8C9-95F4C316271E}"/>
          </ac:picMkLst>
        </pc:picChg>
      </pc:sldChg>
      <pc:sldChg chg="del">
        <pc:chgData name="" userId="abde658860cd0cd8" providerId="LiveId" clId="{B4D8BC74-5D93-4212-98DE-77BBCF75582D}" dt="2021-06-11T06:39:10.487" v="11" actId="2696"/>
        <pc:sldMkLst>
          <pc:docMk/>
          <pc:sldMk cId="68587738" sldId="340"/>
        </pc:sldMkLst>
      </pc:sldChg>
    </pc:docChg>
  </pc:docChgLst>
  <pc:docChgLst>
    <pc:chgData userId="abde658860cd0cd8" providerId="LiveId" clId="{E0A201D7-AEDD-476D-96BE-1AE286CE88C4}"/>
    <pc:docChg chg="undo custSel addSld delSld modSld">
      <pc:chgData name="" userId="abde658860cd0cd8" providerId="LiveId" clId="{E0A201D7-AEDD-476D-96BE-1AE286CE88C4}" dt="2021-06-08T02:03:50.792" v="241" actId="2696"/>
      <pc:docMkLst>
        <pc:docMk/>
      </pc:docMkLst>
      <pc:sldChg chg="modSp">
        <pc:chgData name="" userId="abde658860cd0cd8" providerId="LiveId" clId="{E0A201D7-AEDD-476D-96BE-1AE286CE88C4}" dt="2021-06-08T01:44:17.958" v="65" actId="20577"/>
        <pc:sldMkLst>
          <pc:docMk/>
          <pc:sldMk cId="1518972938" sldId="256"/>
        </pc:sldMkLst>
        <pc:spChg chg="mod">
          <ac:chgData name="" userId="abde658860cd0cd8" providerId="LiveId" clId="{E0A201D7-AEDD-476D-96BE-1AE286CE88C4}" dt="2021-06-08T01:44:17.958" v="6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E0A201D7-AEDD-476D-96BE-1AE286CE88C4}" dt="2021-06-08T01:52:55.003" v="70" actId="1076"/>
        <pc:sldMkLst>
          <pc:docMk/>
          <pc:sldMk cId="3614391002" sldId="319"/>
        </pc:sldMkLst>
        <pc:spChg chg="mod">
          <ac:chgData name="" userId="abde658860cd0cd8" providerId="LiveId" clId="{E0A201D7-AEDD-476D-96BE-1AE286CE88C4}" dt="2021-06-08T01:52:48.574" v="67"/>
          <ac:spMkLst>
            <pc:docMk/>
            <pc:sldMk cId="3614391002" sldId="319"/>
            <ac:spMk id="2" creationId="{EBF17380-984F-4745-9739-F3D1A15F6618}"/>
          </ac:spMkLst>
        </pc:spChg>
        <pc:spChg chg="add">
          <ac:chgData name="" userId="abde658860cd0cd8" providerId="LiveId" clId="{E0A201D7-AEDD-476D-96BE-1AE286CE88C4}" dt="2021-06-08T01:43:48.306" v="0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E0A201D7-AEDD-476D-96BE-1AE286CE88C4}" dt="2021-06-08T01:52:49.908" v="68" actId="478"/>
          <ac:picMkLst>
            <pc:docMk/>
            <pc:sldMk cId="3614391002" sldId="319"/>
            <ac:picMk id="5" creationId="{65C60972-AEB2-4027-80EE-4BA5E214FEAB}"/>
          </ac:picMkLst>
        </pc:picChg>
        <pc:picChg chg="add mod">
          <ac:chgData name="" userId="abde658860cd0cd8" providerId="LiveId" clId="{E0A201D7-AEDD-476D-96BE-1AE286CE88C4}" dt="2021-06-08T01:52:55.003" v="70" actId="1076"/>
          <ac:picMkLst>
            <pc:docMk/>
            <pc:sldMk cId="3614391002" sldId="319"/>
            <ac:picMk id="7" creationId="{587D06C7-723B-4ACC-9EDE-D4CB05C970F6}"/>
          </ac:picMkLst>
        </pc:picChg>
      </pc:sldChg>
    </pc:docChg>
  </pc:docChgLst>
  <pc:docChgLst>
    <pc:chgData userId="abde658860cd0cd8" providerId="LiveId" clId="{97BBA206-385A-4FF7-AB18-4B4CA4898F19}"/>
    <pc:docChg chg="undo custSel addSld delSld modSld">
      <pc:chgData name="" userId="abde658860cd0cd8" providerId="LiveId" clId="{97BBA206-385A-4FF7-AB18-4B4CA4898F19}" dt="2021-06-09T13:30:16.529" v="170" actId="1076"/>
      <pc:docMkLst>
        <pc:docMk/>
      </pc:docMkLst>
      <pc:sldChg chg="modSp">
        <pc:chgData name="" userId="abde658860cd0cd8" providerId="LiveId" clId="{97BBA206-385A-4FF7-AB18-4B4CA4898F19}" dt="2021-06-09T13:15:18.586" v="3" actId="403"/>
        <pc:sldMkLst>
          <pc:docMk/>
          <pc:sldMk cId="1518972938" sldId="256"/>
        </pc:sldMkLst>
        <pc:spChg chg="mod">
          <ac:chgData name="" userId="abde658860cd0cd8" providerId="LiveId" clId="{97BBA206-385A-4FF7-AB18-4B4CA4898F19}" dt="2021-06-09T13:15:15.151" v="1"/>
          <ac:spMkLst>
            <pc:docMk/>
            <pc:sldMk cId="1518972938" sldId="256"/>
            <ac:spMk id="2" creationId="{FBFEE773-594D-4F47-A524-83793F45C881}"/>
          </ac:spMkLst>
        </pc:spChg>
        <pc:spChg chg="mod">
          <ac:chgData name="" userId="abde658860cd0cd8" providerId="LiveId" clId="{97BBA206-385A-4FF7-AB18-4B4CA4898F19}" dt="2021-06-09T13:15:18.586" v="3" actId="403"/>
          <ac:spMkLst>
            <pc:docMk/>
            <pc:sldMk cId="1518972938" sldId="256"/>
            <ac:spMk id="3" creationId="{DEDF0767-C144-45C9-9EB5-31F14A8B582E}"/>
          </ac:spMkLst>
        </pc:spChg>
      </pc:sldChg>
      <pc:sldChg chg="addSp delSp modSp">
        <pc:chgData name="" userId="abde658860cd0cd8" providerId="LiveId" clId="{97BBA206-385A-4FF7-AB18-4B4CA4898F19}" dt="2021-06-09T13:15:47.161" v="37" actId="1076"/>
        <pc:sldMkLst>
          <pc:docMk/>
          <pc:sldMk cId="3614391002" sldId="319"/>
        </pc:sldMkLst>
        <pc:spChg chg="mod">
          <ac:chgData name="" userId="abde658860cd0cd8" providerId="LiveId" clId="{97BBA206-385A-4FF7-AB18-4B4CA4898F19}" dt="2021-06-09T13:15:38.800" v="33" actId="27636"/>
          <ac:spMkLst>
            <pc:docMk/>
            <pc:sldMk cId="3614391002" sldId="319"/>
            <ac:spMk id="2" creationId="{EBF17380-984F-4745-9739-F3D1A15F6618}"/>
          </ac:spMkLst>
        </pc:spChg>
        <pc:picChg chg="add mod">
          <ac:chgData name="" userId="abde658860cd0cd8" providerId="LiveId" clId="{97BBA206-385A-4FF7-AB18-4B4CA4898F19}" dt="2021-06-09T13:15:47.161" v="37" actId="1076"/>
          <ac:picMkLst>
            <pc:docMk/>
            <pc:sldMk cId="3614391002" sldId="319"/>
            <ac:picMk id="6" creationId="{0523B629-975D-4AC6-B5C0-1FBD4092ADF9}"/>
          </ac:picMkLst>
        </pc:picChg>
        <pc:picChg chg="del">
          <ac:chgData name="" userId="abde658860cd0cd8" providerId="LiveId" clId="{97BBA206-385A-4FF7-AB18-4B4CA4898F19}" dt="2021-06-09T13:15:28.619" v="27" actId="478"/>
          <ac:picMkLst>
            <pc:docMk/>
            <pc:sldMk cId="3614391002" sldId="319"/>
            <ac:picMk id="8" creationId="{03C67AAE-894F-4608-885C-ACA7252CC1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87C2-02F6-4F77-9D81-5F47206EA9A4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0D69-D009-452E-BF87-C132146899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4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9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3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10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555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95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4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81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9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2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9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7A0-9FCB-4B78-90E7-8C533DDEF530}" type="datetimeFigureOut">
              <a:rPr lang="es-CO" smtClean="0"/>
              <a:t>11/06/2021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EE773-594D-4F47-A524-83793F45C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Cabeza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F0767-C144-45C9-9EB5-31F14A8B5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Alejandro Urbina Sanchez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51897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166C83-EF69-46E6-ACAE-5C61C7EB1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71" y="151882"/>
            <a:ext cx="11536458" cy="27901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BEBFC03-F51F-4D57-BDBF-554CB1275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919" y="3076920"/>
            <a:ext cx="3218858" cy="377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0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F5D1A68-D2D6-457E-A1AE-DDE6D1425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40" y="1191261"/>
            <a:ext cx="11765920" cy="209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4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45F933D-5919-46A2-92B3-109F0DB42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106" y="763110"/>
            <a:ext cx="7741239" cy="5331779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439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87181-468D-41C8-B345-9CCA132C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FDAD5-3D15-4E9F-91E3-37A1212D1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B8932C-6D65-4E14-AE90-98F0B6ACDDC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FF6B37C-1C49-44AE-B8C9-95F4C3162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5094"/>
            <a:ext cx="4489627" cy="662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6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00720ED4-3980-42C5-8007-4F9CA365C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45" y="707231"/>
            <a:ext cx="8155113" cy="544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9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B2FF2-4A62-4076-91B0-C5650711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76773-A13E-431B-B426-0DD0208C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3AD9EF-A9E8-44D1-9F76-E764DD0FA55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Picture 2" descr="image">
            <a:extLst>
              <a:ext uri="{FF2B5EF4-FFF2-40B4-BE49-F238E27FC236}">
                <a16:creationId xmlns:a16="http://schemas.microsoft.com/office/drawing/2014/main" id="{B901D5BA-4536-40C4-82FA-2B35BE0BC4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55"/>
          <a:stretch/>
        </p:blipFill>
        <p:spPr bwMode="auto">
          <a:xfrm>
            <a:off x="6799810" y="-23689"/>
            <a:ext cx="5249130" cy="690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55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MX" b="0" dirty="0"/>
              <a:t>Huesos del Cráneo</a:t>
            </a:r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C4E52CDF-5620-4993-859B-3F86D140C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6" y="0"/>
            <a:ext cx="62849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85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098" name="Picture 2" descr="image">
            <a:extLst>
              <a:ext uri="{FF2B5EF4-FFF2-40B4-BE49-F238E27FC236}">
                <a16:creationId xmlns:a16="http://schemas.microsoft.com/office/drawing/2014/main" id="{92902515-402F-4C0C-9728-76252F753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311686"/>
            <a:ext cx="7732871" cy="62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">
            <a:extLst>
              <a:ext uri="{FF2B5EF4-FFF2-40B4-BE49-F238E27FC236}">
                <a16:creationId xmlns:a16="http://schemas.microsoft.com/office/drawing/2014/main" id="{61A6AA62-981D-4619-B8C9-1A1CA3CC6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213" y="398233"/>
            <a:ext cx="3727787" cy="332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5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image">
            <a:extLst>
              <a:ext uri="{FF2B5EF4-FFF2-40B4-BE49-F238E27FC236}">
                <a16:creationId xmlns:a16="http://schemas.microsoft.com/office/drawing/2014/main" id="{6CBB984A-1F6A-45BC-8B74-C2B70D9B9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4" y="0"/>
            <a:ext cx="649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53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b="0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A1594F43-DD6D-4720-80A5-EB81CF447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827" y="485862"/>
            <a:ext cx="11612345" cy="1029090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9C95B172-8D9D-4298-9ABA-C9BA0C2C8B58}"/>
              </a:ext>
            </a:extLst>
          </p:cNvPr>
          <p:cNvSpPr txBox="1">
            <a:spLocks/>
          </p:cNvSpPr>
          <p:nvPr/>
        </p:nvSpPr>
        <p:spPr>
          <a:xfrm>
            <a:off x="4958543" y="1987102"/>
            <a:ext cx="10667997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/>
          </a:p>
        </p:txBody>
      </p:sp>
      <p:pic>
        <p:nvPicPr>
          <p:cNvPr id="9218" name="Picture 2" descr="image">
            <a:extLst>
              <a:ext uri="{FF2B5EF4-FFF2-40B4-BE49-F238E27FC236}">
                <a16:creationId xmlns:a16="http://schemas.microsoft.com/office/drawing/2014/main" id="{BE103C4B-6D8D-478F-9D48-583E8ACB5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6"/>
          <a:stretch/>
        </p:blipFill>
        <p:spPr bwMode="auto">
          <a:xfrm>
            <a:off x="4522124" y="1696576"/>
            <a:ext cx="7380048" cy="341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6128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264</TotalTime>
  <Words>7</Words>
  <Application>Microsoft Office PowerPoint</Application>
  <PresentationFormat>Panorámica</PresentationFormat>
  <Paragraphs>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Montserrat</vt:lpstr>
      <vt:lpstr>PlantillaFR2021</vt:lpstr>
      <vt:lpstr>Cabeza</vt:lpstr>
      <vt:lpstr>Presentación de PowerPoint</vt:lpstr>
      <vt:lpstr>Presentación de PowerPoint</vt:lpstr>
      <vt:lpstr>Presentación de PowerPoint</vt:lpstr>
      <vt:lpstr>Presentación de PowerPoint</vt:lpstr>
      <vt:lpstr>Huesos del Cráneo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Extremidad Inferior</dc:title>
  <dc:creator>Alejandro Jose Urbina Sanchez</dc:creator>
  <cp:lastModifiedBy>Alejandro Jose Urbina Sanchez</cp:lastModifiedBy>
  <cp:revision>19</cp:revision>
  <dcterms:created xsi:type="dcterms:W3CDTF">2021-06-07T16:58:21Z</dcterms:created>
  <dcterms:modified xsi:type="dcterms:W3CDTF">2021-06-11T07:00:28Z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396353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