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1" autoAdjust="0"/>
    <p:restoredTop sz="80110" autoAdjust="0"/>
  </p:normalViewPr>
  <p:slideViewPr>
    <p:cSldViewPr snapToGrid="0">
      <p:cViewPr varScale="1">
        <p:scale>
          <a:sx n="92" d="100"/>
          <a:sy n="92" d="100"/>
        </p:scale>
        <p:origin x="78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bde658860cd0cd8" providerId="LiveId" clId="{6CD4892E-996B-4FD9-A9E3-38BC3897F3B9}"/>
    <pc:docChg chg="undo custSel addSld delSld modSld">
      <pc:chgData name="" userId="abde658860cd0cd8" providerId="LiveId" clId="{6CD4892E-996B-4FD9-A9E3-38BC3897F3B9}" dt="2021-06-08T01:39:09.500" v="365" actId="2696"/>
      <pc:docMkLst>
        <pc:docMk/>
      </pc:docMkLst>
      <pc:sldChg chg="modSp">
        <pc:chgData name="" userId="abde658860cd0cd8" providerId="LiveId" clId="{6CD4892E-996B-4FD9-A9E3-38BC3897F3B9}" dt="2021-06-08T00:30:21.695" v="14" actId="20577"/>
        <pc:sldMkLst>
          <pc:docMk/>
          <pc:sldMk cId="1518972938" sldId="256"/>
        </pc:sldMkLst>
        <pc:spChg chg="mod">
          <ac:chgData name="" userId="abde658860cd0cd8" providerId="LiveId" clId="{6CD4892E-996B-4FD9-A9E3-38BC3897F3B9}" dt="2021-06-08T00:30:21.695" v="14" actId="20577"/>
          <ac:spMkLst>
            <pc:docMk/>
            <pc:sldMk cId="1518972938" sldId="256"/>
            <ac:spMk id="2" creationId="{FBFEE773-594D-4F47-A524-83793F45C881}"/>
          </ac:spMkLst>
        </pc:spChg>
      </pc:sldChg>
      <pc:sldChg chg="addSp modSp add">
        <pc:chgData name="" userId="abde658860cd0cd8" providerId="LiveId" clId="{6CD4892E-996B-4FD9-A9E3-38BC3897F3B9}" dt="2021-06-08T00:45:15.688" v="109" actId="1076"/>
        <pc:sldMkLst>
          <pc:docMk/>
          <pc:sldMk cId="3614391002" sldId="319"/>
        </pc:sldMkLst>
        <pc:picChg chg="add mod">
          <ac:chgData name="" userId="abde658860cd0cd8" providerId="LiveId" clId="{6CD4892E-996B-4FD9-A9E3-38BC3897F3B9}" dt="2021-06-08T00:45:15.688" v="109" actId="1076"/>
          <ac:picMkLst>
            <pc:docMk/>
            <pc:sldMk cId="3614391002" sldId="319"/>
            <ac:picMk id="5" creationId="{65C60972-AEB2-4027-80EE-4BA5E214FEAB}"/>
          </ac:picMkLst>
        </pc:picChg>
      </pc:sldChg>
    </pc:docChg>
  </pc:docChgLst>
  <pc:docChgLst>
    <pc:chgData userId="abde658860cd0cd8" providerId="LiveId" clId="{A9DE2355-57FB-4FD2-8614-18B25772AC22}"/>
    <pc:docChg chg="undo custSel addSld delSld modSld">
      <pc:chgData name="" userId="abde658860cd0cd8" providerId="LiveId" clId="{A9DE2355-57FB-4FD2-8614-18B25772AC22}" dt="2021-06-11T06:33:19.185" v="452"/>
      <pc:docMkLst>
        <pc:docMk/>
      </pc:docMkLst>
      <pc:sldChg chg="modSp">
        <pc:chgData name="" userId="abde658860cd0cd8" providerId="LiveId" clId="{A9DE2355-57FB-4FD2-8614-18B25772AC22}" dt="2021-06-11T05:39:41.984" v="7" actId="20577"/>
        <pc:sldMkLst>
          <pc:docMk/>
          <pc:sldMk cId="1518972938" sldId="256"/>
        </pc:sldMkLst>
        <pc:spChg chg="mod">
          <ac:chgData name="" userId="abde658860cd0cd8" providerId="LiveId" clId="{A9DE2355-57FB-4FD2-8614-18B25772AC22}" dt="2021-06-11T05:39:41.984" v="7" actId="20577"/>
          <ac:spMkLst>
            <pc:docMk/>
            <pc:sldMk cId="1518972938" sldId="256"/>
            <ac:spMk id="2" creationId="{FBFEE773-594D-4F47-A524-83793F45C881}"/>
          </ac:spMkLst>
        </pc:spChg>
      </pc:sldChg>
      <pc:sldChg chg="addSp delSp modSp add del">
        <pc:chgData name="" userId="abde658860cd0cd8" providerId="LiveId" clId="{A9DE2355-57FB-4FD2-8614-18B25772AC22}" dt="2021-06-11T05:41:48.396" v="29" actId="20577"/>
        <pc:sldMkLst>
          <pc:docMk/>
          <pc:sldMk cId="3614391002" sldId="319"/>
        </pc:sldMkLst>
        <pc:spChg chg="mod">
          <ac:chgData name="" userId="abde658860cd0cd8" providerId="LiveId" clId="{A9DE2355-57FB-4FD2-8614-18B25772AC22}" dt="2021-06-11T05:41:48.396" v="29" actId="20577"/>
          <ac:spMkLst>
            <pc:docMk/>
            <pc:sldMk cId="3614391002" sldId="319"/>
            <ac:spMk id="2" creationId="{EBF17380-984F-4745-9739-F3D1A15F6618}"/>
          </ac:spMkLst>
        </pc:spChg>
        <pc:spChg chg="del">
          <ac:chgData name="" userId="abde658860cd0cd8" providerId="LiveId" clId="{A9DE2355-57FB-4FD2-8614-18B25772AC22}" dt="2021-06-11T05:40:20.999" v="21"/>
          <ac:spMkLst>
            <pc:docMk/>
            <pc:sldMk cId="3614391002" sldId="319"/>
            <ac:spMk id="3" creationId="{18EA597B-8C59-41AA-937C-9BC14C32F4CD}"/>
          </ac:spMkLst>
        </pc:spChg>
        <pc:spChg chg="add">
          <ac:chgData name="" userId="abde658860cd0cd8" providerId="LiveId" clId="{A9DE2355-57FB-4FD2-8614-18B25772AC22}" dt="2021-06-11T05:40:18.232" v="20"/>
          <ac:spMkLst>
            <pc:docMk/>
            <pc:sldMk cId="3614391002" sldId="319"/>
            <ac:spMk id="5" creationId="{D68A55AC-E451-4952-9D20-785FC3AEF98B}"/>
          </ac:spMkLst>
        </pc:spChg>
        <pc:picChg chg="del">
          <ac:chgData name="" userId="abde658860cd0cd8" providerId="LiveId" clId="{A9DE2355-57FB-4FD2-8614-18B25772AC22}" dt="2021-06-11T05:40:15.926" v="19" actId="478"/>
          <ac:picMkLst>
            <pc:docMk/>
            <pc:sldMk cId="3614391002" sldId="319"/>
            <ac:picMk id="1026" creationId="{B241E9AA-C5AD-476A-9011-679C7DC6A555}"/>
          </ac:picMkLst>
        </pc:picChg>
        <pc:picChg chg="add mod">
          <ac:chgData name="" userId="abde658860cd0cd8" providerId="LiveId" clId="{A9DE2355-57FB-4FD2-8614-18B25772AC22}" dt="2021-06-11T05:40:34.731" v="26" actId="14100"/>
          <ac:picMkLst>
            <pc:docMk/>
            <pc:sldMk cId="3614391002" sldId="319"/>
            <ac:picMk id="1028" creationId="{B31C0988-8E58-4504-A376-4F8DF62E2E70}"/>
          </ac:picMkLst>
        </pc:picChg>
      </pc:sldChg>
      <pc:sldChg chg="del">
        <pc:chgData name="" userId="abde658860cd0cd8" providerId="LiveId" clId="{A9DE2355-57FB-4FD2-8614-18B25772AC22}" dt="2021-06-11T05:40:10.924" v="8" actId="2696"/>
        <pc:sldMkLst>
          <pc:docMk/>
          <pc:sldMk cId="432502868" sldId="320"/>
        </pc:sldMkLst>
      </pc:sldChg>
      <pc:sldChg chg="addSp delSp modSp add">
        <pc:chgData name="" userId="abde658860cd0cd8" providerId="LiveId" clId="{A9DE2355-57FB-4FD2-8614-18B25772AC22}" dt="2021-06-11T05:50:14.103" v="65" actId="1076"/>
        <pc:sldMkLst>
          <pc:docMk/>
          <pc:sldMk cId="1404921351" sldId="320"/>
        </pc:sldMkLst>
        <pc:spChg chg="mod">
          <ac:chgData name="" userId="abde658860cd0cd8" providerId="LiveId" clId="{A9DE2355-57FB-4FD2-8614-18B25772AC22}" dt="2021-06-11T05:43:49.772" v="43"/>
          <ac:spMkLst>
            <pc:docMk/>
            <pc:sldMk cId="1404921351" sldId="320"/>
            <ac:spMk id="2" creationId="{EBF17380-984F-4745-9739-F3D1A15F6618}"/>
          </ac:spMkLst>
        </pc:spChg>
        <pc:spChg chg="add del mod">
          <ac:chgData name="" userId="abde658860cd0cd8" providerId="LiveId" clId="{A9DE2355-57FB-4FD2-8614-18B25772AC22}" dt="2021-06-11T05:43:54.639" v="44"/>
          <ac:spMkLst>
            <pc:docMk/>
            <pc:sldMk cId="1404921351" sldId="320"/>
            <ac:spMk id="6" creationId="{392524A9-F65F-4DC1-80AB-6FDB02A81C5A}"/>
          </ac:spMkLst>
        </pc:spChg>
        <pc:spChg chg="add mod">
          <ac:chgData name="" userId="abde658860cd0cd8" providerId="LiveId" clId="{A9DE2355-57FB-4FD2-8614-18B25772AC22}" dt="2021-06-11T05:43:54.639" v="44"/>
          <ac:spMkLst>
            <pc:docMk/>
            <pc:sldMk cId="1404921351" sldId="320"/>
            <ac:spMk id="7" creationId="{B335B361-6ECC-4339-941E-34119DEA7199}"/>
          </ac:spMkLst>
        </pc:spChg>
        <pc:picChg chg="del">
          <ac:chgData name="" userId="abde658860cd0cd8" providerId="LiveId" clId="{A9DE2355-57FB-4FD2-8614-18B25772AC22}" dt="2021-06-11T05:43:45.533" v="41" actId="478"/>
          <ac:picMkLst>
            <pc:docMk/>
            <pc:sldMk cId="1404921351" sldId="320"/>
            <ac:picMk id="1028" creationId="{B31C0988-8E58-4504-A376-4F8DF62E2E70}"/>
          </ac:picMkLst>
        </pc:picChg>
        <pc:picChg chg="add mod modCrop">
          <ac:chgData name="" userId="abde658860cd0cd8" providerId="LiveId" clId="{A9DE2355-57FB-4FD2-8614-18B25772AC22}" dt="2021-06-11T05:50:14.103" v="65" actId="1076"/>
          <ac:picMkLst>
            <pc:docMk/>
            <pc:sldMk cId="1404921351" sldId="320"/>
            <ac:picMk id="4100" creationId="{23249ACE-D39B-4A1D-94B0-323B2CF4EB61}"/>
          </ac:picMkLst>
        </pc:picChg>
      </pc:sldChg>
      <pc:sldChg chg="addSp delSp modSp add del">
        <pc:chgData name="" userId="abde658860cd0cd8" providerId="LiveId" clId="{A9DE2355-57FB-4FD2-8614-18B25772AC22}" dt="2021-06-11T05:43:31.450" v="39" actId="2696"/>
        <pc:sldMkLst>
          <pc:docMk/>
          <pc:sldMk cId="4034206540" sldId="320"/>
        </pc:sldMkLst>
        <pc:spChg chg="mod">
          <ac:chgData name="" userId="abde658860cd0cd8" providerId="LiveId" clId="{A9DE2355-57FB-4FD2-8614-18B25772AC22}" dt="2021-06-11T05:41:55.289" v="30" actId="20577"/>
          <ac:spMkLst>
            <pc:docMk/>
            <pc:sldMk cId="4034206540" sldId="320"/>
            <ac:spMk id="2" creationId="{EBF17380-984F-4745-9739-F3D1A15F6618}"/>
          </ac:spMkLst>
        </pc:spChg>
        <pc:spChg chg="add del mod">
          <ac:chgData name="" userId="abde658860cd0cd8" providerId="LiveId" clId="{A9DE2355-57FB-4FD2-8614-18B25772AC22}" dt="2021-06-11T05:42:02.250" v="33"/>
          <ac:spMkLst>
            <pc:docMk/>
            <pc:sldMk cId="4034206540" sldId="320"/>
            <ac:spMk id="6" creationId="{B03C146A-D913-42CD-ADBA-B8B4CE56D5A6}"/>
          </ac:spMkLst>
        </pc:spChg>
        <pc:spChg chg="add del mod">
          <ac:chgData name="" userId="abde658860cd0cd8" providerId="LiveId" clId="{A9DE2355-57FB-4FD2-8614-18B25772AC22}" dt="2021-06-11T05:42:02.159" v="32"/>
          <ac:spMkLst>
            <pc:docMk/>
            <pc:sldMk cId="4034206540" sldId="320"/>
            <ac:spMk id="7" creationId="{9B5C1021-D2DF-49E1-A786-D50609EBBCDA}"/>
          </ac:spMkLst>
        </pc:spChg>
        <pc:picChg chg="add mod">
          <ac:chgData name="" userId="abde658860cd0cd8" providerId="LiveId" clId="{A9DE2355-57FB-4FD2-8614-18B25772AC22}" dt="2021-06-11T05:42:11.338" v="38" actId="1076"/>
          <ac:picMkLst>
            <pc:docMk/>
            <pc:sldMk cId="4034206540" sldId="320"/>
            <ac:picMk id="8" creationId="{4567B3A7-28EF-40EF-A32A-29A725BF7798}"/>
          </ac:picMkLst>
        </pc:picChg>
        <pc:picChg chg="del">
          <ac:chgData name="" userId="abde658860cd0cd8" providerId="LiveId" clId="{A9DE2355-57FB-4FD2-8614-18B25772AC22}" dt="2021-06-11T05:41:45.194" v="28" actId="478"/>
          <ac:picMkLst>
            <pc:docMk/>
            <pc:sldMk cId="4034206540" sldId="320"/>
            <ac:picMk id="1028" creationId="{B31C0988-8E58-4504-A376-4F8DF62E2E70}"/>
          </ac:picMkLst>
        </pc:picChg>
      </pc:sldChg>
      <pc:sldChg chg="addSp delSp modSp add">
        <pc:chgData name="" userId="abde658860cd0cd8" providerId="LiveId" clId="{A9DE2355-57FB-4FD2-8614-18B25772AC22}" dt="2021-06-11T05:49:26.232" v="63" actId="1076"/>
        <pc:sldMkLst>
          <pc:docMk/>
          <pc:sldMk cId="805059852" sldId="321"/>
        </pc:sldMkLst>
        <pc:spChg chg="add del">
          <ac:chgData name="" userId="abde658860cd0cd8" providerId="LiveId" clId="{A9DE2355-57FB-4FD2-8614-18B25772AC22}" dt="2021-06-11T05:49:22.242" v="60"/>
          <ac:spMkLst>
            <pc:docMk/>
            <pc:sldMk cId="805059852" sldId="321"/>
            <ac:spMk id="3" creationId="{8812AD57-B943-4D9F-952E-FA92FD8DB324}"/>
          </ac:spMkLst>
        </pc:spChg>
        <pc:picChg chg="add del mod modCrop">
          <ac:chgData name="" userId="abde658860cd0cd8" providerId="LiveId" clId="{A9DE2355-57FB-4FD2-8614-18B25772AC22}" dt="2021-06-11T05:44:58.562" v="58" actId="478"/>
          <ac:picMkLst>
            <pc:docMk/>
            <pc:sldMk cId="805059852" sldId="321"/>
            <ac:picMk id="7" creationId="{06F70DE0-93C6-43B4-A687-76814CB1BFA5}"/>
          </ac:picMkLst>
        </pc:picChg>
        <pc:picChg chg="add mod">
          <ac:chgData name="" userId="abde658860cd0cd8" providerId="LiveId" clId="{A9DE2355-57FB-4FD2-8614-18B25772AC22}" dt="2021-06-11T05:49:26.232" v="63" actId="1076"/>
          <ac:picMkLst>
            <pc:docMk/>
            <pc:sldMk cId="805059852" sldId="321"/>
            <ac:picMk id="8" creationId="{89B8F7B8-3CC4-4771-9D90-272EA8EE88A9}"/>
          </ac:picMkLst>
        </pc:picChg>
      </pc:sldChg>
      <pc:sldChg chg="del">
        <pc:chgData name="" userId="abde658860cd0cd8" providerId="LiveId" clId="{A9DE2355-57FB-4FD2-8614-18B25772AC22}" dt="2021-06-11T05:40:11.188" v="9" actId="2696"/>
        <pc:sldMkLst>
          <pc:docMk/>
          <pc:sldMk cId="3871792396" sldId="321"/>
        </pc:sldMkLst>
      </pc:sldChg>
      <pc:sldChg chg="del">
        <pc:chgData name="" userId="abde658860cd0cd8" providerId="LiveId" clId="{A9DE2355-57FB-4FD2-8614-18B25772AC22}" dt="2021-06-11T05:40:11.337" v="10" actId="2696"/>
        <pc:sldMkLst>
          <pc:docMk/>
          <pc:sldMk cId="462814153" sldId="322"/>
        </pc:sldMkLst>
      </pc:sldChg>
      <pc:sldChg chg="modSp add">
        <pc:chgData name="" userId="abde658860cd0cd8" providerId="LiveId" clId="{A9DE2355-57FB-4FD2-8614-18B25772AC22}" dt="2021-06-11T05:54:50.962" v="83" actId="20577"/>
        <pc:sldMkLst>
          <pc:docMk/>
          <pc:sldMk cId="4287763664" sldId="322"/>
        </pc:sldMkLst>
        <pc:spChg chg="mod">
          <ac:chgData name="" userId="abde658860cd0cd8" providerId="LiveId" clId="{A9DE2355-57FB-4FD2-8614-18B25772AC22}" dt="2021-06-11T05:54:50.962" v="83" actId="20577"/>
          <ac:spMkLst>
            <pc:docMk/>
            <pc:sldMk cId="4287763664" sldId="322"/>
            <ac:spMk id="2" creationId="{FBFEE773-594D-4F47-A524-83793F45C881}"/>
          </ac:spMkLst>
        </pc:spChg>
      </pc:sldChg>
      <pc:sldChg chg="addSp delSp modSp add">
        <pc:chgData name="" userId="abde658860cd0cd8" providerId="LiveId" clId="{A9DE2355-57FB-4FD2-8614-18B25772AC22}" dt="2021-06-11T05:55:46.452" v="101" actId="14100"/>
        <pc:sldMkLst>
          <pc:docMk/>
          <pc:sldMk cId="2893131263" sldId="323"/>
        </pc:sldMkLst>
        <pc:picChg chg="del mod">
          <ac:chgData name="" userId="abde658860cd0cd8" providerId="LiveId" clId="{A9DE2355-57FB-4FD2-8614-18B25772AC22}" dt="2021-06-11T05:54:57.580" v="86" actId="478"/>
          <ac:picMkLst>
            <pc:docMk/>
            <pc:sldMk cId="2893131263" sldId="323"/>
            <ac:picMk id="8" creationId="{89B8F7B8-3CC4-4771-9D90-272EA8EE88A9}"/>
          </ac:picMkLst>
        </pc:picChg>
        <pc:picChg chg="add mod">
          <ac:chgData name="" userId="abde658860cd0cd8" providerId="LiveId" clId="{A9DE2355-57FB-4FD2-8614-18B25772AC22}" dt="2021-06-11T05:55:46.452" v="101" actId="14100"/>
          <ac:picMkLst>
            <pc:docMk/>
            <pc:sldMk cId="2893131263" sldId="323"/>
            <ac:picMk id="16386" creationId="{43EAAFE4-7C9A-4E92-9B5F-E3FC3F3479AD}"/>
          </ac:picMkLst>
        </pc:picChg>
      </pc:sldChg>
      <pc:sldChg chg="del">
        <pc:chgData name="" userId="abde658860cd0cd8" providerId="LiveId" clId="{A9DE2355-57FB-4FD2-8614-18B25772AC22}" dt="2021-06-11T05:40:11.506" v="11" actId="2696"/>
        <pc:sldMkLst>
          <pc:docMk/>
          <pc:sldMk cId="1177080246" sldId="324"/>
        </pc:sldMkLst>
      </pc:sldChg>
      <pc:sldChg chg="addSp delSp modSp add">
        <pc:chgData name="" userId="abde658860cd0cd8" providerId="LiveId" clId="{A9DE2355-57FB-4FD2-8614-18B25772AC22}" dt="2021-06-11T06:10:59.089" v="105" actId="1076"/>
        <pc:sldMkLst>
          <pc:docMk/>
          <pc:sldMk cId="1730587269" sldId="324"/>
        </pc:sldMkLst>
        <pc:spChg chg="add">
          <ac:chgData name="" userId="abde658860cd0cd8" providerId="LiveId" clId="{A9DE2355-57FB-4FD2-8614-18B25772AC22}" dt="2021-06-11T06:10:52.037" v="102"/>
          <ac:spMkLst>
            <pc:docMk/>
            <pc:sldMk cId="1730587269" sldId="324"/>
            <ac:spMk id="3" creationId="{43C7FD6E-946D-472F-96B2-1CEA77071D2D}"/>
          </ac:spMkLst>
        </pc:spChg>
        <pc:spChg chg="del">
          <ac:chgData name="" userId="abde658860cd0cd8" providerId="LiveId" clId="{A9DE2355-57FB-4FD2-8614-18B25772AC22}" dt="2021-06-11T06:10:54.922" v="103"/>
          <ac:spMkLst>
            <pc:docMk/>
            <pc:sldMk cId="1730587269" sldId="324"/>
            <ac:spMk id="6" creationId="{392524A9-F65F-4DC1-80AB-6FDB02A81C5A}"/>
          </ac:spMkLst>
        </pc:spChg>
        <pc:picChg chg="add mod">
          <ac:chgData name="" userId="abde658860cd0cd8" providerId="LiveId" clId="{A9DE2355-57FB-4FD2-8614-18B25772AC22}" dt="2021-06-11T06:10:59.089" v="105" actId="1076"/>
          <ac:picMkLst>
            <pc:docMk/>
            <pc:sldMk cId="1730587269" sldId="324"/>
            <ac:picMk id="15364" creationId="{055415A6-FDB9-4962-ADE1-E939B6F8C9A0}"/>
          </ac:picMkLst>
        </pc:picChg>
      </pc:sldChg>
      <pc:sldChg chg="del">
        <pc:chgData name="" userId="abde658860cd0cd8" providerId="LiveId" clId="{A9DE2355-57FB-4FD2-8614-18B25772AC22}" dt="2021-06-11T05:40:11.694" v="12" actId="2696"/>
        <pc:sldMkLst>
          <pc:docMk/>
          <pc:sldMk cId="313035740" sldId="325"/>
        </pc:sldMkLst>
      </pc:sldChg>
      <pc:sldChg chg="addSp delSp modSp add">
        <pc:chgData name="" userId="abde658860cd0cd8" providerId="LiveId" clId="{A9DE2355-57FB-4FD2-8614-18B25772AC22}" dt="2021-06-11T06:18:41.085" v="233" actId="313"/>
        <pc:sldMkLst>
          <pc:docMk/>
          <pc:sldMk cId="882278610" sldId="325"/>
        </pc:sldMkLst>
        <pc:spChg chg="mod">
          <ac:chgData name="" userId="abde658860cd0cd8" providerId="LiveId" clId="{A9DE2355-57FB-4FD2-8614-18B25772AC22}" dt="2021-06-11T06:13:26.554" v="158" actId="20577"/>
          <ac:spMkLst>
            <pc:docMk/>
            <pc:sldMk cId="882278610" sldId="325"/>
            <ac:spMk id="2" creationId="{EBF17380-984F-4745-9739-F3D1A15F6618}"/>
          </ac:spMkLst>
        </pc:spChg>
        <pc:spChg chg="add del">
          <ac:chgData name="" userId="abde658860cd0cd8" providerId="LiveId" clId="{A9DE2355-57FB-4FD2-8614-18B25772AC22}" dt="2021-06-11T06:13:04.858" v="107"/>
          <ac:spMkLst>
            <pc:docMk/>
            <pc:sldMk cId="882278610" sldId="325"/>
            <ac:spMk id="3" creationId="{873D90F4-07F9-4743-A1E2-AD4A13CD31B4}"/>
          </ac:spMkLst>
        </pc:spChg>
        <pc:spChg chg="mod">
          <ac:chgData name="" userId="abde658860cd0cd8" providerId="LiveId" clId="{A9DE2355-57FB-4FD2-8614-18B25772AC22}" dt="2021-06-11T06:18:41.085" v="233" actId="313"/>
          <ac:spMkLst>
            <pc:docMk/>
            <pc:sldMk cId="882278610" sldId="325"/>
            <ac:spMk id="6" creationId="{392524A9-F65F-4DC1-80AB-6FDB02A81C5A}"/>
          </ac:spMkLst>
        </pc:spChg>
        <pc:picChg chg="add mod">
          <ac:chgData name="" userId="abde658860cd0cd8" providerId="LiveId" clId="{A9DE2355-57FB-4FD2-8614-18B25772AC22}" dt="2021-06-11T06:13:08.689" v="109" actId="1076"/>
          <ac:picMkLst>
            <pc:docMk/>
            <pc:sldMk cId="882278610" sldId="325"/>
            <ac:picMk id="7" creationId="{80AF627D-1030-4168-9017-9E1C1957E6E3}"/>
          </ac:picMkLst>
        </pc:picChg>
      </pc:sldChg>
      <pc:sldChg chg="addSp modSp add">
        <pc:chgData name="" userId="abde658860cd0cd8" providerId="LiveId" clId="{A9DE2355-57FB-4FD2-8614-18B25772AC22}" dt="2021-06-11T06:19:57.182" v="248" actId="20577"/>
        <pc:sldMkLst>
          <pc:docMk/>
          <pc:sldMk cId="3082480512" sldId="326"/>
        </pc:sldMkLst>
        <pc:spChg chg="mod">
          <ac:chgData name="" userId="abde658860cd0cd8" providerId="LiveId" clId="{A9DE2355-57FB-4FD2-8614-18B25772AC22}" dt="2021-06-11T06:14:14.395" v="180" actId="313"/>
          <ac:spMkLst>
            <pc:docMk/>
            <pc:sldMk cId="3082480512" sldId="326"/>
            <ac:spMk id="2" creationId="{EBF17380-984F-4745-9739-F3D1A15F6618}"/>
          </ac:spMkLst>
        </pc:spChg>
        <pc:spChg chg="mod">
          <ac:chgData name="" userId="abde658860cd0cd8" providerId="LiveId" clId="{A9DE2355-57FB-4FD2-8614-18B25772AC22}" dt="2021-06-11T06:19:57.182" v="248" actId="20577"/>
          <ac:spMkLst>
            <pc:docMk/>
            <pc:sldMk cId="3082480512" sldId="326"/>
            <ac:spMk id="6" creationId="{392524A9-F65F-4DC1-80AB-6FDB02A81C5A}"/>
          </ac:spMkLst>
        </pc:spChg>
        <pc:picChg chg="add mod">
          <ac:chgData name="" userId="abde658860cd0cd8" providerId="LiveId" clId="{A9DE2355-57FB-4FD2-8614-18B25772AC22}" dt="2021-06-11T06:14:05.140" v="161" actId="14100"/>
          <ac:picMkLst>
            <pc:docMk/>
            <pc:sldMk cId="3082480512" sldId="326"/>
            <ac:picMk id="13314" creationId="{A6C6E70A-F1C0-47D9-ACFF-7EDD097AC6AE}"/>
          </ac:picMkLst>
        </pc:picChg>
      </pc:sldChg>
      <pc:sldChg chg="del">
        <pc:chgData name="" userId="abde658860cd0cd8" providerId="LiveId" clId="{A9DE2355-57FB-4FD2-8614-18B25772AC22}" dt="2021-06-11T05:40:11.864" v="13" actId="2696"/>
        <pc:sldMkLst>
          <pc:docMk/>
          <pc:sldMk cId="3573893993" sldId="326"/>
        </pc:sldMkLst>
      </pc:sldChg>
      <pc:sldChg chg="del">
        <pc:chgData name="" userId="abde658860cd0cd8" providerId="LiveId" clId="{A9DE2355-57FB-4FD2-8614-18B25772AC22}" dt="2021-06-11T05:40:12.021" v="14" actId="2696"/>
        <pc:sldMkLst>
          <pc:docMk/>
          <pc:sldMk cId="1283970431" sldId="327"/>
        </pc:sldMkLst>
      </pc:sldChg>
      <pc:sldChg chg="addSp delSp modSp add">
        <pc:chgData name="" userId="abde658860cd0cd8" providerId="LiveId" clId="{A9DE2355-57FB-4FD2-8614-18B25772AC22}" dt="2021-06-11T06:23:22.796" v="282" actId="313"/>
        <pc:sldMkLst>
          <pc:docMk/>
          <pc:sldMk cId="3599063533" sldId="327"/>
        </pc:sldMkLst>
        <pc:spChg chg="mod">
          <ac:chgData name="" userId="abde658860cd0cd8" providerId="LiveId" clId="{A9DE2355-57FB-4FD2-8614-18B25772AC22}" dt="2021-06-11T06:23:22.796" v="282" actId="313"/>
          <ac:spMkLst>
            <pc:docMk/>
            <pc:sldMk cId="3599063533" sldId="327"/>
            <ac:spMk id="2" creationId="{EBF17380-984F-4745-9739-F3D1A15F6618}"/>
          </ac:spMkLst>
        </pc:spChg>
        <pc:spChg chg="add del mod">
          <ac:chgData name="" userId="abde658860cd0cd8" providerId="LiveId" clId="{A9DE2355-57FB-4FD2-8614-18B25772AC22}" dt="2021-06-11T06:21:17.478" v="252"/>
          <ac:spMkLst>
            <pc:docMk/>
            <pc:sldMk cId="3599063533" sldId="327"/>
            <ac:spMk id="3" creationId="{13A33F16-72CE-482E-87F0-E9BA5C1580BB}"/>
          </ac:spMkLst>
        </pc:spChg>
        <pc:spChg chg="add del">
          <ac:chgData name="" userId="abde658860cd0cd8" providerId="LiveId" clId="{A9DE2355-57FB-4FD2-8614-18B25772AC22}" dt="2021-06-11T06:21:17.538" v="253"/>
          <ac:spMkLst>
            <pc:docMk/>
            <pc:sldMk cId="3599063533" sldId="327"/>
            <ac:spMk id="6" creationId="{392524A9-F65F-4DC1-80AB-6FDB02A81C5A}"/>
          </ac:spMkLst>
        </pc:spChg>
        <pc:picChg chg="add mod modCrop">
          <ac:chgData name="" userId="abde658860cd0cd8" providerId="LiveId" clId="{A9DE2355-57FB-4FD2-8614-18B25772AC22}" dt="2021-06-11T06:21:29.660" v="258" actId="14100"/>
          <ac:picMkLst>
            <pc:docMk/>
            <pc:sldMk cId="3599063533" sldId="327"/>
            <ac:picMk id="7" creationId="{355584C7-5ED8-44D1-B0D6-8E0CF294FDCD}"/>
          </ac:picMkLst>
        </pc:picChg>
      </pc:sldChg>
      <pc:sldChg chg="addSp modSp add">
        <pc:chgData name="" userId="abde658860cd0cd8" providerId="LiveId" clId="{A9DE2355-57FB-4FD2-8614-18B25772AC22}" dt="2021-06-11T06:23:34.835" v="327" actId="313"/>
        <pc:sldMkLst>
          <pc:docMk/>
          <pc:sldMk cId="2930600753" sldId="328"/>
        </pc:sldMkLst>
        <pc:spChg chg="mod">
          <ac:chgData name="" userId="abde658860cd0cd8" providerId="LiveId" clId="{A9DE2355-57FB-4FD2-8614-18B25772AC22}" dt="2021-06-11T06:23:34.835" v="327" actId="313"/>
          <ac:spMkLst>
            <pc:docMk/>
            <pc:sldMk cId="2930600753" sldId="328"/>
            <ac:spMk id="2" creationId="{EBF17380-984F-4745-9739-F3D1A15F6618}"/>
          </ac:spMkLst>
        </pc:spChg>
        <pc:picChg chg="add mod">
          <ac:chgData name="" userId="abde658860cd0cd8" providerId="LiveId" clId="{A9DE2355-57FB-4FD2-8614-18B25772AC22}" dt="2021-06-11T06:23:13.634" v="263" actId="1076"/>
          <ac:picMkLst>
            <pc:docMk/>
            <pc:sldMk cId="2930600753" sldId="328"/>
            <ac:picMk id="11266" creationId="{BAB129B0-5FB6-4A20-833F-965E3FB2E08D}"/>
          </ac:picMkLst>
        </pc:picChg>
      </pc:sldChg>
      <pc:sldChg chg="del">
        <pc:chgData name="" userId="abde658860cd0cd8" providerId="LiveId" clId="{A9DE2355-57FB-4FD2-8614-18B25772AC22}" dt="2021-06-11T05:40:12.164" v="15" actId="2696"/>
        <pc:sldMkLst>
          <pc:docMk/>
          <pc:sldMk cId="3001005782" sldId="328"/>
        </pc:sldMkLst>
      </pc:sldChg>
      <pc:sldChg chg="del">
        <pc:chgData name="" userId="abde658860cd0cd8" providerId="LiveId" clId="{A9DE2355-57FB-4FD2-8614-18B25772AC22}" dt="2021-06-11T05:40:12.310" v="16" actId="2696"/>
        <pc:sldMkLst>
          <pc:docMk/>
          <pc:sldMk cId="1886020432" sldId="329"/>
        </pc:sldMkLst>
      </pc:sldChg>
      <pc:sldChg chg="addSp modSp add">
        <pc:chgData name="" userId="abde658860cd0cd8" providerId="LiveId" clId="{A9DE2355-57FB-4FD2-8614-18B25772AC22}" dt="2021-06-11T06:25:08.415" v="352" actId="1076"/>
        <pc:sldMkLst>
          <pc:docMk/>
          <pc:sldMk cId="3202391328" sldId="329"/>
        </pc:sldMkLst>
        <pc:spChg chg="mod">
          <ac:chgData name="" userId="abde658860cd0cd8" providerId="LiveId" clId="{A9DE2355-57FB-4FD2-8614-18B25772AC22}" dt="2021-06-11T06:25:02.084" v="348" actId="313"/>
          <ac:spMkLst>
            <pc:docMk/>
            <pc:sldMk cId="3202391328" sldId="329"/>
            <ac:spMk id="2" creationId="{EBF17380-984F-4745-9739-F3D1A15F6618}"/>
          </ac:spMkLst>
        </pc:spChg>
        <pc:picChg chg="add mod">
          <ac:chgData name="" userId="abde658860cd0cd8" providerId="LiveId" clId="{A9DE2355-57FB-4FD2-8614-18B25772AC22}" dt="2021-06-11T06:25:08.415" v="352" actId="1076"/>
          <ac:picMkLst>
            <pc:docMk/>
            <pc:sldMk cId="3202391328" sldId="329"/>
            <ac:picMk id="7" creationId="{7A004305-718B-488B-A658-ABF78C268A42}"/>
          </ac:picMkLst>
        </pc:picChg>
      </pc:sldChg>
      <pc:sldChg chg="addSp modSp add">
        <pc:chgData name="" userId="abde658860cd0cd8" providerId="LiveId" clId="{A9DE2355-57FB-4FD2-8614-18B25772AC22}" dt="2021-06-11T06:25:26.639" v="372" actId="313"/>
        <pc:sldMkLst>
          <pc:docMk/>
          <pc:sldMk cId="704609809" sldId="330"/>
        </pc:sldMkLst>
        <pc:spChg chg="mod">
          <ac:chgData name="" userId="abde658860cd0cd8" providerId="LiveId" clId="{A9DE2355-57FB-4FD2-8614-18B25772AC22}" dt="2021-06-11T06:25:26.639" v="372" actId="313"/>
          <ac:spMkLst>
            <pc:docMk/>
            <pc:sldMk cId="704609809" sldId="330"/>
            <ac:spMk id="2" creationId="{EBF17380-984F-4745-9739-F3D1A15F6618}"/>
          </ac:spMkLst>
        </pc:spChg>
        <pc:picChg chg="add mod">
          <ac:chgData name="" userId="abde658860cd0cd8" providerId="LiveId" clId="{A9DE2355-57FB-4FD2-8614-18B25772AC22}" dt="2021-06-11T06:25:18.070" v="356" actId="1076"/>
          <ac:picMkLst>
            <pc:docMk/>
            <pc:sldMk cId="704609809" sldId="330"/>
            <ac:picMk id="7" creationId="{ABE4F958-946A-4708-8D6A-9915402AF126}"/>
          </ac:picMkLst>
        </pc:picChg>
      </pc:sldChg>
      <pc:sldChg chg="addSp delSp modSp add">
        <pc:chgData name="" userId="abde658860cd0cd8" providerId="LiveId" clId="{A9DE2355-57FB-4FD2-8614-18B25772AC22}" dt="2021-06-11T06:26:16.663" v="401" actId="1076"/>
        <pc:sldMkLst>
          <pc:docMk/>
          <pc:sldMk cId="2060145934" sldId="331"/>
        </pc:sldMkLst>
        <pc:spChg chg="mod">
          <ac:chgData name="" userId="abde658860cd0cd8" providerId="LiveId" clId="{A9DE2355-57FB-4FD2-8614-18B25772AC22}" dt="2021-06-11T06:26:08.030" v="397" actId="20577"/>
          <ac:spMkLst>
            <pc:docMk/>
            <pc:sldMk cId="2060145934" sldId="331"/>
            <ac:spMk id="2" creationId="{EBF17380-984F-4745-9739-F3D1A15F6618}"/>
          </ac:spMkLst>
        </pc:spChg>
        <pc:spChg chg="del">
          <ac:chgData name="" userId="abde658860cd0cd8" providerId="LiveId" clId="{A9DE2355-57FB-4FD2-8614-18B25772AC22}" dt="2021-06-11T06:26:10.119" v="398"/>
          <ac:spMkLst>
            <pc:docMk/>
            <pc:sldMk cId="2060145934" sldId="331"/>
            <ac:spMk id="6" creationId="{392524A9-F65F-4DC1-80AB-6FDB02A81C5A}"/>
          </ac:spMkLst>
        </pc:spChg>
        <pc:picChg chg="add mod">
          <ac:chgData name="" userId="abde658860cd0cd8" providerId="LiveId" clId="{A9DE2355-57FB-4FD2-8614-18B25772AC22}" dt="2021-06-11T06:26:16.663" v="401" actId="1076"/>
          <ac:picMkLst>
            <pc:docMk/>
            <pc:sldMk cId="2060145934" sldId="331"/>
            <ac:picMk id="8194" creationId="{E17C35E6-7DD1-4432-B344-D5A829C001A6}"/>
          </ac:picMkLst>
        </pc:picChg>
      </pc:sldChg>
      <pc:sldChg chg="addSp modSp add">
        <pc:chgData name="" userId="abde658860cd0cd8" providerId="LiveId" clId="{A9DE2355-57FB-4FD2-8614-18B25772AC22}" dt="2021-06-11T06:29:04.297" v="415" actId="732"/>
        <pc:sldMkLst>
          <pc:docMk/>
          <pc:sldMk cId="1840235725" sldId="332"/>
        </pc:sldMkLst>
        <pc:spChg chg="mod">
          <ac:chgData name="" userId="abde658860cd0cd8" providerId="LiveId" clId="{A9DE2355-57FB-4FD2-8614-18B25772AC22}" dt="2021-06-11T06:27:11.702" v="403" actId="20577"/>
          <ac:spMkLst>
            <pc:docMk/>
            <pc:sldMk cId="1840235725" sldId="332"/>
            <ac:spMk id="2" creationId="{EBF17380-984F-4745-9739-F3D1A15F6618}"/>
          </ac:spMkLst>
        </pc:spChg>
        <pc:spChg chg="mod">
          <ac:chgData name="" userId="abde658860cd0cd8" providerId="LiveId" clId="{A9DE2355-57FB-4FD2-8614-18B25772AC22}" dt="2021-06-11T06:28:56.679" v="414" actId="1076"/>
          <ac:spMkLst>
            <pc:docMk/>
            <pc:sldMk cId="1840235725" sldId="332"/>
            <ac:spMk id="4" creationId="{82C66EB6-A1D7-459C-A357-05D05C81F4F0}"/>
          </ac:spMkLst>
        </pc:spChg>
        <pc:spChg chg="mod">
          <ac:chgData name="" userId="abde658860cd0cd8" providerId="LiveId" clId="{A9DE2355-57FB-4FD2-8614-18B25772AC22}" dt="2021-06-11T06:28:56.679" v="414" actId="1076"/>
          <ac:spMkLst>
            <pc:docMk/>
            <pc:sldMk cId="1840235725" sldId="332"/>
            <ac:spMk id="5" creationId="{D68A55AC-E451-4952-9D20-785FC3AEF98B}"/>
          </ac:spMkLst>
        </pc:spChg>
        <pc:spChg chg="add mod">
          <ac:chgData name="" userId="abde658860cd0cd8" providerId="LiveId" clId="{A9DE2355-57FB-4FD2-8614-18B25772AC22}" dt="2021-06-11T06:28:56.679" v="414" actId="1076"/>
          <ac:spMkLst>
            <pc:docMk/>
            <pc:sldMk cId="1840235725" sldId="332"/>
            <ac:spMk id="8" creationId="{5185F77F-014E-414D-A196-10DA95E38DB6}"/>
          </ac:spMkLst>
        </pc:spChg>
        <pc:spChg chg="add mod">
          <ac:chgData name="" userId="abde658860cd0cd8" providerId="LiveId" clId="{A9DE2355-57FB-4FD2-8614-18B25772AC22}" dt="2021-06-11T06:28:56.679" v="414" actId="1076"/>
          <ac:spMkLst>
            <pc:docMk/>
            <pc:sldMk cId="1840235725" sldId="332"/>
            <ac:spMk id="9" creationId="{295E7130-93A0-4947-8A45-539DBADD06A2}"/>
          </ac:spMkLst>
        </pc:spChg>
        <pc:spChg chg="add mod">
          <ac:chgData name="" userId="abde658860cd0cd8" providerId="LiveId" clId="{A9DE2355-57FB-4FD2-8614-18B25772AC22}" dt="2021-06-11T06:28:56.679" v="414" actId="1076"/>
          <ac:spMkLst>
            <pc:docMk/>
            <pc:sldMk cId="1840235725" sldId="332"/>
            <ac:spMk id="10" creationId="{E0808CED-C55E-4A3E-81AA-090A7BEEB226}"/>
          </ac:spMkLst>
        </pc:spChg>
        <pc:picChg chg="add mod modCrop">
          <ac:chgData name="" userId="abde658860cd0cd8" providerId="LiveId" clId="{A9DE2355-57FB-4FD2-8614-18B25772AC22}" dt="2021-06-11T06:29:04.297" v="415" actId="732"/>
          <ac:picMkLst>
            <pc:docMk/>
            <pc:sldMk cId="1840235725" sldId="332"/>
            <ac:picMk id="7" creationId="{064E0E4C-9634-4495-96A5-96BCA6ADD1B5}"/>
          </ac:picMkLst>
        </pc:picChg>
      </pc:sldChg>
      <pc:sldChg chg="addSp modSp add">
        <pc:chgData name="" userId="abde658860cd0cd8" providerId="LiveId" clId="{A9DE2355-57FB-4FD2-8614-18B25772AC22}" dt="2021-06-11T06:30:06.234" v="426" actId="20577"/>
        <pc:sldMkLst>
          <pc:docMk/>
          <pc:sldMk cId="3808986767" sldId="333"/>
        </pc:sldMkLst>
        <pc:spChg chg="mod">
          <ac:chgData name="" userId="abde658860cd0cd8" providerId="LiveId" clId="{A9DE2355-57FB-4FD2-8614-18B25772AC22}" dt="2021-06-11T06:29:13.111" v="417" actId="27636"/>
          <ac:spMkLst>
            <pc:docMk/>
            <pc:sldMk cId="3808986767" sldId="333"/>
            <ac:spMk id="2" creationId="{EBF17380-984F-4745-9739-F3D1A15F6618}"/>
          </ac:spMkLst>
        </pc:spChg>
        <pc:spChg chg="add mod">
          <ac:chgData name="" userId="abde658860cd0cd8" providerId="LiveId" clId="{A9DE2355-57FB-4FD2-8614-18B25772AC22}" dt="2021-06-11T06:30:06.234" v="426" actId="20577"/>
          <ac:spMkLst>
            <pc:docMk/>
            <pc:sldMk cId="3808986767" sldId="333"/>
            <ac:spMk id="8" creationId="{AA76592B-5E69-40D8-B344-5272BD813615}"/>
          </ac:spMkLst>
        </pc:spChg>
        <pc:spChg chg="add mod">
          <ac:chgData name="" userId="abde658860cd0cd8" providerId="LiveId" clId="{A9DE2355-57FB-4FD2-8614-18B25772AC22}" dt="2021-06-11T06:29:59.761" v="424" actId="20577"/>
          <ac:spMkLst>
            <pc:docMk/>
            <pc:sldMk cId="3808986767" sldId="333"/>
            <ac:spMk id="9" creationId="{468B2E45-95AE-454C-AC66-1CB27E18A1F6}"/>
          </ac:spMkLst>
        </pc:spChg>
        <pc:picChg chg="add mod modCrop">
          <ac:chgData name="" userId="abde658860cd0cd8" providerId="LiveId" clId="{A9DE2355-57FB-4FD2-8614-18B25772AC22}" dt="2021-06-11T06:29:46.833" v="421" actId="14100"/>
          <ac:picMkLst>
            <pc:docMk/>
            <pc:sldMk cId="3808986767" sldId="333"/>
            <ac:picMk id="7" creationId="{73D44C41-B208-4BCF-9AB4-DEE3465219FB}"/>
          </ac:picMkLst>
        </pc:picChg>
      </pc:sldChg>
      <pc:sldChg chg="addSp delSp modSp add modAnim">
        <pc:chgData name="" userId="abde658860cd0cd8" providerId="LiveId" clId="{A9DE2355-57FB-4FD2-8614-18B25772AC22}" dt="2021-06-11T06:33:19.185" v="452"/>
        <pc:sldMkLst>
          <pc:docMk/>
          <pc:sldMk cId="4118132236" sldId="334"/>
        </pc:sldMkLst>
        <pc:spChg chg="mod">
          <ac:chgData name="" userId="abde658860cd0cd8" providerId="LiveId" clId="{A9DE2355-57FB-4FD2-8614-18B25772AC22}" dt="2021-06-11T06:31:52.977" v="429" actId="20577"/>
          <ac:spMkLst>
            <pc:docMk/>
            <pc:sldMk cId="4118132236" sldId="334"/>
            <ac:spMk id="2" creationId="{EBF17380-984F-4745-9739-F3D1A15F6618}"/>
          </ac:spMkLst>
        </pc:spChg>
        <pc:spChg chg="add del">
          <ac:chgData name="" userId="abde658860cd0cd8" providerId="LiveId" clId="{A9DE2355-57FB-4FD2-8614-18B25772AC22}" dt="2021-06-11T06:32:28.525" v="434"/>
          <ac:spMkLst>
            <pc:docMk/>
            <pc:sldMk cId="4118132236" sldId="334"/>
            <ac:spMk id="3" creationId="{6820B1AF-1E06-49A1-B15E-5A401101F4BE}"/>
          </ac:spMkLst>
        </pc:spChg>
        <pc:spChg chg="mod">
          <ac:chgData name="" userId="abde658860cd0cd8" providerId="LiveId" clId="{A9DE2355-57FB-4FD2-8614-18B25772AC22}" dt="2021-06-11T06:33:00.984" v="450" actId="14100"/>
          <ac:spMkLst>
            <pc:docMk/>
            <pc:sldMk cId="4118132236" sldId="334"/>
            <ac:spMk id="6" creationId="{392524A9-F65F-4DC1-80AB-6FDB02A81C5A}"/>
          </ac:spMkLst>
        </pc:spChg>
        <pc:picChg chg="add mod">
          <ac:chgData name="" userId="abde658860cd0cd8" providerId="LiveId" clId="{A9DE2355-57FB-4FD2-8614-18B25772AC22}" dt="2021-06-11T06:32:43.587" v="441" actId="14100"/>
          <ac:picMkLst>
            <pc:docMk/>
            <pc:sldMk cId="4118132236" sldId="334"/>
            <ac:picMk id="7" creationId="{BD0F8CB4-C098-4A08-B2E7-0165680B6A5E}"/>
          </ac:picMkLst>
        </pc:picChg>
        <pc:picChg chg="add mod">
          <ac:chgData name="" userId="abde658860cd0cd8" providerId="LiveId" clId="{A9DE2355-57FB-4FD2-8614-18B25772AC22}" dt="2021-06-11T06:33:05.389" v="451" actId="14100"/>
          <ac:picMkLst>
            <pc:docMk/>
            <pc:sldMk cId="4118132236" sldId="334"/>
            <ac:picMk id="8" creationId="{F73F32BD-8263-44D2-B9D5-C8DB94C9C8B6}"/>
          </ac:picMkLst>
        </pc:picChg>
      </pc:sldChg>
    </pc:docChg>
  </pc:docChgLst>
  <pc:docChgLst>
    <pc:chgData userId="abde658860cd0cd8" providerId="LiveId" clId="{8CE0D92B-3E06-447B-BE3D-830C75DA1AD3}"/>
    <pc:docChg chg="custSel addSld delSld modSld">
      <pc:chgData name="" userId="abde658860cd0cd8" providerId="LiveId" clId="{8CE0D92B-3E06-447B-BE3D-830C75DA1AD3}" dt="2021-06-11T05:37:34.540" v="192" actId="2696"/>
      <pc:docMkLst>
        <pc:docMk/>
      </pc:docMkLst>
      <pc:sldChg chg="modSp">
        <pc:chgData name="" userId="abde658860cd0cd8" providerId="LiveId" clId="{8CE0D92B-3E06-447B-BE3D-830C75DA1AD3}" dt="2021-06-11T05:13:32.049" v="37" actId="20577"/>
        <pc:sldMkLst>
          <pc:docMk/>
          <pc:sldMk cId="1518972938" sldId="256"/>
        </pc:sldMkLst>
        <pc:spChg chg="mod">
          <ac:chgData name="" userId="abde658860cd0cd8" providerId="LiveId" clId="{8CE0D92B-3E06-447B-BE3D-830C75DA1AD3}" dt="2021-06-11T05:13:32.049" v="37" actId="20577"/>
          <ac:spMkLst>
            <pc:docMk/>
            <pc:sldMk cId="1518972938" sldId="256"/>
            <ac:spMk id="2" creationId="{FBFEE773-594D-4F47-A524-83793F45C881}"/>
          </ac:spMkLst>
        </pc:spChg>
      </pc:sldChg>
      <pc:sldChg chg="addSp delSp modSp">
        <pc:chgData name="" userId="abde658860cd0cd8" providerId="LiveId" clId="{8CE0D92B-3E06-447B-BE3D-830C75DA1AD3}" dt="2021-06-11T05:14:17.823" v="51" actId="20577"/>
        <pc:sldMkLst>
          <pc:docMk/>
          <pc:sldMk cId="3614391002" sldId="319"/>
        </pc:sldMkLst>
        <pc:spChg chg="mod">
          <ac:chgData name="" userId="abde658860cd0cd8" providerId="LiveId" clId="{8CE0D92B-3E06-447B-BE3D-830C75DA1AD3}" dt="2021-06-11T05:14:17.823" v="51" actId="20577"/>
          <ac:spMkLst>
            <pc:docMk/>
            <pc:sldMk cId="3614391002" sldId="319"/>
            <ac:spMk id="2" creationId="{EBF17380-984F-4745-9739-F3D1A15F6618}"/>
          </ac:spMkLst>
        </pc:spChg>
        <pc:picChg chg="del">
          <ac:chgData name="" userId="abde658860cd0cd8" providerId="LiveId" clId="{8CE0D92B-3E06-447B-BE3D-830C75DA1AD3}" dt="2021-06-11T05:13:56.947" v="38" actId="478"/>
          <ac:picMkLst>
            <pc:docMk/>
            <pc:sldMk cId="3614391002" sldId="319"/>
            <ac:picMk id="8" creationId="{03C67AAE-894F-4608-885C-ACA7252CC1D5}"/>
          </ac:picMkLst>
        </pc:picChg>
        <pc:picChg chg="add mod">
          <ac:chgData name="" userId="abde658860cd0cd8" providerId="LiveId" clId="{8CE0D92B-3E06-447B-BE3D-830C75DA1AD3}" dt="2021-06-11T05:14:14.877" v="46" actId="1076"/>
          <ac:picMkLst>
            <pc:docMk/>
            <pc:sldMk cId="3614391002" sldId="319"/>
            <ac:picMk id="1026" creationId="{B241E9AA-C5AD-476A-9011-679C7DC6A555}"/>
          </ac:picMkLst>
        </pc:picChg>
      </pc:sldChg>
      <pc:sldChg chg="addSp delSp modSp add">
        <pc:chgData name="" userId="abde658860cd0cd8" providerId="LiveId" clId="{8CE0D92B-3E06-447B-BE3D-830C75DA1AD3}" dt="2021-06-11T05:14:45.144" v="56" actId="1076"/>
        <pc:sldMkLst>
          <pc:docMk/>
          <pc:sldMk cId="432502868" sldId="320"/>
        </pc:sldMkLst>
        <pc:spChg chg="mod">
          <ac:chgData name="" userId="abde658860cd0cd8" providerId="LiveId" clId="{8CE0D92B-3E06-447B-BE3D-830C75DA1AD3}" dt="2021-06-11T05:14:31.017" v="52"/>
          <ac:spMkLst>
            <pc:docMk/>
            <pc:sldMk cId="432502868" sldId="320"/>
            <ac:spMk id="2" creationId="{EBF17380-984F-4745-9739-F3D1A15F6618}"/>
          </ac:spMkLst>
        </pc:spChg>
        <pc:spChg chg="del">
          <ac:chgData name="" userId="abde658860cd0cd8" providerId="LiveId" clId="{8CE0D92B-3E06-447B-BE3D-830C75DA1AD3}" dt="2021-06-11T05:14:37.517" v="53"/>
          <ac:spMkLst>
            <pc:docMk/>
            <pc:sldMk cId="432502868" sldId="320"/>
            <ac:spMk id="3" creationId="{18EA597B-8C59-41AA-937C-9BC14C32F4CD}"/>
          </ac:spMkLst>
        </pc:spChg>
        <pc:picChg chg="add mod">
          <ac:chgData name="" userId="abde658860cd0cd8" providerId="LiveId" clId="{8CE0D92B-3E06-447B-BE3D-830C75DA1AD3}" dt="2021-06-11T05:14:45.144" v="56" actId="1076"/>
          <ac:picMkLst>
            <pc:docMk/>
            <pc:sldMk cId="432502868" sldId="320"/>
            <ac:picMk id="2050" creationId="{B30D012C-BD80-4FD5-947D-D21ABB136CD0}"/>
          </ac:picMkLst>
        </pc:picChg>
      </pc:sldChg>
      <pc:sldChg chg="del">
        <pc:chgData name="" userId="abde658860cd0cd8" providerId="LiveId" clId="{8CE0D92B-3E06-447B-BE3D-830C75DA1AD3}" dt="2021-06-11T05:01:10.983" v="0" actId="2696"/>
        <pc:sldMkLst>
          <pc:docMk/>
          <pc:sldMk cId="3844838958" sldId="320"/>
        </pc:sldMkLst>
      </pc:sldChg>
      <pc:sldChg chg="del">
        <pc:chgData name="" userId="abde658860cd0cd8" providerId="LiveId" clId="{8CE0D92B-3E06-447B-BE3D-830C75DA1AD3}" dt="2021-06-11T05:01:11.052" v="1" actId="2696"/>
        <pc:sldMkLst>
          <pc:docMk/>
          <pc:sldMk cId="688011829" sldId="321"/>
        </pc:sldMkLst>
      </pc:sldChg>
      <pc:sldChg chg="addSp delSp modSp add">
        <pc:chgData name="" userId="abde658860cd0cd8" providerId="LiveId" clId="{8CE0D92B-3E06-447B-BE3D-830C75DA1AD3}" dt="2021-06-11T05:17:39.254" v="70" actId="14100"/>
        <pc:sldMkLst>
          <pc:docMk/>
          <pc:sldMk cId="3871792396" sldId="321"/>
        </pc:sldMkLst>
        <pc:spChg chg="add del">
          <ac:chgData name="" userId="abde658860cd0cd8" providerId="LiveId" clId="{8CE0D92B-3E06-447B-BE3D-830C75DA1AD3}" dt="2021-06-11T05:17:10.260" v="59"/>
          <ac:spMkLst>
            <pc:docMk/>
            <pc:sldMk cId="3871792396" sldId="321"/>
            <ac:spMk id="5" creationId="{58FC0397-FD1E-45A2-97E2-68C786F76B82}"/>
          </ac:spMkLst>
        </pc:spChg>
        <pc:picChg chg="add mod modCrop">
          <ac:chgData name="" userId="abde658860cd0cd8" providerId="LiveId" clId="{8CE0D92B-3E06-447B-BE3D-830C75DA1AD3}" dt="2021-06-11T05:17:39.254" v="70" actId="14100"/>
          <ac:picMkLst>
            <pc:docMk/>
            <pc:sldMk cId="3871792396" sldId="321"/>
            <ac:picMk id="6" creationId="{3F57819F-B004-49C7-B369-D96B3FDFACD8}"/>
          </ac:picMkLst>
        </pc:picChg>
      </pc:sldChg>
      <pc:sldChg chg="addSp delSp modSp add">
        <pc:chgData name="" userId="abde658860cd0cd8" providerId="LiveId" clId="{8CE0D92B-3E06-447B-BE3D-830C75DA1AD3}" dt="2021-06-11T05:20:50.143" v="147" actId="1076"/>
        <pc:sldMkLst>
          <pc:docMk/>
          <pc:sldMk cId="462814153" sldId="322"/>
        </pc:sldMkLst>
        <pc:spChg chg="mod">
          <ac:chgData name="" userId="abde658860cd0cd8" providerId="LiveId" clId="{8CE0D92B-3E06-447B-BE3D-830C75DA1AD3}" dt="2021-06-11T05:19:45.932" v="117" actId="14100"/>
          <ac:spMkLst>
            <pc:docMk/>
            <pc:sldMk cId="462814153" sldId="322"/>
            <ac:spMk id="2" creationId="{3C85C119-E971-481C-967C-EE18B6565C44}"/>
          </ac:spMkLst>
        </pc:spChg>
        <pc:spChg chg="add del">
          <ac:chgData name="" userId="abde658860cd0cd8" providerId="LiveId" clId="{8CE0D92B-3E06-447B-BE3D-830C75DA1AD3}" dt="2021-06-11T05:20:34.807" v="140"/>
          <ac:spMkLst>
            <pc:docMk/>
            <pc:sldMk cId="462814153" sldId="322"/>
            <ac:spMk id="5" creationId="{3EEDE59B-1FD5-468A-B1FE-C48BD22CF78B}"/>
          </ac:spMkLst>
        </pc:spChg>
        <pc:picChg chg="del">
          <ac:chgData name="" userId="abde658860cd0cd8" providerId="LiveId" clId="{8CE0D92B-3E06-447B-BE3D-830C75DA1AD3}" dt="2021-06-11T05:18:43.432" v="72" actId="478"/>
          <ac:picMkLst>
            <pc:docMk/>
            <pc:sldMk cId="462814153" sldId="322"/>
            <ac:picMk id="6" creationId="{3F57819F-B004-49C7-B369-D96B3FDFACD8}"/>
          </ac:picMkLst>
        </pc:picChg>
        <pc:picChg chg="add mod">
          <ac:chgData name="" userId="abde658860cd0cd8" providerId="LiveId" clId="{8CE0D92B-3E06-447B-BE3D-830C75DA1AD3}" dt="2021-06-11T05:20:50.143" v="147" actId="1076"/>
          <ac:picMkLst>
            <pc:docMk/>
            <pc:sldMk cId="462814153" sldId="322"/>
            <ac:picMk id="7" creationId="{79616D69-3C70-4540-A463-3897DD62862C}"/>
          </ac:picMkLst>
        </pc:picChg>
        <pc:picChg chg="add mod">
          <ac:chgData name="" userId="abde658860cd0cd8" providerId="LiveId" clId="{8CE0D92B-3E06-447B-BE3D-830C75DA1AD3}" dt="2021-06-11T05:20:44.866" v="145" actId="1076"/>
          <ac:picMkLst>
            <pc:docMk/>
            <pc:sldMk cId="462814153" sldId="322"/>
            <ac:picMk id="5122" creationId="{250A8CDF-7588-42A0-BDD3-86838B338C0C}"/>
          </ac:picMkLst>
        </pc:picChg>
      </pc:sldChg>
      <pc:sldChg chg="del">
        <pc:chgData name="" userId="abde658860cd0cd8" providerId="LiveId" clId="{8CE0D92B-3E06-447B-BE3D-830C75DA1AD3}" dt="2021-06-11T05:01:11.117" v="2" actId="2696"/>
        <pc:sldMkLst>
          <pc:docMk/>
          <pc:sldMk cId="3273077671" sldId="322"/>
        </pc:sldMkLst>
      </pc:sldChg>
      <pc:sldChg chg="del">
        <pc:chgData name="" userId="abde658860cd0cd8" providerId="LiveId" clId="{8CE0D92B-3E06-447B-BE3D-830C75DA1AD3}" dt="2021-06-11T05:01:11.256" v="4" actId="2696"/>
        <pc:sldMkLst>
          <pc:docMk/>
          <pc:sldMk cId="2481566685" sldId="323"/>
        </pc:sldMkLst>
      </pc:sldChg>
      <pc:sldChg chg="addSp delSp modSp add del">
        <pc:chgData name="" userId="abde658860cd0cd8" providerId="LiveId" clId="{8CE0D92B-3E06-447B-BE3D-830C75DA1AD3}" dt="2021-06-11T05:37:32.986" v="190" actId="2696"/>
        <pc:sldMkLst>
          <pc:docMk/>
          <pc:sldMk cId="4078908445" sldId="323"/>
        </pc:sldMkLst>
        <pc:spChg chg="add del">
          <ac:chgData name="" userId="abde658860cd0cd8" providerId="LiveId" clId="{8CE0D92B-3E06-447B-BE3D-830C75DA1AD3}" dt="2021-06-11T05:18:51.854" v="75"/>
          <ac:spMkLst>
            <pc:docMk/>
            <pc:sldMk cId="4078908445" sldId="323"/>
            <ac:spMk id="5" creationId="{D3A9FB17-4823-4CFD-8D6F-C9B4D36F0768}"/>
          </ac:spMkLst>
        </pc:spChg>
        <pc:picChg chg="add mod">
          <ac:chgData name="" userId="abde658860cd0cd8" providerId="LiveId" clId="{8CE0D92B-3E06-447B-BE3D-830C75DA1AD3}" dt="2021-06-11T05:18:53.668" v="77" actId="1076"/>
          <ac:picMkLst>
            <pc:docMk/>
            <pc:sldMk cId="4078908445" sldId="323"/>
            <ac:picMk id="6" creationId="{22E86BE5-AEBB-4366-AC0B-CC9D8A541E0E}"/>
          </ac:picMkLst>
        </pc:picChg>
      </pc:sldChg>
      <pc:sldChg chg="addSp modSp add">
        <pc:chgData name="" userId="abde658860cd0cd8" providerId="LiveId" clId="{8CE0D92B-3E06-447B-BE3D-830C75DA1AD3}" dt="2021-06-11T05:20:05.334" v="138"/>
        <pc:sldMkLst>
          <pc:docMk/>
          <pc:sldMk cId="1177080246" sldId="324"/>
        </pc:sldMkLst>
        <pc:spChg chg="mod">
          <ac:chgData name="" userId="abde658860cd0cd8" providerId="LiveId" clId="{8CE0D92B-3E06-447B-BE3D-830C75DA1AD3}" dt="2021-06-11T05:19:56.180" v="137" actId="14100"/>
          <ac:spMkLst>
            <pc:docMk/>
            <pc:sldMk cId="1177080246" sldId="324"/>
            <ac:spMk id="2" creationId="{3C85C119-E971-481C-967C-EE18B6565C44}"/>
          </ac:spMkLst>
        </pc:spChg>
        <pc:picChg chg="add">
          <ac:chgData name="" userId="abde658860cd0cd8" providerId="LiveId" clId="{8CE0D92B-3E06-447B-BE3D-830C75DA1AD3}" dt="2021-06-11T05:20:05.334" v="138"/>
          <ac:picMkLst>
            <pc:docMk/>
            <pc:sldMk cId="1177080246" sldId="324"/>
            <ac:picMk id="5" creationId="{316FA09B-C6F9-4E42-A942-EE6C965206CC}"/>
          </ac:picMkLst>
        </pc:picChg>
      </pc:sldChg>
      <pc:sldChg chg="del">
        <pc:chgData name="" userId="abde658860cd0cd8" providerId="LiveId" clId="{8CE0D92B-3E06-447B-BE3D-830C75DA1AD3}" dt="2021-06-11T05:01:11.272" v="5" actId="2696"/>
        <pc:sldMkLst>
          <pc:docMk/>
          <pc:sldMk cId="3002322260" sldId="324"/>
        </pc:sldMkLst>
      </pc:sldChg>
      <pc:sldChg chg="addSp modSp add">
        <pc:chgData name="" userId="abde658860cd0cd8" providerId="LiveId" clId="{8CE0D92B-3E06-447B-BE3D-830C75DA1AD3}" dt="2021-06-11T05:22:39.871" v="160" actId="20577"/>
        <pc:sldMkLst>
          <pc:docMk/>
          <pc:sldMk cId="313035740" sldId="325"/>
        </pc:sldMkLst>
        <pc:spChg chg="mod">
          <ac:chgData name="" userId="abde658860cd0cd8" providerId="LiveId" clId="{8CE0D92B-3E06-447B-BE3D-830C75DA1AD3}" dt="2021-06-11T05:22:39.871" v="160" actId="20577"/>
          <ac:spMkLst>
            <pc:docMk/>
            <pc:sldMk cId="313035740" sldId="325"/>
            <ac:spMk id="2" creationId="{3C85C119-E971-481C-967C-EE18B6565C44}"/>
          </ac:spMkLst>
        </pc:spChg>
        <pc:picChg chg="add mod">
          <ac:chgData name="" userId="abde658860cd0cd8" providerId="LiveId" clId="{8CE0D92B-3E06-447B-BE3D-830C75DA1AD3}" dt="2021-06-11T05:21:35.984" v="149" actId="1076"/>
          <ac:picMkLst>
            <pc:docMk/>
            <pc:sldMk cId="313035740" sldId="325"/>
            <ac:picMk id="12290" creationId="{587F7226-66C7-4EFA-8319-8B215E9C1044}"/>
          </ac:picMkLst>
        </pc:picChg>
      </pc:sldChg>
      <pc:sldChg chg="del">
        <pc:chgData name="" userId="abde658860cd0cd8" providerId="LiveId" clId="{8CE0D92B-3E06-447B-BE3D-830C75DA1AD3}" dt="2021-06-11T05:01:11.280" v="6" actId="2696"/>
        <pc:sldMkLst>
          <pc:docMk/>
          <pc:sldMk cId="1147072921" sldId="325"/>
        </pc:sldMkLst>
      </pc:sldChg>
      <pc:sldChg chg="del">
        <pc:chgData name="" userId="abde658860cd0cd8" providerId="LiveId" clId="{8CE0D92B-3E06-447B-BE3D-830C75DA1AD3}" dt="2021-06-11T05:01:11.288" v="7" actId="2696"/>
        <pc:sldMkLst>
          <pc:docMk/>
          <pc:sldMk cId="477312024" sldId="326"/>
        </pc:sldMkLst>
      </pc:sldChg>
      <pc:sldChg chg="addSp delSp modSp add">
        <pc:chgData name="" userId="abde658860cd0cd8" providerId="LiveId" clId="{8CE0D92B-3E06-447B-BE3D-830C75DA1AD3}" dt="2021-06-11T05:23:44.360" v="169" actId="1076"/>
        <pc:sldMkLst>
          <pc:docMk/>
          <pc:sldMk cId="3573893993" sldId="326"/>
        </pc:sldMkLst>
        <pc:spChg chg="add del">
          <ac:chgData name="" userId="abde658860cd0cd8" providerId="LiveId" clId="{8CE0D92B-3E06-447B-BE3D-830C75DA1AD3}" dt="2021-06-11T05:23:24.838" v="162"/>
          <ac:spMkLst>
            <pc:docMk/>
            <pc:sldMk cId="3573893993" sldId="326"/>
            <ac:spMk id="5" creationId="{B4CF495F-20A3-46E0-945D-E516B0DB5E55}"/>
          </ac:spMkLst>
        </pc:spChg>
        <pc:picChg chg="add mod modCrop">
          <ac:chgData name="" userId="abde658860cd0cd8" providerId="LiveId" clId="{8CE0D92B-3E06-447B-BE3D-830C75DA1AD3}" dt="2021-06-11T05:23:44.360" v="169" actId="1076"/>
          <ac:picMkLst>
            <pc:docMk/>
            <pc:sldMk cId="3573893993" sldId="326"/>
            <ac:picMk id="6" creationId="{D2912C67-D6B2-428F-88C2-E11306A15397}"/>
          </ac:picMkLst>
        </pc:picChg>
      </pc:sldChg>
      <pc:sldChg chg="addSp delSp modSp add">
        <pc:chgData name="" userId="abde658860cd0cd8" providerId="LiveId" clId="{8CE0D92B-3E06-447B-BE3D-830C75DA1AD3}" dt="2021-06-11T05:26:10.371" v="179" actId="14100"/>
        <pc:sldMkLst>
          <pc:docMk/>
          <pc:sldMk cId="1283970431" sldId="327"/>
        </pc:sldMkLst>
        <pc:spChg chg="del">
          <ac:chgData name="" userId="abde658860cd0cd8" providerId="LiveId" clId="{8CE0D92B-3E06-447B-BE3D-830C75DA1AD3}" dt="2021-06-11T05:25:57.663" v="171"/>
          <ac:spMkLst>
            <pc:docMk/>
            <pc:sldMk cId="1283970431" sldId="327"/>
            <ac:spMk id="3" creationId="{B1A1AFE0-B1E3-4EAA-B28D-45D0697D117B}"/>
          </ac:spMkLst>
        </pc:spChg>
        <pc:spChg chg="add del">
          <ac:chgData name="" userId="abde658860cd0cd8" providerId="LiveId" clId="{8CE0D92B-3E06-447B-BE3D-830C75DA1AD3}" dt="2021-06-11T05:26:03.234" v="176"/>
          <ac:spMkLst>
            <pc:docMk/>
            <pc:sldMk cId="1283970431" sldId="327"/>
            <ac:spMk id="4" creationId="{8D1588E0-47CC-45FC-92F1-5D7F578F3686}"/>
          </ac:spMkLst>
        </pc:spChg>
        <pc:spChg chg="add">
          <ac:chgData name="" userId="abde658860cd0cd8" providerId="LiveId" clId="{8CE0D92B-3E06-447B-BE3D-830C75DA1AD3}" dt="2021-06-11T05:25:55.336" v="170"/>
          <ac:spMkLst>
            <pc:docMk/>
            <pc:sldMk cId="1283970431" sldId="327"/>
            <ac:spMk id="5" creationId="{19E3CD63-4B89-423F-AED7-2643140C1C87}"/>
          </ac:spMkLst>
        </pc:spChg>
        <pc:spChg chg="add mod">
          <ac:chgData name="" userId="abde658860cd0cd8" providerId="LiveId" clId="{8CE0D92B-3E06-447B-BE3D-830C75DA1AD3}" dt="2021-06-11T05:25:57.663" v="171"/>
          <ac:spMkLst>
            <pc:docMk/>
            <pc:sldMk cId="1283970431" sldId="327"/>
            <ac:spMk id="6" creationId="{4852A10F-79A6-4F34-A331-873324DF42D8}"/>
          </ac:spMkLst>
        </pc:spChg>
        <pc:spChg chg="add del mod">
          <ac:chgData name="" userId="abde658860cd0cd8" providerId="LiveId" clId="{8CE0D92B-3E06-447B-BE3D-830C75DA1AD3}" dt="2021-06-11T05:26:03.167" v="175"/>
          <ac:spMkLst>
            <pc:docMk/>
            <pc:sldMk cId="1283970431" sldId="327"/>
            <ac:spMk id="7" creationId="{333AFA0E-8476-4A24-9B8C-0E0ACA24DC8D}"/>
          </ac:spMkLst>
        </pc:spChg>
        <pc:picChg chg="add mod">
          <ac:chgData name="" userId="abde658860cd0cd8" providerId="LiveId" clId="{8CE0D92B-3E06-447B-BE3D-830C75DA1AD3}" dt="2021-06-11T05:26:10.371" v="179" actId="14100"/>
          <ac:picMkLst>
            <pc:docMk/>
            <pc:sldMk cId="1283970431" sldId="327"/>
            <ac:picMk id="8" creationId="{6AB5110C-D80F-41C8-892A-1C6EEA9C1C18}"/>
          </ac:picMkLst>
        </pc:picChg>
      </pc:sldChg>
      <pc:sldChg chg="del">
        <pc:chgData name="" userId="abde658860cd0cd8" providerId="LiveId" clId="{8CE0D92B-3E06-447B-BE3D-830C75DA1AD3}" dt="2021-06-11T05:01:11.455" v="8" actId="2696"/>
        <pc:sldMkLst>
          <pc:docMk/>
          <pc:sldMk cId="4030458785" sldId="327"/>
        </pc:sldMkLst>
      </pc:sldChg>
      <pc:sldChg chg="del">
        <pc:chgData name="" userId="abde658860cd0cd8" providerId="LiveId" clId="{8CE0D92B-3E06-447B-BE3D-830C75DA1AD3}" dt="2021-06-11T05:01:11.463" v="9" actId="2696"/>
        <pc:sldMkLst>
          <pc:docMk/>
          <pc:sldMk cId="642640885" sldId="328"/>
        </pc:sldMkLst>
      </pc:sldChg>
      <pc:sldChg chg="addSp modSp add">
        <pc:chgData name="" userId="abde658860cd0cd8" providerId="LiveId" clId="{8CE0D92B-3E06-447B-BE3D-830C75DA1AD3}" dt="2021-06-11T05:29:37.806" v="186" actId="1076"/>
        <pc:sldMkLst>
          <pc:docMk/>
          <pc:sldMk cId="3001005782" sldId="328"/>
        </pc:sldMkLst>
        <pc:spChg chg="mod">
          <ac:chgData name="" userId="abde658860cd0cd8" providerId="LiveId" clId="{8CE0D92B-3E06-447B-BE3D-830C75DA1AD3}" dt="2021-06-11T05:29:18.377" v="180"/>
          <ac:spMkLst>
            <pc:docMk/>
            <pc:sldMk cId="3001005782" sldId="328"/>
            <ac:spMk id="2" creationId="{3C85C119-E971-481C-967C-EE18B6565C44}"/>
          </ac:spMkLst>
        </pc:spChg>
        <pc:spChg chg="mod">
          <ac:chgData name="" userId="abde658860cd0cd8" providerId="LiveId" clId="{8CE0D92B-3E06-447B-BE3D-830C75DA1AD3}" dt="2021-06-11T05:29:24.919" v="182" actId="20577"/>
          <ac:spMkLst>
            <pc:docMk/>
            <pc:sldMk cId="3001005782" sldId="328"/>
            <ac:spMk id="3" creationId="{B1A1AFE0-B1E3-4EAA-B28D-45D0697D117B}"/>
          </ac:spMkLst>
        </pc:spChg>
        <pc:picChg chg="add mod">
          <ac:chgData name="" userId="abde658860cd0cd8" providerId="LiveId" clId="{8CE0D92B-3E06-447B-BE3D-830C75DA1AD3}" dt="2021-06-11T05:29:37.806" v="186" actId="1076"/>
          <ac:picMkLst>
            <pc:docMk/>
            <pc:sldMk cId="3001005782" sldId="328"/>
            <ac:picMk id="9218" creationId="{6525DC53-93A6-48C8-AB8A-914DB8782E17}"/>
          </ac:picMkLst>
        </pc:picChg>
      </pc:sldChg>
      <pc:sldChg chg="addSp modSp add">
        <pc:chgData name="" userId="abde658860cd0cd8" providerId="LiveId" clId="{8CE0D92B-3E06-447B-BE3D-830C75DA1AD3}" dt="2021-06-11T05:30:22.851" v="189" actId="14100"/>
        <pc:sldMkLst>
          <pc:docMk/>
          <pc:sldMk cId="1886020432" sldId="329"/>
        </pc:sldMkLst>
        <pc:picChg chg="add mod">
          <ac:chgData name="" userId="abde658860cd0cd8" providerId="LiveId" clId="{8CE0D92B-3E06-447B-BE3D-830C75DA1AD3}" dt="2021-06-11T05:30:22.851" v="189" actId="14100"/>
          <ac:picMkLst>
            <pc:docMk/>
            <pc:sldMk cId="1886020432" sldId="329"/>
            <ac:picMk id="5" creationId="{A27F72BD-43AB-47E3-9AFE-F82B0F9F80D6}"/>
          </ac:picMkLst>
        </pc:picChg>
      </pc:sldChg>
      <pc:sldChg chg="del">
        <pc:chgData name="" userId="abde658860cd0cd8" providerId="LiveId" clId="{8CE0D92B-3E06-447B-BE3D-830C75DA1AD3}" dt="2021-06-11T05:01:11.467" v="10" actId="2696"/>
        <pc:sldMkLst>
          <pc:docMk/>
          <pc:sldMk cId="899356519" sldId="330"/>
        </pc:sldMkLst>
      </pc:sldChg>
      <pc:sldChg chg="add del">
        <pc:chgData name="" userId="abde658860cd0cd8" providerId="LiveId" clId="{8CE0D92B-3E06-447B-BE3D-830C75DA1AD3}" dt="2021-06-11T05:37:34.540" v="192" actId="2696"/>
        <pc:sldMkLst>
          <pc:docMk/>
          <pc:sldMk cId="1849224147" sldId="330"/>
        </pc:sldMkLst>
      </pc:sldChg>
      <pc:sldChg chg="add del">
        <pc:chgData name="" userId="abde658860cd0cd8" providerId="LiveId" clId="{8CE0D92B-3E06-447B-BE3D-830C75DA1AD3}" dt="2021-06-11T05:37:33.943" v="191" actId="2696"/>
        <pc:sldMkLst>
          <pc:docMk/>
          <pc:sldMk cId="215013452" sldId="331"/>
        </pc:sldMkLst>
      </pc:sldChg>
      <pc:sldChg chg="del">
        <pc:chgData name="" userId="abde658860cd0cd8" providerId="LiveId" clId="{8CE0D92B-3E06-447B-BE3D-830C75DA1AD3}" dt="2021-06-11T05:01:11.475" v="11" actId="2696"/>
        <pc:sldMkLst>
          <pc:docMk/>
          <pc:sldMk cId="2799764001" sldId="331"/>
        </pc:sldMkLst>
      </pc:sldChg>
      <pc:sldChg chg="del">
        <pc:chgData name="" userId="abde658860cd0cd8" providerId="LiveId" clId="{8CE0D92B-3E06-447B-BE3D-830C75DA1AD3}" dt="2021-06-11T05:01:11.570" v="12" actId="2696"/>
        <pc:sldMkLst>
          <pc:docMk/>
          <pc:sldMk cId="1595729500" sldId="332"/>
        </pc:sldMkLst>
      </pc:sldChg>
      <pc:sldChg chg="del">
        <pc:chgData name="" userId="abde658860cd0cd8" providerId="LiveId" clId="{8CE0D92B-3E06-447B-BE3D-830C75DA1AD3}" dt="2021-06-11T05:01:11.756" v="13" actId="2696"/>
        <pc:sldMkLst>
          <pc:docMk/>
          <pc:sldMk cId="3999424171" sldId="333"/>
        </pc:sldMkLst>
      </pc:sldChg>
      <pc:sldChg chg="del">
        <pc:chgData name="" userId="abde658860cd0cd8" providerId="LiveId" clId="{8CE0D92B-3E06-447B-BE3D-830C75DA1AD3}" dt="2021-06-11T05:01:12.045" v="14" actId="2696"/>
        <pc:sldMkLst>
          <pc:docMk/>
          <pc:sldMk cId="2871783088" sldId="334"/>
        </pc:sldMkLst>
      </pc:sldChg>
      <pc:sldChg chg="del">
        <pc:chgData name="" userId="abde658860cd0cd8" providerId="LiveId" clId="{8CE0D92B-3E06-447B-BE3D-830C75DA1AD3}" dt="2021-06-11T05:01:12.153" v="15" actId="2696"/>
        <pc:sldMkLst>
          <pc:docMk/>
          <pc:sldMk cId="1865167674" sldId="335"/>
        </pc:sldMkLst>
      </pc:sldChg>
      <pc:sldChg chg="del">
        <pc:chgData name="" userId="abde658860cd0cd8" providerId="LiveId" clId="{8CE0D92B-3E06-447B-BE3D-830C75DA1AD3}" dt="2021-06-11T05:01:12.161" v="16" actId="2696"/>
        <pc:sldMkLst>
          <pc:docMk/>
          <pc:sldMk cId="2793545530" sldId="336"/>
        </pc:sldMkLst>
      </pc:sldChg>
      <pc:sldChg chg="del">
        <pc:chgData name="" userId="abde658860cd0cd8" providerId="LiveId" clId="{8CE0D92B-3E06-447B-BE3D-830C75DA1AD3}" dt="2021-06-11T05:01:12.171" v="17" actId="2696"/>
        <pc:sldMkLst>
          <pc:docMk/>
          <pc:sldMk cId="3067101730" sldId="337"/>
        </pc:sldMkLst>
      </pc:sldChg>
      <pc:sldChg chg="del">
        <pc:chgData name="" userId="abde658860cd0cd8" providerId="LiveId" clId="{8CE0D92B-3E06-447B-BE3D-830C75DA1AD3}" dt="2021-06-11T05:01:12.274" v="18" actId="2696"/>
        <pc:sldMkLst>
          <pc:docMk/>
          <pc:sldMk cId="3695917055" sldId="338"/>
        </pc:sldMkLst>
      </pc:sldChg>
      <pc:sldChg chg="del">
        <pc:chgData name="" userId="abde658860cd0cd8" providerId="LiveId" clId="{8CE0D92B-3E06-447B-BE3D-830C75DA1AD3}" dt="2021-06-11T05:01:12.284" v="19" actId="2696"/>
        <pc:sldMkLst>
          <pc:docMk/>
          <pc:sldMk cId="3621866593" sldId="339"/>
        </pc:sldMkLst>
      </pc:sldChg>
      <pc:sldChg chg="del">
        <pc:chgData name="" userId="abde658860cd0cd8" providerId="LiveId" clId="{8CE0D92B-3E06-447B-BE3D-830C75DA1AD3}" dt="2021-06-11T05:01:12.407" v="21" actId="2696"/>
        <pc:sldMkLst>
          <pc:docMk/>
          <pc:sldMk cId="3716685504" sldId="340"/>
        </pc:sldMkLst>
      </pc:sldChg>
      <pc:sldChg chg="del">
        <pc:chgData name="" userId="abde658860cd0cd8" providerId="LiveId" clId="{8CE0D92B-3E06-447B-BE3D-830C75DA1AD3}" dt="2021-06-11T05:01:12.566" v="22" actId="2696"/>
        <pc:sldMkLst>
          <pc:docMk/>
          <pc:sldMk cId="3191048518" sldId="341"/>
        </pc:sldMkLst>
      </pc:sldChg>
      <pc:sldChg chg="del">
        <pc:chgData name="" userId="abde658860cd0cd8" providerId="LiveId" clId="{8CE0D92B-3E06-447B-BE3D-830C75DA1AD3}" dt="2021-06-11T05:01:12.407" v="20" actId="2696"/>
        <pc:sldMkLst>
          <pc:docMk/>
          <pc:sldMk cId="3427321952" sldId="354"/>
        </pc:sldMkLst>
      </pc:sldChg>
      <pc:sldChg chg="del">
        <pc:chgData name="" userId="abde658860cd0cd8" providerId="LiveId" clId="{8CE0D92B-3E06-447B-BE3D-830C75DA1AD3}" dt="2021-06-11T05:01:11.168" v="3" actId="2696"/>
        <pc:sldMkLst>
          <pc:docMk/>
          <pc:sldMk cId="2310296216" sldId="355"/>
        </pc:sldMkLst>
      </pc:sldChg>
    </pc:docChg>
  </pc:docChgLst>
  <pc:docChgLst>
    <pc:chgData userId="abde658860cd0cd8" providerId="LiveId" clId="{7F934F90-F362-42B9-B358-FEE497DC82F0}"/>
    <pc:docChg chg="undo custSel addSld delSld modSld sldOrd">
      <pc:chgData name="" userId="abde658860cd0cd8" providerId="LiveId" clId="{7F934F90-F362-42B9-B358-FEE497DC82F0}" dt="2021-06-09T13:11:35.570" v="317" actId="478"/>
      <pc:docMkLst>
        <pc:docMk/>
      </pc:docMkLst>
      <pc:sldChg chg="modSp">
        <pc:chgData name="" userId="abde658860cd0cd8" providerId="LiveId" clId="{7F934F90-F362-42B9-B358-FEE497DC82F0}" dt="2021-06-08T02:47:48.851" v="25" actId="20577"/>
        <pc:sldMkLst>
          <pc:docMk/>
          <pc:sldMk cId="1518972938" sldId="256"/>
        </pc:sldMkLst>
        <pc:spChg chg="mod">
          <ac:chgData name="" userId="abde658860cd0cd8" providerId="LiveId" clId="{7F934F90-F362-42B9-B358-FEE497DC82F0}" dt="2021-06-08T02:47:48.851" v="25" actId="20577"/>
          <ac:spMkLst>
            <pc:docMk/>
            <pc:sldMk cId="1518972938" sldId="256"/>
            <ac:spMk id="2" creationId="{FBFEE773-594D-4F47-A524-83793F45C881}"/>
          </ac:spMkLst>
        </pc:spChg>
      </pc:sldChg>
      <pc:sldChg chg="addSp delSp modSp">
        <pc:chgData name="" userId="abde658860cd0cd8" providerId="LiveId" clId="{7F934F90-F362-42B9-B358-FEE497DC82F0}" dt="2021-06-09T13:02:33.232" v="253" actId="478"/>
        <pc:sldMkLst>
          <pc:docMk/>
          <pc:sldMk cId="3614391002" sldId="319"/>
        </pc:sldMkLst>
        <pc:spChg chg="mod">
          <ac:chgData name="" userId="abde658860cd0cd8" providerId="LiveId" clId="{7F934F90-F362-42B9-B358-FEE497DC82F0}" dt="2021-06-08T02:51:14.527" v="28" actId="27636"/>
          <ac:spMkLst>
            <pc:docMk/>
            <pc:sldMk cId="3614391002" sldId="319"/>
            <ac:spMk id="2" creationId="{EBF17380-984F-4745-9739-F3D1A15F6618}"/>
          </ac:spMkLst>
        </pc:spChg>
        <pc:spChg chg="del">
          <ac:chgData name="" userId="abde658860cd0cd8" providerId="LiveId" clId="{7F934F90-F362-42B9-B358-FEE497DC82F0}" dt="2021-06-09T13:02:33.232" v="253" actId="478"/>
          <ac:spMkLst>
            <pc:docMk/>
            <pc:sldMk cId="3614391002" sldId="319"/>
            <ac:spMk id="6" creationId="{B75E6877-2B65-441F-9E3C-273AA6E6E4BE}"/>
          </ac:spMkLst>
        </pc:spChg>
        <pc:picChg chg="del">
          <ac:chgData name="" userId="abde658860cd0cd8" providerId="LiveId" clId="{7F934F90-F362-42B9-B358-FEE497DC82F0}" dt="2021-06-08T02:54:23.981" v="66" actId="478"/>
          <ac:picMkLst>
            <pc:docMk/>
            <pc:sldMk cId="3614391002" sldId="319"/>
            <ac:picMk id="7" creationId="{587D06C7-723B-4ACC-9EDE-D4CB05C970F6}"/>
          </ac:picMkLst>
        </pc:picChg>
        <pc:picChg chg="add mod">
          <ac:chgData name="" userId="abde658860cd0cd8" providerId="LiveId" clId="{7F934F90-F362-42B9-B358-FEE497DC82F0}" dt="2021-06-08T02:54:26.968" v="68" actId="1076"/>
          <ac:picMkLst>
            <pc:docMk/>
            <pc:sldMk cId="3614391002" sldId="319"/>
            <ac:picMk id="8" creationId="{03C67AAE-894F-4608-885C-ACA7252CC1D5}"/>
          </ac:picMkLst>
        </pc:picChg>
      </pc:sldChg>
    </pc:docChg>
  </pc:docChgLst>
  <pc:docChgLst>
    <pc:chgData userId="abde658860cd0cd8" providerId="LiveId" clId="{E0A201D7-AEDD-476D-96BE-1AE286CE88C4}"/>
    <pc:docChg chg="undo custSel addSld delSld modSld">
      <pc:chgData name="" userId="abde658860cd0cd8" providerId="LiveId" clId="{E0A201D7-AEDD-476D-96BE-1AE286CE88C4}" dt="2021-06-08T02:03:50.792" v="241" actId="2696"/>
      <pc:docMkLst>
        <pc:docMk/>
      </pc:docMkLst>
      <pc:sldChg chg="modSp">
        <pc:chgData name="" userId="abde658860cd0cd8" providerId="LiveId" clId="{E0A201D7-AEDD-476D-96BE-1AE286CE88C4}" dt="2021-06-08T01:44:17.958" v="65" actId="20577"/>
        <pc:sldMkLst>
          <pc:docMk/>
          <pc:sldMk cId="1518972938" sldId="256"/>
        </pc:sldMkLst>
        <pc:spChg chg="mod">
          <ac:chgData name="" userId="abde658860cd0cd8" providerId="LiveId" clId="{E0A201D7-AEDD-476D-96BE-1AE286CE88C4}" dt="2021-06-08T01:44:17.958" v="65" actId="20577"/>
          <ac:spMkLst>
            <pc:docMk/>
            <pc:sldMk cId="1518972938" sldId="256"/>
            <ac:spMk id="2" creationId="{FBFEE773-594D-4F47-A524-83793F45C881}"/>
          </ac:spMkLst>
        </pc:spChg>
      </pc:sldChg>
      <pc:sldChg chg="addSp delSp modSp">
        <pc:chgData name="" userId="abde658860cd0cd8" providerId="LiveId" clId="{E0A201D7-AEDD-476D-96BE-1AE286CE88C4}" dt="2021-06-08T01:52:55.003" v="70" actId="1076"/>
        <pc:sldMkLst>
          <pc:docMk/>
          <pc:sldMk cId="3614391002" sldId="319"/>
        </pc:sldMkLst>
        <pc:spChg chg="mod">
          <ac:chgData name="" userId="abde658860cd0cd8" providerId="LiveId" clId="{E0A201D7-AEDD-476D-96BE-1AE286CE88C4}" dt="2021-06-08T01:52:48.574" v="67"/>
          <ac:spMkLst>
            <pc:docMk/>
            <pc:sldMk cId="3614391002" sldId="319"/>
            <ac:spMk id="2" creationId="{EBF17380-984F-4745-9739-F3D1A15F6618}"/>
          </ac:spMkLst>
        </pc:spChg>
        <pc:spChg chg="add">
          <ac:chgData name="" userId="abde658860cd0cd8" providerId="LiveId" clId="{E0A201D7-AEDD-476D-96BE-1AE286CE88C4}" dt="2021-06-08T01:43:48.306" v="0"/>
          <ac:spMkLst>
            <pc:docMk/>
            <pc:sldMk cId="3614391002" sldId="319"/>
            <ac:spMk id="6" creationId="{B75E6877-2B65-441F-9E3C-273AA6E6E4BE}"/>
          </ac:spMkLst>
        </pc:spChg>
        <pc:picChg chg="del">
          <ac:chgData name="" userId="abde658860cd0cd8" providerId="LiveId" clId="{E0A201D7-AEDD-476D-96BE-1AE286CE88C4}" dt="2021-06-08T01:52:49.908" v="68" actId="478"/>
          <ac:picMkLst>
            <pc:docMk/>
            <pc:sldMk cId="3614391002" sldId="319"/>
            <ac:picMk id="5" creationId="{65C60972-AEB2-4027-80EE-4BA5E214FEAB}"/>
          </ac:picMkLst>
        </pc:picChg>
        <pc:picChg chg="add mod">
          <ac:chgData name="" userId="abde658860cd0cd8" providerId="LiveId" clId="{E0A201D7-AEDD-476D-96BE-1AE286CE88C4}" dt="2021-06-08T01:52:55.003" v="70" actId="1076"/>
          <ac:picMkLst>
            <pc:docMk/>
            <pc:sldMk cId="3614391002" sldId="319"/>
            <ac:picMk id="7" creationId="{587D06C7-723B-4ACC-9EDE-D4CB05C970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987C2-02F6-4F77-9D81-5F47206EA9A4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0D69-D009-452E-BF87-C132146899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683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44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97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3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10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55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9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842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811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90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820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59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837A0-9FCB-4B78-90E7-8C533DDEF530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530F-9F0D-45DF-A51A-142A7F9326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9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EE773-594D-4F47-A524-83793F45C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Pulmones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DF0767-C144-45C9-9EB5-31F14A8B5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Alejandro Urbina Sanchez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897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r>
              <a:rPr lang="es-MX" dirty="0"/>
              <a:t>Aurícula</a:t>
            </a:r>
            <a:br>
              <a:rPr lang="es-MX" dirty="0"/>
            </a:br>
            <a:r>
              <a:rPr lang="es-MX" dirty="0"/>
              <a:t>Izquierda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55584C7-5ED8-44D1-B0D6-8E0CF294F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260"/>
          <a:stretch/>
        </p:blipFill>
        <p:spPr>
          <a:xfrm>
            <a:off x="5096172" y="229394"/>
            <a:ext cx="6924031" cy="56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7" y="500062"/>
            <a:ext cx="4257973" cy="1325563"/>
          </a:xfrm>
        </p:spPr>
        <p:txBody>
          <a:bodyPr>
            <a:normAutofit/>
          </a:bodyPr>
          <a:lstStyle/>
          <a:p>
            <a:r>
              <a:rPr lang="es-MX" dirty="0"/>
              <a:t>Ventrículo</a:t>
            </a:r>
            <a:br>
              <a:rPr lang="es-MX" dirty="0"/>
            </a:br>
            <a:r>
              <a:rPr lang="es-MX" dirty="0"/>
              <a:t>Izquierdo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 descr="image">
            <a:extLst>
              <a:ext uri="{FF2B5EF4-FFF2-40B4-BE49-F238E27FC236}">
                <a16:creationId xmlns:a16="http://schemas.microsoft.com/office/drawing/2014/main" id="{BAB129B0-5FB6-4A20-833F-965E3FB2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16" y="296516"/>
            <a:ext cx="8430420" cy="61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0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r>
              <a:rPr lang="es-MX" dirty="0"/>
              <a:t>Válvula Pulmonar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004305-718B-488B-A658-ABF78C26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21" y="174245"/>
            <a:ext cx="5168878" cy="650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39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r>
              <a:rPr lang="es-MX" dirty="0"/>
              <a:t>Válvula Aortica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E4F958-946A-4708-8D6A-9915402A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420" y="91631"/>
            <a:ext cx="5624779" cy="6674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60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r>
              <a:rPr lang="es-MX" dirty="0"/>
              <a:t>Circulación Coronaria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E17C35E6-7DD1-4432-B344-D5A829C001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37" y="224184"/>
            <a:ext cx="4932205" cy="663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4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r>
              <a:rPr lang="es-CO" dirty="0"/>
              <a:t>Coronaria Derecha: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35414" y="3916017"/>
            <a:ext cx="6684145" cy="2413346"/>
          </a:xfrm>
        </p:spPr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936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E0E4C-9634-4495-96A5-96BCA6ADD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9" b="46850"/>
          <a:stretch/>
        </p:blipFill>
        <p:spPr>
          <a:xfrm>
            <a:off x="4765438" y="770841"/>
            <a:ext cx="7238140" cy="531631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85F77F-014E-414D-A196-10DA95E38DB6}"/>
              </a:ext>
            </a:extLst>
          </p:cNvPr>
          <p:cNvSpPr txBox="1"/>
          <p:nvPr/>
        </p:nvSpPr>
        <p:spPr>
          <a:xfrm>
            <a:off x="5173901" y="182562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5E7130-93A0-4947-8A45-539DBADD06A2}"/>
              </a:ext>
            </a:extLst>
          </p:cNvPr>
          <p:cNvSpPr txBox="1"/>
          <p:nvPr/>
        </p:nvSpPr>
        <p:spPr>
          <a:xfrm>
            <a:off x="4885869" y="543246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808CED-C55E-4A3E-81AA-090A7BEEB226}"/>
              </a:ext>
            </a:extLst>
          </p:cNvPr>
          <p:cNvSpPr txBox="1"/>
          <p:nvPr/>
        </p:nvSpPr>
        <p:spPr>
          <a:xfrm>
            <a:off x="8089454" y="56721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84023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 fontScale="90000"/>
          </a:bodyPr>
          <a:lstStyle/>
          <a:p>
            <a:r>
              <a:rPr lang="es-CO" dirty="0"/>
              <a:t>Coronaria Izquierda:</a:t>
            </a:r>
            <a:br>
              <a:rPr lang="es-CO" dirty="0"/>
            </a:b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D44C41-B208-4BCF-9AB4-DEE346521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2" b="46850"/>
          <a:stretch/>
        </p:blipFill>
        <p:spPr>
          <a:xfrm>
            <a:off x="4018415" y="410504"/>
            <a:ext cx="8173585" cy="59504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A76592B-5E69-40D8-B344-5272BD813615}"/>
              </a:ext>
            </a:extLst>
          </p:cNvPr>
          <p:cNvSpPr txBox="1"/>
          <p:nvPr/>
        </p:nvSpPr>
        <p:spPr>
          <a:xfrm>
            <a:off x="9835844" y="38913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8B2E45-95AE-454C-AC66-1CB27E18A1F6}"/>
              </a:ext>
            </a:extLst>
          </p:cNvPr>
          <p:cNvSpPr txBox="1"/>
          <p:nvPr/>
        </p:nvSpPr>
        <p:spPr>
          <a:xfrm>
            <a:off x="9553908" y="2385711"/>
            <a:ext cx="563873" cy="58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380898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r>
              <a:rPr lang="es-CO" dirty="0"/>
              <a:t>VENAS DEL CORAZÓN: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3786446" cy="2090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NexusSansWebPro"/>
              </a:rPr>
              <a:t>El </a:t>
            </a:r>
            <a:r>
              <a:rPr lang="es-ES" sz="2400" b="1" dirty="0">
                <a:latin typeface="NexusSansWebPro"/>
              </a:rPr>
              <a:t>SENO CORONARIO</a:t>
            </a:r>
            <a:r>
              <a:rPr lang="es-ES" sz="2400" dirty="0">
                <a:latin typeface="NexusSansWebPro"/>
              </a:rPr>
              <a:t> recibe cuatro tributarias principales: </a:t>
            </a:r>
            <a:r>
              <a:rPr lang="es-ES" sz="2400" b="1" dirty="0">
                <a:latin typeface="NexusSansWebPro"/>
              </a:rPr>
              <a:t>la mayor</a:t>
            </a:r>
            <a:r>
              <a:rPr lang="es-ES" sz="2400" dirty="0">
                <a:latin typeface="NexusSansWebPro"/>
              </a:rPr>
              <a:t>, </a:t>
            </a:r>
            <a:r>
              <a:rPr lang="es-ES" sz="2400" b="1" dirty="0">
                <a:latin typeface="NexusSansWebPro"/>
              </a:rPr>
              <a:t>la media</a:t>
            </a:r>
            <a:r>
              <a:rPr lang="es-ES" sz="2400" dirty="0">
                <a:latin typeface="NexusSansWebPro"/>
              </a:rPr>
              <a:t>, </a:t>
            </a:r>
            <a:r>
              <a:rPr lang="es-ES" sz="2400" b="1" dirty="0">
                <a:latin typeface="NexusSansWebPro"/>
              </a:rPr>
              <a:t>la menor </a:t>
            </a:r>
            <a:r>
              <a:rPr lang="es-ES" sz="2400" dirty="0">
                <a:latin typeface="NexusSansWebPro"/>
              </a:rPr>
              <a:t>y las </a:t>
            </a:r>
            <a:r>
              <a:rPr lang="es-ES" sz="2400" b="1" dirty="0">
                <a:latin typeface="NexusSansWebPro"/>
              </a:rPr>
              <a:t>venas cardíacas posteriores</a:t>
            </a:r>
            <a:endParaRPr lang="es-CO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0F8CB4-C098-4A08-B2E7-0165680B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85"/>
          <a:stretch/>
        </p:blipFill>
        <p:spPr>
          <a:xfrm>
            <a:off x="7857854" y="2672719"/>
            <a:ext cx="3983853" cy="40557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3F32BD-8263-44D2-B9D5-C8DB94C9C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185"/>
          <a:stretch/>
        </p:blipFill>
        <p:spPr>
          <a:xfrm>
            <a:off x="4597295" y="206589"/>
            <a:ext cx="3786445" cy="38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3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B31C0988-8E58-4504-A376-4F8DF62E2E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08" y="212267"/>
            <a:ext cx="7439473" cy="52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9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 fontScale="90000"/>
          </a:bodyPr>
          <a:lstStyle/>
          <a:p>
            <a:r>
              <a:rPr lang="es-CO" dirty="0"/>
              <a:t>Árbol bronquial</a:t>
            </a:r>
            <a:br>
              <a:rPr lang="es-CO" dirty="0"/>
            </a:b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2" descr="image">
            <a:extLst>
              <a:ext uri="{FF2B5EF4-FFF2-40B4-BE49-F238E27FC236}">
                <a16:creationId xmlns:a16="http://schemas.microsoft.com/office/drawing/2014/main" id="{B335B361-6ECC-4339-941E-34119DEA719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23249ACE-D39B-4A1D-94B0-323B2CF4E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6" b="47614"/>
          <a:stretch/>
        </p:blipFill>
        <p:spPr bwMode="auto">
          <a:xfrm>
            <a:off x="4924859" y="729802"/>
            <a:ext cx="7001133" cy="50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2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B8F7B8-3CC4-4771-9D90-272EA8EE8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998" y="116378"/>
            <a:ext cx="4575800" cy="66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EE773-594D-4F47-A524-83793F45C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Corazón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DF0767-C144-45C9-9EB5-31F14A8B5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Alejandro Urbina Sanchez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776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43EAAFE4-7C9A-4E92-9B5F-E3FC3F3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54" y="36858"/>
            <a:ext cx="7522345" cy="57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3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image">
            <a:extLst>
              <a:ext uri="{FF2B5EF4-FFF2-40B4-BE49-F238E27FC236}">
                <a16:creationId xmlns:a16="http://schemas.microsoft.com/office/drawing/2014/main" id="{43C7FD6E-946D-472F-96B2-1CEA77071D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5364" name="Picture 4" descr="image">
            <a:extLst>
              <a:ext uri="{FF2B5EF4-FFF2-40B4-BE49-F238E27FC236}">
                <a16:creationId xmlns:a16="http://schemas.microsoft.com/office/drawing/2014/main" id="{055415A6-FDB9-4962-ADE1-E939B6F8C9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02" y="1154965"/>
            <a:ext cx="6970222" cy="45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r>
              <a:rPr lang="es-MX" dirty="0"/>
              <a:t>Aurícula</a:t>
            </a:r>
            <a:br>
              <a:rPr lang="es-MX" dirty="0"/>
            </a:br>
            <a:r>
              <a:rPr lang="es-MX" dirty="0"/>
              <a:t>Derecha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Tendón de Todaro</a:t>
            </a:r>
          </a:p>
          <a:p>
            <a:pPr marL="0" indent="0">
              <a:buNone/>
            </a:pPr>
            <a:r>
              <a:rPr lang="es-MX" dirty="0"/>
              <a:t>Válvula de </a:t>
            </a:r>
            <a:r>
              <a:rPr lang="es-MX" dirty="0" err="1"/>
              <a:t>Tebesio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Triangulo de koch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AF627D-1030-4168-9017-9E1C1957E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57" y="733425"/>
            <a:ext cx="7620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7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17380-984F-4745-9739-F3D1A15F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7973" cy="1325563"/>
          </a:xfrm>
        </p:spPr>
        <p:txBody>
          <a:bodyPr>
            <a:normAutofit/>
          </a:bodyPr>
          <a:lstStyle/>
          <a:p>
            <a:r>
              <a:rPr lang="es-MX" dirty="0"/>
              <a:t>Ventrículo</a:t>
            </a:r>
            <a:br>
              <a:rPr lang="es-MX" dirty="0"/>
            </a:br>
            <a:r>
              <a:rPr lang="es-MX" dirty="0"/>
              <a:t>Derecho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66EB6-A1D7-459C-A357-05D05C81F4F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AutoShape 2" descr="image">
            <a:extLst>
              <a:ext uri="{FF2B5EF4-FFF2-40B4-BE49-F238E27FC236}">
                <a16:creationId xmlns:a16="http://schemas.microsoft.com/office/drawing/2014/main" id="{D68A55AC-E451-4952-9D20-785FC3AEF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24A9-F65F-4DC1-80AB-6FDB02A8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Banda moderadora</a:t>
            </a:r>
          </a:p>
        </p:txBody>
      </p:sp>
      <p:pic>
        <p:nvPicPr>
          <p:cNvPr id="13314" name="Picture 2" descr="image">
            <a:extLst>
              <a:ext uri="{FF2B5EF4-FFF2-40B4-BE49-F238E27FC236}">
                <a16:creationId xmlns:a16="http://schemas.microsoft.com/office/drawing/2014/main" id="{A6C6E70A-F1C0-47D9-ACFF-7EDD097A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844084"/>
            <a:ext cx="7802880" cy="577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80512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358</TotalTime>
  <Words>82</Words>
  <Application>Microsoft Office PowerPoint</Application>
  <PresentationFormat>Panorámica</PresentationFormat>
  <Paragraphs>25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Montserrat</vt:lpstr>
      <vt:lpstr>NexusSansWebPro</vt:lpstr>
      <vt:lpstr>PlantillaFR2021</vt:lpstr>
      <vt:lpstr>Pulmones</vt:lpstr>
      <vt:lpstr>Presentación de PowerPoint</vt:lpstr>
      <vt:lpstr>Árbol bronquial </vt:lpstr>
      <vt:lpstr>Presentación de PowerPoint</vt:lpstr>
      <vt:lpstr>Corazón</vt:lpstr>
      <vt:lpstr>Presentación de PowerPoint</vt:lpstr>
      <vt:lpstr>Presentación de PowerPoint</vt:lpstr>
      <vt:lpstr>Aurícula Derecha</vt:lpstr>
      <vt:lpstr>Ventrículo Derecho</vt:lpstr>
      <vt:lpstr>Aurícula Izquierda</vt:lpstr>
      <vt:lpstr>Ventrículo Izquierdo</vt:lpstr>
      <vt:lpstr>Válvula Pulmonar</vt:lpstr>
      <vt:lpstr>Válvula Aortica</vt:lpstr>
      <vt:lpstr>Circulación Coronaria</vt:lpstr>
      <vt:lpstr>Coronaria Derecha:</vt:lpstr>
      <vt:lpstr>Coronaria Izquierda: </vt:lpstr>
      <vt:lpstr>VENAS DEL CORAZÓN: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Extremidad Inferior</dc:title>
  <dc:creator>Alejandro Jose Urbina Sanchez</dc:creator>
  <cp:lastModifiedBy>hp</cp:lastModifiedBy>
  <cp:revision>23</cp:revision>
  <dcterms:created xsi:type="dcterms:W3CDTF">2021-06-07T16:58:21Z</dcterms:created>
  <dcterms:modified xsi:type="dcterms:W3CDTF">2021-06-11T16:19:34Z</dcterms:modified>
</cp:coreProperties>
</file>