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301" r:id="rId15"/>
    <p:sldId id="318" r:id="rId16"/>
    <p:sldId id="302" r:id="rId17"/>
    <p:sldId id="303" r:id="rId18"/>
    <p:sldId id="304" r:id="rId19"/>
    <p:sldId id="305" r:id="rId20"/>
    <p:sldId id="306" r:id="rId21"/>
    <p:sldId id="319" r:id="rId22"/>
    <p:sldId id="307" r:id="rId23"/>
    <p:sldId id="308" r:id="rId24"/>
    <p:sldId id="309" r:id="rId25"/>
    <p:sldId id="310" r:id="rId26"/>
    <p:sldId id="311" r:id="rId2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9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bde658860cd0cd8" providerId="LiveId" clId="{AFBED3D7-500C-4A33-A16E-F5096FDCB936}"/>
    <pc:docChg chg="custSel addSld delSld modSld">
      <pc:chgData name="" userId="abde658860cd0cd8" providerId="LiveId" clId="{AFBED3D7-500C-4A33-A16E-F5096FDCB936}" dt="2021-06-07T18:27:21.817" v="47" actId="2696"/>
      <pc:docMkLst>
        <pc:docMk/>
      </pc:docMkLst>
      <pc:sldChg chg="del">
        <pc:chgData name="" userId="abde658860cd0cd8" providerId="LiveId" clId="{AFBED3D7-500C-4A33-A16E-F5096FDCB936}" dt="2021-06-07T18:25:44.458" v="0" actId="2696"/>
        <pc:sldMkLst>
          <pc:docMk/>
          <pc:sldMk cId="1222407433" sldId="257"/>
        </pc:sldMkLst>
      </pc:sldChg>
      <pc:sldChg chg="del">
        <pc:chgData name="" userId="abde658860cd0cd8" providerId="LiveId" clId="{AFBED3D7-500C-4A33-A16E-F5096FDCB936}" dt="2021-06-07T18:25:44.520" v="1" actId="2696"/>
        <pc:sldMkLst>
          <pc:docMk/>
          <pc:sldMk cId="2542517563" sldId="258"/>
        </pc:sldMkLst>
      </pc:sldChg>
      <pc:sldChg chg="del">
        <pc:chgData name="" userId="abde658860cd0cd8" providerId="LiveId" clId="{AFBED3D7-500C-4A33-A16E-F5096FDCB936}" dt="2021-06-07T18:25:44.558" v="2" actId="2696"/>
        <pc:sldMkLst>
          <pc:docMk/>
          <pc:sldMk cId="3595900233" sldId="259"/>
        </pc:sldMkLst>
      </pc:sldChg>
      <pc:sldChg chg="del">
        <pc:chgData name="" userId="abde658860cd0cd8" providerId="LiveId" clId="{AFBED3D7-500C-4A33-A16E-F5096FDCB936}" dt="2021-06-07T18:25:44.620" v="3" actId="2696"/>
        <pc:sldMkLst>
          <pc:docMk/>
          <pc:sldMk cId="3959559472" sldId="260"/>
        </pc:sldMkLst>
      </pc:sldChg>
      <pc:sldChg chg="del">
        <pc:chgData name="" userId="abde658860cd0cd8" providerId="LiveId" clId="{AFBED3D7-500C-4A33-A16E-F5096FDCB936}" dt="2021-06-07T18:25:44.658" v="4" actId="2696"/>
        <pc:sldMkLst>
          <pc:docMk/>
          <pc:sldMk cId="1850427630" sldId="261"/>
        </pc:sldMkLst>
      </pc:sldChg>
      <pc:sldChg chg="del">
        <pc:chgData name="" userId="abde658860cd0cd8" providerId="LiveId" clId="{AFBED3D7-500C-4A33-A16E-F5096FDCB936}" dt="2021-06-07T18:25:44.721" v="5" actId="2696"/>
        <pc:sldMkLst>
          <pc:docMk/>
          <pc:sldMk cId="1159204463" sldId="262"/>
        </pc:sldMkLst>
      </pc:sldChg>
      <pc:sldChg chg="del">
        <pc:chgData name="" userId="abde658860cd0cd8" providerId="LiveId" clId="{AFBED3D7-500C-4A33-A16E-F5096FDCB936}" dt="2021-06-07T18:25:44.743" v="6" actId="2696"/>
        <pc:sldMkLst>
          <pc:docMk/>
          <pc:sldMk cId="3288944034" sldId="263"/>
        </pc:sldMkLst>
      </pc:sldChg>
      <pc:sldChg chg="del">
        <pc:chgData name="" userId="abde658860cd0cd8" providerId="LiveId" clId="{AFBED3D7-500C-4A33-A16E-F5096FDCB936}" dt="2021-06-07T18:25:44.805" v="7" actId="2696"/>
        <pc:sldMkLst>
          <pc:docMk/>
          <pc:sldMk cId="3124921561" sldId="264"/>
        </pc:sldMkLst>
      </pc:sldChg>
      <pc:sldChg chg="del">
        <pc:chgData name="" userId="abde658860cd0cd8" providerId="LiveId" clId="{AFBED3D7-500C-4A33-A16E-F5096FDCB936}" dt="2021-06-07T18:25:44.858" v="8" actId="2696"/>
        <pc:sldMkLst>
          <pc:docMk/>
          <pc:sldMk cId="990383868" sldId="265"/>
        </pc:sldMkLst>
      </pc:sldChg>
      <pc:sldChg chg="del">
        <pc:chgData name="" userId="abde658860cd0cd8" providerId="LiveId" clId="{AFBED3D7-500C-4A33-A16E-F5096FDCB936}" dt="2021-06-07T18:25:44.891" v="9" actId="2696"/>
        <pc:sldMkLst>
          <pc:docMk/>
          <pc:sldMk cId="1211605872" sldId="266"/>
        </pc:sldMkLst>
      </pc:sldChg>
      <pc:sldChg chg="del">
        <pc:chgData name="" userId="abde658860cd0cd8" providerId="LiveId" clId="{AFBED3D7-500C-4A33-A16E-F5096FDCB936}" dt="2021-06-07T18:25:44.943" v="10" actId="2696"/>
        <pc:sldMkLst>
          <pc:docMk/>
          <pc:sldMk cId="2906780100" sldId="267"/>
        </pc:sldMkLst>
      </pc:sldChg>
      <pc:sldChg chg="del">
        <pc:chgData name="" userId="abde658860cd0cd8" providerId="LiveId" clId="{AFBED3D7-500C-4A33-A16E-F5096FDCB936}" dt="2021-06-07T18:25:45.121" v="11" actId="2696"/>
        <pc:sldMkLst>
          <pc:docMk/>
          <pc:sldMk cId="737939496" sldId="268"/>
        </pc:sldMkLst>
      </pc:sldChg>
      <pc:sldChg chg="del">
        <pc:chgData name="" userId="abde658860cd0cd8" providerId="LiveId" clId="{AFBED3D7-500C-4A33-A16E-F5096FDCB936}" dt="2021-06-07T18:25:45.198" v="12" actId="2696"/>
        <pc:sldMkLst>
          <pc:docMk/>
          <pc:sldMk cId="2676203471" sldId="269"/>
        </pc:sldMkLst>
      </pc:sldChg>
      <pc:sldChg chg="del">
        <pc:chgData name="" userId="abde658860cd0cd8" providerId="LiveId" clId="{AFBED3D7-500C-4A33-A16E-F5096FDCB936}" dt="2021-06-07T18:25:45.270" v="13" actId="2696"/>
        <pc:sldMkLst>
          <pc:docMk/>
          <pc:sldMk cId="320601776" sldId="270"/>
        </pc:sldMkLst>
      </pc:sldChg>
      <pc:sldChg chg="del">
        <pc:chgData name="" userId="abde658860cd0cd8" providerId="LiveId" clId="{AFBED3D7-500C-4A33-A16E-F5096FDCB936}" dt="2021-06-07T18:25:45.302" v="14" actId="2696"/>
        <pc:sldMkLst>
          <pc:docMk/>
          <pc:sldMk cId="2336482595" sldId="271"/>
        </pc:sldMkLst>
      </pc:sldChg>
      <pc:sldChg chg="del">
        <pc:chgData name="" userId="abde658860cd0cd8" providerId="LiveId" clId="{AFBED3D7-500C-4A33-A16E-F5096FDCB936}" dt="2021-06-07T18:25:45.434" v="15" actId="2696"/>
        <pc:sldMkLst>
          <pc:docMk/>
          <pc:sldMk cId="1142747074" sldId="272"/>
        </pc:sldMkLst>
      </pc:sldChg>
      <pc:sldChg chg="del">
        <pc:chgData name="" userId="abde658860cd0cd8" providerId="LiveId" clId="{AFBED3D7-500C-4A33-A16E-F5096FDCB936}" dt="2021-06-07T18:25:45.742" v="16" actId="2696"/>
        <pc:sldMkLst>
          <pc:docMk/>
          <pc:sldMk cId="3681534652" sldId="273"/>
        </pc:sldMkLst>
      </pc:sldChg>
      <pc:sldChg chg="del">
        <pc:chgData name="" userId="abde658860cd0cd8" providerId="LiveId" clId="{AFBED3D7-500C-4A33-A16E-F5096FDCB936}" dt="2021-06-07T18:25:45.751" v="17" actId="2696"/>
        <pc:sldMkLst>
          <pc:docMk/>
          <pc:sldMk cId="488870846" sldId="274"/>
        </pc:sldMkLst>
      </pc:sldChg>
      <pc:sldChg chg="del">
        <pc:chgData name="" userId="abde658860cd0cd8" providerId="LiveId" clId="{AFBED3D7-500C-4A33-A16E-F5096FDCB936}" dt="2021-06-07T18:25:45.865" v="18" actId="2696"/>
        <pc:sldMkLst>
          <pc:docMk/>
          <pc:sldMk cId="3601685878" sldId="275"/>
        </pc:sldMkLst>
      </pc:sldChg>
      <pc:sldChg chg="del">
        <pc:chgData name="" userId="abde658860cd0cd8" providerId="LiveId" clId="{AFBED3D7-500C-4A33-A16E-F5096FDCB936}" dt="2021-06-07T18:25:45.949" v="19" actId="2696"/>
        <pc:sldMkLst>
          <pc:docMk/>
          <pc:sldMk cId="3764849938" sldId="276"/>
        </pc:sldMkLst>
      </pc:sldChg>
      <pc:sldChg chg="del">
        <pc:chgData name="" userId="abde658860cd0cd8" providerId="LiveId" clId="{AFBED3D7-500C-4A33-A16E-F5096FDCB936}" dt="2021-06-07T18:25:45.960" v="20" actId="2696"/>
        <pc:sldMkLst>
          <pc:docMk/>
          <pc:sldMk cId="3611006575" sldId="277"/>
        </pc:sldMkLst>
      </pc:sldChg>
      <pc:sldChg chg="del">
        <pc:chgData name="" userId="abde658860cd0cd8" providerId="LiveId" clId="{AFBED3D7-500C-4A33-A16E-F5096FDCB936}" dt="2021-06-07T18:25:45.970" v="21" actId="2696"/>
        <pc:sldMkLst>
          <pc:docMk/>
          <pc:sldMk cId="2006511974" sldId="278"/>
        </pc:sldMkLst>
      </pc:sldChg>
      <pc:sldChg chg="del">
        <pc:chgData name="" userId="abde658860cd0cd8" providerId="LiveId" clId="{AFBED3D7-500C-4A33-A16E-F5096FDCB936}" dt="2021-06-07T18:25:46.022" v="22" actId="2696"/>
        <pc:sldMkLst>
          <pc:docMk/>
          <pc:sldMk cId="2122750044" sldId="279"/>
        </pc:sldMkLst>
      </pc:sldChg>
      <pc:sldChg chg="del">
        <pc:chgData name="" userId="abde658860cd0cd8" providerId="LiveId" clId="{AFBED3D7-500C-4A33-A16E-F5096FDCB936}" dt="2021-06-07T18:25:46.157" v="23" actId="2696"/>
        <pc:sldMkLst>
          <pc:docMk/>
          <pc:sldMk cId="3545795624" sldId="280"/>
        </pc:sldMkLst>
      </pc:sldChg>
      <pc:sldChg chg="del">
        <pc:chgData name="" userId="abde658860cd0cd8" providerId="LiveId" clId="{AFBED3D7-500C-4A33-A16E-F5096FDCB936}" dt="2021-06-07T18:25:46.261" v="24" actId="2696"/>
        <pc:sldMkLst>
          <pc:docMk/>
          <pc:sldMk cId="1230543406" sldId="281"/>
        </pc:sldMkLst>
      </pc:sldChg>
      <pc:sldChg chg="del">
        <pc:chgData name="" userId="abde658860cd0cd8" providerId="LiveId" clId="{AFBED3D7-500C-4A33-A16E-F5096FDCB936}" dt="2021-06-07T18:26:42.729" v="25" actId="2696"/>
        <pc:sldMkLst>
          <pc:docMk/>
          <pc:sldMk cId="2039408114" sldId="294"/>
        </pc:sldMkLst>
      </pc:sldChg>
      <pc:sldChg chg="add del">
        <pc:chgData name="" userId="abde658860cd0cd8" providerId="LiveId" clId="{AFBED3D7-500C-4A33-A16E-F5096FDCB936}" dt="2021-06-07T18:27:20.781" v="32" actId="2696"/>
        <pc:sldMkLst>
          <pc:docMk/>
          <pc:sldMk cId="3481356870" sldId="294"/>
        </pc:sldMkLst>
      </pc:sldChg>
      <pc:sldChg chg="add del">
        <pc:chgData name="" userId="abde658860cd0cd8" providerId="LiveId" clId="{AFBED3D7-500C-4A33-A16E-F5096FDCB936}" dt="2021-06-07T18:27:20.781" v="33" actId="2696"/>
        <pc:sldMkLst>
          <pc:docMk/>
          <pc:sldMk cId="3561706592" sldId="295"/>
        </pc:sldMkLst>
      </pc:sldChg>
      <pc:sldChg chg="del">
        <pc:chgData name="" userId="abde658860cd0cd8" providerId="LiveId" clId="{AFBED3D7-500C-4A33-A16E-F5096FDCB936}" dt="2021-06-07T18:26:42.729" v="26" actId="2696"/>
        <pc:sldMkLst>
          <pc:docMk/>
          <pc:sldMk cId="3703472187" sldId="295"/>
        </pc:sldMkLst>
      </pc:sldChg>
      <pc:sldChg chg="del">
        <pc:chgData name="" userId="abde658860cd0cd8" providerId="LiveId" clId="{AFBED3D7-500C-4A33-A16E-F5096FDCB936}" dt="2021-06-07T18:26:42.792" v="28" actId="2696"/>
        <pc:sldMkLst>
          <pc:docMk/>
          <pc:sldMk cId="1406446230" sldId="296"/>
        </pc:sldMkLst>
      </pc:sldChg>
      <pc:sldChg chg="add del">
        <pc:chgData name="" userId="abde658860cd0cd8" providerId="LiveId" clId="{AFBED3D7-500C-4A33-A16E-F5096FDCB936}" dt="2021-06-07T18:27:20.834" v="35" actId="2696"/>
        <pc:sldMkLst>
          <pc:docMk/>
          <pc:sldMk cId="1758883759" sldId="296"/>
        </pc:sldMkLst>
      </pc:sldChg>
      <pc:sldChg chg="add del">
        <pc:chgData name="" userId="abde658860cd0cd8" providerId="LiveId" clId="{AFBED3D7-500C-4A33-A16E-F5096FDCB936}" dt="2021-06-07T18:27:20.818" v="34" actId="2696"/>
        <pc:sldMkLst>
          <pc:docMk/>
          <pc:sldMk cId="946165350" sldId="297"/>
        </pc:sldMkLst>
      </pc:sldChg>
      <pc:sldChg chg="del">
        <pc:chgData name="" userId="abde658860cd0cd8" providerId="LiveId" clId="{AFBED3D7-500C-4A33-A16E-F5096FDCB936}" dt="2021-06-07T18:26:42.760" v="27" actId="2696"/>
        <pc:sldMkLst>
          <pc:docMk/>
          <pc:sldMk cId="3970434231" sldId="297"/>
        </pc:sldMkLst>
      </pc:sldChg>
      <pc:sldChg chg="add del">
        <pc:chgData name="" userId="abde658860cd0cd8" providerId="LiveId" clId="{AFBED3D7-500C-4A33-A16E-F5096FDCB936}" dt="2021-06-07T18:27:20.850" v="36" actId="2696"/>
        <pc:sldMkLst>
          <pc:docMk/>
          <pc:sldMk cId="1285774868" sldId="298"/>
        </pc:sldMkLst>
      </pc:sldChg>
      <pc:sldChg chg="del">
        <pc:chgData name="" userId="abde658860cd0cd8" providerId="LiveId" clId="{AFBED3D7-500C-4A33-A16E-F5096FDCB936}" dt="2021-06-07T18:26:42.792" v="29" actId="2696"/>
        <pc:sldMkLst>
          <pc:docMk/>
          <pc:sldMk cId="1711738839" sldId="298"/>
        </pc:sldMkLst>
      </pc:sldChg>
      <pc:sldChg chg="add del">
        <pc:chgData name="" userId="abde658860cd0cd8" providerId="LiveId" clId="{AFBED3D7-500C-4A33-A16E-F5096FDCB936}" dt="2021-06-07T18:27:20.850" v="37" actId="2696"/>
        <pc:sldMkLst>
          <pc:docMk/>
          <pc:sldMk cId="1698484481" sldId="299"/>
        </pc:sldMkLst>
      </pc:sldChg>
      <pc:sldChg chg="del">
        <pc:chgData name="" userId="abde658860cd0cd8" providerId="LiveId" clId="{AFBED3D7-500C-4A33-A16E-F5096FDCB936}" dt="2021-06-07T18:26:42.813" v="30" actId="2696"/>
        <pc:sldMkLst>
          <pc:docMk/>
          <pc:sldMk cId="2507780485" sldId="299"/>
        </pc:sldMkLst>
      </pc:sldChg>
      <pc:sldChg chg="del">
        <pc:chgData name="" userId="abde658860cd0cd8" providerId="LiveId" clId="{AFBED3D7-500C-4A33-A16E-F5096FDCB936}" dt="2021-06-07T18:27:21.703" v="44" actId="2696"/>
        <pc:sldMkLst>
          <pc:docMk/>
          <pc:sldMk cId="2479570269" sldId="300"/>
        </pc:sldMkLst>
      </pc:sldChg>
      <pc:sldChg chg="del">
        <pc:chgData name="" userId="abde658860cd0cd8" providerId="LiveId" clId="{AFBED3D7-500C-4A33-A16E-F5096FDCB936}" dt="2021-06-07T18:27:20.919" v="38" actId="2696"/>
        <pc:sldMkLst>
          <pc:docMk/>
          <pc:sldMk cId="3403566133" sldId="312"/>
        </pc:sldMkLst>
      </pc:sldChg>
      <pc:sldChg chg="del">
        <pc:chgData name="" userId="abde658860cd0cd8" providerId="LiveId" clId="{AFBED3D7-500C-4A33-A16E-F5096FDCB936}" dt="2021-06-07T18:27:20.934" v="39" actId="2696"/>
        <pc:sldMkLst>
          <pc:docMk/>
          <pc:sldMk cId="734074081" sldId="313"/>
        </pc:sldMkLst>
      </pc:sldChg>
      <pc:sldChg chg="del">
        <pc:chgData name="" userId="abde658860cd0cd8" providerId="LiveId" clId="{AFBED3D7-500C-4A33-A16E-F5096FDCB936}" dt="2021-06-07T18:27:20.934" v="40" actId="2696"/>
        <pc:sldMkLst>
          <pc:docMk/>
          <pc:sldMk cId="2418628092" sldId="314"/>
        </pc:sldMkLst>
      </pc:sldChg>
      <pc:sldChg chg="del">
        <pc:chgData name="" userId="abde658860cd0cd8" providerId="LiveId" clId="{AFBED3D7-500C-4A33-A16E-F5096FDCB936}" dt="2021-06-07T18:27:20.934" v="41" actId="2696"/>
        <pc:sldMkLst>
          <pc:docMk/>
          <pc:sldMk cId="317832526" sldId="315"/>
        </pc:sldMkLst>
      </pc:sldChg>
      <pc:sldChg chg="del">
        <pc:chgData name="" userId="abde658860cd0cd8" providerId="LiveId" clId="{AFBED3D7-500C-4A33-A16E-F5096FDCB936}" dt="2021-06-07T18:27:21.034" v="42" actId="2696"/>
        <pc:sldMkLst>
          <pc:docMk/>
          <pc:sldMk cId="1037648894" sldId="316"/>
        </pc:sldMkLst>
      </pc:sldChg>
      <pc:sldChg chg="del">
        <pc:chgData name="" userId="abde658860cd0cd8" providerId="LiveId" clId="{AFBED3D7-500C-4A33-A16E-F5096FDCB936}" dt="2021-06-07T18:27:21.201" v="43" actId="2696"/>
        <pc:sldMkLst>
          <pc:docMk/>
          <pc:sldMk cId="2727204144" sldId="317"/>
        </pc:sldMkLst>
      </pc:sldChg>
      <pc:sldChg chg="del">
        <pc:chgData name="" userId="abde658860cd0cd8" providerId="LiveId" clId="{AFBED3D7-500C-4A33-A16E-F5096FDCB936}" dt="2021-06-07T18:27:21.723" v="46" actId="2696"/>
        <pc:sldMkLst>
          <pc:docMk/>
          <pc:sldMk cId="1873407699" sldId="320"/>
        </pc:sldMkLst>
      </pc:sldChg>
      <pc:sldChg chg="del">
        <pc:chgData name="" userId="abde658860cd0cd8" providerId="LiveId" clId="{AFBED3D7-500C-4A33-A16E-F5096FDCB936}" dt="2021-06-07T18:27:21.713" v="45" actId="2696"/>
        <pc:sldMkLst>
          <pc:docMk/>
          <pc:sldMk cId="233351621" sldId="321"/>
        </pc:sldMkLst>
      </pc:sldChg>
      <pc:sldChg chg="del">
        <pc:chgData name="" userId="abde658860cd0cd8" providerId="LiveId" clId="{AFBED3D7-500C-4A33-A16E-F5096FDCB936}" dt="2021-06-07T18:27:21.817" v="47" actId="2696"/>
        <pc:sldMkLst>
          <pc:docMk/>
          <pc:sldMk cId="1268009639" sldId="322"/>
        </pc:sldMkLst>
      </pc:sldChg>
    </pc:docChg>
  </pc:docChgLst>
  <pc:docChgLst>
    <pc:chgData userId="abde658860cd0cd8" providerId="LiveId" clId="{C63FEB47-32BC-4C72-85B3-1DF57BD9E459}"/>
    <pc:docChg chg="custSel addSld delSld modSld sldOrd">
      <pc:chgData name="" userId="abde658860cd0cd8" providerId="LiveId" clId="{C63FEB47-32BC-4C72-85B3-1DF57BD9E459}" dt="2021-06-05T02:56:41.630" v="722" actId="1076"/>
      <pc:docMkLst>
        <pc:docMk/>
      </pc:docMkLst>
      <pc:sldChg chg="modSp add">
        <pc:chgData name="" userId="abde658860cd0cd8" providerId="LiveId" clId="{C63FEB47-32BC-4C72-85B3-1DF57BD9E459}" dt="2021-06-05T00:14:18.360" v="113"/>
        <pc:sldMkLst>
          <pc:docMk/>
          <pc:sldMk cId="2922242035" sldId="256"/>
        </pc:sldMkLst>
        <pc:spChg chg="mod">
          <ac:chgData name="" userId="abde658860cd0cd8" providerId="LiveId" clId="{C63FEB47-32BC-4C72-85B3-1DF57BD9E459}" dt="2021-06-05T00:14:18.360" v="113"/>
          <ac:spMkLst>
            <pc:docMk/>
            <pc:sldMk cId="2922242035" sldId="256"/>
            <ac:spMk id="2" creationId="{184A9BBE-58A0-4D8B-89CC-6548982D492F}"/>
          </ac:spMkLst>
        </pc:spChg>
        <pc:spChg chg="mod">
          <ac:chgData name="" userId="abde658860cd0cd8" providerId="LiveId" clId="{C63FEB47-32BC-4C72-85B3-1DF57BD9E459}" dt="2021-06-04T23:56:35.183" v="107" actId="20577"/>
          <ac:spMkLst>
            <pc:docMk/>
            <pc:sldMk cId="2922242035" sldId="256"/>
            <ac:spMk id="3" creationId="{29B0B5F9-A82F-427B-8B30-734C79E9DFDC}"/>
          </ac:spMkLst>
        </pc:spChg>
      </pc:sldChg>
      <pc:sldChg chg="addSp modSp add">
        <pc:chgData name="" userId="abde658860cd0cd8" providerId="LiveId" clId="{C63FEB47-32BC-4C72-85B3-1DF57BD9E459}" dt="2021-06-05T00:56:29.486" v="274" actId="1076"/>
        <pc:sldMkLst>
          <pc:docMk/>
          <pc:sldMk cId="3763968297" sldId="282"/>
        </pc:sldMkLst>
        <pc:spChg chg="mod">
          <ac:chgData name="" userId="abde658860cd0cd8" providerId="LiveId" clId="{C63FEB47-32BC-4C72-85B3-1DF57BD9E459}" dt="2021-06-05T00:56:29.486" v="274" actId="1076"/>
          <ac:spMkLst>
            <pc:docMk/>
            <pc:sldMk cId="3763968297" sldId="282"/>
            <ac:spMk id="2" creationId="{D4CE5C6F-8F9A-4725-8503-93B46A986A19}"/>
          </ac:spMkLst>
        </pc:spChg>
        <pc:picChg chg="add mod">
          <ac:chgData name="" userId="abde658860cd0cd8" providerId="LiveId" clId="{C63FEB47-32BC-4C72-85B3-1DF57BD9E459}" dt="2021-06-05T00:56:26.302" v="273" actId="1076"/>
          <ac:picMkLst>
            <pc:docMk/>
            <pc:sldMk cId="3763968297" sldId="282"/>
            <ac:picMk id="6" creationId="{78E07E65-1072-435B-80DB-477FC8624644}"/>
          </ac:picMkLst>
        </pc:picChg>
      </pc:sldChg>
      <pc:sldChg chg="addSp modSp add">
        <pc:chgData name="" userId="abde658860cd0cd8" providerId="LiveId" clId="{C63FEB47-32BC-4C72-85B3-1DF57BD9E459}" dt="2021-06-05T00:56:23.159" v="272" actId="1076"/>
        <pc:sldMkLst>
          <pc:docMk/>
          <pc:sldMk cId="1724047276" sldId="283"/>
        </pc:sldMkLst>
        <pc:picChg chg="add mod">
          <ac:chgData name="" userId="abde658860cd0cd8" providerId="LiveId" clId="{C63FEB47-32BC-4C72-85B3-1DF57BD9E459}" dt="2021-06-05T00:56:23.159" v="272" actId="1076"/>
          <ac:picMkLst>
            <pc:docMk/>
            <pc:sldMk cId="1724047276" sldId="283"/>
            <ac:picMk id="6" creationId="{5D63AB19-3C8C-4955-A200-2E476BC7E2A8}"/>
          </ac:picMkLst>
        </pc:picChg>
      </pc:sldChg>
      <pc:sldChg chg="addSp modSp add">
        <pc:chgData name="" userId="abde658860cd0cd8" providerId="LiveId" clId="{C63FEB47-32BC-4C72-85B3-1DF57BD9E459}" dt="2021-06-05T00:57:22.422" v="278" actId="14100"/>
        <pc:sldMkLst>
          <pc:docMk/>
          <pc:sldMk cId="460415847" sldId="284"/>
        </pc:sldMkLst>
        <pc:spChg chg="mod">
          <ac:chgData name="" userId="abde658860cd0cd8" providerId="LiveId" clId="{C63FEB47-32BC-4C72-85B3-1DF57BD9E459}" dt="2021-06-05T00:57:15.141" v="275"/>
          <ac:spMkLst>
            <pc:docMk/>
            <pc:sldMk cId="460415847" sldId="284"/>
            <ac:spMk id="2" creationId="{D4CE5C6F-8F9A-4725-8503-93B46A986A19}"/>
          </ac:spMkLst>
        </pc:spChg>
        <pc:picChg chg="add mod">
          <ac:chgData name="" userId="abde658860cd0cd8" providerId="LiveId" clId="{C63FEB47-32BC-4C72-85B3-1DF57BD9E459}" dt="2021-06-05T00:57:22.422" v="278" actId="14100"/>
          <ac:picMkLst>
            <pc:docMk/>
            <pc:sldMk cId="460415847" sldId="284"/>
            <ac:picMk id="6" creationId="{9FCF0F23-D8ED-483F-9F2F-4FD403D91428}"/>
          </ac:picMkLst>
        </pc:picChg>
      </pc:sldChg>
      <pc:sldChg chg="addSp modSp add">
        <pc:chgData name="" userId="abde658860cd0cd8" providerId="LiveId" clId="{C63FEB47-32BC-4C72-85B3-1DF57BD9E459}" dt="2021-06-05T00:57:39.657" v="282" actId="14100"/>
        <pc:sldMkLst>
          <pc:docMk/>
          <pc:sldMk cId="1411423309" sldId="285"/>
        </pc:sldMkLst>
        <pc:picChg chg="add mod">
          <ac:chgData name="" userId="abde658860cd0cd8" providerId="LiveId" clId="{C63FEB47-32BC-4C72-85B3-1DF57BD9E459}" dt="2021-06-05T00:57:39.657" v="282" actId="14100"/>
          <ac:picMkLst>
            <pc:docMk/>
            <pc:sldMk cId="1411423309" sldId="285"/>
            <ac:picMk id="6" creationId="{DBB2EFBF-7AD5-4319-9B9B-4E9E8CB0EB86}"/>
          </ac:picMkLst>
        </pc:picChg>
      </pc:sldChg>
      <pc:sldChg chg="addSp modSp add modAnim">
        <pc:chgData name="" userId="abde658860cd0cd8" providerId="LiveId" clId="{C63FEB47-32BC-4C72-85B3-1DF57BD9E459}" dt="2021-06-05T00:58:13.912" v="287" actId="1076"/>
        <pc:sldMkLst>
          <pc:docMk/>
          <pc:sldMk cId="1654252553" sldId="286"/>
        </pc:sldMkLst>
        <pc:spChg chg="mod">
          <ac:chgData name="" userId="abde658860cd0cd8" providerId="LiveId" clId="{C63FEB47-32BC-4C72-85B3-1DF57BD9E459}" dt="2021-06-05T00:58:04.927" v="283"/>
          <ac:spMkLst>
            <pc:docMk/>
            <pc:sldMk cId="1654252553" sldId="286"/>
            <ac:spMk id="2" creationId="{D4CE5C6F-8F9A-4725-8503-93B46A986A19}"/>
          </ac:spMkLst>
        </pc:spChg>
        <pc:picChg chg="add mod">
          <ac:chgData name="" userId="abde658860cd0cd8" providerId="LiveId" clId="{C63FEB47-32BC-4C72-85B3-1DF57BD9E459}" dt="2021-06-05T00:58:13.912" v="287" actId="1076"/>
          <ac:picMkLst>
            <pc:docMk/>
            <pc:sldMk cId="1654252553" sldId="286"/>
            <ac:picMk id="6" creationId="{2541D134-0C32-40FC-A219-04304FF91306}"/>
          </ac:picMkLst>
        </pc:picChg>
      </pc:sldChg>
      <pc:sldChg chg="addSp modSp add modAnim">
        <pc:chgData name="" userId="abde658860cd0cd8" providerId="LiveId" clId="{C63FEB47-32BC-4C72-85B3-1DF57BD9E459}" dt="2021-06-05T00:58:21.582" v="289" actId="1076"/>
        <pc:sldMkLst>
          <pc:docMk/>
          <pc:sldMk cId="1831390253" sldId="287"/>
        </pc:sldMkLst>
        <pc:picChg chg="add mod">
          <ac:chgData name="" userId="abde658860cd0cd8" providerId="LiveId" clId="{C63FEB47-32BC-4C72-85B3-1DF57BD9E459}" dt="2021-06-05T00:58:21.582" v="289" actId="1076"/>
          <ac:picMkLst>
            <pc:docMk/>
            <pc:sldMk cId="1831390253" sldId="287"/>
            <ac:picMk id="6" creationId="{A38E073E-5A4E-4C23-B0BF-4C87516B2EDC}"/>
          </ac:picMkLst>
        </pc:picChg>
      </pc:sldChg>
      <pc:sldChg chg="addSp delSp modSp add modAnim">
        <pc:chgData name="" userId="abde658860cd0cd8" providerId="LiveId" clId="{C63FEB47-32BC-4C72-85B3-1DF57BD9E459}" dt="2021-06-05T00:59:01.942" v="301" actId="1076"/>
        <pc:sldMkLst>
          <pc:docMk/>
          <pc:sldMk cId="1025693052" sldId="288"/>
        </pc:sldMkLst>
        <pc:spChg chg="mod">
          <ac:chgData name="" userId="abde658860cd0cd8" providerId="LiveId" clId="{C63FEB47-32BC-4C72-85B3-1DF57BD9E459}" dt="2021-06-05T00:58:52.093" v="297" actId="27636"/>
          <ac:spMkLst>
            <pc:docMk/>
            <pc:sldMk cId="1025693052" sldId="288"/>
            <ac:spMk id="2" creationId="{D4CE5C6F-8F9A-4725-8503-93B46A986A19}"/>
          </ac:spMkLst>
        </pc:spChg>
        <pc:spChg chg="del">
          <ac:chgData name="" userId="abde658860cd0cd8" providerId="LiveId" clId="{C63FEB47-32BC-4C72-85B3-1DF57BD9E459}" dt="2021-06-05T00:58:40.204" v="292"/>
          <ac:spMkLst>
            <pc:docMk/>
            <pc:sldMk cId="1025693052" sldId="288"/>
            <ac:spMk id="4" creationId="{9A4B1238-7367-4710-83E9-8332D8D05846}"/>
          </ac:spMkLst>
        </pc:spChg>
        <pc:picChg chg="add mod">
          <ac:chgData name="" userId="abde658860cd0cd8" providerId="LiveId" clId="{C63FEB47-32BC-4C72-85B3-1DF57BD9E459}" dt="2021-06-05T00:59:01.942" v="301" actId="1076"/>
          <ac:picMkLst>
            <pc:docMk/>
            <pc:sldMk cId="1025693052" sldId="288"/>
            <ac:picMk id="6" creationId="{32ED40A3-6840-47F5-BB54-CAE3C0096F9F}"/>
          </ac:picMkLst>
        </pc:picChg>
      </pc:sldChg>
      <pc:sldChg chg="addSp add modAnim">
        <pc:chgData name="" userId="abde658860cd0cd8" providerId="LiveId" clId="{C63FEB47-32BC-4C72-85B3-1DF57BD9E459}" dt="2021-06-05T00:59:12.532" v="303"/>
        <pc:sldMkLst>
          <pc:docMk/>
          <pc:sldMk cId="1448931413" sldId="289"/>
        </pc:sldMkLst>
        <pc:picChg chg="add">
          <ac:chgData name="" userId="abde658860cd0cd8" providerId="LiveId" clId="{C63FEB47-32BC-4C72-85B3-1DF57BD9E459}" dt="2021-06-05T00:59:09.227" v="302"/>
          <ac:picMkLst>
            <pc:docMk/>
            <pc:sldMk cId="1448931413" sldId="289"/>
            <ac:picMk id="6" creationId="{98510E1E-40D6-4D1A-8A6C-79194EF17DEB}"/>
          </ac:picMkLst>
        </pc:picChg>
      </pc:sldChg>
      <pc:sldChg chg="addSp modSp add modAnim">
        <pc:chgData name="" userId="abde658860cd0cd8" providerId="LiveId" clId="{C63FEB47-32BC-4C72-85B3-1DF57BD9E459}" dt="2021-06-05T00:59:18.891" v="305" actId="1076"/>
        <pc:sldMkLst>
          <pc:docMk/>
          <pc:sldMk cId="3904431687" sldId="290"/>
        </pc:sldMkLst>
        <pc:picChg chg="add mod">
          <ac:chgData name="" userId="abde658860cd0cd8" providerId="LiveId" clId="{C63FEB47-32BC-4C72-85B3-1DF57BD9E459}" dt="2021-06-05T00:59:18.891" v="305" actId="1076"/>
          <ac:picMkLst>
            <pc:docMk/>
            <pc:sldMk cId="3904431687" sldId="290"/>
            <ac:picMk id="6" creationId="{245ACF09-B3F6-4E02-93C5-C59F3184D854}"/>
          </ac:picMkLst>
        </pc:picChg>
      </pc:sldChg>
      <pc:sldChg chg="addSp modSp add">
        <pc:chgData name="" userId="abde658860cd0cd8" providerId="LiveId" clId="{C63FEB47-32BC-4C72-85B3-1DF57BD9E459}" dt="2021-06-05T00:59:39.283" v="311" actId="1076"/>
        <pc:sldMkLst>
          <pc:docMk/>
          <pc:sldMk cId="2054083673" sldId="291"/>
        </pc:sldMkLst>
        <pc:spChg chg="mod">
          <ac:chgData name="" userId="abde658860cd0cd8" providerId="LiveId" clId="{C63FEB47-32BC-4C72-85B3-1DF57BD9E459}" dt="2021-06-05T00:59:29.741" v="307" actId="20577"/>
          <ac:spMkLst>
            <pc:docMk/>
            <pc:sldMk cId="2054083673" sldId="291"/>
            <ac:spMk id="2" creationId="{D4CE5C6F-8F9A-4725-8503-93B46A986A19}"/>
          </ac:spMkLst>
        </pc:spChg>
        <pc:picChg chg="add mod">
          <ac:chgData name="" userId="abde658860cd0cd8" providerId="LiveId" clId="{C63FEB47-32BC-4C72-85B3-1DF57BD9E459}" dt="2021-06-05T00:59:39.283" v="311" actId="1076"/>
          <ac:picMkLst>
            <pc:docMk/>
            <pc:sldMk cId="2054083673" sldId="291"/>
            <ac:picMk id="6" creationId="{90D3D8F8-2CF3-4B02-91F5-4849C2B2B601}"/>
          </ac:picMkLst>
        </pc:picChg>
      </pc:sldChg>
      <pc:sldChg chg="addSp modSp add modAnim">
        <pc:chgData name="" userId="abde658860cd0cd8" providerId="LiveId" clId="{C63FEB47-32BC-4C72-85B3-1DF57BD9E459}" dt="2021-06-05T01:00:08.640" v="318" actId="1076"/>
        <pc:sldMkLst>
          <pc:docMk/>
          <pc:sldMk cId="4065399338" sldId="292"/>
        </pc:sldMkLst>
        <pc:spChg chg="mod">
          <ac:chgData name="" userId="abde658860cd0cd8" providerId="LiveId" clId="{C63FEB47-32BC-4C72-85B3-1DF57BD9E459}" dt="2021-06-05T00:59:52.205" v="314" actId="14100"/>
          <ac:spMkLst>
            <pc:docMk/>
            <pc:sldMk cId="4065399338" sldId="292"/>
            <ac:spMk id="2" creationId="{D4CE5C6F-8F9A-4725-8503-93B46A986A19}"/>
          </ac:spMkLst>
        </pc:spChg>
        <pc:picChg chg="add mod">
          <ac:chgData name="" userId="abde658860cd0cd8" providerId="LiveId" clId="{C63FEB47-32BC-4C72-85B3-1DF57BD9E459}" dt="2021-06-05T01:00:08.640" v="318" actId="1076"/>
          <ac:picMkLst>
            <pc:docMk/>
            <pc:sldMk cId="4065399338" sldId="292"/>
            <ac:picMk id="6" creationId="{A621B48A-1B08-41A3-999B-2536AAE62DF9}"/>
          </ac:picMkLst>
        </pc:picChg>
      </pc:sldChg>
      <pc:sldChg chg="addSp add modAnim">
        <pc:chgData name="" userId="abde658860cd0cd8" providerId="LiveId" clId="{C63FEB47-32BC-4C72-85B3-1DF57BD9E459}" dt="2021-06-05T01:00:15.791" v="319"/>
        <pc:sldMkLst>
          <pc:docMk/>
          <pc:sldMk cId="3144428881" sldId="293"/>
        </pc:sldMkLst>
        <pc:picChg chg="add">
          <ac:chgData name="" userId="abde658860cd0cd8" providerId="LiveId" clId="{C63FEB47-32BC-4C72-85B3-1DF57BD9E459}" dt="2021-06-05T01:00:15.791" v="319"/>
          <ac:picMkLst>
            <pc:docMk/>
            <pc:sldMk cId="3144428881" sldId="293"/>
            <ac:picMk id="6" creationId="{A2575DAA-BA3F-46DA-85D8-C6CA980E3B02}"/>
          </ac:picMkLst>
        </pc:picChg>
      </pc:sldChg>
      <pc:sldChg chg="addSp delSp modSp add">
        <pc:chgData name="" userId="abde658860cd0cd8" providerId="LiveId" clId="{C63FEB47-32BC-4C72-85B3-1DF57BD9E459}" dt="2021-06-05T01:33:43.256" v="394" actId="1076"/>
        <pc:sldMkLst>
          <pc:docMk/>
          <pc:sldMk cId="1324649592" sldId="301"/>
        </pc:sldMkLst>
        <pc:spChg chg="mod">
          <ac:chgData name="" userId="abde658860cd0cd8" providerId="LiveId" clId="{C63FEB47-32BC-4C72-85B3-1DF57BD9E459}" dt="2021-06-05T01:33:43.256" v="394" actId="1076"/>
          <ac:spMkLst>
            <pc:docMk/>
            <pc:sldMk cId="1324649592" sldId="301"/>
            <ac:spMk id="2" creationId="{D4CE5C6F-8F9A-4725-8503-93B46A986A19}"/>
          </ac:spMkLst>
        </pc:spChg>
        <pc:picChg chg="add del">
          <ac:chgData name="" userId="abde658860cd0cd8" providerId="LiveId" clId="{C63FEB47-32BC-4C72-85B3-1DF57BD9E459}" dt="2021-06-05T01:33:34.841" v="390" actId="478"/>
          <ac:picMkLst>
            <pc:docMk/>
            <pc:sldMk cId="1324649592" sldId="301"/>
            <ac:picMk id="6" creationId="{1BE7EEEC-4EE6-43EB-8296-A5931254EAAE}"/>
          </ac:picMkLst>
        </pc:picChg>
        <pc:picChg chg="add mod">
          <ac:chgData name="" userId="abde658860cd0cd8" providerId="LiveId" clId="{C63FEB47-32BC-4C72-85B3-1DF57BD9E459}" dt="2021-06-05T01:33:39.980" v="393" actId="1076"/>
          <ac:picMkLst>
            <pc:docMk/>
            <pc:sldMk cId="1324649592" sldId="301"/>
            <ac:picMk id="2050" creationId="{C5C7EBA8-D427-4709-B21A-9171FC2E2226}"/>
          </ac:picMkLst>
        </pc:picChg>
      </pc:sldChg>
      <pc:sldChg chg="addSp modSp add">
        <pc:chgData name="" userId="abde658860cd0cd8" providerId="LiveId" clId="{C63FEB47-32BC-4C72-85B3-1DF57BD9E459}" dt="2021-06-05T01:42:21.618" v="415" actId="1076"/>
        <pc:sldMkLst>
          <pc:docMk/>
          <pc:sldMk cId="3250020162" sldId="302"/>
        </pc:sldMkLst>
        <pc:picChg chg="add mod">
          <ac:chgData name="" userId="abde658860cd0cd8" providerId="LiveId" clId="{C63FEB47-32BC-4C72-85B3-1DF57BD9E459}" dt="2021-06-05T01:42:14.814" v="412" actId="1076"/>
          <ac:picMkLst>
            <pc:docMk/>
            <pc:sldMk cId="3250020162" sldId="302"/>
            <ac:picMk id="6" creationId="{D5F3FB20-9A82-4F99-8AA8-9F244BF10A73}"/>
          </ac:picMkLst>
        </pc:picChg>
        <pc:picChg chg="add mod">
          <ac:chgData name="" userId="abde658860cd0cd8" providerId="LiveId" clId="{C63FEB47-32BC-4C72-85B3-1DF57BD9E459}" dt="2021-06-05T01:42:21.618" v="415" actId="1076"/>
          <ac:picMkLst>
            <pc:docMk/>
            <pc:sldMk cId="3250020162" sldId="302"/>
            <ac:picMk id="7" creationId="{467C492C-A2D3-4F54-9F01-05B62FF00E98}"/>
          </ac:picMkLst>
        </pc:picChg>
      </pc:sldChg>
      <pc:sldChg chg="addSp delSp modSp add">
        <pc:chgData name="" userId="abde658860cd0cd8" providerId="LiveId" clId="{C63FEB47-32BC-4C72-85B3-1DF57BD9E459}" dt="2021-06-05T01:51:40.886" v="430" actId="1076"/>
        <pc:sldMkLst>
          <pc:docMk/>
          <pc:sldMk cId="3062670712" sldId="303"/>
        </pc:sldMkLst>
        <pc:spChg chg="add del">
          <ac:chgData name="" userId="abde658860cd0cd8" providerId="LiveId" clId="{C63FEB47-32BC-4C72-85B3-1DF57BD9E459}" dt="2021-06-05T01:41:55.129" v="407"/>
          <ac:spMkLst>
            <pc:docMk/>
            <pc:sldMk cId="3062670712" sldId="303"/>
            <ac:spMk id="6" creationId="{9C92A3AC-57B5-4748-8C41-7AC986B979ED}"/>
          </ac:spMkLst>
        </pc:spChg>
        <pc:picChg chg="add del mod">
          <ac:chgData name="" userId="abde658860cd0cd8" providerId="LiveId" clId="{C63FEB47-32BC-4C72-85B3-1DF57BD9E459}" dt="2021-06-05T01:42:18.583" v="413"/>
          <ac:picMkLst>
            <pc:docMk/>
            <pc:sldMk cId="3062670712" sldId="303"/>
            <ac:picMk id="7" creationId="{BB26599C-3D56-4064-ACBD-91E77CEF33F4}"/>
          </ac:picMkLst>
        </pc:picChg>
        <pc:picChg chg="add mod modCrop">
          <ac:chgData name="" userId="abde658860cd0cd8" providerId="LiveId" clId="{C63FEB47-32BC-4C72-85B3-1DF57BD9E459}" dt="2021-06-05T01:51:40.886" v="430" actId="1076"/>
          <ac:picMkLst>
            <pc:docMk/>
            <pc:sldMk cId="3062670712" sldId="303"/>
            <ac:picMk id="8" creationId="{43BB77A4-0D2F-497E-A7F3-0A2A08435F17}"/>
          </ac:picMkLst>
        </pc:picChg>
      </pc:sldChg>
      <pc:sldChg chg="addSp modSp add">
        <pc:chgData name="" userId="abde658860cd0cd8" providerId="LiveId" clId="{C63FEB47-32BC-4C72-85B3-1DF57BD9E459}" dt="2021-06-05T01:43:32.586" v="424" actId="1076"/>
        <pc:sldMkLst>
          <pc:docMk/>
          <pc:sldMk cId="3912732959" sldId="304"/>
        </pc:sldMkLst>
        <pc:picChg chg="add mod">
          <ac:chgData name="" userId="abde658860cd0cd8" providerId="LiveId" clId="{C63FEB47-32BC-4C72-85B3-1DF57BD9E459}" dt="2021-06-05T01:43:32.586" v="424" actId="1076"/>
          <ac:picMkLst>
            <pc:docMk/>
            <pc:sldMk cId="3912732959" sldId="304"/>
            <ac:picMk id="5122" creationId="{76C4D38E-3A2F-4FEF-835D-682F81DF805B}"/>
          </ac:picMkLst>
        </pc:picChg>
      </pc:sldChg>
      <pc:sldChg chg="addSp modSp add">
        <pc:chgData name="" userId="abde658860cd0cd8" providerId="LiveId" clId="{C63FEB47-32BC-4C72-85B3-1DF57BD9E459}" dt="2021-06-05T01:56:09.800" v="468" actId="1076"/>
        <pc:sldMkLst>
          <pc:docMk/>
          <pc:sldMk cId="3912678672" sldId="305"/>
        </pc:sldMkLst>
        <pc:spChg chg="mod">
          <ac:chgData name="" userId="abde658860cd0cd8" providerId="LiveId" clId="{C63FEB47-32BC-4C72-85B3-1DF57BD9E459}" dt="2021-06-05T01:56:07.236" v="467" actId="1076"/>
          <ac:spMkLst>
            <pc:docMk/>
            <pc:sldMk cId="3912678672" sldId="305"/>
            <ac:spMk id="2" creationId="{D4CE5C6F-8F9A-4725-8503-93B46A986A19}"/>
          </ac:spMkLst>
        </pc:spChg>
        <pc:picChg chg="add mod modCrop">
          <ac:chgData name="" userId="abde658860cd0cd8" providerId="LiveId" clId="{C63FEB47-32BC-4C72-85B3-1DF57BD9E459}" dt="2021-06-05T01:56:09.800" v="468" actId="1076"/>
          <ac:picMkLst>
            <pc:docMk/>
            <pc:sldMk cId="3912678672" sldId="305"/>
            <ac:picMk id="6" creationId="{93D699AB-D583-4BF4-8B61-B6AB8430A9A3}"/>
          </ac:picMkLst>
        </pc:picChg>
      </pc:sldChg>
      <pc:sldChg chg="addSp delSp modSp add">
        <pc:chgData name="" userId="abde658860cd0cd8" providerId="LiveId" clId="{C63FEB47-32BC-4C72-85B3-1DF57BD9E459}" dt="2021-06-05T01:52:24.420" v="435" actId="1076"/>
        <pc:sldMkLst>
          <pc:docMk/>
          <pc:sldMk cId="3035351725" sldId="306"/>
        </pc:sldMkLst>
        <pc:spChg chg="add del">
          <ac:chgData name="" userId="abde658860cd0cd8" providerId="LiveId" clId="{C63FEB47-32BC-4C72-85B3-1DF57BD9E459}" dt="2021-06-05T01:45:09.097" v="426"/>
          <ac:spMkLst>
            <pc:docMk/>
            <pc:sldMk cId="3035351725" sldId="306"/>
            <ac:spMk id="6" creationId="{0AE0BD28-2DC0-4A39-9936-9FCC07F591B9}"/>
          </ac:spMkLst>
        </pc:spChg>
        <pc:picChg chg="add mod">
          <ac:chgData name="" userId="abde658860cd0cd8" providerId="LiveId" clId="{C63FEB47-32BC-4C72-85B3-1DF57BD9E459}" dt="2021-06-05T01:52:24.420" v="435" actId="1076"/>
          <ac:picMkLst>
            <pc:docMk/>
            <pc:sldMk cId="3035351725" sldId="306"/>
            <ac:picMk id="7" creationId="{B33FFD6F-F02C-4D14-BFD7-88199F8F23F9}"/>
          </ac:picMkLst>
        </pc:picChg>
      </pc:sldChg>
      <pc:sldChg chg="addSp delSp modSp add">
        <pc:chgData name="" userId="abde658860cd0cd8" providerId="LiveId" clId="{C63FEB47-32BC-4C72-85B3-1DF57BD9E459}" dt="2021-06-05T02:03:17.505" v="545"/>
        <pc:sldMkLst>
          <pc:docMk/>
          <pc:sldMk cId="2412035072" sldId="307"/>
        </pc:sldMkLst>
        <pc:picChg chg="add">
          <ac:chgData name="" userId="abde658860cd0cd8" providerId="LiveId" clId="{C63FEB47-32BC-4C72-85B3-1DF57BD9E459}" dt="2021-06-05T02:03:17.505" v="545"/>
          <ac:picMkLst>
            <pc:docMk/>
            <pc:sldMk cId="2412035072" sldId="307"/>
            <ac:picMk id="7" creationId="{FAD49F61-2F3F-4F28-927F-65F3A5C8F5BB}"/>
          </ac:picMkLst>
        </pc:picChg>
        <pc:picChg chg="add del mod">
          <ac:chgData name="" userId="abde658860cd0cd8" providerId="LiveId" clId="{C63FEB47-32BC-4C72-85B3-1DF57BD9E459}" dt="2021-06-05T02:03:17.240" v="544" actId="478"/>
          <ac:picMkLst>
            <pc:docMk/>
            <pc:sldMk cId="2412035072" sldId="307"/>
            <ac:picMk id="7170" creationId="{8431711A-3F7F-4C29-8D38-01ACFBE84A4D}"/>
          </ac:picMkLst>
        </pc:picChg>
      </pc:sldChg>
      <pc:sldChg chg="addSp modSp add">
        <pc:chgData name="" userId="abde658860cd0cd8" providerId="LiveId" clId="{C63FEB47-32BC-4C72-85B3-1DF57BD9E459}" dt="2021-06-05T02:07:05.701" v="557" actId="14100"/>
        <pc:sldMkLst>
          <pc:docMk/>
          <pc:sldMk cId="4239601009" sldId="308"/>
        </pc:sldMkLst>
        <pc:picChg chg="add mod">
          <ac:chgData name="" userId="abde658860cd0cd8" providerId="LiveId" clId="{C63FEB47-32BC-4C72-85B3-1DF57BD9E459}" dt="2021-06-05T02:07:05.701" v="557" actId="14100"/>
          <ac:picMkLst>
            <pc:docMk/>
            <pc:sldMk cId="4239601009" sldId="308"/>
            <ac:picMk id="6" creationId="{F03CF18F-701D-4322-A2B8-C6F78BFD7408}"/>
          </ac:picMkLst>
        </pc:picChg>
      </pc:sldChg>
      <pc:sldChg chg="addSp modSp add">
        <pc:chgData name="" userId="abde658860cd0cd8" providerId="LiveId" clId="{C63FEB47-32BC-4C72-85B3-1DF57BD9E459}" dt="2021-06-05T02:06:47.912" v="554" actId="1076"/>
        <pc:sldMkLst>
          <pc:docMk/>
          <pc:sldMk cId="98327542" sldId="309"/>
        </pc:sldMkLst>
        <pc:picChg chg="add mod">
          <ac:chgData name="" userId="abde658860cd0cd8" providerId="LiveId" clId="{C63FEB47-32BC-4C72-85B3-1DF57BD9E459}" dt="2021-06-05T02:06:47.912" v="554" actId="1076"/>
          <ac:picMkLst>
            <pc:docMk/>
            <pc:sldMk cId="98327542" sldId="309"/>
            <ac:picMk id="8194" creationId="{03673103-34AF-4C1E-B5BA-D1C6AF0CF466}"/>
          </ac:picMkLst>
        </pc:picChg>
      </pc:sldChg>
      <pc:sldChg chg="addSp modSp add modAnim">
        <pc:chgData name="" userId="abde658860cd0cd8" providerId="LiveId" clId="{C63FEB47-32BC-4C72-85B3-1DF57BD9E459}" dt="2021-06-05T02:09:19.018" v="568" actId="1076"/>
        <pc:sldMkLst>
          <pc:docMk/>
          <pc:sldMk cId="1211048213" sldId="310"/>
        </pc:sldMkLst>
        <pc:spChg chg="mod">
          <ac:chgData name="" userId="abde658860cd0cd8" providerId="LiveId" clId="{C63FEB47-32BC-4C72-85B3-1DF57BD9E459}" dt="2021-06-05T02:09:17.190" v="567" actId="1076"/>
          <ac:spMkLst>
            <pc:docMk/>
            <pc:sldMk cId="1211048213" sldId="310"/>
            <ac:spMk id="2" creationId="{D4CE5C6F-8F9A-4725-8503-93B46A986A19}"/>
          </ac:spMkLst>
        </pc:spChg>
        <pc:picChg chg="add mod">
          <ac:chgData name="" userId="abde658860cd0cd8" providerId="LiveId" clId="{C63FEB47-32BC-4C72-85B3-1DF57BD9E459}" dt="2021-06-05T02:09:19.018" v="568" actId="1076"/>
          <ac:picMkLst>
            <pc:docMk/>
            <pc:sldMk cId="1211048213" sldId="310"/>
            <ac:picMk id="6" creationId="{2F23D1FA-1188-44F6-9017-F47E6B4558C4}"/>
          </ac:picMkLst>
        </pc:picChg>
      </pc:sldChg>
      <pc:sldChg chg="addSp modSp add modAnim">
        <pc:chgData name="" userId="abde658860cd0cd8" providerId="LiveId" clId="{C63FEB47-32BC-4C72-85B3-1DF57BD9E459}" dt="2021-06-05T02:11:39.795" v="576" actId="1076"/>
        <pc:sldMkLst>
          <pc:docMk/>
          <pc:sldMk cId="1096974025" sldId="311"/>
        </pc:sldMkLst>
        <pc:spChg chg="mod">
          <ac:chgData name="" userId="abde658860cd0cd8" providerId="LiveId" clId="{C63FEB47-32BC-4C72-85B3-1DF57BD9E459}" dt="2021-06-05T02:10:03.832" v="570" actId="20577"/>
          <ac:spMkLst>
            <pc:docMk/>
            <pc:sldMk cId="1096974025" sldId="311"/>
            <ac:spMk id="2" creationId="{D4CE5C6F-8F9A-4725-8503-93B46A986A19}"/>
          </ac:spMkLst>
        </pc:spChg>
        <pc:picChg chg="add mod">
          <ac:chgData name="" userId="abde658860cd0cd8" providerId="LiveId" clId="{C63FEB47-32BC-4C72-85B3-1DF57BD9E459}" dt="2021-06-05T02:11:39.795" v="576" actId="1076"/>
          <ac:picMkLst>
            <pc:docMk/>
            <pc:sldMk cId="1096974025" sldId="311"/>
            <ac:picMk id="6" creationId="{FAABACBB-0B49-46EA-A4DD-6EF9D5709001}"/>
          </ac:picMkLst>
        </pc:picChg>
      </pc:sldChg>
      <pc:sldChg chg="modSp add">
        <pc:chgData name="" userId="abde658860cd0cd8" providerId="LiveId" clId="{C63FEB47-32BC-4C72-85B3-1DF57BD9E459}" dt="2021-06-05T01:57:02.610" v="493" actId="1076"/>
        <pc:sldMkLst>
          <pc:docMk/>
          <pc:sldMk cId="3164082408" sldId="318"/>
        </pc:sldMkLst>
        <pc:spChg chg="mod">
          <ac:chgData name="" userId="abde658860cd0cd8" providerId="LiveId" clId="{C63FEB47-32BC-4C72-85B3-1DF57BD9E459}" dt="2021-06-05T01:57:02.610" v="493" actId="1076"/>
          <ac:spMkLst>
            <pc:docMk/>
            <pc:sldMk cId="3164082408" sldId="318"/>
            <ac:spMk id="2" creationId="{D4CE5C6F-8F9A-4725-8503-93B46A986A19}"/>
          </ac:spMkLst>
        </pc:spChg>
        <pc:picChg chg="mod modCrop">
          <ac:chgData name="" userId="abde658860cd0cd8" providerId="LiveId" clId="{C63FEB47-32BC-4C72-85B3-1DF57BD9E459}" dt="2021-06-05T01:35:33.915" v="404" actId="14100"/>
          <ac:picMkLst>
            <pc:docMk/>
            <pc:sldMk cId="3164082408" sldId="318"/>
            <ac:picMk id="6" creationId="{1BE7EEEC-4EE6-43EB-8296-A5931254EAAE}"/>
          </ac:picMkLst>
        </pc:picChg>
      </pc:sldChg>
      <pc:sldChg chg="addSp delSp modSp add">
        <pc:chgData name="" userId="abde658860cd0cd8" providerId="LiveId" clId="{C63FEB47-32BC-4C72-85B3-1DF57BD9E459}" dt="2021-06-05T02:03:03.032" v="543" actId="14100"/>
        <pc:sldMkLst>
          <pc:docMk/>
          <pc:sldMk cId="952065288" sldId="319"/>
        </pc:sldMkLst>
        <pc:spChg chg="mod">
          <ac:chgData name="" userId="abde658860cd0cd8" providerId="LiveId" clId="{C63FEB47-32BC-4C72-85B3-1DF57BD9E459}" dt="2021-06-05T02:02:00.196" v="531" actId="14100"/>
          <ac:spMkLst>
            <pc:docMk/>
            <pc:sldMk cId="952065288" sldId="319"/>
            <ac:spMk id="2" creationId="{D4CE5C6F-8F9A-4725-8503-93B46A986A19}"/>
          </ac:spMkLst>
        </pc:spChg>
        <pc:picChg chg="add mod">
          <ac:chgData name="" userId="abde658860cd0cd8" providerId="LiveId" clId="{C63FEB47-32BC-4C72-85B3-1DF57BD9E459}" dt="2021-06-05T02:02:26.235" v="540" actId="1076"/>
          <ac:picMkLst>
            <pc:docMk/>
            <pc:sldMk cId="952065288" sldId="319"/>
            <ac:picMk id="6" creationId="{804A69CE-4EF3-4062-84AD-A98131981046}"/>
          </ac:picMkLst>
        </pc:picChg>
        <pc:picChg chg="del">
          <ac:chgData name="" userId="abde658860cd0cd8" providerId="LiveId" clId="{C63FEB47-32BC-4C72-85B3-1DF57BD9E459}" dt="2021-06-05T02:01:44.211" v="495" actId="478"/>
          <ac:picMkLst>
            <pc:docMk/>
            <pc:sldMk cId="952065288" sldId="319"/>
            <ac:picMk id="7" creationId="{B33FFD6F-F02C-4D14-BFD7-88199F8F23F9}"/>
          </ac:picMkLst>
        </pc:picChg>
        <pc:picChg chg="add mod">
          <ac:chgData name="" userId="abde658860cd0cd8" providerId="LiveId" clId="{C63FEB47-32BC-4C72-85B3-1DF57BD9E459}" dt="2021-06-05T02:03:03.032" v="543" actId="14100"/>
          <ac:picMkLst>
            <pc:docMk/>
            <pc:sldMk cId="952065288" sldId="319"/>
            <ac:picMk id="8" creationId="{796B11BD-5DAE-42A3-9C0D-34FABB1AEBC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88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419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309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249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319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912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198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768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099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356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30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042F-C3EE-470F-9679-09129013FCE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EDB24-FA75-4F2F-919B-51CF4F28C12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782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A9BBE-58A0-4D8B-89CC-6548982D4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0960" y="868362"/>
            <a:ext cx="12252960" cy="2387600"/>
          </a:xfrm>
        </p:spPr>
        <p:txBody>
          <a:bodyPr>
            <a:normAutofit/>
          </a:bodyPr>
          <a:lstStyle/>
          <a:p>
            <a:r>
              <a:rPr lang="es-MX" sz="5400" dirty="0"/>
              <a:t>Anatomía miembro superior </a:t>
            </a:r>
            <a:endParaRPr lang="es-CO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B0B5F9-A82F-427B-8B30-734C79E9D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0820" y="3602039"/>
            <a:ext cx="6629400" cy="1655762"/>
          </a:xfrm>
        </p:spPr>
        <p:txBody>
          <a:bodyPr/>
          <a:lstStyle/>
          <a:p>
            <a:r>
              <a:rPr lang="es-MX" dirty="0"/>
              <a:t>Alejandro Urbina Sánchez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2242035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45ACF09-B3F6-4E02-93C5-C59F3184D8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2"/>
          <a:stretch/>
        </p:blipFill>
        <p:spPr>
          <a:xfrm>
            <a:off x="5344095" y="135727"/>
            <a:ext cx="6009703" cy="6586546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4431687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s-CO">
                <a:solidFill>
                  <a:srgbClr val="3BB0B0"/>
                </a:solidFill>
              </a:rPr>
              <a:t>Arteria braquial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0D3D8F8-2CF3-4B02-91F5-4849C2B2B6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"/>
          <a:stretch/>
        </p:blipFill>
        <p:spPr>
          <a:xfrm>
            <a:off x="5918546" y="224568"/>
            <a:ext cx="5937281" cy="6408863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4083673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12226" cy="1325563"/>
          </a:xfrm>
        </p:spPr>
        <p:txBody>
          <a:bodyPr>
            <a:normAutofit fontScale="90000"/>
          </a:bodyPr>
          <a:lstStyle/>
          <a:p>
            <a:r>
              <a:rPr dirty="0" lang="es-CO">
                <a:solidFill>
                  <a:srgbClr val="3BB0B0"/>
                </a:solidFill>
              </a:rPr>
              <a:t>Sistema óseo de antebrazo distal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621B48A-1B08-41A3-999B-2536AAE62D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" r="-30"/>
          <a:stretch/>
        </p:blipFill>
        <p:spPr>
          <a:xfrm>
            <a:off x="6393201" y="224797"/>
            <a:ext cx="4960597" cy="6408405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539933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mph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indefinite" id="6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dur="indefinite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2575DAA-BA3F-46DA-85D8-C6CA980E3B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" r="-36"/>
          <a:stretch/>
        </p:blipFill>
        <p:spPr>
          <a:xfrm>
            <a:off x="5289350" y="266700"/>
            <a:ext cx="5950352" cy="6448271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4428881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620" y="628305"/>
            <a:ext cx="3719052" cy="1325563"/>
          </a:xfrm>
        </p:spPr>
        <p:txBody>
          <a:bodyPr>
            <a:normAutofit fontScale="90000"/>
          </a:bodyPr>
          <a:lstStyle/>
          <a:p>
            <a:r>
              <a:rPr lang="es-CO" dirty="0">
                <a:solidFill>
                  <a:srgbClr val="3BB0B0"/>
                </a:solidFill>
              </a:rPr>
              <a:t>Sistema muscular antebrazo</a:t>
            </a:r>
            <a:endParaRPr lang="es-CO" dirty="0"/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C5C7EBA8-D427-4709-B21A-9171FC2E2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4965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649592"/>
      </p:ext>
    </p:extLst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5" y="462583"/>
            <a:ext cx="5341374" cy="1325563"/>
          </a:xfrm>
        </p:spPr>
        <p:txBody>
          <a:bodyPr/>
          <a:lstStyle/>
          <a:p>
            <a:r>
              <a:rPr dirty="0" lang="es-CO">
                <a:solidFill>
                  <a:srgbClr val="3BB0B0"/>
                </a:solidFill>
              </a:rPr>
              <a:t>Compartimiento anterior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BE7EEEC-4EE6-43EB-8296-A5931254EA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358" r="44"/>
          <a:stretch/>
        </p:blipFill>
        <p:spPr>
          <a:xfrm>
            <a:off x="4684075" y="1788146"/>
            <a:ext cx="7188050" cy="4230083"/>
          </a:xfrm>
          <a:prstGeom prst="roundRect">
            <a:avLst>
              <a:gd fmla="val 8648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64082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4B1238-7367-4710-83E9-8332D8D0584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Picture 2" descr="image">
            <a:extLst>
              <a:ext uri="{FF2B5EF4-FFF2-40B4-BE49-F238E27FC236}">
                <a16:creationId xmlns:a16="http://schemas.microsoft.com/office/drawing/2014/main" id="{D5F3FB20-9A82-4F99-8AA8-9F244BF10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53" y="0"/>
            <a:ext cx="4965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67C492C-A2D3-4F54-9F01-05B62FF00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353" y="126641"/>
            <a:ext cx="2258531" cy="636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020162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3BB77A4-0D2F-497E-A7F3-0A2A08435F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43" r="124" t="59554"/>
          <a:stretch/>
        </p:blipFill>
        <p:spPr>
          <a:xfrm>
            <a:off x="2787330" y="180192"/>
            <a:ext cx="9141655" cy="3536402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62670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">
            <a:extLst>
              <a:ext uri="{FF2B5EF4-FFF2-40B4-BE49-F238E27FC236}">
                <a16:creationId xmlns:a16="http://schemas.microsoft.com/office/drawing/2014/main" id="{76C4D38E-3A2F-4FEF-835D-682F81DF8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786" y="-1"/>
            <a:ext cx="239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732959"/>
      </p:ext>
    </p:extLst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166414"/>
            <a:ext cx="8559799" cy="1325563"/>
          </a:xfrm>
        </p:spPr>
        <p:txBody>
          <a:bodyPr/>
          <a:lstStyle/>
          <a:p>
            <a:r>
              <a:rPr dirty="0" lang="es-MX"/>
              <a:t>Compartimiento lateral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3D699AB-D583-4BF4-8B61-B6AB8430A9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60"/>
          <a:stretch/>
        </p:blipFill>
        <p:spPr>
          <a:xfrm>
            <a:off x="4741108" y="1696964"/>
            <a:ext cx="7069402" cy="3464071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2678672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7648"/>
            <a:ext cx="10515600" cy="1325563"/>
          </a:xfrm>
        </p:spPr>
        <p:txBody>
          <a:bodyPr/>
          <a:lstStyle/>
          <a:p>
            <a:r>
              <a:rPr dirty="0" lang="es-CO">
                <a:solidFill>
                  <a:srgbClr val="3BB0B0"/>
                </a:solidFill>
              </a:rPr>
              <a:t>Sistema óseo humero distal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8E07E65-1072-435B-80DB-477FC86246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77" r="53554"/>
          <a:stretch/>
        </p:blipFill>
        <p:spPr>
          <a:xfrm>
            <a:off x="5317575" y="1371797"/>
            <a:ext cx="6375436" cy="5238353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396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33FFD6F-F02C-4D14-BFD7-88199F8F2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648" y="250723"/>
            <a:ext cx="4677717" cy="660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51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182154"/>
            <a:ext cx="11607800" cy="1325563"/>
          </a:xfrm>
        </p:spPr>
        <p:txBody>
          <a:bodyPr/>
          <a:lstStyle/>
          <a:p>
            <a:r>
              <a:rPr lang="es-MX" dirty="0"/>
              <a:t>Compartimento posterior</a:t>
            </a: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04A69CE-4EF3-4062-84AD-A98131981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419" y="1685574"/>
            <a:ext cx="7246349" cy="290274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96B11BD-5DAE-42A3-9C0D-34FABB1AE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0" y="1352152"/>
            <a:ext cx="5259085" cy="3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65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AD49F61-2F3F-4F28-927F-65F3A5C8F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648" y="250723"/>
            <a:ext cx="4677717" cy="660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035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03CF18F-701D-4322-A2B8-C6F78BFD7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631" y="754743"/>
            <a:ext cx="7256605" cy="524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601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">
            <a:extLst>
              <a:ext uri="{FF2B5EF4-FFF2-40B4-BE49-F238E27FC236}">
                <a16:creationId xmlns:a16="http://schemas.microsoft.com/office/drawing/2014/main" id="{03673103-34AF-4C1E-B5BA-D1C6AF0CF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365125"/>
            <a:ext cx="4669654" cy="631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27542"/>
      </p:ext>
    </p:extLst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37229"/>
            <a:ext cx="10515600" cy="1325563"/>
          </a:xfrm>
        </p:spPr>
        <p:txBody>
          <a:bodyPr/>
          <a:lstStyle/>
          <a:p>
            <a:r>
              <a:rPr dirty="0" lang="es-CO">
                <a:solidFill>
                  <a:srgbClr val="3BB0B0"/>
                </a:solidFill>
              </a:rPr>
              <a:t>Pronadores y supinadores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F23D1FA-1188-44F6-9017-F47E6B4558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"/>
          <a:stretch/>
        </p:blipFill>
        <p:spPr>
          <a:xfrm>
            <a:off x="5694725" y="1348253"/>
            <a:ext cx="5917564" cy="5135527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1048213"/>
      </p:ext>
    </p:extLst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s-CO">
                <a:solidFill>
                  <a:srgbClr val="3BB0B0"/>
                </a:solidFill>
              </a:rPr>
              <a:t>Arterias del antebrazo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AABACBB-0B49-46EA-A4DD-6EF9D5709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" r="-645"/>
          <a:stretch/>
        </p:blipFill>
        <p:spPr>
          <a:xfrm>
            <a:off x="8447775" y="215842"/>
            <a:ext cx="2441566" cy="6277033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6974025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D63AB19-3C8C-4955-A200-2E476BC7E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77" l="53568" r="-13"/>
          <a:stretch/>
        </p:blipFill>
        <p:spPr>
          <a:xfrm>
            <a:off x="4940710" y="604826"/>
            <a:ext cx="6874427" cy="5648347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4047276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s-CO">
                <a:solidFill>
                  <a:srgbClr val="3BB0B0"/>
                </a:solidFill>
              </a:rPr>
              <a:t>Sistema óseo del </a:t>
            </a:r>
            <a:br>
              <a:rPr dirty="0" lang="es-CO">
                <a:solidFill>
                  <a:srgbClr val="3BB0B0"/>
                </a:solidFill>
              </a:rPr>
            </a:br>
            <a:r>
              <a:rPr dirty="0" lang="es-CO">
                <a:solidFill>
                  <a:srgbClr val="3BB0B0"/>
                </a:solidFill>
              </a:rPr>
              <a:t>antebrazo proximal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FCF0F23-D8ED-483F-9F2F-4FD403D914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1" r="57327"/>
          <a:stretch/>
        </p:blipFill>
        <p:spPr>
          <a:xfrm>
            <a:off x="6553199" y="1690688"/>
            <a:ext cx="5241249" cy="4916559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0415847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BB2EFBF-7AD5-4319-9B9B-4E9E8CB0EB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1" l="58258" r="17"/>
          <a:stretch/>
        </p:blipFill>
        <p:spPr>
          <a:xfrm>
            <a:off x="4984956" y="166599"/>
            <a:ext cx="6803616" cy="6527068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1423309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52" y="314325"/>
            <a:ext cx="10515600" cy="1325563"/>
          </a:xfrm>
        </p:spPr>
        <p:txBody>
          <a:bodyPr/>
          <a:lstStyle/>
          <a:p>
            <a:r>
              <a:rPr dirty="0" lang="es-CO">
                <a:solidFill>
                  <a:srgbClr val="3BB0B0"/>
                </a:solidFill>
              </a:rPr>
              <a:t>Sistema óseo del </a:t>
            </a:r>
            <a:br>
              <a:rPr dirty="0" lang="es-CO">
                <a:solidFill>
                  <a:srgbClr val="3BB0B0"/>
                </a:solidFill>
              </a:rPr>
            </a:br>
            <a:r>
              <a:rPr dirty="0" lang="es-CO">
                <a:solidFill>
                  <a:srgbClr val="3BB0B0"/>
                </a:solidFill>
              </a:rPr>
              <a:t>antebrazo proximal</a:t>
            </a:r>
            <a:endParaRPr dirty="0"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541D134-0C32-40FC-A219-04304FF913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" r="-7"/>
          <a:stretch/>
        </p:blipFill>
        <p:spPr>
          <a:xfrm>
            <a:off x="6096000" y="1718254"/>
            <a:ext cx="5676088" cy="4945711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4252553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mph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indefinite" id="6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dur="indefinite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38E073E-5A4E-4C23-B0BF-4C87516B2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6"/>
          <a:stretch/>
        </p:blipFill>
        <p:spPr>
          <a:xfrm>
            <a:off x="6430753" y="210130"/>
            <a:ext cx="4209381" cy="6437740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1390253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E5C6F-8F9A-4725-8503-93B46A9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508863" cy="1325563"/>
          </a:xfrm>
        </p:spPr>
        <p:txBody>
          <a:bodyPr>
            <a:normAutofit fontScale="90000"/>
          </a:bodyPr>
          <a:lstStyle/>
          <a:p>
            <a:r>
              <a:rPr dirty="0" lang="es-CO">
                <a:solidFill>
                  <a:srgbClr val="3BB0B0"/>
                </a:solidFill>
              </a:rPr>
              <a:t>Sistema muscular brazo</a:t>
            </a:r>
            <a:endParaRPr dirty="0" lang="es-CO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32ED40A3-6840-47F5-BB54-CAE3C0096F9F}"/>
              </a:ext>
            </a:extLst>
          </p:cNvPr>
          <p:cNvPicPr>
            <a:picLocks noChangeAspect="1" noGrp="1"/>
          </p:cNvPicPr>
          <p:nvPr>
            <p:ph idx="13"/>
          </p:nvPr>
        </p:nvPicPr>
        <p:blipFill rotWithShape="1">
          <a:blip r:embed="rId2"/>
          <a:srcRect b="28"/>
          <a:stretch/>
        </p:blipFill>
        <p:spPr>
          <a:xfrm>
            <a:off x="6095999" y="249314"/>
            <a:ext cx="4508863" cy="6359372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5693052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8510E1E-40D6-4D1A-8A6C-79194EF17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21"/>
          <a:stretch/>
        </p:blipFill>
        <p:spPr>
          <a:xfrm>
            <a:off x="6349239" y="134933"/>
            <a:ext cx="4043099" cy="6586546"/>
          </a:xfrm>
          <a:prstGeom prst="rect">
            <a:avLst/>
          </a:prstGeom>
          <a:ln cap="sq" w="38100">
            <a:solidFill>
              <a:srgbClr val="000000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8931413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219</TotalTime>
  <Words>47</Words>
  <Application>Microsoft Office PowerPoint</Application>
  <PresentationFormat>Widescreen</PresentationFormat>
  <Paragraphs>14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Montserrat</vt:lpstr>
      <vt:lpstr>PlantillaFR2021</vt:lpstr>
      <vt:lpstr>Anatomía miembro superior </vt:lpstr>
      <vt:lpstr>Sistema óseo humero distal</vt:lpstr>
      <vt:lpstr>PowerPoint Presentation</vt:lpstr>
      <vt:lpstr>Sistema óseo del  antebrazo proximal</vt:lpstr>
      <vt:lpstr>PowerPoint Presentation</vt:lpstr>
      <vt:lpstr>Sistema óseo del  antebrazo proximal</vt:lpstr>
      <vt:lpstr>PowerPoint Presentation</vt:lpstr>
      <vt:lpstr>Sistema muscular brazo</vt:lpstr>
      <vt:lpstr>PowerPoint Presentation</vt:lpstr>
      <vt:lpstr>PowerPoint Presentation</vt:lpstr>
      <vt:lpstr>Arteria braquial</vt:lpstr>
      <vt:lpstr>Sistema óseo de antebrazo distal</vt:lpstr>
      <vt:lpstr>PowerPoint Presentation</vt:lpstr>
      <vt:lpstr>Sistema muscular antebrazo</vt:lpstr>
      <vt:lpstr>Compartimiento anterior</vt:lpstr>
      <vt:lpstr>PowerPoint Presentation</vt:lpstr>
      <vt:lpstr>PowerPoint Presentation</vt:lpstr>
      <vt:lpstr>PowerPoint Presentation</vt:lpstr>
      <vt:lpstr>Compartimiento lateral</vt:lpstr>
      <vt:lpstr>PowerPoint Presentation</vt:lpstr>
      <vt:lpstr>Compartimento posterior</vt:lpstr>
      <vt:lpstr>PowerPoint Presentation</vt:lpstr>
      <vt:lpstr>PowerPoint Presentation</vt:lpstr>
      <vt:lpstr>PowerPoint Presentation</vt:lpstr>
      <vt:lpstr>Pronadores y supinadores</vt:lpstr>
      <vt:lpstr>Arterias del antebrazo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ANATOMÍA</dc:title>
  <dc:creator>Alejandro Jose Urbina Sanchez</dc:creator>
  <cp:lastModifiedBy>ana.cardonaga@outlook.es</cp:lastModifiedBy>
  <cp:revision>15</cp:revision>
  <dcterms:created xsi:type="dcterms:W3CDTF">2021-06-04T23:26:47Z</dcterms:created>
  <dcterms:modified xsi:type="dcterms:W3CDTF">2021-06-08T04:56:11Z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553348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