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08" autoAdjust="0"/>
    <p:restoredTop sz="94660"/>
  </p:normalViewPr>
  <p:slideViewPr>
    <p:cSldViewPr snapToGrid="0">
      <p:cViewPr varScale="1">
        <p:scale>
          <a:sx n="63" d="100"/>
          <a:sy n="63" d="100"/>
        </p:scale>
        <p:origin x="792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abde658860cd0cd8" providerId="LiveId" clId="{C63FEB47-32BC-4C72-85B3-1DF57BD9E459}"/>
    <pc:docChg chg="custSel addSld delSld modSld sldOrd">
      <pc:chgData name="" userId="abde658860cd0cd8" providerId="LiveId" clId="{C63FEB47-32BC-4C72-85B3-1DF57BD9E459}" dt="2021-06-07T18:24:23.116" v="763" actId="2696"/>
      <pc:docMkLst>
        <pc:docMk/>
      </pc:docMkLst>
      <pc:sldChg chg="modSp add">
        <pc:chgData name="" userId="abde658860cd0cd8" providerId="LiveId" clId="{C63FEB47-32BC-4C72-85B3-1DF57BD9E459}" dt="2021-06-05T00:14:18.360" v="113"/>
        <pc:sldMkLst>
          <pc:docMk/>
          <pc:sldMk cId="2922242035" sldId="256"/>
        </pc:sldMkLst>
        <pc:spChg chg="mod">
          <ac:chgData name="" userId="abde658860cd0cd8" providerId="LiveId" clId="{C63FEB47-32BC-4C72-85B3-1DF57BD9E459}" dt="2021-06-05T00:14:18.360" v="113"/>
          <ac:spMkLst>
            <pc:docMk/>
            <pc:sldMk cId="2922242035" sldId="256"/>
            <ac:spMk id="2" creationId="{184A9BBE-58A0-4D8B-89CC-6548982D492F}"/>
          </ac:spMkLst>
        </pc:spChg>
        <pc:spChg chg="mod">
          <ac:chgData name="" userId="abde658860cd0cd8" providerId="LiveId" clId="{C63FEB47-32BC-4C72-85B3-1DF57BD9E459}" dt="2021-06-04T23:56:35.183" v="107" actId="20577"/>
          <ac:spMkLst>
            <pc:docMk/>
            <pc:sldMk cId="2922242035" sldId="256"/>
            <ac:spMk id="3" creationId="{29B0B5F9-A82F-427B-8B30-734C79E9DFDC}"/>
          </ac:spMkLst>
        </pc:spChg>
      </pc:sldChg>
      <pc:sldChg chg="addSp delSp modSp add">
        <pc:chgData name="" userId="abde658860cd0cd8" providerId="LiveId" clId="{C63FEB47-32BC-4C72-85B3-1DF57BD9E459}" dt="2021-06-05T00:21:36.071" v="129" actId="14100"/>
        <pc:sldMkLst>
          <pc:docMk/>
          <pc:sldMk cId="1222407433" sldId="257"/>
        </pc:sldMkLst>
        <pc:spChg chg="mod">
          <ac:chgData name="" userId="abde658860cd0cd8" providerId="LiveId" clId="{C63FEB47-32BC-4C72-85B3-1DF57BD9E459}" dt="2021-06-05T00:19:58.674" v="121" actId="1076"/>
          <ac:spMkLst>
            <pc:docMk/>
            <pc:sldMk cId="1222407433" sldId="257"/>
            <ac:spMk id="2" creationId="{84BF2261-B4FA-4139-A950-2EE2C7ECACA9}"/>
          </ac:spMkLst>
        </pc:spChg>
        <pc:spChg chg="del mod">
          <ac:chgData name="" userId="abde658860cd0cd8" providerId="LiveId" clId="{C63FEB47-32BC-4C72-85B3-1DF57BD9E459}" dt="2021-06-05T00:20:01.069" v="122" actId="478"/>
          <ac:spMkLst>
            <pc:docMk/>
            <pc:sldMk cId="1222407433" sldId="257"/>
            <ac:spMk id="3" creationId="{946B4DE8-7C6C-4F40-A0E0-20A332789D47}"/>
          </ac:spMkLst>
        </pc:spChg>
        <pc:spChg chg="add">
          <ac:chgData name="" userId="abde658860cd0cd8" providerId="LiveId" clId="{C63FEB47-32BC-4C72-85B3-1DF57BD9E459}" dt="2021-06-04T23:55:44.822" v="2"/>
          <ac:spMkLst>
            <pc:docMk/>
            <pc:sldMk cId="1222407433" sldId="257"/>
            <ac:spMk id="5" creationId="{981EFF06-20D0-48C3-9BB6-A3372497D9E0}"/>
          </ac:spMkLst>
        </pc:spChg>
        <pc:picChg chg="add mod">
          <ac:chgData name="" userId="abde658860cd0cd8" providerId="LiveId" clId="{C63FEB47-32BC-4C72-85B3-1DF57BD9E459}" dt="2021-06-05T00:20:06.053" v="123" actId="14100"/>
          <ac:picMkLst>
            <pc:docMk/>
            <pc:sldMk cId="1222407433" sldId="257"/>
            <ac:picMk id="6" creationId="{D8C6940B-B08D-4CFE-9D8D-8D9288FCFE8F}"/>
          </ac:picMkLst>
        </pc:picChg>
        <pc:picChg chg="add mod">
          <ac:chgData name="" userId="abde658860cd0cd8" providerId="LiveId" clId="{C63FEB47-32BC-4C72-85B3-1DF57BD9E459}" dt="2021-06-05T00:21:36.071" v="129" actId="14100"/>
          <ac:picMkLst>
            <pc:docMk/>
            <pc:sldMk cId="1222407433" sldId="257"/>
            <ac:picMk id="7" creationId="{E86EFC2D-76B5-43CC-A99C-D5667BC36F79}"/>
          </ac:picMkLst>
        </pc:picChg>
      </pc:sldChg>
      <pc:sldChg chg="addSp modSp add modAnim">
        <pc:chgData name="" userId="abde658860cd0cd8" providerId="LiveId" clId="{C63FEB47-32BC-4C72-85B3-1DF57BD9E459}" dt="2021-06-05T00:23:03.483" v="144" actId="14100"/>
        <pc:sldMkLst>
          <pc:docMk/>
          <pc:sldMk cId="2542517563" sldId="258"/>
        </pc:sldMkLst>
        <pc:spChg chg="mod">
          <ac:chgData name="" userId="abde658860cd0cd8" providerId="LiveId" clId="{C63FEB47-32BC-4C72-85B3-1DF57BD9E459}" dt="2021-06-05T00:23:01.261" v="143" actId="1076"/>
          <ac:spMkLst>
            <pc:docMk/>
            <pc:sldMk cId="2542517563" sldId="258"/>
            <ac:spMk id="2" creationId="{D4CE5C6F-8F9A-4725-8503-93B46A986A19}"/>
          </ac:spMkLst>
        </pc:spChg>
        <pc:spChg chg="add">
          <ac:chgData name="" userId="abde658860cd0cd8" providerId="LiveId" clId="{C63FEB47-32BC-4C72-85B3-1DF57BD9E459}" dt="2021-06-05T00:22:36.148" v="131"/>
          <ac:spMkLst>
            <pc:docMk/>
            <pc:sldMk cId="2542517563" sldId="258"/>
            <ac:spMk id="5" creationId="{8F6B173D-63CF-4ACA-8D46-0184ECC3E5EB}"/>
          </ac:spMkLst>
        </pc:spChg>
        <pc:picChg chg="add mod">
          <ac:chgData name="" userId="abde658860cd0cd8" providerId="LiveId" clId="{C63FEB47-32BC-4C72-85B3-1DF57BD9E459}" dt="2021-06-05T00:23:03.483" v="144" actId="14100"/>
          <ac:picMkLst>
            <pc:docMk/>
            <pc:sldMk cId="2542517563" sldId="258"/>
            <ac:picMk id="6" creationId="{329F14FE-EC06-4428-A851-A1342D46D80B}"/>
          </ac:picMkLst>
        </pc:picChg>
      </pc:sldChg>
      <pc:sldChg chg="addSp modSp add modAnim">
        <pc:chgData name="" userId="abde658860cd0cd8" providerId="LiveId" clId="{C63FEB47-32BC-4C72-85B3-1DF57BD9E459}" dt="2021-06-05T00:23:18.838" v="147" actId="1076"/>
        <pc:sldMkLst>
          <pc:docMk/>
          <pc:sldMk cId="3595900233" sldId="259"/>
        </pc:sldMkLst>
        <pc:picChg chg="add mod">
          <ac:chgData name="" userId="abde658860cd0cd8" providerId="LiveId" clId="{C63FEB47-32BC-4C72-85B3-1DF57BD9E459}" dt="2021-06-05T00:23:18.838" v="147" actId="1076"/>
          <ac:picMkLst>
            <pc:docMk/>
            <pc:sldMk cId="3595900233" sldId="259"/>
            <ac:picMk id="6" creationId="{0076D64C-1384-4FF0-9D88-1E08876B4535}"/>
          </ac:picMkLst>
        </pc:picChg>
      </pc:sldChg>
      <pc:sldChg chg="addSp modSp add modAnim">
        <pc:chgData name="" userId="abde658860cd0cd8" providerId="LiveId" clId="{C63FEB47-32BC-4C72-85B3-1DF57BD9E459}" dt="2021-06-05T00:23:25.633" v="149" actId="1076"/>
        <pc:sldMkLst>
          <pc:docMk/>
          <pc:sldMk cId="3959559472" sldId="260"/>
        </pc:sldMkLst>
        <pc:picChg chg="add mod">
          <ac:chgData name="" userId="abde658860cd0cd8" providerId="LiveId" clId="{C63FEB47-32BC-4C72-85B3-1DF57BD9E459}" dt="2021-06-05T00:23:25.633" v="149" actId="1076"/>
          <ac:picMkLst>
            <pc:docMk/>
            <pc:sldMk cId="3959559472" sldId="260"/>
            <ac:picMk id="6" creationId="{96EDF864-5F3C-4D87-987B-7F4165398431}"/>
          </ac:picMkLst>
        </pc:picChg>
      </pc:sldChg>
      <pc:sldChg chg="addSp modSp add modAnim">
        <pc:chgData name="" userId="abde658860cd0cd8" providerId="LiveId" clId="{C63FEB47-32BC-4C72-85B3-1DF57BD9E459}" dt="2021-06-05T00:23:51.687" v="151" actId="1076"/>
        <pc:sldMkLst>
          <pc:docMk/>
          <pc:sldMk cId="1850427630" sldId="261"/>
        </pc:sldMkLst>
        <pc:picChg chg="add mod">
          <ac:chgData name="" userId="abde658860cd0cd8" providerId="LiveId" clId="{C63FEB47-32BC-4C72-85B3-1DF57BD9E459}" dt="2021-06-05T00:23:51.687" v="151" actId="1076"/>
          <ac:picMkLst>
            <pc:docMk/>
            <pc:sldMk cId="1850427630" sldId="261"/>
            <ac:picMk id="6" creationId="{445CF9ED-E778-44FD-8C04-B564E5B6E8C6}"/>
          </ac:picMkLst>
        </pc:picChg>
      </pc:sldChg>
      <pc:sldChg chg="addSp add modAnim">
        <pc:chgData name="" userId="abde658860cd0cd8" providerId="LiveId" clId="{C63FEB47-32BC-4C72-85B3-1DF57BD9E459}" dt="2021-06-05T00:23:56.698" v="152"/>
        <pc:sldMkLst>
          <pc:docMk/>
          <pc:sldMk cId="1159204463" sldId="262"/>
        </pc:sldMkLst>
        <pc:picChg chg="add">
          <ac:chgData name="" userId="abde658860cd0cd8" providerId="LiveId" clId="{C63FEB47-32BC-4C72-85B3-1DF57BD9E459}" dt="2021-06-05T00:23:56.698" v="152"/>
          <ac:picMkLst>
            <pc:docMk/>
            <pc:sldMk cId="1159204463" sldId="262"/>
            <ac:picMk id="6" creationId="{01C023E2-10A3-41A5-BEBD-08140555C518}"/>
          </ac:picMkLst>
        </pc:picChg>
      </pc:sldChg>
      <pc:sldChg chg="addSp modSp add modAnim">
        <pc:chgData name="" userId="abde658860cd0cd8" providerId="LiveId" clId="{C63FEB47-32BC-4C72-85B3-1DF57BD9E459}" dt="2021-06-05T00:24:14.527" v="154" actId="1076"/>
        <pc:sldMkLst>
          <pc:docMk/>
          <pc:sldMk cId="3288944034" sldId="263"/>
        </pc:sldMkLst>
        <pc:picChg chg="add mod">
          <ac:chgData name="" userId="abde658860cd0cd8" providerId="LiveId" clId="{C63FEB47-32BC-4C72-85B3-1DF57BD9E459}" dt="2021-06-05T00:24:14.527" v="154" actId="1076"/>
          <ac:picMkLst>
            <pc:docMk/>
            <pc:sldMk cId="3288944034" sldId="263"/>
            <ac:picMk id="6" creationId="{A7FC28E1-BB13-4DC0-852F-9C7F30F29583}"/>
          </ac:picMkLst>
        </pc:picChg>
      </pc:sldChg>
      <pc:sldChg chg="addSp modSp add">
        <pc:chgData name="" userId="abde658860cd0cd8" providerId="LiveId" clId="{C63FEB47-32BC-4C72-85B3-1DF57BD9E459}" dt="2021-06-05T00:25:09.128" v="159" actId="1076"/>
        <pc:sldMkLst>
          <pc:docMk/>
          <pc:sldMk cId="3124921561" sldId="264"/>
        </pc:sldMkLst>
        <pc:spChg chg="add mod">
          <ac:chgData name="" userId="abde658860cd0cd8" providerId="LiveId" clId="{C63FEB47-32BC-4C72-85B3-1DF57BD9E459}" dt="2021-06-05T00:25:09.128" v="159" actId="1076"/>
          <ac:spMkLst>
            <pc:docMk/>
            <pc:sldMk cId="3124921561" sldId="264"/>
            <ac:spMk id="9" creationId="{E111F12B-F5F2-4A80-8F89-90A6DBA48D85}"/>
          </ac:spMkLst>
        </pc:spChg>
        <pc:spChg chg="add mod">
          <ac:chgData name="" userId="abde658860cd0cd8" providerId="LiveId" clId="{C63FEB47-32BC-4C72-85B3-1DF57BD9E459}" dt="2021-06-05T00:25:09.128" v="159" actId="1076"/>
          <ac:spMkLst>
            <pc:docMk/>
            <pc:sldMk cId="3124921561" sldId="264"/>
            <ac:spMk id="10" creationId="{93FE4D9E-707B-4192-9317-9A215DAE2841}"/>
          </ac:spMkLst>
        </pc:spChg>
        <pc:spChg chg="add mod">
          <ac:chgData name="" userId="abde658860cd0cd8" providerId="LiveId" clId="{C63FEB47-32BC-4C72-85B3-1DF57BD9E459}" dt="2021-06-05T00:25:09.128" v="159" actId="1076"/>
          <ac:spMkLst>
            <pc:docMk/>
            <pc:sldMk cId="3124921561" sldId="264"/>
            <ac:spMk id="11" creationId="{6F81915B-1C7F-46D5-B7F9-8F955E964530}"/>
          </ac:spMkLst>
        </pc:spChg>
        <pc:picChg chg="add mod">
          <ac:chgData name="" userId="abde658860cd0cd8" providerId="LiveId" clId="{C63FEB47-32BC-4C72-85B3-1DF57BD9E459}" dt="2021-06-05T00:24:54.035" v="157" actId="1076"/>
          <ac:picMkLst>
            <pc:docMk/>
            <pc:sldMk cId="3124921561" sldId="264"/>
            <ac:picMk id="6" creationId="{3F4D77A5-5190-4A69-A814-117588455BD6}"/>
          </ac:picMkLst>
        </pc:picChg>
        <pc:picChg chg="add mod">
          <ac:chgData name="" userId="abde658860cd0cd8" providerId="LiveId" clId="{C63FEB47-32BC-4C72-85B3-1DF57BD9E459}" dt="2021-06-05T00:24:54.035" v="157" actId="1076"/>
          <ac:picMkLst>
            <pc:docMk/>
            <pc:sldMk cId="3124921561" sldId="264"/>
            <ac:picMk id="7" creationId="{D71BC583-BD23-4C7F-AF75-925444070374}"/>
          </ac:picMkLst>
        </pc:picChg>
        <pc:picChg chg="add mod">
          <ac:chgData name="" userId="abde658860cd0cd8" providerId="LiveId" clId="{C63FEB47-32BC-4C72-85B3-1DF57BD9E459}" dt="2021-06-05T00:24:54.035" v="157" actId="1076"/>
          <ac:picMkLst>
            <pc:docMk/>
            <pc:sldMk cId="3124921561" sldId="264"/>
            <ac:picMk id="8" creationId="{DDEB759C-1A22-4CD3-A96D-9D6F989D472F}"/>
          </ac:picMkLst>
        </pc:picChg>
      </pc:sldChg>
      <pc:sldChg chg="addSp modSp add">
        <pc:chgData name="" userId="abde658860cd0cd8" providerId="LiveId" clId="{C63FEB47-32BC-4C72-85B3-1DF57BD9E459}" dt="2021-06-05T00:25:57.250" v="163" actId="14100"/>
        <pc:sldMkLst>
          <pc:docMk/>
          <pc:sldMk cId="990383868" sldId="265"/>
        </pc:sldMkLst>
        <pc:picChg chg="add mod">
          <ac:chgData name="" userId="abde658860cd0cd8" providerId="LiveId" clId="{C63FEB47-32BC-4C72-85B3-1DF57BD9E459}" dt="2021-06-05T00:25:57.250" v="163" actId="14100"/>
          <ac:picMkLst>
            <pc:docMk/>
            <pc:sldMk cId="990383868" sldId="265"/>
            <ac:picMk id="6" creationId="{60AE5827-FB50-4831-9854-0539818C4612}"/>
          </ac:picMkLst>
        </pc:picChg>
      </pc:sldChg>
      <pc:sldChg chg="addSp delSp add">
        <pc:chgData name="" userId="abde658860cd0cd8" providerId="LiveId" clId="{C63FEB47-32BC-4C72-85B3-1DF57BD9E459}" dt="2021-06-05T00:27:37.540" v="181"/>
        <pc:sldMkLst>
          <pc:docMk/>
          <pc:sldMk cId="1211605872" sldId="266"/>
        </pc:sldMkLst>
        <pc:picChg chg="del">
          <ac:chgData name="" userId="abde658860cd0cd8" providerId="LiveId" clId="{C63FEB47-32BC-4C72-85B3-1DF57BD9E459}" dt="2021-06-05T00:26:08.285" v="165" actId="478"/>
          <ac:picMkLst>
            <pc:docMk/>
            <pc:sldMk cId="1211605872" sldId="266"/>
            <ac:picMk id="6" creationId="{60AE5827-FB50-4831-9854-0539818C4612}"/>
          </ac:picMkLst>
        </pc:picChg>
        <pc:picChg chg="add">
          <ac:chgData name="" userId="abde658860cd0cd8" providerId="LiveId" clId="{C63FEB47-32BC-4C72-85B3-1DF57BD9E459}" dt="2021-06-05T00:27:37.540" v="181"/>
          <ac:picMkLst>
            <pc:docMk/>
            <pc:sldMk cId="1211605872" sldId="266"/>
            <ac:picMk id="7" creationId="{F80D544F-6987-4232-A367-68157D9691F9}"/>
          </ac:picMkLst>
        </pc:picChg>
      </pc:sldChg>
      <pc:sldChg chg="addSp modSp add modAnim">
        <pc:chgData name="" userId="abde658860cd0cd8" providerId="LiveId" clId="{C63FEB47-32BC-4C72-85B3-1DF57BD9E459}" dt="2021-06-05T00:31:30.530" v="206"/>
        <pc:sldMkLst>
          <pc:docMk/>
          <pc:sldMk cId="2906780100" sldId="267"/>
        </pc:sldMkLst>
        <pc:picChg chg="add mod">
          <ac:chgData name="" userId="abde658860cd0cd8" providerId="LiveId" clId="{C63FEB47-32BC-4C72-85B3-1DF57BD9E459}" dt="2021-06-05T00:28:36.220" v="188" actId="1076"/>
          <ac:picMkLst>
            <pc:docMk/>
            <pc:sldMk cId="2906780100" sldId="267"/>
            <ac:picMk id="6" creationId="{078C8643-C0D8-4C73-9FE0-F3BCFCCB1815}"/>
          </ac:picMkLst>
        </pc:picChg>
      </pc:sldChg>
      <pc:sldChg chg="addSp modSp add modAnim">
        <pc:chgData name="" userId="abde658860cd0cd8" providerId="LiveId" clId="{C63FEB47-32BC-4C72-85B3-1DF57BD9E459}" dt="2021-06-05T00:31:41.199" v="207"/>
        <pc:sldMkLst>
          <pc:docMk/>
          <pc:sldMk cId="737939496" sldId="268"/>
        </pc:sldMkLst>
        <pc:picChg chg="add mod">
          <ac:chgData name="" userId="abde658860cd0cd8" providerId="LiveId" clId="{C63FEB47-32BC-4C72-85B3-1DF57BD9E459}" dt="2021-06-05T00:29:33.691" v="190" actId="1076"/>
          <ac:picMkLst>
            <pc:docMk/>
            <pc:sldMk cId="737939496" sldId="268"/>
            <ac:picMk id="6" creationId="{FE6922BE-B7B6-4032-B97C-4E8AA4904779}"/>
          </ac:picMkLst>
        </pc:picChg>
      </pc:sldChg>
      <pc:sldChg chg="addSp modSp add modAnim">
        <pc:chgData name="" userId="abde658860cd0cd8" providerId="LiveId" clId="{C63FEB47-32BC-4C72-85B3-1DF57BD9E459}" dt="2021-06-05T00:31:48.709" v="208"/>
        <pc:sldMkLst>
          <pc:docMk/>
          <pc:sldMk cId="2676203471" sldId="269"/>
        </pc:sldMkLst>
        <pc:picChg chg="add mod">
          <ac:chgData name="" userId="abde658860cd0cd8" providerId="LiveId" clId="{C63FEB47-32BC-4C72-85B3-1DF57BD9E459}" dt="2021-06-05T00:29:58.377" v="199" actId="1076"/>
          <ac:picMkLst>
            <pc:docMk/>
            <pc:sldMk cId="2676203471" sldId="269"/>
            <ac:picMk id="6" creationId="{D2954AE8-EC77-4899-BB8D-20229DAD391B}"/>
          </ac:picMkLst>
        </pc:picChg>
      </pc:sldChg>
      <pc:sldChg chg="addSp modSp add modAnim">
        <pc:chgData name="" userId="abde658860cd0cd8" providerId="LiveId" clId="{C63FEB47-32BC-4C72-85B3-1DF57BD9E459}" dt="2021-06-05T00:31:54.830" v="209"/>
        <pc:sldMkLst>
          <pc:docMk/>
          <pc:sldMk cId="320601776" sldId="270"/>
        </pc:sldMkLst>
        <pc:picChg chg="add mod">
          <ac:chgData name="" userId="abde658860cd0cd8" providerId="LiveId" clId="{C63FEB47-32BC-4C72-85B3-1DF57BD9E459}" dt="2021-06-05T00:30:58.568" v="205" actId="14100"/>
          <ac:picMkLst>
            <pc:docMk/>
            <pc:sldMk cId="320601776" sldId="270"/>
            <ac:picMk id="6" creationId="{D8F652B6-906E-4502-927A-C58343FFDF90}"/>
          </ac:picMkLst>
        </pc:picChg>
      </pc:sldChg>
      <pc:sldChg chg="addSp modSp add modAnim">
        <pc:chgData name="" userId="abde658860cd0cd8" providerId="LiveId" clId="{C63FEB47-32BC-4C72-85B3-1DF57BD9E459}" dt="2021-06-05T00:32:27.509" v="214" actId="1076"/>
        <pc:sldMkLst>
          <pc:docMk/>
          <pc:sldMk cId="2336482595" sldId="271"/>
        </pc:sldMkLst>
        <pc:picChg chg="add mod">
          <ac:chgData name="" userId="abde658860cd0cd8" providerId="LiveId" clId="{C63FEB47-32BC-4C72-85B3-1DF57BD9E459}" dt="2021-06-05T00:32:27.509" v="214" actId="1076"/>
          <ac:picMkLst>
            <pc:docMk/>
            <pc:sldMk cId="2336482595" sldId="271"/>
            <ac:picMk id="6" creationId="{EE16D2F3-BC82-4A42-A49F-44D3A8AF067E}"/>
          </ac:picMkLst>
        </pc:picChg>
      </pc:sldChg>
      <pc:sldChg chg="addSp modSp add modAnim">
        <pc:chgData name="" userId="abde658860cd0cd8" providerId="LiveId" clId="{C63FEB47-32BC-4C72-85B3-1DF57BD9E459}" dt="2021-06-05T00:34:17.949" v="221"/>
        <pc:sldMkLst>
          <pc:docMk/>
          <pc:sldMk cId="1142747074" sldId="272"/>
        </pc:sldMkLst>
        <pc:picChg chg="add mod">
          <ac:chgData name="" userId="abde658860cd0cd8" providerId="LiveId" clId="{C63FEB47-32BC-4C72-85B3-1DF57BD9E459}" dt="2021-06-05T00:33:52.129" v="216" actId="1076"/>
          <ac:picMkLst>
            <pc:docMk/>
            <pc:sldMk cId="1142747074" sldId="272"/>
            <ac:picMk id="6" creationId="{7A947AA3-4C6B-4877-AA3B-C71C7FA3A4E2}"/>
          </ac:picMkLst>
        </pc:picChg>
      </pc:sldChg>
      <pc:sldChg chg="addSp modSp add modAnim">
        <pc:chgData name="" userId="abde658860cd0cd8" providerId="LiveId" clId="{C63FEB47-32BC-4C72-85B3-1DF57BD9E459}" dt="2021-06-05T00:34:22.052" v="222" actId="1076"/>
        <pc:sldMkLst>
          <pc:docMk/>
          <pc:sldMk cId="3681534652" sldId="273"/>
        </pc:sldMkLst>
        <pc:picChg chg="add mod">
          <ac:chgData name="" userId="abde658860cd0cd8" providerId="LiveId" clId="{C63FEB47-32BC-4C72-85B3-1DF57BD9E459}" dt="2021-06-05T00:34:22.052" v="222" actId="1076"/>
          <ac:picMkLst>
            <pc:docMk/>
            <pc:sldMk cId="3681534652" sldId="273"/>
            <ac:picMk id="6" creationId="{EFC6F47A-C49B-435B-AD99-26005905E214}"/>
          </ac:picMkLst>
        </pc:picChg>
      </pc:sldChg>
      <pc:sldChg chg="addSp modSp add modAnim">
        <pc:chgData name="" userId="abde658860cd0cd8" providerId="LiveId" clId="{C63FEB47-32BC-4C72-85B3-1DF57BD9E459}" dt="2021-06-05T00:34:42.268" v="229"/>
        <pc:sldMkLst>
          <pc:docMk/>
          <pc:sldMk cId="488870846" sldId="274"/>
        </pc:sldMkLst>
        <pc:picChg chg="add mod">
          <ac:chgData name="" userId="abde658860cd0cd8" providerId="LiveId" clId="{C63FEB47-32BC-4C72-85B3-1DF57BD9E459}" dt="2021-06-05T00:34:38.760" v="228" actId="14100"/>
          <ac:picMkLst>
            <pc:docMk/>
            <pc:sldMk cId="488870846" sldId="274"/>
            <ac:picMk id="6" creationId="{9DBAD4B5-D42E-432A-84DC-461587A70840}"/>
          </ac:picMkLst>
        </pc:picChg>
      </pc:sldChg>
      <pc:sldChg chg="addSp modSp add">
        <pc:chgData name="" userId="abde658860cd0cd8" providerId="LiveId" clId="{C63FEB47-32BC-4C72-85B3-1DF57BD9E459}" dt="2021-06-05T00:35:01.324" v="231" actId="1076"/>
        <pc:sldMkLst>
          <pc:docMk/>
          <pc:sldMk cId="3601685878" sldId="275"/>
        </pc:sldMkLst>
        <pc:picChg chg="add mod">
          <ac:chgData name="" userId="abde658860cd0cd8" providerId="LiveId" clId="{C63FEB47-32BC-4C72-85B3-1DF57BD9E459}" dt="2021-06-05T00:35:01.324" v="231" actId="1076"/>
          <ac:picMkLst>
            <pc:docMk/>
            <pc:sldMk cId="3601685878" sldId="275"/>
            <ac:picMk id="6" creationId="{B46678F5-E545-4C8F-AA96-DBC818AA9643}"/>
          </ac:picMkLst>
        </pc:picChg>
      </pc:sldChg>
      <pc:sldChg chg="addSp modSp add modAnim">
        <pc:chgData name="" userId="abde658860cd0cd8" providerId="LiveId" clId="{C63FEB47-32BC-4C72-85B3-1DF57BD9E459}" dt="2021-06-05T00:35:21.149" v="234" actId="1076"/>
        <pc:sldMkLst>
          <pc:docMk/>
          <pc:sldMk cId="3764849938" sldId="276"/>
        </pc:sldMkLst>
        <pc:picChg chg="add mod">
          <ac:chgData name="" userId="abde658860cd0cd8" providerId="LiveId" clId="{C63FEB47-32BC-4C72-85B3-1DF57BD9E459}" dt="2021-06-05T00:35:21.149" v="234" actId="1076"/>
          <ac:picMkLst>
            <pc:docMk/>
            <pc:sldMk cId="3764849938" sldId="276"/>
            <ac:picMk id="6" creationId="{DD8010CB-B9A8-451D-A622-714DEED7CE2C}"/>
          </ac:picMkLst>
        </pc:picChg>
      </pc:sldChg>
      <pc:sldChg chg="addSp modSp add">
        <pc:chgData name="" userId="abde658860cd0cd8" providerId="LiveId" clId="{C63FEB47-32BC-4C72-85B3-1DF57BD9E459}" dt="2021-06-05T00:35:43.420" v="236" actId="1076"/>
        <pc:sldMkLst>
          <pc:docMk/>
          <pc:sldMk cId="3611006575" sldId="277"/>
        </pc:sldMkLst>
        <pc:picChg chg="add mod">
          <ac:chgData name="" userId="abde658860cd0cd8" providerId="LiveId" clId="{C63FEB47-32BC-4C72-85B3-1DF57BD9E459}" dt="2021-06-05T00:35:43.420" v="236" actId="1076"/>
          <ac:picMkLst>
            <pc:docMk/>
            <pc:sldMk cId="3611006575" sldId="277"/>
            <ac:picMk id="6" creationId="{140E379D-6774-44C3-91F7-C0D8890E43EA}"/>
          </ac:picMkLst>
        </pc:picChg>
      </pc:sldChg>
      <pc:sldChg chg="addSp modSp add modAnim">
        <pc:chgData name="" userId="abde658860cd0cd8" providerId="LiveId" clId="{C63FEB47-32BC-4C72-85B3-1DF57BD9E459}" dt="2021-06-05T00:36:23.292" v="241" actId="732"/>
        <pc:sldMkLst>
          <pc:docMk/>
          <pc:sldMk cId="2006511974" sldId="278"/>
        </pc:sldMkLst>
        <pc:picChg chg="add mod modCrop">
          <ac:chgData name="" userId="abde658860cd0cd8" providerId="LiveId" clId="{C63FEB47-32BC-4C72-85B3-1DF57BD9E459}" dt="2021-06-05T00:36:23.292" v="241" actId="732"/>
          <ac:picMkLst>
            <pc:docMk/>
            <pc:sldMk cId="2006511974" sldId="278"/>
            <ac:picMk id="6" creationId="{CD3BC255-DDF4-4C28-8B05-730EEECC2930}"/>
          </ac:picMkLst>
        </pc:picChg>
      </pc:sldChg>
      <pc:sldChg chg="addSp modSp add">
        <pc:chgData name="" userId="abde658860cd0cd8" providerId="LiveId" clId="{C63FEB47-32BC-4C72-85B3-1DF57BD9E459}" dt="2021-06-05T00:36:46.818" v="243" actId="1076"/>
        <pc:sldMkLst>
          <pc:docMk/>
          <pc:sldMk cId="2122750044" sldId="279"/>
        </pc:sldMkLst>
        <pc:picChg chg="add mod">
          <ac:chgData name="" userId="abde658860cd0cd8" providerId="LiveId" clId="{C63FEB47-32BC-4C72-85B3-1DF57BD9E459}" dt="2021-06-05T00:36:46.818" v="243" actId="1076"/>
          <ac:picMkLst>
            <pc:docMk/>
            <pc:sldMk cId="2122750044" sldId="279"/>
            <ac:picMk id="6" creationId="{D1FF61D9-3AC6-4D6A-9DBC-37E88B8D5000}"/>
          </ac:picMkLst>
        </pc:picChg>
      </pc:sldChg>
      <pc:sldChg chg="addSp modSp add modAnim">
        <pc:chgData name="" userId="abde658860cd0cd8" providerId="LiveId" clId="{C63FEB47-32BC-4C72-85B3-1DF57BD9E459}" dt="2021-06-05T00:45:26.568" v="261"/>
        <pc:sldMkLst>
          <pc:docMk/>
          <pc:sldMk cId="3545795624" sldId="280"/>
        </pc:sldMkLst>
        <pc:picChg chg="add mod">
          <ac:chgData name="" userId="abde658860cd0cd8" providerId="LiveId" clId="{C63FEB47-32BC-4C72-85B3-1DF57BD9E459}" dt="2021-06-05T00:36:54.735" v="245" actId="1076"/>
          <ac:picMkLst>
            <pc:docMk/>
            <pc:sldMk cId="3545795624" sldId="280"/>
            <ac:picMk id="6" creationId="{0144DB77-C622-466C-847F-BDF475B36537}"/>
          </ac:picMkLst>
        </pc:picChg>
      </pc:sldChg>
      <pc:sldChg chg="addSp modSp add">
        <pc:chgData name="" userId="abde658860cd0cd8" providerId="LiveId" clId="{C63FEB47-32BC-4C72-85B3-1DF57BD9E459}" dt="2021-06-05T00:54:58.849" v="264" actId="14100"/>
        <pc:sldMkLst>
          <pc:docMk/>
          <pc:sldMk cId="1230543406" sldId="281"/>
        </pc:sldMkLst>
        <pc:spChg chg="mod">
          <ac:chgData name="" userId="abde658860cd0cd8" providerId="LiveId" clId="{C63FEB47-32BC-4C72-85B3-1DF57BD9E459}" dt="2021-06-05T00:54:52.370" v="262"/>
          <ac:spMkLst>
            <pc:docMk/>
            <pc:sldMk cId="1230543406" sldId="281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0:54:58.849" v="264" actId="14100"/>
          <ac:picMkLst>
            <pc:docMk/>
            <pc:sldMk cId="1230543406" sldId="281"/>
            <ac:picMk id="6" creationId="{B1CAA590-1EE2-48C4-937F-086A5F7B0F72}"/>
          </ac:picMkLst>
        </pc:picChg>
      </pc:sldChg>
      <pc:sldChg chg="addSp modSp add del">
        <pc:chgData name="" userId="abde658860cd0cd8" providerId="LiveId" clId="{C63FEB47-32BC-4C72-85B3-1DF57BD9E459}" dt="2021-06-07T18:24:21.129" v="723" actId="2696"/>
        <pc:sldMkLst>
          <pc:docMk/>
          <pc:sldMk cId="3763968297" sldId="282"/>
        </pc:sldMkLst>
        <pc:spChg chg="mod">
          <ac:chgData name="" userId="abde658860cd0cd8" providerId="LiveId" clId="{C63FEB47-32BC-4C72-85B3-1DF57BD9E459}" dt="2021-06-05T00:56:29.486" v="274" actId="1076"/>
          <ac:spMkLst>
            <pc:docMk/>
            <pc:sldMk cId="3763968297" sldId="282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0:56:26.302" v="273" actId="1076"/>
          <ac:picMkLst>
            <pc:docMk/>
            <pc:sldMk cId="3763968297" sldId="282"/>
            <ac:picMk id="6" creationId="{78E07E65-1072-435B-80DB-477FC8624644}"/>
          </ac:picMkLst>
        </pc:picChg>
      </pc:sldChg>
      <pc:sldChg chg="addSp modSp add del">
        <pc:chgData name="" userId="abde658860cd0cd8" providerId="LiveId" clId="{C63FEB47-32BC-4C72-85B3-1DF57BD9E459}" dt="2021-06-07T18:24:21.191" v="724" actId="2696"/>
        <pc:sldMkLst>
          <pc:docMk/>
          <pc:sldMk cId="1724047276" sldId="283"/>
        </pc:sldMkLst>
        <pc:picChg chg="add mod">
          <ac:chgData name="" userId="abde658860cd0cd8" providerId="LiveId" clId="{C63FEB47-32BC-4C72-85B3-1DF57BD9E459}" dt="2021-06-05T00:56:23.159" v="272" actId="1076"/>
          <ac:picMkLst>
            <pc:docMk/>
            <pc:sldMk cId="1724047276" sldId="283"/>
            <ac:picMk id="6" creationId="{5D63AB19-3C8C-4955-A200-2E476BC7E2A8}"/>
          </ac:picMkLst>
        </pc:picChg>
      </pc:sldChg>
      <pc:sldChg chg="addSp modSp add del">
        <pc:chgData name="" userId="abde658860cd0cd8" providerId="LiveId" clId="{C63FEB47-32BC-4C72-85B3-1DF57BD9E459}" dt="2021-06-07T18:24:21.244" v="725" actId="2696"/>
        <pc:sldMkLst>
          <pc:docMk/>
          <pc:sldMk cId="460415847" sldId="284"/>
        </pc:sldMkLst>
        <pc:spChg chg="mod">
          <ac:chgData name="" userId="abde658860cd0cd8" providerId="LiveId" clId="{C63FEB47-32BC-4C72-85B3-1DF57BD9E459}" dt="2021-06-05T00:57:15.141" v="275"/>
          <ac:spMkLst>
            <pc:docMk/>
            <pc:sldMk cId="460415847" sldId="284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0:57:22.422" v="278" actId="14100"/>
          <ac:picMkLst>
            <pc:docMk/>
            <pc:sldMk cId="460415847" sldId="284"/>
            <ac:picMk id="6" creationId="{9FCF0F23-D8ED-483F-9F2F-4FD403D91428}"/>
          </ac:picMkLst>
        </pc:picChg>
      </pc:sldChg>
      <pc:sldChg chg="addSp modSp add del">
        <pc:chgData name="" userId="abde658860cd0cd8" providerId="LiveId" clId="{C63FEB47-32BC-4C72-85B3-1DF57BD9E459}" dt="2021-06-07T18:24:21.277" v="726" actId="2696"/>
        <pc:sldMkLst>
          <pc:docMk/>
          <pc:sldMk cId="1411423309" sldId="285"/>
        </pc:sldMkLst>
        <pc:picChg chg="add mod">
          <ac:chgData name="" userId="abde658860cd0cd8" providerId="LiveId" clId="{C63FEB47-32BC-4C72-85B3-1DF57BD9E459}" dt="2021-06-05T00:57:39.657" v="282" actId="14100"/>
          <ac:picMkLst>
            <pc:docMk/>
            <pc:sldMk cId="1411423309" sldId="285"/>
            <ac:picMk id="6" creationId="{DBB2EFBF-7AD5-4319-9B9B-4E9E8CB0EB86}"/>
          </ac:picMkLst>
        </pc:picChg>
      </pc:sldChg>
      <pc:sldChg chg="addSp modSp add del modAnim">
        <pc:chgData name="" userId="abde658860cd0cd8" providerId="LiveId" clId="{C63FEB47-32BC-4C72-85B3-1DF57BD9E459}" dt="2021-06-07T18:24:21.313" v="727" actId="2696"/>
        <pc:sldMkLst>
          <pc:docMk/>
          <pc:sldMk cId="1654252553" sldId="286"/>
        </pc:sldMkLst>
        <pc:spChg chg="mod">
          <ac:chgData name="" userId="abde658860cd0cd8" providerId="LiveId" clId="{C63FEB47-32BC-4C72-85B3-1DF57BD9E459}" dt="2021-06-05T00:58:04.927" v="283"/>
          <ac:spMkLst>
            <pc:docMk/>
            <pc:sldMk cId="1654252553" sldId="286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0:58:13.912" v="287" actId="1076"/>
          <ac:picMkLst>
            <pc:docMk/>
            <pc:sldMk cId="1654252553" sldId="286"/>
            <ac:picMk id="6" creationId="{2541D134-0C32-40FC-A219-04304FF91306}"/>
          </ac:picMkLst>
        </pc:picChg>
      </pc:sldChg>
      <pc:sldChg chg="addSp modSp add del modAnim">
        <pc:chgData name="" userId="abde658860cd0cd8" providerId="LiveId" clId="{C63FEB47-32BC-4C72-85B3-1DF57BD9E459}" dt="2021-06-07T18:24:21.360" v="728" actId="2696"/>
        <pc:sldMkLst>
          <pc:docMk/>
          <pc:sldMk cId="1831390253" sldId="287"/>
        </pc:sldMkLst>
        <pc:picChg chg="add mod">
          <ac:chgData name="" userId="abde658860cd0cd8" providerId="LiveId" clId="{C63FEB47-32BC-4C72-85B3-1DF57BD9E459}" dt="2021-06-05T00:58:21.582" v="289" actId="1076"/>
          <ac:picMkLst>
            <pc:docMk/>
            <pc:sldMk cId="1831390253" sldId="287"/>
            <ac:picMk id="6" creationId="{A38E073E-5A4E-4C23-B0BF-4C87516B2EDC}"/>
          </ac:picMkLst>
        </pc:picChg>
      </pc:sldChg>
      <pc:sldChg chg="addSp delSp modSp add del modAnim">
        <pc:chgData name="" userId="abde658860cd0cd8" providerId="LiveId" clId="{C63FEB47-32BC-4C72-85B3-1DF57BD9E459}" dt="2021-06-07T18:24:21.429" v="729" actId="2696"/>
        <pc:sldMkLst>
          <pc:docMk/>
          <pc:sldMk cId="1025693052" sldId="288"/>
        </pc:sldMkLst>
        <pc:spChg chg="mod">
          <ac:chgData name="" userId="abde658860cd0cd8" providerId="LiveId" clId="{C63FEB47-32BC-4C72-85B3-1DF57BD9E459}" dt="2021-06-05T00:58:52.093" v="297" actId="27636"/>
          <ac:spMkLst>
            <pc:docMk/>
            <pc:sldMk cId="1025693052" sldId="288"/>
            <ac:spMk id="2" creationId="{D4CE5C6F-8F9A-4725-8503-93B46A986A19}"/>
          </ac:spMkLst>
        </pc:spChg>
        <pc:spChg chg="del">
          <ac:chgData name="" userId="abde658860cd0cd8" providerId="LiveId" clId="{C63FEB47-32BC-4C72-85B3-1DF57BD9E459}" dt="2021-06-05T00:58:40.204" v="292"/>
          <ac:spMkLst>
            <pc:docMk/>
            <pc:sldMk cId="1025693052" sldId="288"/>
            <ac:spMk id="4" creationId="{9A4B1238-7367-4710-83E9-8332D8D05846}"/>
          </ac:spMkLst>
        </pc:spChg>
        <pc:picChg chg="add mod">
          <ac:chgData name="" userId="abde658860cd0cd8" providerId="LiveId" clId="{C63FEB47-32BC-4C72-85B3-1DF57BD9E459}" dt="2021-06-05T00:59:01.942" v="301" actId="1076"/>
          <ac:picMkLst>
            <pc:docMk/>
            <pc:sldMk cId="1025693052" sldId="288"/>
            <ac:picMk id="6" creationId="{32ED40A3-6840-47F5-BB54-CAE3C0096F9F}"/>
          </ac:picMkLst>
        </pc:picChg>
      </pc:sldChg>
      <pc:sldChg chg="addSp add del modAnim">
        <pc:chgData name="" userId="abde658860cd0cd8" providerId="LiveId" clId="{C63FEB47-32BC-4C72-85B3-1DF57BD9E459}" dt="2021-06-07T18:24:21.492" v="730" actId="2696"/>
        <pc:sldMkLst>
          <pc:docMk/>
          <pc:sldMk cId="1448931413" sldId="289"/>
        </pc:sldMkLst>
        <pc:picChg chg="add">
          <ac:chgData name="" userId="abde658860cd0cd8" providerId="LiveId" clId="{C63FEB47-32BC-4C72-85B3-1DF57BD9E459}" dt="2021-06-05T00:59:09.227" v="302"/>
          <ac:picMkLst>
            <pc:docMk/>
            <pc:sldMk cId="1448931413" sldId="289"/>
            <ac:picMk id="6" creationId="{98510E1E-40D6-4D1A-8A6C-79194EF17DEB}"/>
          </ac:picMkLst>
        </pc:picChg>
      </pc:sldChg>
      <pc:sldChg chg="addSp modSp add del modAnim">
        <pc:chgData name="" userId="abde658860cd0cd8" providerId="LiveId" clId="{C63FEB47-32BC-4C72-85B3-1DF57BD9E459}" dt="2021-06-07T18:24:21.581" v="731" actId="2696"/>
        <pc:sldMkLst>
          <pc:docMk/>
          <pc:sldMk cId="3904431687" sldId="290"/>
        </pc:sldMkLst>
        <pc:picChg chg="add mod">
          <ac:chgData name="" userId="abde658860cd0cd8" providerId="LiveId" clId="{C63FEB47-32BC-4C72-85B3-1DF57BD9E459}" dt="2021-06-05T00:59:18.891" v="305" actId="1076"/>
          <ac:picMkLst>
            <pc:docMk/>
            <pc:sldMk cId="3904431687" sldId="290"/>
            <ac:picMk id="6" creationId="{245ACF09-B3F6-4E02-93C5-C59F3184D854}"/>
          </ac:picMkLst>
        </pc:picChg>
      </pc:sldChg>
      <pc:sldChg chg="addSp modSp add del">
        <pc:chgData name="" userId="abde658860cd0cd8" providerId="LiveId" clId="{C63FEB47-32BC-4C72-85B3-1DF57BD9E459}" dt="2021-06-07T18:24:21.660" v="732" actId="2696"/>
        <pc:sldMkLst>
          <pc:docMk/>
          <pc:sldMk cId="2054083673" sldId="291"/>
        </pc:sldMkLst>
        <pc:spChg chg="mod">
          <ac:chgData name="" userId="abde658860cd0cd8" providerId="LiveId" clId="{C63FEB47-32BC-4C72-85B3-1DF57BD9E459}" dt="2021-06-05T00:59:29.741" v="307" actId="20577"/>
          <ac:spMkLst>
            <pc:docMk/>
            <pc:sldMk cId="2054083673" sldId="291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0:59:39.283" v="311" actId="1076"/>
          <ac:picMkLst>
            <pc:docMk/>
            <pc:sldMk cId="2054083673" sldId="291"/>
            <ac:picMk id="6" creationId="{90D3D8F8-2CF3-4B02-91F5-4849C2B2B601}"/>
          </ac:picMkLst>
        </pc:picChg>
      </pc:sldChg>
      <pc:sldChg chg="addSp modSp add del modAnim">
        <pc:chgData name="" userId="abde658860cd0cd8" providerId="LiveId" clId="{C63FEB47-32BC-4C72-85B3-1DF57BD9E459}" dt="2021-06-07T18:24:21.713" v="733" actId="2696"/>
        <pc:sldMkLst>
          <pc:docMk/>
          <pc:sldMk cId="4065399338" sldId="292"/>
        </pc:sldMkLst>
        <pc:spChg chg="mod">
          <ac:chgData name="" userId="abde658860cd0cd8" providerId="LiveId" clId="{C63FEB47-32BC-4C72-85B3-1DF57BD9E459}" dt="2021-06-05T00:59:52.205" v="314" actId="14100"/>
          <ac:spMkLst>
            <pc:docMk/>
            <pc:sldMk cId="4065399338" sldId="292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1:00:08.640" v="318" actId="1076"/>
          <ac:picMkLst>
            <pc:docMk/>
            <pc:sldMk cId="4065399338" sldId="292"/>
            <ac:picMk id="6" creationId="{A621B48A-1B08-41A3-999B-2536AAE62DF9}"/>
          </ac:picMkLst>
        </pc:picChg>
      </pc:sldChg>
      <pc:sldChg chg="addSp add del modAnim">
        <pc:chgData name="" userId="abde658860cd0cd8" providerId="LiveId" clId="{C63FEB47-32BC-4C72-85B3-1DF57BD9E459}" dt="2021-06-07T18:24:21.713" v="734" actId="2696"/>
        <pc:sldMkLst>
          <pc:docMk/>
          <pc:sldMk cId="3144428881" sldId="293"/>
        </pc:sldMkLst>
        <pc:picChg chg="add">
          <ac:chgData name="" userId="abde658860cd0cd8" providerId="LiveId" clId="{C63FEB47-32BC-4C72-85B3-1DF57BD9E459}" dt="2021-06-05T01:00:15.791" v="319"/>
          <ac:picMkLst>
            <pc:docMk/>
            <pc:sldMk cId="3144428881" sldId="293"/>
            <ac:picMk id="6" creationId="{A2575DAA-BA3F-46DA-85D8-C6CA980E3B02}"/>
          </ac:picMkLst>
        </pc:picChg>
      </pc:sldChg>
      <pc:sldChg chg="addSp modSp add del modAnim">
        <pc:chgData name="" userId="abde658860cd0cd8" providerId="LiveId" clId="{C63FEB47-32BC-4C72-85B3-1DF57BD9E459}" dt="2021-06-07T18:24:21.745" v="735" actId="2696"/>
        <pc:sldMkLst>
          <pc:docMk/>
          <pc:sldMk cId="2039408114" sldId="294"/>
        </pc:sldMkLst>
        <pc:spChg chg="mod">
          <ac:chgData name="" userId="abde658860cd0cd8" providerId="LiveId" clId="{C63FEB47-32BC-4C72-85B3-1DF57BD9E459}" dt="2021-06-05T01:00:47.779" v="324" actId="14100"/>
          <ac:spMkLst>
            <pc:docMk/>
            <pc:sldMk cId="2039408114" sldId="294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1:00:53.669" v="326" actId="14100"/>
          <ac:picMkLst>
            <pc:docMk/>
            <pc:sldMk cId="2039408114" sldId="294"/>
            <ac:picMk id="6" creationId="{5149DE36-0A7F-45A5-83B5-636E393C7DFC}"/>
          </ac:picMkLst>
        </pc:picChg>
      </pc:sldChg>
      <pc:sldChg chg="addSp modSp add del modAnim">
        <pc:chgData name="" userId="abde658860cd0cd8" providerId="LiveId" clId="{C63FEB47-32BC-4C72-85B3-1DF57BD9E459}" dt="2021-06-07T18:24:21.745" v="736" actId="2696"/>
        <pc:sldMkLst>
          <pc:docMk/>
          <pc:sldMk cId="3703472187" sldId="295"/>
        </pc:sldMkLst>
        <pc:picChg chg="add mod">
          <ac:chgData name="" userId="abde658860cd0cd8" providerId="LiveId" clId="{C63FEB47-32BC-4C72-85B3-1DF57BD9E459}" dt="2021-06-05T01:01:24.701" v="329" actId="1076"/>
          <ac:picMkLst>
            <pc:docMk/>
            <pc:sldMk cId="3703472187" sldId="295"/>
            <ac:picMk id="6" creationId="{4D5FB357-7255-4730-A8AD-E32B5DFC8D7D}"/>
          </ac:picMkLst>
        </pc:picChg>
      </pc:sldChg>
      <pc:sldChg chg="addSp delSp modSp add del modAnim">
        <pc:chgData name="" userId="abde658860cd0cd8" providerId="LiveId" clId="{C63FEB47-32BC-4C72-85B3-1DF57BD9E459}" dt="2021-06-07T18:24:21.813" v="738" actId="2696"/>
        <pc:sldMkLst>
          <pc:docMk/>
          <pc:sldMk cId="1406446230" sldId="296"/>
        </pc:sldMkLst>
        <pc:picChg chg="add del mod">
          <ac:chgData name="" userId="abde658860cd0cd8" providerId="LiveId" clId="{C63FEB47-32BC-4C72-85B3-1DF57BD9E459}" dt="2021-06-05T01:03:11.864" v="334" actId="478"/>
          <ac:picMkLst>
            <pc:docMk/>
            <pc:sldMk cId="1406446230" sldId="296"/>
            <ac:picMk id="6" creationId="{CCC347C7-B086-4955-B409-B8D549CF77ED}"/>
          </ac:picMkLst>
        </pc:picChg>
        <pc:picChg chg="add mod">
          <ac:chgData name="" userId="abde658860cd0cd8" providerId="LiveId" clId="{C63FEB47-32BC-4C72-85B3-1DF57BD9E459}" dt="2021-06-05T01:03:30.067" v="341" actId="1076"/>
          <ac:picMkLst>
            <pc:docMk/>
            <pc:sldMk cId="1406446230" sldId="296"/>
            <ac:picMk id="7" creationId="{81A3EE8A-1B60-4482-A61D-2C55047F451E}"/>
          </ac:picMkLst>
        </pc:picChg>
        <pc:picChg chg="add mod">
          <ac:chgData name="" userId="abde658860cd0cd8" providerId="LiveId" clId="{C63FEB47-32BC-4C72-85B3-1DF57BD9E459}" dt="2021-06-05T01:03:47.396" v="347" actId="1076"/>
          <ac:picMkLst>
            <pc:docMk/>
            <pc:sldMk cId="1406446230" sldId="296"/>
            <ac:picMk id="8" creationId="{BE00AA05-66DB-4EA6-8EEE-4CCED65F1E99}"/>
          </ac:picMkLst>
        </pc:picChg>
      </pc:sldChg>
      <pc:sldChg chg="add del ord">
        <pc:chgData name="" userId="abde658860cd0cd8" providerId="LiveId" clId="{C63FEB47-32BC-4C72-85B3-1DF57BD9E459}" dt="2021-06-07T18:24:21.777" v="737" actId="2696"/>
        <pc:sldMkLst>
          <pc:docMk/>
          <pc:sldMk cId="3970434231" sldId="297"/>
        </pc:sldMkLst>
      </pc:sldChg>
      <pc:sldChg chg="addSp delSp modSp add del">
        <pc:chgData name="" userId="abde658860cd0cd8" providerId="LiveId" clId="{C63FEB47-32BC-4C72-85B3-1DF57BD9E459}" dt="2021-06-07T18:24:21.813" v="739" actId="2696"/>
        <pc:sldMkLst>
          <pc:docMk/>
          <pc:sldMk cId="1711738839" sldId="298"/>
        </pc:sldMkLst>
        <pc:picChg chg="del">
          <ac:chgData name="" userId="abde658860cd0cd8" providerId="LiveId" clId="{C63FEB47-32BC-4C72-85B3-1DF57BD9E459}" dt="2021-06-05T01:04:47.742" v="349" actId="478"/>
          <ac:picMkLst>
            <pc:docMk/>
            <pc:sldMk cId="1711738839" sldId="298"/>
            <ac:picMk id="7" creationId="{81A3EE8A-1B60-4482-A61D-2C55047F451E}"/>
          </ac:picMkLst>
        </pc:picChg>
        <pc:picChg chg="del">
          <ac:chgData name="" userId="abde658860cd0cd8" providerId="LiveId" clId="{C63FEB47-32BC-4C72-85B3-1DF57BD9E459}" dt="2021-06-05T01:04:48.629" v="350" actId="478"/>
          <ac:picMkLst>
            <pc:docMk/>
            <pc:sldMk cId="1711738839" sldId="298"/>
            <ac:picMk id="8" creationId="{BE00AA05-66DB-4EA6-8EEE-4CCED65F1E99}"/>
          </ac:picMkLst>
        </pc:picChg>
        <pc:picChg chg="add mod">
          <ac:chgData name="" userId="abde658860cd0cd8" providerId="LiveId" clId="{C63FEB47-32BC-4C72-85B3-1DF57BD9E459}" dt="2021-06-05T01:07:27.814" v="354" actId="1076"/>
          <ac:picMkLst>
            <pc:docMk/>
            <pc:sldMk cId="1711738839" sldId="298"/>
            <ac:picMk id="9" creationId="{F0EBDA62-B776-4D25-B042-D23C149F4DE8}"/>
          </ac:picMkLst>
        </pc:picChg>
      </pc:sldChg>
      <pc:sldChg chg="addSp delSp modSp add del">
        <pc:chgData name="" userId="abde658860cd0cd8" providerId="LiveId" clId="{C63FEB47-32BC-4C72-85B3-1DF57BD9E459}" dt="2021-06-07T18:24:21.829" v="740" actId="2696"/>
        <pc:sldMkLst>
          <pc:docMk/>
          <pc:sldMk cId="2507780485" sldId="299"/>
        </pc:sldMkLst>
        <pc:spChg chg="add del">
          <ac:chgData name="" userId="abde658860cd0cd8" providerId="LiveId" clId="{C63FEB47-32BC-4C72-85B3-1DF57BD9E459}" dt="2021-06-05T01:29:13.401" v="376"/>
          <ac:spMkLst>
            <pc:docMk/>
            <pc:sldMk cId="2507780485" sldId="299"/>
            <ac:spMk id="6" creationId="{5C0A67A8-12E3-4916-B77F-D02E1BA41D8A}"/>
          </ac:spMkLst>
        </pc:spChg>
        <pc:picChg chg="add mod ord modCrop">
          <ac:chgData name="" userId="abde658860cd0cd8" providerId="LiveId" clId="{C63FEB47-32BC-4C72-85B3-1DF57BD9E459}" dt="2021-06-05T01:29:41.868" v="385" actId="167"/>
          <ac:picMkLst>
            <pc:docMk/>
            <pc:sldMk cId="2507780485" sldId="299"/>
            <ac:picMk id="7" creationId="{21D6506E-0D44-40AA-9E0E-14A38CE13F64}"/>
          </ac:picMkLst>
        </pc:picChg>
        <pc:picChg chg="del">
          <ac:chgData name="" userId="abde658860cd0cd8" providerId="LiveId" clId="{C63FEB47-32BC-4C72-85B3-1DF57BD9E459}" dt="2021-06-05T01:07:39.871" v="356" actId="478"/>
          <ac:picMkLst>
            <pc:docMk/>
            <pc:sldMk cId="2507780485" sldId="299"/>
            <ac:picMk id="9" creationId="{F0EBDA62-B776-4D25-B042-D23C149F4DE8}"/>
          </ac:picMkLst>
        </pc:picChg>
      </pc:sldChg>
      <pc:sldChg chg="addSp modSp add del modAnim">
        <pc:chgData name="" userId="abde658860cd0cd8" providerId="LiveId" clId="{C63FEB47-32BC-4C72-85B3-1DF57BD9E459}" dt="2021-06-07T18:24:23" v="760" actId="2696"/>
        <pc:sldMkLst>
          <pc:docMk/>
          <pc:sldMk cId="2479570269" sldId="300"/>
        </pc:sldMkLst>
        <pc:spChg chg="mod">
          <ac:chgData name="" userId="abde658860cd0cd8" providerId="LiveId" clId="{C63FEB47-32BC-4C72-85B3-1DF57BD9E459}" dt="2021-06-05T02:43:10.898" v="683" actId="1076"/>
          <ac:spMkLst>
            <pc:docMk/>
            <pc:sldMk cId="2479570269" sldId="300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2:42:22.124" v="677" actId="1076"/>
          <ac:picMkLst>
            <pc:docMk/>
            <pc:sldMk cId="2479570269" sldId="300"/>
            <ac:picMk id="6" creationId="{A35C3FEB-B110-40D1-99D8-CBEDDE4D9785}"/>
          </ac:picMkLst>
        </pc:picChg>
        <pc:picChg chg="add mod modCrop">
          <ac:chgData name="" userId="abde658860cd0cd8" providerId="LiveId" clId="{C63FEB47-32BC-4C72-85B3-1DF57BD9E459}" dt="2021-06-05T02:42:57.908" v="681" actId="732"/>
          <ac:picMkLst>
            <pc:docMk/>
            <pc:sldMk cId="2479570269" sldId="300"/>
            <ac:picMk id="7" creationId="{DE25AA24-D393-41B3-830D-FD192751848A}"/>
          </ac:picMkLst>
        </pc:picChg>
        <pc:picChg chg="add mod">
          <ac:chgData name="" userId="abde658860cd0cd8" providerId="LiveId" clId="{C63FEB47-32BC-4C72-85B3-1DF57BD9E459}" dt="2021-06-05T02:44:02.209" v="687" actId="1076"/>
          <ac:picMkLst>
            <pc:docMk/>
            <pc:sldMk cId="2479570269" sldId="300"/>
            <ac:picMk id="8" creationId="{06ECDB3B-AE44-4C97-A2EC-64C4E229B4A4}"/>
          </ac:picMkLst>
        </pc:picChg>
        <pc:picChg chg="add mod">
          <ac:chgData name="" userId="abde658860cd0cd8" providerId="LiveId" clId="{C63FEB47-32BC-4C72-85B3-1DF57BD9E459}" dt="2021-06-05T02:44:13.624" v="692" actId="1076"/>
          <ac:picMkLst>
            <pc:docMk/>
            <pc:sldMk cId="2479570269" sldId="300"/>
            <ac:picMk id="9" creationId="{7F1BC87B-CB3C-42F7-BC09-F3FB74501560}"/>
          </ac:picMkLst>
        </pc:picChg>
        <pc:picChg chg="add mod">
          <ac:chgData name="" userId="abde658860cd0cd8" providerId="LiveId" clId="{C63FEB47-32BC-4C72-85B3-1DF57BD9E459}" dt="2021-06-05T02:44:21.359" v="696" actId="1076"/>
          <ac:picMkLst>
            <pc:docMk/>
            <pc:sldMk cId="2479570269" sldId="300"/>
            <ac:picMk id="10" creationId="{6750D3B3-6D84-43CF-9E6D-E2C5E4139664}"/>
          </ac:picMkLst>
        </pc:picChg>
      </pc:sldChg>
      <pc:sldChg chg="addSp delSp modSp add del">
        <pc:chgData name="" userId="abde658860cd0cd8" providerId="LiveId" clId="{C63FEB47-32BC-4C72-85B3-1DF57BD9E459}" dt="2021-06-07T18:24:21.829" v="741" actId="2696"/>
        <pc:sldMkLst>
          <pc:docMk/>
          <pc:sldMk cId="1324649592" sldId="301"/>
        </pc:sldMkLst>
        <pc:spChg chg="mod">
          <ac:chgData name="" userId="abde658860cd0cd8" providerId="LiveId" clId="{C63FEB47-32BC-4C72-85B3-1DF57BD9E459}" dt="2021-06-05T01:33:43.256" v="394" actId="1076"/>
          <ac:spMkLst>
            <pc:docMk/>
            <pc:sldMk cId="1324649592" sldId="301"/>
            <ac:spMk id="2" creationId="{D4CE5C6F-8F9A-4725-8503-93B46A986A19}"/>
          </ac:spMkLst>
        </pc:spChg>
        <pc:picChg chg="add del">
          <ac:chgData name="" userId="abde658860cd0cd8" providerId="LiveId" clId="{C63FEB47-32BC-4C72-85B3-1DF57BD9E459}" dt="2021-06-05T01:33:34.841" v="390" actId="478"/>
          <ac:picMkLst>
            <pc:docMk/>
            <pc:sldMk cId="1324649592" sldId="301"/>
            <ac:picMk id="6" creationId="{1BE7EEEC-4EE6-43EB-8296-A5931254EAAE}"/>
          </ac:picMkLst>
        </pc:picChg>
        <pc:picChg chg="add mod">
          <ac:chgData name="" userId="abde658860cd0cd8" providerId="LiveId" clId="{C63FEB47-32BC-4C72-85B3-1DF57BD9E459}" dt="2021-06-05T01:33:39.980" v="393" actId="1076"/>
          <ac:picMkLst>
            <pc:docMk/>
            <pc:sldMk cId="1324649592" sldId="301"/>
            <ac:picMk id="2050" creationId="{C5C7EBA8-D427-4709-B21A-9171FC2E2226}"/>
          </ac:picMkLst>
        </pc:picChg>
      </pc:sldChg>
      <pc:sldChg chg="addSp modSp add del">
        <pc:chgData name="" userId="abde658860cd0cd8" providerId="LiveId" clId="{C63FEB47-32BC-4C72-85B3-1DF57BD9E459}" dt="2021-06-07T18:24:21.845" v="743" actId="2696"/>
        <pc:sldMkLst>
          <pc:docMk/>
          <pc:sldMk cId="3250020162" sldId="302"/>
        </pc:sldMkLst>
        <pc:picChg chg="add mod">
          <ac:chgData name="" userId="abde658860cd0cd8" providerId="LiveId" clId="{C63FEB47-32BC-4C72-85B3-1DF57BD9E459}" dt="2021-06-05T01:42:14.814" v="412" actId="1076"/>
          <ac:picMkLst>
            <pc:docMk/>
            <pc:sldMk cId="3250020162" sldId="302"/>
            <ac:picMk id="6" creationId="{D5F3FB20-9A82-4F99-8AA8-9F244BF10A73}"/>
          </ac:picMkLst>
        </pc:picChg>
        <pc:picChg chg="add mod">
          <ac:chgData name="" userId="abde658860cd0cd8" providerId="LiveId" clId="{C63FEB47-32BC-4C72-85B3-1DF57BD9E459}" dt="2021-06-05T01:42:21.618" v="415" actId="1076"/>
          <ac:picMkLst>
            <pc:docMk/>
            <pc:sldMk cId="3250020162" sldId="302"/>
            <ac:picMk id="7" creationId="{467C492C-A2D3-4F54-9F01-05B62FF00E98}"/>
          </ac:picMkLst>
        </pc:picChg>
      </pc:sldChg>
      <pc:sldChg chg="addSp delSp modSp add del">
        <pc:chgData name="" userId="abde658860cd0cd8" providerId="LiveId" clId="{C63FEB47-32BC-4C72-85B3-1DF57BD9E459}" dt="2021-06-07T18:24:21.861" v="744" actId="2696"/>
        <pc:sldMkLst>
          <pc:docMk/>
          <pc:sldMk cId="3062670712" sldId="303"/>
        </pc:sldMkLst>
        <pc:spChg chg="add del">
          <ac:chgData name="" userId="abde658860cd0cd8" providerId="LiveId" clId="{C63FEB47-32BC-4C72-85B3-1DF57BD9E459}" dt="2021-06-05T01:41:55.129" v="407"/>
          <ac:spMkLst>
            <pc:docMk/>
            <pc:sldMk cId="3062670712" sldId="303"/>
            <ac:spMk id="6" creationId="{9C92A3AC-57B5-4748-8C41-7AC986B979ED}"/>
          </ac:spMkLst>
        </pc:spChg>
        <pc:picChg chg="add del mod">
          <ac:chgData name="" userId="abde658860cd0cd8" providerId="LiveId" clId="{C63FEB47-32BC-4C72-85B3-1DF57BD9E459}" dt="2021-06-05T01:42:18.583" v="413"/>
          <ac:picMkLst>
            <pc:docMk/>
            <pc:sldMk cId="3062670712" sldId="303"/>
            <ac:picMk id="7" creationId="{BB26599C-3D56-4064-ACBD-91E77CEF33F4}"/>
          </ac:picMkLst>
        </pc:picChg>
        <pc:picChg chg="add mod modCrop">
          <ac:chgData name="" userId="abde658860cd0cd8" providerId="LiveId" clId="{C63FEB47-32BC-4C72-85B3-1DF57BD9E459}" dt="2021-06-05T01:51:40.886" v="430" actId="1076"/>
          <ac:picMkLst>
            <pc:docMk/>
            <pc:sldMk cId="3062670712" sldId="303"/>
            <ac:picMk id="8" creationId="{43BB77A4-0D2F-497E-A7F3-0A2A08435F17}"/>
          </ac:picMkLst>
        </pc:picChg>
      </pc:sldChg>
      <pc:sldChg chg="addSp modSp add del">
        <pc:chgData name="" userId="abde658860cd0cd8" providerId="LiveId" clId="{C63FEB47-32BC-4C72-85B3-1DF57BD9E459}" dt="2021-06-07T18:24:21.861" v="745" actId="2696"/>
        <pc:sldMkLst>
          <pc:docMk/>
          <pc:sldMk cId="3912732959" sldId="304"/>
        </pc:sldMkLst>
        <pc:picChg chg="add mod">
          <ac:chgData name="" userId="abde658860cd0cd8" providerId="LiveId" clId="{C63FEB47-32BC-4C72-85B3-1DF57BD9E459}" dt="2021-06-05T01:43:32.586" v="424" actId="1076"/>
          <ac:picMkLst>
            <pc:docMk/>
            <pc:sldMk cId="3912732959" sldId="304"/>
            <ac:picMk id="5122" creationId="{76C4D38E-3A2F-4FEF-835D-682F81DF805B}"/>
          </ac:picMkLst>
        </pc:picChg>
      </pc:sldChg>
      <pc:sldChg chg="addSp modSp add del">
        <pc:chgData name="" userId="abde658860cd0cd8" providerId="LiveId" clId="{C63FEB47-32BC-4C72-85B3-1DF57BD9E459}" dt="2021-06-07T18:24:21.876" v="746" actId="2696"/>
        <pc:sldMkLst>
          <pc:docMk/>
          <pc:sldMk cId="3912678672" sldId="305"/>
        </pc:sldMkLst>
        <pc:spChg chg="mod">
          <ac:chgData name="" userId="abde658860cd0cd8" providerId="LiveId" clId="{C63FEB47-32BC-4C72-85B3-1DF57BD9E459}" dt="2021-06-05T01:56:07.236" v="467" actId="1076"/>
          <ac:spMkLst>
            <pc:docMk/>
            <pc:sldMk cId="3912678672" sldId="305"/>
            <ac:spMk id="2" creationId="{D4CE5C6F-8F9A-4725-8503-93B46A986A19}"/>
          </ac:spMkLst>
        </pc:spChg>
        <pc:picChg chg="add mod modCrop">
          <ac:chgData name="" userId="abde658860cd0cd8" providerId="LiveId" clId="{C63FEB47-32BC-4C72-85B3-1DF57BD9E459}" dt="2021-06-05T01:56:09.800" v="468" actId="1076"/>
          <ac:picMkLst>
            <pc:docMk/>
            <pc:sldMk cId="3912678672" sldId="305"/>
            <ac:picMk id="6" creationId="{93D699AB-D583-4BF4-8B61-B6AB8430A9A3}"/>
          </ac:picMkLst>
        </pc:picChg>
      </pc:sldChg>
      <pc:sldChg chg="addSp delSp modSp add del">
        <pc:chgData name="" userId="abde658860cd0cd8" providerId="LiveId" clId="{C63FEB47-32BC-4C72-85B3-1DF57BD9E459}" dt="2021-06-07T18:24:21.876" v="747" actId="2696"/>
        <pc:sldMkLst>
          <pc:docMk/>
          <pc:sldMk cId="3035351725" sldId="306"/>
        </pc:sldMkLst>
        <pc:spChg chg="add del">
          <ac:chgData name="" userId="abde658860cd0cd8" providerId="LiveId" clId="{C63FEB47-32BC-4C72-85B3-1DF57BD9E459}" dt="2021-06-05T01:45:09.097" v="426"/>
          <ac:spMkLst>
            <pc:docMk/>
            <pc:sldMk cId="3035351725" sldId="306"/>
            <ac:spMk id="6" creationId="{0AE0BD28-2DC0-4A39-9936-9FCC07F591B9}"/>
          </ac:spMkLst>
        </pc:spChg>
        <pc:picChg chg="add mod">
          <ac:chgData name="" userId="abde658860cd0cd8" providerId="LiveId" clId="{C63FEB47-32BC-4C72-85B3-1DF57BD9E459}" dt="2021-06-05T01:52:24.420" v="435" actId="1076"/>
          <ac:picMkLst>
            <pc:docMk/>
            <pc:sldMk cId="3035351725" sldId="306"/>
            <ac:picMk id="7" creationId="{B33FFD6F-F02C-4D14-BFD7-88199F8F23F9}"/>
          </ac:picMkLst>
        </pc:picChg>
      </pc:sldChg>
      <pc:sldChg chg="addSp delSp modSp add del">
        <pc:chgData name="" userId="abde658860cd0cd8" providerId="LiveId" clId="{C63FEB47-32BC-4C72-85B3-1DF57BD9E459}" dt="2021-06-07T18:24:21.892" v="749" actId="2696"/>
        <pc:sldMkLst>
          <pc:docMk/>
          <pc:sldMk cId="2412035072" sldId="307"/>
        </pc:sldMkLst>
        <pc:picChg chg="add">
          <ac:chgData name="" userId="abde658860cd0cd8" providerId="LiveId" clId="{C63FEB47-32BC-4C72-85B3-1DF57BD9E459}" dt="2021-06-05T02:03:17.505" v="545"/>
          <ac:picMkLst>
            <pc:docMk/>
            <pc:sldMk cId="2412035072" sldId="307"/>
            <ac:picMk id="7" creationId="{FAD49F61-2F3F-4F28-927F-65F3A5C8F5BB}"/>
          </ac:picMkLst>
        </pc:picChg>
        <pc:picChg chg="add del mod">
          <ac:chgData name="" userId="abde658860cd0cd8" providerId="LiveId" clId="{C63FEB47-32BC-4C72-85B3-1DF57BD9E459}" dt="2021-06-05T02:03:17.240" v="544" actId="478"/>
          <ac:picMkLst>
            <pc:docMk/>
            <pc:sldMk cId="2412035072" sldId="307"/>
            <ac:picMk id="7170" creationId="{8431711A-3F7F-4C29-8D38-01ACFBE84A4D}"/>
          </ac:picMkLst>
        </pc:picChg>
      </pc:sldChg>
      <pc:sldChg chg="addSp modSp add del">
        <pc:chgData name="" userId="abde658860cd0cd8" providerId="LiveId" clId="{C63FEB47-32BC-4C72-85B3-1DF57BD9E459}" dt="2021-06-07T18:24:21.907" v="750" actId="2696"/>
        <pc:sldMkLst>
          <pc:docMk/>
          <pc:sldMk cId="4239601009" sldId="308"/>
        </pc:sldMkLst>
        <pc:picChg chg="add mod">
          <ac:chgData name="" userId="abde658860cd0cd8" providerId="LiveId" clId="{C63FEB47-32BC-4C72-85B3-1DF57BD9E459}" dt="2021-06-05T02:07:05.701" v="557" actId="14100"/>
          <ac:picMkLst>
            <pc:docMk/>
            <pc:sldMk cId="4239601009" sldId="308"/>
            <ac:picMk id="6" creationId="{F03CF18F-701D-4322-A2B8-C6F78BFD7408}"/>
          </ac:picMkLst>
        </pc:picChg>
      </pc:sldChg>
      <pc:sldChg chg="addSp modSp add del">
        <pc:chgData name="" userId="abde658860cd0cd8" providerId="LiveId" clId="{C63FEB47-32BC-4C72-85B3-1DF57BD9E459}" dt="2021-06-07T18:24:21.916" v="751" actId="2696"/>
        <pc:sldMkLst>
          <pc:docMk/>
          <pc:sldMk cId="98327542" sldId="309"/>
        </pc:sldMkLst>
        <pc:picChg chg="add mod">
          <ac:chgData name="" userId="abde658860cd0cd8" providerId="LiveId" clId="{C63FEB47-32BC-4C72-85B3-1DF57BD9E459}" dt="2021-06-05T02:06:47.912" v="554" actId="1076"/>
          <ac:picMkLst>
            <pc:docMk/>
            <pc:sldMk cId="98327542" sldId="309"/>
            <ac:picMk id="8194" creationId="{03673103-34AF-4C1E-B5BA-D1C6AF0CF466}"/>
          </ac:picMkLst>
        </pc:picChg>
      </pc:sldChg>
      <pc:sldChg chg="addSp modSp add del modAnim">
        <pc:chgData name="" userId="abde658860cd0cd8" providerId="LiveId" clId="{C63FEB47-32BC-4C72-85B3-1DF57BD9E459}" dt="2021-06-07T18:24:22.018" v="752" actId="2696"/>
        <pc:sldMkLst>
          <pc:docMk/>
          <pc:sldMk cId="1211048213" sldId="310"/>
        </pc:sldMkLst>
        <pc:spChg chg="mod">
          <ac:chgData name="" userId="abde658860cd0cd8" providerId="LiveId" clId="{C63FEB47-32BC-4C72-85B3-1DF57BD9E459}" dt="2021-06-05T02:09:17.190" v="567" actId="1076"/>
          <ac:spMkLst>
            <pc:docMk/>
            <pc:sldMk cId="1211048213" sldId="310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2:09:19.018" v="568" actId="1076"/>
          <ac:picMkLst>
            <pc:docMk/>
            <pc:sldMk cId="1211048213" sldId="310"/>
            <ac:picMk id="6" creationId="{2F23D1FA-1188-44F6-9017-F47E6B4558C4}"/>
          </ac:picMkLst>
        </pc:picChg>
      </pc:sldChg>
      <pc:sldChg chg="addSp modSp add del modAnim">
        <pc:chgData name="" userId="abde658860cd0cd8" providerId="LiveId" clId="{C63FEB47-32BC-4C72-85B3-1DF57BD9E459}" dt="2021-06-07T18:24:22.089" v="753" actId="2696"/>
        <pc:sldMkLst>
          <pc:docMk/>
          <pc:sldMk cId="1096974025" sldId="311"/>
        </pc:sldMkLst>
        <pc:spChg chg="mod">
          <ac:chgData name="" userId="abde658860cd0cd8" providerId="LiveId" clId="{C63FEB47-32BC-4C72-85B3-1DF57BD9E459}" dt="2021-06-05T02:10:03.832" v="570" actId="20577"/>
          <ac:spMkLst>
            <pc:docMk/>
            <pc:sldMk cId="1096974025" sldId="311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2:11:39.795" v="576" actId="1076"/>
          <ac:picMkLst>
            <pc:docMk/>
            <pc:sldMk cId="1096974025" sldId="311"/>
            <ac:picMk id="6" creationId="{FAABACBB-0B49-46EA-A4DD-6EF9D5709001}"/>
          </ac:picMkLst>
        </pc:picChg>
      </pc:sldChg>
      <pc:sldChg chg="addSp modSp add del modAnim">
        <pc:chgData name="" userId="abde658860cd0cd8" providerId="LiveId" clId="{C63FEB47-32BC-4C72-85B3-1DF57BD9E459}" dt="2021-06-07T18:24:22.170" v="754" actId="2696"/>
        <pc:sldMkLst>
          <pc:docMk/>
          <pc:sldMk cId="3403566133" sldId="312"/>
        </pc:sldMkLst>
        <pc:picChg chg="add mod">
          <ac:chgData name="" userId="abde658860cd0cd8" providerId="LiveId" clId="{C63FEB47-32BC-4C72-85B3-1DF57BD9E459}" dt="2021-06-05T02:11:43.869" v="578" actId="1076"/>
          <ac:picMkLst>
            <pc:docMk/>
            <pc:sldMk cId="3403566133" sldId="312"/>
            <ac:picMk id="6" creationId="{9C36876C-18CB-47F4-BC0D-B1F1688FD8EE}"/>
          </ac:picMkLst>
        </pc:picChg>
      </pc:sldChg>
      <pc:sldChg chg="addSp modSp add del modAnim">
        <pc:chgData name="" userId="abde658860cd0cd8" providerId="LiveId" clId="{C63FEB47-32BC-4C72-85B3-1DF57BD9E459}" dt="2021-06-07T18:24:22.180" v="755" actId="2696"/>
        <pc:sldMkLst>
          <pc:docMk/>
          <pc:sldMk cId="734074081" sldId="313"/>
        </pc:sldMkLst>
        <pc:picChg chg="add mod">
          <ac:chgData name="" userId="abde658860cd0cd8" providerId="LiveId" clId="{C63FEB47-32BC-4C72-85B3-1DF57BD9E459}" dt="2021-06-05T02:12:48.065" v="580" actId="1076"/>
          <ac:picMkLst>
            <pc:docMk/>
            <pc:sldMk cId="734074081" sldId="313"/>
            <ac:picMk id="6" creationId="{2BCDD7C9-D188-485D-A7BD-66B6EA688708}"/>
          </ac:picMkLst>
        </pc:picChg>
      </pc:sldChg>
      <pc:sldChg chg="addSp modSp add del modAnim">
        <pc:chgData name="" userId="abde658860cd0cd8" providerId="LiveId" clId="{C63FEB47-32BC-4C72-85B3-1DF57BD9E459}" dt="2021-06-07T18:24:22.190" v="756" actId="2696"/>
        <pc:sldMkLst>
          <pc:docMk/>
          <pc:sldMk cId="2418628092" sldId="314"/>
        </pc:sldMkLst>
        <pc:picChg chg="add mod">
          <ac:chgData name="" userId="abde658860cd0cd8" providerId="LiveId" clId="{C63FEB47-32BC-4C72-85B3-1DF57BD9E459}" dt="2021-06-05T02:32:19.011" v="591" actId="1076"/>
          <ac:picMkLst>
            <pc:docMk/>
            <pc:sldMk cId="2418628092" sldId="314"/>
            <ac:picMk id="6" creationId="{481637A8-2D48-4AD7-BA31-C118184B233C}"/>
          </ac:picMkLst>
        </pc:picChg>
      </pc:sldChg>
      <pc:sldChg chg="addSp delSp modSp add del modAnim">
        <pc:chgData name="" userId="abde658860cd0cd8" providerId="LiveId" clId="{C63FEB47-32BC-4C72-85B3-1DF57BD9E459}" dt="2021-06-07T18:24:22.198" v="757" actId="2696"/>
        <pc:sldMkLst>
          <pc:docMk/>
          <pc:sldMk cId="317832526" sldId="315"/>
        </pc:sldMkLst>
        <pc:spChg chg="add del">
          <ac:chgData name="" userId="abde658860cd0cd8" providerId="LiveId" clId="{C63FEB47-32BC-4C72-85B3-1DF57BD9E459}" dt="2021-06-05T02:34:00.427" v="596"/>
          <ac:spMkLst>
            <pc:docMk/>
            <pc:sldMk cId="317832526" sldId="315"/>
            <ac:spMk id="7" creationId="{B9B276F5-50B3-4D7C-9DB2-F9CB45C06C2A}"/>
          </ac:spMkLst>
        </pc:spChg>
        <pc:picChg chg="add del mod">
          <ac:chgData name="" userId="abde658860cd0cd8" providerId="LiveId" clId="{C63FEB47-32BC-4C72-85B3-1DF57BD9E459}" dt="2021-06-05T02:33:57.856" v="594" actId="478"/>
          <ac:picMkLst>
            <pc:docMk/>
            <pc:sldMk cId="317832526" sldId="315"/>
            <ac:picMk id="6" creationId="{D2923BA1-0E03-49BF-AEF3-9C7B0BA8D9C4}"/>
          </ac:picMkLst>
        </pc:picChg>
        <pc:picChg chg="add mod modCrop">
          <ac:chgData name="" userId="abde658860cd0cd8" providerId="LiveId" clId="{C63FEB47-32BC-4C72-85B3-1DF57BD9E459}" dt="2021-06-05T02:36:18.888" v="607" actId="1076"/>
          <ac:picMkLst>
            <pc:docMk/>
            <pc:sldMk cId="317832526" sldId="315"/>
            <ac:picMk id="8" creationId="{536D4C41-3344-42EF-BFA9-CC999F528DCB}"/>
          </ac:picMkLst>
        </pc:picChg>
      </pc:sldChg>
      <pc:sldChg chg="addSp delSp modSp add del delAnim modAnim">
        <pc:chgData name="" userId="abde658860cd0cd8" providerId="LiveId" clId="{C63FEB47-32BC-4C72-85B3-1DF57BD9E459}" dt="2021-06-07T18:24:22.300" v="758" actId="2696"/>
        <pc:sldMkLst>
          <pc:docMk/>
          <pc:sldMk cId="1037648894" sldId="316"/>
        </pc:sldMkLst>
        <pc:spChg chg="del">
          <ac:chgData name="" userId="abde658860cd0cd8" providerId="LiveId" clId="{C63FEB47-32BC-4C72-85B3-1DF57BD9E459}" dt="2021-06-05T02:38:34.649" v="619"/>
          <ac:spMkLst>
            <pc:docMk/>
            <pc:sldMk cId="1037648894" sldId="316"/>
            <ac:spMk id="3" creationId="{BE2A098B-70CD-49A0-8D75-77ACD0ABB5BA}"/>
          </ac:spMkLst>
        </pc:spChg>
        <pc:spChg chg="del">
          <ac:chgData name="" userId="abde658860cd0cd8" providerId="LiveId" clId="{C63FEB47-32BC-4C72-85B3-1DF57BD9E459}" dt="2021-06-05T02:38:38.865" v="621"/>
          <ac:spMkLst>
            <pc:docMk/>
            <pc:sldMk cId="1037648894" sldId="316"/>
            <ac:spMk id="4" creationId="{9A4B1238-7367-4710-83E9-8332D8D05846}"/>
          </ac:spMkLst>
        </pc:spChg>
        <pc:spChg chg="add del mod">
          <ac:chgData name="" userId="abde658860cd0cd8" providerId="LiveId" clId="{C63FEB47-32BC-4C72-85B3-1DF57BD9E459}" dt="2021-06-05T02:39:36.616" v="647" actId="478"/>
          <ac:spMkLst>
            <pc:docMk/>
            <pc:sldMk cId="1037648894" sldId="316"/>
            <ac:spMk id="13" creationId="{710CC336-0685-4A3E-AA39-0EACE1A9AEA7}"/>
          </ac:spMkLst>
        </pc:spChg>
        <pc:picChg chg="add mod ord">
          <ac:chgData name="" userId="abde658860cd0cd8" providerId="LiveId" clId="{C63FEB47-32BC-4C72-85B3-1DF57BD9E459}" dt="2021-06-05T02:39:29.180" v="642" actId="167"/>
          <ac:picMkLst>
            <pc:docMk/>
            <pc:sldMk cId="1037648894" sldId="316"/>
            <ac:picMk id="6" creationId="{881A828F-356B-4476-B823-6F365461EF0E}"/>
          </ac:picMkLst>
        </pc:picChg>
        <pc:picChg chg="add del mod">
          <ac:chgData name="" userId="abde658860cd0cd8" providerId="LiveId" clId="{C63FEB47-32BC-4C72-85B3-1DF57BD9E459}" dt="2021-06-05T02:38:25.473" v="618" actId="478"/>
          <ac:picMkLst>
            <pc:docMk/>
            <pc:sldMk cId="1037648894" sldId="316"/>
            <ac:picMk id="7" creationId="{0BC7EE87-1A1F-4AA3-8A06-6FF9D06F6AB0}"/>
          </ac:picMkLst>
        </pc:picChg>
        <pc:picChg chg="add del mod">
          <ac:chgData name="" userId="abde658860cd0cd8" providerId="LiveId" clId="{C63FEB47-32BC-4C72-85B3-1DF57BD9E459}" dt="2021-06-05T02:39:31.370" v="643" actId="478"/>
          <ac:picMkLst>
            <pc:docMk/>
            <pc:sldMk cId="1037648894" sldId="316"/>
            <ac:picMk id="9" creationId="{75967A61-430C-496C-8130-5744C7C3EEAD}"/>
          </ac:picMkLst>
        </pc:picChg>
        <pc:picChg chg="add mod modCrop">
          <ac:chgData name="" userId="abde658860cd0cd8" providerId="LiveId" clId="{C63FEB47-32BC-4C72-85B3-1DF57BD9E459}" dt="2021-06-05T02:39:50.091" v="653" actId="1076"/>
          <ac:picMkLst>
            <pc:docMk/>
            <pc:sldMk cId="1037648894" sldId="316"/>
            <ac:picMk id="11" creationId="{8741D7C5-62FA-443A-81DA-B8ABCDC007C3}"/>
          </ac:picMkLst>
        </pc:picChg>
      </pc:sldChg>
      <pc:sldChg chg="addSp modSp add del modAnim">
        <pc:chgData name="" userId="abde658860cd0cd8" providerId="LiveId" clId="{C63FEB47-32BC-4C72-85B3-1DF57BD9E459}" dt="2021-06-07T18:24:22.466" v="759" actId="2696"/>
        <pc:sldMkLst>
          <pc:docMk/>
          <pc:sldMk cId="2727204144" sldId="317"/>
        </pc:sldMkLst>
        <pc:picChg chg="add mod">
          <ac:chgData name="" userId="abde658860cd0cd8" providerId="LiveId" clId="{C63FEB47-32BC-4C72-85B3-1DF57BD9E459}" dt="2021-06-05T02:40:49.341" v="656" actId="1076"/>
          <ac:picMkLst>
            <pc:docMk/>
            <pc:sldMk cId="2727204144" sldId="317"/>
            <ac:picMk id="6" creationId="{350BFB08-A1A6-4A2A-B939-0183221277CD}"/>
          </ac:picMkLst>
        </pc:picChg>
        <pc:picChg chg="add mod">
          <ac:chgData name="" userId="abde658860cd0cd8" providerId="LiveId" clId="{C63FEB47-32BC-4C72-85B3-1DF57BD9E459}" dt="2021-06-05T02:41:05.228" v="663" actId="1076"/>
          <ac:picMkLst>
            <pc:docMk/>
            <pc:sldMk cId="2727204144" sldId="317"/>
            <ac:picMk id="7" creationId="{5049864C-4173-467B-91EE-D0CBA359914E}"/>
          </ac:picMkLst>
        </pc:picChg>
        <pc:picChg chg="add mod">
          <ac:chgData name="" userId="abde658860cd0cd8" providerId="LiveId" clId="{C63FEB47-32BC-4C72-85B3-1DF57BD9E459}" dt="2021-06-05T02:41:18.857" v="669" actId="14100"/>
          <ac:picMkLst>
            <pc:docMk/>
            <pc:sldMk cId="2727204144" sldId="317"/>
            <ac:picMk id="8" creationId="{CCFA754D-5F89-4B19-8EDA-FC24753181A0}"/>
          </ac:picMkLst>
        </pc:picChg>
      </pc:sldChg>
      <pc:sldChg chg="modSp add del">
        <pc:chgData name="" userId="abde658860cd0cd8" providerId="LiveId" clId="{C63FEB47-32BC-4C72-85B3-1DF57BD9E459}" dt="2021-06-07T18:24:21.845" v="742" actId="2696"/>
        <pc:sldMkLst>
          <pc:docMk/>
          <pc:sldMk cId="3164082408" sldId="318"/>
        </pc:sldMkLst>
        <pc:spChg chg="mod">
          <ac:chgData name="" userId="abde658860cd0cd8" providerId="LiveId" clId="{C63FEB47-32BC-4C72-85B3-1DF57BD9E459}" dt="2021-06-05T01:57:02.610" v="493" actId="1076"/>
          <ac:spMkLst>
            <pc:docMk/>
            <pc:sldMk cId="3164082408" sldId="318"/>
            <ac:spMk id="2" creationId="{D4CE5C6F-8F9A-4725-8503-93B46A986A19}"/>
          </ac:spMkLst>
        </pc:spChg>
        <pc:picChg chg="mod modCrop">
          <ac:chgData name="" userId="abde658860cd0cd8" providerId="LiveId" clId="{C63FEB47-32BC-4C72-85B3-1DF57BD9E459}" dt="2021-06-05T01:35:33.915" v="404" actId="14100"/>
          <ac:picMkLst>
            <pc:docMk/>
            <pc:sldMk cId="3164082408" sldId="318"/>
            <ac:picMk id="6" creationId="{1BE7EEEC-4EE6-43EB-8296-A5931254EAAE}"/>
          </ac:picMkLst>
        </pc:picChg>
      </pc:sldChg>
      <pc:sldChg chg="addSp delSp modSp add del">
        <pc:chgData name="" userId="abde658860cd0cd8" providerId="LiveId" clId="{C63FEB47-32BC-4C72-85B3-1DF57BD9E459}" dt="2021-06-07T18:24:21.892" v="748" actId="2696"/>
        <pc:sldMkLst>
          <pc:docMk/>
          <pc:sldMk cId="952065288" sldId="319"/>
        </pc:sldMkLst>
        <pc:spChg chg="mod">
          <ac:chgData name="" userId="abde658860cd0cd8" providerId="LiveId" clId="{C63FEB47-32BC-4C72-85B3-1DF57BD9E459}" dt="2021-06-05T02:02:00.196" v="531" actId="14100"/>
          <ac:spMkLst>
            <pc:docMk/>
            <pc:sldMk cId="952065288" sldId="319"/>
            <ac:spMk id="2" creationId="{D4CE5C6F-8F9A-4725-8503-93B46A986A19}"/>
          </ac:spMkLst>
        </pc:spChg>
        <pc:picChg chg="add mod">
          <ac:chgData name="" userId="abde658860cd0cd8" providerId="LiveId" clId="{C63FEB47-32BC-4C72-85B3-1DF57BD9E459}" dt="2021-06-05T02:02:26.235" v="540" actId="1076"/>
          <ac:picMkLst>
            <pc:docMk/>
            <pc:sldMk cId="952065288" sldId="319"/>
            <ac:picMk id="6" creationId="{804A69CE-4EF3-4062-84AD-A98131981046}"/>
          </ac:picMkLst>
        </pc:picChg>
        <pc:picChg chg="del">
          <ac:chgData name="" userId="abde658860cd0cd8" providerId="LiveId" clId="{C63FEB47-32BC-4C72-85B3-1DF57BD9E459}" dt="2021-06-05T02:01:44.211" v="495" actId="478"/>
          <ac:picMkLst>
            <pc:docMk/>
            <pc:sldMk cId="952065288" sldId="319"/>
            <ac:picMk id="7" creationId="{B33FFD6F-F02C-4D14-BFD7-88199F8F23F9}"/>
          </ac:picMkLst>
        </pc:picChg>
        <pc:picChg chg="add mod">
          <ac:chgData name="" userId="abde658860cd0cd8" providerId="LiveId" clId="{C63FEB47-32BC-4C72-85B3-1DF57BD9E459}" dt="2021-06-05T02:03:03.032" v="543" actId="14100"/>
          <ac:picMkLst>
            <pc:docMk/>
            <pc:sldMk cId="952065288" sldId="319"/>
            <ac:picMk id="8" creationId="{796B11BD-5DAE-42A3-9C0D-34FABB1AEBCF}"/>
          </ac:picMkLst>
        </pc:picChg>
      </pc:sldChg>
      <pc:sldChg chg="addSp delSp modSp add del">
        <pc:chgData name="" userId="abde658860cd0cd8" providerId="LiveId" clId="{C63FEB47-32BC-4C72-85B3-1DF57BD9E459}" dt="2021-06-07T18:24:23.010" v="762" actId="2696"/>
        <pc:sldMkLst>
          <pc:docMk/>
          <pc:sldMk cId="1873407699" sldId="320"/>
        </pc:sldMkLst>
        <pc:spChg chg="add del">
          <ac:chgData name="" userId="abde658860cd0cd8" providerId="LiveId" clId="{C63FEB47-32BC-4C72-85B3-1DF57BD9E459}" dt="2021-06-05T02:47:33.372" v="711"/>
          <ac:spMkLst>
            <pc:docMk/>
            <pc:sldMk cId="1873407699" sldId="320"/>
            <ac:spMk id="5" creationId="{39F3D433-0E90-430D-A75F-518F4B4A4106}"/>
          </ac:spMkLst>
        </pc:spChg>
        <pc:spChg chg="add">
          <ac:chgData name="" userId="abde658860cd0cd8" providerId="LiveId" clId="{C63FEB47-32BC-4C72-85B3-1DF57BD9E459}" dt="2021-06-05T02:47:42.812" v="715"/>
          <ac:spMkLst>
            <pc:docMk/>
            <pc:sldMk cId="1873407699" sldId="320"/>
            <ac:spMk id="7" creationId="{122E50FE-EBED-4E31-8819-C2833623745F}"/>
          </ac:spMkLst>
        </pc:spChg>
        <pc:picChg chg="add mod">
          <ac:chgData name="" userId="abde658860cd0cd8" providerId="LiveId" clId="{C63FEB47-32BC-4C72-85B3-1DF57BD9E459}" dt="2021-06-05T02:47:39.059" v="714" actId="1076"/>
          <ac:picMkLst>
            <pc:docMk/>
            <pc:sldMk cId="1873407699" sldId="320"/>
            <ac:picMk id="6" creationId="{BB2B4F00-6494-4068-BE3D-A9A3B56A5C88}"/>
          </ac:picMkLst>
        </pc:picChg>
      </pc:sldChg>
      <pc:sldChg chg="addSp delSp modSp add del delAnim">
        <pc:chgData name="" userId="abde658860cd0cd8" providerId="LiveId" clId="{C63FEB47-32BC-4C72-85B3-1DF57BD9E459}" dt="2021-06-07T18:24:23.002" v="761" actId="2696"/>
        <pc:sldMkLst>
          <pc:docMk/>
          <pc:sldMk cId="233351621" sldId="321"/>
        </pc:sldMkLst>
        <pc:spChg chg="del mod">
          <ac:chgData name="" userId="abde658860cd0cd8" providerId="LiveId" clId="{C63FEB47-32BC-4C72-85B3-1DF57BD9E459}" dt="2021-06-05T02:45:58.768" v="706" actId="478"/>
          <ac:spMkLst>
            <pc:docMk/>
            <pc:sldMk cId="233351621" sldId="321"/>
            <ac:spMk id="2" creationId="{D4CE5C6F-8F9A-4725-8503-93B46A986A19}"/>
          </ac:spMkLst>
        </pc:spChg>
        <pc:spChg chg="add mod">
          <ac:chgData name="" userId="abde658860cd0cd8" providerId="LiveId" clId="{C63FEB47-32BC-4C72-85B3-1DF57BD9E459}" dt="2021-06-05T02:45:58.768" v="706" actId="478"/>
          <ac:spMkLst>
            <pc:docMk/>
            <pc:sldMk cId="233351621" sldId="321"/>
            <ac:spMk id="13" creationId="{3E53C83F-5F1C-4843-A654-878B0C580AE6}"/>
          </ac:spMkLst>
        </pc:spChg>
        <pc:picChg chg="del">
          <ac:chgData name="" userId="abde658860cd0cd8" providerId="LiveId" clId="{C63FEB47-32BC-4C72-85B3-1DF57BD9E459}" dt="2021-06-05T02:45:35.180" v="703" actId="478"/>
          <ac:picMkLst>
            <pc:docMk/>
            <pc:sldMk cId="233351621" sldId="321"/>
            <ac:picMk id="6" creationId="{A35C3FEB-B110-40D1-99D8-CBEDDE4D9785}"/>
          </ac:picMkLst>
        </pc:picChg>
        <pc:picChg chg="del">
          <ac:chgData name="" userId="abde658860cd0cd8" providerId="LiveId" clId="{C63FEB47-32BC-4C72-85B3-1DF57BD9E459}" dt="2021-06-05T02:45:34.415" v="702" actId="478"/>
          <ac:picMkLst>
            <pc:docMk/>
            <pc:sldMk cId="233351621" sldId="321"/>
            <ac:picMk id="7" creationId="{DE25AA24-D393-41B3-830D-FD192751848A}"/>
          </ac:picMkLst>
        </pc:picChg>
        <pc:picChg chg="del">
          <ac:chgData name="" userId="abde658860cd0cd8" providerId="LiveId" clId="{C63FEB47-32BC-4C72-85B3-1DF57BD9E459}" dt="2021-06-05T02:45:33.878" v="701" actId="478"/>
          <ac:picMkLst>
            <pc:docMk/>
            <pc:sldMk cId="233351621" sldId="321"/>
            <ac:picMk id="8" creationId="{06ECDB3B-AE44-4C97-A2EC-64C4E229B4A4}"/>
          </ac:picMkLst>
        </pc:picChg>
        <pc:picChg chg="del">
          <ac:chgData name="" userId="abde658860cd0cd8" providerId="LiveId" clId="{C63FEB47-32BC-4C72-85B3-1DF57BD9E459}" dt="2021-06-05T02:45:33.377" v="700" actId="478"/>
          <ac:picMkLst>
            <pc:docMk/>
            <pc:sldMk cId="233351621" sldId="321"/>
            <ac:picMk id="9" creationId="{7F1BC87B-CB3C-42F7-BC09-F3FB74501560}"/>
          </ac:picMkLst>
        </pc:picChg>
        <pc:picChg chg="del">
          <ac:chgData name="" userId="abde658860cd0cd8" providerId="LiveId" clId="{C63FEB47-32BC-4C72-85B3-1DF57BD9E459}" dt="2021-06-05T02:45:32.849" v="699" actId="478"/>
          <ac:picMkLst>
            <pc:docMk/>
            <pc:sldMk cId="233351621" sldId="321"/>
            <ac:picMk id="10" creationId="{6750D3B3-6D84-43CF-9E6D-E2C5E4139664}"/>
          </ac:picMkLst>
        </pc:picChg>
        <pc:picChg chg="add mod">
          <ac:chgData name="" userId="abde658860cd0cd8" providerId="LiveId" clId="{C63FEB47-32BC-4C72-85B3-1DF57BD9E459}" dt="2021-06-05T02:46:04.399" v="709" actId="1076"/>
          <ac:picMkLst>
            <pc:docMk/>
            <pc:sldMk cId="233351621" sldId="321"/>
            <ac:picMk id="11" creationId="{96C0A3B2-7F7D-41E3-A8D8-EFC56236E281}"/>
          </ac:picMkLst>
        </pc:picChg>
      </pc:sldChg>
      <pc:sldChg chg="addSp delSp modSp add del">
        <pc:chgData name="" userId="abde658860cd0cd8" providerId="LiveId" clId="{C63FEB47-32BC-4C72-85B3-1DF57BD9E459}" dt="2021-06-07T18:24:23.116" v="763" actId="2696"/>
        <pc:sldMkLst>
          <pc:docMk/>
          <pc:sldMk cId="1268009639" sldId="322"/>
        </pc:sldMkLst>
        <pc:picChg chg="del">
          <ac:chgData name="" userId="abde658860cd0cd8" providerId="LiveId" clId="{C63FEB47-32BC-4C72-85B3-1DF57BD9E459}" dt="2021-06-05T02:51:52.814" v="717" actId="478"/>
          <ac:picMkLst>
            <pc:docMk/>
            <pc:sldMk cId="1268009639" sldId="322"/>
            <ac:picMk id="6" creationId="{BB2B4F00-6494-4068-BE3D-A9A3B56A5C88}"/>
          </ac:picMkLst>
        </pc:picChg>
        <pc:picChg chg="add mod">
          <ac:chgData name="" userId="abde658860cd0cd8" providerId="LiveId" clId="{C63FEB47-32BC-4C72-85B3-1DF57BD9E459}" dt="2021-06-05T02:56:41.630" v="722" actId="1076"/>
          <ac:picMkLst>
            <pc:docMk/>
            <pc:sldMk cId="1268009639" sldId="322"/>
            <ac:picMk id="8" creationId="{AEC97207-99EA-4A48-A7EF-78D4CA600C42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FE37DF-EC54-4263-8F2E-675F09D36E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AE48E76-FA62-4A64-B559-E0990333E4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38600" y="3602038"/>
            <a:ext cx="66294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73FB237-85B5-4E59-B1F1-B12705287A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D8A0BE-4588-4000-BB99-7E87239B1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62783A1-00AF-4EC7-A6EC-7F5166052D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698885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A4129AD-ECE5-474A-B387-D1DB95CB4C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AB7BA0B1-5703-4417-8EBC-2B452AB8834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CDD7C9-0917-4A0B-B8A9-9E5FB50DA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611FD9F-47C6-487B-ADEA-D7CBC8BA32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879742-8F91-422B-ACE1-ECE7A8713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041975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79709C36-9BD2-4D6A-BAFE-594FC6E00F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7868E-B92C-4F91-9B8A-C374BE835A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457698" y="365125"/>
            <a:ext cx="4114801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F300ABA-6F60-480A-91BE-73DEB6CCF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78D68B3-2C5D-4908-94A6-5DDD186B6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273D45F-3A7A-45C9-9A79-640C4410A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texto vertical 2">
            <a:extLst>
              <a:ext uri="{FF2B5EF4-FFF2-40B4-BE49-F238E27FC236}">
                <a16:creationId xmlns:a16="http://schemas.microsoft.com/office/drawing/2014/main" id="{B82BB312-C856-43C9-8F5C-0C179D08EDB8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342897" y="365125"/>
            <a:ext cx="4114801" cy="370991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03099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0AB230-510B-46BA-A458-30415A4476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0852972-705E-4EE7-8C92-A2ECFCE604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1825625"/>
            <a:ext cx="10667997" cy="2090392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47B5BA6-96B9-4621-B526-119BBB5FAA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8D5DBF-74C2-43DA-BA08-F929BB9B22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388F0D5-E917-4FE5-8E29-10C8AAF764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  <p:sp>
        <p:nvSpPr>
          <p:cNvPr id="9" name="Marcador de contenido 2">
            <a:extLst>
              <a:ext uri="{FF2B5EF4-FFF2-40B4-BE49-F238E27FC236}">
                <a16:creationId xmlns:a16="http://schemas.microsoft.com/office/drawing/2014/main" id="{812CB0F7-CC93-4978-8EAB-608B0E4AA3AF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4669654" y="3916017"/>
            <a:ext cx="6684145" cy="2413346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24919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F1A1B7-772D-4D75-892B-27B117D80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1957801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F9B326C-5AAD-4A5D-9296-5664DBF193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313582" y="3675063"/>
            <a:ext cx="7040217" cy="1500187"/>
          </a:xfrm>
        </p:spPr>
        <p:txBody>
          <a:bodyPr/>
          <a:lstStyle>
            <a:lvl1pPr marL="0" indent="0">
              <a:buNone/>
              <a:defRPr sz="2400">
                <a:solidFill>
                  <a:srgbClr val="152B48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FC6101B-76EA-4336-A5AF-59DE7ADA52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32D21D-9C42-4277-85E1-AB84A87F0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5D6901-65A5-489B-8A2A-AC46A185E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331996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D94B4E-5A7E-47AC-84D3-3F40ADCCB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4D664EE-6701-4718-9054-5109FF57E4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91878" y="1825625"/>
            <a:ext cx="6761922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749F008-5191-4482-9476-FAD016A650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374705-EC7E-43CD-A8BA-700FE6E24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298F706-3B1B-4FF9-88B2-38308E9FDE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399126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359AB5-B49C-4FFE-8A17-CE1143B3AA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 dirty="0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4D0541-6456-44EA-8EDE-0DA35BC4BE1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62061" y="1681163"/>
            <a:ext cx="6793327" cy="823912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ECD6A3DD-A066-4224-8516-F51699A7A4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62061" y="2505075"/>
            <a:ext cx="679332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5B1CEC8-2EE5-4FC9-94AA-7C888ABF70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B828688-3403-4A3E-BE99-690BD45BAE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87F64CFD-C2A2-4388-BBFA-BD36C2F25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0119862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45552E-E0E0-4B03-B999-37BDBB2B7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8ED610B-0321-476E-9BDD-9AF9E1F64A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94B43B3-517F-4151-8DE4-861C3C25D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5C0816D1-42B2-40D3-B7F5-3134B038E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476808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09101B7F-8231-49AA-9066-E09F3127EE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8C27FB9-FFA6-4E46-B67E-824570F85C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C6F992B-FA33-4EF0-A371-7FB8AB4EBE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6009901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DB55C37-8A66-4194-8B48-3492CE49FC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8288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4EE391-0CA3-46D5-BA01-0747611F58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5336" y="1097722"/>
            <a:ext cx="633612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5E470823-846D-4C9D-A634-758AADAE936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263775"/>
            <a:ext cx="3932237" cy="20574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B5D89-E0B9-4201-893E-1DC7B83CEC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378A9D8-E9CE-48AA-B8A0-C31015237A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9DD2967-F181-41FE-9E18-6D7ED3CC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863563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3B50178-0339-493E-A5F4-3BED390B2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199"/>
            <a:ext cx="3932237" cy="19381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F248A928-B801-4B0F-B845-F5F594E358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E73A892E-8CD1-4179-BB23-621C0A0236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2" y="2395328"/>
            <a:ext cx="3932237" cy="193813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9B7A5898-E776-4E35-9018-F93701CB6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C735FD8-D311-44BB-B68C-AF313C5AB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919E25C-900D-4F62-A21D-CCF3C63E1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1143098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1C7114FF-0857-4F90-9F06-BB38153745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dirty="0"/>
              <a:t>Haga clic para modificar el estilo de título del patrón</a:t>
            </a:r>
            <a:endParaRPr lang="es-CO" dirty="0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5C99329-E129-454C-ABE2-297FFEBB81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263888" y="1825625"/>
            <a:ext cx="7033590" cy="45307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s-CO" dirty="0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FA192E3-AE8E-451E-B7EA-62C5FC52A9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8F042F-C3EE-470F-9679-09129013FCEB}" type="datetimeFigureOut">
              <a:rPr lang="es-CO" smtClean="0"/>
              <a:t>8/06/2021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20D69EF-6718-4696-9E2F-7A83A62FB4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9317729-648F-433D-B41C-1A360C5FBC4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4EDB24-FA75-4F2F-919B-51CF4F28C127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897823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rgbClr val="00AAA7"/>
          </a:solidFill>
          <a:latin typeface="Montserrat" panose="02000505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52B48"/>
          </a:solidFill>
          <a:latin typeface="Montserrat" panose="02000505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e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84A9BBE-58A0-4D8B-89CC-6548982D49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0288" y="1122363"/>
            <a:ext cx="10880332" cy="2387600"/>
          </a:xfrm>
        </p:spPr>
        <p:txBody>
          <a:bodyPr>
            <a:normAutofit/>
          </a:bodyPr>
          <a:lstStyle/>
          <a:p>
            <a:r>
              <a:rPr lang="es-MX" sz="5400" dirty="0"/>
              <a:t>Anatomía miembro superior </a:t>
            </a:r>
            <a:endParaRPr lang="es-CO" sz="5400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9B0B5F9-A82F-427B-8B30-734C79E9DF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81300" y="3756151"/>
            <a:ext cx="6629400" cy="1655762"/>
          </a:xfrm>
        </p:spPr>
        <p:txBody>
          <a:bodyPr/>
          <a:lstStyle/>
          <a:p>
            <a:r>
              <a:rPr lang="es-MX" dirty="0"/>
              <a:t>Alejandro Urbina Sánchez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9222420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60AE5827-FB50-4831-9854-0539818C46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6407" y="218201"/>
            <a:ext cx="4779696" cy="64472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903838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F80D544F-6987-4232-A367-68157D9691F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526"/>
          <a:stretch/>
        </p:blipFill>
        <p:spPr>
          <a:xfrm>
            <a:off x="6328493" y="326499"/>
            <a:ext cx="4641488" cy="621921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160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78C8643-C0D8-4C73-9FE0-F3BCFCCB18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9" t="27243" b="8696"/>
          <a:stretch/>
        </p:blipFill>
        <p:spPr>
          <a:xfrm>
            <a:off x="4817138" y="365125"/>
            <a:ext cx="7240681" cy="6104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7801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FE6922BE-B7B6-4032-B97C-4E8AA490477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548" b="9306"/>
          <a:stretch/>
        </p:blipFill>
        <p:spPr>
          <a:xfrm>
            <a:off x="5258178" y="101598"/>
            <a:ext cx="5921029" cy="6654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9394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2954AE8-EC77-4899-BB8D-20229DAD39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912" t="5996"/>
          <a:stretch/>
        </p:blipFill>
        <p:spPr>
          <a:xfrm>
            <a:off x="4879463" y="678636"/>
            <a:ext cx="7312537" cy="5650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6203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8F652B6-906E-4502-927A-C58343FFDF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9290" y="242745"/>
            <a:ext cx="4432600" cy="6510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017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E16D2F3-BC82-4A42-A49F-44D3A8AF06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5523" y="212311"/>
            <a:ext cx="4995968" cy="6433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825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7A947AA3-4C6B-4877-AA3B-C71C7FA3A4E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8030"/>
          <a:stretch/>
        </p:blipFill>
        <p:spPr>
          <a:xfrm>
            <a:off x="5066014" y="132706"/>
            <a:ext cx="6838450" cy="65925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427470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EFC6F47A-C49B-435B-AD99-26005905E21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778"/>
          <a:stretch/>
        </p:blipFill>
        <p:spPr>
          <a:xfrm>
            <a:off x="5565971" y="117936"/>
            <a:ext cx="6175072" cy="66221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15346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DBAD4B5-D42E-432A-84DC-461587A708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405" t="13839" r="13607" b="9029"/>
          <a:stretch/>
        </p:blipFill>
        <p:spPr>
          <a:xfrm>
            <a:off x="4864284" y="176981"/>
            <a:ext cx="7131295" cy="631589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88708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BF2261-B4FA-4139-A950-2EE2C7ECAC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82790"/>
            <a:ext cx="10515600" cy="1325563"/>
          </a:xfrm>
        </p:spPr>
        <p:txBody>
          <a:bodyPr/>
          <a:lstStyle/>
          <a:p>
            <a:r>
              <a:rPr lang="es-CO" dirty="0"/>
              <a:t>Sistema óseo y muscular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8C6940B-B08D-4CFE-9D8D-8D9288FCFE8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135"/>
          <a:stretch/>
        </p:blipFill>
        <p:spPr>
          <a:xfrm>
            <a:off x="5338420" y="1197028"/>
            <a:ext cx="3256940" cy="552444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86EFC2D-76B5-43CC-A99C-D5667BC36F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135"/>
          <a:stretch/>
        </p:blipFill>
        <p:spPr>
          <a:xfrm>
            <a:off x="8795485" y="1199941"/>
            <a:ext cx="3256940" cy="5628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4074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B46678F5-E545-4C8F-AA96-DBC818AA96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0930" r="23084" b="18312"/>
          <a:stretch/>
        </p:blipFill>
        <p:spPr>
          <a:xfrm>
            <a:off x="6019799" y="201610"/>
            <a:ext cx="4893761" cy="6454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168587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D8010CB-B9A8-451D-A622-714DEED7CE2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776" r="4747" b="5879"/>
          <a:stretch/>
        </p:blipFill>
        <p:spPr>
          <a:xfrm>
            <a:off x="6303608" y="201610"/>
            <a:ext cx="4699798" cy="645477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648499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140E379D-6774-44C3-91F7-C0D8890E4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442" t="14546" r="12472" b="5324"/>
          <a:stretch/>
        </p:blipFill>
        <p:spPr>
          <a:xfrm>
            <a:off x="5048639" y="139409"/>
            <a:ext cx="6580910" cy="65791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10065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CD3BC255-DDF4-4C28-8B05-730EEECC293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4304" t="17384" r="6772" b="7315"/>
          <a:stretch/>
        </p:blipFill>
        <p:spPr>
          <a:xfrm>
            <a:off x="6096000" y="203382"/>
            <a:ext cx="5877541" cy="639591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06511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D1FF61D9-3AC6-4D6A-9DBC-37E88B8D50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458"/>
          <a:stretch/>
        </p:blipFill>
        <p:spPr>
          <a:xfrm>
            <a:off x="5633907" y="136521"/>
            <a:ext cx="5492301" cy="658495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27500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44DB77-C622-466C-847F-BDF475B365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94" t="18100"/>
          <a:stretch/>
        </p:blipFill>
        <p:spPr>
          <a:xfrm>
            <a:off x="6019799" y="131873"/>
            <a:ext cx="5168585" cy="659425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457956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CE5C6F-8F9A-4725-8503-93B46A986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O" dirty="0">
                <a:solidFill>
                  <a:srgbClr val="3BB0B0"/>
                </a:solidFill>
              </a:rPr>
              <a:t>Arteria axilar</a:t>
            </a:r>
            <a:endParaRPr lang="es-CO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B1CAA590-1EE2-48C4-937F-086A5F7B0F7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5849"/>
          <a:stretch/>
        </p:blipFill>
        <p:spPr>
          <a:xfrm>
            <a:off x="4866967" y="893911"/>
            <a:ext cx="6978871" cy="5820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54340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29F14FE-EC06-4428-A851-A1342D46D80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249" t="27243" b="8696"/>
          <a:stretch/>
        </p:blipFill>
        <p:spPr>
          <a:xfrm>
            <a:off x="5047006" y="1098862"/>
            <a:ext cx="6684144" cy="5635071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D4CE5C6F-8F9A-4725-8503-93B46A986A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043" y="436080"/>
            <a:ext cx="10515600" cy="1325563"/>
          </a:xfrm>
        </p:spPr>
        <p:txBody>
          <a:bodyPr/>
          <a:lstStyle/>
          <a:p>
            <a:r>
              <a:rPr lang="es-CO" dirty="0">
                <a:solidFill>
                  <a:srgbClr val="3BB0B0"/>
                </a:solidFill>
              </a:rPr>
              <a:t>Sistema óseo y muscular </a:t>
            </a:r>
            <a:br>
              <a:rPr lang="es-CO" dirty="0">
                <a:solidFill>
                  <a:srgbClr val="3BB0B0"/>
                </a:solidFill>
              </a:rPr>
            </a:br>
            <a:r>
              <a:rPr lang="es-CO" dirty="0">
                <a:solidFill>
                  <a:srgbClr val="3BB0B0"/>
                </a:solidFill>
              </a:rPr>
              <a:t>del hombro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542517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076D64C-1384-4FF0-9D88-1E08876B45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99239" y="446561"/>
            <a:ext cx="4313527" cy="6319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9002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6EDF864-5F3C-4D87-987B-7F416539843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964" t="9976" r="12961" b="4115"/>
          <a:stretch/>
        </p:blipFill>
        <p:spPr>
          <a:xfrm>
            <a:off x="4974738" y="365125"/>
            <a:ext cx="6517383" cy="6300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59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445CF9ED-E778-44FD-8C04-B564E5B6E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345"/>
          <a:stretch/>
        </p:blipFill>
        <p:spPr>
          <a:xfrm>
            <a:off x="6019799" y="176136"/>
            <a:ext cx="5016517" cy="650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504276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mph" presetSubtype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7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1C023E2-10A3-41A5-BEBD-08140555C51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13"/>
          <a:stretch/>
        </p:blipFill>
        <p:spPr>
          <a:xfrm>
            <a:off x="6218251" y="176136"/>
            <a:ext cx="4920131" cy="65057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59204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12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A7FC28E1-BB13-4DC0-852F-9C7F30F2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8138" y="176009"/>
            <a:ext cx="4456253" cy="65059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88944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3F4D77A5-5190-4A69-A814-117588455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5465" y="151991"/>
            <a:ext cx="1700133" cy="376402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71BC583-BD23-4C7F-AF75-92544407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4342" y="151990"/>
            <a:ext cx="1623316" cy="376402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DEB759C-1A22-4CD3-A96D-9D6F989D47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9945" y="154710"/>
            <a:ext cx="1214910" cy="376790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E111F12B-F5F2-4A80-8F89-90A6DBA48D85}"/>
              </a:ext>
            </a:extLst>
          </p:cNvPr>
          <p:cNvSpPr/>
          <p:nvPr/>
        </p:nvSpPr>
        <p:spPr>
          <a:xfrm>
            <a:off x="5112397" y="3223521"/>
            <a:ext cx="1967205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</a:rPr>
              <a:t>Posterior </a:t>
            </a:r>
            <a:r>
              <a:rPr lang="es-CO" sz="2400" dirty="0" err="1">
                <a:solidFill>
                  <a:schemeClr val="bg1"/>
                </a:solidFill>
              </a:rPr>
              <a:t>view</a:t>
            </a:r>
            <a:endParaRPr lang="es-CO" sz="2400" dirty="0">
              <a:solidFill>
                <a:schemeClr val="bg1"/>
              </a:solidFill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93FE4D9E-707B-4192-9317-9A215DAE2841}"/>
              </a:ext>
            </a:extLst>
          </p:cNvPr>
          <p:cNvSpPr/>
          <p:nvPr/>
        </p:nvSpPr>
        <p:spPr>
          <a:xfrm>
            <a:off x="1474990" y="3223521"/>
            <a:ext cx="1872949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</a:rPr>
              <a:t>Anterior </a:t>
            </a:r>
            <a:r>
              <a:rPr lang="es-CO" sz="2400" dirty="0" err="1">
                <a:solidFill>
                  <a:schemeClr val="bg1"/>
                </a:solidFill>
              </a:rPr>
              <a:t>view</a:t>
            </a:r>
            <a:endParaRPr lang="es-CO" sz="2400" dirty="0">
              <a:solidFill>
                <a:schemeClr val="bg1"/>
              </a:solidFill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6F81915B-1C7F-46D5-B7F9-8F955E964530}"/>
              </a:ext>
            </a:extLst>
          </p:cNvPr>
          <p:cNvSpPr/>
          <p:nvPr/>
        </p:nvSpPr>
        <p:spPr>
          <a:xfrm>
            <a:off x="8479468" y="3223521"/>
            <a:ext cx="1682320" cy="461665"/>
          </a:xfrm>
          <a:prstGeom prst="rect">
            <a:avLst/>
          </a:prstGeom>
          <a:solidFill>
            <a:schemeClr val="tx1"/>
          </a:solidFill>
        </p:spPr>
        <p:txBody>
          <a:bodyPr wrap="none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</a:rPr>
              <a:t>Lateral </a:t>
            </a:r>
            <a:r>
              <a:rPr lang="es-CO" sz="2400" dirty="0" err="1">
                <a:solidFill>
                  <a:schemeClr val="bg1"/>
                </a:solidFill>
              </a:rPr>
              <a:t>view</a:t>
            </a:r>
            <a:endParaRPr lang="es-CO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4921561"/>
      </p:ext>
    </p:extLst>
  </p:cSld>
  <p:clrMapOvr>
    <a:masterClrMapping/>
  </p:clrMapOvr>
</p:sld>
</file>

<file path=ppt/theme/theme1.xml><?xml version="1.0" encoding="utf-8"?>
<a:theme xmlns:a="http://schemas.openxmlformats.org/drawingml/2006/main" name="PlantillaFR2021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ción1" id="{CD1CFEA7-C285-4D64-B998-B77C0839C080}" vid="{BECAA0F5-D504-4101-B8E0-AAB2FE77096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PlantillaFR2021</Template>
  <TotalTime>216</TotalTime>
  <Words>25</Words>
  <Application>Microsoft Office PowerPoint</Application>
  <PresentationFormat>Widescreen</PresentationFormat>
  <Paragraphs>8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Arial</vt:lpstr>
      <vt:lpstr>Calibri</vt:lpstr>
      <vt:lpstr>Montserrat</vt:lpstr>
      <vt:lpstr>PlantillaFR2021</vt:lpstr>
      <vt:lpstr>Anatomía miembro superior </vt:lpstr>
      <vt:lpstr>Sistema óseo y muscular</vt:lpstr>
      <vt:lpstr>Sistema óseo y muscular  del hombro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Arteria axilar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ANATOMÍA</dc:title>
  <dc:creator>Alejandro Jose Urbina Sanchez</dc:creator>
  <cp:lastModifiedBy>ana.cardonaga@outlook.es</cp:lastModifiedBy>
  <cp:revision>16</cp:revision>
  <dcterms:created xsi:type="dcterms:W3CDTF">2021-06-04T23:26:47Z</dcterms:created>
  <dcterms:modified xsi:type="dcterms:W3CDTF">2021-06-08T05:01:56Z</dcterms:modified>
</cp:coreProperties>
</file>