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5" r:id="rId4"/>
    <p:sldId id="297" r:id="rId5"/>
    <p:sldId id="296" r:id="rId6"/>
    <p:sldId id="298" r:id="rId7"/>
    <p:sldId id="299" r:id="rId8"/>
    <p:sldId id="312" r:id="rId9"/>
    <p:sldId id="313" r:id="rId10"/>
    <p:sldId id="314" r:id="rId11"/>
    <p:sldId id="315" r:id="rId12"/>
    <p:sldId id="316" r:id="rId13"/>
    <p:sldId id="317" r:id="rId14"/>
    <p:sldId id="300" r:id="rId15"/>
    <p:sldId id="321" r:id="rId16"/>
    <p:sldId id="320" r:id="rId17"/>
    <p:sldId id="322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bde658860cd0cd8" providerId="LiveId" clId="{1557DFD6-F8C2-4447-8A93-783AFCA5A064}"/>
    <pc:docChg chg="addSld delSld modSld">
      <pc:chgData name="" userId="abde658860cd0cd8" providerId="LiveId" clId="{1557DFD6-F8C2-4447-8A93-783AFCA5A064}" dt="2021-06-07T18:28:45.924" v="66"/>
      <pc:docMkLst>
        <pc:docMk/>
      </pc:docMkLst>
      <pc:sldChg chg="del">
        <pc:chgData name="" userId="abde658860cd0cd8" providerId="LiveId" clId="{1557DFD6-F8C2-4447-8A93-783AFCA5A064}" dt="2021-06-07T18:28:34.338" v="0" actId="2696"/>
        <pc:sldMkLst>
          <pc:docMk/>
          <pc:sldMk cId="1222407433" sldId="257"/>
        </pc:sldMkLst>
      </pc:sldChg>
      <pc:sldChg chg="del">
        <pc:chgData name="" userId="abde658860cd0cd8" providerId="LiveId" clId="{1557DFD6-F8C2-4447-8A93-783AFCA5A064}" dt="2021-06-07T18:28:34.407" v="1" actId="2696"/>
        <pc:sldMkLst>
          <pc:docMk/>
          <pc:sldMk cId="2542517563" sldId="258"/>
        </pc:sldMkLst>
      </pc:sldChg>
      <pc:sldChg chg="del">
        <pc:chgData name="" userId="abde658860cd0cd8" providerId="LiveId" clId="{1557DFD6-F8C2-4447-8A93-783AFCA5A064}" dt="2021-06-07T18:28:34.454" v="2" actId="2696"/>
        <pc:sldMkLst>
          <pc:docMk/>
          <pc:sldMk cId="3595900233" sldId="259"/>
        </pc:sldMkLst>
      </pc:sldChg>
      <pc:sldChg chg="del">
        <pc:chgData name="" userId="abde658860cd0cd8" providerId="LiveId" clId="{1557DFD6-F8C2-4447-8A93-783AFCA5A064}" dt="2021-06-07T18:28:34.507" v="3" actId="2696"/>
        <pc:sldMkLst>
          <pc:docMk/>
          <pc:sldMk cId="3959559472" sldId="260"/>
        </pc:sldMkLst>
      </pc:sldChg>
      <pc:sldChg chg="del">
        <pc:chgData name="" userId="abde658860cd0cd8" providerId="LiveId" clId="{1557DFD6-F8C2-4447-8A93-783AFCA5A064}" dt="2021-06-07T18:28:34.554" v="4" actId="2696"/>
        <pc:sldMkLst>
          <pc:docMk/>
          <pc:sldMk cId="1850427630" sldId="261"/>
        </pc:sldMkLst>
      </pc:sldChg>
      <pc:sldChg chg="del">
        <pc:chgData name="" userId="abde658860cd0cd8" providerId="LiveId" clId="{1557DFD6-F8C2-4447-8A93-783AFCA5A064}" dt="2021-06-07T18:28:34.601" v="5" actId="2696"/>
        <pc:sldMkLst>
          <pc:docMk/>
          <pc:sldMk cId="1159204463" sldId="262"/>
        </pc:sldMkLst>
      </pc:sldChg>
      <pc:sldChg chg="del">
        <pc:chgData name="" userId="abde658860cd0cd8" providerId="LiveId" clId="{1557DFD6-F8C2-4447-8A93-783AFCA5A064}" dt="2021-06-07T18:28:34.622" v="6" actId="2696"/>
        <pc:sldMkLst>
          <pc:docMk/>
          <pc:sldMk cId="3288944034" sldId="263"/>
        </pc:sldMkLst>
      </pc:sldChg>
      <pc:sldChg chg="del">
        <pc:chgData name="" userId="abde658860cd0cd8" providerId="LiveId" clId="{1557DFD6-F8C2-4447-8A93-783AFCA5A064}" dt="2021-06-07T18:28:34.686" v="7" actId="2696"/>
        <pc:sldMkLst>
          <pc:docMk/>
          <pc:sldMk cId="3124921561" sldId="264"/>
        </pc:sldMkLst>
      </pc:sldChg>
      <pc:sldChg chg="del">
        <pc:chgData name="" userId="abde658860cd0cd8" providerId="LiveId" clId="{1557DFD6-F8C2-4447-8A93-783AFCA5A064}" dt="2021-06-07T18:28:34.722" v="8" actId="2696"/>
        <pc:sldMkLst>
          <pc:docMk/>
          <pc:sldMk cId="990383868" sldId="265"/>
        </pc:sldMkLst>
      </pc:sldChg>
      <pc:sldChg chg="del">
        <pc:chgData name="" userId="abde658860cd0cd8" providerId="LiveId" clId="{1557DFD6-F8C2-4447-8A93-783AFCA5A064}" dt="2021-06-07T18:28:34.754" v="9" actId="2696"/>
        <pc:sldMkLst>
          <pc:docMk/>
          <pc:sldMk cId="1211605872" sldId="266"/>
        </pc:sldMkLst>
      </pc:sldChg>
      <pc:sldChg chg="del">
        <pc:chgData name="" userId="abde658860cd0cd8" providerId="LiveId" clId="{1557DFD6-F8C2-4447-8A93-783AFCA5A064}" dt="2021-06-07T18:28:34.820" v="10" actId="2696"/>
        <pc:sldMkLst>
          <pc:docMk/>
          <pc:sldMk cId="2906780100" sldId="267"/>
        </pc:sldMkLst>
      </pc:sldChg>
      <pc:sldChg chg="del">
        <pc:chgData name="" userId="abde658860cd0cd8" providerId="LiveId" clId="{1557DFD6-F8C2-4447-8A93-783AFCA5A064}" dt="2021-06-07T18:28:34.976" v="11" actId="2696"/>
        <pc:sldMkLst>
          <pc:docMk/>
          <pc:sldMk cId="737939496" sldId="268"/>
        </pc:sldMkLst>
      </pc:sldChg>
      <pc:sldChg chg="del">
        <pc:chgData name="" userId="abde658860cd0cd8" providerId="LiveId" clId="{1557DFD6-F8C2-4447-8A93-783AFCA5A064}" dt="2021-06-07T18:28:35.059" v="12" actId="2696"/>
        <pc:sldMkLst>
          <pc:docMk/>
          <pc:sldMk cId="2676203471" sldId="269"/>
        </pc:sldMkLst>
      </pc:sldChg>
      <pc:sldChg chg="del">
        <pc:chgData name="" userId="abde658860cd0cd8" providerId="LiveId" clId="{1557DFD6-F8C2-4447-8A93-783AFCA5A064}" dt="2021-06-07T18:28:35.132" v="13" actId="2696"/>
        <pc:sldMkLst>
          <pc:docMk/>
          <pc:sldMk cId="320601776" sldId="270"/>
        </pc:sldMkLst>
      </pc:sldChg>
      <pc:sldChg chg="del">
        <pc:chgData name="" userId="abde658860cd0cd8" providerId="LiveId" clId="{1557DFD6-F8C2-4447-8A93-783AFCA5A064}" dt="2021-06-07T18:28:35.163" v="14" actId="2696"/>
        <pc:sldMkLst>
          <pc:docMk/>
          <pc:sldMk cId="2336482595" sldId="271"/>
        </pc:sldMkLst>
      </pc:sldChg>
      <pc:sldChg chg="del">
        <pc:chgData name="" userId="abde658860cd0cd8" providerId="LiveId" clId="{1557DFD6-F8C2-4447-8A93-783AFCA5A064}" dt="2021-06-07T18:28:35.276" v="15" actId="2696"/>
        <pc:sldMkLst>
          <pc:docMk/>
          <pc:sldMk cId="1142747074" sldId="272"/>
        </pc:sldMkLst>
      </pc:sldChg>
      <pc:sldChg chg="del">
        <pc:chgData name="" userId="abde658860cd0cd8" providerId="LiveId" clId="{1557DFD6-F8C2-4447-8A93-783AFCA5A064}" dt="2021-06-07T18:28:35.551" v="16" actId="2696"/>
        <pc:sldMkLst>
          <pc:docMk/>
          <pc:sldMk cId="3681534652" sldId="273"/>
        </pc:sldMkLst>
      </pc:sldChg>
      <pc:sldChg chg="del">
        <pc:chgData name="" userId="abde658860cd0cd8" providerId="LiveId" clId="{1557DFD6-F8C2-4447-8A93-783AFCA5A064}" dt="2021-06-07T18:28:35.559" v="17" actId="2696"/>
        <pc:sldMkLst>
          <pc:docMk/>
          <pc:sldMk cId="488870846" sldId="274"/>
        </pc:sldMkLst>
      </pc:sldChg>
      <pc:sldChg chg="del">
        <pc:chgData name="" userId="abde658860cd0cd8" providerId="LiveId" clId="{1557DFD6-F8C2-4447-8A93-783AFCA5A064}" dt="2021-06-07T18:28:35.674" v="18" actId="2696"/>
        <pc:sldMkLst>
          <pc:docMk/>
          <pc:sldMk cId="3601685878" sldId="275"/>
        </pc:sldMkLst>
      </pc:sldChg>
      <pc:sldChg chg="del">
        <pc:chgData name="" userId="abde658860cd0cd8" providerId="LiveId" clId="{1557DFD6-F8C2-4447-8A93-783AFCA5A064}" dt="2021-06-07T18:28:35.757" v="19" actId="2696"/>
        <pc:sldMkLst>
          <pc:docMk/>
          <pc:sldMk cId="3764849938" sldId="276"/>
        </pc:sldMkLst>
      </pc:sldChg>
      <pc:sldChg chg="del">
        <pc:chgData name="" userId="abde658860cd0cd8" providerId="LiveId" clId="{1557DFD6-F8C2-4447-8A93-783AFCA5A064}" dt="2021-06-07T18:28:35.765" v="20" actId="2696"/>
        <pc:sldMkLst>
          <pc:docMk/>
          <pc:sldMk cId="3611006575" sldId="277"/>
        </pc:sldMkLst>
      </pc:sldChg>
      <pc:sldChg chg="del">
        <pc:chgData name="" userId="abde658860cd0cd8" providerId="LiveId" clId="{1557DFD6-F8C2-4447-8A93-783AFCA5A064}" dt="2021-06-07T18:28:35.767" v="21" actId="2696"/>
        <pc:sldMkLst>
          <pc:docMk/>
          <pc:sldMk cId="2006511974" sldId="278"/>
        </pc:sldMkLst>
      </pc:sldChg>
      <pc:sldChg chg="del">
        <pc:chgData name="" userId="abde658860cd0cd8" providerId="LiveId" clId="{1557DFD6-F8C2-4447-8A93-783AFCA5A064}" dt="2021-06-07T18:28:35.819" v="22" actId="2696"/>
        <pc:sldMkLst>
          <pc:docMk/>
          <pc:sldMk cId="2122750044" sldId="279"/>
        </pc:sldMkLst>
      </pc:sldChg>
      <pc:sldChg chg="del">
        <pc:chgData name="" userId="abde658860cd0cd8" providerId="LiveId" clId="{1557DFD6-F8C2-4447-8A93-783AFCA5A064}" dt="2021-06-07T18:28:35.944" v="23" actId="2696"/>
        <pc:sldMkLst>
          <pc:docMk/>
          <pc:sldMk cId="3545795624" sldId="280"/>
        </pc:sldMkLst>
      </pc:sldChg>
      <pc:sldChg chg="del">
        <pc:chgData name="" userId="abde658860cd0cd8" providerId="LiveId" clId="{1557DFD6-F8C2-4447-8A93-783AFCA5A064}" dt="2021-06-07T18:28:36.057" v="24" actId="2696"/>
        <pc:sldMkLst>
          <pc:docMk/>
          <pc:sldMk cId="1230543406" sldId="281"/>
        </pc:sldMkLst>
      </pc:sldChg>
      <pc:sldChg chg="del">
        <pc:chgData name="" userId="abde658860cd0cd8" providerId="LiveId" clId="{1557DFD6-F8C2-4447-8A93-783AFCA5A064}" dt="2021-06-07T18:28:36.119" v="25" actId="2696"/>
        <pc:sldMkLst>
          <pc:docMk/>
          <pc:sldMk cId="3763968297" sldId="282"/>
        </pc:sldMkLst>
      </pc:sldChg>
      <pc:sldChg chg="del">
        <pc:chgData name="" userId="abde658860cd0cd8" providerId="LiveId" clId="{1557DFD6-F8C2-4447-8A93-783AFCA5A064}" dt="2021-06-07T18:28:36.174" v="26" actId="2696"/>
        <pc:sldMkLst>
          <pc:docMk/>
          <pc:sldMk cId="1724047276" sldId="283"/>
        </pc:sldMkLst>
      </pc:sldChg>
      <pc:sldChg chg="del">
        <pc:chgData name="" userId="abde658860cd0cd8" providerId="LiveId" clId="{1557DFD6-F8C2-4447-8A93-783AFCA5A064}" dt="2021-06-07T18:28:36.216" v="27" actId="2696"/>
        <pc:sldMkLst>
          <pc:docMk/>
          <pc:sldMk cId="460415847" sldId="284"/>
        </pc:sldMkLst>
      </pc:sldChg>
      <pc:sldChg chg="del">
        <pc:chgData name="" userId="abde658860cd0cd8" providerId="LiveId" clId="{1557DFD6-F8C2-4447-8A93-783AFCA5A064}" dt="2021-06-07T18:28:36.264" v="28" actId="2696"/>
        <pc:sldMkLst>
          <pc:docMk/>
          <pc:sldMk cId="1411423309" sldId="285"/>
        </pc:sldMkLst>
      </pc:sldChg>
      <pc:sldChg chg="del">
        <pc:chgData name="" userId="abde658860cd0cd8" providerId="LiveId" clId="{1557DFD6-F8C2-4447-8A93-783AFCA5A064}" dt="2021-06-07T18:28:36.287" v="29" actId="2696"/>
        <pc:sldMkLst>
          <pc:docMk/>
          <pc:sldMk cId="1654252553" sldId="286"/>
        </pc:sldMkLst>
      </pc:sldChg>
      <pc:sldChg chg="del">
        <pc:chgData name="" userId="abde658860cd0cd8" providerId="LiveId" clId="{1557DFD6-F8C2-4447-8A93-783AFCA5A064}" dt="2021-06-07T18:28:36.318" v="30" actId="2696"/>
        <pc:sldMkLst>
          <pc:docMk/>
          <pc:sldMk cId="1831390253" sldId="287"/>
        </pc:sldMkLst>
      </pc:sldChg>
      <pc:sldChg chg="del">
        <pc:chgData name="" userId="abde658860cd0cd8" providerId="LiveId" clId="{1557DFD6-F8C2-4447-8A93-783AFCA5A064}" dt="2021-06-07T18:28:36.400" v="31" actId="2696"/>
        <pc:sldMkLst>
          <pc:docMk/>
          <pc:sldMk cId="1025693052" sldId="288"/>
        </pc:sldMkLst>
      </pc:sldChg>
      <pc:sldChg chg="del">
        <pc:chgData name="" userId="abde658860cd0cd8" providerId="LiveId" clId="{1557DFD6-F8C2-4447-8A93-783AFCA5A064}" dt="2021-06-07T18:28:36.457" v="32" actId="2696"/>
        <pc:sldMkLst>
          <pc:docMk/>
          <pc:sldMk cId="1448931413" sldId="289"/>
        </pc:sldMkLst>
      </pc:sldChg>
      <pc:sldChg chg="del">
        <pc:chgData name="" userId="abde658860cd0cd8" providerId="LiveId" clId="{1557DFD6-F8C2-4447-8A93-783AFCA5A064}" dt="2021-06-07T18:28:36.541" v="33" actId="2696"/>
        <pc:sldMkLst>
          <pc:docMk/>
          <pc:sldMk cId="3904431687" sldId="290"/>
        </pc:sldMkLst>
      </pc:sldChg>
      <pc:sldChg chg="del">
        <pc:chgData name="" userId="abde658860cd0cd8" providerId="LiveId" clId="{1557DFD6-F8C2-4447-8A93-783AFCA5A064}" dt="2021-06-07T18:28:36.626" v="34" actId="2696"/>
        <pc:sldMkLst>
          <pc:docMk/>
          <pc:sldMk cId="2054083673" sldId="291"/>
        </pc:sldMkLst>
      </pc:sldChg>
      <pc:sldChg chg="del">
        <pc:chgData name="" userId="abde658860cd0cd8" providerId="LiveId" clId="{1557DFD6-F8C2-4447-8A93-783AFCA5A064}" dt="2021-06-07T18:28:36.657" v="35" actId="2696"/>
        <pc:sldMkLst>
          <pc:docMk/>
          <pc:sldMk cId="4065399338" sldId="292"/>
        </pc:sldMkLst>
      </pc:sldChg>
      <pc:sldChg chg="del">
        <pc:chgData name="" userId="abde658860cd0cd8" providerId="LiveId" clId="{1557DFD6-F8C2-4447-8A93-783AFCA5A064}" dt="2021-06-07T18:28:36.673" v="36" actId="2696"/>
        <pc:sldMkLst>
          <pc:docMk/>
          <pc:sldMk cId="3144428881" sldId="293"/>
        </pc:sldMkLst>
      </pc:sldChg>
      <pc:sldChg chg="del">
        <pc:chgData name="" userId="abde658860cd0cd8" providerId="LiveId" clId="{1557DFD6-F8C2-4447-8A93-783AFCA5A064}" dt="2021-06-07T18:28:36.704" v="37" actId="2696"/>
        <pc:sldMkLst>
          <pc:docMk/>
          <pc:sldMk cId="2039408114" sldId="294"/>
        </pc:sldMkLst>
      </pc:sldChg>
      <pc:sldChg chg="add">
        <pc:chgData name="" userId="abde658860cd0cd8" providerId="LiveId" clId="{1557DFD6-F8C2-4447-8A93-783AFCA5A064}" dt="2021-06-07T18:28:45.924" v="66"/>
        <pc:sldMkLst>
          <pc:docMk/>
          <pc:sldMk cId="3481356870" sldId="294"/>
        </pc:sldMkLst>
      </pc:sldChg>
      <pc:sldChg chg="add">
        <pc:chgData name="" userId="abde658860cd0cd8" providerId="LiveId" clId="{1557DFD6-F8C2-4447-8A93-783AFCA5A064}" dt="2021-06-07T18:28:45.924" v="66"/>
        <pc:sldMkLst>
          <pc:docMk/>
          <pc:sldMk cId="3561706592" sldId="295"/>
        </pc:sldMkLst>
      </pc:sldChg>
      <pc:sldChg chg="del">
        <pc:chgData name="" userId="abde658860cd0cd8" providerId="LiveId" clId="{1557DFD6-F8C2-4447-8A93-783AFCA5A064}" dt="2021-06-07T18:28:36.711" v="38" actId="2696"/>
        <pc:sldMkLst>
          <pc:docMk/>
          <pc:sldMk cId="3703472187" sldId="295"/>
        </pc:sldMkLst>
      </pc:sldChg>
      <pc:sldChg chg="del">
        <pc:chgData name="" userId="abde658860cd0cd8" providerId="LiveId" clId="{1557DFD6-F8C2-4447-8A93-783AFCA5A064}" dt="2021-06-07T18:28:36.775" v="40" actId="2696"/>
        <pc:sldMkLst>
          <pc:docMk/>
          <pc:sldMk cId="1406446230" sldId="296"/>
        </pc:sldMkLst>
      </pc:sldChg>
      <pc:sldChg chg="add">
        <pc:chgData name="" userId="abde658860cd0cd8" providerId="LiveId" clId="{1557DFD6-F8C2-4447-8A93-783AFCA5A064}" dt="2021-06-07T18:28:45.924" v="66"/>
        <pc:sldMkLst>
          <pc:docMk/>
          <pc:sldMk cId="1758883759" sldId="296"/>
        </pc:sldMkLst>
      </pc:sldChg>
      <pc:sldChg chg="add">
        <pc:chgData name="" userId="abde658860cd0cd8" providerId="LiveId" clId="{1557DFD6-F8C2-4447-8A93-783AFCA5A064}" dt="2021-06-07T18:28:45.924" v="66"/>
        <pc:sldMkLst>
          <pc:docMk/>
          <pc:sldMk cId="946165350" sldId="297"/>
        </pc:sldMkLst>
      </pc:sldChg>
      <pc:sldChg chg="del">
        <pc:chgData name="" userId="abde658860cd0cd8" providerId="LiveId" clId="{1557DFD6-F8C2-4447-8A93-783AFCA5A064}" dt="2021-06-07T18:28:36.743" v="39" actId="2696"/>
        <pc:sldMkLst>
          <pc:docMk/>
          <pc:sldMk cId="3970434231" sldId="297"/>
        </pc:sldMkLst>
      </pc:sldChg>
      <pc:sldChg chg="add">
        <pc:chgData name="" userId="abde658860cd0cd8" providerId="LiveId" clId="{1557DFD6-F8C2-4447-8A93-783AFCA5A064}" dt="2021-06-07T18:28:45.924" v="66"/>
        <pc:sldMkLst>
          <pc:docMk/>
          <pc:sldMk cId="1285774868" sldId="298"/>
        </pc:sldMkLst>
      </pc:sldChg>
      <pc:sldChg chg="del">
        <pc:chgData name="" userId="abde658860cd0cd8" providerId="LiveId" clId="{1557DFD6-F8C2-4447-8A93-783AFCA5A064}" dt="2021-06-07T18:28:36.775" v="41" actId="2696"/>
        <pc:sldMkLst>
          <pc:docMk/>
          <pc:sldMk cId="1711738839" sldId="298"/>
        </pc:sldMkLst>
      </pc:sldChg>
      <pc:sldChg chg="add">
        <pc:chgData name="" userId="abde658860cd0cd8" providerId="LiveId" clId="{1557DFD6-F8C2-4447-8A93-783AFCA5A064}" dt="2021-06-07T18:28:45.924" v="66"/>
        <pc:sldMkLst>
          <pc:docMk/>
          <pc:sldMk cId="1698484481" sldId="299"/>
        </pc:sldMkLst>
      </pc:sldChg>
      <pc:sldChg chg="del">
        <pc:chgData name="" userId="abde658860cd0cd8" providerId="LiveId" clId="{1557DFD6-F8C2-4447-8A93-783AFCA5A064}" dt="2021-06-07T18:28:36.790" v="42" actId="2696"/>
        <pc:sldMkLst>
          <pc:docMk/>
          <pc:sldMk cId="2507780485" sldId="299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2479570269" sldId="300"/>
        </pc:sldMkLst>
      </pc:sldChg>
      <pc:sldChg chg="del">
        <pc:chgData name="" userId="abde658860cd0cd8" providerId="LiveId" clId="{1557DFD6-F8C2-4447-8A93-783AFCA5A064}" dt="2021-06-07T18:28:36.790" v="43" actId="2696"/>
        <pc:sldMkLst>
          <pc:docMk/>
          <pc:sldMk cId="1324649592" sldId="301"/>
        </pc:sldMkLst>
      </pc:sldChg>
      <pc:sldChg chg="del">
        <pc:chgData name="" userId="abde658860cd0cd8" providerId="LiveId" clId="{1557DFD6-F8C2-4447-8A93-783AFCA5A064}" dt="2021-06-07T18:28:36.811" v="45" actId="2696"/>
        <pc:sldMkLst>
          <pc:docMk/>
          <pc:sldMk cId="3250020162" sldId="302"/>
        </pc:sldMkLst>
      </pc:sldChg>
      <pc:sldChg chg="del">
        <pc:chgData name="" userId="abde658860cd0cd8" providerId="LiveId" clId="{1557DFD6-F8C2-4447-8A93-783AFCA5A064}" dt="2021-06-07T18:28:36.811" v="46" actId="2696"/>
        <pc:sldMkLst>
          <pc:docMk/>
          <pc:sldMk cId="3062670712" sldId="303"/>
        </pc:sldMkLst>
      </pc:sldChg>
      <pc:sldChg chg="del">
        <pc:chgData name="" userId="abde658860cd0cd8" providerId="LiveId" clId="{1557DFD6-F8C2-4447-8A93-783AFCA5A064}" dt="2021-06-07T18:28:36.827" v="47" actId="2696"/>
        <pc:sldMkLst>
          <pc:docMk/>
          <pc:sldMk cId="3912732959" sldId="304"/>
        </pc:sldMkLst>
      </pc:sldChg>
      <pc:sldChg chg="del">
        <pc:chgData name="" userId="abde658860cd0cd8" providerId="LiveId" clId="{1557DFD6-F8C2-4447-8A93-783AFCA5A064}" dt="2021-06-07T18:28:36.827" v="48" actId="2696"/>
        <pc:sldMkLst>
          <pc:docMk/>
          <pc:sldMk cId="3912678672" sldId="305"/>
        </pc:sldMkLst>
      </pc:sldChg>
      <pc:sldChg chg="del">
        <pc:chgData name="" userId="abde658860cd0cd8" providerId="LiveId" clId="{1557DFD6-F8C2-4447-8A93-783AFCA5A064}" dt="2021-06-07T18:28:36.842" v="49" actId="2696"/>
        <pc:sldMkLst>
          <pc:docMk/>
          <pc:sldMk cId="3035351725" sldId="306"/>
        </pc:sldMkLst>
      </pc:sldChg>
      <pc:sldChg chg="del">
        <pc:chgData name="" userId="abde658860cd0cd8" providerId="LiveId" clId="{1557DFD6-F8C2-4447-8A93-783AFCA5A064}" dt="2021-06-07T18:28:36.858" v="51" actId="2696"/>
        <pc:sldMkLst>
          <pc:docMk/>
          <pc:sldMk cId="2412035072" sldId="307"/>
        </pc:sldMkLst>
      </pc:sldChg>
      <pc:sldChg chg="del">
        <pc:chgData name="" userId="abde658860cd0cd8" providerId="LiveId" clId="{1557DFD6-F8C2-4447-8A93-783AFCA5A064}" dt="2021-06-07T18:28:36.858" v="52" actId="2696"/>
        <pc:sldMkLst>
          <pc:docMk/>
          <pc:sldMk cId="4239601009" sldId="308"/>
        </pc:sldMkLst>
      </pc:sldChg>
      <pc:sldChg chg="del">
        <pc:chgData name="" userId="abde658860cd0cd8" providerId="LiveId" clId="{1557DFD6-F8C2-4447-8A93-783AFCA5A064}" dt="2021-06-07T18:28:36.858" v="53" actId="2696"/>
        <pc:sldMkLst>
          <pc:docMk/>
          <pc:sldMk cId="98327542" sldId="309"/>
        </pc:sldMkLst>
      </pc:sldChg>
      <pc:sldChg chg="del">
        <pc:chgData name="" userId="abde658860cd0cd8" providerId="LiveId" clId="{1557DFD6-F8C2-4447-8A93-783AFCA5A064}" dt="2021-06-07T18:28:36.963" v="54" actId="2696"/>
        <pc:sldMkLst>
          <pc:docMk/>
          <pc:sldMk cId="1211048213" sldId="310"/>
        </pc:sldMkLst>
      </pc:sldChg>
      <pc:sldChg chg="del">
        <pc:chgData name="" userId="abde658860cd0cd8" providerId="LiveId" clId="{1557DFD6-F8C2-4447-8A93-783AFCA5A064}" dt="2021-06-07T18:28:37.017" v="55" actId="2696"/>
        <pc:sldMkLst>
          <pc:docMk/>
          <pc:sldMk cId="1096974025" sldId="311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3403566133" sldId="312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734074081" sldId="313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2418628092" sldId="314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317832526" sldId="315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1037648894" sldId="316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2727204144" sldId="317"/>
        </pc:sldMkLst>
      </pc:sldChg>
      <pc:sldChg chg="del">
        <pc:chgData name="" userId="abde658860cd0cd8" providerId="LiveId" clId="{1557DFD6-F8C2-4447-8A93-783AFCA5A064}" dt="2021-06-07T18:28:36.806" v="44" actId="2696"/>
        <pc:sldMkLst>
          <pc:docMk/>
          <pc:sldMk cId="3164082408" sldId="318"/>
        </pc:sldMkLst>
      </pc:sldChg>
      <pc:sldChg chg="del">
        <pc:chgData name="" userId="abde658860cd0cd8" providerId="LiveId" clId="{1557DFD6-F8C2-4447-8A93-783AFCA5A064}" dt="2021-06-07T18:28:36.842" v="50" actId="2696"/>
        <pc:sldMkLst>
          <pc:docMk/>
          <pc:sldMk cId="952065288" sldId="319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1873407699" sldId="320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233351621" sldId="321"/>
        </pc:sldMkLst>
      </pc:sldChg>
      <pc:sldChg chg="add del">
        <pc:chgData name="" userId="abde658860cd0cd8" providerId="LiveId" clId="{1557DFD6-F8C2-4447-8A93-783AFCA5A064}" dt="2021-06-07T18:28:45.924" v="66"/>
        <pc:sldMkLst>
          <pc:docMk/>
          <pc:sldMk cId="1268009639" sldId="322"/>
        </pc:sldMkLst>
      </pc:sldChg>
    </pc:docChg>
  </pc:docChgLst>
  <pc:docChgLst>
    <pc:chgData userId="abde658860cd0cd8" providerId="LiveId" clId="{C63FEB47-32BC-4C72-85B3-1DF57BD9E459}"/>
    <pc:docChg chg="custSel addSld delSld modSld sldOrd">
      <pc:chgData name="" userId="abde658860cd0cd8" providerId="LiveId" clId="{C63FEB47-32BC-4C72-85B3-1DF57BD9E459}" dt="2021-06-05T02:56:41.630" v="722" actId="1076"/>
      <pc:docMkLst>
        <pc:docMk/>
      </pc:docMkLst>
      <pc:sldChg chg="modSp add">
        <pc:chgData name="" userId="abde658860cd0cd8" providerId="LiveId" clId="{C63FEB47-32BC-4C72-85B3-1DF57BD9E459}" dt="2021-06-05T00:14:18.360" v="113"/>
        <pc:sldMkLst>
          <pc:docMk/>
          <pc:sldMk cId="2922242035" sldId="256"/>
        </pc:sldMkLst>
        <pc:spChg chg="mod">
          <ac:chgData name="" userId="abde658860cd0cd8" providerId="LiveId" clId="{C63FEB47-32BC-4C72-85B3-1DF57BD9E459}" dt="2021-06-05T00:14:18.360" v="113"/>
          <ac:spMkLst>
            <pc:docMk/>
            <pc:sldMk cId="2922242035" sldId="256"/>
            <ac:spMk id="2" creationId="{184A9BBE-58A0-4D8B-89CC-6548982D492F}"/>
          </ac:spMkLst>
        </pc:spChg>
        <pc:spChg chg="mod">
          <ac:chgData name="" userId="abde658860cd0cd8" providerId="LiveId" clId="{C63FEB47-32BC-4C72-85B3-1DF57BD9E459}" dt="2021-06-04T23:56:35.183" v="107" actId="20577"/>
          <ac:spMkLst>
            <pc:docMk/>
            <pc:sldMk cId="2922242035" sldId="256"/>
            <ac:spMk id="3" creationId="{29B0B5F9-A82F-427B-8B30-734C79E9DFDC}"/>
          </ac:spMkLst>
        </pc:spChg>
      </pc:sldChg>
      <pc:sldChg chg="addSp modSp add modAnim">
        <pc:chgData name="" userId="abde658860cd0cd8" providerId="LiveId" clId="{C63FEB47-32BC-4C72-85B3-1DF57BD9E459}" dt="2021-06-05T02:44:21.359" v="696" actId="1076"/>
        <pc:sldMkLst>
          <pc:docMk/>
          <pc:sldMk cId="2479570269" sldId="300"/>
        </pc:sldMkLst>
        <pc:spChg chg="mod">
          <ac:chgData name="" userId="abde658860cd0cd8" providerId="LiveId" clId="{C63FEB47-32BC-4C72-85B3-1DF57BD9E459}" dt="2021-06-05T02:43:10.898" v="683" actId="1076"/>
          <ac:spMkLst>
            <pc:docMk/>
            <pc:sldMk cId="2479570269" sldId="300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2:42:22.124" v="677" actId="1076"/>
          <ac:picMkLst>
            <pc:docMk/>
            <pc:sldMk cId="2479570269" sldId="300"/>
            <ac:picMk id="6" creationId="{A35C3FEB-B110-40D1-99D8-CBEDDE4D9785}"/>
          </ac:picMkLst>
        </pc:picChg>
        <pc:picChg chg="add mod modCrop">
          <ac:chgData name="" userId="abde658860cd0cd8" providerId="LiveId" clId="{C63FEB47-32BC-4C72-85B3-1DF57BD9E459}" dt="2021-06-05T02:42:57.908" v="681" actId="732"/>
          <ac:picMkLst>
            <pc:docMk/>
            <pc:sldMk cId="2479570269" sldId="300"/>
            <ac:picMk id="7" creationId="{DE25AA24-D393-41B3-830D-FD192751848A}"/>
          </ac:picMkLst>
        </pc:picChg>
        <pc:picChg chg="add mod">
          <ac:chgData name="" userId="abde658860cd0cd8" providerId="LiveId" clId="{C63FEB47-32BC-4C72-85B3-1DF57BD9E459}" dt="2021-06-05T02:44:02.209" v="687" actId="1076"/>
          <ac:picMkLst>
            <pc:docMk/>
            <pc:sldMk cId="2479570269" sldId="300"/>
            <ac:picMk id="8" creationId="{06ECDB3B-AE44-4C97-A2EC-64C4E229B4A4}"/>
          </ac:picMkLst>
        </pc:picChg>
        <pc:picChg chg="add mod">
          <ac:chgData name="" userId="abde658860cd0cd8" providerId="LiveId" clId="{C63FEB47-32BC-4C72-85B3-1DF57BD9E459}" dt="2021-06-05T02:44:13.624" v="692" actId="1076"/>
          <ac:picMkLst>
            <pc:docMk/>
            <pc:sldMk cId="2479570269" sldId="300"/>
            <ac:picMk id="9" creationId="{7F1BC87B-CB3C-42F7-BC09-F3FB74501560}"/>
          </ac:picMkLst>
        </pc:picChg>
        <pc:picChg chg="add mod">
          <ac:chgData name="" userId="abde658860cd0cd8" providerId="LiveId" clId="{C63FEB47-32BC-4C72-85B3-1DF57BD9E459}" dt="2021-06-05T02:44:21.359" v="696" actId="1076"/>
          <ac:picMkLst>
            <pc:docMk/>
            <pc:sldMk cId="2479570269" sldId="300"/>
            <ac:picMk id="10" creationId="{6750D3B3-6D84-43CF-9E6D-E2C5E4139664}"/>
          </ac:picMkLst>
        </pc:picChg>
      </pc:sldChg>
      <pc:sldChg chg="addSp modSp add modAnim">
        <pc:chgData name="" userId="abde658860cd0cd8" providerId="LiveId" clId="{C63FEB47-32BC-4C72-85B3-1DF57BD9E459}" dt="2021-06-05T02:11:43.869" v="578" actId="1076"/>
        <pc:sldMkLst>
          <pc:docMk/>
          <pc:sldMk cId="3403566133" sldId="312"/>
        </pc:sldMkLst>
        <pc:picChg chg="add mod">
          <ac:chgData name="" userId="abde658860cd0cd8" providerId="LiveId" clId="{C63FEB47-32BC-4C72-85B3-1DF57BD9E459}" dt="2021-06-05T02:11:43.869" v="578" actId="1076"/>
          <ac:picMkLst>
            <pc:docMk/>
            <pc:sldMk cId="3403566133" sldId="312"/>
            <ac:picMk id="6" creationId="{9C36876C-18CB-47F4-BC0D-B1F1688FD8EE}"/>
          </ac:picMkLst>
        </pc:picChg>
      </pc:sldChg>
      <pc:sldChg chg="addSp modSp add modAnim">
        <pc:chgData name="" userId="abde658860cd0cd8" providerId="LiveId" clId="{C63FEB47-32BC-4C72-85B3-1DF57BD9E459}" dt="2021-06-05T02:12:48.065" v="580" actId="1076"/>
        <pc:sldMkLst>
          <pc:docMk/>
          <pc:sldMk cId="734074081" sldId="313"/>
        </pc:sldMkLst>
        <pc:picChg chg="add mod">
          <ac:chgData name="" userId="abde658860cd0cd8" providerId="LiveId" clId="{C63FEB47-32BC-4C72-85B3-1DF57BD9E459}" dt="2021-06-05T02:12:48.065" v="580" actId="1076"/>
          <ac:picMkLst>
            <pc:docMk/>
            <pc:sldMk cId="734074081" sldId="313"/>
            <ac:picMk id="6" creationId="{2BCDD7C9-D188-485D-A7BD-66B6EA688708}"/>
          </ac:picMkLst>
        </pc:picChg>
      </pc:sldChg>
      <pc:sldChg chg="addSp modSp add modAnim">
        <pc:chgData name="" userId="abde658860cd0cd8" providerId="LiveId" clId="{C63FEB47-32BC-4C72-85B3-1DF57BD9E459}" dt="2021-06-05T02:32:19.011" v="591" actId="1076"/>
        <pc:sldMkLst>
          <pc:docMk/>
          <pc:sldMk cId="2418628092" sldId="314"/>
        </pc:sldMkLst>
        <pc:picChg chg="add mod">
          <ac:chgData name="" userId="abde658860cd0cd8" providerId="LiveId" clId="{C63FEB47-32BC-4C72-85B3-1DF57BD9E459}" dt="2021-06-05T02:32:19.011" v="591" actId="1076"/>
          <ac:picMkLst>
            <pc:docMk/>
            <pc:sldMk cId="2418628092" sldId="314"/>
            <ac:picMk id="6" creationId="{481637A8-2D48-4AD7-BA31-C118184B233C}"/>
          </ac:picMkLst>
        </pc:picChg>
      </pc:sldChg>
      <pc:sldChg chg="addSp delSp modSp add modAnim">
        <pc:chgData name="" userId="abde658860cd0cd8" providerId="LiveId" clId="{C63FEB47-32BC-4C72-85B3-1DF57BD9E459}" dt="2021-06-05T02:36:18.888" v="607" actId="1076"/>
        <pc:sldMkLst>
          <pc:docMk/>
          <pc:sldMk cId="317832526" sldId="315"/>
        </pc:sldMkLst>
        <pc:spChg chg="add del">
          <ac:chgData name="" userId="abde658860cd0cd8" providerId="LiveId" clId="{C63FEB47-32BC-4C72-85B3-1DF57BD9E459}" dt="2021-06-05T02:34:00.427" v="596"/>
          <ac:spMkLst>
            <pc:docMk/>
            <pc:sldMk cId="317832526" sldId="315"/>
            <ac:spMk id="7" creationId="{B9B276F5-50B3-4D7C-9DB2-F9CB45C06C2A}"/>
          </ac:spMkLst>
        </pc:spChg>
        <pc:picChg chg="add del mod">
          <ac:chgData name="" userId="abde658860cd0cd8" providerId="LiveId" clId="{C63FEB47-32BC-4C72-85B3-1DF57BD9E459}" dt="2021-06-05T02:33:57.856" v="594" actId="478"/>
          <ac:picMkLst>
            <pc:docMk/>
            <pc:sldMk cId="317832526" sldId="315"/>
            <ac:picMk id="6" creationId="{D2923BA1-0E03-49BF-AEF3-9C7B0BA8D9C4}"/>
          </ac:picMkLst>
        </pc:picChg>
        <pc:picChg chg="add mod modCrop">
          <ac:chgData name="" userId="abde658860cd0cd8" providerId="LiveId" clId="{C63FEB47-32BC-4C72-85B3-1DF57BD9E459}" dt="2021-06-05T02:36:18.888" v="607" actId="1076"/>
          <ac:picMkLst>
            <pc:docMk/>
            <pc:sldMk cId="317832526" sldId="315"/>
            <ac:picMk id="8" creationId="{536D4C41-3344-42EF-BFA9-CC999F528DCB}"/>
          </ac:picMkLst>
        </pc:picChg>
      </pc:sldChg>
      <pc:sldChg chg="addSp delSp modSp add delAnim modAnim">
        <pc:chgData name="" userId="abde658860cd0cd8" providerId="LiveId" clId="{C63FEB47-32BC-4C72-85B3-1DF57BD9E459}" dt="2021-06-05T02:39:50.091" v="653" actId="1076"/>
        <pc:sldMkLst>
          <pc:docMk/>
          <pc:sldMk cId="1037648894" sldId="316"/>
        </pc:sldMkLst>
        <pc:spChg chg="del">
          <ac:chgData name="" userId="abde658860cd0cd8" providerId="LiveId" clId="{C63FEB47-32BC-4C72-85B3-1DF57BD9E459}" dt="2021-06-05T02:38:34.649" v="619"/>
          <ac:spMkLst>
            <pc:docMk/>
            <pc:sldMk cId="1037648894" sldId="316"/>
            <ac:spMk id="3" creationId="{BE2A098B-70CD-49A0-8D75-77ACD0ABB5BA}"/>
          </ac:spMkLst>
        </pc:spChg>
        <pc:spChg chg="del">
          <ac:chgData name="" userId="abde658860cd0cd8" providerId="LiveId" clId="{C63FEB47-32BC-4C72-85B3-1DF57BD9E459}" dt="2021-06-05T02:38:38.865" v="621"/>
          <ac:spMkLst>
            <pc:docMk/>
            <pc:sldMk cId="1037648894" sldId="316"/>
            <ac:spMk id="4" creationId="{9A4B1238-7367-4710-83E9-8332D8D05846}"/>
          </ac:spMkLst>
        </pc:spChg>
        <pc:spChg chg="add del mod">
          <ac:chgData name="" userId="abde658860cd0cd8" providerId="LiveId" clId="{C63FEB47-32BC-4C72-85B3-1DF57BD9E459}" dt="2021-06-05T02:39:36.616" v="647" actId="478"/>
          <ac:spMkLst>
            <pc:docMk/>
            <pc:sldMk cId="1037648894" sldId="316"/>
            <ac:spMk id="13" creationId="{710CC336-0685-4A3E-AA39-0EACE1A9AEA7}"/>
          </ac:spMkLst>
        </pc:spChg>
        <pc:picChg chg="add mod ord">
          <ac:chgData name="" userId="abde658860cd0cd8" providerId="LiveId" clId="{C63FEB47-32BC-4C72-85B3-1DF57BD9E459}" dt="2021-06-05T02:39:29.180" v="642" actId="167"/>
          <ac:picMkLst>
            <pc:docMk/>
            <pc:sldMk cId="1037648894" sldId="316"/>
            <ac:picMk id="6" creationId="{881A828F-356B-4476-B823-6F365461EF0E}"/>
          </ac:picMkLst>
        </pc:picChg>
        <pc:picChg chg="add del mod">
          <ac:chgData name="" userId="abde658860cd0cd8" providerId="LiveId" clId="{C63FEB47-32BC-4C72-85B3-1DF57BD9E459}" dt="2021-06-05T02:38:25.473" v="618" actId="478"/>
          <ac:picMkLst>
            <pc:docMk/>
            <pc:sldMk cId="1037648894" sldId="316"/>
            <ac:picMk id="7" creationId="{0BC7EE87-1A1F-4AA3-8A06-6FF9D06F6AB0}"/>
          </ac:picMkLst>
        </pc:picChg>
        <pc:picChg chg="add del mod">
          <ac:chgData name="" userId="abde658860cd0cd8" providerId="LiveId" clId="{C63FEB47-32BC-4C72-85B3-1DF57BD9E459}" dt="2021-06-05T02:39:31.370" v="643" actId="478"/>
          <ac:picMkLst>
            <pc:docMk/>
            <pc:sldMk cId="1037648894" sldId="316"/>
            <ac:picMk id="9" creationId="{75967A61-430C-496C-8130-5744C7C3EEAD}"/>
          </ac:picMkLst>
        </pc:picChg>
        <pc:picChg chg="add mod modCrop">
          <ac:chgData name="" userId="abde658860cd0cd8" providerId="LiveId" clId="{C63FEB47-32BC-4C72-85B3-1DF57BD9E459}" dt="2021-06-05T02:39:50.091" v="653" actId="1076"/>
          <ac:picMkLst>
            <pc:docMk/>
            <pc:sldMk cId="1037648894" sldId="316"/>
            <ac:picMk id="11" creationId="{8741D7C5-62FA-443A-81DA-B8ABCDC007C3}"/>
          </ac:picMkLst>
        </pc:picChg>
      </pc:sldChg>
      <pc:sldChg chg="addSp modSp add modAnim">
        <pc:chgData name="" userId="abde658860cd0cd8" providerId="LiveId" clId="{C63FEB47-32BC-4C72-85B3-1DF57BD9E459}" dt="2021-06-05T02:41:18.857" v="669" actId="14100"/>
        <pc:sldMkLst>
          <pc:docMk/>
          <pc:sldMk cId="2727204144" sldId="317"/>
        </pc:sldMkLst>
        <pc:picChg chg="add mod">
          <ac:chgData name="" userId="abde658860cd0cd8" providerId="LiveId" clId="{C63FEB47-32BC-4C72-85B3-1DF57BD9E459}" dt="2021-06-05T02:40:49.341" v="656" actId="1076"/>
          <ac:picMkLst>
            <pc:docMk/>
            <pc:sldMk cId="2727204144" sldId="317"/>
            <ac:picMk id="6" creationId="{350BFB08-A1A6-4A2A-B939-0183221277CD}"/>
          </ac:picMkLst>
        </pc:picChg>
        <pc:picChg chg="add mod">
          <ac:chgData name="" userId="abde658860cd0cd8" providerId="LiveId" clId="{C63FEB47-32BC-4C72-85B3-1DF57BD9E459}" dt="2021-06-05T02:41:05.228" v="663" actId="1076"/>
          <ac:picMkLst>
            <pc:docMk/>
            <pc:sldMk cId="2727204144" sldId="317"/>
            <ac:picMk id="7" creationId="{5049864C-4173-467B-91EE-D0CBA359914E}"/>
          </ac:picMkLst>
        </pc:picChg>
        <pc:picChg chg="add mod">
          <ac:chgData name="" userId="abde658860cd0cd8" providerId="LiveId" clId="{C63FEB47-32BC-4C72-85B3-1DF57BD9E459}" dt="2021-06-05T02:41:18.857" v="669" actId="14100"/>
          <ac:picMkLst>
            <pc:docMk/>
            <pc:sldMk cId="2727204144" sldId="317"/>
            <ac:picMk id="8" creationId="{CCFA754D-5F89-4B19-8EDA-FC24753181A0}"/>
          </ac:picMkLst>
        </pc:picChg>
      </pc:sldChg>
      <pc:sldChg chg="addSp delSp modSp add">
        <pc:chgData name="" userId="abde658860cd0cd8" providerId="LiveId" clId="{C63FEB47-32BC-4C72-85B3-1DF57BD9E459}" dt="2021-06-05T02:47:42.812" v="715"/>
        <pc:sldMkLst>
          <pc:docMk/>
          <pc:sldMk cId="1873407699" sldId="320"/>
        </pc:sldMkLst>
        <pc:spChg chg="add del">
          <ac:chgData name="" userId="abde658860cd0cd8" providerId="LiveId" clId="{C63FEB47-32BC-4C72-85B3-1DF57BD9E459}" dt="2021-06-05T02:47:33.372" v="711"/>
          <ac:spMkLst>
            <pc:docMk/>
            <pc:sldMk cId="1873407699" sldId="320"/>
            <ac:spMk id="5" creationId="{39F3D433-0E90-430D-A75F-518F4B4A4106}"/>
          </ac:spMkLst>
        </pc:spChg>
        <pc:spChg chg="add">
          <ac:chgData name="" userId="abde658860cd0cd8" providerId="LiveId" clId="{C63FEB47-32BC-4C72-85B3-1DF57BD9E459}" dt="2021-06-05T02:47:42.812" v="715"/>
          <ac:spMkLst>
            <pc:docMk/>
            <pc:sldMk cId="1873407699" sldId="320"/>
            <ac:spMk id="7" creationId="{122E50FE-EBED-4E31-8819-C2833623745F}"/>
          </ac:spMkLst>
        </pc:spChg>
        <pc:picChg chg="add mod">
          <ac:chgData name="" userId="abde658860cd0cd8" providerId="LiveId" clId="{C63FEB47-32BC-4C72-85B3-1DF57BD9E459}" dt="2021-06-05T02:47:39.059" v="714" actId="1076"/>
          <ac:picMkLst>
            <pc:docMk/>
            <pc:sldMk cId="1873407699" sldId="320"/>
            <ac:picMk id="6" creationId="{BB2B4F00-6494-4068-BE3D-A9A3B56A5C88}"/>
          </ac:picMkLst>
        </pc:picChg>
      </pc:sldChg>
      <pc:sldChg chg="addSp delSp modSp add delAnim">
        <pc:chgData name="" userId="abde658860cd0cd8" providerId="LiveId" clId="{C63FEB47-32BC-4C72-85B3-1DF57BD9E459}" dt="2021-06-05T02:46:04.399" v="709" actId="1076"/>
        <pc:sldMkLst>
          <pc:docMk/>
          <pc:sldMk cId="233351621" sldId="321"/>
        </pc:sldMkLst>
        <pc:spChg chg="del mod">
          <ac:chgData name="" userId="abde658860cd0cd8" providerId="LiveId" clId="{C63FEB47-32BC-4C72-85B3-1DF57BD9E459}" dt="2021-06-05T02:45:58.768" v="706" actId="478"/>
          <ac:spMkLst>
            <pc:docMk/>
            <pc:sldMk cId="233351621" sldId="321"/>
            <ac:spMk id="2" creationId="{D4CE5C6F-8F9A-4725-8503-93B46A986A19}"/>
          </ac:spMkLst>
        </pc:spChg>
        <pc:spChg chg="add mod">
          <ac:chgData name="" userId="abde658860cd0cd8" providerId="LiveId" clId="{C63FEB47-32BC-4C72-85B3-1DF57BD9E459}" dt="2021-06-05T02:45:58.768" v="706" actId="478"/>
          <ac:spMkLst>
            <pc:docMk/>
            <pc:sldMk cId="233351621" sldId="321"/>
            <ac:spMk id="13" creationId="{3E53C83F-5F1C-4843-A654-878B0C580AE6}"/>
          </ac:spMkLst>
        </pc:spChg>
        <pc:picChg chg="del">
          <ac:chgData name="" userId="abde658860cd0cd8" providerId="LiveId" clId="{C63FEB47-32BC-4C72-85B3-1DF57BD9E459}" dt="2021-06-05T02:45:35.180" v="703" actId="478"/>
          <ac:picMkLst>
            <pc:docMk/>
            <pc:sldMk cId="233351621" sldId="321"/>
            <ac:picMk id="6" creationId="{A35C3FEB-B110-40D1-99D8-CBEDDE4D9785}"/>
          </ac:picMkLst>
        </pc:picChg>
        <pc:picChg chg="del">
          <ac:chgData name="" userId="abde658860cd0cd8" providerId="LiveId" clId="{C63FEB47-32BC-4C72-85B3-1DF57BD9E459}" dt="2021-06-05T02:45:34.415" v="702" actId="478"/>
          <ac:picMkLst>
            <pc:docMk/>
            <pc:sldMk cId="233351621" sldId="321"/>
            <ac:picMk id="7" creationId="{DE25AA24-D393-41B3-830D-FD192751848A}"/>
          </ac:picMkLst>
        </pc:picChg>
        <pc:picChg chg="del">
          <ac:chgData name="" userId="abde658860cd0cd8" providerId="LiveId" clId="{C63FEB47-32BC-4C72-85B3-1DF57BD9E459}" dt="2021-06-05T02:45:33.878" v="701" actId="478"/>
          <ac:picMkLst>
            <pc:docMk/>
            <pc:sldMk cId="233351621" sldId="321"/>
            <ac:picMk id="8" creationId="{06ECDB3B-AE44-4C97-A2EC-64C4E229B4A4}"/>
          </ac:picMkLst>
        </pc:picChg>
        <pc:picChg chg="del">
          <ac:chgData name="" userId="abde658860cd0cd8" providerId="LiveId" clId="{C63FEB47-32BC-4C72-85B3-1DF57BD9E459}" dt="2021-06-05T02:45:33.377" v="700" actId="478"/>
          <ac:picMkLst>
            <pc:docMk/>
            <pc:sldMk cId="233351621" sldId="321"/>
            <ac:picMk id="9" creationId="{7F1BC87B-CB3C-42F7-BC09-F3FB74501560}"/>
          </ac:picMkLst>
        </pc:picChg>
        <pc:picChg chg="del">
          <ac:chgData name="" userId="abde658860cd0cd8" providerId="LiveId" clId="{C63FEB47-32BC-4C72-85B3-1DF57BD9E459}" dt="2021-06-05T02:45:32.849" v="699" actId="478"/>
          <ac:picMkLst>
            <pc:docMk/>
            <pc:sldMk cId="233351621" sldId="321"/>
            <ac:picMk id="10" creationId="{6750D3B3-6D84-43CF-9E6D-E2C5E4139664}"/>
          </ac:picMkLst>
        </pc:picChg>
        <pc:picChg chg="add mod">
          <ac:chgData name="" userId="abde658860cd0cd8" providerId="LiveId" clId="{C63FEB47-32BC-4C72-85B3-1DF57BD9E459}" dt="2021-06-05T02:46:04.399" v="709" actId="1076"/>
          <ac:picMkLst>
            <pc:docMk/>
            <pc:sldMk cId="233351621" sldId="321"/>
            <ac:picMk id="11" creationId="{96C0A3B2-7F7D-41E3-A8D8-EFC56236E281}"/>
          </ac:picMkLst>
        </pc:picChg>
      </pc:sldChg>
      <pc:sldChg chg="addSp delSp modSp add">
        <pc:chgData name="" userId="abde658860cd0cd8" providerId="LiveId" clId="{C63FEB47-32BC-4C72-85B3-1DF57BD9E459}" dt="2021-06-05T02:56:41.630" v="722" actId="1076"/>
        <pc:sldMkLst>
          <pc:docMk/>
          <pc:sldMk cId="1268009639" sldId="322"/>
        </pc:sldMkLst>
        <pc:picChg chg="del">
          <ac:chgData name="" userId="abde658860cd0cd8" providerId="LiveId" clId="{C63FEB47-32BC-4C72-85B3-1DF57BD9E459}" dt="2021-06-05T02:51:52.814" v="717" actId="478"/>
          <ac:picMkLst>
            <pc:docMk/>
            <pc:sldMk cId="1268009639" sldId="322"/>
            <ac:picMk id="6" creationId="{BB2B4F00-6494-4068-BE3D-A9A3B56A5C88}"/>
          </ac:picMkLst>
        </pc:picChg>
        <pc:picChg chg="add mod">
          <ac:chgData name="" userId="abde658860cd0cd8" providerId="LiveId" clId="{C63FEB47-32BC-4C72-85B3-1DF57BD9E459}" dt="2021-06-05T02:56:41.630" v="722" actId="1076"/>
          <ac:picMkLst>
            <pc:docMk/>
            <pc:sldMk cId="1268009639" sldId="322"/>
            <ac:picMk id="8" creationId="{AEC97207-99EA-4A48-A7EF-78D4CA600C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8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419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0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24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319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12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198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768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99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356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3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042F-C3EE-470F-9679-09129013FCEB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782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4.pn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hdphoto1.wdp" Type="http://schemas.microsoft.com/office/2007/relationships/hdphoto"/></Relationships>
</file>

<file path=ppt/slides/_rels/slide13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A9BBE-58A0-4D8B-89CC-6548982D4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" y="756603"/>
            <a:ext cx="12161520" cy="2387600"/>
          </a:xfrm>
        </p:spPr>
        <p:txBody>
          <a:bodyPr>
            <a:normAutofit/>
          </a:bodyPr>
          <a:lstStyle/>
          <a:p>
            <a:r>
              <a:rPr lang="es-MX" sz="5400" dirty="0"/>
              <a:t>Anatomía miembro superior </a:t>
            </a:r>
            <a:endParaRPr lang="es-CO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B0B5F9-A82F-427B-8B30-734C79E9D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429000"/>
            <a:ext cx="6629400" cy="1655762"/>
          </a:xfrm>
        </p:spPr>
        <p:txBody>
          <a:bodyPr/>
          <a:lstStyle/>
          <a:p>
            <a:r>
              <a:rPr lang="es-MX" dirty="0"/>
              <a:t>Alejandro Urbina Sánchez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2242035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relacionada" id="6" name="Picture 6">
            <a:extLst>
              <a:ext uri="{FF2B5EF4-FFF2-40B4-BE49-F238E27FC236}">
                <a16:creationId xmlns:a16="http://schemas.microsoft.com/office/drawing/2014/main" id="{481637A8-2D48-4AD7-BA31-C118184B233C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8"/>
          <a:stretch/>
        </p:blipFill>
        <p:spPr bwMode="auto">
          <a:xfrm>
            <a:off x="5215613" y="597058"/>
            <a:ext cx="6588271" cy="5663883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628092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36D4C41-3344-42EF-BFA9-CC999F528D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45" r="99"/>
          <a:stretch/>
        </p:blipFill>
        <p:spPr>
          <a:xfrm>
            <a:off x="2376713" y="193675"/>
            <a:ext cx="7286172" cy="355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2526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81A828F-356B-4476-B823-6F365461E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"/>
          <a:stretch/>
        </p:blipFill>
        <p:spPr>
          <a:xfrm rot="16826698">
            <a:off x="4818296" y="-3093139"/>
            <a:ext cx="2860207" cy="10991807"/>
          </a:xfrm>
          <a:prstGeom prst="rect">
            <a:avLst/>
          </a:prstGeom>
        </p:spPr>
      </p:pic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8741D7C5-62FA-443A-81DA-B8ABCDC007C3}"/>
              </a:ext>
            </a:extLst>
          </p:cNvPr>
          <p:cNvPicPr>
            <a:picLocks noChangeAspect="1" noGrp="1"/>
          </p:cNvPicPr>
          <p:nvPr>
            <p:ph idx="13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b="90000" l="10000" r="90000" 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0"/>
          <a:stretch/>
        </p:blipFill>
        <p:spPr>
          <a:xfrm>
            <a:off x="5070045" y="2664611"/>
            <a:ext cx="6025481" cy="3559208"/>
          </a:xfrm>
        </p:spPr>
      </p:pic>
    </p:spTree>
    <p:extLst>
      <p:ext uri="{BB962C8B-B14F-4D97-AF65-F5344CB8AC3E}">
        <p14:creationId xmlns:p14="http://schemas.microsoft.com/office/powerpoint/2010/main" val="1037648894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50BFB08-A1A6-4A2A-B939-0183221277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7" r="36"/>
          <a:stretch/>
        </p:blipFill>
        <p:spPr>
          <a:xfrm>
            <a:off x="6449178" y="120920"/>
            <a:ext cx="5101937" cy="6616160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049864C-4173-467B-91EE-D0CBA3599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85" y="250722"/>
            <a:ext cx="2547311" cy="3523119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CFA754D-5F89-4B19-8EDA-FC2475318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4319" y="247425"/>
            <a:ext cx="2191334" cy="3523119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7204144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81" y="339485"/>
            <a:ext cx="5462318" cy="1325563"/>
          </a:xfrm>
        </p:spPr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Sistema muscular de la mano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35C3FEB-B110-40D1-99D8-CBEDDE4D9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348" y="782239"/>
            <a:ext cx="3371731" cy="599944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E25AA24-D393-41B3-830D-FD19275184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28"/>
          <a:stretch/>
        </p:blipFill>
        <p:spPr>
          <a:xfrm>
            <a:off x="6509182" y="178908"/>
            <a:ext cx="4844616" cy="6150455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ECDB3B-AE44-4C97-A2EC-64C4E229B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8944" y="288416"/>
            <a:ext cx="5258990" cy="6281168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F1BC87B-CB3C-42F7-BC09-F3FB74501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837" y="182230"/>
            <a:ext cx="4872166" cy="649686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750D3B3-6D84-43CF-9E6D-E2C5E41396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4905" y="178908"/>
            <a:ext cx="4872166" cy="649686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9570269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96C0A3B2-7F7D-41E3-A8D8-EFC56236E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" r="-44"/>
          <a:stretch/>
        </p:blipFill>
        <p:spPr>
          <a:xfrm>
            <a:off x="4898236" y="1212648"/>
            <a:ext cx="6961524" cy="4432704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35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B2B4F00-6494-4068-BE3D-A9A3B56A5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373" y="212168"/>
            <a:ext cx="5126426" cy="643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0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EC97207-99EA-4A48-A7EF-78D4CA600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608" y="182562"/>
            <a:ext cx="4799268" cy="6492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8009639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519" y="487045"/>
            <a:ext cx="4320443" cy="1325563"/>
          </a:xfrm>
        </p:spPr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Sistema óseo de la mano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149DE36-0A7F-45A5-83B5-636E393C7D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5" r="-27"/>
          <a:stretch/>
        </p:blipFill>
        <p:spPr>
          <a:xfrm>
            <a:off x="5158643" y="220122"/>
            <a:ext cx="5887899" cy="6386249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1356870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mph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indefinite" id="6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dur="indefinite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D5FB357-7255-4730-A8AD-E32B5DFC8D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3"/>
          <a:stretch/>
        </p:blipFill>
        <p:spPr>
          <a:xfrm>
            <a:off x="5265175" y="313212"/>
            <a:ext cx="6487666" cy="6231575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170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CC347C7-B086-4955-B409-B8D549CF7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285" y="101598"/>
            <a:ext cx="5579513" cy="665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65350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1A3EE8A-1B60-4482-A61D-2C55047F4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70" r="36"/>
          <a:stretch/>
        </p:blipFill>
        <p:spPr>
          <a:xfrm>
            <a:off x="2667586" y="279199"/>
            <a:ext cx="6704425" cy="359933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E00AA05-66DB-4EA6-8EEE-4CCED65F1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732" y="3769702"/>
            <a:ext cx="2191064" cy="255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8375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F0EBDA62-B776-4D25-B042-D23C149F4D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" r="1"/>
          <a:stretch/>
        </p:blipFill>
        <p:spPr>
          <a:xfrm>
            <a:off x="1002891" y="187485"/>
            <a:ext cx="9802761" cy="372853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5774868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1D6506E-0D44-40AA-9E0E-14A38CE13F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5"/>
          <a:stretch/>
        </p:blipFill>
        <p:spPr>
          <a:xfrm>
            <a:off x="3185264" y="168991"/>
            <a:ext cx="8674167" cy="428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84481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C36876C-18CB-47F4-BC0D-B1F1688FD8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" r="31"/>
          <a:stretch/>
        </p:blipFill>
        <p:spPr>
          <a:xfrm>
            <a:off x="4935614" y="365125"/>
            <a:ext cx="6843632" cy="614782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356613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irrigacion del escafoides">
            <a:extLst>
              <a:ext uri="{FF2B5EF4-FFF2-40B4-BE49-F238E27FC236}">
                <a16:creationId xmlns:a16="http://schemas.microsoft.com/office/drawing/2014/main" id="{2BCDD7C9-D188-485D-A7BD-66B6EA688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352" y="365125"/>
            <a:ext cx="6018748" cy="62478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07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214</TotalTime>
  <Words>16</Words>
  <Application>Microsoft Office PowerPoint</Application>
  <PresentationFormat>Widescreen</PresentationFormat>
  <Paragraphs>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Montserrat</vt:lpstr>
      <vt:lpstr>PlantillaFR2021</vt:lpstr>
      <vt:lpstr>Anatomía miembro superior </vt:lpstr>
      <vt:lpstr>Sistema óseo de la mano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Sistema muscular de la mano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ANATOMÍA</dc:title>
  <dc:creator>Alejandro Jose Urbina Sanchez</dc:creator>
  <cp:lastModifiedBy>ana.cardonaga@outlook.es</cp:lastModifiedBy>
  <cp:revision>15</cp:revision>
  <dcterms:created xsi:type="dcterms:W3CDTF">2021-06-04T23:26:47Z</dcterms:created>
  <dcterms:modified xsi:type="dcterms:W3CDTF">2021-06-08T05:06:47Z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849503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