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70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252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597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752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205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00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949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079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070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88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356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BFA7-4F2A-44E0-8AF8-7A9A42A4FD4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9484-9759-4B4C-BDEC-94CA27B4D4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749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C7CEF-02DE-464D-BFF0-341693A0A3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DORSO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79F0ED-4D1D-4329-B03C-421488F82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592513"/>
            <a:ext cx="6629400" cy="1655762"/>
          </a:xfrm>
        </p:spPr>
        <p:txBody>
          <a:bodyPr/>
          <a:lstStyle/>
          <a:p>
            <a:r>
              <a:rPr lang="es-MX" dirty="0"/>
              <a:t>Alejandro Urbina Sánchez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58139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04D67-8835-456A-B177-2C72D5C5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825625"/>
            <a:ext cx="4423468" cy="2090392"/>
          </a:xfrm>
        </p:spPr>
        <p:txBody>
          <a:bodyPr/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Músculos segmentarios:</a:t>
            </a:r>
          </a:p>
          <a:p>
            <a:pPr marL="342900" indent="-342900">
              <a:buFontTx/>
              <a:buChar char="-"/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Interespinoso</a:t>
            </a:r>
          </a:p>
          <a:p>
            <a:pPr marL="342900" indent="-342900">
              <a:buFontTx/>
              <a:buChar char="-"/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Intertransverso.</a:t>
            </a:r>
          </a:p>
          <a:p>
            <a:pPr marL="1257300" lvl="2" indent="-342900">
              <a:buFontTx/>
              <a:buChar char="-"/>
            </a:pPr>
            <a:r>
              <a:rPr lang="es-CO" i="1" dirty="0"/>
              <a:t>Inervados por ramas posteriores de los nervios espinales.</a:t>
            </a:r>
          </a:p>
          <a:p>
            <a:pPr marL="1257300" lvl="2" indent="-342900">
              <a:buFontTx/>
              <a:buChar char="-"/>
            </a:pP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Musculatura del Dorso (III): Músculos Profundos 🔹Paradigmia">
            <a:extLst>
              <a:ext uri="{FF2B5EF4-FFF2-40B4-BE49-F238E27FC236}">
                <a16:creationId xmlns:a16="http://schemas.microsoft.com/office/drawing/2014/main" id="{16EC90C6-55EC-45CA-8FBD-C77CD4630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669" y="671568"/>
            <a:ext cx="6244530" cy="565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546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s mejores estiramientos espalda para runners">
            <a:extLst>
              <a:ext uri="{FF2B5EF4-FFF2-40B4-BE49-F238E27FC236}">
                <a16:creationId xmlns:a16="http://schemas.microsoft.com/office/drawing/2014/main" id="{CF3A938D-72FA-4EF9-9F36-86865A0451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08"/>
          <a:stretch/>
        </p:blipFill>
        <p:spPr bwMode="auto">
          <a:xfrm>
            <a:off x="7142922" y="2249004"/>
            <a:ext cx="4794877" cy="441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os mejores estiramientos espalda para runners">
            <a:extLst>
              <a:ext uri="{FF2B5EF4-FFF2-40B4-BE49-F238E27FC236}">
                <a16:creationId xmlns:a16="http://schemas.microsoft.com/office/drawing/2014/main" id="{0FB410A4-A9CC-4D12-842F-90A2920E22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58"/>
          <a:stretch/>
        </p:blipFill>
        <p:spPr bwMode="auto">
          <a:xfrm>
            <a:off x="685800" y="1215766"/>
            <a:ext cx="6457122" cy="27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70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10F3E-83E8-4FAA-A048-BA8BD1FE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Músculos del dorso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04D67-8835-456A-B177-2C72D5C5F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s-CO" dirty="0"/>
              <a:t>Plano superficial</a:t>
            </a:r>
          </a:p>
          <a:p>
            <a:pPr marL="742950" indent="-742950">
              <a:buFont typeface="+mj-lt"/>
              <a:buAutoNum type="arabicPeriod"/>
            </a:pPr>
            <a:r>
              <a:rPr lang="es-CO" dirty="0"/>
              <a:t>Plano intermedio</a:t>
            </a:r>
          </a:p>
          <a:p>
            <a:pPr marL="742950" indent="-742950">
              <a:buFont typeface="+mj-lt"/>
              <a:buAutoNum type="arabicPeriod"/>
            </a:pPr>
            <a:r>
              <a:rPr lang="es-CO" dirty="0"/>
              <a:t>Plano profundo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8471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10F3E-83E8-4FAA-A048-BA8BD1FE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Plano superficial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04D67-8835-456A-B177-2C72D5C5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48992"/>
            <a:ext cx="10667997" cy="2867025"/>
          </a:xfrm>
        </p:spPr>
        <p:txBody>
          <a:bodyPr>
            <a:normAutofit fontScale="85000" lnSpcReduction="20000"/>
          </a:bodyPr>
          <a:lstStyle/>
          <a:p>
            <a:r>
              <a:rPr lang="es-CO" sz="1600" b="1" dirty="0"/>
              <a:t>Músculo Trapecio:</a:t>
            </a:r>
          </a:p>
          <a:p>
            <a:r>
              <a:rPr lang="es-CO" sz="1600" dirty="0"/>
              <a:t>	Nervio XI par craneal.</a:t>
            </a:r>
          </a:p>
          <a:p>
            <a:r>
              <a:rPr lang="es-CO" sz="1600" dirty="0"/>
              <a:t>	</a:t>
            </a:r>
          </a:p>
          <a:p>
            <a:r>
              <a:rPr lang="es-CO" sz="1600" b="1" dirty="0"/>
              <a:t>Músculo Dorsal Ancho</a:t>
            </a:r>
          </a:p>
          <a:p>
            <a:r>
              <a:rPr lang="es-CO" sz="1600" dirty="0"/>
              <a:t>	Nervio </a:t>
            </a:r>
            <a:r>
              <a:rPr lang="es-CO" sz="1600" dirty="0" err="1"/>
              <a:t>toracodorsal</a:t>
            </a:r>
            <a:r>
              <a:rPr lang="es-CO" sz="1600" dirty="0"/>
              <a:t>.</a:t>
            </a:r>
          </a:p>
          <a:p>
            <a:endParaRPr lang="es-CO" sz="1600" dirty="0"/>
          </a:p>
          <a:p>
            <a:r>
              <a:rPr lang="es-CO" sz="1600" b="1" dirty="0"/>
              <a:t>M. Elevador de la escapula</a:t>
            </a:r>
          </a:p>
          <a:p>
            <a:r>
              <a:rPr lang="es-CO" sz="1600" b="1" dirty="0"/>
              <a:t>M. Romboides mayor</a:t>
            </a:r>
          </a:p>
          <a:p>
            <a:r>
              <a:rPr lang="es-CO" sz="1600" b="1" dirty="0"/>
              <a:t>M. Romboides menor</a:t>
            </a:r>
          </a:p>
          <a:p>
            <a:r>
              <a:rPr lang="es-CO" sz="1600" dirty="0"/>
              <a:t>	Nervio </a:t>
            </a:r>
            <a:r>
              <a:rPr lang="es-CO" sz="1600" dirty="0" err="1"/>
              <a:t>dorsoescapular</a:t>
            </a:r>
            <a:r>
              <a:rPr lang="es-CO" sz="1600" dirty="0"/>
              <a:t>.</a:t>
            </a:r>
          </a:p>
          <a:p>
            <a:endParaRPr lang="es-CO" sz="16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5AC39DC-2DF5-4EF0-8A2E-F22F35F0C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373" y="356429"/>
            <a:ext cx="5185869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8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10F3E-83E8-4FAA-A048-BA8BD1FE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Plano intermedio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04D67-8835-456A-B177-2C72D5C5F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Serrato Posterior Superior</a:t>
            </a:r>
          </a:p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Serrato Posterior Inferior</a:t>
            </a:r>
          </a:p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CO" i="1" dirty="0"/>
              <a:t>N. espinales torácicos.</a:t>
            </a:r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68C1D6A-8D19-4987-BDDC-91085807E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4982" y="400188"/>
            <a:ext cx="4808816" cy="609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5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15B36B7-AA77-46FD-8068-1C05868BAF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79" t="43349" r="22542" b="12337"/>
          <a:stretch/>
        </p:blipFill>
        <p:spPr>
          <a:xfrm>
            <a:off x="4828680" y="1163272"/>
            <a:ext cx="7008433" cy="516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85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10F3E-83E8-4FAA-A048-BA8BD1FE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Plano profundo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04D67-8835-456A-B177-2C72D5C5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825625"/>
            <a:ext cx="5410036" cy="2090392"/>
          </a:xfrm>
        </p:spPr>
        <p:txBody>
          <a:bodyPr/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Músculos esplenios: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Esplenio de la cabeza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Esplenio cervical</a:t>
            </a:r>
          </a:p>
          <a:p>
            <a:pPr lvl="3"/>
            <a:r>
              <a:rPr lang="es-CO" i="1" dirty="0"/>
              <a:t>Inervados por ramas posteriores de los nervios espinales.</a:t>
            </a:r>
          </a:p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8699195-EA0B-4593-9A9C-27EEE5284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837" y="190374"/>
            <a:ext cx="5039141" cy="647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5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10F3E-83E8-4FAA-A048-BA8BD1FE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Plano profundo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04D67-8835-456A-B177-2C72D5C5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4959625" cy="2090392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Músculos erectores de la columna:</a:t>
            </a:r>
          </a:p>
          <a:p>
            <a:pPr marL="342900" indent="-342900">
              <a:buFontTx/>
              <a:buChar char="-"/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Iliocostal</a:t>
            </a:r>
          </a:p>
          <a:p>
            <a:pPr marL="342900" indent="-342900">
              <a:buFontTx/>
              <a:buChar char="-"/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Longísimo </a:t>
            </a:r>
          </a:p>
          <a:p>
            <a:pPr marL="342900" indent="-342900">
              <a:buFontTx/>
              <a:buChar char="-"/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Espinoso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r>
              <a:rPr lang="es-CO" i="1" dirty="0"/>
              <a:t>Inervados por ramas posteriores de los nervios espinales.</a:t>
            </a:r>
          </a:p>
          <a:p>
            <a:pPr lvl="4"/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6B95338-DC80-4708-B223-B7C57726D1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867" b="8659"/>
          <a:stretch/>
        </p:blipFill>
        <p:spPr>
          <a:xfrm>
            <a:off x="6188361" y="119140"/>
            <a:ext cx="5165438" cy="66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30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6F5D91-BE6D-44A0-8BE9-313ABCBA11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2CCE3AF-A54A-4572-9F75-3F202AD9B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654" y="365125"/>
            <a:ext cx="7262191" cy="6287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487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04D67-8835-456A-B177-2C72D5C5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4509051" cy="2090392"/>
          </a:xfrm>
        </p:spPr>
        <p:txBody>
          <a:bodyPr/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Músculos </a:t>
            </a:r>
            <a:r>
              <a:rPr lang="es-E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transversoespinosos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M. Semiespinosos torácico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M. Multífidos</a:t>
            </a:r>
          </a:p>
          <a:p>
            <a:pPr lvl="3"/>
            <a:r>
              <a:rPr lang="es-CO" i="1" dirty="0"/>
              <a:t>Inervados por ramas posteriores de los nervios espinales.</a:t>
            </a:r>
          </a:p>
          <a:p>
            <a:pPr lvl="3"/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47F4212-DB6C-4DD2-A54E-740D16E659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80" b="15847"/>
          <a:stretch/>
        </p:blipFill>
        <p:spPr>
          <a:xfrm>
            <a:off x="5741341" y="365125"/>
            <a:ext cx="5824331" cy="633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1699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19</TotalTime>
  <Words>159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Montserrat</vt:lpstr>
      <vt:lpstr>PlantillaFR2021</vt:lpstr>
      <vt:lpstr>DORSO</vt:lpstr>
      <vt:lpstr>Músculos del dorso </vt:lpstr>
      <vt:lpstr>Plano superficial </vt:lpstr>
      <vt:lpstr>Plano intermedio</vt:lpstr>
      <vt:lpstr>PowerPoint Presentation</vt:lpstr>
      <vt:lpstr>Plano profundo</vt:lpstr>
      <vt:lpstr>Plano profundo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DORSO</dc:title>
  <dc:creator>Alejandro Jose Urbina Sanchez</dc:creator>
  <cp:lastModifiedBy>ana.cardonaga@outlook.es</cp:lastModifiedBy>
  <cp:revision>4</cp:revision>
  <dcterms:created xsi:type="dcterms:W3CDTF">2021-06-07T19:07:20Z</dcterms:created>
  <dcterms:modified xsi:type="dcterms:W3CDTF">2021-06-08T20:16:41Z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354195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