
<file path=[Content_Types].xml><?xml version="1.0" encoding="utf-8"?>
<Types xmlns="http://schemas.openxmlformats.org/package/2006/content-types">
  <Default ContentType="image/gif" Extension="gif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officedocument.drawingml.diagramData+xml" PartName="/ppt/diagrams/data3.xml"/>
  <Override ContentType="application/vnd.openxmlformats-officedocument.drawingml.diagramLayout+xml" PartName="/ppt/diagrams/layout3.xml"/>
  <Override ContentType="application/vnd.openxmlformats-officedocument.drawingml.diagramStyle+xml" PartName="/ppt/diagrams/quickStyle3.xml"/>
  <Override ContentType="application/vnd.openxmlformats-officedocument.drawingml.diagramColors+xml" PartName="/ppt/diagrams/colors3.xml"/>
  <Override ContentType="application/vnd.ms-office.drawingml.diagramDrawing+xml" PartName="/ppt/diagrams/drawing3.xml"/>
  <Override ContentType="application/vnd.openxmlformats-officedocument.drawingml.diagramData+xml" PartName="/ppt/diagrams/data4.xml"/>
  <Override ContentType="application/vnd.openxmlformats-officedocument.drawingml.diagramLayout+xml" PartName="/ppt/diagrams/layout4.xml"/>
  <Override ContentType="application/vnd.openxmlformats-officedocument.drawingml.diagramStyle+xml" PartName="/ppt/diagrams/quickStyle4.xml"/>
  <Override ContentType="application/vnd.openxmlformats-officedocument.drawingml.diagramColors+xml" PartName="/ppt/diagrams/colors4.xml"/>
  <Override ContentType="application/vnd.ms-office.drawingml.diagramDrawing+xml" PartName="/ppt/diagrams/drawing4.xml"/>
  <Override ContentType="application/vnd.openxmlformats-officedocument.presentationml.notesSlide+xml" PartName="/ppt/notesSlides/notesSlide2.xml"/>
  <Override ContentType="application/vnd.openxmlformats-officedocument.drawingml.diagramData+xml" PartName="/ppt/diagrams/data5.xml"/>
  <Override ContentType="application/vnd.openxmlformats-officedocument.drawingml.diagramLayout+xml" PartName="/ppt/diagrams/layout5.xml"/>
  <Override ContentType="application/vnd.openxmlformats-officedocument.drawingml.diagramStyle+xml" PartName="/ppt/diagrams/quickStyle5.xml"/>
  <Override ContentType="application/vnd.openxmlformats-officedocument.drawingml.diagramColors+xml" PartName="/ppt/diagrams/colors5.xml"/>
  <Override ContentType="application/vnd.ms-office.drawingml.diagramDrawing+xml" PartName="/ppt/diagrams/drawing5.xml"/>
  <Override ContentType="application/vnd.openxmlformats-officedocument.drawingml.diagramData+xml" PartName="/ppt/diagrams/data6.xml"/>
  <Override ContentType="application/vnd.openxmlformats-officedocument.drawingml.diagramLayout+xml" PartName="/ppt/diagrams/layout6.xml"/>
  <Override ContentType="application/vnd.openxmlformats-officedocument.drawingml.diagramStyle+xml" PartName="/ppt/diagrams/quickStyle6.xml"/>
  <Override ContentType="application/vnd.openxmlformats-officedocument.drawingml.diagramColors+xml" PartName="/ppt/diagrams/colors6.xml"/>
  <Override ContentType="application/vnd.ms-office.drawingml.diagramDrawing+xml" PartName="/ppt/diagrams/drawing6.xml"/>
  <Override ContentType="application/vnd.openxmlformats-officedocument.drawingml.diagramData+xml" PartName="/ppt/diagrams/data7.xml"/>
  <Override ContentType="application/vnd.openxmlformats-officedocument.drawingml.diagramLayout+xml" PartName="/ppt/diagrams/layout7.xml"/>
  <Override ContentType="application/vnd.openxmlformats-officedocument.drawingml.diagramStyle+xml" PartName="/ppt/diagrams/quickStyle7.xml"/>
  <Override ContentType="application/vnd.openxmlformats-officedocument.drawingml.diagramColors+xml" PartName="/ppt/diagrams/colors7.xml"/>
  <Override ContentType="application/vnd.ms-office.drawingml.diagramDrawing+xml" PartName="/ppt/diagrams/drawing7.xml"/>
  <Override ContentType="application/vnd.openxmlformats-officedocument.drawingml.diagramData+xml" PartName="/ppt/diagrams/data8.xml"/>
  <Override ContentType="application/vnd.openxmlformats-officedocument.drawingml.diagramLayout+xml" PartName="/ppt/diagrams/layout8.xml"/>
  <Override ContentType="application/vnd.openxmlformats-officedocument.drawingml.diagramStyle+xml" PartName="/ppt/diagrams/quickStyle8.xml"/>
  <Override ContentType="application/vnd.openxmlformats-officedocument.drawingml.diagramColors+xml" PartName="/ppt/diagrams/colors8.xml"/>
  <Override ContentType="application/vnd.ms-office.drawingml.diagramDrawing+xml" PartName="/ppt/diagrams/drawing8.xml"/>
  <Override ContentType="application/vnd.openxmlformats-officedocument.drawingml.diagramData+xml" PartName="/ppt/diagrams/data9.xml"/>
  <Override ContentType="application/vnd.openxmlformats-officedocument.drawingml.diagramLayout+xml" PartName="/ppt/diagrams/layout9.xml"/>
  <Override ContentType="application/vnd.openxmlformats-officedocument.drawingml.diagramStyle+xml" PartName="/ppt/diagrams/quickStyle9.xml"/>
  <Override ContentType="application/vnd.openxmlformats-officedocument.drawingml.diagramColors+xml" PartName="/ppt/diagrams/colors9.xml"/>
  <Override ContentType="application/vnd.ms-office.drawingml.diagramDrawing+xml" PartName="/ppt/diagrams/drawing9.xml"/>
  <Override ContentType="application/vnd.openxmlformats-officedocument.drawingml.diagramData+xml" PartName="/ppt/diagrams/data10.xml"/>
  <Override ContentType="application/vnd.openxmlformats-officedocument.drawingml.diagramLayout+xml" PartName="/ppt/diagrams/layout10.xml"/>
  <Override ContentType="application/vnd.openxmlformats-officedocument.drawingml.diagramStyle+xml" PartName="/ppt/diagrams/quickStyle10.xml"/>
  <Override ContentType="application/vnd.openxmlformats-officedocument.drawingml.diagramColors+xml" PartName="/ppt/diagrams/colors10.xml"/>
  <Override ContentType="application/vnd.ms-office.drawingml.diagramDrawing+xml" PartName="/ppt/diagrams/drawing10.xml"/>
  <Override ContentType="application/vnd.openxmlformats-officedocument.drawingml.diagramData+xml" PartName="/ppt/diagrams/data11.xml"/>
  <Override ContentType="application/vnd.openxmlformats-officedocument.drawingml.diagramLayout+xml" PartName="/ppt/diagrams/layout11.xml"/>
  <Override ContentType="application/vnd.openxmlformats-officedocument.drawingml.diagramStyle+xml" PartName="/ppt/diagrams/quickStyle11.xml"/>
  <Override ContentType="application/vnd.openxmlformats-officedocument.drawingml.diagramColors+xml" PartName="/ppt/diagrams/colors11.xml"/>
  <Override ContentType="application/vnd.ms-office.drawingml.diagramDrawing+xml" PartName="/ppt/diagrams/drawing11.xml"/>
  <Override ContentType="application/vnd.openxmlformats-officedocument.drawingml.diagramData+xml" PartName="/ppt/diagrams/data12.xml"/>
  <Override ContentType="application/vnd.openxmlformats-officedocument.drawingml.diagramLayout+xml" PartName="/ppt/diagrams/layout12.xml"/>
  <Override ContentType="application/vnd.openxmlformats-officedocument.drawingml.diagramStyle+xml" PartName="/ppt/diagrams/quickStyle12.xml"/>
  <Override ContentType="application/vnd.openxmlformats-officedocument.drawingml.diagramColors+xml" PartName="/ppt/diagrams/colors12.xml"/>
  <Override ContentType="application/vnd.ms-office.drawingml.diagramDrawing+xml" PartName="/ppt/diagrams/drawing1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7" r:id="rId2"/>
    <p:sldId id="263" r:id="rId3"/>
    <p:sldId id="259" r:id="rId4"/>
    <p:sldId id="260" r:id="rId5"/>
    <p:sldId id="261" r:id="rId6"/>
    <p:sldId id="264" r:id="rId7"/>
    <p:sldId id="262" r:id="rId8"/>
    <p:sldId id="265" r:id="rId9"/>
    <p:sldId id="266" r:id="rId10"/>
    <p:sldId id="267" r:id="rId11"/>
    <p:sldId id="286" r:id="rId12"/>
    <p:sldId id="270" r:id="rId13"/>
    <p:sldId id="287" r:id="rId14"/>
    <p:sldId id="268" r:id="rId15"/>
    <p:sldId id="269" r:id="rId16"/>
    <p:sldId id="271" r:id="rId17"/>
    <p:sldId id="272" r:id="rId18"/>
    <p:sldId id="273" r:id="rId19"/>
    <p:sldId id="274" r:id="rId20"/>
    <p:sldId id="289" r:id="rId21"/>
    <p:sldId id="290" r:id="rId22"/>
    <p:sldId id="291" r:id="rId23"/>
    <p:sldId id="275" r:id="rId24"/>
    <p:sldId id="276" r:id="rId25"/>
    <p:sldId id="277" r:id="rId26"/>
    <p:sldId id="278" r:id="rId27"/>
    <p:sldId id="279" r:id="rId28"/>
    <p:sldId id="280" r:id="rId29"/>
    <p:sldId id="282" r:id="rId30"/>
    <p:sldId id="283" r:id="rId31"/>
    <p:sldId id="284" r:id="rId32"/>
    <p:sldId id="292" r:id="rId33"/>
    <p:sldId id="296" r:id="rId34"/>
    <p:sldId id="285" r:id="rId35"/>
    <p:sldId id="293" r:id="rId36"/>
    <p:sldId id="294" r:id="rId37"/>
    <p:sldId id="295" r:id="rId38"/>
    <p:sldId id="297" r:id="rId39"/>
    <p:sldId id="298" r:id="rId4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B48"/>
    <a:srgbClr val="00AAA7"/>
    <a:srgbClr val="142B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30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653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Relationship Id="rId4" Type="http://schemas.openxmlformats.org/officeDocument/2006/relationships/image" Target="../media/image11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Relationship Id="rId4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CE504F-424D-4176-9D55-CBE1965E689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75D5FC-8050-48BE-8DD4-79CCC57AD02F}">
      <dgm:prSet custT="1"/>
      <dgm:spPr>
        <a:ln>
          <a:solidFill>
            <a:srgbClr val="152B48"/>
          </a:solidFill>
        </a:ln>
      </dgm:spPr>
      <dgm:t>
        <a:bodyPr/>
        <a:lstStyle/>
        <a:p>
          <a:r>
            <a:rPr lang="es-CO" sz="2800" dirty="0">
              <a:solidFill>
                <a:srgbClr val="152B48"/>
              </a:solidFill>
              <a:latin typeface="Montserrat" pitchFamily="2" charset="77"/>
            </a:rPr>
            <a:t>Leucemias agudas.</a:t>
          </a:r>
          <a:endParaRPr lang="en-US" sz="2800" dirty="0">
            <a:solidFill>
              <a:srgbClr val="152B48"/>
            </a:solidFill>
            <a:latin typeface="Montserrat" pitchFamily="2" charset="77"/>
          </a:endParaRPr>
        </a:p>
      </dgm:t>
    </dgm:pt>
    <dgm:pt modelId="{B49A8F02-4EF8-4571-B69F-69E10C79B336}" type="parTrans" cxnId="{5B6F274A-18F5-4F2F-836E-ACAF571A46D0}">
      <dgm:prSet/>
      <dgm:spPr/>
      <dgm:t>
        <a:bodyPr/>
        <a:lstStyle/>
        <a:p>
          <a:endParaRPr lang="en-US" sz="2800">
            <a:solidFill>
              <a:srgbClr val="152B48"/>
            </a:solidFill>
            <a:latin typeface="Montserrat" pitchFamily="2" charset="77"/>
          </a:endParaRPr>
        </a:p>
      </dgm:t>
    </dgm:pt>
    <dgm:pt modelId="{C65DCAC4-03E2-477E-9EFB-17D0CD905A78}" type="sibTrans" cxnId="{5B6F274A-18F5-4F2F-836E-ACAF571A46D0}">
      <dgm:prSet/>
      <dgm:spPr/>
      <dgm:t>
        <a:bodyPr/>
        <a:lstStyle/>
        <a:p>
          <a:endParaRPr lang="en-US" sz="2800">
            <a:solidFill>
              <a:srgbClr val="152B48"/>
            </a:solidFill>
            <a:latin typeface="Montserrat" pitchFamily="2" charset="77"/>
          </a:endParaRPr>
        </a:p>
      </dgm:t>
    </dgm:pt>
    <dgm:pt modelId="{04110235-8138-4E49-93A8-8E2BD334D5F9}">
      <dgm:prSet custT="1"/>
      <dgm:spPr>
        <a:ln>
          <a:solidFill>
            <a:srgbClr val="152B48"/>
          </a:solidFill>
        </a:ln>
      </dgm:spPr>
      <dgm:t>
        <a:bodyPr/>
        <a:lstStyle/>
        <a:p>
          <a:r>
            <a:rPr lang="es-CO" sz="2800" dirty="0">
              <a:solidFill>
                <a:srgbClr val="152B48"/>
              </a:solidFill>
              <a:latin typeface="Montserrat" pitchFamily="2" charset="77"/>
            </a:rPr>
            <a:t>Linfomas.</a:t>
          </a:r>
          <a:endParaRPr lang="en-US" sz="2800" dirty="0">
            <a:solidFill>
              <a:srgbClr val="152B48"/>
            </a:solidFill>
            <a:latin typeface="Montserrat" pitchFamily="2" charset="77"/>
          </a:endParaRPr>
        </a:p>
      </dgm:t>
    </dgm:pt>
    <dgm:pt modelId="{E2DCD31F-9DB3-4F62-8734-B79E8BD84185}" type="parTrans" cxnId="{510D6110-25F0-493F-B938-7F1B794F090F}">
      <dgm:prSet/>
      <dgm:spPr/>
      <dgm:t>
        <a:bodyPr/>
        <a:lstStyle/>
        <a:p>
          <a:endParaRPr lang="en-US" sz="2800">
            <a:solidFill>
              <a:srgbClr val="152B48"/>
            </a:solidFill>
            <a:latin typeface="Montserrat" pitchFamily="2" charset="77"/>
          </a:endParaRPr>
        </a:p>
      </dgm:t>
    </dgm:pt>
    <dgm:pt modelId="{A4D1C839-354F-42F1-AC91-236ACA415F34}" type="sibTrans" cxnId="{510D6110-25F0-493F-B938-7F1B794F090F}">
      <dgm:prSet/>
      <dgm:spPr/>
      <dgm:t>
        <a:bodyPr/>
        <a:lstStyle/>
        <a:p>
          <a:endParaRPr lang="en-US" sz="2800">
            <a:solidFill>
              <a:srgbClr val="152B48"/>
            </a:solidFill>
            <a:latin typeface="Montserrat" pitchFamily="2" charset="77"/>
          </a:endParaRPr>
        </a:p>
      </dgm:t>
    </dgm:pt>
    <dgm:pt modelId="{0960C4BD-22B0-4215-B76B-2D46AD99D6FF}">
      <dgm:prSet custT="1"/>
      <dgm:spPr>
        <a:ln>
          <a:solidFill>
            <a:srgbClr val="152B48"/>
          </a:solidFill>
        </a:ln>
      </dgm:spPr>
      <dgm:t>
        <a:bodyPr/>
        <a:lstStyle/>
        <a:p>
          <a:r>
            <a:rPr lang="es-CO" sz="2800" dirty="0">
              <a:solidFill>
                <a:srgbClr val="152B48"/>
              </a:solidFill>
              <a:latin typeface="Montserrat" pitchFamily="2" charset="77"/>
            </a:rPr>
            <a:t>Mieloma múltiple.</a:t>
          </a:r>
          <a:endParaRPr lang="en-US" sz="2800" dirty="0">
            <a:solidFill>
              <a:srgbClr val="152B48"/>
            </a:solidFill>
            <a:latin typeface="Montserrat" pitchFamily="2" charset="77"/>
          </a:endParaRPr>
        </a:p>
      </dgm:t>
    </dgm:pt>
    <dgm:pt modelId="{D47E473A-7907-4ACA-AB2C-A7CC5C71093A}" type="parTrans" cxnId="{52BABB4E-126D-40E4-8FFD-D069B94E5A82}">
      <dgm:prSet/>
      <dgm:spPr/>
      <dgm:t>
        <a:bodyPr/>
        <a:lstStyle/>
        <a:p>
          <a:endParaRPr lang="en-US" sz="2800">
            <a:solidFill>
              <a:srgbClr val="152B48"/>
            </a:solidFill>
            <a:latin typeface="Montserrat" pitchFamily="2" charset="77"/>
          </a:endParaRPr>
        </a:p>
      </dgm:t>
    </dgm:pt>
    <dgm:pt modelId="{D2FE638F-EBA1-46CD-A76D-977F13078922}" type="sibTrans" cxnId="{52BABB4E-126D-40E4-8FFD-D069B94E5A82}">
      <dgm:prSet/>
      <dgm:spPr/>
      <dgm:t>
        <a:bodyPr/>
        <a:lstStyle/>
        <a:p>
          <a:endParaRPr lang="en-US" sz="2800">
            <a:solidFill>
              <a:srgbClr val="152B48"/>
            </a:solidFill>
            <a:latin typeface="Montserrat" pitchFamily="2" charset="77"/>
          </a:endParaRPr>
        </a:p>
      </dgm:t>
    </dgm:pt>
    <dgm:pt modelId="{EE1CB17E-9D5F-4E17-9F48-A2305D2375E1}" type="pres">
      <dgm:prSet presAssocID="{56CE504F-424D-4176-9D55-CBE1965E689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FE57C55-BD10-48A9-8478-AC9E724A0965}" type="pres">
      <dgm:prSet presAssocID="{F875D5FC-8050-48BE-8DD4-79CCC57AD02F}" presName="hierRoot1" presStyleCnt="0"/>
      <dgm:spPr/>
    </dgm:pt>
    <dgm:pt modelId="{9C925364-3074-4074-AF75-51BDF5F0569B}" type="pres">
      <dgm:prSet presAssocID="{F875D5FC-8050-48BE-8DD4-79CCC57AD02F}" presName="composite" presStyleCnt="0"/>
      <dgm:spPr/>
    </dgm:pt>
    <dgm:pt modelId="{AB884FE6-E41B-4FF6-BCAB-D914A20C1F2B}" type="pres">
      <dgm:prSet presAssocID="{F875D5FC-8050-48BE-8DD4-79CCC57AD02F}" presName="background" presStyleLbl="node0" presStyleIdx="0" presStyleCnt="3"/>
      <dgm:spPr>
        <a:solidFill>
          <a:srgbClr val="152B48"/>
        </a:solidFill>
        <a:ln>
          <a:solidFill>
            <a:srgbClr val="152B48"/>
          </a:solidFill>
        </a:ln>
      </dgm:spPr>
    </dgm:pt>
    <dgm:pt modelId="{4EB98C15-E161-4622-8FBC-7B6C131A983B}" type="pres">
      <dgm:prSet presAssocID="{F875D5FC-8050-48BE-8DD4-79CCC57AD02F}" presName="text" presStyleLbl="fgAcc0" presStyleIdx="0" presStyleCnt="3">
        <dgm:presLayoutVars>
          <dgm:chPref val="3"/>
        </dgm:presLayoutVars>
      </dgm:prSet>
      <dgm:spPr/>
    </dgm:pt>
    <dgm:pt modelId="{F5F81842-D272-4C29-A4B7-9AB336424DB1}" type="pres">
      <dgm:prSet presAssocID="{F875D5FC-8050-48BE-8DD4-79CCC57AD02F}" presName="hierChild2" presStyleCnt="0"/>
      <dgm:spPr/>
    </dgm:pt>
    <dgm:pt modelId="{669948CB-CE70-4AD0-8E26-0B33C5F07465}" type="pres">
      <dgm:prSet presAssocID="{04110235-8138-4E49-93A8-8E2BD334D5F9}" presName="hierRoot1" presStyleCnt="0"/>
      <dgm:spPr/>
    </dgm:pt>
    <dgm:pt modelId="{DD2B1781-F4AC-46B1-9D74-895AEAFFBA49}" type="pres">
      <dgm:prSet presAssocID="{04110235-8138-4E49-93A8-8E2BD334D5F9}" presName="composite" presStyleCnt="0"/>
      <dgm:spPr/>
    </dgm:pt>
    <dgm:pt modelId="{3B69E593-33DA-4AF5-BCF0-C7CA892C1C21}" type="pres">
      <dgm:prSet presAssocID="{04110235-8138-4E49-93A8-8E2BD334D5F9}" presName="background" presStyleLbl="node0" presStyleIdx="1" presStyleCnt="3"/>
      <dgm:spPr>
        <a:solidFill>
          <a:srgbClr val="152B48"/>
        </a:solidFill>
        <a:ln>
          <a:solidFill>
            <a:srgbClr val="152B48"/>
          </a:solidFill>
        </a:ln>
      </dgm:spPr>
    </dgm:pt>
    <dgm:pt modelId="{4C98AB6E-E6DC-4DC4-BFD7-847EC66EE6E3}" type="pres">
      <dgm:prSet presAssocID="{04110235-8138-4E49-93A8-8E2BD334D5F9}" presName="text" presStyleLbl="fgAcc0" presStyleIdx="1" presStyleCnt="3">
        <dgm:presLayoutVars>
          <dgm:chPref val="3"/>
        </dgm:presLayoutVars>
      </dgm:prSet>
      <dgm:spPr/>
    </dgm:pt>
    <dgm:pt modelId="{D9D4092A-5763-4073-BFE3-4052220B35CD}" type="pres">
      <dgm:prSet presAssocID="{04110235-8138-4E49-93A8-8E2BD334D5F9}" presName="hierChild2" presStyleCnt="0"/>
      <dgm:spPr/>
    </dgm:pt>
    <dgm:pt modelId="{53B87F0D-CF4F-4B3E-9CE4-09E980DFCBC9}" type="pres">
      <dgm:prSet presAssocID="{0960C4BD-22B0-4215-B76B-2D46AD99D6FF}" presName="hierRoot1" presStyleCnt="0"/>
      <dgm:spPr/>
    </dgm:pt>
    <dgm:pt modelId="{B3B50A10-740D-4354-BD83-17B9F60FCCBB}" type="pres">
      <dgm:prSet presAssocID="{0960C4BD-22B0-4215-B76B-2D46AD99D6FF}" presName="composite" presStyleCnt="0"/>
      <dgm:spPr/>
    </dgm:pt>
    <dgm:pt modelId="{9BBCC97C-F42A-4E2A-A31B-19C7A92A5445}" type="pres">
      <dgm:prSet presAssocID="{0960C4BD-22B0-4215-B76B-2D46AD99D6FF}" presName="background" presStyleLbl="node0" presStyleIdx="2" presStyleCnt="3"/>
      <dgm:spPr>
        <a:solidFill>
          <a:srgbClr val="152B48"/>
        </a:solidFill>
        <a:ln>
          <a:solidFill>
            <a:srgbClr val="152B48"/>
          </a:solidFill>
        </a:ln>
      </dgm:spPr>
    </dgm:pt>
    <dgm:pt modelId="{24F76E84-D024-4FE7-AE78-D7EECC8D94A3}" type="pres">
      <dgm:prSet presAssocID="{0960C4BD-22B0-4215-B76B-2D46AD99D6FF}" presName="text" presStyleLbl="fgAcc0" presStyleIdx="2" presStyleCnt="3">
        <dgm:presLayoutVars>
          <dgm:chPref val="3"/>
        </dgm:presLayoutVars>
      </dgm:prSet>
      <dgm:spPr/>
    </dgm:pt>
    <dgm:pt modelId="{68314F88-B4C1-44F8-9976-C12966FFCD3B}" type="pres">
      <dgm:prSet presAssocID="{0960C4BD-22B0-4215-B76B-2D46AD99D6FF}" presName="hierChild2" presStyleCnt="0"/>
      <dgm:spPr/>
    </dgm:pt>
  </dgm:ptLst>
  <dgm:cxnLst>
    <dgm:cxn modelId="{0407AB03-9B2F-4D5C-9A7C-536195AC75A0}" type="presOf" srcId="{0960C4BD-22B0-4215-B76B-2D46AD99D6FF}" destId="{24F76E84-D024-4FE7-AE78-D7EECC8D94A3}" srcOrd="0" destOrd="0" presId="urn:microsoft.com/office/officeart/2005/8/layout/hierarchy1"/>
    <dgm:cxn modelId="{510D6110-25F0-493F-B938-7F1B794F090F}" srcId="{56CE504F-424D-4176-9D55-CBE1965E689F}" destId="{04110235-8138-4E49-93A8-8E2BD334D5F9}" srcOrd="1" destOrd="0" parTransId="{E2DCD31F-9DB3-4F62-8734-B79E8BD84185}" sibTransId="{A4D1C839-354F-42F1-AC91-236ACA415F34}"/>
    <dgm:cxn modelId="{E90A293B-E2D4-4122-BE66-627A16BEAF8F}" type="presOf" srcId="{F875D5FC-8050-48BE-8DD4-79CCC57AD02F}" destId="{4EB98C15-E161-4622-8FBC-7B6C131A983B}" srcOrd="0" destOrd="0" presId="urn:microsoft.com/office/officeart/2005/8/layout/hierarchy1"/>
    <dgm:cxn modelId="{5B6F274A-18F5-4F2F-836E-ACAF571A46D0}" srcId="{56CE504F-424D-4176-9D55-CBE1965E689F}" destId="{F875D5FC-8050-48BE-8DD4-79CCC57AD02F}" srcOrd="0" destOrd="0" parTransId="{B49A8F02-4EF8-4571-B69F-69E10C79B336}" sibTransId="{C65DCAC4-03E2-477E-9EFB-17D0CD905A78}"/>
    <dgm:cxn modelId="{52BABB4E-126D-40E4-8FFD-D069B94E5A82}" srcId="{56CE504F-424D-4176-9D55-CBE1965E689F}" destId="{0960C4BD-22B0-4215-B76B-2D46AD99D6FF}" srcOrd="2" destOrd="0" parTransId="{D47E473A-7907-4ACA-AB2C-A7CC5C71093A}" sibTransId="{D2FE638F-EBA1-46CD-A76D-977F13078922}"/>
    <dgm:cxn modelId="{92A1F390-0C16-4A53-8592-DB4C866F6B52}" type="presOf" srcId="{56CE504F-424D-4176-9D55-CBE1965E689F}" destId="{EE1CB17E-9D5F-4E17-9F48-A2305D2375E1}" srcOrd="0" destOrd="0" presId="urn:microsoft.com/office/officeart/2005/8/layout/hierarchy1"/>
    <dgm:cxn modelId="{2AEB7AAA-5FC3-4A06-BF55-88C676F4DD6A}" type="presOf" srcId="{04110235-8138-4E49-93A8-8E2BD334D5F9}" destId="{4C98AB6E-E6DC-4DC4-BFD7-847EC66EE6E3}" srcOrd="0" destOrd="0" presId="urn:microsoft.com/office/officeart/2005/8/layout/hierarchy1"/>
    <dgm:cxn modelId="{E41C6809-01CE-42EB-8137-7B96C7CC906E}" type="presParOf" srcId="{EE1CB17E-9D5F-4E17-9F48-A2305D2375E1}" destId="{AFE57C55-BD10-48A9-8478-AC9E724A0965}" srcOrd="0" destOrd="0" presId="urn:microsoft.com/office/officeart/2005/8/layout/hierarchy1"/>
    <dgm:cxn modelId="{7FE6727D-6604-4B18-BB74-090B718EB2C5}" type="presParOf" srcId="{AFE57C55-BD10-48A9-8478-AC9E724A0965}" destId="{9C925364-3074-4074-AF75-51BDF5F0569B}" srcOrd="0" destOrd="0" presId="urn:microsoft.com/office/officeart/2005/8/layout/hierarchy1"/>
    <dgm:cxn modelId="{9232AAE3-5481-4951-B7A2-706F1F8F6E8F}" type="presParOf" srcId="{9C925364-3074-4074-AF75-51BDF5F0569B}" destId="{AB884FE6-E41B-4FF6-BCAB-D914A20C1F2B}" srcOrd="0" destOrd="0" presId="urn:microsoft.com/office/officeart/2005/8/layout/hierarchy1"/>
    <dgm:cxn modelId="{433CA5E2-B2D1-48D2-A46D-BA587AA71B3E}" type="presParOf" srcId="{9C925364-3074-4074-AF75-51BDF5F0569B}" destId="{4EB98C15-E161-4622-8FBC-7B6C131A983B}" srcOrd="1" destOrd="0" presId="urn:microsoft.com/office/officeart/2005/8/layout/hierarchy1"/>
    <dgm:cxn modelId="{34D78A0E-A7B7-4799-83A4-9CB8FADE6A65}" type="presParOf" srcId="{AFE57C55-BD10-48A9-8478-AC9E724A0965}" destId="{F5F81842-D272-4C29-A4B7-9AB336424DB1}" srcOrd="1" destOrd="0" presId="urn:microsoft.com/office/officeart/2005/8/layout/hierarchy1"/>
    <dgm:cxn modelId="{A019660F-F588-462C-85A5-898980D1CCE0}" type="presParOf" srcId="{EE1CB17E-9D5F-4E17-9F48-A2305D2375E1}" destId="{669948CB-CE70-4AD0-8E26-0B33C5F07465}" srcOrd="1" destOrd="0" presId="urn:microsoft.com/office/officeart/2005/8/layout/hierarchy1"/>
    <dgm:cxn modelId="{C00F2D98-2F23-490A-A912-6D71FF27F7C9}" type="presParOf" srcId="{669948CB-CE70-4AD0-8E26-0B33C5F07465}" destId="{DD2B1781-F4AC-46B1-9D74-895AEAFFBA49}" srcOrd="0" destOrd="0" presId="urn:microsoft.com/office/officeart/2005/8/layout/hierarchy1"/>
    <dgm:cxn modelId="{139E9C1C-504F-4030-AD52-1A6197D934AF}" type="presParOf" srcId="{DD2B1781-F4AC-46B1-9D74-895AEAFFBA49}" destId="{3B69E593-33DA-4AF5-BCF0-C7CA892C1C21}" srcOrd="0" destOrd="0" presId="urn:microsoft.com/office/officeart/2005/8/layout/hierarchy1"/>
    <dgm:cxn modelId="{E9238746-A256-4CEE-912A-B45CAF07DC5C}" type="presParOf" srcId="{DD2B1781-F4AC-46B1-9D74-895AEAFFBA49}" destId="{4C98AB6E-E6DC-4DC4-BFD7-847EC66EE6E3}" srcOrd="1" destOrd="0" presId="urn:microsoft.com/office/officeart/2005/8/layout/hierarchy1"/>
    <dgm:cxn modelId="{1849A82B-516B-4B4A-85D6-B85416CEA23C}" type="presParOf" srcId="{669948CB-CE70-4AD0-8E26-0B33C5F07465}" destId="{D9D4092A-5763-4073-BFE3-4052220B35CD}" srcOrd="1" destOrd="0" presId="urn:microsoft.com/office/officeart/2005/8/layout/hierarchy1"/>
    <dgm:cxn modelId="{89B73F81-A652-4A07-B59B-5B5A34E1ACE2}" type="presParOf" srcId="{EE1CB17E-9D5F-4E17-9F48-A2305D2375E1}" destId="{53B87F0D-CF4F-4B3E-9CE4-09E980DFCBC9}" srcOrd="2" destOrd="0" presId="urn:microsoft.com/office/officeart/2005/8/layout/hierarchy1"/>
    <dgm:cxn modelId="{150D71C3-49DC-41E3-8508-8FDCD23CE7D1}" type="presParOf" srcId="{53B87F0D-CF4F-4B3E-9CE4-09E980DFCBC9}" destId="{B3B50A10-740D-4354-BD83-17B9F60FCCBB}" srcOrd="0" destOrd="0" presId="urn:microsoft.com/office/officeart/2005/8/layout/hierarchy1"/>
    <dgm:cxn modelId="{91E68474-7710-4444-90F6-740CDF95DE2D}" type="presParOf" srcId="{B3B50A10-740D-4354-BD83-17B9F60FCCBB}" destId="{9BBCC97C-F42A-4E2A-A31B-19C7A92A5445}" srcOrd="0" destOrd="0" presId="urn:microsoft.com/office/officeart/2005/8/layout/hierarchy1"/>
    <dgm:cxn modelId="{0F99547C-0600-4E37-8839-654C6AB2320C}" type="presParOf" srcId="{B3B50A10-740D-4354-BD83-17B9F60FCCBB}" destId="{24F76E84-D024-4FE7-AE78-D7EECC8D94A3}" srcOrd="1" destOrd="0" presId="urn:microsoft.com/office/officeart/2005/8/layout/hierarchy1"/>
    <dgm:cxn modelId="{6448AD08-5EB6-4B1F-BE18-8099B09CB9AF}" type="presParOf" srcId="{53B87F0D-CF4F-4B3E-9CE4-09E980DFCBC9}" destId="{68314F88-B4C1-44F8-9976-C12966FFCD3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FB2247C-47D2-4619-B99D-2F597F24F725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808A54EC-CA27-43D1-AE82-8AC46873F2CB}">
      <dgm:prSet/>
      <dgm:spPr>
        <a:solidFill>
          <a:srgbClr val="152B48"/>
        </a:solidFill>
        <a:ln>
          <a:solidFill>
            <a:srgbClr val="152B48"/>
          </a:solidFill>
        </a:ln>
      </dgm:spPr>
      <dgm:t>
        <a:bodyPr/>
        <a:lstStyle/>
        <a:p>
          <a:r>
            <a:rPr lang="es-CO" dirty="0">
              <a:latin typeface="Montserrat" pitchFamily="2" charset="77"/>
            </a:rPr>
            <a:t>Citopenias.</a:t>
          </a:r>
          <a:endParaRPr lang="en-US" dirty="0">
            <a:latin typeface="Montserrat" pitchFamily="2" charset="77"/>
          </a:endParaRPr>
        </a:p>
      </dgm:t>
    </dgm:pt>
    <dgm:pt modelId="{18418D2B-4093-4A67-989F-621AEC0D2025}" type="parTrans" cxnId="{66DE786D-7C94-4A9F-9031-B42C83B7E15D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81518CFB-16C6-4DCF-843F-F430E147FDA1}" type="sibTrans" cxnId="{66DE786D-7C94-4A9F-9031-B42C83B7E15D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87F4013A-982B-442C-A51E-A86A4F03BF18}">
      <dgm:prSet/>
      <dgm:spPr>
        <a:solidFill>
          <a:srgbClr val="152B48"/>
        </a:solidFill>
        <a:ln>
          <a:solidFill>
            <a:srgbClr val="152B48"/>
          </a:solidFill>
        </a:ln>
      </dgm:spPr>
      <dgm:t>
        <a:bodyPr/>
        <a:lstStyle/>
        <a:p>
          <a:r>
            <a:rPr lang="es-CO" dirty="0">
              <a:latin typeface="Montserrat" pitchFamily="2" charset="77"/>
            </a:rPr>
            <a:t>Manifestaciones paraneoplásicas. </a:t>
          </a:r>
          <a:endParaRPr lang="en-US" dirty="0">
            <a:latin typeface="Montserrat" pitchFamily="2" charset="77"/>
          </a:endParaRPr>
        </a:p>
      </dgm:t>
    </dgm:pt>
    <dgm:pt modelId="{A150EFDD-63BA-442A-9DD5-941CBD2D3208}" type="parTrans" cxnId="{B7B8338F-7FAE-46C0-B7B0-4C283B32B99F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5A424A4B-48C3-4435-81D5-6557EAF9717B}" type="sibTrans" cxnId="{B7B8338F-7FAE-46C0-B7B0-4C283B32B99F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0AC74DC4-708F-45F2-AA29-C33D5E62035F}" type="pres">
      <dgm:prSet presAssocID="{3FB2247C-47D2-4619-B99D-2F597F24F725}" presName="cycle" presStyleCnt="0">
        <dgm:presLayoutVars>
          <dgm:dir/>
          <dgm:resizeHandles val="exact"/>
        </dgm:presLayoutVars>
      </dgm:prSet>
      <dgm:spPr/>
    </dgm:pt>
    <dgm:pt modelId="{D243F709-EB76-470B-989B-C766FE690E67}" type="pres">
      <dgm:prSet presAssocID="{808A54EC-CA27-43D1-AE82-8AC46873F2CB}" presName="node" presStyleLbl="node1" presStyleIdx="0" presStyleCnt="2">
        <dgm:presLayoutVars>
          <dgm:bulletEnabled val="1"/>
        </dgm:presLayoutVars>
      </dgm:prSet>
      <dgm:spPr/>
    </dgm:pt>
    <dgm:pt modelId="{6ACB2009-C940-449B-B528-38F858501A31}" type="pres">
      <dgm:prSet presAssocID="{81518CFB-16C6-4DCF-843F-F430E147FDA1}" presName="sibTrans" presStyleLbl="sibTrans2D1" presStyleIdx="0" presStyleCnt="2"/>
      <dgm:spPr/>
    </dgm:pt>
    <dgm:pt modelId="{A1B64AED-35E9-49C1-8ACE-23D33341637B}" type="pres">
      <dgm:prSet presAssocID="{81518CFB-16C6-4DCF-843F-F430E147FDA1}" presName="connectorText" presStyleLbl="sibTrans2D1" presStyleIdx="0" presStyleCnt="2"/>
      <dgm:spPr/>
    </dgm:pt>
    <dgm:pt modelId="{E6A8B6B3-78E5-4175-A274-C5B73A96D4C0}" type="pres">
      <dgm:prSet presAssocID="{87F4013A-982B-442C-A51E-A86A4F03BF18}" presName="node" presStyleLbl="node1" presStyleIdx="1" presStyleCnt="2">
        <dgm:presLayoutVars>
          <dgm:bulletEnabled val="1"/>
        </dgm:presLayoutVars>
      </dgm:prSet>
      <dgm:spPr/>
    </dgm:pt>
    <dgm:pt modelId="{AA858C62-C5BD-4FC1-882F-830AE04E1DDD}" type="pres">
      <dgm:prSet presAssocID="{5A424A4B-48C3-4435-81D5-6557EAF9717B}" presName="sibTrans" presStyleLbl="sibTrans2D1" presStyleIdx="1" presStyleCnt="2"/>
      <dgm:spPr/>
    </dgm:pt>
    <dgm:pt modelId="{2959F3E2-ED80-4FD4-8C1B-2B8515E599AA}" type="pres">
      <dgm:prSet presAssocID="{5A424A4B-48C3-4435-81D5-6557EAF9717B}" presName="connectorText" presStyleLbl="sibTrans2D1" presStyleIdx="1" presStyleCnt="2"/>
      <dgm:spPr/>
    </dgm:pt>
  </dgm:ptLst>
  <dgm:cxnLst>
    <dgm:cxn modelId="{5E60A91B-F212-4CCC-AACC-82B084D5C39E}" type="presOf" srcId="{3FB2247C-47D2-4619-B99D-2F597F24F725}" destId="{0AC74DC4-708F-45F2-AA29-C33D5E62035F}" srcOrd="0" destOrd="0" presId="urn:microsoft.com/office/officeart/2005/8/layout/cycle2"/>
    <dgm:cxn modelId="{C2F7852C-AF79-4CAA-86C1-7DB6309969B3}" type="presOf" srcId="{81518CFB-16C6-4DCF-843F-F430E147FDA1}" destId="{A1B64AED-35E9-49C1-8ACE-23D33341637B}" srcOrd="1" destOrd="0" presId="urn:microsoft.com/office/officeart/2005/8/layout/cycle2"/>
    <dgm:cxn modelId="{B9D8E32E-727E-4DDF-9BBA-4F2F625FFFE9}" type="presOf" srcId="{81518CFB-16C6-4DCF-843F-F430E147FDA1}" destId="{6ACB2009-C940-449B-B528-38F858501A31}" srcOrd="0" destOrd="0" presId="urn:microsoft.com/office/officeart/2005/8/layout/cycle2"/>
    <dgm:cxn modelId="{88BD1234-4BB7-445C-9003-735B0C9C0774}" type="presOf" srcId="{808A54EC-CA27-43D1-AE82-8AC46873F2CB}" destId="{D243F709-EB76-470B-989B-C766FE690E67}" srcOrd="0" destOrd="0" presId="urn:microsoft.com/office/officeart/2005/8/layout/cycle2"/>
    <dgm:cxn modelId="{66DE786D-7C94-4A9F-9031-B42C83B7E15D}" srcId="{3FB2247C-47D2-4619-B99D-2F597F24F725}" destId="{808A54EC-CA27-43D1-AE82-8AC46873F2CB}" srcOrd="0" destOrd="0" parTransId="{18418D2B-4093-4A67-989F-621AEC0D2025}" sibTransId="{81518CFB-16C6-4DCF-843F-F430E147FDA1}"/>
    <dgm:cxn modelId="{B7B8338F-7FAE-46C0-B7B0-4C283B32B99F}" srcId="{3FB2247C-47D2-4619-B99D-2F597F24F725}" destId="{87F4013A-982B-442C-A51E-A86A4F03BF18}" srcOrd="1" destOrd="0" parTransId="{A150EFDD-63BA-442A-9DD5-941CBD2D3208}" sibTransId="{5A424A4B-48C3-4435-81D5-6557EAF9717B}"/>
    <dgm:cxn modelId="{92C95795-67FB-4FEE-AF85-CD9EB667AEB7}" type="presOf" srcId="{5A424A4B-48C3-4435-81D5-6557EAF9717B}" destId="{AA858C62-C5BD-4FC1-882F-830AE04E1DDD}" srcOrd="0" destOrd="0" presId="urn:microsoft.com/office/officeart/2005/8/layout/cycle2"/>
    <dgm:cxn modelId="{70110DAA-2F19-4DF9-8988-0CE34E930576}" type="presOf" srcId="{87F4013A-982B-442C-A51E-A86A4F03BF18}" destId="{E6A8B6B3-78E5-4175-A274-C5B73A96D4C0}" srcOrd="0" destOrd="0" presId="urn:microsoft.com/office/officeart/2005/8/layout/cycle2"/>
    <dgm:cxn modelId="{A1F166B9-6E64-436A-8E72-E8833D679C6C}" type="presOf" srcId="{5A424A4B-48C3-4435-81D5-6557EAF9717B}" destId="{2959F3E2-ED80-4FD4-8C1B-2B8515E599AA}" srcOrd="1" destOrd="0" presId="urn:microsoft.com/office/officeart/2005/8/layout/cycle2"/>
    <dgm:cxn modelId="{18A74E99-45C0-46E3-A2A8-B0DF0EEF882A}" type="presParOf" srcId="{0AC74DC4-708F-45F2-AA29-C33D5E62035F}" destId="{D243F709-EB76-470B-989B-C766FE690E67}" srcOrd="0" destOrd="0" presId="urn:microsoft.com/office/officeart/2005/8/layout/cycle2"/>
    <dgm:cxn modelId="{BEFFF5AC-0259-47BA-9098-43B13CE834C9}" type="presParOf" srcId="{0AC74DC4-708F-45F2-AA29-C33D5E62035F}" destId="{6ACB2009-C940-449B-B528-38F858501A31}" srcOrd="1" destOrd="0" presId="urn:microsoft.com/office/officeart/2005/8/layout/cycle2"/>
    <dgm:cxn modelId="{0CA38878-5FAE-4AD5-BF59-2082995B6641}" type="presParOf" srcId="{6ACB2009-C940-449B-B528-38F858501A31}" destId="{A1B64AED-35E9-49C1-8ACE-23D33341637B}" srcOrd="0" destOrd="0" presId="urn:microsoft.com/office/officeart/2005/8/layout/cycle2"/>
    <dgm:cxn modelId="{BAC9A52E-2300-4711-B37F-09091BC9E534}" type="presParOf" srcId="{0AC74DC4-708F-45F2-AA29-C33D5E62035F}" destId="{E6A8B6B3-78E5-4175-A274-C5B73A96D4C0}" srcOrd="2" destOrd="0" presId="urn:microsoft.com/office/officeart/2005/8/layout/cycle2"/>
    <dgm:cxn modelId="{B7FF1DE0-4FF4-417B-A684-EA62AF004C1D}" type="presParOf" srcId="{0AC74DC4-708F-45F2-AA29-C33D5E62035F}" destId="{AA858C62-C5BD-4FC1-882F-830AE04E1DDD}" srcOrd="3" destOrd="0" presId="urn:microsoft.com/office/officeart/2005/8/layout/cycle2"/>
    <dgm:cxn modelId="{4322A727-0F37-4321-961A-E01752EFF7B8}" type="presParOf" srcId="{AA858C62-C5BD-4FC1-882F-830AE04E1DDD}" destId="{2959F3E2-ED80-4FD4-8C1B-2B8515E599A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1EB2F53-D666-46AC-AB6C-07838ECBBC6E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A4FAEF42-694F-49D1-95C6-938344775329}">
      <dgm:prSet phldrT="[Texto]"/>
      <dgm:spPr>
        <a:solidFill>
          <a:srgbClr val="152B48"/>
        </a:solidFill>
      </dgm:spPr>
      <dgm:t>
        <a:bodyPr/>
        <a:lstStyle/>
        <a:p>
          <a:r>
            <a:rPr lang="es-CO" dirty="0">
              <a:latin typeface="Montserrat" pitchFamily="2" charset="77"/>
            </a:rPr>
            <a:t>C</a:t>
          </a:r>
        </a:p>
      </dgm:t>
    </dgm:pt>
    <dgm:pt modelId="{7587DDAB-7AF0-4F4D-96F1-2484B7B27074}" type="parTrans" cxnId="{75006053-7641-4F98-95B1-1F02E1C0420B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FA672508-B908-444E-A90B-F8B3FC41E5BF}" type="sibTrans" cxnId="{75006053-7641-4F98-95B1-1F02E1C0420B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835847F9-34E2-4336-9600-E472CFCD4F3B}">
      <dgm:prSet phldrT="[Texto]"/>
      <dgm:spPr/>
      <dgm:t>
        <a:bodyPr/>
        <a:lstStyle/>
        <a:p>
          <a:r>
            <a:rPr lang="es-CO" dirty="0">
              <a:latin typeface="Montserrat" pitchFamily="2" charset="77"/>
            </a:rPr>
            <a:t>Calcio.</a:t>
          </a:r>
        </a:p>
      </dgm:t>
    </dgm:pt>
    <dgm:pt modelId="{B6DF2A76-DDBC-46DA-9131-FFF7E556AF40}" type="parTrans" cxnId="{3CB65308-A136-46F3-990F-A8C6370A0FB8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AC00A9F0-D046-41F2-9193-1E317A48C1D9}" type="sibTrans" cxnId="{3CB65308-A136-46F3-990F-A8C6370A0FB8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2044F49A-5481-464B-8960-CB31CC19EE53}">
      <dgm:prSet phldrT="[Texto]"/>
      <dgm:spPr>
        <a:solidFill>
          <a:srgbClr val="152B48"/>
        </a:solidFill>
      </dgm:spPr>
      <dgm:t>
        <a:bodyPr/>
        <a:lstStyle/>
        <a:p>
          <a:r>
            <a:rPr lang="es-CO" dirty="0">
              <a:latin typeface="Montserrat" pitchFamily="2" charset="77"/>
            </a:rPr>
            <a:t>R</a:t>
          </a:r>
        </a:p>
      </dgm:t>
    </dgm:pt>
    <dgm:pt modelId="{7E24F4FB-DDA8-455F-9682-C7E07CEE4AC8}" type="parTrans" cxnId="{DAB62E14-F860-4522-8F50-DD9DA2809747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EFFFEDBE-F445-4383-A4A7-058F51DD71FD}" type="sibTrans" cxnId="{DAB62E14-F860-4522-8F50-DD9DA2809747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8527E930-DFFA-48BE-AE01-CB4085FA993F}">
      <dgm:prSet phldrT="[Texto]"/>
      <dgm:spPr/>
      <dgm:t>
        <a:bodyPr/>
        <a:lstStyle/>
        <a:p>
          <a:r>
            <a:rPr lang="es-CO" dirty="0">
              <a:latin typeface="Montserrat" pitchFamily="2" charset="77"/>
            </a:rPr>
            <a:t>Renal.</a:t>
          </a:r>
        </a:p>
      </dgm:t>
    </dgm:pt>
    <dgm:pt modelId="{77DCAEBB-4051-4624-AE92-51FB7B9CA341}" type="parTrans" cxnId="{3DCB00E1-6D45-458E-9ECD-F27112D4D448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58083265-47EB-4E2E-9AF4-2409354D1214}" type="sibTrans" cxnId="{3DCB00E1-6D45-458E-9ECD-F27112D4D448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29589225-A023-4F59-B73A-108B4D1C666E}">
      <dgm:prSet phldrT="[Texto]"/>
      <dgm:spPr>
        <a:solidFill>
          <a:srgbClr val="152B48"/>
        </a:solidFill>
      </dgm:spPr>
      <dgm:t>
        <a:bodyPr/>
        <a:lstStyle/>
        <a:p>
          <a:r>
            <a:rPr lang="es-CO" dirty="0">
              <a:latin typeface="Montserrat" pitchFamily="2" charset="77"/>
            </a:rPr>
            <a:t>A</a:t>
          </a:r>
        </a:p>
      </dgm:t>
    </dgm:pt>
    <dgm:pt modelId="{E500434B-60D8-42D9-B423-FCFD899C33DE}" type="parTrans" cxnId="{C62EB1D8-0D58-4009-98A0-4E74F9094213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FBBEBC79-F9E1-4E21-8724-180FB550511B}" type="sibTrans" cxnId="{C62EB1D8-0D58-4009-98A0-4E74F9094213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B8B04F92-FA7D-4F29-BBD6-017267DB1D4F}">
      <dgm:prSet phldrT="[Texto]"/>
      <dgm:spPr/>
      <dgm:t>
        <a:bodyPr/>
        <a:lstStyle/>
        <a:p>
          <a:r>
            <a:rPr lang="es-CO" dirty="0">
              <a:latin typeface="Montserrat" pitchFamily="2" charset="77"/>
            </a:rPr>
            <a:t>Anemia.</a:t>
          </a:r>
        </a:p>
      </dgm:t>
    </dgm:pt>
    <dgm:pt modelId="{408831BF-7014-4FD3-8033-A0A3B63D34B8}" type="parTrans" cxnId="{D0AEC515-A50B-4DA2-9015-5D1DD1F462FF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8F65268D-6AC0-480E-BF44-F56741B19E6C}" type="sibTrans" cxnId="{D0AEC515-A50B-4DA2-9015-5D1DD1F462FF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EA190FE6-552D-4CC3-B9CA-2A62F0B0D99A}">
      <dgm:prSet phldrT="[Texto]"/>
      <dgm:spPr>
        <a:solidFill>
          <a:srgbClr val="152B48"/>
        </a:solidFill>
      </dgm:spPr>
      <dgm:t>
        <a:bodyPr/>
        <a:lstStyle/>
        <a:p>
          <a:r>
            <a:rPr lang="es-CO" dirty="0">
              <a:latin typeface="Montserrat" pitchFamily="2" charset="77"/>
            </a:rPr>
            <a:t>B</a:t>
          </a:r>
        </a:p>
      </dgm:t>
    </dgm:pt>
    <dgm:pt modelId="{67F2B751-F34A-431C-B81B-F6338CB84154}" type="parTrans" cxnId="{BF01F05B-86DC-4B59-90C0-EAC1D09DAE4F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3AFB50C1-4D2D-41E2-A33C-1C81DE4F8BF2}" type="sibTrans" cxnId="{BF01F05B-86DC-4B59-90C0-EAC1D09DAE4F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80A04196-CBED-40A8-918D-872F5AEE7BE0}">
      <dgm:prSet phldrT="[Texto]"/>
      <dgm:spPr/>
      <dgm:t>
        <a:bodyPr/>
        <a:lstStyle/>
        <a:p>
          <a:r>
            <a:rPr lang="es-CO" dirty="0">
              <a:latin typeface="Montserrat" pitchFamily="2" charset="77"/>
            </a:rPr>
            <a:t>Bone.*</a:t>
          </a:r>
        </a:p>
      </dgm:t>
    </dgm:pt>
    <dgm:pt modelId="{96C23899-9ABC-47AA-9E41-08FD41CB060B}" type="sibTrans" cxnId="{37E9C122-B70C-42AD-A98A-4A3FA52E4652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08C2AD74-05EF-429B-919B-97DAE5C98D17}" type="parTrans" cxnId="{37E9C122-B70C-42AD-A98A-4A3FA52E4652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E50293E4-F59A-4CD6-8D53-CB7F3283A9A4}" type="pres">
      <dgm:prSet presAssocID="{B1EB2F53-D666-46AC-AB6C-07838ECBBC6E}" presName="list" presStyleCnt="0">
        <dgm:presLayoutVars>
          <dgm:dir/>
          <dgm:animLvl val="lvl"/>
        </dgm:presLayoutVars>
      </dgm:prSet>
      <dgm:spPr/>
    </dgm:pt>
    <dgm:pt modelId="{CE35D090-817B-4F6C-BD66-AB370AB033B7}" type="pres">
      <dgm:prSet presAssocID="{A4FAEF42-694F-49D1-95C6-938344775329}" presName="posSpace" presStyleCnt="0"/>
      <dgm:spPr/>
    </dgm:pt>
    <dgm:pt modelId="{B6666797-4CD8-4E46-9A9B-68A38C78E709}" type="pres">
      <dgm:prSet presAssocID="{A4FAEF42-694F-49D1-95C6-938344775329}" presName="vertFlow" presStyleCnt="0"/>
      <dgm:spPr/>
    </dgm:pt>
    <dgm:pt modelId="{6F1C39A3-F641-4505-8356-D991A4071988}" type="pres">
      <dgm:prSet presAssocID="{A4FAEF42-694F-49D1-95C6-938344775329}" presName="topSpace" presStyleCnt="0"/>
      <dgm:spPr/>
    </dgm:pt>
    <dgm:pt modelId="{87A4180E-5AE9-45E7-8A6F-180961AFE36A}" type="pres">
      <dgm:prSet presAssocID="{A4FAEF42-694F-49D1-95C6-938344775329}" presName="firstComp" presStyleCnt="0"/>
      <dgm:spPr/>
    </dgm:pt>
    <dgm:pt modelId="{342198EC-7C8C-40D6-81BD-BABD4D5C36B1}" type="pres">
      <dgm:prSet presAssocID="{A4FAEF42-694F-49D1-95C6-938344775329}" presName="firstChild" presStyleLbl="bgAccFollowNode1" presStyleIdx="0" presStyleCnt="4"/>
      <dgm:spPr/>
    </dgm:pt>
    <dgm:pt modelId="{FD68383F-6EC7-4AB2-AB76-2F14118FE5F9}" type="pres">
      <dgm:prSet presAssocID="{A4FAEF42-694F-49D1-95C6-938344775329}" presName="firstChildTx" presStyleLbl="bgAccFollowNode1" presStyleIdx="0" presStyleCnt="4">
        <dgm:presLayoutVars>
          <dgm:bulletEnabled val="1"/>
        </dgm:presLayoutVars>
      </dgm:prSet>
      <dgm:spPr/>
    </dgm:pt>
    <dgm:pt modelId="{E46191B4-A401-4E97-B2CC-C52666EAF603}" type="pres">
      <dgm:prSet presAssocID="{A4FAEF42-694F-49D1-95C6-938344775329}" presName="negSpace" presStyleCnt="0"/>
      <dgm:spPr/>
    </dgm:pt>
    <dgm:pt modelId="{BC18EFB5-0275-48E2-B673-FCB2391B22CD}" type="pres">
      <dgm:prSet presAssocID="{A4FAEF42-694F-49D1-95C6-938344775329}" presName="circle" presStyleLbl="node1" presStyleIdx="0" presStyleCnt="4"/>
      <dgm:spPr/>
    </dgm:pt>
    <dgm:pt modelId="{F97E7699-B1BE-455B-B084-7C2951FCC4B3}" type="pres">
      <dgm:prSet presAssocID="{FA672508-B908-444E-A90B-F8B3FC41E5BF}" presName="transSpace" presStyleCnt="0"/>
      <dgm:spPr/>
    </dgm:pt>
    <dgm:pt modelId="{57903C5A-7A0E-490A-B794-9E89D2153A9E}" type="pres">
      <dgm:prSet presAssocID="{2044F49A-5481-464B-8960-CB31CC19EE53}" presName="posSpace" presStyleCnt="0"/>
      <dgm:spPr/>
    </dgm:pt>
    <dgm:pt modelId="{5F074C6B-9F6D-4715-BFA7-B2F82718A1E4}" type="pres">
      <dgm:prSet presAssocID="{2044F49A-5481-464B-8960-CB31CC19EE53}" presName="vertFlow" presStyleCnt="0"/>
      <dgm:spPr/>
    </dgm:pt>
    <dgm:pt modelId="{3146C54A-CB6D-4361-B657-AAA3458B751B}" type="pres">
      <dgm:prSet presAssocID="{2044F49A-5481-464B-8960-CB31CC19EE53}" presName="topSpace" presStyleCnt="0"/>
      <dgm:spPr/>
    </dgm:pt>
    <dgm:pt modelId="{7A1FC2F6-0764-462C-8B03-3934CF112C59}" type="pres">
      <dgm:prSet presAssocID="{2044F49A-5481-464B-8960-CB31CC19EE53}" presName="firstComp" presStyleCnt="0"/>
      <dgm:spPr/>
    </dgm:pt>
    <dgm:pt modelId="{FA3A293C-E991-4D8B-808B-302E4B7E6855}" type="pres">
      <dgm:prSet presAssocID="{2044F49A-5481-464B-8960-CB31CC19EE53}" presName="firstChild" presStyleLbl="bgAccFollowNode1" presStyleIdx="1" presStyleCnt="4"/>
      <dgm:spPr/>
    </dgm:pt>
    <dgm:pt modelId="{5702C734-F5E8-4E9D-9847-D1C5E08B6EEA}" type="pres">
      <dgm:prSet presAssocID="{2044F49A-5481-464B-8960-CB31CC19EE53}" presName="firstChildTx" presStyleLbl="bgAccFollowNode1" presStyleIdx="1" presStyleCnt="4">
        <dgm:presLayoutVars>
          <dgm:bulletEnabled val="1"/>
        </dgm:presLayoutVars>
      </dgm:prSet>
      <dgm:spPr/>
    </dgm:pt>
    <dgm:pt modelId="{3843D4BD-CDF3-4127-AD05-DC76334B4AEE}" type="pres">
      <dgm:prSet presAssocID="{2044F49A-5481-464B-8960-CB31CC19EE53}" presName="negSpace" presStyleCnt="0"/>
      <dgm:spPr/>
    </dgm:pt>
    <dgm:pt modelId="{9CC7B6FA-1C67-421E-9EA1-74C9BB8BAA89}" type="pres">
      <dgm:prSet presAssocID="{2044F49A-5481-464B-8960-CB31CC19EE53}" presName="circle" presStyleLbl="node1" presStyleIdx="1" presStyleCnt="4"/>
      <dgm:spPr/>
    </dgm:pt>
    <dgm:pt modelId="{846A3861-04CD-4ED7-8FDB-8ACD9AB25A86}" type="pres">
      <dgm:prSet presAssocID="{EFFFEDBE-F445-4383-A4A7-058F51DD71FD}" presName="transSpace" presStyleCnt="0"/>
      <dgm:spPr/>
    </dgm:pt>
    <dgm:pt modelId="{766014D8-522A-4746-8ECE-EB42BF3A153B}" type="pres">
      <dgm:prSet presAssocID="{29589225-A023-4F59-B73A-108B4D1C666E}" presName="posSpace" presStyleCnt="0"/>
      <dgm:spPr/>
    </dgm:pt>
    <dgm:pt modelId="{39175379-0F9D-4ADD-8EC5-F1FFD159C97F}" type="pres">
      <dgm:prSet presAssocID="{29589225-A023-4F59-B73A-108B4D1C666E}" presName="vertFlow" presStyleCnt="0"/>
      <dgm:spPr/>
    </dgm:pt>
    <dgm:pt modelId="{C6C8F80B-B865-4AFA-B172-3ED3E49F0DC8}" type="pres">
      <dgm:prSet presAssocID="{29589225-A023-4F59-B73A-108B4D1C666E}" presName="topSpace" presStyleCnt="0"/>
      <dgm:spPr/>
    </dgm:pt>
    <dgm:pt modelId="{CEFA529E-E76A-4ECE-BB3F-DC92E90CE21C}" type="pres">
      <dgm:prSet presAssocID="{29589225-A023-4F59-B73A-108B4D1C666E}" presName="firstComp" presStyleCnt="0"/>
      <dgm:spPr/>
    </dgm:pt>
    <dgm:pt modelId="{7C20D358-A3A1-406A-8BAB-92A835F9476F}" type="pres">
      <dgm:prSet presAssocID="{29589225-A023-4F59-B73A-108B4D1C666E}" presName="firstChild" presStyleLbl="bgAccFollowNode1" presStyleIdx="2" presStyleCnt="4"/>
      <dgm:spPr/>
    </dgm:pt>
    <dgm:pt modelId="{3F26CCEE-B197-4DA9-A988-241EF5CC38FF}" type="pres">
      <dgm:prSet presAssocID="{29589225-A023-4F59-B73A-108B4D1C666E}" presName="firstChildTx" presStyleLbl="bgAccFollowNode1" presStyleIdx="2" presStyleCnt="4">
        <dgm:presLayoutVars>
          <dgm:bulletEnabled val="1"/>
        </dgm:presLayoutVars>
      </dgm:prSet>
      <dgm:spPr/>
    </dgm:pt>
    <dgm:pt modelId="{4551297D-BB6D-407B-A7D6-593804B5B0B7}" type="pres">
      <dgm:prSet presAssocID="{29589225-A023-4F59-B73A-108B4D1C666E}" presName="negSpace" presStyleCnt="0"/>
      <dgm:spPr/>
    </dgm:pt>
    <dgm:pt modelId="{EB84AE0A-1C2A-4414-95E0-EB6A7F2497C2}" type="pres">
      <dgm:prSet presAssocID="{29589225-A023-4F59-B73A-108B4D1C666E}" presName="circle" presStyleLbl="node1" presStyleIdx="2" presStyleCnt="4"/>
      <dgm:spPr/>
    </dgm:pt>
    <dgm:pt modelId="{50CB6FD6-461C-4406-BBD7-6864D47FC8E4}" type="pres">
      <dgm:prSet presAssocID="{FBBEBC79-F9E1-4E21-8724-180FB550511B}" presName="transSpace" presStyleCnt="0"/>
      <dgm:spPr/>
    </dgm:pt>
    <dgm:pt modelId="{76802F3B-EA02-4114-AD58-B78DBF405952}" type="pres">
      <dgm:prSet presAssocID="{EA190FE6-552D-4CC3-B9CA-2A62F0B0D99A}" presName="posSpace" presStyleCnt="0"/>
      <dgm:spPr/>
    </dgm:pt>
    <dgm:pt modelId="{5A433F5F-2D14-46DC-A687-85C6C340D16D}" type="pres">
      <dgm:prSet presAssocID="{EA190FE6-552D-4CC3-B9CA-2A62F0B0D99A}" presName="vertFlow" presStyleCnt="0"/>
      <dgm:spPr/>
    </dgm:pt>
    <dgm:pt modelId="{DDC3071B-95C2-4478-A9E9-FCBF992C56C1}" type="pres">
      <dgm:prSet presAssocID="{EA190FE6-552D-4CC3-B9CA-2A62F0B0D99A}" presName="topSpace" presStyleCnt="0"/>
      <dgm:spPr/>
    </dgm:pt>
    <dgm:pt modelId="{32E58EFE-0814-41E2-9E5C-6A3FEFD590C5}" type="pres">
      <dgm:prSet presAssocID="{EA190FE6-552D-4CC3-B9CA-2A62F0B0D99A}" presName="firstComp" presStyleCnt="0"/>
      <dgm:spPr/>
    </dgm:pt>
    <dgm:pt modelId="{7052E9D8-E643-4D84-B41B-616131C489C0}" type="pres">
      <dgm:prSet presAssocID="{EA190FE6-552D-4CC3-B9CA-2A62F0B0D99A}" presName="firstChild" presStyleLbl="bgAccFollowNode1" presStyleIdx="3" presStyleCnt="4"/>
      <dgm:spPr/>
    </dgm:pt>
    <dgm:pt modelId="{4099D375-0055-4730-9148-46499C7341D7}" type="pres">
      <dgm:prSet presAssocID="{EA190FE6-552D-4CC3-B9CA-2A62F0B0D99A}" presName="firstChildTx" presStyleLbl="bgAccFollowNode1" presStyleIdx="3" presStyleCnt="4">
        <dgm:presLayoutVars>
          <dgm:bulletEnabled val="1"/>
        </dgm:presLayoutVars>
      </dgm:prSet>
      <dgm:spPr/>
    </dgm:pt>
    <dgm:pt modelId="{FFDF226D-8E8C-4583-8390-0E3F217C1A07}" type="pres">
      <dgm:prSet presAssocID="{EA190FE6-552D-4CC3-B9CA-2A62F0B0D99A}" presName="negSpace" presStyleCnt="0"/>
      <dgm:spPr/>
    </dgm:pt>
    <dgm:pt modelId="{8F771A6F-5141-4726-8A80-C5642AE4CB8D}" type="pres">
      <dgm:prSet presAssocID="{EA190FE6-552D-4CC3-B9CA-2A62F0B0D99A}" presName="circle" presStyleLbl="node1" presStyleIdx="3" presStyleCnt="4"/>
      <dgm:spPr/>
    </dgm:pt>
  </dgm:ptLst>
  <dgm:cxnLst>
    <dgm:cxn modelId="{89C73C07-8FED-4908-8DCB-59CD5A7B6813}" type="presOf" srcId="{80A04196-CBED-40A8-918D-872F5AEE7BE0}" destId="{4099D375-0055-4730-9148-46499C7341D7}" srcOrd="1" destOrd="0" presId="urn:microsoft.com/office/officeart/2005/8/layout/hList9"/>
    <dgm:cxn modelId="{3CB65308-A136-46F3-990F-A8C6370A0FB8}" srcId="{A4FAEF42-694F-49D1-95C6-938344775329}" destId="{835847F9-34E2-4336-9600-E472CFCD4F3B}" srcOrd="0" destOrd="0" parTransId="{B6DF2A76-DDBC-46DA-9131-FFF7E556AF40}" sibTransId="{AC00A9F0-D046-41F2-9193-1E317A48C1D9}"/>
    <dgm:cxn modelId="{DAB62E14-F860-4522-8F50-DD9DA2809747}" srcId="{B1EB2F53-D666-46AC-AB6C-07838ECBBC6E}" destId="{2044F49A-5481-464B-8960-CB31CC19EE53}" srcOrd="1" destOrd="0" parTransId="{7E24F4FB-DDA8-455F-9682-C7E07CEE4AC8}" sibTransId="{EFFFEDBE-F445-4383-A4A7-058F51DD71FD}"/>
    <dgm:cxn modelId="{D0AEC515-A50B-4DA2-9015-5D1DD1F462FF}" srcId="{29589225-A023-4F59-B73A-108B4D1C666E}" destId="{B8B04F92-FA7D-4F29-BBD6-017267DB1D4F}" srcOrd="0" destOrd="0" parTransId="{408831BF-7014-4FD3-8033-A0A3B63D34B8}" sibTransId="{8F65268D-6AC0-480E-BF44-F56741B19E6C}"/>
    <dgm:cxn modelId="{37E9C122-B70C-42AD-A98A-4A3FA52E4652}" srcId="{EA190FE6-552D-4CC3-B9CA-2A62F0B0D99A}" destId="{80A04196-CBED-40A8-918D-872F5AEE7BE0}" srcOrd="0" destOrd="0" parTransId="{08C2AD74-05EF-429B-919B-97DAE5C98D17}" sibTransId="{96C23899-9ABC-47AA-9E41-08FD41CB060B}"/>
    <dgm:cxn modelId="{557E8F25-FE87-42E3-8088-C2260E58B028}" type="presOf" srcId="{B8B04F92-FA7D-4F29-BBD6-017267DB1D4F}" destId="{7C20D358-A3A1-406A-8BAB-92A835F9476F}" srcOrd="0" destOrd="0" presId="urn:microsoft.com/office/officeart/2005/8/layout/hList9"/>
    <dgm:cxn modelId="{8585CB31-252E-4857-8B44-C1A772E7B5AB}" type="presOf" srcId="{835847F9-34E2-4336-9600-E472CFCD4F3B}" destId="{FD68383F-6EC7-4AB2-AB76-2F14118FE5F9}" srcOrd="1" destOrd="0" presId="urn:microsoft.com/office/officeart/2005/8/layout/hList9"/>
    <dgm:cxn modelId="{BF01F05B-86DC-4B59-90C0-EAC1D09DAE4F}" srcId="{B1EB2F53-D666-46AC-AB6C-07838ECBBC6E}" destId="{EA190FE6-552D-4CC3-B9CA-2A62F0B0D99A}" srcOrd="3" destOrd="0" parTransId="{67F2B751-F34A-431C-B81B-F6338CB84154}" sibTransId="{3AFB50C1-4D2D-41E2-A33C-1C81DE4F8BF2}"/>
    <dgm:cxn modelId="{640A6448-30E0-4003-80E6-2F069AFC8EA1}" type="presOf" srcId="{8527E930-DFFA-48BE-AE01-CB4085FA993F}" destId="{5702C734-F5E8-4E9D-9847-D1C5E08B6EEA}" srcOrd="1" destOrd="0" presId="urn:microsoft.com/office/officeart/2005/8/layout/hList9"/>
    <dgm:cxn modelId="{07A3F26C-3CE5-47CA-84E5-04487761B52E}" type="presOf" srcId="{835847F9-34E2-4336-9600-E472CFCD4F3B}" destId="{342198EC-7C8C-40D6-81BD-BABD4D5C36B1}" srcOrd="0" destOrd="0" presId="urn:microsoft.com/office/officeart/2005/8/layout/hList9"/>
    <dgm:cxn modelId="{332DF351-A67C-4028-8519-9D3613EF6A05}" type="presOf" srcId="{B1EB2F53-D666-46AC-AB6C-07838ECBBC6E}" destId="{E50293E4-F59A-4CD6-8D53-CB7F3283A9A4}" srcOrd="0" destOrd="0" presId="urn:microsoft.com/office/officeart/2005/8/layout/hList9"/>
    <dgm:cxn modelId="{3ABB3773-AA5D-4A00-86CC-2333C2F88226}" type="presOf" srcId="{A4FAEF42-694F-49D1-95C6-938344775329}" destId="{BC18EFB5-0275-48E2-B673-FCB2391B22CD}" srcOrd="0" destOrd="0" presId="urn:microsoft.com/office/officeart/2005/8/layout/hList9"/>
    <dgm:cxn modelId="{75006053-7641-4F98-95B1-1F02E1C0420B}" srcId="{B1EB2F53-D666-46AC-AB6C-07838ECBBC6E}" destId="{A4FAEF42-694F-49D1-95C6-938344775329}" srcOrd="0" destOrd="0" parTransId="{7587DDAB-7AF0-4F4D-96F1-2484B7B27074}" sibTransId="{FA672508-B908-444E-A90B-F8B3FC41E5BF}"/>
    <dgm:cxn modelId="{862A3056-DAE6-4585-A3F7-C7C6B5702CBC}" type="presOf" srcId="{2044F49A-5481-464B-8960-CB31CC19EE53}" destId="{9CC7B6FA-1C67-421E-9EA1-74C9BB8BAA89}" srcOrd="0" destOrd="0" presId="urn:microsoft.com/office/officeart/2005/8/layout/hList9"/>
    <dgm:cxn modelId="{691F54A6-5632-4D8B-B5FB-C071908F7CE0}" type="presOf" srcId="{EA190FE6-552D-4CC3-B9CA-2A62F0B0D99A}" destId="{8F771A6F-5141-4726-8A80-C5642AE4CB8D}" srcOrd="0" destOrd="0" presId="urn:microsoft.com/office/officeart/2005/8/layout/hList9"/>
    <dgm:cxn modelId="{AAF372CF-BC9D-42EA-9D18-405BF764F0CA}" type="presOf" srcId="{B8B04F92-FA7D-4F29-BBD6-017267DB1D4F}" destId="{3F26CCEE-B197-4DA9-A988-241EF5CC38FF}" srcOrd="1" destOrd="0" presId="urn:microsoft.com/office/officeart/2005/8/layout/hList9"/>
    <dgm:cxn modelId="{06D49DCF-C275-4B44-83BE-D1DC8DAFCB73}" type="presOf" srcId="{80A04196-CBED-40A8-918D-872F5AEE7BE0}" destId="{7052E9D8-E643-4D84-B41B-616131C489C0}" srcOrd="0" destOrd="0" presId="urn:microsoft.com/office/officeart/2005/8/layout/hList9"/>
    <dgm:cxn modelId="{C62EB1D8-0D58-4009-98A0-4E74F9094213}" srcId="{B1EB2F53-D666-46AC-AB6C-07838ECBBC6E}" destId="{29589225-A023-4F59-B73A-108B4D1C666E}" srcOrd="2" destOrd="0" parTransId="{E500434B-60D8-42D9-B423-FCFD899C33DE}" sibTransId="{FBBEBC79-F9E1-4E21-8724-180FB550511B}"/>
    <dgm:cxn modelId="{19E61DE0-8CBE-4365-B19E-E25F286F46A7}" type="presOf" srcId="{29589225-A023-4F59-B73A-108B4D1C666E}" destId="{EB84AE0A-1C2A-4414-95E0-EB6A7F2497C2}" srcOrd="0" destOrd="0" presId="urn:microsoft.com/office/officeart/2005/8/layout/hList9"/>
    <dgm:cxn modelId="{3DCB00E1-6D45-458E-9ECD-F27112D4D448}" srcId="{2044F49A-5481-464B-8960-CB31CC19EE53}" destId="{8527E930-DFFA-48BE-AE01-CB4085FA993F}" srcOrd="0" destOrd="0" parTransId="{77DCAEBB-4051-4624-AE92-51FB7B9CA341}" sibTransId="{58083265-47EB-4E2E-9AF4-2409354D1214}"/>
    <dgm:cxn modelId="{7731C7E5-F0A5-4819-8239-5340B267D093}" type="presOf" srcId="{8527E930-DFFA-48BE-AE01-CB4085FA993F}" destId="{FA3A293C-E991-4D8B-808B-302E4B7E6855}" srcOrd="0" destOrd="0" presId="urn:microsoft.com/office/officeart/2005/8/layout/hList9"/>
    <dgm:cxn modelId="{463EC4C9-53E4-4EBE-8B99-CB0545BA47F3}" type="presParOf" srcId="{E50293E4-F59A-4CD6-8D53-CB7F3283A9A4}" destId="{CE35D090-817B-4F6C-BD66-AB370AB033B7}" srcOrd="0" destOrd="0" presId="urn:microsoft.com/office/officeart/2005/8/layout/hList9"/>
    <dgm:cxn modelId="{F303B154-C06D-4DF7-B936-DD3E7D80AA04}" type="presParOf" srcId="{E50293E4-F59A-4CD6-8D53-CB7F3283A9A4}" destId="{B6666797-4CD8-4E46-9A9B-68A38C78E709}" srcOrd="1" destOrd="0" presId="urn:microsoft.com/office/officeart/2005/8/layout/hList9"/>
    <dgm:cxn modelId="{5E378E16-1E1A-466A-90A4-45618D3A6551}" type="presParOf" srcId="{B6666797-4CD8-4E46-9A9B-68A38C78E709}" destId="{6F1C39A3-F641-4505-8356-D991A4071988}" srcOrd="0" destOrd="0" presId="urn:microsoft.com/office/officeart/2005/8/layout/hList9"/>
    <dgm:cxn modelId="{3AEE0202-EAE9-40A4-AB5C-7E5ACD3C8AB6}" type="presParOf" srcId="{B6666797-4CD8-4E46-9A9B-68A38C78E709}" destId="{87A4180E-5AE9-45E7-8A6F-180961AFE36A}" srcOrd="1" destOrd="0" presId="urn:microsoft.com/office/officeart/2005/8/layout/hList9"/>
    <dgm:cxn modelId="{2BBCBF94-A7B6-42C7-A062-47BC4B2EBA01}" type="presParOf" srcId="{87A4180E-5AE9-45E7-8A6F-180961AFE36A}" destId="{342198EC-7C8C-40D6-81BD-BABD4D5C36B1}" srcOrd="0" destOrd="0" presId="urn:microsoft.com/office/officeart/2005/8/layout/hList9"/>
    <dgm:cxn modelId="{3C978598-B161-43FC-8741-49763D44BB2D}" type="presParOf" srcId="{87A4180E-5AE9-45E7-8A6F-180961AFE36A}" destId="{FD68383F-6EC7-4AB2-AB76-2F14118FE5F9}" srcOrd="1" destOrd="0" presId="urn:microsoft.com/office/officeart/2005/8/layout/hList9"/>
    <dgm:cxn modelId="{1CCFF0B2-D346-483E-8CE7-001B45CDCE78}" type="presParOf" srcId="{E50293E4-F59A-4CD6-8D53-CB7F3283A9A4}" destId="{E46191B4-A401-4E97-B2CC-C52666EAF603}" srcOrd="2" destOrd="0" presId="urn:microsoft.com/office/officeart/2005/8/layout/hList9"/>
    <dgm:cxn modelId="{683D9EE3-D60F-4B3C-8FAA-B243F1B95CB8}" type="presParOf" srcId="{E50293E4-F59A-4CD6-8D53-CB7F3283A9A4}" destId="{BC18EFB5-0275-48E2-B673-FCB2391B22CD}" srcOrd="3" destOrd="0" presId="urn:microsoft.com/office/officeart/2005/8/layout/hList9"/>
    <dgm:cxn modelId="{58CED94B-6F8D-41D3-A5F5-677CBA69DAA0}" type="presParOf" srcId="{E50293E4-F59A-4CD6-8D53-CB7F3283A9A4}" destId="{F97E7699-B1BE-455B-B084-7C2951FCC4B3}" srcOrd="4" destOrd="0" presId="urn:microsoft.com/office/officeart/2005/8/layout/hList9"/>
    <dgm:cxn modelId="{99C9FA00-29DA-40EF-A9F3-A697EEF84BA2}" type="presParOf" srcId="{E50293E4-F59A-4CD6-8D53-CB7F3283A9A4}" destId="{57903C5A-7A0E-490A-B794-9E89D2153A9E}" srcOrd="5" destOrd="0" presId="urn:microsoft.com/office/officeart/2005/8/layout/hList9"/>
    <dgm:cxn modelId="{E130AA80-DBB9-41EF-92C2-A052FECB8314}" type="presParOf" srcId="{E50293E4-F59A-4CD6-8D53-CB7F3283A9A4}" destId="{5F074C6B-9F6D-4715-BFA7-B2F82718A1E4}" srcOrd="6" destOrd="0" presId="urn:microsoft.com/office/officeart/2005/8/layout/hList9"/>
    <dgm:cxn modelId="{D77B3487-BDE4-402E-8E26-B3BAB2B3573E}" type="presParOf" srcId="{5F074C6B-9F6D-4715-BFA7-B2F82718A1E4}" destId="{3146C54A-CB6D-4361-B657-AAA3458B751B}" srcOrd="0" destOrd="0" presId="urn:microsoft.com/office/officeart/2005/8/layout/hList9"/>
    <dgm:cxn modelId="{3170793D-BD72-4B94-828C-C28F87E36A47}" type="presParOf" srcId="{5F074C6B-9F6D-4715-BFA7-B2F82718A1E4}" destId="{7A1FC2F6-0764-462C-8B03-3934CF112C59}" srcOrd="1" destOrd="0" presId="urn:microsoft.com/office/officeart/2005/8/layout/hList9"/>
    <dgm:cxn modelId="{582DE0C0-613E-456A-8913-FA41B30B2F84}" type="presParOf" srcId="{7A1FC2F6-0764-462C-8B03-3934CF112C59}" destId="{FA3A293C-E991-4D8B-808B-302E4B7E6855}" srcOrd="0" destOrd="0" presId="urn:microsoft.com/office/officeart/2005/8/layout/hList9"/>
    <dgm:cxn modelId="{381E184A-7F96-47E5-9120-381D1B50F473}" type="presParOf" srcId="{7A1FC2F6-0764-462C-8B03-3934CF112C59}" destId="{5702C734-F5E8-4E9D-9847-D1C5E08B6EEA}" srcOrd="1" destOrd="0" presId="urn:microsoft.com/office/officeart/2005/8/layout/hList9"/>
    <dgm:cxn modelId="{D565141C-F3BE-449D-B2B1-45DF99EEB7F7}" type="presParOf" srcId="{E50293E4-F59A-4CD6-8D53-CB7F3283A9A4}" destId="{3843D4BD-CDF3-4127-AD05-DC76334B4AEE}" srcOrd="7" destOrd="0" presId="urn:microsoft.com/office/officeart/2005/8/layout/hList9"/>
    <dgm:cxn modelId="{D70F3935-E2AA-441E-BCE7-B66F5784B2B8}" type="presParOf" srcId="{E50293E4-F59A-4CD6-8D53-CB7F3283A9A4}" destId="{9CC7B6FA-1C67-421E-9EA1-74C9BB8BAA89}" srcOrd="8" destOrd="0" presId="urn:microsoft.com/office/officeart/2005/8/layout/hList9"/>
    <dgm:cxn modelId="{9B7C9022-98E2-4DE4-A7BD-2F06A490A0C7}" type="presParOf" srcId="{E50293E4-F59A-4CD6-8D53-CB7F3283A9A4}" destId="{846A3861-04CD-4ED7-8FDB-8ACD9AB25A86}" srcOrd="9" destOrd="0" presId="urn:microsoft.com/office/officeart/2005/8/layout/hList9"/>
    <dgm:cxn modelId="{F5982D94-D7AE-4D4E-A24A-6402D02E4BC7}" type="presParOf" srcId="{E50293E4-F59A-4CD6-8D53-CB7F3283A9A4}" destId="{766014D8-522A-4746-8ECE-EB42BF3A153B}" srcOrd="10" destOrd="0" presId="urn:microsoft.com/office/officeart/2005/8/layout/hList9"/>
    <dgm:cxn modelId="{1B372C03-D805-4163-B387-77251049F91E}" type="presParOf" srcId="{E50293E4-F59A-4CD6-8D53-CB7F3283A9A4}" destId="{39175379-0F9D-4ADD-8EC5-F1FFD159C97F}" srcOrd="11" destOrd="0" presId="urn:microsoft.com/office/officeart/2005/8/layout/hList9"/>
    <dgm:cxn modelId="{5F22828F-3071-47BE-9D5D-105F681B4A03}" type="presParOf" srcId="{39175379-0F9D-4ADD-8EC5-F1FFD159C97F}" destId="{C6C8F80B-B865-4AFA-B172-3ED3E49F0DC8}" srcOrd="0" destOrd="0" presId="urn:microsoft.com/office/officeart/2005/8/layout/hList9"/>
    <dgm:cxn modelId="{8D156125-3A91-4936-BAC1-ADF07F69C22E}" type="presParOf" srcId="{39175379-0F9D-4ADD-8EC5-F1FFD159C97F}" destId="{CEFA529E-E76A-4ECE-BB3F-DC92E90CE21C}" srcOrd="1" destOrd="0" presId="urn:microsoft.com/office/officeart/2005/8/layout/hList9"/>
    <dgm:cxn modelId="{D3CB8FA4-E0E5-4539-BF82-AF04ABC260F7}" type="presParOf" srcId="{CEFA529E-E76A-4ECE-BB3F-DC92E90CE21C}" destId="{7C20D358-A3A1-406A-8BAB-92A835F9476F}" srcOrd="0" destOrd="0" presId="urn:microsoft.com/office/officeart/2005/8/layout/hList9"/>
    <dgm:cxn modelId="{E8C771E1-445C-4B27-B334-970349298EE2}" type="presParOf" srcId="{CEFA529E-E76A-4ECE-BB3F-DC92E90CE21C}" destId="{3F26CCEE-B197-4DA9-A988-241EF5CC38FF}" srcOrd="1" destOrd="0" presId="urn:microsoft.com/office/officeart/2005/8/layout/hList9"/>
    <dgm:cxn modelId="{7B9EEFF1-59E3-476B-A8A8-1CEFBAF64570}" type="presParOf" srcId="{E50293E4-F59A-4CD6-8D53-CB7F3283A9A4}" destId="{4551297D-BB6D-407B-A7D6-593804B5B0B7}" srcOrd="12" destOrd="0" presId="urn:microsoft.com/office/officeart/2005/8/layout/hList9"/>
    <dgm:cxn modelId="{312D0A78-EE90-4710-942F-59BA9C061A34}" type="presParOf" srcId="{E50293E4-F59A-4CD6-8D53-CB7F3283A9A4}" destId="{EB84AE0A-1C2A-4414-95E0-EB6A7F2497C2}" srcOrd="13" destOrd="0" presId="urn:microsoft.com/office/officeart/2005/8/layout/hList9"/>
    <dgm:cxn modelId="{7047CC9A-151A-463C-82BF-0AE4C9CB1681}" type="presParOf" srcId="{E50293E4-F59A-4CD6-8D53-CB7F3283A9A4}" destId="{50CB6FD6-461C-4406-BBD7-6864D47FC8E4}" srcOrd="14" destOrd="0" presId="urn:microsoft.com/office/officeart/2005/8/layout/hList9"/>
    <dgm:cxn modelId="{0E0529B5-7C17-4F7C-A737-20C1FA501911}" type="presParOf" srcId="{E50293E4-F59A-4CD6-8D53-CB7F3283A9A4}" destId="{76802F3B-EA02-4114-AD58-B78DBF405952}" srcOrd="15" destOrd="0" presId="urn:microsoft.com/office/officeart/2005/8/layout/hList9"/>
    <dgm:cxn modelId="{EAA1ACCB-12D4-4F2B-BBB1-0728B8A20EC7}" type="presParOf" srcId="{E50293E4-F59A-4CD6-8D53-CB7F3283A9A4}" destId="{5A433F5F-2D14-46DC-A687-85C6C340D16D}" srcOrd="16" destOrd="0" presId="urn:microsoft.com/office/officeart/2005/8/layout/hList9"/>
    <dgm:cxn modelId="{9D1B9EDB-DFB8-4283-A05B-9BF99EF2C538}" type="presParOf" srcId="{5A433F5F-2D14-46DC-A687-85C6C340D16D}" destId="{DDC3071B-95C2-4478-A9E9-FCBF992C56C1}" srcOrd="0" destOrd="0" presId="urn:microsoft.com/office/officeart/2005/8/layout/hList9"/>
    <dgm:cxn modelId="{81349734-87B7-4B40-9FC1-CCB756D45925}" type="presParOf" srcId="{5A433F5F-2D14-46DC-A687-85C6C340D16D}" destId="{32E58EFE-0814-41E2-9E5C-6A3FEFD590C5}" srcOrd="1" destOrd="0" presId="urn:microsoft.com/office/officeart/2005/8/layout/hList9"/>
    <dgm:cxn modelId="{75F9DCD0-3C0A-4444-A83A-756D563395D6}" type="presParOf" srcId="{32E58EFE-0814-41E2-9E5C-6A3FEFD590C5}" destId="{7052E9D8-E643-4D84-B41B-616131C489C0}" srcOrd="0" destOrd="0" presId="urn:microsoft.com/office/officeart/2005/8/layout/hList9"/>
    <dgm:cxn modelId="{C3C51490-B6F7-4FD6-B564-0135AEBB0D5B}" type="presParOf" srcId="{32E58EFE-0814-41E2-9E5C-6A3FEFD590C5}" destId="{4099D375-0055-4730-9148-46499C7341D7}" srcOrd="1" destOrd="0" presId="urn:microsoft.com/office/officeart/2005/8/layout/hList9"/>
    <dgm:cxn modelId="{8F1B22C1-30FF-4AD5-9640-7A74928E18BA}" type="presParOf" srcId="{E50293E4-F59A-4CD6-8D53-CB7F3283A9A4}" destId="{FFDF226D-8E8C-4583-8390-0E3F217C1A07}" srcOrd="17" destOrd="0" presId="urn:microsoft.com/office/officeart/2005/8/layout/hList9"/>
    <dgm:cxn modelId="{7DC1FCDD-21EB-4FFC-9A3C-B617AF646349}" type="presParOf" srcId="{E50293E4-F59A-4CD6-8D53-CB7F3283A9A4}" destId="{8F771A6F-5141-4726-8A80-C5642AE4CB8D}" srcOrd="1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A76B338-82F8-484A-9D3B-41E1CE7D580E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5DD99D-5A64-4CC9-806A-8C4AE669D51E}">
      <dgm:prSet/>
      <dgm:spPr>
        <a:solidFill>
          <a:srgbClr val="152B48"/>
        </a:solidFill>
      </dgm:spPr>
      <dgm:t>
        <a:bodyPr/>
        <a:lstStyle/>
        <a:p>
          <a:r>
            <a:rPr lang="es-CO" dirty="0">
              <a:latin typeface="Montserrat" pitchFamily="2" charset="77"/>
            </a:rPr>
            <a:t>Identificar la proteína monoclonal.</a:t>
          </a:r>
          <a:endParaRPr lang="en-US" dirty="0">
            <a:latin typeface="Montserrat" pitchFamily="2" charset="77"/>
          </a:endParaRPr>
        </a:p>
      </dgm:t>
    </dgm:pt>
    <dgm:pt modelId="{4BE821E2-FA0F-40EF-A9A9-50593C23D8B3}" type="parTrans" cxnId="{ED23CBB8-A1CC-4246-8F62-70403D32F287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AAE25885-EB2F-4D9F-9D0F-CC9A2C14E601}" type="sibTrans" cxnId="{ED23CBB8-A1CC-4246-8F62-70403D32F287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DE5587E9-EC3A-4385-BAE5-A035DCB9891B}">
      <dgm:prSet/>
      <dgm:spPr>
        <a:solidFill>
          <a:srgbClr val="152B48"/>
        </a:solidFill>
      </dgm:spPr>
      <dgm:t>
        <a:bodyPr/>
        <a:lstStyle/>
        <a:p>
          <a:r>
            <a:rPr lang="es-CO" dirty="0">
              <a:latin typeface="Montserrat" pitchFamily="2" charset="77"/>
            </a:rPr>
            <a:t>Identificar el compromiso óseo.</a:t>
          </a:r>
          <a:endParaRPr lang="en-US" dirty="0">
            <a:latin typeface="Montserrat" pitchFamily="2" charset="77"/>
          </a:endParaRPr>
        </a:p>
      </dgm:t>
    </dgm:pt>
    <dgm:pt modelId="{1EEC9CF2-7E9D-40B1-88B9-AB30B0F8F1E3}" type="parTrans" cxnId="{79B4A32E-CD4C-4E59-A1EB-CA842A66C2C4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049EEE4C-C519-47C0-A5E5-853E28F46763}" type="sibTrans" cxnId="{79B4A32E-CD4C-4E59-A1EB-CA842A66C2C4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EEBF171C-D07B-4DC7-8566-5BEA98775002}">
      <dgm:prSet/>
      <dgm:spPr>
        <a:solidFill>
          <a:srgbClr val="152B48"/>
        </a:solidFill>
      </dgm:spPr>
      <dgm:t>
        <a:bodyPr/>
        <a:lstStyle/>
        <a:p>
          <a:r>
            <a:rPr lang="es-CO" dirty="0">
              <a:latin typeface="Montserrat" pitchFamily="2" charset="77"/>
            </a:rPr>
            <a:t>Identificar la clonalidad en estudio  medular.</a:t>
          </a:r>
          <a:endParaRPr lang="en-US" dirty="0">
            <a:latin typeface="Montserrat" pitchFamily="2" charset="77"/>
          </a:endParaRPr>
        </a:p>
      </dgm:t>
    </dgm:pt>
    <dgm:pt modelId="{F39051C3-AC60-4FD6-9614-4293119CD003}" type="parTrans" cxnId="{CC713206-CA62-4BF1-BE88-82359F1396AE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3B4AF819-BF8F-40B0-B521-E397464DC881}" type="sibTrans" cxnId="{CC713206-CA62-4BF1-BE88-82359F1396AE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647ECEE7-0F2C-4DF1-9CF1-3D82035D4C5D}">
      <dgm:prSet/>
      <dgm:spPr>
        <a:solidFill>
          <a:srgbClr val="152B48"/>
        </a:solidFill>
      </dgm:spPr>
      <dgm:t>
        <a:bodyPr/>
        <a:lstStyle/>
        <a:p>
          <a:r>
            <a:rPr lang="es-CO" dirty="0">
              <a:latin typeface="Montserrat" pitchFamily="2" charset="77"/>
            </a:rPr>
            <a:t>Determinar el pronóstico.</a:t>
          </a:r>
          <a:endParaRPr lang="en-US" dirty="0">
            <a:latin typeface="Montserrat" pitchFamily="2" charset="77"/>
          </a:endParaRPr>
        </a:p>
      </dgm:t>
    </dgm:pt>
    <dgm:pt modelId="{4B174F7F-C746-44DF-BB64-2A0DB2F7611D}" type="parTrans" cxnId="{4CC76089-1348-4ED9-BC03-D31CE90E274F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445BCE51-D240-4763-AA3F-41FEEDD1D96F}" type="sibTrans" cxnId="{4CC76089-1348-4ED9-BC03-D31CE90E274F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C2E86DED-2DE1-406A-B850-D2947992E8CA}" type="pres">
      <dgm:prSet presAssocID="{9A76B338-82F8-484A-9D3B-41E1CE7D580E}" presName="rootnode" presStyleCnt="0">
        <dgm:presLayoutVars>
          <dgm:chMax/>
          <dgm:chPref/>
          <dgm:dir/>
          <dgm:animLvl val="lvl"/>
        </dgm:presLayoutVars>
      </dgm:prSet>
      <dgm:spPr/>
    </dgm:pt>
    <dgm:pt modelId="{D79C7323-7C9C-4979-9136-2561D2957FDA}" type="pres">
      <dgm:prSet presAssocID="{165DD99D-5A64-4CC9-806A-8C4AE669D51E}" presName="composite" presStyleCnt="0"/>
      <dgm:spPr/>
    </dgm:pt>
    <dgm:pt modelId="{74A065AD-048F-4C52-91EC-820DA88DCC19}" type="pres">
      <dgm:prSet presAssocID="{165DD99D-5A64-4CC9-806A-8C4AE669D51E}" presName="bentUpArrow1" presStyleLbl="alignImgPlace1" presStyleIdx="0" presStyleCnt="3"/>
      <dgm:spPr/>
    </dgm:pt>
    <dgm:pt modelId="{23F456AE-5423-4DA9-9A20-A5C5CD1C3977}" type="pres">
      <dgm:prSet presAssocID="{165DD99D-5A64-4CC9-806A-8C4AE669D51E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</dgm:pt>
    <dgm:pt modelId="{F9EE82FB-633B-4740-A5AC-69F9D1A15138}" type="pres">
      <dgm:prSet presAssocID="{165DD99D-5A64-4CC9-806A-8C4AE669D51E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E4253A74-ACE2-4D4F-A081-B4CD31E6D02C}" type="pres">
      <dgm:prSet presAssocID="{AAE25885-EB2F-4D9F-9D0F-CC9A2C14E601}" presName="sibTrans" presStyleCnt="0"/>
      <dgm:spPr/>
    </dgm:pt>
    <dgm:pt modelId="{CCE3B391-B09D-4E0F-8FC4-AAFE2A3C0795}" type="pres">
      <dgm:prSet presAssocID="{DE5587E9-EC3A-4385-BAE5-A035DCB9891B}" presName="composite" presStyleCnt="0"/>
      <dgm:spPr/>
    </dgm:pt>
    <dgm:pt modelId="{9613625B-60E4-496C-AE70-BB5022250565}" type="pres">
      <dgm:prSet presAssocID="{DE5587E9-EC3A-4385-BAE5-A035DCB9891B}" presName="bentUpArrow1" presStyleLbl="alignImgPlace1" presStyleIdx="1" presStyleCnt="3"/>
      <dgm:spPr/>
    </dgm:pt>
    <dgm:pt modelId="{A8EAE77C-E9DF-4B17-9BC8-786E9FAE4DA6}" type="pres">
      <dgm:prSet presAssocID="{DE5587E9-EC3A-4385-BAE5-A035DCB9891B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</dgm:pt>
    <dgm:pt modelId="{ABFE402F-851E-4C64-9552-3D9E58F5A51D}" type="pres">
      <dgm:prSet presAssocID="{DE5587E9-EC3A-4385-BAE5-A035DCB9891B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DCA65A99-CA66-4201-9FB0-C26BAA45B1A6}" type="pres">
      <dgm:prSet presAssocID="{049EEE4C-C519-47C0-A5E5-853E28F46763}" presName="sibTrans" presStyleCnt="0"/>
      <dgm:spPr/>
    </dgm:pt>
    <dgm:pt modelId="{924C1DCC-290D-4D58-9C7C-EEF29FE395D0}" type="pres">
      <dgm:prSet presAssocID="{EEBF171C-D07B-4DC7-8566-5BEA98775002}" presName="composite" presStyleCnt="0"/>
      <dgm:spPr/>
    </dgm:pt>
    <dgm:pt modelId="{FB9851FB-79A1-4FBF-81BD-7C28F9E33392}" type="pres">
      <dgm:prSet presAssocID="{EEBF171C-D07B-4DC7-8566-5BEA98775002}" presName="bentUpArrow1" presStyleLbl="alignImgPlace1" presStyleIdx="2" presStyleCnt="3"/>
      <dgm:spPr/>
    </dgm:pt>
    <dgm:pt modelId="{FB8CB475-BAB8-4598-8117-904C1E945819}" type="pres">
      <dgm:prSet presAssocID="{EEBF171C-D07B-4DC7-8566-5BEA98775002}" presName="ParentText" presStyleLbl="node1" presStyleIdx="2" presStyleCnt="4">
        <dgm:presLayoutVars>
          <dgm:chMax val="1"/>
          <dgm:chPref val="1"/>
          <dgm:bulletEnabled val="1"/>
        </dgm:presLayoutVars>
      </dgm:prSet>
      <dgm:spPr/>
    </dgm:pt>
    <dgm:pt modelId="{9D611A30-1C34-476B-9C57-4116D44B15A7}" type="pres">
      <dgm:prSet presAssocID="{EEBF171C-D07B-4DC7-8566-5BEA98775002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1E9D3E33-7D35-4672-8B01-B6BB7CB0B189}" type="pres">
      <dgm:prSet presAssocID="{3B4AF819-BF8F-40B0-B521-E397464DC881}" presName="sibTrans" presStyleCnt="0"/>
      <dgm:spPr/>
    </dgm:pt>
    <dgm:pt modelId="{A7110616-0264-4435-B188-0DA823C23403}" type="pres">
      <dgm:prSet presAssocID="{647ECEE7-0F2C-4DF1-9CF1-3D82035D4C5D}" presName="composite" presStyleCnt="0"/>
      <dgm:spPr/>
    </dgm:pt>
    <dgm:pt modelId="{636033F5-CC85-417A-8D4D-1DE56E6BFBA4}" type="pres">
      <dgm:prSet presAssocID="{647ECEE7-0F2C-4DF1-9CF1-3D82035D4C5D}" presName="ParentText" presStyleLbl="node1" presStyleIdx="3" presStyleCnt="4">
        <dgm:presLayoutVars>
          <dgm:chMax val="1"/>
          <dgm:chPref val="1"/>
          <dgm:bulletEnabled val="1"/>
        </dgm:presLayoutVars>
      </dgm:prSet>
      <dgm:spPr/>
    </dgm:pt>
  </dgm:ptLst>
  <dgm:cxnLst>
    <dgm:cxn modelId="{CC713206-CA62-4BF1-BE88-82359F1396AE}" srcId="{9A76B338-82F8-484A-9D3B-41E1CE7D580E}" destId="{EEBF171C-D07B-4DC7-8566-5BEA98775002}" srcOrd="2" destOrd="0" parTransId="{F39051C3-AC60-4FD6-9614-4293119CD003}" sibTransId="{3B4AF819-BF8F-40B0-B521-E397464DC881}"/>
    <dgm:cxn modelId="{F777990A-0125-432E-9938-24AFF40E437A}" type="presOf" srcId="{165DD99D-5A64-4CC9-806A-8C4AE669D51E}" destId="{23F456AE-5423-4DA9-9A20-A5C5CD1C3977}" srcOrd="0" destOrd="0" presId="urn:microsoft.com/office/officeart/2005/8/layout/StepDownProcess"/>
    <dgm:cxn modelId="{79B4A32E-CD4C-4E59-A1EB-CA842A66C2C4}" srcId="{9A76B338-82F8-484A-9D3B-41E1CE7D580E}" destId="{DE5587E9-EC3A-4385-BAE5-A035DCB9891B}" srcOrd="1" destOrd="0" parTransId="{1EEC9CF2-7E9D-40B1-88B9-AB30B0F8F1E3}" sibTransId="{049EEE4C-C519-47C0-A5E5-853E28F46763}"/>
    <dgm:cxn modelId="{CA121B47-D745-4A06-884E-B3339FCA6512}" type="presOf" srcId="{EEBF171C-D07B-4DC7-8566-5BEA98775002}" destId="{FB8CB475-BAB8-4598-8117-904C1E945819}" srcOrd="0" destOrd="0" presId="urn:microsoft.com/office/officeart/2005/8/layout/StepDownProcess"/>
    <dgm:cxn modelId="{BB4C9247-5A42-424D-A895-5271DF831D1E}" type="presOf" srcId="{9A76B338-82F8-484A-9D3B-41E1CE7D580E}" destId="{C2E86DED-2DE1-406A-B850-D2947992E8CA}" srcOrd="0" destOrd="0" presId="urn:microsoft.com/office/officeart/2005/8/layout/StepDownProcess"/>
    <dgm:cxn modelId="{D11D3153-13EC-4080-91CB-B4793260A578}" type="presOf" srcId="{647ECEE7-0F2C-4DF1-9CF1-3D82035D4C5D}" destId="{636033F5-CC85-417A-8D4D-1DE56E6BFBA4}" srcOrd="0" destOrd="0" presId="urn:microsoft.com/office/officeart/2005/8/layout/StepDownProcess"/>
    <dgm:cxn modelId="{4CC76089-1348-4ED9-BC03-D31CE90E274F}" srcId="{9A76B338-82F8-484A-9D3B-41E1CE7D580E}" destId="{647ECEE7-0F2C-4DF1-9CF1-3D82035D4C5D}" srcOrd="3" destOrd="0" parTransId="{4B174F7F-C746-44DF-BB64-2A0DB2F7611D}" sibTransId="{445BCE51-D240-4763-AA3F-41FEEDD1D96F}"/>
    <dgm:cxn modelId="{ED23CBB8-A1CC-4246-8F62-70403D32F287}" srcId="{9A76B338-82F8-484A-9D3B-41E1CE7D580E}" destId="{165DD99D-5A64-4CC9-806A-8C4AE669D51E}" srcOrd="0" destOrd="0" parTransId="{4BE821E2-FA0F-40EF-A9A9-50593C23D8B3}" sibTransId="{AAE25885-EB2F-4D9F-9D0F-CC9A2C14E601}"/>
    <dgm:cxn modelId="{EA57BBEB-B67C-46A3-9546-F8309570FB95}" type="presOf" srcId="{DE5587E9-EC3A-4385-BAE5-A035DCB9891B}" destId="{A8EAE77C-E9DF-4B17-9BC8-786E9FAE4DA6}" srcOrd="0" destOrd="0" presId="urn:microsoft.com/office/officeart/2005/8/layout/StepDownProcess"/>
    <dgm:cxn modelId="{89697EA7-E23E-4952-A2C2-6B4CDFCC592C}" type="presParOf" srcId="{C2E86DED-2DE1-406A-B850-D2947992E8CA}" destId="{D79C7323-7C9C-4979-9136-2561D2957FDA}" srcOrd="0" destOrd="0" presId="urn:microsoft.com/office/officeart/2005/8/layout/StepDownProcess"/>
    <dgm:cxn modelId="{D4D6B92C-1CA4-4499-B3D9-34CA0F0D44E3}" type="presParOf" srcId="{D79C7323-7C9C-4979-9136-2561D2957FDA}" destId="{74A065AD-048F-4C52-91EC-820DA88DCC19}" srcOrd="0" destOrd="0" presId="urn:microsoft.com/office/officeart/2005/8/layout/StepDownProcess"/>
    <dgm:cxn modelId="{1BAC983F-8AA8-40A8-BACA-8506DCF2D410}" type="presParOf" srcId="{D79C7323-7C9C-4979-9136-2561D2957FDA}" destId="{23F456AE-5423-4DA9-9A20-A5C5CD1C3977}" srcOrd="1" destOrd="0" presId="urn:microsoft.com/office/officeart/2005/8/layout/StepDownProcess"/>
    <dgm:cxn modelId="{2FF1AB46-5ACE-4491-B61C-92BF7772626C}" type="presParOf" srcId="{D79C7323-7C9C-4979-9136-2561D2957FDA}" destId="{F9EE82FB-633B-4740-A5AC-69F9D1A15138}" srcOrd="2" destOrd="0" presId="urn:microsoft.com/office/officeart/2005/8/layout/StepDownProcess"/>
    <dgm:cxn modelId="{0105A776-3EAF-494C-80BF-25AC2951B189}" type="presParOf" srcId="{C2E86DED-2DE1-406A-B850-D2947992E8CA}" destId="{E4253A74-ACE2-4D4F-A081-B4CD31E6D02C}" srcOrd="1" destOrd="0" presId="urn:microsoft.com/office/officeart/2005/8/layout/StepDownProcess"/>
    <dgm:cxn modelId="{D1096A63-2BE2-4F4B-BC8F-E74A33690C6F}" type="presParOf" srcId="{C2E86DED-2DE1-406A-B850-D2947992E8CA}" destId="{CCE3B391-B09D-4E0F-8FC4-AAFE2A3C0795}" srcOrd="2" destOrd="0" presId="urn:microsoft.com/office/officeart/2005/8/layout/StepDownProcess"/>
    <dgm:cxn modelId="{25877F9B-B5F5-4ECF-85ED-FF13F547F673}" type="presParOf" srcId="{CCE3B391-B09D-4E0F-8FC4-AAFE2A3C0795}" destId="{9613625B-60E4-496C-AE70-BB5022250565}" srcOrd="0" destOrd="0" presId="urn:microsoft.com/office/officeart/2005/8/layout/StepDownProcess"/>
    <dgm:cxn modelId="{7AC8498B-FABF-49CB-807C-ED3EE3ED52FA}" type="presParOf" srcId="{CCE3B391-B09D-4E0F-8FC4-AAFE2A3C0795}" destId="{A8EAE77C-E9DF-4B17-9BC8-786E9FAE4DA6}" srcOrd="1" destOrd="0" presId="urn:microsoft.com/office/officeart/2005/8/layout/StepDownProcess"/>
    <dgm:cxn modelId="{3254CDF2-349F-4F7F-BD52-F84CF3E4D9D5}" type="presParOf" srcId="{CCE3B391-B09D-4E0F-8FC4-AAFE2A3C0795}" destId="{ABFE402F-851E-4C64-9552-3D9E58F5A51D}" srcOrd="2" destOrd="0" presId="urn:microsoft.com/office/officeart/2005/8/layout/StepDownProcess"/>
    <dgm:cxn modelId="{486FE4AF-A063-4934-85E5-221C24EC29D6}" type="presParOf" srcId="{C2E86DED-2DE1-406A-B850-D2947992E8CA}" destId="{DCA65A99-CA66-4201-9FB0-C26BAA45B1A6}" srcOrd="3" destOrd="0" presId="urn:microsoft.com/office/officeart/2005/8/layout/StepDownProcess"/>
    <dgm:cxn modelId="{9979F6D3-B6CC-4AFC-90A7-E43D6C6FA5A6}" type="presParOf" srcId="{C2E86DED-2DE1-406A-B850-D2947992E8CA}" destId="{924C1DCC-290D-4D58-9C7C-EEF29FE395D0}" srcOrd="4" destOrd="0" presId="urn:microsoft.com/office/officeart/2005/8/layout/StepDownProcess"/>
    <dgm:cxn modelId="{E9905529-BC2B-40FC-9EE1-95AD6CA52ED1}" type="presParOf" srcId="{924C1DCC-290D-4D58-9C7C-EEF29FE395D0}" destId="{FB9851FB-79A1-4FBF-81BD-7C28F9E33392}" srcOrd="0" destOrd="0" presId="urn:microsoft.com/office/officeart/2005/8/layout/StepDownProcess"/>
    <dgm:cxn modelId="{BF5990C4-7F3F-4317-A092-4F6F57F103A0}" type="presParOf" srcId="{924C1DCC-290D-4D58-9C7C-EEF29FE395D0}" destId="{FB8CB475-BAB8-4598-8117-904C1E945819}" srcOrd="1" destOrd="0" presId="urn:microsoft.com/office/officeart/2005/8/layout/StepDownProcess"/>
    <dgm:cxn modelId="{E6E28212-322B-4355-AA0F-C293E05AA676}" type="presParOf" srcId="{924C1DCC-290D-4D58-9C7C-EEF29FE395D0}" destId="{9D611A30-1C34-476B-9C57-4116D44B15A7}" srcOrd="2" destOrd="0" presId="urn:microsoft.com/office/officeart/2005/8/layout/StepDownProcess"/>
    <dgm:cxn modelId="{C44814C4-1B98-483A-A6A6-1838D29372F1}" type="presParOf" srcId="{C2E86DED-2DE1-406A-B850-D2947992E8CA}" destId="{1E9D3E33-7D35-4672-8B01-B6BB7CB0B189}" srcOrd="5" destOrd="0" presId="urn:microsoft.com/office/officeart/2005/8/layout/StepDownProcess"/>
    <dgm:cxn modelId="{70BA89A7-DEDD-4919-9193-3B9A16506DBB}" type="presParOf" srcId="{C2E86DED-2DE1-406A-B850-D2947992E8CA}" destId="{A7110616-0264-4435-B188-0DA823C23403}" srcOrd="6" destOrd="0" presId="urn:microsoft.com/office/officeart/2005/8/layout/StepDownProcess"/>
    <dgm:cxn modelId="{3A2B6353-D559-4E00-915B-F11DB7C9F048}" type="presParOf" srcId="{A7110616-0264-4435-B188-0DA823C23403}" destId="{636033F5-CC85-417A-8D4D-1DE56E6BFBA4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3354DE-81E7-4E11-88EF-B19007A3B1FD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52C27FA-1B1A-48F6-BEB4-3A2610C18242}">
      <dgm:prSet/>
      <dgm:spPr/>
      <dgm:t>
        <a:bodyPr/>
        <a:lstStyle/>
        <a:p>
          <a:r>
            <a:rPr lang="es-CO" dirty="0">
              <a:latin typeface="Montserrat" pitchFamily="2" charset="77"/>
            </a:rPr>
            <a:t>¿Cuándo sospechar?</a:t>
          </a:r>
          <a:endParaRPr lang="en-US" dirty="0">
            <a:latin typeface="Montserrat" pitchFamily="2" charset="77"/>
          </a:endParaRPr>
        </a:p>
      </dgm:t>
    </dgm:pt>
    <dgm:pt modelId="{0EFE3FC9-E797-497F-A818-06601679B9D4}" type="parTrans" cxnId="{907FBED1-963E-4A66-9CB4-4F7B89524E2C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72EE229B-4555-457F-A423-8585C3C20F8D}" type="sibTrans" cxnId="{907FBED1-963E-4A66-9CB4-4F7B89524E2C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F8AB8555-61E4-41E2-B255-F88B1E15940C}">
      <dgm:prSet/>
      <dgm:spPr/>
      <dgm:t>
        <a:bodyPr/>
        <a:lstStyle/>
        <a:p>
          <a:r>
            <a:rPr lang="es-CO" dirty="0">
              <a:latin typeface="Montserrat" pitchFamily="2" charset="77"/>
            </a:rPr>
            <a:t>¿Cuándo remitir?</a:t>
          </a:r>
          <a:endParaRPr lang="en-US" dirty="0">
            <a:latin typeface="Montserrat" pitchFamily="2" charset="77"/>
          </a:endParaRPr>
        </a:p>
      </dgm:t>
    </dgm:pt>
    <dgm:pt modelId="{F539A77B-0EC0-411F-BBBC-3A098DDE1CE2}" type="parTrans" cxnId="{4E0D7AED-AD03-47D6-B249-B212A073A467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BA797313-2622-45AA-B7D6-E1B062878758}" type="sibTrans" cxnId="{4E0D7AED-AD03-47D6-B249-B212A073A467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F724427B-1FC8-4027-AD4C-928039605EAD}">
      <dgm:prSet/>
      <dgm:spPr/>
      <dgm:t>
        <a:bodyPr/>
        <a:lstStyle/>
        <a:p>
          <a:r>
            <a:rPr lang="es-CO" dirty="0">
              <a:latin typeface="Montserrat" pitchFamily="2" charset="77"/>
            </a:rPr>
            <a:t>¿Qué hacer?</a:t>
          </a:r>
          <a:endParaRPr lang="en-US" dirty="0">
            <a:latin typeface="Montserrat" pitchFamily="2" charset="77"/>
          </a:endParaRPr>
        </a:p>
      </dgm:t>
    </dgm:pt>
    <dgm:pt modelId="{6E831227-E3DD-4BBA-A970-B3C39E7236CB}" type="parTrans" cxnId="{FE81E355-9074-486E-96A7-8B549078EB9B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A5C5F85C-54D8-4937-A26A-45BB8F4D2EC4}" type="sibTrans" cxnId="{FE81E355-9074-486E-96A7-8B549078EB9B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AE081659-C066-49ED-A41E-0299A52B7FFC}">
      <dgm:prSet/>
      <dgm:spPr/>
      <dgm:t>
        <a:bodyPr/>
        <a:lstStyle/>
        <a:p>
          <a:r>
            <a:rPr lang="es-CO" dirty="0">
              <a:latin typeface="Montserrat" pitchFamily="2" charset="77"/>
            </a:rPr>
            <a:t>¿Qué no hacer?</a:t>
          </a:r>
          <a:endParaRPr lang="en-US" dirty="0">
            <a:latin typeface="Montserrat" pitchFamily="2" charset="77"/>
          </a:endParaRPr>
        </a:p>
      </dgm:t>
    </dgm:pt>
    <dgm:pt modelId="{FDA26F78-3C6B-47D2-AD5A-299EBA8E358B}" type="parTrans" cxnId="{67043649-F240-4495-A51B-8C849EF2D7AB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612DB0F0-DADB-49CF-9008-542638F1BA97}" type="sibTrans" cxnId="{67043649-F240-4495-A51B-8C849EF2D7AB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C13133B2-CB93-45CE-8CB7-236D18D1F3F0}" type="pres">
      <dgm:prSet presAssocID="{763354DE-81E7-4E11-88EF-B19007A3B1FD}" presName="linear" presStyleCnt="0">
        <dgm:presLayoutVars>
          <dgm:animLvl val="lvl"/>
          <dgm:resizeHandles val="exact"/>
        </dgm:presLayoutVars>
      </dgm:prSet>
      <dgm:spPr/>
    </dgm:pt>
    <dgm:pt modelId="{DBE9B978-ADED-4F90-A1C7-758AEF1B6782}" type="pres">
      <dgm:prSet presAssocID="{552C27FA-1B1A-48F6-BEB4-3A2610C1824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8CDE6D0-CB39-4B05-807A-F485E06B4CD4}" type="pres">
      <dgm:prSet presAssocID="{72EE229B-4555-457F-A423-8585C3C20F8D}" presName="spacer" presStyleCnt="0"/>
      <dgm:spPr/>
    </dgm:pt>
    <dgm:pt modelId="{D22F8247-4F54-4A85-B301-F8B55942BE6C}" type="pres">
      <dgm:prSet presAssocID="{F8AB8555-61E4-41E2-B255-F88B1E15940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BBB73BC-BD64-44CD-8F14-49721AF658C2}" type="pres">
      <dgm:prSet presAssocID="{BA797313-2622-45AA-B7D6-E1B062878758}" presName="spacer" presStyleCnt="0"/>
      <dgm:spPr/>
    </dgm:pt>
    <dgm:pt modelId="{94840A94-C6CD-417C-8978-2FFF916DDCA6}" type="pres">
      <dgm:prSet presAssocID="{F724427B-1FC8-4027-AD4C-928039605EA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E845D6F-0E6B-4E39-A8CA-C1F0F8DEB9CE}" type="pres">
      <dgm:prSet presAssocID="{A5C5F85C-54D8-4937-A26A-45BB8F4D2EC4}" presName="spacer" presStyleCnt="0"/>
      <dgm:spPr/>
    </dgm:pt>
    <dgm:pt modelId="{8ED1DCB8-DB2F-48D8-8159-25B4666FEFE1}" type="pres">
      <dgm:prSet presAssocID="{AE081659-C066-49ED-A41E-0299A52B7FF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7043649-F240-4495-A51B-8C849EF2D7AB}" srcId="{763354DE-81E7-4E11-88EF-B19007A3B1FD}" destId="{AE081659-C066-49ED-A41E-0299A52B7FFC}" srcOrd="3" destOrd="0" parTransId="{FDA26F78-3C6B-47D2-AD5A-299EBA8E358B}" sibTransId="{612DB0F0-DADB-49CF-9008-542638F1BA97}"/>
    <dgm:cxn modelId="{579E306F-D071-444F-9002-10F22E507D6F}" type="presOf" srcId="{F8AB8555-61E4-41E2-B255-F88B1E15940C}" destId="{D22F8247-4F54-4A85-B301-F8B55942BE6C}" srcOrd="0" destOrd="0" presId="urn:microsoft.com/office/officeart/2005/8/layout/vList2"/>
    <dgm:cxn modelId="{D3155B54-D127-4C9D-8745-881186304F28}" type="presOf" srcId="{763354DE-81E7-4E11-88EF-B19007A3B1FD}" destId="{C13133B2-CB93-45CE-8CB7-236D18D1F3F0}" srcOrd="0" destOrd="0" presId="urn:microsoft.com/office/officeart/2005/8/layout/vList2"/>
    <dgm:cxn modelId="{FE81E355-9074-486E-96A7-8B549078EB9B}" srcId="{763354DE-81E7-4E11-88EF-B19007A3B1FD}" destId="{F724427B-1FC8-4027-AD4C-928039605EAD}" srcOrd="2" destOrd="0" parTransId="{6E831227-E3DD-4BBA-A970-B3C39E7236CB}" sibTransId="{A5C5F85C-54D8-4937-A26A-45BB8F4D2EC4}"/>
    <dgm:cxn modelId="{537DAFB9-A1A1-480D-AD1F-AF1728B8ECCD}" type="presOf" srcId="{F724427B-1FC8-4027-AD4C-928039605EAD}" destId="{94840A94-C6CD-417C-8978-2FFF916DDCA6}" srcOrd="0" destOrd="0" presId="urn:microsoft.com/office/officeart/2005/8/layout/vList2"/>
    <dgm:cxn modelId="{907FBED1-963E-4A66-9CB4-4F7B89524E2C}" srcId="{763354DE-81E7-4E11-88EF-B19007A3B1FD}" destId="{552C27FA-1B1A-48F6-BEB4-3A2610C18242}" srcOrd="0" destOrd="0" parTransId="{0EFE3FC9-E797-497F-A818-06601679B9D4}" sibTransId="{72EE229B-4555-457F-A423-8585C3C20F8D}"/>
    <dgm:cxn modelId="{2210F1D9-B052-41E2-939B-DF2274AABC4F}" type="presOf" srcId="{AE081659-C066-49ED-A41E-0299A52B7FFC}" destId="{8ED1DCB8-DB2F-48D8-8159-25B4666FEFE1}" srcOrd="0" destOrd="0" presId="urn:microsoft.com/office/officeart/2005/8/layout/vList2"/>
    <dgm:cxn modelId="{616398EB-1CEB-441E-AAD7-961CD85934C2}" type="presOf" srcId="{552C27FA-1B1A-48F6-BEB4-3A2610C18242}" destId="{DBE9B978-ADED-4F90-A1C7-758AEF1B6782}" srcOrd="0" destOrd="0" presId="urn:microsoft.com/office/officeart/2005/8/layout/vList2"/>
    <dgm:cxn modelId="{4E0D7AED-AD03-47D6-B249-B212A073A467}" srcId="{763354DE-81E7-4E11-88EF-B19007A3B1FD}" destId="{F8AB8555-61E4-41E2-B255-F88B1E15940C}" srcOrd="1" destOrd="0" parTransId="{F539A77B-0EC0-411F-BBBC-3A098DDE1CE2}" sibTransId="{BA797313-2622-45AA-B7D6-E1B062878758}"/>
    <dgm:cxn modelId="{1E7C46FD-F177-49B7-9296-21B45602A81F}" type="presParOf" srcId="{C13133B2-CB93-45CE-8CB7-236D18D1F3F0}" destId="{DBE9B978-ADED-4F90-A1C7-758AEF1B6782}" srcOrd="0" destOrd="0" presId="urn:microsoft.com/office/officeart/2005/8/layout/vList2"/>
    <dgm:cxn modelId="{435232BC-B57B-4E3F-81DA-2526F0AA4359}" type="presParOf" srcId="{C13133B2-CB93-45CE-8CB7-236D18D1F3F0}" destId="{B8CDE6D0-CB39-4B05-807A-F485E06B4CD4}" srcOrd="1" destOrd="0" presId="urn:microsoft.com/office/officeart/2005/8/layout/vList2"/>
    <dgm:cxn modelId="{CC406760-6B67-4D6B-90AF-4A3D6E868474}" type="presParOf" srcId="{C13133B2-CB93-45CE-8CB7-236D18D1F3F0}" destId="{D22F8247-4F54-4A85-B301-F8B55942BE6C}" srcOrd="2" destOrd="0" presId="urn:microsoft.com/office/officeart/2005/8/layout/vList2"/>
    <dgm:cxn modelId="{9CB0B24D-6B56-4015-A3FE-C544C0879146}" type="presParOf" srcId="{C13133B2-CB93-45CE-8CB7-236D18D1F3F0}" destId="{2BBB73BC-BD64-44CD-8F14-49721AF658C2}" srcOrd="3" destOrd="0" presId="urn:microsoft.com/office/officeart/2005/8/layout/vList2"/>
    <dgm:cxn modelId="{813E44FA-9500-49B6-AA65-3EBF130168FA}" type="presParOf" srcId="{C13133B2-CB93-45CE-8CB7-236D18D1F3F0}" destId="{94840A94-C6CD-417C-8978-2FFF916DDCA6}" srcOrd="4" destOrd="0" presId="urn:microsoft.com/office/officeart/2005/8/layout/vList2"/>
    <dgm:cxn modelId="{79EFB272-E4CA-4231-B537-B9B6177A5C83}" type="presParOf" srcId="{C13133B2-CB93-45CE-8CB7-236D18D1F3F0}" destId="{FE845D6F-0E6B-4E39-A8CA-C1F0F8DEB9CE}" srcOrd="5" destOrd="0" presId="urn:microsoft.com/office/officeart/2005/8/layout/vList2"/>
    <dgm:cxn modelId="{F1846E9E-0B86-4544-A437-31BD115F981D}" type="presParOf" srcId="{C13133B2-CB93-45CE-8CB7-236D18D1F3F0}" destId="{8ED1DCB8-DB2F-48D8-8159-25B4666FEFE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F41487-A6AD-4F0B-939F-D4AD19150CE0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76257AC4-2760-4E80-ACA8-5CF5269C04C8}">
      <dgm:prSet/>
      <dgm:spPr>
        <a:solidFill>
          <a:srgbClr val="152B48"/>
        </a:solidFill>
        <a:ln>
          <a:solidFill>
            <a:srgbClr val="152B48"/>
          </a:solidFill>
        </a:ln>
      </dgm:spPr>
      <dgm:t>
        <a:bodyPr/>
        <a:lstStyle/>
        <a:p>
          <a:r>
            <a:rPr lang="es-CO" dirty="0">
              <a:latin typeface="Montserrat" pitchFamily="2" charset="77"/>
            </a:rPr>
            <a:t>Anemia.</a:t>
          </a:r>
          <a:endParaRPr lang="en-US" dirty="0">
            <a:latin typeface="Montserrat" pitchFamily="2" charset="77"/>
          </a:endParaRPr>
        </a:p>
      </dgm:t>
    </dgm:pt>
    <dgm:pt modelId="{78260B72-5B34-4AE1-B304-6021EB7508EF}" type="parTrans" cxnId="{82BA2741-86E7-4994-9FD7-CA7322A4E6A8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97D4E1E3-F09A-4FE5-AD5F-21061F692B8D}" type="sibTrans" cxnId="{82BA2741-86E7-4994-9FD7-CA7322A4E6A8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5EE173E5-C0FB-4EEE-A9A8-F8D1FC94ACBE}">
      <dgm:prSet/>
      <dgm:spPr>
        <a:solidFill>
          <a:srgbClr val="152B48"/>
        </a:solidFill>
        <a:ln>
          <a:solidFill>
            <a:srgbClr val="152B48"/>
          </a:solidFill>
        </a:ln>
      </dgm:spPr>
      <dgm:t>
        <a:bodyPr/>
        <a:lstStyle/>
        <a:p>
          <a:r>
            <a:rPr lang="es-CO" dirty="0">
              <a:latin typeface="Montserrat" pitchFamily="2" charset="77"/>
            </a:rPr>
            <a:t>Sangrado.</a:t>
          </a:r>
          <a:endParaRPr lang="en-US" dirty="0">
            <a:latin typeface="Montserrat" pitchFamily="2" charset="77"/>
          </a:endParaRPr>
        </a:p>
      </dgm:t>
    </dgm:pt>
    <dgm:pt modelId="{78577F26-BE08-4693-84C9-0F4C99BB4C41}" type="parTrans" cxnId="{DA6310D4-7083-4DAF-AC5C-008B64A9A354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6C6E21BF-8D18-47BA-B26F-2F7943810331}" type="sibTrans" cxnId="{DA6310D4-7083-4DAF-AC5C-008B64A9A354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DBB2E8B7-982D-4568-895A-14B415E8FCAF}">
      <dgm:prSet/>
      <dgm:spPr>
        <a:solidFill>
          <a:srgbClr val="152B48"/>
        </a:solidFill>
        <a:ln>
          <a:solidFill>
            <a:srgbClr val="152B48"/>
          </a:solidFill>
        </a:ln>
      </dgm:spPr>
      <dgm:t>
        <a:bodyPr/>
        <a:lstStyle/>
        <a:p>
          <a:r>
            <a:rPr lang="es-CO" dirty="0">
              <a:latin typeface="Montserrat" pitchFamily="2" charset="77"/>
            </a:rPr>
            <a:t>Infección.</a:t>
          </a:r>
          <a:endParaRPr lang="en-US" dirty="0">
            <a:latin typeface="Montserrat" pitchFamily="2" charset="77"/>
          </a:endParaRPr>
        </a:p>
      </dgm:t>
    </dgm:pt>
    <dgm:pt modelId="{8C94B0FE-C618-4681-8844-A905EECEA6CE}" type="parTrans" cxnId="{2D9F35AD-E923-4693-B8DF-B502FAFB1698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4CC29B9F-5A02-4ABE-9FF9-B5EE24880BFF}" type="sibTrans" cxnId="{2D9F35AD-E923-4693-B8DF-B502FAFB1698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AB840E43-C3FF-4B65-92D5-2E6C845618A3}">
      <dgm:prSet/>
      <dgm:spPr>
        <a:solidFill>
          <a:srgbClr val="152B48"/>
        </a:solidFill>
        <a:ln>
          <a:solidFill>
            <a:srgbClr val="152B48"/>
          </a:solidFill>
        </a:ln>
      </dgm:spPr>
      <dgm:t>
        <a:bodyPr/>
        <a:lstStyle/>
        <a:p>
          <a:r>
            <a:rPr lang="es-CO" dirty="0">
              <a:latin typeface="Montserrat" pitchFamily="2" charset="77"/>
            </a:rPr>
            <a:t>Dolores óseos.</a:t>
          </a:r>
          <a:endParaRPr lang="en-US" dirty="0">
            <a:latin typeface="Montserrat" pitchFamily="2" charset="77"/>
          </a:endParaRPr>
        </a:p>
      </dgm:t>
    </dgm:pt>
    <dgm:pt modelId="{9084020D-1B10-458F-A7E4-09573A31F32A}" type="parTrans" cxnId="{90E8428A-07BB-453E-B464-4C27A976DABB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F5A2D2B2-9124-497B-BDD3-ADA9AF23195A}" type="sibTrans" cxnId="{90E8428A-07BB-453E-B464-4C27A976DABB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B94BB690-F66D-4E87-B934-89E624EA3F3F}" type="pres">
      <dgm:prSet presAssocID="{FBF41487-A6AD-4F0B-939F-D4AD19150CE0}" presName="Name0" presStyleCnt="0">
        <dgm:presLayoutVars>
          <dgm:dir/>
          <dgm:resizeHandles val="exact"/>
        </dgm:presLayoutVars>
      </dgm:prSet>
      <dgm:spPr/>
    </dgm:pt>
    <dgm:pt modelId="{6D0835F8-6EBE-4F6E-92D1-3E5543FB6B73}" type="pres">
      <dgm:prSet presAssocID="{FBF41487-A6AD-4F0B-939F-D4AD19150CE0}" presName="fgShape" presStyleLbl="fgShp" presStyleIdx="0" presStyleCnt="1"/>
      <dgm:spPr>
        <a:solidFill>
          <a:srgbClr val="00AAA7"/>
        </a:solidFill>
      </dgm:spPr>
    </dgm:pt>
    <dgm:pt modelId="{018C3A63-56FA-4453-90C4-4414A2A7B421}" type="pres">
      <dgm:prSet presAssocID="{FBF41487-A6AD-4F0B-939F-D4AD19150CE0}" presName="linComp" presStyleCnt="0"/>
      <dgm:spPr/>
    </dgm:pt>
    <dgm:pt modelId="{384792E5-D727-4799-B149-3B1107F7D80C}" type="pres">
      <dgm:prSet presAssocID="{76257AC4-2760-4E80-ACA8-5CF5269C04C8}" presName="compNode" presStyleCnt="0"/>
      <dgm:spPr/>
    </dgm:pt>
    <dgm:pt modelId="{36193600-1F97-44E5-BE53-8E80213252F7}" type="pres">
      <dgm:prSet presAssocID="{76257AC4-2760-4E80-ACA8-5CF5269C04C8}" presName="bkgdShape" presStyleLbl="node1" presStyleIdx="0" presStyleCnt="4"/>
      <dgm:spPr/>
    </dgm:pt>
    <dgm:pt modelId="{D379034D-DEA9-41A4-91EF-75741B826608}" type="pres">
      <dgm:prSet presAssocID="{76257AC4-2760-4E80-ACA8-5CF5269C04C8}" presName="nodeTx" presStyleLbl="node1" presStyleIdx="0" presStyleCnt="4">
        <dgm:presLayoutVars>
          <dgm:bulletEnabled val="1"/>
        </dgm:presLayoutVars>
      </dgm:prSet>
      <dgm:spPr/>
    </dgm:pt>
    <dgm:pt modelId="{A868A934-CECC-4B0B-9FB9-5BEB423D26F3}" type="pres">
      <dgm:prSet presAssocID="{76257AC4-2760-4E80-ACA8-5CF5269C04C8}" presName="invisiNode" presStyleLbl="node1" presStyleIdx="0" presStyleCnt="4"/>
      <dgm:spPr/>
    </dgm:pt>
    <dgm:pt modelId="{A7120385-74D5-4A25-9A60-D040226734B0}" type="pres">
      <dgm:prSet presAssocID="{76257AC4-2760-4E80-ACA8-5CF5269C04C8}" presName="imagNode" presStyleLbl="fgImgPlace1" presStyleIdx="0" presStyleCnt="4"/>
      <dgm:spPr>
        <a:blipFill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A7560F5F-CDAB-4AE3-8F52-BA5E41F216FC}" type="pres">
      <dgm:prSet presAssocID="{97D4E1E3-F09A-4FE5-AD5F-21061F692B8D}" presName="sibTrans" presStyleLbl="sibTrans2D1" presStyleIdx="0" presStyleCnt="0"/>
      <dgm:spPr/>
    </dgm:pt>
    <dgm:pt modelId="{3E52FC99-42F4-4337-BD5D-A072F0ACB25D}" type="pres">
      <dgm:prSet presAssocID="{5EE173E5-C0FB-4EEE-A9A8-F8D1FC94ACBE}" presName="compNode" presStyleCnt="0"/>
      <dgm:spPr/>
    </dgm:pt>
    <dgm:pt modelId="{91CAAD8E-BFAB-42C2-9863-A482B40DB60C}" type="pres">
      <dgm:prSet presAssocID="{5EE173E5-C0FB-4EEE-A9A8-F8D1FC94ACBE}" presName="bkgdShape" presStyleLbl="node1" presStyleIdx="1" presStyleCnt="4"/>
      <dgm:spPr/>
    </dgm:pt>
    <dgm:pt modelId="{2201A642-AF6F-441A-8054-E8E11F7B0A16}" type="pres">
      <dgm:prSet presAssocID="{5EE173E5-C0FB-4EEE-A9A8-F8D1FC94ACBE}" presName="nodeTx" presStyleLbl="node1" presStyleIdx="1" presStyleCnt="4">
        <dgm:presLayoutVars>
          <dgm:bulletEnabled val="1"/>
        </dgm:presLayoutVars>
      </dgm:prSet>
      <dgm:spPr/>
    </dgm:pt>
    <dgm:pt modelId="{DC468A1B-041D-405C-B053-802305DE98B6}" type="pres">
      <dgm:prSet presAssocID="{5EE173E5-C0FB-4EEE-A9A8-F8D1FC94ACBE}" presName="invisiNode" presStyleLbl="node1" presStyleIdx="1" presStyleCnt="4"/>
      <dgm:spPr/>
    </dgm:pt>
    <dgm:pt modelId="{72E465AC-FA7B-4DB5-AEFC-D6D6D9018E1F}" type="pres">
      <dgm:prSet presAssocID="{5EE173E5-C0FB-4EEE-A9A8-F8D1FC94ACBE}" presName="imagNode" presStyleLbl="fgImgPlace1" presStyleIdx="1" presStyleCnt="4"/>
      <dgm:spPr>
        <a:blipFill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2A129FEF-9D36-4607-9CF9-5AA144B42ED6}" type="pres">
      <dgm:prSet presAssocID="{6C6E21BF-8D18-47BA-B26F-2F7943810331}" presName="sibTrans" presStyleLbl="sibTrans2D1" presStyleIdx="0" presStyleCnt="0"/>
      <dgm:spPr/>
    </dgm:pt>
    <dgm:pt modelId="{974B6F7B-83CA-49A0-A976-FEF367956963}" type="pres">
      <dgm:prSet presAssocID="{DBB2E8B7-982D-4568-895A-14B415E8FCAF}" presName="compNode" presStyleCnt="0"/>
      <dgm:spPr/>
    </dgm:pt>
    <dgm:pt modelId="{42F7D0A5-17DE-4E55-B45C-79EB388D60A8}" type="pres">
      <dgm:prSet presAssocID="{DBB2E8B7-982D-4568-895A-14B415E8FCAF}" presName="bkgdShape" presStyleLbl="node1" presStyleIdx="2" presStyleCnt="4"/>
      <dgm:spPr/>
    </dgm:pt>
    <dgm:pt modelId="{BC998291-F910-46C9-A873-588DC4646982}" type="pres">
      <dgm:prSet presAssocID="{DBB2E8B7-982D-4568-895A-14B415E8FCAF}" presName="nodeTx" presStyleLbl="node1" presStyleIdx="2" presStyleCnt="4">
        <dgm:presLayoutVars>
          <dgm:bulletEnabled val="1"/>
        </dgm:presLayoutVars>
      </dgm:prSet>
      <dgm:spPr/>
    </dgm:pt>
    <dgm:pt modelId="{5881590F-E224-4C4F-8A4A-129E3A24C000}" type="pres">
      <dgm:prSet presAssocID="{DBB2E8B7-982D-4568-895A-14B415E8FCAF}" presName="invisiNode" presStyleLbl="node1" presStyleIdx="2" presStyleCnt="4"/>
      <dgm:spPr/>
    </dgm:pt>
    <dgm:pt modelId="{AD095D76-37BA-4915-BF8A-4219AFDABF4F}" type="pres">
      <dgm:prSet presAssocID="{DBB2E8B7-982D-4568-895A-14B415E8FCAF}" presName="imagNode" presStyleLbl="fgImgPlace1" presStyleIdx="2" presStyleCnt="4"/>
      <dgm:spPr>
        <a:blipFill rotWithShape="1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5E7164D9-66A7-4A99-9E8B-E06E46F31286}" type="pres">
      <dgm:prSet presAssocID="{4CC29B9F-5A02-4ABE-9FF9-B5EE24880BFF}" presName="sibTrans" presStyleLbl="sibTrans2D1" presStyleIdx="0" presStyleCnt="0"/>
      <dgm:spPr/>
    </dgm:pt>
    <dgm:pt modelId="{E5C8F981-A217-4DEC-B8DC-5125FB11C168}" type="pres">
      <dgm:prSet presAssocID="{AB840E43-C3FF-4B65-92D5-2E6C845618A3}" presName="compNode" presStyleCnt="0"/>
      <dgm:spPr/>
    </dgm:pt>
    <dgm:pt modelId="{9340145E-94B6-4F65-A62B-7223B24EA166}" type="pres">
      <dgm:prSet presAssocID="{AB840E43-C3FF-4B65-92D5-2E6C845618A3}" presName="bkgdShape" presStyleLbl="node1" presStyleIdx="3" presStyleCnt="4"/>
      <dgm:spPr/>
    </dgm:pt>
    <dgm:pt modelId="{EDD3A19E-3C91-4CF3-8A4D-4815291F6544}" type="pres">
      <dgm:prSet presAssocID="{AB840E43-C3FF-4B65-92D5-2E6C845618A3}" presName="nodeTx" presStyleLbl="node1" presStyleIdx="3" presStyleCnt="4">
        <dgm:presLayoutVars>
          <dgm:bulletEnabled val="1"/>
        </dgm:presLayoutVars>
      </dgm:prSet>
      <dgm:spPr/>
    </dgm:pt>
    <dgm:pt modelId="{539D777C-46D0-4DCC-8D85-D830E5655427}" type="pres">
      <dgm:prSet presAssocID="{AB840E43-C3FF-4B65-92D5-2E6C845618A3}" presName="invisiNode" presStyleLbl="node1" presStyleIdx="3" presStyleCnt="4"/>
      <dgm:spPr/>
    </dgm:pt>
    <dgm:pt modelId="{F2B36B24-B555-4136-9AC2-4E31DC448298}" type="pres">
      <dgm:prSet presAssocID="{AB840E43-C3FF-4B65-92D5-2E6C845618A3}" presName="imagNode" presStyleLbl="fgImgPlace1" presStyleIdx="3" presStyleCnt="4"/>
      <dgm:spPr>
        <a:blipFill rotWithShape="1"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</dgm:ptLst>
  <dgm:cxnLst>
    <dgm:cxn modelId="{F41C4119-75A6-4F12-93E7-62C51A507FEA}" type="presOf" srcId="{DBB2E8B7-982D-4568-895A-14B415E8FCAF}" destId="{BC998291-F910-46C9-A873-588DC4646982}" srcOrd="1" destOrd="0" presId="urn:microsoft.com/office/officeart/2005/8/layout/hList7"/>
    <dgm:cxn modelId="{82BA2741-86E7-4994-9FD7-CA7322A4E6A8}" srcId="{FBF41487-A6AD-4F0B-939F-D4AD19150CE0}" destId="{76257AC4-2760-4E80-ACA8-5CF5269C04C8}" srcOrd="0" destOrd="0" parTransId="{78260B72-5B34-4AE1-B304-6021EB7508EF}" sibTransId="{97D4E1E3-F09A-4FE5-AD5F-21061F692B8D}"/>
    <dgm:cxn modelId="{474F486B-6656-4B35-8556-3173FA721CF0}" type="presOf" srcId="{DBB2E8B7-982D-4568-895A-14B415E8FCAF}" destId="{42F7D0A5-17DE-4E55-B45C-79EB388D60A8}" srcOrd="0" destOrd="0" presId="urn:microsoft.com/office/officeart/2005/8/layout/hList7"/>
    <dgm:cxn modelId="{29FE5557-C3D6-4450-8196-A3C6A8D5FBAE}" type="presOf" srcId="{76257AC4-2760-4E80-ACA8-5CF5269C04C8}" destId="{D379034D-DEA9-41A4-91EF-75741B826608}" srcOrd="1" destOrd="0" presId="urn:microsoft.com/office/officeart/2005/8/layout/hList7"/>
    <dgm:cxn modelId="{C8FA917F-FA16-4C95-8DC4-6BF96F1BD68E}" type="presOf" srcId="{76257AC4-2760-4E80-ACA8-5CF5269C04C8}" destId="{36193600-1F97-44E5-BE53-8E80213252F7}" srcOrd="0" destOrd="0" presId="urn:microsoft.com/office/officeart/2005/8/layout/hList7"/>
    <dgm:cxn modelId="{03FF6B85-8BC4-48EC-89FB-2053EFFB4693}" type="presOf" srcId="{AB840E43-C3FF-4B65-92D5-2E6C845618A3}" destId="{EDD3A19E-3C91-4CF3-8A4D-4815291F6544}" srcOrd="1" destOrd="0" presId="urn:microsoft.com/office/officeart/2005/8/layout/hList7"/>
    <dgm:cxn modelId="{49EEE786-F495-489D-8925-8BDE505E3A9C}" type="presOf" srcId="{6C6E21BF-8D18-47BA-B26F-2F7943810331}" destId="{2A129FEF-9D36-4607-9CF9-5AA144B42ED6}" srcOrd="0" destOrd="0" presId="urn:microsoft.com/office/officeart/2005/8/layout/hList7"/>
    <dgm:cxn modelId="{90E8428A-07BB-453E-B464-4C27A976DABB}" srcId="{FBF41487-A6AD-4F0B-939F-D4AD19150CE0}" destId="{AB840E43-C3FF-4B65-92D5-2E6C845618A3}" srcOrd="3" destOrd="0" parTransId="{9084020D-1B10-458F-A7E4-09573A31F32A}" sibTransId="{F5A2D2B2-9124-497B-BDD3-ADA9AF23195A}"/>
    <dgm:cxn modelId="{320D629F-21D3-4AF9-A6DA-2EC6F6C2ECD4}" type="presOf" srcId="{5EE173E5-C0FB-4EEE-A9A8-F8D1FC94ACBE}" destId="{2201A642-AF6F-441A-8054-E8E11F7B0A16}" srcOrd="1" destOrd="0" presId="urn:microsoft.com/office/officeart/2005/8/layout/hList7"/>
    <dgm:cxn modelId="{E186D5A0-1718-4CB1-BAEF-101D0E18541F}" type="presOf" srcId="{FBF41487-A6AD-4F0B-939F-D4AD19150CE0}" destId="{B94BB690-F66D-4E87-B934-89E624EA3F3F}" srcOrd="0" destOrd="0" presId="urn:microsoft.com/office/officeart/2005/8/layout/hList7"/>
    <dgm:cxn modelId="{2D9F35AD-E923-4693-B8DF-B502FAFB1698}" srcId="{FBF41487-A6AD-4F0B-939F-D4AD19150CE0}" destId="{DBB2E8B7-982D-4568-895A-14B415E8FCAF}" srcOrd="2" destOrd="0" parTransId="{8C94B0FE-C618-4681-8844-A905EECEA6CE}" sibTransId="{4CC29B9F-5A02-4ABE-9FF9-B5EE24880BFF}"/>
    <dgm:cxn modelId="{76D3EAB0-7783-4103-9B0A-9DCC1A9860AA}" type="presOf" srcId="{97D4E1E3-F09A-4FE5-AD5F-21061F692B8D}" destId="{A7560F5F-CDAB-4AE3-8F52-BA5E41F216FC}" srcOrd="0" destOrd="0" presId="urn:microsoft.com/office/officeart/2005/8/layout/hList7"/>
    <dgm:cxn modelId="{DA6310D4-7083-4DAF-AC5C-008B64A9A354}" srcId="{FBF41487-A6AD-4F0B-939F-D4AD19150CE0}" destId="{5EE173E5-C0FB-4EEE-A9A8-F8D1FC94ACBE}" srcOrd="1" destOrd="0" parTransId="{78577F26-BE08-4693-84C9-0F4C99BB4C41}" sibTransId="{6C6E21BF-8D18-47BA-B26F-2F7943810331}"/>
    <dgm:cxn modelId="{24DFDCEB-7518-4634-B4E8-5C9E7EB59D4D}" type="presOf" srcId="{AB840E43-C3FF-4B65-92D5-2E6C845618A3}" destId="{9340145E-94B6-4F65-A62B-7223B24EA166}" srcOrd="0" destOrd="0" presId="urn:microsoft.com/office/officeart/2005/8/layout/hList7"/>
    <dgm:cxn modelId="{A6B430F1-BC2A-42C8-B259-8B211CC9F2BC}" type="presOf" srcId="{5EE173E5-C0FB-4EEE-A9A8-F8D1FC94ACBE}" destId="{91CAAD8E-BFAB-42C2-9863-A482B40DB60C}" srcOrd="0" destOrd="0" presId="urn:microsoft.com/office/officeart/2005/8/layout/hList7"/>
    <dgm:cxn modelId="{EED8C3FD-833F-479B-BF2A-56F4260DB10D}" type="presOf" srcId="{4CC29B9F-5A02-4ABE-9FF9-B5EE24880BFF}" destId="{5E7164D9-66A7-4A99-9E8B-E06E46F31286}" srcOrd="0" destOrd="0" presId="urn:microsoft.com/office/officeart/2005/8/layout/hList7"/>
    <dgm:cxn modelId="{0D021B62-3DCB-4B61-BB5E-1DDD4470EA55}" type="presParOf" srcId="{B94BB690-F66D-4E87-B934-89E624EA3F3F}" destId="{6D0835F8-6EBE-4F6E-92D1-3E5543FB6B73}" srcOrd="0" destOrd="0" presId="urn:microsoft.com/office/officeart/2005/8/layout/hList7"/>
    <dgm:cxn modelId="{9060CB01-3E3A-4177-B37A-8BB9C8D21E8E}" type="presParOf" srcId="{B94BB690-F66D-4E87-B934-89E624EA3F3F}" destId="{018C3A63-56FA-4453-90C4-4414A2A7B421}" srcOrd="1" destOrd="0" presId="urn:microsoft.com/office/officeart/2005/8/layout/hList7"/>
    <dgm:cxn modelId="{8B37421A-66F0-497B-A861-AA7C148C0DB5}" type="presParOf" srcId="{018C3A63-56FA-4453-90C4-4414A2A7B421}" destId="{384792E5-D727-4799-B149-3B1107F7D80C}" srcOrd="0" destOrd="0" presId="urn:microsoft.com/office/officeart/2005/8/layout/hList7"/>
    <dgm:cxn modelId="{43ED895B-2DBA-44BB-8ADB-CA5DBB6F9554}" type="presParOf" srcId="{384792E5-D727-4799-B149-3B1107F7D80C}" destId="{36193600-1F97-44E5-BE53-8E80213252F7}" srcOrd="0" destOrd="0" presId="urn:microsoft.com/office/officeart/2005/8/layout/hList7"/>
    <dgm:cxn modelId="{B33C3703-0A71-4CAF-80DC-F5F1FC42625C}" type="presParOf" srcId="{384792E5-D727-4799-B149-3B1107F7D80C}" destId="{D379034D-DEA9-41A4-91EF-75741B826608}" srcOrd="1" destOrd="0" presId="urn:microsoft.com/office/officeart/2005/8/layout/hList7"/>
    <dgm:cxn modelId="{EAC5428A-239B-4D1D-B411-613228886571}" type="presParOf" srcId="{384792E5-D727-4799-B149-3B1107F7D80C}" destId="{A868A934-CECC-4B0B-9FB9-5BEB423D26F3}" srcOrd="2" destOrd="0" presId="urn:microsoft.com/office/officeart/2005/8/layout/hList7"/>
    <dgm:cxn modelId="{B05D16E8-D336-4D31-B88F-78EB4FDF15FB}" type="presParOf" srcId="{384792E5-D727-4799-B149-3B1107F7D80C}" destId="{A7120385-74D5-4A25-9A60-D040226734B0}" srcOrd="3" destOrd="0" presId="urn:microsoft.com/office/officeart/2005/8/layout/hList7"/>
    <dgm:cxn modelId="{B3EBD910-10C9-4984-BEC4-D001FB5CFC96}" type="presParOf" srcId="{018C3A63-56FA-4453-90C4-4414A2A7B421}" destId="{A7560F5F-CDAB-4AE3-8F52-BA5E41F216FC}" srcOrd="1" destOrd="0" presId="urn:microsoft.com/office/officeart/2005/8/layout/hList7"/>
    <dgm:cxn modelId="{63B30695-D0FA-4A7D-A3B8-DC6D651967CF}" type="presParOf" srcId="{018C3A63-56FA-4453-90C4-4414A2A7B421}" destId="{3E52FC99-42F4-4337-BD5D-A072F0ACB25D}" srcOrd="2" destOrd="0" presId="urn:microsoft.com/office/officeart/2005/8/layout/hList7"/>
    <dgm:cxn modelId="{2EA1B811-FA99-493C-926F-CEC4D8391C26}" type="presParOf" srcId="{3E52FC99-42F4-4337-BD5D-A072F0ACB25D}" destId="{91CAAD8E-BFAB-42C2-9863-A482B40DB60C}" srcOrd="0" destOrd="0" presId="urn:microsoft.com/office/officeart/2005/8/layout/hList7"/>
    <dgm:cxn modelId="{B80FE006-BC42-4866-8317-E0A30F87AAFC}" type="presParOf" srcId="{3E52FC99-42F4-4337-BD5D-A072F0ACB25D}" destId="{2201A642-AF6F-441A-8054-E8E11F7B0A16}" srcOrd="1" destOrd="0" presId="urn:microsoft.com/office/officeart/2005/8/layout/hList7"/>
    <dgm:cxn modelId="{BA213FFD-A283-4BEE-94EC-A3814A896713}" type="presParOf" srcId="{3E52FC99-42F4-4337-BD5D-A072F0ACB25D}" destId="{DC468A1B-041D-405C-B053-802305DE98B6}" srcOrd="2" destOrd="0" presId="urn:microsoft.com/office/officeart/2005/8/layout/hList7"/>
    <dgm:cxn modelId="{648B170C-89F2-4C59-80F5-0D26CE9A5775}" type="presParOf" srcId="{3E52FC99-42F4-4337-BD5D-A072F0ACB25D}" destId="{72E465AC-FA7B-4DB5-AEFC-D6D6D9018E1F}" srcOrd="3" destOrd="0" presId="urn:microsoft.com/office/officeart/2005/8/layout/hList7"/>
    <dgm:cxn modelId="{CC4538AB-0D04-4CC1-9116-D881001797E5}" type="presParOf" srcId="{018C3A63-56FA-4453-90C4-4414A2A7B421}" destId="{2A129FEF-9D36-4607-9CF9-5AA144B42ED6}" srcOrd="3" destOrd="0" presId="urn:microsoft.com/office/officeart/2005/8/layout/hList7"/>
    <dgm:cxn modelId="{7596B1B6-D0CC-41B8-8A43-06787389D353}" type="presParOf" srcId="{018C3A63-56FA-4453-90C4-4414A2A7B421}" destId="{974B6F7B-83CA-49A0-A976-FEF367956963}" srcOrd="4" destOrd="0" presId="urn:microsoft.com/office/officeart/2005/8/layout/hList7"/>
    <dgm:cxn modelId="{9E4FE1EE-9321-47F5-B4C7-C22FC6834C46}" type="presParOf" srcId="{974B6F7B-83CA-49A0-A976-FEF367956963}" destId="{42F7D0A5-17DE-4E55-B45C-79EB388D60A8}" srcOrd="0" destOrd="0" presId="urn:microsoft.com/office/officeart/2005/8/layout/hList7"/>
    <dgm:cxn modelId="{E01C6305-7C30-4806-96F1-39C4A0F7903F}" type="presParOf" srcId="{974B6F7B-83CA-49A0-A976-FEF367956963}" destId="{BC998291-F910-46C9-A873-588DC4646982}" srcOrd="1" destOrd="0" presId="urn:microsoft.com/office/officeart/2005/8/layout/hList7"/>
    <dgm:cxn modelId="{B1822687-8D1B-4FA2-ADF0-737B5EDC8FC4}" type="presParOf" srcId="{974B6F7B-83CA-49A0-A976-FEF367956963}" destId="{5881590F-E224-4C4F-8A4A-129E3A24C000}" srcOrd="2" destOrd="0" presId="urn:microsoft.com/office/officeart/2005/8/layout/hList7"/>
    <dgm:cxn modelId="{8B4846CD-12C2-43C9-8C63-0693722405D5}" type="presParOf" srcId="{974B6F7B-83CA-49A0-A976-FEF367956963}" destId="{AD095D76-37BA-4915-BF8A-4219AFDABF4F}" srcOrd="3" destOrd="0" presId="urn:microsoft.com/office/officeart/2005/8/layout/hList7"/>
    <dgm:cxn modelId="{DA317D39-A816-4B60-9539-3CDF130744CA}" type="presParOf" srcId="{018C3A63-56FA-4453-90C4-4414A2A7B421}" destId="{5E7164D9-66A7-4A99-9E8B-E06E46F31286}" srcOrd="5" destOrd="0" presId="urn:microsoft.com/office/officeart/2005/8/layout/hList7"/>
    <dgm:cxn modelId="{33D4F3B3-6210-4120-A69C-052F9B73EF98}" type="presParOf" srcId="{018C3A63-56FA-4453-90C4-4414A2A7B421}" destId="{E5C8F981-A217-4DEC-B8DC-5125FB11C168}" srcOrd="6" destOrd="0" presId="urn:microsoft.com/office/officeart/2005/8/layout/hList7"/>
    <dgm:cxn modelId="{73EE943F-73F6-4A58-9A7D-33961B2EA01D}" type="presParOf" srcId="{E5C8F981-A217-4DEC-B8DC-5125FB11C168}" destId="{9340145E-94B6-4F65-A62B-7223B24EA166}" srcOrd="0" destOrd="0" presId="urn:microsoft.com/office/officeart/2005/8/layout/hList7"/>
    <dgm:cxn modelId="{F0376014-7233-4165-BED9-CBE0CA13F083}" type="presParOf" srcId="{E5C8F981-A217-4DEC-B8DC-5125FB11C168}" destId="{EDD3A19E-3C91-4CF3-8A4D-4815291F6544}" srcOrd="1" destOrd="0" presId="urn:microsoft.com/office/officeart/2005/8/layout/hList7"/>
    <dgm:cxn modelId="{08687A7E-0315-48DF-B943-7FDFB76658E9}" type="presParOf" srcId="{E5C8F981-A217-4DEC-B8DC-5125FB11C168}" destId="{539D777C-46D0-4DCC-8D85-D830E5655427}" srcOrd="2" destOrd="0" presId="urn:microsoft.com/office/officeart/2005/8/layout/hList7"/>
    <dgm:cxn modelId="{791B21FF-8FD1-4284-8DBC-4F940EEA2FCD}" type="presParOf" srcId="{E5C8F981-A217-4DEC-B8DC-5125FB11C168}" destId="{F2B36B24-B555-4136-9AC2-4E31DC448298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AB4839-760F-4294-B5D2-8824BB4187EA}" type="doc">
      <dgm:prSet loTypeId="urn:microsoft.com/office/officeart/2005/8/layout/hierarchy3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1977ACC-7884-44AE-8A9D-22E9368B7E23}">
      <dgm:prSet custT="1"/>
      <dgm:spPr>
        <a:solidFill>
          <a:srgbClr val="152B48"/>
        </a:solidFill>
        <a:ln>
          <a:solidFill>
            <a:srgbClr val="152B48"/>
          </a:solidFill>
        </a:ln>
      </dgm:spPr>
      <dgm:t>
        <a:bodyPr/>
        <a:lstStyle/>
        <a:p>
          <a:r>
            <a:rPr lang="es-CO" sz="2800" dirty="0">
              <a:latin typeface="Montserrat" pitchFamily="2" charset="77"/>
            </a:rPr>
            <a:t>Operador dependiente.</a:t>
          </a:r>
          <a:endParaRPr lang="en-US" sz="2800" dirty="0">
            <a:latin typeface="Montserrat" pitchFamily="2" charset="77"/>
          </a:endParaRPr>
        </a:p>
      </dgm:t>
    </dgm:pt>
    <dgm:pt modelId="{02B32AFF-958C-4382-ACE7-4C1E54B4FB18}" type="parTrans" cxnId="{EF57588B-8580-4F0A-A4EE-60832723BC25}">
      <dgm:prSet/>
      <dgm:spPr/>
      <dgm:t>
        <a:bodyPr/>
        <a:lstStyle/>
        <a:p>
          <a:endParaRPr lang="en-US" sz="2800">
            <a:latin typeface="Montserrat" pitchFamily="2" charset="77"/>
          </a:endParaRPr>
        </a:p>
      </dgm:t>
    </dgm:pt>
    <dgm:pt modelId="{188CAFAC-FA38-4323-B856-25FB064BD7E7}" type="sibTrans" cxnId="{EF57588B-8580-4F0A-A4EE-60832723BC25}">
      <dgm:prSet/>
      <dgm:spPr/>
      <dgm:t>
        <a:bodyPr/>
        <a:lstStyle/>
        <a:p>
          <a:endParaRPr lang="en-US" sz="2800">
            <a:latin typeface="Montserrat" pitchFamily="2" charset="77"/>
          </a:endParaRPr>
        </a:p>
      </dgm:t>
    </dgm:pt>
    <dgm:pt modelId="{354E2035-61E6-4E52-8FEC-6A1A4E1BCCF3}">
      <dgm:prSet custT="1"/>
      <dgm:spPr>
        <a:solidFill>
          <a:srgbClr val="00AAA7"/>
        </a:solidFill>
        <a:ln>
          <a:solidFill>
            <a:srgbClr val="00AAA7"/>
          </a:solidFill>
        </a:ln>
      </dgm:spPr>
      <dgm:t>
        <a:bodyPr/>
        <a:lstStyle/>
        <a:p>
          <a:r>
            <a:rPr lang="es-CO" sz="2800" dirty="0">
              <a:latin typeface="Montserrat" pitchFamily="2" charset="77"/>
            </a:rPr>
            <a:t>Leucemia “aleucémica”.</a:t>
          </a:r>
          <a:endParaRPr lang="en-US" sz="2800" dirty="0">
            <a:latin typeface="Montserrat" pitchFamily="2" charset="77"/>
          </a:endParaRPr>
        </a:p>
      </dgm:t>
    </dgm:pt>
    <dgm:pt modelId="{59F65758-E674-42DF-BD32-4E0F40258EE1}" type="parTrans" cxnId="{639023AF-81EC-44C1-A4B4-9EB22B9AD8F3}">
      <dgm:prSet/>
      <dgm:spPr/>
      <dgm:t>
        <a:bodyPr/>
        <a:lstStyle/>
        <a:p>
          <a:endParaRPr lang="en-US" sz="2800">
            <a:latin typeface="Montserrat" pitchFamily="2" charset="77"/>
          </a:endParaRPr>
        </a:p>
      </dgm:t>
    </dgm:pt>
    <dgm:pt modelId="{DC40FE7F-2F48-4B3D-9F38-CF754F50DA4C}" type="sibTrans" cxnId="{639023AF-81EC-44C1-A4B4-9EB22B9AD8F3}">
      <dgm:prSet/>
      <dgm:spPr/>
      <dgm:t>
        <a:bodyPr/>
        <a:lstStyle/>
        <a:p>
          <a:endParaRPr lang="en-US" sz="2800">
            <a:latin typeface="Montserrat" pitchFamily="2" charset="77"/>
          </a:endParaRPr>
        </a:p>
      </dgm:t>
    </dgm:pt>
    <dgm:pt modelId="{FECD983D-DC8B-4F09-90DA-4D1D0D3A5F37}" type="pres">
      <dgm:prSet presAssocID="{F0AB4839-760F-4294-B5D2-8824BB4187E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89A36B6-B6B4-4789-9E7E-B66884F7A0DD}" type="pres">
      <dgm:prSet presAssocID="{A1977ACC-7884-44AE-8A9D-22E9368B7E23}" presName="root" presStyleCnt="0"/>
      <dgm:spPr/>
    </dgm:pt>
    <dgm:pt modelId="{EB69293D-8D89-4142-8B4E-EA1CCC491938}" type="pres">
      <dgm:prSet presAssocID="{A1977ACC-7884-44AE-8A9D-22E9368B7E23}" presName="rootComposite" presStyleCnt="0"/>
      <dgm:spPr/>
    </dgm:pt>
    <dgm:pt modelId="{525E4719-0570-41EC-9FBB-AE14D3CAA64D}" type="pres">
      <dgm:prSet presAssocID="{A1977ACC-7884-44AE-8A9D-22E9368B7E23}" presName="rootText" presStyleLbl="node1" presStyleIdx="0" presStyleCnt="2" custLinFactNeighborX="2811"/>
      <dgm:spPr/>
    </dgm:pt>
    <dgm:pt modelId="{817EC612-FE85-412B-85AE-3E4CC07BF97B}" type="pres">
      <dgm:prSet presAssocID="{A1977ACC-7884-44AE-8A9D-22E9368B7E23}" presName="rootConnector" presStyleLbl="node1" presStyleIdx="0" presStyleCnt="2"/>
      <dgm:spPr/>
    </dgm:pt>
    <dgm:pt modelId="{2A9531BE-56E4-461C-8A6A-401DB5BA3914}" type="pres">
      <dgm:prSet presAssocID="{A1977ACC-7884-44AE-8A9D-22E9368B7E23}" presName="childShape" presStyleCnt="0"/>
      <dgm:spPr/>
    </dgm:pt>
    <dgm:pt modelId="{407FFF36-7D37-4C54-9882-0103921C4F97}" type="pres">
      <dgm:prSet presAssocID="{354E2035-61E6-4E52-8FEC-6A1A4E1BCCF3}" presName="root" presStyleCnt="0"/>
      <dgm:spPr/>
    </dgm:pt>
    <dgm:pt modelId="{DF30918E-3FA1-4857-B604-CA1DF59C3527}" type="pres">
      <dgm:prSet presAssocID="{354E2035-61E6-4E52-8FEC-6A1A4E1BCCF3}" presName="rootComposite" presStyleCnt="0"/>
      <dgm:spPr/>
    </dgm:pt>
    <dgm:pt modelId="{0C47D59F-DA36-4803-9190-5BD44AC544AB}" type="pres">
      <dgm:prSet presAssocID="{354E2035-61E6-4E52-8FEC-6A1A4E1BCCF3}" presName="rootText" presStyleLbl="node1" presStyleIdx="1" presStyleCnt="2" custLinFactNeighborX="-7879"/>
      <dgm:spPr/>
    </dgm:pt>
    <dgm:pt modelId="{25D115E8-8336-471B-9EB5-6A0EE8C607AA}" type="pres">
      <dgm:prSet presAssocID="{354E2035-61E6-4E52-8FEC-6A1A4E1BCCF3}" presName="rootConnector" presStyleLbl="node1" presStyleIdx="1" presStyleCnt="2"/>
      <dgm:spPr/>
    </dgm:pt>
    <dgm:pt modelId="{F66F7383-CB15-4B5C-86EE-6F0D890D5AD0}" type="pres">
      <dgm:prSet presAssocID="{354E2035-61E6-4E52-8FEC-6A1A4E1BCCF3}" presName="childShape" presStyleCnt="0"/>
      <dgm:spPr/>
    </dgm:pt>
  </dgm:ptLst>
  <dgm:cxnLst>
    <dgm:cxn modelId="{11A4092A-61D2-49D0-9A94-AD20033824C8}" type="presOf" srcId="{354E2035-61E6-4E52-8FEC-6A1A4E1BCCF3}" destId="{25D115E8-8336-471B-9EB5-6A0EE8C607AA}" srcOrd="1" destOrd="0" presId="urn:microsoft.com/office/officeart/2005/8/layout/hierarchy3"/>
    <dgm:cxn modelId="{D5B3FA41-7D77-4CE6-9040-056A19EB6BC3}" type="presOf" srcId="{F0AB4839-760F-4294-B5D2-8824BB4187EA}" destId="{FECD983D-DC8B-4F09-90DA-4D1D0D3A5F37}" srcOrd="0" destOrd="0" presId="urn:microsoft.com/office/officeart/2005/8/layout/hierarchy3"/>
    <dgm:cxn modelId="{599EEB81-DB0D-41F4-AE2C-CAE375AEA55E}" type="presOf" srcId="{354E2035-61E6-4E52-8FEC-6A1A4E1BCCF3}" destId="{0C47D59F-DA36-4803-9190-5BD44AC544AB}" srcOrd="0" destOrd="0" presId="urn:microsoft.com/office/officeart/2005/8/layout/hierarchy3"/>
    <dgm:cxn modelId="{EF57588B-8580-4F0A-A4EE-60832723BC25}" srcId="{F0AB4839-760F-4294-B5D2-8824BB4187EA}" destId="{A1977ACC-7884-44AE-8A9D-22E9368B7E23}" srcOrd="0" destOrd="0" parTransId="{02B32AFF-958C-4382-ACE7-4C1E54B4FB18}" sibTransId="{188CAFAC-FA38-4323-B856-25FB064BD7E7}"/>
    <dgm:cxn modelId="{639023AF-81EC-44C1-A4B4-9EB22B9AD8F3}" srcId="{F0AB4839-760F-4294-B5D2-8824BB4187EA}" destId="{354E2035-61E6-4E52-8FEC-6A1A4E1BCCF3}" srcOrd="1" destOrd="0" parTransId="{59F65758-E674-42DF-BD32-4E0F40258EE1}" sibTransId="{DC40FE7F-2F48-4B3D-9F38-CF754F50DA4C}"/>
    <dgm:cxn modelId="{B4E257C4-C11E-4C30-9D11-6CC89A024D67}" type="presOf" srcId="{A1977ACC-7884-44AE-8A9D-22E9368B7E23}" destId="{525E4719-0570-41EC-9FBB-AE14D3CAA64D}" srcOrd="0" destOrd="0" presId="urn:microsoft.com/office/officeart/2005/8/layout/hierarchy3"/>
    <dgm:cxn modelId="{1DD293C8-854C-4354-AB37-48E62775288D}" type="presOf" srcId="{A1977ACC-7884-44AE-8A9D-22E9368B7E23}" destId="{817EC612-FE85-412B-85AE-3E4CC07BF97B}" srcOrd="1" destOrd="0" presId="urn:microsoft.com/office/officeart/2005/8/layout/hierarchy3"/>
    <dgm:cxn modelId="{BC8741A9-3D63-446F-98E6-D4A4FCE32F89}" type="presParOf" srcId="{FECD983D-DC8B-4F09-90DA-4D1D0D3A5F37}" destId="{889A36B6-B6B4-4789-9E7E-B66884F7A0DD}" srcOrd="0" destOrd="0" presId="urn:microsoft.com/office/officeart/2005/8/layout/hierarchy3"/>
    <dgm:cxn modelId="{E88756A7-DA12-4BC5-86C7-4139D4DCECFF}" type="presParOf" srcId="{889A36B6-B6B4-4789-9E7E-B66884F7A0DD}" destId="{EB69293D-8D89-4142-8B4E-EA1CCC491938}" srcOrd="0" destOrd="0" presId="urn:microsoft.com/office/officeart/2005/8/layout/hierarchy3"/>
    <dgm:cxn modelId="{36F8841B-1018-4DCD-8AF0-A5EE66626CBA}" type="presParOf" srcId="{EB69293D-8D89-4142-8B4E-EA1CCC491938}" destId="{525E4719-0570-41EC-9FBB-AE14D3CAA64D}" srcOrd="0" destOrd="0" presId="urn:microsoft.com/office/officeart/2005/8/layout/hierarchy3"/>
    <dgm:cxn modelId="{FED5D2C9-DA66-4FCE-84ED-3C802F413336}" type="presParOf" srcId="{EB69293D-8D89-4142-8B4E-EA1CCC491938}" destId="{817EC612-FE85-412B-85AE-3E4CC07BF97B}" srcOrd="1" destOrd="0" presId="urn:microsoft.com/office/officeart/2005/8/layout/hierarchy3"/>
    <dgm:cxn modelId="{7011E00F-51C3-4C01-A059-9B39543C13FF}" type="presParOf" srcId="{889A36B6-B6B4-4789-9E7E-B66884F7A0DD}" destId="{2A9531BE-56E4-461C-8A6A-401DB5BA3914}" srcOrd="1" destOrd="0" presId="urn:microsoft.com/office/officeart/2005/8/layout/hierarchy3"/>
    <dgm:cxn modelId="{E0C0E121-83F7-4422-8046-51D91C50DF73}" type="presParOf" srcId="{FECD983D-DC8B-4F09-90DA-4D1D0D3A5F37}" destId="{407FFF36-7D37-4C54-9882-0103921C4F97}" srcOrd="1" destOrd="0" presId="urn:microsoft.com/office/officeart/2005/8/layout/hierarchy3"/>
    <dgm:cxn modelId="{F7B0DC73-5852-44E8-A7D7-9F307C0A0601}" type="presParOf" srcId="{407FFF36-7D37-4C54-9882-0103921C4F97}" destId="{DF30918E-3FA1-4857-B604-CA1DF59C3527}" srcOrd="0" destOrd="0" presId="urn:microsoft.com/office/officeart/2005/8/layout/hierarchy3"/>
    <dgm:cxn modelId="{7B0DCC30-E1B3-4A4E-845C-BDCABFED8235}" type="presParOf" srcId="{DF30918E-3FA1-4857-B604-CA1DF59C3527}" destId="{0C47D59F-DA36-4803-9190-5BD44AC544AB}" srcOrd="0" destOrd="0" presId="urn:microsoft.com/office/officeart/2005/8/layout/hierarchy3"/>
    <dgm:cxn modelId="{03FD05F2-7AF2-4E18-A1DF-4379DAC9E53C}" type="presParOf" srcId="{DF30918E-3FA1-4857-B604-CA1DF59C3527}" destId="{25D115E8-8336-471B-9EB5-6A0EE8C607AA}" srcOrd="1" destOrd="0" presId="urn:microsoft.com/office/officeart/2005/8/layout/hierarchy3"/>
    <dgm:cxn modelId="{1E853642-74B3-49F5-83FB-3363C3EF9B95}" type="presParOf" srcId="{407FFF36-7D37-4C54-9882-0103921C4F97}" destId="{F66F7383-CB15-4B5C-86EE-6F0D890D5AD0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2E1A09B-5C6E-4288-A873-B78ABBE609A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C88D899E-B699-4FB1-9BCA-DA06AEB09FA2}">
      <dgm:prSet custT="1"/>
      <dgm:spPr>
        <a:solidFill>
          <a:srgbClr val="152B48"/>
        </a:solidFill>
        <a:ln>
          <a:solidFill>
            <a:srgbClr val="152B48"/>
          </a:solidFill>
        </a:ln>
      </dgm:spPr>
      <dgm:t>
        <a:bodyPr/>
        <a:lstStyle/>
        <a:p>
          <a:r>
            <a:rPr lang="es-CO" sz="2800" dirty="0">
              <a:latin typeface="Montserrat" pitchFamily="2" charset="77"/>
            </a:rPr>
            <a:t>Tan pronto se sospecha.</a:t>
          </a:r>
          <a:endParaRPr lang="en-US" sz="2800" dirty="0">
            <a:latin typeface="Montserrat" pitchFamily="2" charset="77"/>
          </a:endParaRPr>
        </a:p>
      </dgm:t>
    </dgm:pt>
    <dgm:pt modelId="{46ADAC4C-573C-45EC-B5F0-FBD4A2697660}" type="parTrans" cxnId="{D8ADA539-EA24-4609-B82F-72F3C63674DE}">
      <dgm:prSet/>
      <dgm:spPr/>
      <dgm:t>
        <a:bodyPr/>
        <a:lstStyle/>
        <a:p>
          <a:endParaRPr lang="es-CO" sz="3200">
            <a:latin typeface="Montserrat" pitchFamily="2" charset="77"/>
          </a:endParaRPr>
        </a:p>
      </dgm:t>
    </dgm:pt>
    <dgm:pt modelId="{D4099FFB-EBB2-414A-B2D6-FD583BFB931F}" type="sibTrans" cxnId="{D8ADA539-EA24-4609-B82F-72F3C63674DE}">
      <dgm:prSet/>
      <dgm:spPr/>
      <dgm:t>
        <a:bodyPr/>
        <a:lstStyle/>
        <a:p>
          <a:endParaRPr lang="es-CO" sz="3200">
            <a:latin typeface="Montserrat" pitchFamily="2" charset="77"/>
          </a:endParaRPr>
        </a:p>
      </dgm:t>
    </dgm:pt>
    <dgm:pt modelId="{A62707A9-50AF-4971-ACD4-2073085E7FEA}">
      <dgm:prSet custT="1"/>
      <dgm:spPr>
        <a:solidFill>
          <a:srgbClr val="152B48"/>
        </a:solidFill>
        <a:ln>
          <a:solidFill>
            <a:srgbClr val="152B48"/>
          </a:solidFill>
        </a:ln>
      </dgm:spPr>
      <dgm:t>
        <a:bodyPr/>
        <a:lstStyle/>
        <a:p>
          <a:r>
            <a:rPr lang="es-CO" sz="2800" dirty="0">
              <a:latin typeface="Montserrat" pitchFamily="2" charset="77"/>
            </a:rPr>
            <a:t>ABMO</a:t>
          </a:r>
          <a:endParaRPr lang="en-US" sz="2800" dirty="0">
            <a:latin typeface="Montserrat" pitchFamily="2" charset="77"/>
          </a:endParaRPr>
        </a:p>
      </dgm:t>
    </dgm:pt>
    <dgm:pt modelId="{9E3C6411-712E-4CC4-8D0B-4999FA0ACCB1}" type="parTrans" cxnId="{11DE7850-978A-4E8E-B9F7-94AE6FC62608}">
      <dgm:prSet/>
      <dgm:spPr/>
      <dgm:t>
        <a:bodyPr/>
        <a:lstStyle/>
        <a:p>
          <a:endParaRPr lang="es-CO" sz="3200">
            <a:latin typeface="Montserrat" pitchFamily="2" charset="77"/>
          </a:endParaRPr>
        </a:p>
      </dgm:t>
    </dgm:pt>
    <dgm:pt modelId="{BAA7D346-9AC6-4F96-BC41-C243158F4F48}" type="sibTrans" cxnId="{11DE7850-978A-4E8E-B9F7-94AE6FC62608}">
      <dgm:prSet/>
      <dgm:spPr/>
      <dgm:t>
        <a:bodyPr/>
        <a:lstStyle/>
        <a:p>
          <a:endParaRPr lang="es-CO" sz="3200">
            <a:latin typeface="Montserrat" pitchFamily="2" charset="77"/>
          </a:endParaRPr>
        </a:p>
      </dgm:t>
    </dgm:pt>
    <dgm:pt modelId="{410B275E-C419-47AC-AE09-70D37F268986}">
      <dgm:prSet custT="1"/>
      <dgm:spPr>
        <a:solidFill>
          <a:srgbClr val="152B48"/>
        </a:solidFill>
        <a:ln>
          <a:solidFill>
            <a:srgbClr val="152B48"/>
          </a:solidFill>
        </a:ln>
      </dgm:spPr>
      <dgm:t>
        <a:bodyPr/>
        <a:lstStyle/>
        <a:p>
          <a:r>
            <a:rPr lang="en-US" sz="2800" dirty="0" err="1">
              <a:latin typeface="Montserrat" pitchFamily="2" charset="77"/>
            </a:rPr>
            <a:t>Terapia</a:t>
          </a:r>
          <a:r>
            <a:rPr lang="en-US" sz="2800" dirty="0">
              <a:latin typeface="Montserrat" pitchFamily="2" charset="77"/>
            </a:rPr>
            <a:t> </a:t>
          </a:r>
          <a:r>
            <a:rPr lang="en-US" sz="2800" dirty="0" err="1">
              <a:latin typeface="Montserrat" pitchFamily="2" charset="77"/>
            </a:rPr>
            <a:t>específica</a:t>
          </a:r>
          <a:endParaRPr lang="en-US" sz="2800" dirty="0">
            <a:latin typeface="Montserrat" pitchFamily="2" charset="77"/>
          </a:endParaRPr>
        </a:p>
      </dgm:t>
    </dgm:pt>
    <dgm:pt modelId="{7062C026-16D7-4A11-8C67-B7F59D8CD8B9}" type="parTrans" cxnId="{E9503A65-4EFC-4A33-8DCA-F0A0460A0538}">
      <dgm:prSet/>
      <dgm:spPr/>
      <dgm:t>
        <a:bodyPr/>
        <a:lstStyle/>
        <a:p>
          <a:endParaRPr lang="es-CO" sz="3200">
            <a:latin typeface="Montserrat" pitchFamily="2" charset="77"/>
          </a:endParaRPr>
        </a:p>
      </dgm:t>
    </dgm:pt>
    <dgm:pt modelId="{0CEDC2E0-65FB-4F0C-9D2A-287C670C346B}" type="sibTrans" cxnId="{E9503A65-4EFC-4A33-8DCA-F0A0460A0538}">
      <dgm:prSet/>
      <dgm:spPr/>
      <dgm:t>
        <a:bodyPr/>
        <a:lstStyle/>
        <a:p>
          <a:endParaRPr lang="es-CO" sz="3200">
            <a:latin typeface="Montserrat" pitchFamily="2" charset="77"/>
          </a:endParaRPr>
        </a:p>
      </dgm:t>
    </dgm:pt>
    <dgm:pt modelId="{85788CFF-3965-42F6-9FE9-8FA83F3010FD}" type="pres">
      <dgm:prSet presAssocID="{82E1A09B-5C6E-4288-A873-B78ABBE609A0}" presName="CompostProcess" presStyleCnt="0">
        <dgm:presLayoutVars>
          <dgm:dir/>
          <dgm:resizeHandles val="exact"/>
        </dgm:presLayoutVars>
      </dgm:prSet>
      <dgm:spPr/>
    </dgm:pt>
    <dgm:pt modelId="{AF4983BA-D34F-4B33-AB99-AE32237ED19A}" type="pres">
      <dgm:prSet presAssocID="{82E1A09B-5C6E-4288-A873-B78ABBE609A0}" presName="arrow" presStyleLbl="bgShp" presStyleIdx="0" presStyleCnt="1"/>
      <dgm:spPr/>
    </dgm:pt>
    <dgm:pt modelId="{6EFAFF3F-3F7F-4AF5-BB54-6EAB9D4C89FE}" type="pres">
      <dgm:prSet presAssocID="{82E1A09B-5C6E-4288-A873-B78ABBE609A0}" presName="linearProcess" presStyleCnt="0"/>
      <dgm:spPr/>
    </dgm:pt>
    <dgm:pt modelId="{FE141AF4-6019-4809-89A1-99F03DDC6CB9}" type="pres">
      <dgm:prSet presAssocID="{C88D899E-B699-4FB1-9BCA-DA06AEB09FA2}" presName="textNode" presStyleLbl="node1" presStyleIdx="0" presStyleCnt="3">
        <dgm:presLayoutVars>
          <dgm:bulletEnabled val="1"/>
        </dgm:presLayoutVars>
      </dgm:prSet>
      <dgm:spPr/>
    </dgm:pt>
    <dgm:pt modelId="{D25ED13B-8BA7-4E76-A1FE-01973E1A8CF6}" type="pres">
      <dgm:prSet presAssocID="{D4099FFB-EBB2-414A-B2D6-FD583BFB931F}" presName="sibTrans" presStyleCnt="0"/>
      <dgm:spPr/>
    </dgm:pt>
    <dgm:pt modelId="{17CF93E9-C2AC-409D-A8B4-41FE604FC181}" type="pres">
      <dgm:prSet presAssocID="{A62707A9-50AF-4971-ACD4-2073085E7FEA}" presName="textNode" presStyleLbl="node1" presStyleIdx="1" presStyleCnt="3">
        <dgm:presLayoutVars>
          <dgm:bulletEnabled val="1"/>
        </dgm:presLayoutVars>
      </dgm:prSet>
      <dgm:spPr/>
    </dgm:pt>
    <dgm:pt modelId="{1D60D366-CCC3-4C6F-A059-A2B46D222F14}" type="pres">
      <dgm:prSet presAssocID="{BAA7D346-9AC6-4F96-BC41-C243158F4F48}" presName="sibTrans" presStyleCnt="0"/>
      <dgm:spPr/>
    </dgm:pt>
    <dgm:pt modelId="{E7A93C90-0A76-465C-B92E-5B98AD45DAEB}" type="pres">
      <dgm:prSet presAssocID="{410B275E-C419-47AC-AE09-70D37F268986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D8ADA539-EA24-4609-B82F-72F3C63674DE}" srcId="{82E1A09B-5C6E-4288-A873-B78ABBE609A0}" destId="{C88D899E-B699-4FB1-9BCA-DA06AEB09FA2}" srcOrd="0" destOrd="0" parTransId="{46ADAC4C-573C-45EC-B5F0-FBD4A2697660}" sibTransId="{D4099FFB-EBB2-414A-B2D6-FD583BFB931F}"/>
    <dgm:cxn modelId="{9D50F73A-3E1E-4A3F-96D7-0A27EA78CECD}" type="presOf" srcId="{C88D899E-B699-4FB1-9BCA-DA06AEB09FA2}" destId="{FE141AF4-6019-4809-89A1-99F03DDC6CB9}" srcOrd="0" destOrd="0" presId="urn:microsoft.com/office/officeart/2005/8/layout/hProcess9"/>
    <dgm:cxn modelId="{E9503A65-4EFC-4A33-8DCA-F0A0460A0538}" srcId="{82E1A09B-5C6E-4288-A873-B78ABBE609A0}" destId="{410B275E-C419-47AC-AE09-70D37F268986}" srcOrd="2" destOrd="0" parTransId="{7062C026-16D7-4A11-8C67-B7F59D8CD8B9}" sibTransId="{0CEDC2E0-65FB-4F0C-9D2A-287C670C346B}"/>
    <dgm:cxn modelId="{9C35C747-A7F4-49D1-92BE-E8198DEFED3C}" type="presOf" srcId="{82E1A09B-5C6E-4288-A873-B78ABBE609A0}" destId="{85788CFF-3965-42F6-9FE9-8FA83F3010FD}" srcOrd="0" destOrd="0" presId="urn:microsoft.com/office/officeart/2005/8/layout/hProcess9"/>
    <dgm:cxn modelId="{11DE7850-978A-4E8E-B9F7-94AE6FC62608}" srcId="{82E1A09B-5C6E-4288-A873-B78ABBE609A0}" destId="{A62707A9-50AF-4971-ACD4-2073085E7FEA}" srcOrd="1" destOrd="0" parTransId="{9E3C6411-712E-4CC4-8D0B-4999FA0ACCB1}" sibTransId="{BAA7D346-9AC6-4F96-BC41-C243158F4F48}"/>
    <dgm:cxn modelId="{AE3969AA-F57C-4034-BEBD-D95B27362D73}" type="presOf" srcId="{A62707A9-50AF-4971-ACD4-2073085E7FEA}" destId="{17CF93E9-C2AC-409D-A8B4-41FE604FC181}" srcOrd="0" destOrd="0" presId="urn:microsoft.com/office/officeart/2005/8/layout/hProcess9"/>
    <dgm:cxn modelId="{477763D7-B026-4526-BCCA-5D57B7D45427}" type="presOf" srcId="{410B275E-C419-47AC-AE09-70D37F268986}" destId="{E7A93C90-0A76-465C-B92E-5B98AD45DAEB}" srcOrd="0" destOrd="0" presId="urn:microsoft.com/office/officeart/2005/8/layout/hProcess9"/>
    <dgm:cxn modelId="{93C7B163-DC3C-4C7D-871A-CB2F5DC2DFFE}" type="presParOf" srcId="{85788CFF-3965-42F6-9FE9-8FA83F3010FD}" destId="{AF4983BA-D34F-4B33-AB99-AE32237ED19A}" srcOrd="0" destOrd="0" presId="urn:microsoft.com/office/officeart/2005/8/layout/hProcess9"/>
    <dgm:cxn modelId="{81FFACCE-F426-4FFD-BBB3-07CD3A03B331}" type="presParOf" srcId="{85788CFF-3965-42F6-9FE9-8FA83F3010FD}" destId="{6EFAFF3F-3F7F-4AF5-BB54-6EAB9D4C89FE}" srcOrd="1" destOrd="0" presId="urn:microsoft.com/office/officeart/2005/8/layout/hProcess9"/>
    <dgm:cxn modelId="{9DAE7631-D7BC-4A03-8963-A433C6FEF836}" type="presParOf" srcId="{6EFAFF3F-3F7F-4AF5-BB54-6EAB9D4C89FE}" destId="{FE141AF4-6019-4809-89A1-99F03DDC6CB9}" srcOrd="0" destOrd="0" presId="urn:microsoft.com/office/officeart/2005/8/layout/hProcess9"/>
    <dgm:cxn modelId="{542604D1-662C-4F32-A79B-E6B661D3C059}" type="presParOf" srcId="{6EFAFF3F-3F7F-4AF5-BB54-6EAB9D4C89FE}" destId="{D25ED13B-8BA7-4E76-A1FE-01973E1A8CF6}" srcOrd="1" destOrd="0" presId="urn:microsoft.com/office/officeart/2005/8/layout/hProcess9"/>
    <dgm:cxn modelId="{1022D40F-DE37-419C-A185-5CD7735985A4}" type="presParOf" srcId="{6EFAFF3F-3F7F-4AF5-BB54-6EAB9D4C89FE}" destId="{17CF93E9-C2AC-409D-A8B4-41FE604FC181}" srcOrd="2" destOrd="0" presId="urn:microsoft.com/office/officeart/2005/8/layout/hProcess9"/>
    <dgm:cxn modelId="{61B7E74F-DE72-4700-B28D-8B69EDA3B119}" type="presParOf" srcId="{6EFAFF3F-3F7F-4AF5-BB54-6EAB9D4C89FE}" destId="{1D60D366-CCC3-4C6F-A059-A2B46D222F14}" srcOrd="3" destOrd="0" presId="urn:microsoft.com/office/officeart/2005/8/layout/hProcess9"/>
    <dgm:cxn modelId="{121D4557-291F-4DD0-A760-6B8F2502EDEB}" type="presParOf" srcId="{6EFAFF3F-3F7F-4AF5-BB54-6EAB9D4C89FE}" destId="{E7A93C90-0A76-465C-B92E-5B98AD45DAE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E51D5B9-88AC-419F-AC1E-B910A1A9E9DA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91CC283D-6411-4BCF-B8FC-DD657A914E17}">
      <dgm:prSet/>
      <dgm:spPr>
        <a:solidFill>
          <a:srgbClr val="152B48"/>
        </a:solidFill>
      </dgm:spPr>
      <dgm:t>
        <a:bodyPr/>
        <a:lstStyle/>
        <a:p>
          <a:r>
            <a:rPr lang="es-CO">
              <a:latin typeface="Montserrat" pitchFamily="2" charset="77"/>
            </a:rPr>
            <a:t>Soporte transfusional</a:t>
          </a:r>
          <a:endParaRPr lang="en-US">
            <a:latin typeface="Montserrat" pitchFamily="2" charset="77"/>
          </a:endParaRPr>
        </a:p>
      </dgm:t>
    </dgm:pt>
    <dgm:pt modelId="{F4DF13F0-4618-4EEC-A39A-B2CB28D58966}" type="parTrans" cxnId="{051220A1-2FE7-4624-9BFF-BDF5A0350BF4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D5DB7553-48A3-496D-9EF4-8C51C52E90EF}" type="sibTrans" cxnId="{051220A1-2FE7-4624-9BFF-BDF5A0350BF4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5668983F-E127-496F-BFB7-52F6B3C05FD8}">
      <dgm:prSet/>
      <dgm:spPr/>
      <dgm:t>
        <a:bodyPr/>
        <a:lstStyle/>
        <a:p>
          <a:r>
            <a:rPr lang="es-CO" dirty="0">
              <a:latin typeface="Montserrat" pitchFamily="2" charset="77"/>
            </a:rPr>
            <a:t>Hb menor a 7 o &lt;10 si condición cardiaca activa.</a:t>
          </a:r>
          <a:endParaRPr lang="en-US" dirty="0">
            <a:latin typeface="Montserrat" pitchFamily="2" charset="77"/>
          </a:endParaRPr>
        </a:p>
      </dgm:t>
    </dgm:pt>
    <dgm:pt modelId="{8F30F1AC-A0ED-4CDD-90F0-4BED5A93060D}" type="parTrans" cxnId="{8932CFA8-E348-41E5-83AE-5C9090A40A52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C375C5D4-F74F-4CF7-BE1D-759C01BD162C}" type="sibTrans" cxnId="{8932CFA8-E348-41E5-83AE-5C9090A40A52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69C41434-4DA4-4D13-9EA8-953255EF26A2}">
      <dgm:prSet/>
      <dgm:spPr/>
      <dgm:t>
        <a:bodyPr/>
        <a:lstStyle/>
        <a:p>
          <a:r>
            <a:rPr lang="es-CO" dirty="0">
              <a:latin typeface="Montserrat" pitchFamily="2" charset="77"/>
            </a:rPr>
            <a:t>Plaquetas &lt;50 mil con sangrado o &lt;10 mil sin sangrado.</a:t>
          </a:r>
          <a:endParaRPr lang="en-US" dirty="0">
            <a:latin typeface="Montserrat" pitchFamily="2" charset="77"/>
          </a:endParaRPr>
        </a:p>
      </dgm:t>
    </dgm:pt>
    <dgm:pt modelId="{9B231D75-E5A8-4AE7-8155-89602F2ED41E}" type="parTrans" cxnId="{57B72E69-C635-438B-9A60-BF6B508B3F4D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FA91599A-B803-4DDA-A886-9F3061D924B6}" type="sibTrans" cxnId="{57B72E69-C635-438B-9A60-BF6B508B3F4D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4A8EFF7F-F5B3-469A-B034-B77A346521F0}">
      <dgm:prSet/>
      <dgm:spPr/>
      <dgm:t>
        <a:bodyPr/>
        <a:lstStyle/>
        <a:p>
          <a:r>
            <a:rPr lang="es-CO" dirty="0">
              <a:latin typeface="Montserrat" pitchFamily="2" charset="77"/>
            </a:rPr>
            <a:t>PFC +/- crioprecipitado .</a:t>
          </a:r>
          <a:endParaRPr lang="en-US" dirty="0">
            <a:latin typeface="Montserrat" pitchFamily="2" charset="77"/>
          </a:endParaRPr>
        </a:p>
      </dgm:t>
    </dgm:pt>
    <dgm:pt modelId="{F2345201-55B1-4355-AB0B-E17B4C6B54F7}" type="parTrans" cxnId="{5FEF5219-B164-4D07-9ADB-F2BFD44DCC36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0DE9638B-1E54-4504-A5D8-CE7F2747D2BC}" type="sibTrans" cxnId="{5FEF5219-B164-4D07-9ADB-F2BFD44DCC36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751B23B6-5D62-4147-BE47-AF800E621C05}">
      <dgm:prSet/>
      <dgm:spPr>
        <a:solidFill>
          <a:srgbClr val="152B48"/>
        </a:solidFill>
      </dgm:spPr>
      <dgm:t>
        <a:bodyPr/>
        <a:lstStyle/>
        <a:p>
          <a:r>
            <a:rPr lang="es-CO">
              <a:latin typeface="Montserrat" pitchFamily="2" charset="77"/>
            </a:rPr>
            <a:t>Prevención y tratamiento de las infecciones</a:t>
          </a:r>
          <a:endParaRPr lang="en-US">
            <a:latin typeface="Montserrat" pitchFamily="2" charset="77"/>
          </a:endParaRPr>
        </a:p>
      </dgm:t>
    </dgm:pt>
    <dgm:pt modelId="{CE3304CF-E3DC-4D3F-8555-51BE2BC66F99}" type="parTrans" cxnId="{E70D9583-669A-44F0-AF4A-348FE6EEEA30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B2AE773A-ADF3-44A7-AA6A-01F04B6B6416}" type="sibTrans" cxnId="{E70D9583-669A-44F0-AF4A-348FE6EEEA30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6CDE56B8-FF7D-4886-BB17-69A016B69CC9}">
      <dgm:prSet/>
      <dgm:spPr/>
      <dgm:t>
        <a:bodyPr/>
        <a:lstStyle/>
        <a:p>
          <a:r>
            <a:rPr lang="es-CO" dirty="0">
              <a:latin typeface="Montserrat" pitchFamily="2" charset="77"/>
            </a:rPr>
            <a:t>Aislamiento protector .</a:t>
          </a:r>
          <a:endParaRPr lang="en-US" dirty="0">
            <a:latin typeface="Montserrat" pitchFamily="2" charset="77"/>
          </a:endParaRPr>
        </a:p>
      </dgm:t>
    </dgm:pt>
    <dgm:pt modelId="{3F02AF5B-7C68-4060-8D53-F718631AE9F3}" type="parTrans" cxnId="{76CDCC86-65E6-4CFE-AD3D-C173182C756B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BFA0C2E1-375F-448F-8194-BFB298ABA1B9}" type="sibTrans" cxnId="{76CDCC86-65E6-4CFE-AD3D-C173182C756B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634359EC-A298-4CCA-BF7D-8F85FAC1D511}">
      <dgm:prSet/>
      <dgm:spPr/>
      <dgm:t>
        <a:bodyPr/>
        <a:lstStyle/>
        <a:p>
          <a:r>
            <a:rPr lang="es-CO" dirty="0">
              <a:latin typeface="Montserrat" pitchFamily="2" charset="77"/>
            </a:rPr>
            <a:t>Dieta libre de crudos.</a:t>
          </a:r>
          <a:endParaRPr lang="en-US" dirty="0">
            <a:latin typeface="Montserrat" pitchFamily="2" charset="77"/>
          </a:endParaRPr>
        </a:p>
      </dgm:t>
    </dgm:pt>
    <dgm:pt modelId="{07311663-746D-4E52-9ECA-EEE3CAD86B94}" type="parTrans" cxnId="{1C5D43CA-A575-4B0C-BF8B-BF3BF15DB1A8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7D2CD035-553F-4FD1-83B5-39712907E96C}" type="sibTrans" cxnId="{1C5D43CA-A575-4B0C-BF8B-BF3BF15DB1A8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09344DDC-758A-4E80-B05A-A5E389D634F5}">
      <dgm:prSet/>
      <dgm:spPr/>
      <dgm:t>
        <a:bodyPr/>
        <a:lstStyle/>
        <a:p>
          <a:r>
            <a:rPr lang="es-CO" dirty="0">
              <a:latin typeface="Montserrat" pitchFamily="2" charset="77"/>
            </a:rPr>
            <a:t>¿Profilaxis farmacológica? No hay urgencia </a:t>
          </a:r>
          <a:r>
            <a:rPr lang="es-CO" dirty="0">
              <a:latin typeface="Montserrat" pitchFamily="2" charset="77"/>
              <a:sym typeface="Wingdings" pitchFamily="2" charset="2"/>
            </a:rPr>
            <a:t> h</a:t>
          </a:r>
          <a:r>
            <a:rPr lang="es-CO" dirty="0">
              <a:latin typeface="Montserrat" pitchFamily="2" charset="77"/>
            </a:rPr>
            <a:t>ematólogo.</a:t>
          </a:r>
          <a:endParaRPr lang="en-US" dirty="0">
            <a:latin typeface="Montserrat" pitchFamily="2" charset="77"/>
          </a:endParaRPr>
        </a:p>
      </dgm:t>
    </dgm:pt>
    <dgm:pt modelId="{5D9F2F7D-D99C-4D29-B807-9C0E01837C77}" type="parTrans" cxnId="{2467EBB7-EC12-4DDB-AAA0-E7B3855EB58E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DE12D38C-0434-4001-A8A1-30E5C27D72F1}" type="sibTrans" cxnId="{2467EBB7-EC12-4DDB-AAA0-E7B3855EB58E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07F38364-6B1D-49DB-93E1-0E6E3B837F3C}">
      <dgm:prSet/>
      <dgm:spPr>
        <a:solidFill>
          <a:srgbClr val="152B48"/>
        </a:solidFill>
      </dgm:spPr>
      <dgm:t>
        <a:bodyPr/>
        <a:lstStyle/>
        <a:p>
          <a:r>
            <a:rPr lang="es-CO">
              <a:latin typeface="Montserrat" pitchFamily="2" charset="77"/>
            </a:rPr>
            <a:t>Prevención y tratamiento del síndrome de lisis tumoral </a:t>
          </a:r>
          <a:endParaRPr lang="en-US">
            <a:latin typeface="Montserrat" pitchFamily="2" charset="77"/>
          </a:endParaRPr>
        </a:p>
      </dgm:t>
    </dgm:pt>
    <dgm:pt modelId="{62925C5C-D20A-4A31-81F2-969C610DF96C}" type="parTrans" cxnId="{95E5CA0F-E3FE-4F66-83D8-E4867C7216AA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DBD27521-C342-4B7B-96C7-3C2AF8D6AC99}" type="sibTrans" cxnId="{95E5CA0F-E3FE-4F66-83D8-E4867C7216AA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18D3830E-A5F8-470C-89E2-31F0C71B55A2}">
      <dgm:prSet/>
      <dgm:spPr/>
      <dgm:t>
        <a:bodyPr/>
        <a:lstStyle/>
        <a:p>
          <a:r>
            <a:rPr lang="es-CO" dirty="0">
              <a:latin typeface="Montserrat" pitchFamily="2" charset="77"/>
            </a:rPr>
            <a:t>Hidratación .</a:t>
          </a:r>
          <a:endParaRPr lang="en-US" dirty="0">
            <a:latin typeface="Montserrat" pitchFamily="2" charset="77"/>
          </a:endParaRPr>
        </a:p>
      </dgm:t>
    </dgm:pt>
    <dgm:pt modelId="{03B181AE-B2CA-4835-86DE-DFE2EF15848E}" type="parTrans" cxnId="{E0E936CA-7B09-4180-9879-40EA01F30BAB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D699DBDF-4325-4596-A217-E76933DFB77A}" type="sibTrans" cxnId="{E0E936CA-7B09-4180-9879-40EA01F30BAB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842D3BB0-A21F-4784-B736-9C5B0B1FC7B6}">
      <dgm:prSet/>
      <dgm:spPr/>
      <dgm:t>
        <a:bodyPr/>
        <a:lstStyle/>
        <a:p>
          <a:r>
            <a:rPr lang="es-CO" dirty="0">
              <a:latin typeface="Montserrat" pitchFamily="2" charset="77"/>
            </a:rPr>
            <a:t>Mantener gasto urinario &gt; 2.5 cc/kg/hora.</a:t>
          </a:r>
          <a:endParaRPr lang="en-US" dirty="0">
            <a:latin typeface="Montserrat" pitchFamily="2" charset="77"/>
          </a:endParaRPr>
        </a:p>
      </dgm:t>
    </dgm:pt>
    <dgm:pt modelId="{01C9933D-DA4B-4C9C-ABFC-E9C511D5C27A}" type="parTrans" cxnId="{37E03950-0968-4B6C-993F-29F730422948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C1ED429B-F320-4EE3-8EA8-9ACDBC40259D}" type="sibTrans" cxnId="{37E03950-0968-4B6C-993F-29F730422948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7516A32C-13AD-4B1F-9EFB-5020F9E22402}">
      <dgm:prSet/>
      <dgm:spPr/>
      <dgm:t>
        <a:bodyPr/>
        <a:lstStyle/>
        <a:p>
          <a:r>
            <a:rPr lang="es-CO" dirty="0">
              <a:latin typeface="Montserrat" pitchFamily="2" charset="77"/>
            </a:rPr>
            <a:t>Alopurinol.</a:t>
          </a:r>
          <a:endParaRPr lang="en-US" dirty="0">
            <a:latin typeface="Montserrat" pitchFamily="2" charset="77"/>
          </a:endParaRPr>
        </a:p>
      </dgm:t>
    </dgm:pt>
    <dgm:pt modelId="{7FE6CAA6-B7CE-4120-94AB-2017F10D59E3}" type="parTrans" cxnId="{A9B93949-6758-452A-8AF4-2516FE7566FA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83CFCE24-C4B9-471C-9B23-A732CF21476A}" type="sibTrans" cxnId="{A9B93949-6758-452A-8AF4-2516FE7566FA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06023E12-08C8-4A0E-BADA-5BE9C6584916}" type="pres">
      <dgm:prSet presAssocID="{AE51D5B9-88AC-419F-AC1E-B910A1A9E9DA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8EC033D1-A983-46B5-8C46-081EF65365F7}" type="pres">
      <dgm:prSet presAssocID="{91CC283D-6411-4BCF-B8FC-DD657A914E17}" presName="horFlow" presStyleCnt="0"/>
      <dgm:spPr/>
    </dgm:pt>
    <dgm:pt modelId="{669C0659-49A3-47E6-B0C9-7B740F8245A3}" type="pres">
      <dgm:prSet presAssocID="{91CC283D-6411-4BCF-B8FC-DD657A914E17}" presName="bigChev" presStyleLbl="node1" presStyleIdx="0" presStyleCnt="3"/>
      <dgm:spPr/>
    </dgm:pt>
    <dgm:pt modelId="{076D40EC-6640-4BCD-9C33-5CFCA58ABFFC}" type="pres">
      <dgm:prSet presAssocID="{8F30F1AC-A0ED-4CDD-90F0-4BED5A93060D}" presName="parTrans" presStyleCnt="0"/>
      <dgm:spPr/>
    </dgm:pt>
    <dgm:pt modelId="{40CF9329-C030-494A-BACA-E366A4367323}" type="pres">
      <dgm:prSet presAssocID="{5668983F-E127-496F-BFB7-52F6B3C05FD8}" presName="node" presStyleLbl="alignAccFollowNode1" presStyleIdx="0" presStyleCnt="9">
        <dgm:presLayoutVars>
          <dgm:bulletEnabled val="1"/>
        </dgm:presLayoutVars>
      </dgm:prSet>
      <dgm:spPr/>
    </dgm:pt>
    <dgm:pt modelId="{AB710214-0EEC-4827-BF58-444DBACA4034}" type="pres">
      <dgm:prSet presAssocID="{C375C5D4-F74F-4CF7-BE1D-759C01BD162C}" presName="sibTrans" presStyleCnt="0"/>
      <dgm:spPr/>
    </dgm:pt>
    <dgm:pt modelId="{58F6B4D3-FECA-4E2D-A216-F1BBF65A6B2A}" type="pres">
      <dgm:prSet presAssocID="{69C41434-4DA4-4D13-9EA8-953255EF26A2}" presName="node" presStyleLbl="alignAccFollowNode1" presStyleIdx="1" presStyleCnt="9">
        <dgm:presLayoutVars>
          <dgm:bulletEnabled val="1"/>
        </dgm:presLayoutVars>
      </dgm:prSet>
      <dgm:spPr/>
    </dgm:pt>
    <dgm:pt modelId="{AB3364BB-AE8B-4936-9B14-7744EA5E688A}" type="pres">
      <dgm:prSet presAssocID="{FA91599A-B803-4DDA-A886-9F3061D924B6}" presName="sibTrans" presStyleCnt="0"/>
      <dgm:spPr/>
    </dgm:pt>
    <dgm:pt modelId="{3592FB7E-C328-40C3-AF91-6550003C7422}" type="pres">
      <dgm:prSet presAssocID="{4A8EFF7F-F5B3-469A-B034-B77A346521F0}" presName="node" presStyleLbl="alignAccFollowNode1" presStyleIdx="2" presStyleCnt="9">
        <dgm:presLayoutVars>
          <dgm:bulletEnabled val="1"/>
        </dgm:presLayoutVars>
      </dgm:prSet>
      <dgm:spPr/>
    </dgm:pt>
    <dgm:pt modelId="{234A7400-E90E-4C91-BFF9-E19DACA2CA33}" type="pres">
      <dgm:prSet presAssocID="{91CC283D-6411-4BCF-B8FC-DD657A914E17}" presName="vSp" presStyleCnt="0"/>
      <dgm:spPr/>
    </dgm:pt>
    <dgm:pt modelId="{AAC73D62-3B35-43CB-B271-3C6B7F918DB7}" type="pres">
      <dgm:prSet presAssocID="{751B23B6-5D62-4147-BE47-AF800E621C05}" presName="horFlow" presStyleCnt="0"/>
      <dgm:spPr/>
    </dgm:pt>
    <dgm:pt modelId="{3002752A-39D8-46B4-ACDB-DD41C1A8F353}" type="pres">
      <dgm:prSet presAssocID="{751B23B6-5D62-4147-BE47-AF800E621C05}" presName="bigChev" presStyleLbl="node1" presStyleIdx="1" presStyleCnt="3"/>
      <dgm:spPr/>
    </dgm:pt>
    <dgm:pt modelId="{C975731D-7610-4BC8-B385-50AF050CB4A2}" type="pres">
      <dgm:prSet presAssocID="{3F02AF5B-7C68-4060-8D53-F718631AE9F3}" presName="parTrans" presStyleCnt="0"/>
      <dgm:spPr/>
    </dgm:pt>
    <dgm:pt modelId="{D72C993F-37D6-4BD2-8B99-1BEA7713A077}" type="pres">
      <dgm:prSet presAssocID="{6CDE56B8-FF7D-4886-BB17-69A016B69CC9}" presName="node" presStyleLbl="alignAccFollowNode1" presStyleIdx="3" presStyleCnt="9">
        <dgm:presLayoutVars>
          <dgm:bulletEnabled val="1"/>
        </dgm:presLayoutVars>
      </dgm:prSet>
      <dgm:spPr/>
    </dgm:pt>
    <dgm:pt modelId="{3D0BABAE-8E0B-4B27-863E-9FC9F6CD7814}" type="pres">
      <dgm:prSet presAssocID="{BFA0C2E1-375F-448F-8194-BFB298ABA1B9}" presName="sibTrans" presStyleCnt="0"/>
      <dgm:spPr/>
    </dgm:pt>
    <dgm:pt modelId="{8AE93D75-F6EA-4512-BF0C-B174BB9A73A0}" type="pres">
      <dgm:prSet presAssocID="{634359EC-A298-4CCA-BF7D-8F85FAC1D511}" presName="node" presStyleLbl="alignAccFollowNode1" presStyleIdx="4" presStyleCnt="9">
        <dgm:presLayoutVars>
          <dgm:bulletEnabled val="1"/>
        </dgm:presLayoutVars>
      </dgm:prSet>
      <dgm:spPr/>
    </dgm:pt>
    <dgm:pt modelId="{3B83D3E7-9E54-4E45-850D-F32BFB8B10AD}" type="pres">
      <dgm:prSet presAssocID="{7D2CD035-553F-4FD1-83B5-39712907E96C}" presName="sibTrans" presStyleCnt="0"/>
      <dgm:spPr/>
    </dgm:pt>
    <dgm:pt modelId="{747A60E3-AFC7-4CDC-BAAA-52328C2E7FBE}" type="pres">
      <dgm:prSet presAssocID="{09344DDC-758A-4E80-B05A-A5E389D634F5}" presName="node" presStyleLbl="alignAccFollowNode1" presStyleIdx="5" presStyleCnt="9">
        <dgm:presLayoutVars>
          <dgm:bulletEnabled val="1"/>
        </dgm:presLayoutVars>
      </dgm:prSet>
      <dgm:spPr/>
    </dgm:pt>
    <dgm:pt modelId="{4CC47FBB-1F71-4367-9172-94A2FAB5C713}" type="pres">
      <dgm:prSet presAssocID="{751B23B6-5D62-4147-BE47-AF800E621C05}" presName="vSp" presStyleCnt="0"/>
      <dgm:spPr/>
    </dgm:pt>
    <dgm:pt modelId="{58AAB6A4-0370-4C1A-922A-3AF4F87A5AB2}" type="pres">
      <dgm:prSet presAssocID="{07F38364-6B1D-49DB-93E1-0E6E3B837F3C}" presName="horFlow" presStyleCnt="0"/>
      <dgm:spPr/>
    </dgm:pt>
    <dgm:pt modelId="{BC420CF8-E3DA-4469-B9E3-5BC2012B51A9}" type="pres">
      <dgm:prSet presAssocID="{07F38364-6B1D-49DB-93E1-0E6E3B837F3C}" presName="bigChev" presStyleLbl="node1" presStyleIdx="2" presStyleCnt="3"/>
      <dgm:spPr/>
    </dgm:pt>
    <dgm:pt modelId="{832C056C-3D7E-407A-B6DB-403924323962}" type="pres">
      <dgm:prSet presAssocID="{03B181AE-B2CA-4835-86DE-DFE2EF15848E}" presName="parTrans" presStyleCnt="0"/>
      <dgm:spPr/>
    </dgm:pt>
    <dgm:pt modelId="{CF8662DC-72E7-4CC2-81EB-1EBB931674A8}" type="pres">
      <dgm:prSet presAssocID="{18D3830E-A5F8-470C-89E2-31F0C71B55A2}" presName="node" presStyleLbl="alignAccFollowNode1" presStyleIdx="6" presStyleCnt="9">
        <dgm:presLayoutVars>
          <dgm:bulletEnabled val="1"/>
        </dgm:presLayoutVars>
      </dgm:prSet>
      <dgm:spPr/>
    </dgm:pt>
    <dgm:pt modelId="{795A3D10-EEAC-4817-87A7-8A7DFFDAE70C}" type="pres">
      <dgm:prSet presAssocID="{D699DBDF-4325-4596-A217-E76933DFB77A}" presName="sibTrans" presStyleCnt="0"/>
      <dgm:spPr/>
    </dgm:pt>
    <dgm:pt modelId="{461B1AF3-3224-44B4-996F-7F30B3A4D1B4}" type="pres">
      <dgm:prSet presAssocID="{842D3BB0-A21F-4784-B736-9C5B0B1FC7B6}" presName="node" presStyleLbl="alignAccFollowNode1" presStyleIdx="7" presStyleCnt="9">
        <dgm:presLayoutVars>
          <dgm:bulletEnabled val="1"/>
        </dgm:presLayoutVars>
      </dgm:prSet>
      <dgm:spPr/>
    </dgm:pt>
    <dgm:pt modelId="{5CBC3E92-47CD-4434-A6CF-1EB307CE581E}" type="pres">
      <dgm:prSet presAssocID="{C1ED429B-F320-4EE3-8EA8-9ACDBC40259D}" presName="sibTrans" presStyleCnt="0"/>
      <dgm:spPr/>
    </dgm:pt>
    <dgm:pt modelId="{D831439B-F6C2-4BC4-A631-7B456F1EDBD7}" type="pres">
      <dgm:prSet presAssocID="{7516A32C-13AD-4B1F-9EFB-5020F9E22402}" presName="node" presStyleLbl="alignAccFollowNode1" presStyleIdx="8" presStyleCnt="9">
        <dgm:presLayoutVars>
          <dgm:bulletEnabled val="1"/>
        </dgm:presLayoutVars>
      </dgm:prSet>
      <dgm:spPr/>
    </dgm:pt>
  </dgm:ptLst>
  <dgm:cxnLst>
    <dgm:cxn modelId="{C24F6304-FAC0-422F-8698-344B1F84D417}" type="presOf" srcId="{7516A32C-13AD-4B1F-9EFB-5020F9E22402}" destId="{D831439B-F6C2-4BC4-A631-7B456F1EDBD7}" srcOrd="0" destOrd="0" presId="urn:microsoft.com/office/officeart/2005/8/layout/lProcess3"/>
    <dgm:cxn modelId="{8082CE0A-E52C-42C4-8C85-088A0215421E}" type="presOf" srcId="{07F38364-6B1D-49DB-93E1-0E6E3B837F3C}" destId="{BC420CF8-E3DA-4469-B9E3-5BC2012B51A9}" srcOrd="0" destOrd="0" presId="urn:microsoft.com/office/officeart/2005/8/layout/lProcess3"/>
    <dgm:cxn modelId="{95E5CA0F-E3FE-4F66-83D8-E4867C7216AA}" srcId="{AE51D5B9-88AC-419F-AC1E-B910A1A9E9DA}" destId="{07F38364-6B1D-49DB-93E1-0E6E3B837F3C}" srcOrd="2" destOrd="0" parTransId="{62925C5C-D20A-4A31-81F2-969C610DF96C}" sibTransId="{DBD27521-C342-4B7B-96C7-3C2AF8D6AC99}"/>
    <dgm:cxn modelId="{5FEF5219-B164-4D07-9ADB-F2BFD44DCC36}" srcId="{91CC283D-6411-4BCF-B8FC-DD657A914E17}" destId="{4A8EFF7F-F5B3-469A-B034-B77A346521F0}" srcOrd="2" destOrd="0" parTransId="{F2345201-55B1-4355-AB0B-E17B4C6B54F7}" sibTransId="{0DE9638B-1E54-4504-A5D8-CE7F2747D2BC}"/>
    <dgm:cxn modelId="{FA10BC31-F56C-490E-AF98-5B286E65943E}" type="presOf" srcId="{4A8EFF7F-F5B3-469A-B034-B77A346521F0}" destId="{3592FB7E-C328-40C3-AF91-6550003C7422}" srcOrd="0" destOrd="0" presId="urn:microsoft.com/office/officeart/2005/8/layout/lProcess3"/>
    <dgm:cxn modelId="{51EA9747-88D3-4250-806B-D25EB0C20B69}" type="presOf" srcId="{842D3BB0-A21F-4784-B736-9C5B0B1FC7B6}" destId="{461B1AF3-3224-44B4-996F-7F30B3A4D1B4}" srcOrd="0" destOrd="0" presId="urn:microsoft.com/office/officeart/2005/8/layout/lProcess3"/>
    <dgm:cxn modelId="{57B72E69-C635-438B-9A60-BF6B508B3F4D}" srcId="{91CC283D-6411-4BCF-B8FC-DD657A914E17}" destId="{69C41434-4DA4-4D13-9EA8-953255EF26A2}" srcOrd="1" destOrd="0" parTransId="{9B231D75-E5A8-4AE7-8155-89602F2ED41E}" sibTransId="{FA91599A-B803-4DDA-A886-9F3061D924B6}"/>
    <dgm:cxn modelId="{A9B93949-6758-452A-8AF4-2516FE7566FA}" srcId="{07F38364-6B1D-49DB-93E1-0E6E3B837F3C}" destId="{7516A32C-13AD-4B1F-9EFB-5020F9E22402}" srcOrd="2" destOrd="0" parTransId="{7FE6CAA6-B7CE-4120-94AB-2017F10D59E3}" sibTransId="{83CFCE24-C4B9-471C-9B23-A732CF21476A}"/>
    <dgm:cxn modelId="{37E03950-0968-4B6C-993F-29F730422948}" srcId="{07F38364-6B1D-49DB-93E1-0E6E3B837F3C}" destId="{842D3BB0-A21F-4784-B736-9C5B0B1FC7B6}" srcOrd="1" destOrd="0" parTransId="{01C9933D-DA4B-4C9C-ABFC-E9C511D5C27A}" sibTransId="{C1ED429B-F320-4EE3-8EA8-9ACDBC40259D}"/>
    <dgm:cxn modelId="{BE0AA673-7271-417C-AE38-62833F0431DE}" type="presOf" srcId="{18D3830E-A5F8-470C-89E2-31F0C71B55A2}" destId="{CF8662DC-72E7-4CC2-81EB-1EBB931674A8}" srcOrd="0" destOrd="0" presId="urn:microsoft.com/office/officeart/2005/8/layout/lProcess3"/>
    <dgm:cxn modelId="{E70D9583-669A-44F0-AF4A-348FE6EEEA30}" srcId="{AE51D5B9-88AC-419F-AC1E-B910A1A9E9DA}" destId="{751B23B6-5D62-4147-BE47-AF800E621C05}" srcOrd="1" destOrd="0" parTransId="{CE3304CF-E3DC-4D3F-8555-51BE2BC66F99}" sibTransId="{B2AE773A-ADF3-44A7-AA6A-01F04B6B6416}"/>
    <dgm:cxn modelId="{76CDCC86-65E6-4CFE-AD3D-C173182C756B}" srcId="{751B23B6-5D62-4147-BE47-AF800E621C05}" destId="{6CDE56B8-FF7D-4886-BB17-69A016B69CC9}" srcOrd="0" destOrd="0" parTransId="{3F02AF5B-7C68-4060-8D53-F718631AE9F3}" sibTransId="{BFA0C2E1-375F-448F-8194-BFB298ABA1B9}"/>
    <dgm:cxn modelId="{0D375291-269C-40A3-AEC8-80E56F25E0D0}" type="presOf" srcId="{634359EC-A298-4CCA-BF7D-8F85FAC1D511}" destId="{8AE93D75-F6EA-4512-BF0C-B174BB9A73A0}" srcOrd="0" destOrd="0" presId="urn:microsoft.com/office/officeart/2005/8/layout/lProcess3"/>
    <dgm:cxn modelId="{8549BB9B-9054-4024-9830-424124E73BB2}" type="presOf" srcId="{91CC283D-6411-4BCF-B8FC-DD657A914E17}" destId="{669C0659-49A3-47E6-B0C9-7B740F8245A3}" srcOrd="0" destOrd="0" presId="urn:microsoft.com/office/officeart/2005/8/layout/lProcess3"/>
    <dgm:cxn modelId="{051220A1-2FE7-4624-9BFF-BDF5A0350BF4}" srcId="{AE51D5B9-88AC-419F-AC1E-B910A1A9E9DA}" destId="{91CC283D-6411-4BCF-B8FC-DD657A914E17}" srcOrd="0" destOrd="0" parTransId="{F4DF13F0-4618-4EEC-A39A-B2CB28D58966}" sibTransId="{D5DB7553-48A3-496D-9EF4-8C51C52E90EF}"/>
    <dgm:cxn modelId="{B49220A3-7A52-4EDF-8462-665D25E6752B}" type="presOf" srcId="{751B23B6-5D62-4147-BE47-AF800E621C05}" destId="{3002752A-39D8-46B4-ACDB-DD41C1A8F353}" srcOrd="0" destOrd="0" presId="urn:microsoft.com/office/officeart/2005/8/layout/lProcess3"/>
    <dgm:cxn modelId="{8932CFA8-E348-41E5-83AE-5C9090A40A52}" srcId="{91CC283D-6411-4BCF-B8FC-DD657A914E17}" destId="{5668983F-E127-496F-BFB7-52F6B3C05FD8}" srcOrd="0" destOrd="0" parTransId="{8F30F1AC-A0ED-4CDD-90F0-4BED5A93060D}" sibTransId="{C375C5D4-F74F-4CF7-BE1D-759C01BD162C}"/>
    <dgm:cxn modelId="{A3E5FBAD-390F-4D5E-970E-DE6F0B06B24C}" type="presOf" srcId="{09344DDC-758A-4E80-B05A-A5E389D634F5}" destId="{747A60E3-AFC7-4CDC-BAAA-52328C2E7FBE}" srcOrd="0" destOrd="0" presId="urn:microsoft.com/office/officeart/2005/8/layout/lProcess3"/>
    <dgm:cxn modelId="{2467EBB7-EC12-4DDB-AAA0-E7B3855EB58E}" srcId="{751B23B6-5D62-4147-BE47-AF800E621C05}" destId="{09344DDC-758A-4E80-B05A-A5E389D634F5}" srcOrd="2" destOrd="0" parTransId="{5D9F2F7D-D99C-4D29-B807-9C0E01837C77}" sibTransId="{DE12D38C-0434-4001-A8A1-30E5C27D72F1}"/>
    <dgm:cxn modelId="{572407C1-9EFA-48D2-ABE9-75DDD29C7C36}" type="presOf" srcId="{69C41434-4DA4-4D13-9EA8-953255EF26A2}" destId="{58F6B4D3-FECA-4E2D-A216-F1BBF65A6B2A}" srcOrd="0" destOrd="0" presId="urn:microsoft.com/office/officeart/2005/8/layout/lProcess3"/>
    <dgm:cxn modelId="{F66B94C2-9622-4A3B-BD9D-E6D1AFE4F137}" type="presOf" srcId="{AE51D5B9-88AC-419F-AC1E-B910A1A9E9DA}" destId="{06023E12-08C8-4A0E-BADA-5BE9C6584916}" srcOrd="0" destOrd="0" presId="urn:microsoft.com/office/officeart/2005/8/layout/lProcess3"/>
    <dgm:cxn modelId="{E0E936CA-7B09-4180-9879-40EA01F30BAB}" srcId="{07F38364-6B1D-49DB-93E1-0E6E3B837F3C}" destId="{18D3830E-A5F8-470C-89E2-31F0C71B55A2}" srcOrd="0" destOrd="0" parTransId="{03B181AE-B2CA-4835-86DE-DFE2EF15848E}" sibTransId="{D699DBDF-4325-4596-A217-E76933DFB77A}"/>
    <dgm:cxn modelId="{1C5D43CA-A575-4B0C-BF8B-BF3BF15DB1A8}" srcId="{751B23B6-5D62-4147-BE47-AF800E621C05}" destId="{634359EC-A298-4CCA-BF7D-8F85FAC1D511}" srcOrd="1" destOrd="0" parTransId="{07311663-746D-4E52-9ECA-EEE3CAD86B94}" sibTransId="{7D2CD035-553F-4FD1-83B5-39712907E96C}"/>
    <dgm:cxn modelId="{40A57BCA-E89C-416A-9037-1BA3EDA923FB}" type="presOf" srcId="{5668983F-E127-496F-BFB7-52F6B3C05FD8}" destId="{40CF9329-C030-494A-BACA-E366A4367323}" srcOrd="0" destOrd="0" presId="urn:microsoft.com/office/officeart/2005/8/layout/lProcess3"/>
    <dgm:cxn modelId="{6D6EC9CB-8450-4A81-8492-EF8F55D63E4D}" type="presOf" srcId="{6CDE56B8-FF7D-4886-BB17-69A016B69CC9}" destId="{D72C993F-37D6-4BD2-8B99-1BEA7713A077}" srcOrd="0" destOrd="0" presId="urn:microsoft.com/office/officeart/2005/8/layout/lProcess3"/>
    <dgm:cxn modelId="{14113844-CA5C-42B9-B46E-1CB6A556615E}" type="presParOf" srcId="{06023E12-08C8-4A0E-BADA-5BE9C6584916}" destId="{8EC033D1-A983-46B5-8C46-081EF65365F7}" srcOrd="0" destOrd="0" presId="urn:microsoft.com/office/officeart/2005/8/layout/lProcess3"/>
    <dgm:cxn modelId="{0A9567D0-0497-4EA1-B7A9-417453054EFF}" type="presParOf" srcId="{8EC033D1-A983-46B5-8C46-081EF65365F7}" destId="{669C0659-49A3-47E6-B0C9-7B740F8245A3}" srcOrd="0" destOrd="0" presId="urn:microsoft.com/office/officeart/2005/8/layout/lProcess3"/>
    <dgm:cxn modelId="{BC7BF3FE-17B9-41FC-B44C-F0B166D73005}" type="presParOf" srcId="{8EC033D1-A983-46B5-8C46-081EF65365F7}" destId="{076D40EC-6640-4BCD-9C33-5CFCA58ABFFC}" srcOrd="1" destOrd="0" presId="urn:microsoft.com/office/officeart/2005/8/layout/lProcess3"/>
    <dgm:cxn modelId="{7B97CE68-AB73-4D9E-9223-7057083022C3}" type="presParOf" srcId="{8EC033D1-A983-46B5-8C46-081EF65365F7}" destId="{40CF9329-C030-494A-BACA-E366A4367323}" srcOrd="2" destOrd="0" presId="urn:microsoft.com/office/officeart/2005/8/layout/lProcess3"/>
    <dgm:cxn modelId="{D0F22A5F-528D-4ED8-9A40-3868B52DA4EB}" type="presParOf" srcId="{8EC033D1-A983-46B5-8C46-081EF65365F7}" destId="{AB710214-0EEC-4827-BF58-444DBACA4034}" srcOrd="3" destOrd="0" presId="urn:microsoft.com/office/officeart/2005/8/layout/lProcess3"/>
    <dgm:cxn modelId="{71E754BD-5212-420E-84A4-858A2D34E55F}" type="presParOf" srcId="{8EC033D1-A983-46B5-8C46-081EF65365F7}" destId="{58F6B4D3-FECA-4E2D-A216-F1BBF65A6B2A}" srcOrd="4" destOrd="0" presId="urn:microsoft.com/office/officeart/2005/8/layout/lProcess3"/>
    <dgm:cxn modelId="{2E7252BB-A468-429B-938A-AEB232DD36D9}" type="presParOf" srcId="{8EC033D1-A983-46B5-8C46-081EF65365F7}" destId="{AB3364BB-AE8B-4936-9B14-7744EA5E688A}" srcOrd="5" destOrd="0" presId="urn:microsoft.com/office/officeart/2005/8/layout/lProcess3"/>
    <dgm:cxn modelId="{AA8FDEF5-0426-4C29-91ED-B77B15D68820}" type="presParOf" srcId="{8EC033D1-A983-46B5-8C46-081EF65365F7}" destId="{3592FB7E-C328-40C3-AF91-6550003C7422}" srcOrd="6" destOrd="0" presId="urn:microsoft.com/office/officeart/2005/8/layout/lProcess3"/>
    <dgm:cxn modelId="{4FC0FD5B-79B4-48D0-99D2-48B582EBF5FF}" type="presParOf" srcId="{06023E12-08C8-4A0E-BADA-5BE9C6584916}" destId="{234A7400-E90E-4C91-BFF9-E19DACA2CA33}" srcOrd="1" destOrd="0" presId="urn:microsoft.com/office/officeart/2005/8/layout/lProcess3"/>
    <dgm:cxn modelId="{DCBD3CF8-15CB-424C-9671-52B43484B3B2}" type="presParOf" srcId="{06023E12-08C8-4A0E-BADA-5BE9C6584916}" destId="{AAC73D62-3B35-43CB-B271-3C6B7F918DB7}" srcOrd="2" destOrd="0" presId="urn:microsoft.com/office/officeart/2005/8/layout/lProcess3"/>
    <dgm:cxn modelId="{B4A09848-0311-4D42-A77B-2B2F01BA2443}" type="presParOf" srcId="{AAC73D62-3B35-43CB-B271-3C6B7F918DB7}" destId="{3002752A-39D8-46B4-ACDB-DD41C1A8F353}" srcOrd="0" destOrd="0" presId="urn:microsoft.com/office/officeart/2005/8/layout/lProcess3"/>
    <dgm:cxn modelId="{C3D7482C-CD2E-4D8A-8CDC-B1A66721973E}" type="presParOf" srcId="{AAC73D62-3B35-43CB-B271-3C6B7F918DB7}" destId="{C975731D-7610-4BC8-B385-50AF050CB4A2}" srcOrd="1" destOrd="0" presId="urn:microsoft.com/office/officeart/2005/8/layout/lProcess3"/>
    <dgm:cxn modelId="{74182FDE-A02E-4358-8BD4-561857A0F000}" type="presParOf" srcId="{AAC73D62-3B35-43CB-B271-3C6B7F918DB7}" destId="{D72C993F-37D6-4BD2-8B99-1BEA7713A077}" srcOrd="2" destOrd="0" presId="urn:microsoft.com/office/officeart/2005/8/layout/lProcess3"/>
    <dgm:cxn modelId="{38B25632-858A-4664-95EF-B2D69906CA5A}" type="presParOf" srcId="{AAC73D62-3B35-43CB-B271-3C6B7F918DB7}" destId="{3D0BABAE-8E0B-4B27-863E-9FC9F6CD7814}" srcOrd="3" destOrd="0" presId="urn:microsoft.com/office/officeart/2005/8/layout/lProcess3"/>
    <dgm:cxn modelId="{B204A279-5488-47C2-80BB-5DF9029D76D5}" type="presParOf" srcId="{AAC73D62-3B35-43CB-B271-3C6B7F918DB7}" destId="{8AE93D75-F6EA-4512-BF0C-B174BB9A73A0}" srcOrd="4" destOrd="0" presId="urn:microsoft.com/office/officeart/2005/8/layout/lProcess3"/>
    <dgm:cxn modelId="{2B8924C0-8AF4-49A8-829C-9F02AF64A8B5}" type="presParOf" srcId="{AAC73D62-3B35-43CB-B271-3C6B7F918DB7}" destId="{3B83D3E7-9E54-4E45-850D-F32BFB8B10AD}" srcOrd="5" destOrd="0" presId="urn:microsoft.com/office/officeart/2005/8/layout/lProcess3"/>
    <dgm:cxn modelId="{4C66F98C-90D6-40D3-9828-EB80378AB673}" type="presParOf" srcId="{AAC73D62-3B35-43CB-B271-3C6B7F918DB7}" destId="{747A60E3-AFC7-4CDC-BAAA-52328C2E7FBE}" srcOrd="6" destOrd="0" presId="urn:microsoft.com/office/officeart/2005/8/layout/lProcess3"/>
    <dgm:cxn modelId="{D011A598-2BEC-472C-886A-B67CA2553460}" type="presParOf" srcId="{06023E12-08C8-4A0E-BADA-5BE9C6584916}" destId="{4CC47FBB-1F71-4367-9172-94A2FAB5C713}" srcOrd="3" destOrd="0" presId="urn:microsoft.com/office/officeart/2005/8/layout/lProcess3"/>
    <dgm:cxn modelId="{A5E7D974-BC51-4458-904E-DF55EFF3FFA1}" type="presParOf" srcId="{06023E12-08C8-4A0E-BADA-5BE9C6584916}" destId="{58AAB6A4-0370-4C1A-922A-3AF4F87A5AB2}" srcOrd="4" destOrd="0" presId="urn:microsoft.com/office/officeart/2005/8/layout/lProcess3"/>
    <dgm:cxn modelId="{95A3902B-DC25-42F2-80B8-F1D4D586FF27}" type="presParOf" srcId="{58AAB6A4-0370-4C1A-922A-3AF4F87A5AB2}" destId="{BC420CF8-E3DA-4469-B9E3-5BC2012B51A9}" srcOrd="0" destOrd="0" presId="urn:microsoft.com/office/officeart/2005/8/layout/lProcess3"/>
    <dgm:cxn modelId="{C7C5DD8D-269A-43A0-9123-DA6DD5B345A6}" type="presParOf" srcId="{58AAB6A4-0370-4C1A-922A-3AF4F87A5AB2}" destId="{832C056C-3D7E-407A-B6DB-403924323962}" srcOrd="1" destOrd="0" presId="urn:microsoft.com/office/officeart/2005/8/layout/lProcess3"/>
    <dgm:cxn modelId="{F7EEE91E-F320-49CD-874E-120ACE9A8034}" type="presParOf" srcId="{58AAB6A4-0370-4C1A-922A-3AF4F87A5AB2}" destId="{CF8662DC-72E7-4CC2-81EB-1EBB931674A8}" srcOrd="2" destOrd="0" presId="urn:microsoft.com/office/officeart/2005/8/layout/lProcess3"/>
    <dgm:cxn modelId="{A213D696-C9E8-40C9-976E-1EBB50D2A787}" type="presParOf" srcId="{58AAB6A4-0370-4C1A-922A-3AF4F87A5AB2}" destId="{795A3D10-EEAC-4817-87A7-8A7DFFDAE70C}" srcOrd="3" destOrd="0" presId="urn:microsoft.com/office/officeart/2005/8/layout/lProcess3"/>
    <dgm:cxn modelId="{73A248F0-B1A2-4A52-833B-F7962FA1B888}" type="presParOf" srcId="{58AAB6A4-0370-4C1A-922A-3AF4F87A5AB2}" destId="{461B1AF3-3224-44B4-996F-7F30B3A4D1B4}" srcOrd="4" destOrd="0" presId="urn:microsoft.com/office/officeart/2005/8/layout/lProcess3"/>
    <dgm:cxn modelId="{36775931-01BA-4E87-AAD7-71943BAD634B}" type="presParOf" srcId="{58AAB6A4-0370-4C1A-922A-3AF4F87A5AB2}" destId="{5CBC3E92-47CD-4434-A6CF-1EB307CE581E}" srcOrd="5" destOrd="0" presId="urn:microsoft.com/office/officeart/2005/8/layout/lProcess3"/>
    <dgm:cxn modelId="{9DB5C37B-33C5-47F1-9C6F-5DDCDE9201F2}" type="presParOf" srcId="{58AAB6A4-0370-4C1A-922A-3AF4F87A5AB2}" destId="{D831439B-F6C2-4BC4-A631-7B456F1EDBD7}" srcOrd="6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85E543A-1D86-44B4-83B3-6A2879B20704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6ABD9558-7375-4FF7-86E1-5415CC17EB18}">
      <dgm:prSet phldrT="[Texto]"/>
      <dgm:spPr/>
      <dgm:t>
        <a:bodyPr/>
        <a:lstStyle/>
        <a:p>
          <a:r>
            <a:rPr lang="es-CO" dirty="0">
              <a:latin typeface="Montserrat" pitchFamily="2" charset="77"/>
            </a:rPr>
            <a:t>Linfomas</a:t>
          </a:r>
        </a:p>
      </dgm:t>
    </dgm:pt>
    <dgm:pt modelId="{5D8104F0-E5F7-4B81-83A0-6B3397D7009E}" type="parTrans" cxnId="{1460C3CC-457F-4E1B-8738-D4B60552FAE3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2CEFCE8C-173E-4324-B1E3-26BEA3C6348B}" type="sibTrans" cxnId="{1460C3CC-457F-4E1B-8738-D4B60552FAE3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7E9D2F98-E0F3-41BF-A14D-159625DC5C5C}">
      <dgm:prSet phldrT="[Texto]"/>
      <dgm:spPr/>
      <dgm:t>
        <a:bodyPr/>
        <a:lstStyle/>
        <a:p>
          <a:r>
            <a:rPr lang="es-CO" dirty="0">
              <a:latin typeface="Montserrat" pitchFamily="2" charset="77"/>
            </a:rPr>
            <a:t>Hodgkin.</a:t>
          </a:r>
        </a:p>
      </dgm:t>
    </dgm:pt>
    <dgm:pt modelId="{8C4D7797-4BA9-4028-8928-40CCE6F57973}" type="parTrans" cxnId="{B0846AC6-06CC-4085-A783-87A44C07CF55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50060DC6-5C72-4D7F-A258-70BACDE94810}" type="sibTrans" cxnId="{B0846AC6-06CC-4085-A783-87A44C07CF55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B6816629-8B5D-4150-BB84-AF26DF0EAE0B}">
      <dgm:prSet phldrT="[Texto]"/>
      <dgm:spPr/>
      <dgm:t>
        <a:bodyPr/>
        <a:lstStyle/>
        <a:p>
          <a:r>
            <a:rPr lang="es-CO" dirty="0">
              <a:latin typeface="Montserrat" pitchFamily="2" charset="77"/>
            </a:rPr>
            <a:t>No Hodgkin.</a:t>
          </a:r>
        </a:p>
      </dgm:t>
    </dgm:pt>
    <dgm:pt modelId="{DF481D0C-34A5-4CF9-BC66-192C9EDA617F}" type="parTrans" cxnId="{A7024304-C59C-4754-BA41-6666AAB95845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02548DCB-6E61-4B78-B2EC-FD3638252AE1}" type="sibTrans" cxnId="{A7024304-C59C-4754-BA41-6666AAB95845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B3A53429-2EDB-43BD-A91F-FF09133CADEA}">
      <dgm:prSet phldrT="[Texto]"/>
      <dgm:spPr/>
      <dgm:t>
        <a:bodyPr/>
        <a:lstStyle/>
        <a:p>
          <a:r>
            <a:rPr lang="es-CO" dirty="0">
              <a:latin typeface="Montserrat" pitchFamily="2" charset="77"/>
            </a:rPr>
            <a:t>Células B.</a:t>
          </a:r>
        </a:p>
      </dgm:t>
    </dgm:pt>
    <dgm:pt modelId="{A1A085B0-0A6A-4A50-941F-2F5551E52438}" type="parTrans" cxnId="{F8D0109E-38CB-4DE2-85C7-F09DD44FE203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BCD59961-CB40-4836-A223-703D85687315}" type="sibTrans" cxnId="{F8D0109E-38CB-4DE2-85C7-F09DD44FE203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4A4FE595-1E8C-41B5-9FB2-F52CBC3D27C1}">
      <dgm:prSet phldrT="[Texto]"/>
      <dgm:spPr/>
      <dgm:t>
        <a:bodyPr/>
        <a:lstStyle/>
        <a:p>
          <a:r>
            <a:rPr lang="es-CO" dirty="0">
              <a:latin typeface="Montserrat" pitchFamily="2" charset="77"/>
            </a:rPr>
            <a:t>Células T/NK.</a:t>
          </a:r>
        </a:p>
      </dgm:t>
    </dgm:pt>
    <dgm:pt modelId="{151F653D-FAB4-4750-8BAA-5A48848A9F63}" type="parTrans" cxnId="{42F6F19F-EF9A-4D56-8DD0-76A6F8312A6A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E8526657-84E1-4A88-9F3C-7110D63189E4}" type="sibTrans" cxnId="{42F6F19F-EF9A-4D56-8DD0-76A6F8312A6A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9E5FF6D2-65FF-4691-990A-C328DEDA3E02}" type="pres">
      <dgm:prSet presAssocID="{285E543A-1D86-44B4-83B3-6A2879B2070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00367B9-59F1-45AD-9E7D-624159E4212D}" type="pres">
      <dgm:prSet presAssocID="{6ABD9558-7375-4FF7-86E1-5415CC17EB18}" presName="hierRoot1" presStyleCnt="0">
        <dgm:presLayoutVars>
          <dgm:hierBranch val="init"/>
        </dgm:presLayoutVars>
      </dgm:prSet>
      <dgm:spPr/>
    </dgm:pt>
    <dgm:pt modelId="{FBE51337-706F-43AF-80A2-6095657EEC53}" type="pres">
      <dgm:prSet presAssocID="{6ABD9558-7375-4FF7-86E1-5415CC17EB18}" presName="rootComposite1" presStyleCnt="0"/>
      <dgm:spPr/>
    </dgm:pt>
    <dgm:pt modelId="{6D733448-3C13-4774-B975-E04980C981A1}" type="pres">
      <dgm:prSet presAssocID="{6ABD9558-7375-4FF7-86E1-5415CC17EB18}" presName="rootText1" presStyleLbl="node0" presStyleIdx="0" presStyleCnt="1">
        <dgm:presLayoutVars>
          <dgm:chPref val="3"/>
        </dgm:presLayoutVars>
      </dgm:prSet>
      <dgm:spPr/>
    </dgm:pt>
    <dgm:pt modelId="{9DFFA2CF-D868-4FA9-A9F3-076F9B0DD915}" type="pres">
      <dgm:prSet presAssocID="{6ABD9558-7375-4FF7-86E1-5415CC17EB18}" presName="rootConnector1" presStyleLbl="node1" presStyleIdx="0" presStyleCnt="0"/>
      <dgm:spPr/>
    </dgm:pt>
    <dgm:pt modelId="{6F67203C-6BB2-4F9E-8BF1-2173FBC08334}" type="pres">
      <dgm:prSet presAssocID="{6ABD9558-7375-4FF7-86E1-5415CC17EB18}" presName="hierChild2" presStyleCnt="0"/>
      <dgm:spPr/>
    </dgm:pt>
    <dgm:pt modelId="{3AE0FCCD-FC04-47A4-8593-28EC667EE191}" type="pres">
      <dgm:prSet presAssocID="{8C4D7797-4BA9-4028-8928-40CCE6F57973}" presName="Name37" presStyleLbl="parChTrans1D2" presStyleIdx="0" presStyleCnt="2"/>
      <dgm:spPr/>
    </dgm:pt>
    <dgm:pt modelId="{4A0CCF8E-1E2E-43B0-BBBC-513CB221A6D3}" type="pres">
      <dgm:prSet presAssocID="{7E9D2F98-E0F3-41BF-A14D-159625DC5C5C}" presName="hierRoot2" presStyleCnt="0">
        <dgm:presLayoutVars>
          <dgm:hierBranch val="init"/>
        </dgm:presLayoutVars>
      </dgm:prSet>
      <dgm:spPr/>
    </dgm:pt>
    <dgm:pt modelId="{B9F3BDF4-41B2-42DC-ADCC-6425247CC209}" type="pres">
      <dgm:prSet presAssocID="{7E9D2F98-E0F3-41BF-A14D-159625DC5C5C}" presName="rootComposite" presStyleCnt="0"/>
      <dgm:spPr/>
    </dgm:pt>
    <dgm:pt modelId="{FF1283DA-B306-472D-8169-B73B3A45E0B9}" type="pres">
      <dgm:prSet presAssocID="{7E9D2F98-E0F3-41BF-A14D-159625DC5C5C}" presName="rootText" presStyleLbl="node2" presStyleIdx="0" presStyleCnt="2">
        <dgm:presLayoutVars>
          <dgm:chPref val="3"/>
        </dgm:presLayoutVars>
      </dgm:prSet>
      <dgm:spPr/>
    </dgm:pt>
    <dgm:pt modelId="{D89C3DCD-8309-4371-AC5A-04AC63DF0849}" type="pres">
      <dgm:prSet presAssocID="{7E9D2F98-E0F3-41BF-A14D-159625DC5C5C}" presName="rootConnector" presStyleLbl="node2" presStyleIdx="0" presStyleCnt="2"/>
      <dgm:spPr/>
    </dgm:pt>
    <dgm:pt modelId="{1CAF0015-9347-4A43-8C68-50CEE30AB243}" type="pres">
      <dgm:prSet presAssocID="{7E9D2F98-E0F3-41BF-A14D-159625DC5C5C}" presName="hierChild4" presStyleCnt="0"/>
      <dgm:spPr/>
    </dgm:pt>
    <dgm:pt modelId="{81EDFB69-92AE-4E4D-A150-4FF04AC26398}" type="pres">
      <dgm:prSet presAssocID="{7E9D2F98-E0F3-41BF-A14D-159625DC5C5C}" presName="hierChild5" presStyleCnt="0"/>
      <dgm:spPr/>
    </dgm:pt>
    <dgm:pt modelId="{13B9AEB4-00CF-4587-99B8-9DB711D49037}" type="pres">
      <dgm:prSet presAssocID="{DF481D0C-34A5-4CF9-BC66-192C9EDA617F}" presName="Name37" presStyleLbl="parChTrans1D2" presStyleIdx="1" presStyleCnt="2"/>
      <dgm:spPr/>
    </dgm:pt>
    <dgm:pt modelId="{2887C3E4-3FC4-4087-BE8F-0383DAC25918}" type="pres">
      <dgm:prSet presAssocID="{B6816629-8B5D-4150-BB84-AF26DF0EAE0B}" presName="hierRoot2" presStyleCnt="0">
        <dgm:presLayoutVars>
          <dgm:hierBranch val="init"/>
        </dgm:presLayoutVars>
      </dgm:prSet>
      <dgm:spPr/>
    </dgm:pt>
    <dgm:pt modelId="{3E4C9884-D811-47BD-83B3-40D94980A70F}" type="pres">
      <dgm:prSet presAssocID="{B6816629-8B5D-4150-BB84-AF26DF0EAE0B}" presName="rootComposite" presStyleCnt="0"/>
      <dgm:spPr/>
    </dgm:pt>
    <dgm:pt modelId="{EDEB5A8F-A0D9-442F-A5A6-4434AAAAD04D}" type="pres">
      <dgm:prSet presAssocID="{B6816629-8B5D-4150-BB84-AF26DF0EAE0B}" presName="rootText" presStyleLbl="node2" presStyleIdx="1" presStyleCnt="2">
        <dgm:presLayoutVars>
          <dgm:chPref val="3"/>
        </dgm:presLayoutVars>
      </dgm:prSet>
      <dgm:spPr/>
    </dgm:pt>
    <dgm:pt modelId="{88E0C440-8BD3-47A3-BF83-B1162C69869F}" type="pres">
      <dgm:prSet presAssocID="{B6816629-8B5D-4150-BB84-AF26DF0EAE0B}" presName="rootConnector" presStyleLbl="node2" presStyleIdx="1" presStyleCnt="2"/>
      <dgm:spPr/>
    </dgm:pt>
    <dgm:pt modelId="{D9CACCEF-080E-4F62-894C-BF534DB1AB42}" type="pres">
      <dgm:prSet presAssocID="{B6816629-8B5D-4150-BB84-AF26DF0EAE0B}" presName="hierChild4" presStyleCnt="0"/>
      <dgm:spPr/>
    </dgm:pt>
    <dgm:pt modelId="{B625BE8D-3593-4C9C-AF18-07ACFAF851B3}" type="pres">
      <dgm:prSet presAssocID="{A1A085B0-0A6A-4A50-941F-2F5551E52438}" presName="Name37" presStyleLbl="parChTrans1D3" presStyleIdx="0" presStyleCnt="2"/>
      <dgm:spPr/>
    </dgm:pt>
    <dgm:pt modelId="{AE96BCF6-2B19-4E83-8E15-00C7008390C9}" type="pres">
      <dgm:prSet presAssocID="{B3A53429-2EDB-43BD-A91F-FF09133CADEA}" presName="hierRoot2" presStyleCnt="0">
        <dgm:presLayoutVars>
          <dgm:hierBranch val="init"/>
        </dgm:presLayoutVars>
      </dgm:prSet>
      <dgm:spPr/>
    </dgm:pt>
    <dgm:pt modelId="{A450B7DE-2C89-4484-8620-1B6AC44BF8BE}" type="pres">
      <dgm:prSet presAssocID="{B3A53429-2EDB-43BD-A91F-FF09133CADEA}" presName="rootComposite" presStyleCnt="0"/>
      <dgm:spPr/>
    </dgm:pt>
    <dgm:pt modelId="{86245B75-82DB-4756-A144-F0C49AFBB7AF}" type="pres">
      <dgm:prSet presAssocID="{B3A53429-2EDB-43BD-A91F-FF09133CADEA}" presName="rootText" presStyleLbl="node3" presStyleIdx="0" presStyleCnt="2" custScaleX="118075">
        <dgm:presLayoutVars>
          <dgm:chPref val="3"/>
        </dgm:presLayoutVars>
      </dgm:prSet>
      <dgm:spPr/>
    </dgm:pt>
    <dgm:pt modelId="{E41FBF88-9C16-416B-A1AA-29BFF2128C32}" type="pres">
      <dgm:prSet presAssocID="{B3A53429-2EDB-43BD-A91F-FF09133CADEA}" presName="rootConnector" presStyleLbl="node3" presStyleIdx="0" presStyleCnt="2"/>
      <dgm:spPr/>
    </dgm:pt>
    <dgm:pt modelId="{A903ACEE-D350-4AF2-A00B-4A3EDFA38A99}" type="pres">
      <dgm:prSet presAssocID="{B3A53429-2EDB-43BD-A91F-FF09133CADEA}" presName="hierChild4" presStyleCnt="0"/>
      <dgm:spPr/>
    </dgm:pt>
    <dgm:pt modelId="{D0C64BCA-74E5-42A0-AB86-722827248477}" type="pres">
      <dgm:prSet presAssocID="{B3A53429-2EDB-43BD-A91F-FF09133CADEA}" presName="hierChild5" presStyleCnt="0"/>
      <dgm:spPr/>
    </dgm:pt>
    <dgm:pt modelId="{C468E6A8-3FAD-43D6-B424-579FD949E506}" type="pres">
      <dgm:prSet presAssocID="{151F653D-FAB4-4750-8BAA-5A48848A9F63}" presName="Name37" presStyleLbl="parChTrans1D3" presStyleIdx="1" presStyleCnt="2"/>
      <dgm:spPr/>
    </dgm:pt>
    <dgm:pt modelId="{34C94B18-220F-41D5-89AE-E33BDCE8B71F}" type="pres">
      <dgm:prSet presAssocID="{4A4FE595-1E8C-41B5-9FB2-F52CBC3D27C1}" presName="hierRoot2" presStyleCnt="0">
        <dgm:presLayoutVars>
          <dgm:hierBranch val="init"/>
        </dgm:presLayoutVars>
      </dgm:prSet>
      <dgm:spPr/>
    </dgm:pt>
    <dgm:pt modelId="{BEA9B5A8-F790-4105-8BD8-5A522133FE73}" type="pres">
      <dgm:prSet presAssocID="{4A4FE595-1E8C-41B5-9FB2-F52CBC3D27C1}" presName="rootComposite" presStyleCnt="0"/>
      <dgm:spPr/>
    </dgm:pt>
    <dgm:pt modelId="{85928880-595B-48A8-822A-8D1836448CEE}" type="pres">
      <dgm:prSet presAssocID="{4A4FE595-1E8C-41B5-9FB2-F52CBC3D27C1}" presName="rootText" presStyleLbl="node3" presStyleIdx="1" presStyleCnt="2" custScaleX="120368">
        <dgm:presLayoutVars>
          <dgm:chPref val="3"/>
        </dgm:presLayoutVars>
      </dgm:prSet>
      <dgm:spPr/>
    </dgm:pt>
    <dgm:pt modelId="{0CE40F14-4393-4A63-805C-825F1940D399}" type="pres">
      <dgm:prSet presAssocID="{4A4FE595-1E8C-41B5-9FB2-F52CBC3D27C1}" presName="rootConnector" presStyleLbl="node3" presStyleIdx="1" presStyleCnt="2"/>
      <dgm:spPr/>
    </dgm:pt>
    <dgm:pt modelId="{A7291D93-DEA8-4AD8-9CA4-D1551629A9A8}" type="pres">
      <dgm:prSet presAssocID="{4A4FE595-1E8C-41B5-9FB2-F52CBC3D27C1}" presName="hierChild4" presStyleCnt="0"/>
      <dgm:spPr/>
    </dgm:pt>
    <dgm:pt modelId="{5E4C6739-D7A4-4E96-8ABC-E3A38E96BBB6}" type="pres">
      <dgm:prSet presAssocID="{4A4FE595-1E8C-41B5-9FB2-F52CBC3D27C1}" presName="hierChild5" presStyleCnt="0"/>
      <dgm:spPr/>
    </dgm:pt>
    <dgm:pt modelId="{8488D208-7A04-46F6-8EAD-C9330BD443D8}" type="pres">
      <dgm:prSet presAssocID="{B6816629-8B5D-4150-BB84-AF26DF0EAE0B}" presName="hierChild5" presStyleCnt="0"/>
      <dgm:spPr/>
    </dgm:pt>
    <dgm:pt modelId="{8E420965-304A-4EF7-9871-AF3043D6E626}" type="pres">
      <dgm:prSet presAssocID="{6ABD9558-7375-4FF7-86E1-5415CC17EB18}" presName="hierChild3" presStyleCnt="0"/>
      <dgm:spPr/>
    </dgm:pt>
  </dgm:ptLst>
  <dgm:cxnLst>
    <dgm:cxn modelId="{A7024304-C59C-4754-BA41-6666AAB95845}" srcId="{6ABD9558-7375-4FF7-86E1-5415CC17EB18}" destId="{B6816629-8B5D-4150-BB84-AF26DF0EAE0B}" srcOrd="1" destOrd="0" parTransId="{DF481D0C-34A5-4CF9-BC66-192C9EDA617F}" sibTransId="{02548DCB-6E61-4B78-B2EC-FD3638252AE1}"/>
    <dgm:cxn modelId="{36F3E22B-BF61-4B11-AE84-E8B90E3BE1E6}" type="presOf" srcId="{4A4FE595-1E8C-41B5-9FB2-F52CBC3D27C1}" destId="{0CE40F14-4393-4A63-805C-825F1940D399}" srcOrd="1" destOrd="0" presId="urn:microsoft.com/office/officeart/2005/8/layout/orgChart1"/>
    <dgm:cxn modelId="{8D94082F-173B-453C-B435-BD79FC4A1378}" type="presOf" srcId="{B3A53429-2EDB-43BD-A91F-FF09133CADEA}" destId="{86245B75-82DB-4756-A144-F0C49AFBB7AF}" srcOrd="0" destOrd="0" presId="urn:microsoft.com/office/officeart/2005/8/layout/orgChart1"/>
    <dgm:cxn modelId="{3580245F-77AC-4505-A6D8-64F5CA094DFB}" type="presOf" srcId="{151F653D-FAB4-4750-8BAA-5A48848A9F63}" destId="{C468E6A8-3FAD-43D6-B424-579FD949E506}" srcOrd="0" destOrd="0" presId="urn:microsoft.com/office/officeart/2005/8/layout/orgChart1"/>
    <dgm:cxn modelId="{6D4B2563-14A1-4D83-B145-C84EBD5264FF}" type="presOf" srcId="{DF481D0C-34A5-4CF9-BC66-192C9EDA617F}" destId="{13B9AEB4-00CF-4587-99B8-9DB711D49037}" srcOrd="0" destOrd="0" presId="urn:microsoft.com/office/officeart/2005/8/layout/orgChart1"/>
    <dgm:cxn modelId="{D8534369-C3E6-4DEB-B2BA-994F725D1781}" type="presOf" srcId="{7E9D2F98-E0F3-41BF-A14D-159625DC5C5C}" destId="{D89C3DCD-8309-4371-AC5A-04AC63DF0849}" srcOrd="1" destOrd="0" presId="urn:microsoft.com/office/officeart/2005/8/layout/orgChart1"/>
    <dgm:cxn modelId="{9668E44B-5A39-4731-BF04-04DF71A75651}" type="presOf" srcId="{6ABD9558-7375-4FF7-86E1-5415CC17EB18}" destId="{9DFFA2CF-D868-4FA9-A9F3-076F9B0DD915}" srcOrd="1" destOrd="0" presId="urn:microsoft.com/office/officeart/2005/8/layout/orgChart1"/>
    <dgm:cxn modelId="{F6F81752-CAC0-4AA1-9E54-AE5761C9D5EC}" type="presOf" srcId="{8C4D7797-4BA9-4028-8928-40CCE6F57973}" destId="{3AE0FCCD-FC04-47A4-8593-28EC667EE191}" srcOrd="0" destOrd="0" presId="urn:microsoft.com/office/officeart/2005/8/layout/orgChart1"/>
    <dgm:cxn modelId="{F8D0109E-38CB-4DE2-85C7-F09DD44FE203}" srcId="{B6816629-8B5D-4150-BB84-AF26DF0EAE0B}" destId="{B3A53429-2EDB-43BD-A91F-FF09133CADEA}" srcOrd="0" destOrd="0" parTransId="{A1A085B0-0A6A-4A50-941F-2F5551E52438}" sibTransId="{BCD59961-CB40-4836-A223-703D85687315}"/>
    <dgm:cxn modelId="{42F6F19F-EF9A-4D56-8DD0-76A6F8312A6A}" srcId="{B6816629-8B5D-4150-BB84-AF26DF0EAE0B}" destId="{4A4FE595-1E8C-41B5-9FB2-F52CBC3D27C1}" srcOrd="1" destOrd="0" parTransId="{151F653D-FAB4-4750-8BAA-5A48848A9F63}" sibTransId="{E8526657-84E1-4A88-9F3C-7110D63189E4}"/>
    <dgm:cxn modelId="{33B064A8-CAFA-42D3-80A8-C666C57FBF3B}" type="presOf" srcId="{4A4FE595-1E8C-41B5-9FB2-F52CBC3D27C1}" destId="{85928880-595B-48A8-822A-8D1836448CEE}" srcOrd="0" destOrd="0" presId="urn:microsoft.com/office/officeart/2005/8/layout/orgChart1"/>
    <dgm:cxn modelId="{9ED916BC-48EF-4902-83EB-E41AC342D78E}" type="presOf" srcId="{A1A085B0-0A6A-4A50-941F-2F5551E52438}" destId="{B625BE8D-3593-4C9C-AF18-07ACFAF851B3}" srcOrd="0" destOrd="0" presId="urn:microsoft.com/office/officeart/2005/8/layout/orgChart1"/>
    <dgm:cxn modelId="{B0846AC6-06CC-4085-A783-87A44C07CF55}" srcId="{6ABD9558-7375-4FF7-86E1-5415CC17EB18}" destId="{7E9D2F98-E0F3-41BF-A14D-159625DC5C5C}" srcOrd="0" destOrd="0" parTransId="{8C4D7797-4BA9-4028-8928-40CCE6F57973}" sibTransId="{50060DC6-5C72-4D7F-A258-70BACDE94810}"/>
    <dgm:cxn modelId="{C62150CA-7C68-4510-9FA9-E679322947AD}" type="presOf" srcId="{B6816629-8B5D-4150-BB84-AF26DF0EAE0B}" destId="{88E0C440-8BD3-47A3-BF83-B1162C69869F}" srcOrd="1" destOrd="0" presId="urn:microsoft.com/office/officeart/2005/8/layout/orgChart1"/>
    <dgm:cxn modelId="{902C23CB-3A31-4100-BE5F-D2970FE600E9}" type="presOf" srcId="{B3A53429-2EDB-43BD-A91F-FF09133CADEA}" destId="{E41FBF88-9C16-416B-A1AA-29BFF2128C32}" srcOrd="1" destOrd="0" presId="urn:microsoft.com/office/officeart/2005/8/layout/orgChart1"/>
    <dgm:cxn modelId="{1460C3CC-457F-4E1B-8738-D4B60552FAE3}" srcId="{285E543A-1D86-44B4-83B3-6A2879B20704}" destId="{6ABD9558-7375-4FF7-86E1-5415CC17EB18}" srcOrd="0" destOrd="0" parTransId="{5D8104F0-E5F7-4B81-83A0-6B3397D7009E}" sibTransId="{2CEFCE8C-173E-4324-B1E3-26BEA3C6348B}"/>
    <dgm:cxn modelId="{A3F7B4D5-D742-4F9E-8D57-C7BC12D544D4}" type="presOf" srcId="{285E543A-1D86-44B4-83B3-6A2879B20704}" destId="{9E5FF6D2-65FF-4691-990A-C328DEDA3E02}" srcOrd="0" destOrd="0" presId="urn:microsoft.com/office/officeart/2005/8/layout/orgChart1"/>
    <dgm:cxn modelId="{DE99F7E4-5FF4-4377-B2A3-5841D2D96D2D}" type="presOf" srcId="{7E9D2F98-E0F3-41BF-A14D-159625DC5C5C}" destId="{FF1283DA-B306-472D-8169-B73B3A45E0B9}" srcOrd="0" destOrd="0" presId="urn:microsoft.com/office/officeart/2005/8/layout/orgChart1"/>
    <dgm:cxn modelId="{8E5E11EA-2EEB-4EEF-99E2-C0AD2F740A6E}" type="presOf" srcId="{6ABD9558-7375-4FF7-86E1-5415CC17EB18}" destId="{6D733448-3C13-4774-B975-E04980C981A1}" srcOrd="0" destOrd="0" presId="urn:microsoft.com/office/officeart/2005/8/layout/orgChart1"/>
    <dgm:cxn modelId="{08B4F8ED-F6CF-44E4-920B-259A2325BA01}" type="presOf" srcId="{B6816629-8B5D-4150-BB84-AF26DF0EAE0B}" destId="{EDEB5A8F-A0D9-442F-A5A6-4434AAAAD04D}" srcOrd="0" destOrd="0" presId="urn:microsoft.com/office/officeart/2005/8/layout/orgChart1"/>
    <dgm:cxn modelId="{90B42F60-27E9-48F6-A813-47682231B432}" type="presParOf" srcId="{9E5FF6D2-65FF-4691-990A-C328DEDA3E02}" destId="{800367B9-59F1-45AD-9E7D-624159E4212D}" srcOrd="0" destOrd="0" presId="urn:microsoft.com/office/officeart/2005/8/layout/orgChart1"/>
    <dgm:cxn modelId="{027F3436-976E-4E03-832C-E198EFF8A67F}" type="presParOf" srcId="{800367B9-59F1-45AD-9E7D-624159E4212D}" destId="{FBE51337-706F-43AF-80A2-6095657EEC53}" srcOrd="0" destOrd="0" presId="urn:microsoft.com/office/officeart/2005/8/layout/orgChart1"/>
    <dgm:cxn modelId="{DD78171A-CA6A-49FC-BB58-4E6C7BC78920}" type="presParOf" srcId="{FBE51337-706F-43AF-80A2-6095657EEC53}" destId="{6D733448-3C13-4774-B975-E04980C981A1}" srcOrd="0" destOrd="0" presId="urn:microsoft.com/office/officeart/2005/8/layout/orgChart1"/>
    <dgm:cxn modelId="{A177852E-1FB2-4A49-8AC5-790B39B3D3DC}" type="presParOf" srcId="{FBE51337-706F-43AF-80A2-6095657EEC53}" destId="{9DFFA2CF-D868-4FA9-A9F3-076F9B0DD915}" srcOrd="1" destOrd="0" presId="urn:microsoft.com/office/officeart/2005/8/layout/orgChart1"/>
    <dgm:cxn modelId="{EC8D8C92-D196-461C-8AAC-071011C2180D}" type="presParOf" srcId="{800367B9-59F1-45AD-9E7D-624159E4212D}" destId="{6F67203C-6BB2-4F9E-8BF1-2173FBC08334}" srcOrd="1" destOrd="0" presId="urn:microsoft.com/office/officeart/2005/8/layout/orgChart1"/>
    <dgm:cxn modelId="{9FB7A405-5C11-40FB-ACB2-717A9A8AE0E0}" type="presParOf" srcId="{6F67203C-6BB2-4F9E-8BF1-2173FBC08334}" destId="{3AE0FCCD-FC04-47A4-8593-28EC667EE191}" srcOrd="0" destOrd="0" presId="urn:microsoft.com/office/officeart/2005/8/layout/orgChart1"/>
    <dgm:cxn modelId="{5CA4A45C-0EC5-4B4B-BE54-DF6A7582B063}" type="presParOf" srcId="{6F67203C-6BB2-4F9E-8BF1-2173FBC08334}" destId="{4A0CCF8E-1E2E-43B0-BBBC-513CB221A6D3}" srcOrd="1" destOrd="0" presId="urn:microsoft.com/office/officeart/2005/8/layout/orgChart1"/>
    <dgm:cxn modelId="{581E52B5-4569-440E-92AF-DA3379038AD0}" type="presParOf" srcId="{4A0CCF8E-1E2E-43B0-BBBC-513CB221A6D3}" destId="{B9F3BDF4-41B2-42DC-ADCC-6425247CC209}" srcOrd="0" destOrd="0" presId="urn:microsoft.com/office/officeart/2005/8/layout/orgChart1"/>
    <dgm:cxn modelId="{D830FCF5-CBC9-4719-8E74-56349BF07155}" type="presParOf" srcId="{B9F3BDF4-41B2-42DC-ADCC-6425247CC209}" destId="{FF1283DA-B306-472D-8169-B73B3A45E0B9}" srcOrd="0" destOrd="0" presId="urn:microsoft.com/office/officeart/2005/8/layout/orgChart1"/>
    <dgm:cxn modelId="{FC846E67-2EA1-4CE1-9A3F-01D78DF294B8}" type="presParOf" srcId="{B9F3BDF4-41B2-42DC-ADCC-6425247CC209}" destId="{D89C3DCD-8309-4371-AC5A-04AC63DF0849}" srcOrd="1" destOrd="0" presId="urn:microsoft.com/office/officeart/2005/8/layout/orgChart1"/>
    <dgm:cxn modelId="{446574C1-EBC5-4C93-A4A9-C414438B0A92}" type="presParOf" srcId="{4A0CCF8E-1E2E-43B0-BBBC-513CB221A6D3}" destId="{1CAF0015-9347-4A43-8C68-50CEE30AB243}" srcOrd="1" destOrd="0" presId="urn:microsoft.com/office/officeart/2005/8/layout/orgChart1"/>
    <dgm:cxn modelId="{0FB58E47-F245-4CC9-B231-C6E500275F84}" type="presParOf" srcId="{4A0CCF8E-1E2E-43B0-BBBC-513CB221A6D3}" destId="{81EDFB69-92AE-4E4D-A150-4FF04AC26398}" srcOrd="2" destOrd="0" presId="urn:microsoft.com/office/officeart/2005/8/layout/orgChart1"/>
    <dgm:cxn modelId="{9292FEE5-6F16-4181-B59D-8B4E03024AEA}" type="presParOf" srcId="{6F67203C-6BB2-4F9E-8BF1-2173FBC08334}" destId="{13B9AEB4-00CF-4587-99B8-9DB711D49037}" srcOrd="2" destOrd="0" presId="urn:microsoft.com/office/officeart/2005/8/layout/orgChart1"/>
    <dgm:cxn modelId="{C656FDEE-B733-4D39-AB11-5E5234BE7944}" type="presParOf" srcId="{6F67203C-6BB2-4F9E-8BF1-2173FBC08334}" destId="{2887C3E4-3FC4-4087-BE8F-0383DAC25918}" srcOrd="3" destOrd="0" presId="urn:microsoft.com/office/officeart/2005/8/layout/orgChart1"/>
    <dgm:cxn modelId="{4D1EF1F0-A7F4-4F0C-8842-37C5C9AA0F0C}" type="presParOf" srcId="{2887C3E4-3FC4-4087-BE8F-0383DAC25918}" destId="{3E4C9884-D811-47BD-83B3-40D94980A70F}" srcOrd="0" destOrd="0" presId="urn:microsoft.com/office/officeart/2005/8/layout/orgChart1"/>
    <dgm:cxn modelId="{EBE11CF1-7570-40B0-86D9-535EEEA69CC2}" type="presParOf" srcId="{3E4C9884-D811-47BD-83B3-40D94980A70F}" destId="{EDEB5A8F-A0D9-442F-A5A6-4434AAAAD04D}" srcOrd="0" destOrd="0" presId="urn:microsoft.com/office/officeart/2005/8/layout/orgChart1"/>
    <dgm:cxn modelId="{E76FCC11-FAC9-483E-8BDD-A3D67FE4F138}" type="presParOf" srcId="{3E4C9884-D811-47BD-83B3-40D94980A70F}" destId="{88E0C440-8BD3-47A3-BF83-B1162C69869F}" srcOrd="1" destOrd="0" presId="urn:microsoft.com/office/officeart/2005/8/layout/orgChart1"/>
    <dgm:cxn modelId="{849ED28F-FAA4-47AE-A072-202CE6CF1A06}" type="presParOf" srcId="{2887C3E4-3FC4-4087-BE8F-0383DAC25918}" destId="{D9CACCEF-080E-4F62-894C-BF534DB1AB42}" srcOrd="1" destOrd="0" presId="urn:microsoft.com/office/officeart/2005/8/layout/orgChart1"/>
    <dgm:cxn modelId="{4641E9ED-F307-4874-814F-1DD839E6961F}" type="presParOf" srcId="{D9CACCEF-080E-4F62-894C-BF534DB1AB42}" destId="{B625BE8D-3593-4C9C-AF18-07ACFAF851B3}" srcOrd="0" destOrd="0" presId="urn:microsoft.com/office/officeart/2005/8/layout/orgChart1"/>
    <dgm:cxn modelId="{162595D6-02A9-40AE-8BA5-CA8C4F0194B9}" type="presParOf" srcId="{D9CACCEF-080E-4F62-894C-BF534DB1AB42}" destId="{AE96BCF6-2B19-4E83-8E15-00C7008390C9}" srcOrd="1" destOrd="0" presId="urn:microsoft.com/office/officeart/2005/8/layout/orgChart1"/>
    <dgm:cxn modelId="{411C07E3-13A4-46BE-8E31-D295EBB67A41}" type="presParOf" srcId="{AE96BCF6-2B19-4E83-8E15-00C7008390C9}" destId="{A450B7DE-2C89-4484-8620-1B6AC44BF8BE}" srcOrd="0" destOrd="0" presId="urn:microsoft.com/office/officeart/2005/8/layout/orgChart1"/>
    <dgm:cxn modelId="{57E7BE1A-DBBC-4BE6-973E-2E52A4EB3D47}" type="presParOf" srcId="{A450B7DE-2C89-4484-8620-1B6AC44BF8BE}" destId="{86245B75-82DB-4756-A144-F0C49AFBB7AF}" srcOrd="0" destOrd="0" presId="urn:microsoft.com/office/officeart/2005/8/layout/orgChart1"/>
    <dgm:cxn modelId="{A67282BB-C3AF-46F4-B714-1A8C7DFEB868}" type="presParOf" srcId="{A450B7DE-2C89-4484-8620-1B6AC44BF8BE}" destId="{E41FBF88-9C16-416B-A1AA-29BFF2128C32}" srcOrd="1" destOrd="0" presId="urn:microsoft.com/office/officeart/2005/8/layout/orgChart1"/>
    <dgm:cxn modelId="{AD2B102C-E4E1-4D0D-BA6B-D62CE9EE7E8C}" type="presParOf" srcId="{AE96BCF6-2B19-4E83-8E15-00C7008390C9}" destId="{A903ACEE-D350-4AF2-A00B-4A3EDFA38A99}" srcOrd="1" destOrd="0" presId="urn:microsoft.com/office/officeart/2005/8/layout/orgChart1"/>
    <dgm:cxn modelId="{E8782DD2-2900-4958-A399-1C951B164BD1}" type="presParOf" srcId="{AE96BCF6-2B19-4E83-8E15-00C7008390C9}" destId="{D0C64BCA-74E5-42A0-AB86-722827248477}" srcOrd="2" destOrd="0" presId="urn:microsoft.com/office/officeart/2005/8/layout/orgChart1"/>
    <dgm:cxn modelId="{74FCD790-A2E9-4619-BD4B-91814894CFAF}" type="presParOf" srcId="{D9CACCEF-080E-4F62-894C-BF534DB1AB42}" destId="{C468E6A8-3FAD-43D6-B424-579FD949E506}" srcOrd="2" destOrd="0" presId="urn:microsoft.com/office/officeart/2005/8/layout/orgChart1"/>
    <dgm:cxn modelId="{D0AFFE69-9F87-416F-B1C4-5DC11A261536}" type="presParOf" srcId="{D9CACCEF-080E-4F62-894C-BF534DB1AB42}" destId="{34C94B18-220F-41D5-89AE-E33BDCE8B71F}" srcOrd="3" destOrd="0" presId="urn:microsoft.com/office/officeart/2005/8/layout/orgChart1"/>
    <dgm:cxn modelId="{A5453143-FF58-4C41-80F0-C67AECDAA8A3}" type="presParOf" srcId="{34C94B18-220F-41D5-89AE-E33BDCE8B71F}" destId="{BEA9B5A8-F790-4105-8BD8-5A522133FE73}" srcOrd="0" destOrd="0" presId="urn:microsoft.com/office/officeart/2005/8/layout/orgChart1"/>
    <dgm:cxn modelId="{B2B45C1A-32BF-4F6E-A07F-EC0F046EBDED}" type="presParOf" srcId="{BEA9B5A8-F790-4105-8BD8-5A522133FE73}" destId="{85928880-595B-48A8-822A-8D1836448CEE}" srcOrd="0" destOrd="0" presId="urn:microsoft.com/office/officeart/2005/8/layout/orgChart1"/>
    <dgm:cxn modelId="{77E3DB1B-DA44-4C27-945C-43801DC3022E}" type="presParOf" srcId="{BEA9B5A8-F790-4105-8BD8-5A522133FE73}" destId="{0CE40F14-4393-4A63-805C-825F1940D399}" srcOrd="1" destOrd="0" presId="urn:microsoft.com/office/officeart/2005/8/layout/orgChart1"/>
    <dgm:cxn modelId="{3C4CD43D-003B-47A4-BDD5-8547F26585F0}" type="presParOf" srcId="{34C94B18-220F-41D5-89AE-E33BDCE8B71F}" destId="{A7291D93-DEA8-4AD8-9CA4-D1551629A9A8}" srcOrd="1" destOrd="0" presId="urn:microsoft.com/office/officeart/2005/8/layout/orgChart1"/>
    <dgm:cxn modelId="{E4966B0C-CE62-4944-AEC9-9D1A167D6E9B}" type="presParOf" srcId="{34C94B18-220F-41D5-89AE-E33BDCE8B71F}" destId="{5E4C6739-D7A4-4E96-8ABC-E3A38E96BBB6}" srcOrd="2" destOrd="0" presId="urn:microsoft.com/office/officeart/2005/8/layout/orgChart1"/>
    <dgm:cxn modelId="{3B8CFF4F-8AC8-4240-9038-B0C50AA82B30}" type="presParOf" srcId="{2887C3E4-3FC4-4087-BE8F-0383DAC25918}" destId="{8488D208-7A04-46F6-8EAD-C9330BD443D8}" srcOrd="2" destOrd="0" presId="urn:microsoft.com/office/officeart/2005/8/layout/orgChart1"/>
    <dgm:cxn modelId="{CEBA0F99-4706-4018-87C1-35F2E2895CAC}" type="presParOf" srcId="{800367B9-59F1-45AD-9E7D-624159E4212D}" destId="{8E420965-304A-4EF7-9871-AF3043D6E62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200B199-54D4-4D84-A4AE-83FCC496210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091ACFD0-2DC8-4C0A-A83E-FA4C406282B6}">
      <dgm:prSet phldrT="[Texto]" custT="1"/>
      <dgm:spPr/>
      <dgm:t>
        <a:bodyPr/>
        <a:lstStyle/>
        <a:p>
          <a:r>
            <a:rPr lang="es-CO" sz="2400" dirty="0">
              <a:latin typeface="Montserrat" pitchFamily="2" charset="77"/>
            </a:rPr>
            <a:t>Indolentes (bajo grado).</a:t>
          </a:r>
        </a:p>
      </dgm:t>
    </dgm:pt>
    <dgm:pt modelId="{879DDFCD-7677-4967-BD71-8052860C2B97}" type="parTrans" cxnId="{61ECBADF-3F63-490E-A216-20C93BCB53AA}">
      <dgm:prSet/>
      <dgm:spPr/>
      <dgm:t>
        <a:bodyPr/>
        <a:lstStyle/>
        <a:p>
          <a:endParaRPr lang="es-CO" sz="2400">
            <a:latin typeface="Montserrat" pitchFamily="2" charset="77"/>
          </a:endParaRPr>
        </a:p>
      </dgm:t>
    </dgm:pt>
    <dgm:pt modelId="{666BE76F-FEA3-424B-B9FC-8999684FE336}" type="sibTrans" cxnId="{61ECBADF-3F63-490E-A216-20C93BCB53AA}">
      <dgm:prSet/>
      <dgm:spPr/>
      <dgm:t>
        <a:bodyPr/>
        <a:lstStyle/>
        <a:p>
          <a:endParaRPr lang="es-CO" sz="2400">
            <a:latin typeface="Montserrat" pitchFamily="2" charset="77"/>
          </a:endParaRPr>
        </a:p>
      </dgm:t>
    </dgm:pt>
    <dgm:pt modelId="{4D3BAAEA-0BB6-4A61-8B2A-E0B0B0FA4290}">
      <dgm:prSet phldrT="[Texto]" custT="1"/>
      <dgm:spPr/>
      <dgm:t>
        <a:bodyPr/>
        <a:lstStyle/>
        <a:p>
          <a:r>
            <a:rPr lang="es-CO" sz="2400" dirty="0">
              <a:latin typeface="Montserrat" pitchFamily="2" charset="77"/>
            </a:rPr>
            <a:t>Agresivos.</a:t>
          </a:r>
        </a:p>
      </dgm:t>
    </dgm:pt>
    <dgm:pt modelId="{DBA03921-4ECF-401E-B844-B3ECE882933E}" type="parTrans" cxnId="{6372E156-4D25-4EF8-845A-FAEBD77D6DEE}">
      <dgm:prSet/>
      <dgm:spPr/>
      <dgm:t>
        <a:bodyPr/>
        <a:lstStyle/>
        <a:p>
          <a:endParaRPr lang="es-CO" sz="2400">
            <a:latin typeface="Montserrat" pitchFamily="2" charset="77"/>
          </a:endParaRPr>
        </a:p>
      </dgm:t>
    </dgm:pt>
    <dgm:pt modelId="{D1343A7F-17AC-4DF7-A556-2084D3AB3E0E}" type="sibTrans" cxnId="{6372E156-4D25-4EF8-845A-FAEBD77D6DEE}">
      <dgm:prSet/>
      <dgm:spPr/>
      <dgm:t>
        <a:bodyPr/>
        <a:lstStyle/>
        <a:p>
          <a:endParaRPr lang="es-CO" sz="2400">
            <a:latin typeface="Montserrat" pitchFamily="2" charset="77"/>
          </a:endParaRPr>
        </a:p>
      </dgm:t>
    </dgm:pt>
    <dgm:pt modelId="{2EFAA76C-8420-4144-A114-226DF303C348}">
      <dgm:prSet phldrT="[Texto]" custT="1"/>
      <dgm:spPr/>
      <dgm:t>
        <a:bodyPr/>
        <a:lstStyle/>
        <a:p>
          <a:r>
            <a:rPr lang="es-CO" sz="2400" dirty="0">
              <a:latin typeface="Montserrat" pitchFamily="2" charset="77"/>
            </a:rPr>
            <a:t>Muy agresivos .</a:t>
          </a:r>
        </a:p>
      </dgm:t>
    </dgm:pt>
    <dgm:pt modelId="{5C620A60-438B-4470-8ED1-E92DC12BB261}" type="parTrans" cxnId="{344007B4-45C4-4744-B716-A2F44E20B5AA}">
      <dgm:prSet/>
      <dgm:spPr/>
      <dgm:t>
        <a:bodyPr/>
        <a:lstStyle/>
        <a:p>
          <a:endParaRPr lang="es-CO" sz="2400">
            <a:latin typeface="Montserrat" pitchFamily="2" charset="77"/>
          </a:endParaRPr>
        </a:p>
      </dgm:t>
    </dgm:pt>
    <dgm:pt modelId="{E51E8AFA-443F-44CB-941F-D15762D1F50B}" type="sibTrans" cxnId="{344007B4-45C4-4744-B716-A2F44E20B5AA}">
      <dgm:prSet/>
      <dgm:spPr/>
      <dgm:t>
        <a:bodyPr/>
        <a:lstStyle/>
        <a:p>
          <a:endParaRPr lang="es-CO" sz="2400">
            <a:latin typeface="Montserrat" pitchFamily="2" charset="77"/>
          </a:endParaRPr>
        </a:p>
      </dgm:t>
    </dgm:pt>
    <dgm:pt modelId="{7768BD60-C27D-4189-B27B-09E56B60230B}" type="pres">
      <dgm:prSet presAssocID="{7200B199-54D4-4D84-A4AE-83FCC4962100}" presName="linear" presStyleCnt="0">
        <dgm:presLayoutVars>
          <dgm:animLvl val="lvl"/>
          <dgm:resizeHandles val="exact"/>
        </dgm:presLayoutVars>
      </dgm:prSet>
      <dgm:spPr/>
    </dgm:pt>
    <dgm:pt modelId="{7EB09D3E-A564-4B9F-89A8-6EA269E196DD}" type="pres">
      <dgm:prSet presAssocID="{091ACFD0-2DC8-4C0A-A83E-FA4C406282B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DBA45A4-7078-4FCC-912D-1950CD14ADB9}" type="pres">
      <dgm:prSet presAssocID="{666BE76F-FEA3-424B-B9FC-8999684FE336}" presName="spacer" presStyleCnt="0"/>
      <dgm:spPr/>
    </dgm:pt>
    <dgm:pt modelId="{27F9C59C-E192-4C8A-9600-13D7EE798856}" type="pres">
      <dgm:prSet presAssocID="{4D3BAAEA-0BB6-4A61-8B2A-E0B0B0FA429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4055B20-ACAE-4D4F-9924-3DC2A562BCBE}" type="pres">
      <dgm:prSet presAssocID="{D1343A7F-17AC-4DF7-A556-2084D3AB3E0E}" presName="spacer" presStyleCnt="0"/>
      <dgm:spPr/>
    </dgm:pt>
    <dgm:pt modelId="{AFCB8BEA-2700-4C13-A658-66762A7DBF5D}" type="pres">
      <dgm:prSet presAssocID="{2EFAA76C-8420-4144-A114-226DF303C34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4F93722-3664-4346-87BD-310AF5A72BA8}" type="presOf" srcId="{091ACFD0-2DC8-4C0A-A83E-FA4C406282B6}" destId="{7EB09D3E-A564-4B9F-89A8-6EA269E196DD}" srcOrd="0" destOrd="0" presId="urn:microsoft.com/office/officeart/2005/8/layout/vList2"/>
    <dgm:cxn modelId="{CCDFA845-6013-43C2-9910-CFC7ED8FAA35}" type="presOf" srcId="{7200B199-54D4-4D84-A4AE-83FCC4962100}" destId="{7768BD60-C27D-4189-B27B-09E56B60230B}" srcOrd="0" destOrd="0" presId="urn:microsoft.com/office/officeart/2005/8/layout/vList2"/>
    <dgm:cxn modelId="{6372E156-4D25-4EF8-845A-FAEBD77D6DEE}" srcId="{7200B199-54D4-4D84-A4AE-83FCC4962100}" destId="{4D3BAAEA-0BB6-4A61-8B2A-E0B0B0FA4290}" srcOrd="1" destOrd="0" parTransId="{DBA03921-4ECF-401E-B844-B3ECE882933E}" sibTransId="{D1343A7F-17AC-4DF7-A556-2084D3AB3E0E}"/>
    <dgm:cxn modelId="{344007B4-45C4-4744-B716-A2F44E20B5AA}" srcId="{7200B199-54D4-4D84-A4AE-83FCC4962100}" destId="{2EFAA76C-8420-4144-A114-226DF303C348}" srcOrd="2" destOrd="0" parTransId="{5C620A60-438B-4470-8ED1-E92DC12BB261}" sibTransId="{E51E8AFA-443F-44CB-941F-D15762D1F50B}"/>
    <dgm:cxn modelId="{61ECBADF-3F63-490E-A216-20C93BCB53AA}" srcId="{7200B199-54D4-4D84-A4AE-83FCC4962100}" destId="{091ACFD0-2DC8-4C0A-A83E-FA4C406282B6}" srcOrd="0" destOrd="0" parTransId="{879DDFCD-7677-4967-BD71-8052860C2B97}" sibTransId="{666BE76F-FEA3-424B-B9FC-8999684FE336}"/>
    <dgm:cxn modelId="{166C3CE0-F5A1-4D67-A4AC-BD489B3F7E3C}" type="presOf" srcId="{4D3BAAEA-0BB6-4A61-8B2A-E0B0B0FA4290}" destId="{27F9C59C-E192-4C8A-9600-13D7EE798856}" srcOrd="0" destOrd="0" presId="urn:microsoft.com/office/officeart/2005/8/layout/vList2"/>
    <dgm:cxn modelId="{42CE59E6-03EB-4B93-8B66-AB9D95DBA786}" type="presOf" srcId="{2EFAA76C-8420-4144-A114-226DF303C348}" destId="{AFCB8BEA-2700-4C13-A658-66762A7DBF5D}" srcOrd="0" destOrd="0" presId="urn:microsoft.com/office/officeart/2005/8/layout/vList2"/>
    <dgm:cxn modelId="{E998E523-D5A2-4214-AB31-BBAB5A40635E}" type="presParOf" srcId="{7768BD60-C27D-4189-B27B-09E56B60230B}" destId="{7EB09D3E-A564-4B9F-89A8-6EA269E196DD}" srcOrd="0" destOrd="0" presId="urn:microsoft.com/office/officeart/2005/8/layout/vList2"/>
    <dgm:cxn modelId="{A5AC0832-2042-4B64-B6A4-B277F9A17F20}" type="presParOf" srcId="{7768BD60-C27D-4189-B27B-09E56B60230B}" destId="{EDBA45A4-7078-4FCC-912D-1950CD14ADB9}" srcOrd="1" destOrd="0" presId="urn:microsoft.com/office/officeart/2005/8/layout/vList2"/>
    <dgm:cxn modelId="{3C36FE80-7E44-4B5E-BB24-5B54224FC73F}" type="presParOf" srcId="{7768BD60-C27D-4189-B27B-09E56B60230B}" destId="{27F9C59C-E192-4C8A-9600-13D7EE798856}" srcOrd="2" destOrd="0" presId="urn:microsoft.com/office/officeart/2005/8/layout/vList2"/>
    <dgm:cxn modelId="{C1F7784A-959B-4B29-BEA8-A3FF3DBEF81F}" type="presParOf" srcId="{7768BD60-C27D-4189-B27B-09E56B60230B}" destId="{04055B20-ACAE-4D4F-9924-3DC2A562BCBE}" srcOrd="3" destOrd="0" presId="urn:microsoft.com/office/officeart/2005/8/layout/vList2"/>
    <dgm:cxn modelId="{5693FE4C-D0C2-464C-B6CC-DD80106B8FAA}" type="presParOf" srcId="{7768BD60-C27D-4189-B27B-09E56B60230B}" destId="{AFCB8BEA-2700-4C13-A658-66762A7DBF5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18F14A9-ED93-4D30-B2A2-1E4413517491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9BBD8A36-9D18-4C7C-AD82-C8E33A674B4F}">
      <dgm:prSet/>
      <dgm:spPr/>
      <dgm:t>
        <a:bodyPr/>
        <a:lstStyle/>
        <a:p>
          <a:r>
            <a:rPr lang="es-CO" b="1" dirty="0">
              <a:solidFill>
                <a:srgbClr val="152B48"/>
              </a:solidFill>
              <a:latin typeface="Montserrat" pitchFamily="2" charset="77"/>
            </a:rPr>
            <a:t>Síntomas B</a:t>
          </a:r>
          <a:endParaRPr lang="en-US" b="1" dirty="0">
            <a:solidFill>
              <a:srgbClr val="152B48"/>
            </a:solidFill>
            <a:latin typeface="Montserrat" pitchFamily="2" charset="77"/>
          </a:endParaRPr>
        </a:p>
      </dgm:t>
    </dgm:pt>
    <dgm:pt modelId="{7DF5CE00-FE4E-4331-9D8E-2780D6C9ABC6}" type="parTrans" cxnId="{ADE10A57-D382-477D-AA0C-6CB54A662482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CF64E838-35B2-419E-AE00-03E2405BE89E}" type="sibTrans" cxnId="{ADE10A57-D382-477D-AA0C-6CB54A662482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AEFEB6E6-C15D-4969-91F1-51D6E6497804}">
      <dgm:prSet/>
      <dgm:spPr>
        <a:solidFill>
          <a:srgbClr val="152B48"/>
        </a:solidFill>
        <a:ln>
          <a:solidFill>
            <a:srgbClr val="152B48"/>
          </a:solidFill>
        </a:ln>
      </dgm:spPr>
      <dgm:t>
        <a:bodyPr/>
        <a:lstStyle/>
        <a:p>
          <a:r>
            <a:rPr lang="es-CO" dirty="0">
              <a:latin typeface="Montserrat" pitchFamily="2" charset="77"/>
            </a:rPr>
            <a:t>Pérdida de peso &gt; 10% del peso corporal, no intencional, en un período menor a 6 meses. </a:t>
          </a:r>
          <a:endParaRPr lang="en-US" dirty="0">
            <a:latin typeface="Montserrat" pitchFamily="2" charset="77"/>
          </a:endParaRPr>
        </a:p>
      </dgm:t>
    </dgm:pt>
    <dgm:pt modelId="{F364D402-5410-44A7-B989-200BB8FF0FA9}" type="parTrans" cxnId="{636FC7E9-F3D0-4271-B6A9-579BB79C6DA3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2FF8484B-3990-43A0-9EA6-E5730A661509}" type="sibTrans" cxnId="{636FC7E9-F3D0-4271-B6A9-579BB79C6DA3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2D31FBE9-9CDD-4300-9785-3908B761B793}">
      <dgm:prSet/>
      <dgm:spPr>
        <a:solidFill>
          <a:srgbClr val="152B48"/>
        </a:solidFill>
        <a:ln>
          <a:solidFill>
            <a:srgbClr val="152B48"/>
          </a:solidFill>
        </a:ln>
      </dgm:spPr>
      <dgm:t>
        <a:bodyPr/>
        <a:lstStyle/>
        <a:p>
          <a:r>
            <a:rPr lang="es-CO" dirty="0">
              <a:latin typeface="Montserrat" pitchFamily="2" charset="77"/>
            </a:rPr>
            <a:t>Diaforesis nocturna.</a:t>
          </a:r>
          <a:endParaRPr lang="en-US" dirty="0">
            <a:latin typeface="Montserrat" pitchFamily="2" charset="77"/>
          </a:endParaRPr>
        </a:p>
      </dgm:t>
    </dgm:pt>
    <dgm:pt modelId="{31CB1AF2-CDB6-43AB-986F-D7DAD269ABC1}" type="parTrans" cxnId="{94481583-298D-4B72-98B3-0EE409B040E1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B60E7A93-D92E-498C-B6AD-BC7623A13D78}" type="sibTrans" cxnId="{94481583-298D-4B72-98B3-0EE409B040E1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C626499E-A0F1-4452-8BCB-45A395C307D7}">
      <dgm:prSet/>
      <dgm:spPr>
        <a:solidFill>
          <a:srgbClr val="152B48"/>
        </a:solidFill>
        <a:ln>
          <a:solidFill>
            <a:srgbClr val="152B48"/>
          </a:solidFill>
        </a:ln>
      </dgm:spPr>
      <dgm:t>
        <a:bodyPr/>
        <a:lstStyle/>
        <a:p>
          <a:r>
            <a:rPr lang="es-CO" dirty="0">
              <a:latin typeface="Montserrat" pitchFamily="2" charset="77"/>
            </a:rPr>
            <a:t>Fiebre.</a:t>
          </a:r>
          <a:endParaRPr lang="en-US" dirty="0">
            <a:latin typeface="Montserrat" pitchFamily="2" charset="77"/>
          </a:endParaRPr>
        </a:p>
      </dgm:t>
    </dgm:pt>
    <dgm:pt modelId="{C313D241-B4D3-47DC-A153-412D8E8A6C34}" type="parTrans" cxnId="{BDEDD03A-BEC8-4D59-9029-A3B62FDCA0B9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073021E7-12AD-4681-94A7-83B5A8A3FD3A}" type="sibTrans" cxnId="{BDEDD03A-BEC8-4D59-9029-A3B62FDCA0B9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DC8DCF74-B85E-48EE-8F37-97F1CA84E75C}" type="pres">
      <dgm:prSet presAssocID="{718F14A9-ED93-4D30-B2A2-1E4413517491}" presName="theList" presStyleCnt="0">
        <dgm:presLayoutVars>
          <dgm:dir/>
          <dgm:animLvl val="lvl"/>
          <dgm:resizeHandles val="exact"/>
        </dgm:presLayoutVars>
      </dgm:prSet>
      <dgm:spPr/>
    </dgm:pt>
    <dgm:pt modelId="{A73EB66B-58B9-4E28-9F67-BC6B7BB4C00C}" type="pres">
      <dgm:prSet presAssocID="{9BBD8A36-9D18-4C7C-AD82-C8E33A674B4F}" presName="compNode" presStyleCnt="0"/>
      <dgm:spPr/>
    </dgm:pt>
    <dgm:pt modelId="{4C343923-DA40-4DBE-9FC7-152F65FA8266}" type="pres">
      <dgm:prSet presAssocID="{9BBD8A36-9D18-4C7C-AD82-C8E33A674B4F}" presName="aNode" presStyleLbl="bgShp" presStyleIdx="0" presStyleCnt="1"/>
      <dgm:spPr/>
    </dgm:pt>
    <dgm:pt modelId="{45436931-B060-42C0-8F0D-EDDB5EADF7C0}" type="pres">
      <dgm:prSet presAssocID="{9BBD8A36-9D18-4C7C-AD82-C8E33A674B4F}" presName="textNode" presStyleLbl="bgShp" presStyleIdx="0" presStyleCnt="1"/>
      <dgm:spPr/>
    </dgm:pt>
    <dgm:pt modelId="{D661B480-A11B-4C69-9B1A-36B61D02651D}" type="pres">
      <dgm:prSet presAssocID="{9BBD8A36-9D18-4C7C-AD82-C8E33A674B4F}" presName="compChildNode" presStyleCnt="0"/>
      <dgm:spPr/>
    </dgm:pt>
    <dgm:pt modelId="{B767F082-2466-4B82-A7CD-9FB30D9D5B98}" type="pres">
      <dgm:prSet presAssocID="{9BBD8A36-9D18-4C7C-AD82-C8E33A674B4F}" presName="theInnerList" presStyleCnt="0"/>
      <dgm:spPr/>
    </dgm:pt>
    <dgm:pt modelId="{3848DE55-C5A9-4FCE-A7C0-777F2DE052DC}" type="pres">
      <dgm:prSet presAssocID="{AEFEB6E6-C15D-4969-91F1-51D6E6497804}" presName="childNode" presStyleLbl="node1" presStyleIdx="0" presStyleCnt="3">
        <dgm:presLayoutVars>
          <dgm:bulletEnabled val="1"/>
        </dgm:presLayoutVars>
      </dgm:prSet>
      <dgm:spPr/>
    </dgm:pt>
    <dgm:pt modelId="{714A7A97-8010-42E1-B903-1583EFE7BE28}" type="pres">
      <dgm:prSet presAssocID="{AEFEB6E6-C15D-4969-91F1-51D6E6497804}" presName="aSpace2" presStyleCnt="0"/>
      <dgm:spPr/>
    </dgm:pt>
    <dgm:pt modelId="{C8924F59-AE9D-4775-8AD7-F52D4B576B7A}" type="pres">
      <dgm:prSet presAssocID="{2D31FBE9-9CDD-4300-9785-3908B761B793}" presName="childNode" presStyleLbl="node1" presStyleIdx="1" presStyleCnt="3">
        <dgm:presLayoutVars>
          <dgm:bulletEnabled val="1"/>
        </dgm:presLayoutVars>
      </dgm:prSet>
      <dgm:spPr/>
    </dgm:pt>
    <dgm:pt modelId="{AB25A857-7B51-494A-8ABF-C1C5D2A55A81}" type="pres">
      <dgm:prSet presAssocID="{2D31FBE9-9CDD-4300-9785-3908B761B793}" presName="aSpace2" presStyleCnt="0"/>
      <dgm:spPr/>
    </dgm:pt>
    <dgm:pt modelId="{DAD60BFA-820E-4F7C-92B9-5D2E7D5BDBF0}" type="pres">
      <dgm:prSet presAssocID="{C626499E-A0F1-4452-8BCB-45A395C307D7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C116641D-01A2-46F3-9AAA-D00B6BDD482C}" type="presOf" srcId="{C626499E-A0F1-4452-8BCB-45A395C307D7}" destId="{DAD60BFA-820E-4F7C-92B9-5D2E7D5BDBF0}" srcOrd="0" destOrd="0" presId="urn:microsoft.com/office/officeart/2005/8/layout/lProcess2"/>
    <dgm:cxn modelId="{9A9B7D20-DD61-4E22-A36B-8D5206998BE9}" type="presOf" srcId="{9BBD8A36-9D18-4C7C-AD82-C8E33A674B4F}" destId="{4C343923-DA40-4DBE-9FC7-152F65FA8266}" srcOrd="0" destOrd="0" presId="urn:microsoft.com/office/officeart/2005/8/layout/lProcess2"/>
    <dgm:cxn modelId="{C3A61827-8862-46B6-8A81-F79CC9AEF222}" type="presOf" srcId="{2D31FBE9-9CDD-4300-9785-3908B761B793}" destId="{C8924F59-AE9D-4775-8AD7-F52D4B576B7A}" srcOrd="0" destOrd="0" presId="urn:microsoft.com/office/officeart/2005/8/layout/lProcess2"/>
    <dgm:cxn modelId="{BDEDD03A-BEC8-4D59-9029-A3B62FDCA0B9}" srcId="{9BBD8A36-9D18-4C7C-AD82-C8E33A674B4F}" destId="{C626499E-A0F1-4452-8BCB-45A395C307D7}" srcOrd="2" destOrd="0" parTransId="{C313D241-B4D3-47DC-A153-412D8E8A6C34}" sibTransId="{073021E7-12AD-4681-94A7-83B5A8A3FD3A}"/>
    <dgm:cxn modelId="{ADE10A57-D382-477D-AA0C-6CB54A662482}" srcId="{718F14A9-ED93-4D30-B2A2-1E4413517491}" destId="{9BBD8A36-9D18-4C7C-AD82-C8E33A674B4F}" srcOrd="0" destOrd="0" parTransId="{7DF5CE00-FE4E-4331-9D8E-2780D6C9ABC6}" sibTransId="{CF64E838-35B2-419E-AE00-03E2405BE89E}"/>
    <dgm:cxn modelId="{94481583-298D-4B72-98B3-0EE409B040E1}" srcId="{9BBD8A36-9D18-4C7C-AD82-C8E33A674B4F}" destId="{2D31FBE9-9CDD-4300-9785-3908B761B793}" srcOrd="1" destOrd="0" parTransId="{31CB1AF2-CDB6-43AB-986F-D7DAD269ABC1}" sibTransId="{B60E7A93-D92E-498C-B6AD-BC7623A13D78}"/>
    <dgm:cxn modelId="{39FE5F90-147A-4BB0-9EB6-C505261AC336}" type="presOf" srcId="{AEFEB6E6-C15D-4969-91F1-51D6E6497804}" destId="{3848DE55-C5A9-4FCE-A7C0-777F2DE052DC}" srcOrd="0" destOrd="0" presId="urn:microsoft.com/office/officeart/2005/8/layout/lProcess2"/>
    <dgm:cxn modelId="{CB94FD96-74F7-4E4C-B9D6-581942085A4A}" type="presOf" srcId="{9BBD8A36-9D18-4C7C-AD82-C8E33A674B4F}" destId="{45436931-B060-42C0-8F0D-EDDB5EADF7C0}" srcOrd="1" destOrd="0" presId="urn:microsoft.com/office/officeart/2005/8/layout/lProcess2"/>
    <dgm:cxn modelId="{C29E9DD9-A182-429F-B5DD-8F0B1BADCBD4}" type="presOf" srcId="{718F14A9-ED93-4D30-B2A2-1E4413517491}" destId="{DC8DCF74-B85E-48EE-8F37-97F1CA84E75C}" srcOrd="0" destOrd="0" presId="urn:microsoft.com/office/officeart/2005/8/layout/lProcess2"/>
    <dgm:cxn modelId="{636FC7E9-F3D0-4271-B6A9-579BB79C6DA3}" srcId="{9BBD8A36-9D18-4C7C-AD82-C8E33A674B4F}" destId="{AEFEB6E6-C15D-4969-91F1-51D6E6497804}" srcOrd="0" destOrd="0" parTransId="{F364D402-5410-44A7-B989-200BB8FF0FA9}" sibTransId="{2FF8484B-3990-43A0-9EA6-E5730A661509}"/>
    <dgm:cxn modelId="{F61FB8A3-077A-410E-865E-B9F3D5F5AE9B}" type="presParOf" srcId="{DC8DCF74-B85E-48EE-8F37-97F1CA84E75C}" destId="{A73EB66B-58B9-4E28-9F67-BC6B7BB4C00C}" srcOrd="0" destOrd="0" presId="urn:microsoft.com/office/officeart/2005/8/layout/lProcess2"/>
    <dgm:cxn modelId="{CC4EDE83-A390-4F51-A004-BB138EA0EB20}" type="presParOf" srcId="{A73EB66B-58B9-4E28-9F67-BC6B7BB4C00C}" destId="{4C343923-DA40-4DBE-9FC7-152F65FA8266}" srcOrd="0" destOrd="0" presId="urn:microsoft.com/office/officeart/2005/8/layout/lProcess2"/>
    <dgm:cxn modelId="{1E0376A5-0FD1-4B07-9001-4DB6281E1474}" type="presParOf" srcId="{A73EB66B-58B9-4E28-9F67-BC6B7BB4C00C}" destId="{45436931-B060-42C0-8F0D-EDDB5EADF7C0}" srcOrd="1" destOrd="0" presId="urn:microsoft.com/office/officeart/2005/8/layout/lProcess2"/>
    <dgm:cxn modelId="{BA32AD20-B154-4D40-9A7C-61F2FC001E46}" type="presParOf" srcId="{A73EB66B-58B9-4E28-9F67-BC6B7BB4C00C}" destId="{D661B480-A11B-4C69-9B1A-36B61D02651D}" srcOrd="2" destOrd="0" presId="urn:microsoft.com/office/officeart/2005/8/layout/lProcess2"/>
    <dgm:cxn modelId="{011965E7-5EFF-41E0-A8FE-D6B2DE24C74F}" type="presParOf" srcId="{D661B480-A11B-4C69-9B1A-36B61D02651D}" destId="{B767F082-2466-4B82-A7CD-9FB30D9D5B98}" srcOrd="0" destOrd="0" presId="urn:microsoft.com/office/officeart/2005/8/layout/lProcess2"/>
    <dgm:cxn modelId="{327D68AB-37CB-4EE9-9856-AD68AD0E664A}" type="presParOf" srcId="{B767F082-2466-4B82-A7CD-9FB30D9D5B98}" destId="{3848DE55-C5A9-4FCE-A7C0-777F2DE052DC}" srcOrd="0" destOrd="0" presId="urn:microsoft.com/office/officeart/2005/8/layout/lProcess2"/>
    <dgm:cxn modelId="{9738BAEF-1BB5-4845-B0FE-450881CD195A}" type="presParOf" srcId="{B767F082-2466-4B82-A7CD-9FB30D9D5B98}" destId="{714A7A97-8010-42E1-B903-1583EFE7BE28}" srcOrd="1" destOrd="0" presId="urn:microsoft.com/office/officeart/2005/8/layout/lProcess2"/>
    <dgm:cxn modelId="{75C7ABAA-4ABA-4C95-9A6A-19CE142596C6}" type="presParOf" srcId="{B767F082-2466-4B82-A7CD-9FB30D9D5B98}" destId="{C8924F59-AE9D-4775-8AD7-F52D4B576B7A}" srcOrd="2" destOrd="0" presId="urn:microsoft.com/office/officeart/2005/8/layout/lProcess2"/>
    <dgm:cxn modelId="{643E2D86-0999-4373-B7E9-46031D48C73B}" type="presParOf" srcId="{B767F082-2466-4B82-A7CD-9FB30D9D5B98}" destId="{AB25A857-7B51-494A-8ABF-C1C5D2A55A81}" srcOrd="3" destOrd="0" presId="urn:microsoft.com/office/officeart/2005/8/layout/lProcess2"/>
    <dgm:cxn modelId="{9537B5A4-77CF-4686-8B5E-AD4F83588345}" type="presParOf" srcId="{B767F082-2466-4B82-A7CD-9FB30D9D5B98}" destId="{DAD60BFA-820E-4F7C-92B9-5D2E7D5BDBF0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884FE6-E41B-4FF6-BCAB-D914A20C1F2B}">
      <dsp:nvSpPr>
        <dsp:cNvPr id="0" name=""/>
        <dsp:cNvSpPr/>
      </dsp:nvSpPr>
      <dsp:spPr>
        <a:xfrm>
          <a:off x="0" y="1080567"/>
          <a:ext cx="2957512" cy="1878020"/>
        </a:xfrm>
        <a:prstGeom prst="roundRect">
          <a:avLst>
            <a:gd name="adj" fmla="val 10000"/>
          </a:avLst>
        </a:prstGeom>
        <a:solidFill>
          <a:srgbClr val="152B48"/>
        </a:solidFill>
        <a:ln w="12700" cap="flat" cmpd="sng" algn="ctr">
          <a:solidFill>
            <a:srgbClr val="152B4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B98C15-E161-4622-8FBC-7B6C131A983B}">
      <dsp:nvSpPr>
        <dsp:cNvPr id="0" name=""/>
        <dsp:cNvSpPr/>
      </dsp:nvSpPr>
      <dsp:spPr>
        <a:xfrm>
          <a:off x="328612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152B4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kern="1200" dirty="0">
              <a:solidFill>
                <a:srgbClr val="152B48"/>
              </a:solidFill>
              <a:latin typeface="Montserrat" pitchFamily="2" charset="77"/>
            </a:rPr>
            <a:t>Leucemias agudas.</a:t>
          </a:r>
          <a:endParaRPr lang="en-US" sz="2800" kern="1200" dirty="0">
            <a:solidFill>
              <a:srgbClr val="152B48"/>
            </a:solidFill>
            <a:latin typeface="Montserrat" pitchFamily="2" charset="77"/>
          </a:endParaRPr>
        </a:p>
      </dsp:txBody>
      <dsp:txXfrm>
        <a:off x="383617" y="1447754"/>
        <a:ext cx="2847502" cy="1768010"/>
      </dsp:txXfrm>
    </dsp:sp>
    <dsp:sp modelId="{3B69E593-33DA-4AF5-BCF0-C7CA892C1C21}">
      <dsp:nvSpPr>
        <dsp:cNvPr id="0" name=""/>
        <dsp:cNvSpPr/>
      </dsp:nvSpPr>
      <dsp:spPr>
        <a:xfrm>
          <a:off x="3614737" y="1080567"/>
          <a:ext cx="2957512" cy="1878020"/>
        </a:xfrm>
        <a:prstGeom prst="roundRect">
          <a:avLst>
            <a:gd name="adj" fmla="val 10000"/>
          </a:avLst>
        </a:prstGeom>
        <a:solidFill>
          <a:srgbClr val="152B48"/>
        </a:solidFill>
        <a:ln w="12700" cap="flat" cmpd="sng" algn="ctr">
          <a:solidFill>
            <a:srgbClr val="152B4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98AB6E-E6DC-4DC4-BFD7-847EC66EE6E3}">
      <dsp:nvSpPr>
        <dsp:cNvPr id="0" name=""/>
        <dsp:cNvSpPr/>
      </dsp:nvSpPr>
      <dsp:spPr>
        <a:xfrm>
          <a:off x="3943350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152B4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kern="1200" dirty="0">
              <a:solidFill>
                <a:srgbClr val="152B48"/>
              </a:solidFill>
              <a:latin typeface="Montserrat" pitchFamily="2" charset="77"/>
            </a:rPr>
            <a:t>Linfomas.</a:t>
          </a:r>
          <a:endParaRPr lang="en-US" sz="2800" kern="1200" dirty="0">
            <a:solidFill>
              <a:srgbClr val="152B48"/>
            </a:solidFill>
            <a:latin typeface="Montserrat" pitchFamily="2" charset="77"/>
          </a:endParaRPr>
        </a:p>
      </dsp:txBody>
      <dsp:txXfrm>
        <a:off x="3998355" y="1447754"/>
        <a:ext cx="2847502" cy="1768010"/>
      </dsp:txXfrm>
    </dsp:sp>
    <dsp:sp modelId="{9BBCC97C-F42A-4E2A-A31B-19C7A92A5445}">
      <dsp:nvSpPr>
        <dsp:cNvPr id="0" name=""/>
        <dsp:cNvSpPr/>
      </dsp:nvSpPr>
      <dsp:spPr>
        <a:xfrm>
          <a:off x="7229475" y="1080567"/>
          <a:ext cx="2957512" cy="1878020"/>
        </a:xfrm>
        <a:prstGeom prst="roundRect">
          <a:avLst>
            <a:gd name="adj" fmla="val 10000"/>
          </a:avLst>
        </a:prstGeom>
        <a:solidFill>
          <a:srgbClr val="152B48"/>
        </a:solidFill>
        <a:ln w="12700" cap="flat" cmpd="sng" algn="ctr">
          <a:solidFill>
            <a:srgbClr val="152B4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F76E84-D024-4FE7-AE78-D7EECC8D94A3}">
      <dsp:nvSpPr>
        <dsp:cNvPr id="0" name=""/>
        <dsp:cNvSpPr/>
      </dsp:nvSpPr>
      <dsp:spPr>
        <a:xfrm>
          <a:off x="7558087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152B4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kern="1200" dirty="0">
              <a:solidFill>
                <a:srgbClr val="152B48"/>
              </a:solidFill>
              <a:latin typeface="Montserrat" pitchFamily="2" charset="77"/>
            </a:rPr>
            <a:t>Mieloma múltiple.</a:t>
          </a:r>
          <a:endParaRPr lang="en-US" sz="2800" kern="1200" dirty="0">
            <a:solidFill>
              <a:srgbClr val="152B48"/>
            </a:solidFill>
            <a:latin typeface="Montserrat" pitchFamily="2" charset="77"/>
          </a:endParaRPr>
        </a:p>
      </dsp:txBody>
      <dsp:txXfrm>
        <a:off x="7613092" y="1447754"/>
        <a:ext cx="2847502" cy="176801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43F709-EB76-470B-989B-C766FE690E67}">
      <dsp:nvSpPr>
        <dsp:cNvPr id="0" name=""/>
        <dsp:cNvSpPr/>
      </dsp:nvSpPr>
      <dsp:spPr>
        <a:xfrm>
          <a:off x="1763" y="1227"/>
          <a:ext cx="2939528" cy="2939528"/>
        </a:xfrm>
        <a:prstGeom prst="ellipse">
          <a:avLst/>
        </a:prstGeom>
        <a:solidFill>
          <a:srgbClr val="152B48"/>
        </a:solidFill>
        <a:ln w="12700" cap="flat" cmpd="sng" algn="ctr">
          <a:solidFill>
            <a:srgbClr val="152B4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itchFamily="2" charset="77"/>
            </a:rPr>
            <a:t>Citopenias.</a:t>
          </a:r>
          <a:endParaRPr lang="en-US" sz="1800" kern="1200" dirty="0">
            <a:latin typeface="Montserrat" pitchFamily="2" charset="77"/>
          </a:endParaRPr>
        </a:p>
      </dsp:txBody>
      <dsp:txXfrm>
        <a:off x="432247" y="431711"/>
        <a:ext cx="2078560" cy="2078560"/>
      </dsp:txXfrm>
    </dsp:sp>
    <dsp:sp modelId="{6ACB2009-C940-449B-B528-38F858501A31}">
      <dsp:nvSpPr>
        <dsp:cNvPr id="0" name=""/>
        <dsp:cNvSpPr/>
      </dsp:nvSpPr>
      <dsp:spPr>
        <a:xfrm>
          <a:off x="2857507" y="-438027"/>
          <a:ext cx="2364196" cy="9920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500" kern="1200">
            <a:latin typeface="Montserrat" pitchFamily="2" charset="77"/>
          </a:endParaRPr>
        </a:p>
      </dsp:txBody>
      <dsp:txXfrm>
        <a:off x="2857507" y="-239609"/>
        <a:ext cx="2066569" cy="595254"/>
      </dsp:txXfrm>
    </dsp:sp>
    <dsp:sp modelId="{E6A8B6B3-78E5-4175-A274-C5B73A96D4C0}">
      <dsp:nvSpPr>
        <dsp:cNvPr id="0" name=""/>
        <dsp:cNvSpPr/>
      </dsp:nvSpPr>
      <dsp:spPr>
        <a:xfrm>
          <a:off x="5271742" y="1227"/>
          <a:ext cx="2939528" cy="2939528"/>
        </a:xfrm>
        <a:prstGeom prst="ellipse">
          <a:avLst/>
        </a:prstGeom>
        <a:solidFill>
          <a:srgbClr val="152B48"/>
        </a:solidFill>
        <a:ln w="12700" cap="flat" cmpd="sng" algn="ctr">
          <a:solidFill>
            <a:srgbClr val="152B4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itchFamily="2" charset="77"/>
            </a:rPr>
            <a:t>Manifestaciones paraneoplásicas. </a:t>
          </a:r>
          <a:endParaRPr lang="en-US" sz="1800" kern="1200" dirty="0">
            <a:latin typeface="Montserrat" pitchFamily="2" charset="77"/>
          </a:endParaRPr>
        </a:p>
      </dsp:txBody>
      <dsp:txXfrm>
        <a:off x="5702226" y="431711"/>
        <a:ext cx="2078560" cy="2078560"/>
      </dsp:txXfrm>
    </dsp:sp>
    <dsp:sp modelId="{AA858C62-C5BD-4FC1-882F-830AE04E1DDD}">
      <dsp:nvSpPr>
        <dsp:cNvPr id="0" name=""/>
        <dsp:cNvSpPr/>
      </dsp:nvSpPr>
      <dsp:spPr>
        <a:xfrm rot="10800000">
          <a:off x="2991330" y="2387919"/>
          <a:ext cx="2364196" cy="9920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500" kern="1200">
            <a:latin typeface="Montserrat" pitchFamily="2" charset="77"/>
          </a:endParaRPr>
        </a:p>
      </dsp:txBody>
      <dsp:txXfrm rot="10800000">
        <a:off x="3288957" y="2586337"/>
        <a:ext cx="2066569" cy="59525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2198EC-7C8C-40D6-81BD-BABD4D5C36B1}">
      <dsp:nvSpPr>
        <dsp:cNvPr id="0" name=""/>
        <dsp:cNvSpPr/>
      </dsp:nvSpPr>
      <dsp:spPr>
        <a:xfrm>
          <a:off x="863249" y="1396524"/>
          <a:ext cx="1607762" cy="10723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200" kern="1200" dirty="0">
              <a:latin typeface="Montserrat" pitchFamily="2" charset="77"/>
            </a:rPr>
            <a:t>Calcio.</a:t>
          </a:r>
        </a:p>
      </dsp:txBody>
      <dsp:txXfrm>
        <a:off x="1120491" y="1396524"/>
        <a:ext cx="1350520" cy="1072377"/>
      </dsp:txXfrm>
    </dsp:sp>
    <dsp:sp modelId="{BC18EFB5-0275-48E2-B673-FCB2391B22CD}">
      <dsp:nvSpPr>
        <dsp:cNvPr id="0" name=""/>
        <dsp:cNvSpPr/>
      </dsp:nvSpPr>
      <dsp:spPr>
        <a:xfrm>
          <a:off x="5776" y="967787"/>
          <a:ext cx="1071841" cy="1071841"/>
        </a:xfrm>
        <a:prstGeom prst="ellipse">
          <a:avLst/>
        </a:prstGeom>
        <a:solidFill>
          <a:srgbClr val="152B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4800" kern="1200" dirty="0">
              <a:latin typeface="Montserrat" pitchFamily="2" charset="77"/>
            </a:rPr>
            <a:t>C</a:t>
          </a:r>
        </a:p>
      </dsp:txBody>
      <dsp:txXfrm>
        <a:off x="162743" y="1124754"/>
        <a:ext cx="757907" cy="757907"/>
      </dsp:txXfrm>
    </dsp:sp>
    <dsp:sp modelId="{FA3A293C-E991-4D8B-808B-302E4B7E6855}">
      <dsp:nvSpPr>
        <dsp:cNvPr id="0" name=""/>
        <dsp:cNvSpPr/>
      </dsp:nvSpPr>
      <dsp:spPr>
        <a:xfrm>
          <a:off x="3542853" y="1396524"/>
          <a:ext cx="1607762" cy="10723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200" kern="1200" dirty="0">
              <a:latin typeface="Montserrat" pitchFamily="2" charset="77"/>
            </a:rPr>
            <a:t>Renal.</a:t>
          </a:r>
        </a:p>
      </dsp:txBody>
      <dsp:txXfrm>
        <a:off x="3800095" y="1396524"/>
        <a:ext cx="1350520" cy="1072377"/>
      </dsp:txXfrm>
    </dsp:sp>
    <dsp:sp modelId="{9CC7B6FA-1C67-421E-9EA1-74C9BB8BAA89}">
      <dsp:nvSpPr>
        <dsp:cNvPr id="0" name=""/>
        <dsp:cNvSpPr/>
      </dsp:nvSpPr>
      <dsp:spPr>
        <a:xfrm>
          <a:off x="2685380" y="967787"/>
          <a:ext cx="1071841" cy="1071841"/>
        </a:xfrm>
        <a:prstGeom prst="ellipse">
          <a:avLst/>
        </a:prstGeom>
        <a:solidFill>
          <a:srgbClr val="152B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4800" kern="1200" dirty="0">
              <a:latin typeface="Montserrat" pitchFamily="2" charset="77"/>
            </a:rPr>
            <a:t>R</a:t>
          </a:r>
        </a:p>
      </dsp:txBody>
      <dsp:txXfrm>
        <a:off x="2842347" y="1124754"/>
        <a:ext cx="757907" cy="757907"/>
      </dsp:txXfrm>
    </dsp:sp>
    <dsp:sp modelId="{7C20D358-A3A1-406A-8BAB-92A835F9476F}">
      <dsp:nvSpPr>
        <dsp:cNvPr id="0" name=""/>
        <dsp:cNvSpPr/>
      </dsp:nvSpPr>
      <dsp:spPr>
        <a:xfrm>
          <a:off x="6222457" y="1396524"/>
          <a:ext cx="1607762" cy="10723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200" kern="1200" dirty="0">
              <a:latin typeface="Montserrat" pitchFamily="2" charset="77"/>
            </a:rPr>
            <a:t>Anemia.</a:t>
          </a:r>
        </a:p>
      </dsp:txBody>
      <dsp:txXfrm>
        <a:off x="6479699" y="1396524"/>
        <a:ext cx="1350520" cy="1072377"/>
      </dsp:txXfrm>
    </dsp:sp>
    <dsp:sp modelId="{EB84AE0A-1C2A-4414-95E0-EB6A7F2497C2}">
      <dsp:nvSpPr>
        <dsp:cNvPr id="0" name=""/>
        <dsp:cNvSpPr/>
      </dsp:nvSpPr>
      <dsp:spPr>
        <a:xfrm>
          <a:off x="5364984" y="967787"/>
          <a:ext cx="1071841" cy="1071841"/>
        </a:xfrm>
        <a:prstGeom prst="ellipse">
          <a:avLst/>
        </a:prstGeom>
        <a:solidFill>
          <a:srgbClr val="152B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4800" kern="1200" dirty="0">
              <a:latin typeface="Montserrat" pitchFamily="2" charset="77"/>
            </a:rPr>
            <a:t>A</a:t>
          </a:r>
        </a:p>
      </dsp:txBody>
      <dsp:txXfrm>
        <a:off x="5521951" y="1124754"/>
        <a:ext cx="757907" cy="757907"/>
      </dsp:txXfrm>
    </dsp:sp>
    <dsp:sp modelId="{7052E9D8-E643-4D84-B41B-616131C489C0}">
      <dsp:nvSpPr>
        <dsp:cNvPr id="0" name=""/>
        <dsp:cNvSpPr/>
      </dsp:nvSpPr>
      <dsp:spPr>
        <a:xfrm>
          <a:off x="8902061" y="1396524"/>
          <a:ext cx="1607762" cy="10723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200" kern="1200" dirty="0">
              <a:latin typeface="Montserrat" pitchFamily="2" charset="77"/>
            </a:rPr>
            <a:t>Bone.*</a:t>
          </a:r>
        </a:p>
      </dsp:txBody>
      <dsp:txXfrm>
        <a:off x="9159303" y="1396524"/>
        <a:ext cx="1350520" cy="1072377"/>
      </dsp:txXfrm>
    </dsp:sp>
    <dsp:sp modelId="{8F771A6F-5141-4726-8A80-C5642AE4CB8D}">
      <dsp:nvSpPr>
        <dsp:cNvPr id="0" name=""/>
        <dsp:cNvSpPr/>
      </dsp:nvSpPr>
      <dsp:spPr>
        <a:xfrm>
          <a:off x="8044588" y="967787"/>
          <a:ext cx="1071841" cy="1071841"/>
        </a:xfrm>
        <a:prstGeom prst="ellipse">
          <a:avLst/>
        </a:prstGeom>
        <a:solidFill>
          <a:srgbClr val="152B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4800" kern="1200" dirty="0">
              <a:latin typeface="Montserrat" pitchFamily="2" charset="77"/>
            </a:rPr>
            <a:t>B</a:t>
          </a:r>
        </a:p>
      </dsp:txBody>
      <dsp:txXfrm>
        <a:off x="8201555" y="1124754"/>
        <a:ext cx="757907" cy="75790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A065AD-048F-4C52-91EC-820DA88DCC19}">
      <dsp:nvSpPr>
        <dsp:cNvPr id="0" name=""/>
        <dsp:cNvSpPr/>
      </dsp:nvSpPr>
      <dsp:spPr>
        <a:xfrm rot="5400000">
          <a:off x="285985" y="1189867"/>
          <a:ext cx="1065713" cy="121327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F456AE-5423-4DA9-9A20-A5C5CD1C3977}">
      <dsp:nvSpPr>
        <dsp:cNvPr id="0" name=""/>
        <dsp:cNvSpPr/>
      </dsp:nvSpPr>
      <dsp:spPr>
        <a:xfrm>
          <a:off x="3636" y="8502"/>
          <a:ext cx="1794033" cy="1255765"/>
        </a:xfrm>
        <a:prstGeom prst="roundRect">
          <a:avLst>
            <a:gd name="adj" fmla="val 16670"/>
          </a:avLst>
        </a:prstGeom>
        <a:solidFill>
          <a:srgbClr val="152B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itchFamily="2" charset="77"/>
            </a:rPr>
            <a:t>Identificar la proteína monoclonal.</a:t>
          </a:r>
          <a:endParaRPr lang="en-US" sz="1600" kern="1200" dirty="0">
            <a:latin typeface="Montserrat" pitchFamily="2" charset="77"/>
          </a:endParaRPr>
        </a:p>
      </dsp:txBody>
      <dsp:txXfrm>
        <a:off x="64948" y="69814"/>
        <a:ext cx="1671409" cy="1133141"/>
      </dsp:txXfrm>
    </dsp:sp>
    <dsp:sp modelId="{F9EE82FB-633B-4740-A5AC-69F9D1A15138}">
      <dsp:nvSpPr>
        <dsp:cNvPr id="0" name=""/>
        <dsp:cNvSpPr/>
      </dsp:nvSpPr>
      <dsp:spPr>
        <a:xfrm>
          <a:off x="1797669" y="128268"/>
          <a:ext cx="1304809" cy="1014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13625B-60E4-496C-AE70-BB5022250565}">
      <dsp:nvSpPr>
        <dsp:cNvPr id="0" name=""/>
        <dsp:cNvSpPr/>
      </dsp:nvSpPr>
      <dsp:spPr>
        <a:xfrm rot="5400000">
          <a:off x="1773430" y="2600506"/>
          <a:ext cx="1065713" cy="121327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EAE77C-E9DF-4B17-9BC8-786E9FAE4DA6}">
      <dsp:nvSpPr>
        <dsp:cNvPr id="0" name=""/>
        <dsp:cNvSpPr/>
      </dsp:nvSpPr>
      <dsp:spPr>
        <a:xfrm>
          <a:off x="1491080" y="1419141"/>
          <a:ext cx="1794033" cy="1255765"/>
        </a:xfrm>
        <a:prstGeom prst="roundRect">
          <a:avLst>
            <a:gd name="adj" fmla="val 16670"/>
          </a:avLst>
        </a:prstGeom>
        <a:solidFill>
          <a:srgbClr val="152B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itchFamily="2" charset="77"/>
            </a:rPr>
            <a:t>Identificar el compromiso óseo.</a:t>
          </a:r>
          <a:endParaRPr lang="en-US" sz="1600" kern="1200" dirty="0">
            <a:latin typeface="Montserrat" pitchFamily="2" charset="77"/>
          </a:endParaRPr>
        </a:p>
      </dsp:txBody>
      <dsp:txXfrm>
        <a:off x="1552392" y="1480453"/>
        <a:ext cx="1671409" cy="1133141"/>
      </dsp:txXfrm>
    </dsp:sp>
    <dsp:sp modelId="{ABFE402F-851E-4C64-9552-3D9E58F5A51D}">
      <dsp:nvSpPr>
        <dsp:cNvPr id="0" name=""/>
        <dsp:cNvSpPr/>
      </dsp:nvSpPr>
      <dsp:spPr>
        <a:xfrm>
          <a:off x="3285114" y="1538907"/>
          <a:ext cx="1304809" cy="1014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9851FB-79A1-4FBF-81BD-7C28F9E33392}">
      <dsp:nvSpPr>
        <dsp:cNvPr id="0" name=""/>
        <dsp:cNvSpPr/>
      </dsp:nvSpPr>
      <dsp:spPr>
        <a:xfrm rot="5400000">
          <a:off x="3260874" y="4011145"/>
          <a:ext cx="1065713" cy="121327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8CB475-BAB8-4598-8117-904C1E945819}">
      <dsp:nvSpPr>
        <dsp:cNvPr id="0" name=""/>
        <dsp:cNvSpPr/>
      </dsp:nvSpPr>
      <dsp:spPr>
        <a:xfrm>
          <a:off x="2978525" y="2829780"/>
          <a:ext cx="1794033" cy="1255765"/>
        </a:xfrm>
        <a:prstGeom prst="roundRect">
          <a:avLst>
            <a:gd name="adj" fmla="val 16670"/>
          </a:avLst>
        </a:prstGeom>
        <a:solidFill>
          <a:srgbClr val="152B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itchFamily="2" charset="77"/>
            </a:rPr>
            <a:t>Identificar la clonalidad en estudio  medular.</a:t>
          </a:r>
          <a:endParaRPr lang="en-US" sz="1600" kern="1200" dirty="0">
            <a:latin typeface="Montserrat" pitchFamily="2" charset="77"/>
          </a:endParaRPr>
        </a:p>
      </dsp:txBody>
      <dsp:txXfrm>
        <a:off x="3039837" y="2891092"/>
        <a:ext cx="1671409" cy="1133141"/>
      </dsp:txXfrm>
    </dsp:sp>
    <dsp:sp modelId="{9D611A30-1C34-476B-9C57-4116D44B15A7}">
      <dsp:nvSpPr>
        <dsp:cNvPr id="0" name=""/>
        <dsp:cNvSpPr/>
      </dsp:nvSpPr>
      <dsp:spPr>
        <a:xfrm>
          <a:off x="4772559" y="2949546"/>
          <a:ext cx="1304809" cy="1014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6033F5-CC85-417A-8D4D-1DE56E6BFBA4}">
      <dsp:nvSpPr>
        <dsp:cNvPr id="0" name=""/>
        <dsp:cNvSpPr/>
      </dsp:nvSpPr>
      <dsp:spPr>
        <a:xfrm>
          <a:off x="4465970" y="4240419"/>
          <a:ext cx="1794033" cy="1255765"/>
        </a:xfrm>
        <a:prstGeom prst="roundRect">
          <a:avLst>
            <a:gd name="adj" fmla="val 16670"/>
          </a:avLst>
        </a:prstGeom>
        <a:solidFill>
          <a:srgbClr val="152B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itchFamily="2" charset="77"/>
            </a:rPr>
            <a:t>Determinar el pronóstico.</a:t>
          </a:r>
          <a:endParaRPr lang="en-US" sz="1600" kern="1200" dirty="0">
            <a:latin typeface="Montserrat" pitchFamily="2" charset="77"/>
          </a:endParaRPr>
        </a:p>
      </dsp:txBody>
      <dsp:txXfrm>
        <a:off x="4527282" y="4301731"/>
        <a:ext cx="1671409" cy="11331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E9B978-ADED-4F90-A1C7-758AEF1B6782}">
      <dsp:nvSpPr>
        <dsp:cNvPr id="0" name=""/>
        <dsp:cNvSpPr/>
      </dsp:nvSpPr>
      <dsp:spPr>
        <a:xfrm>
          <a:off x="0" y="235382"/>
          <a:ext cx="4969566" cy="8950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400" kern="1200" dirty="0">
              <a:latin typeface="Montserrat" pitchFamily="2" charset="77"/>
            </a:rPr>
            <a:t>¿Cuándo sospechar?</a:t>
          </a:r>
          <a:endParaRPr lang="en-US" sz="3400" kern="1200" dirty="0">
            <a:latin typeface="Montserrat" pitchFamily="2" charset="77"/>
          </a:endParaRPr>
        </a:p>
      </dsp:txBody>
      <dsp:txXfrm>
        <a:off x="43693" y="279075"/>
        <a:ext cx="4882180" cy="807664"/>
      </dsp:txXfrm>
    </dsp:sp>
    <dsp:sp modelId="{D22F8247-4F54-4A85-B301-F8B55942BE6C}">
      <dsp:nvSpPr>
        <dsp:cNvPr id="0" name=""/>
        <dsp:cNvSpPr/>
      </dsp:nvSpPr>
      <dsp:spPr>
        <a:xfrm>
          <a:off x="0" y="1228353"/>
          <a:ext cx="4969566" cy="895050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400" kern="1200" dirty="0">
              <a:latin typeface="Montserrat" pitchFamily="2" charset="77"/>
            </a:rPr>
            <a:t>¿Cuándo remitir?</a:t>
          </a:r>
          <a:endParaRPr lang="en-US" sz="3400" kern="1200" dirty="0">
            <a:latin typeface="Montserrat" pitchFamily="2" charset="77"/>
          </a:endParaRPr>
        </a:p>
      </dsp:txBody>
      <dsp:txXfrm>
        <a:off x="43693" y="1272046"/>
        <a:ext cx="4882180" cy="807664"/>
      </dsp:txXfrm>
    </dsp:sp>
    <dsp:sp modelId="{94840A94-C6CD-417C-8978-2FFF916DDCA6}">
      <dsp:nvSpPr>
        <dsp:cNvPr id="0" name=""/>
        <dsp:cNvSpPr/>
      </dsp:nvSpPr>
      <dsp:spPr>
        <a:xfrm>
          <a:off x="0" y="2221323"/>
          <a:ext cx="4969566" cy="895050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400" kern="1200" dirty="0">
              <a:latin typeface="Montserrat" pitchFamily="2" charset="77"/>
            </a:rPr>
            <a:t>¿Qué hacer?</a:t>
          </a:r>
          <a:endParaRPr lang="en-US" sz="3400" kern="1200" dirty="0">
            <a:latin typeface="Montserrat" pitchFamily="2" charset="77"/>
          </a:endParaRPr>
        </a:p>
      </dsp:txBody>
      <dsp:txXfrm>
        <a:off x="43693" y="2265016"/>
        <a:ext cx="4882180" cy="807664"/>
      </dsp:txXfrm>
    </dsp:sp>
    <dsp:sp modelId="{8ED1DCB8-DB2F-48D8-8159-25B4666FEFE1}">
      <dsp:nvSpPr>
        <dsp:cNvPr id="0" name=""/>
        <dsp:cNvSpPr/>
      </dsp:nvSpPr>
      <dsp:spPr>
        <a:xfrm>
          <a:off x="0" y="3214293"/>
          <a:ext cx="4969566" cy="89505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400" kern="1200" dirty="0">
              <a:latin typeface="Montserrat" pitchFamily="2" charset="77"/>
            </a:rPr>
            <a:t>¿Qué no hacer?</a:t>
          </a:r>
          <a:endParaRPr lang="en-US" sz="3400" kern="1200" dirty="0">
            <a:latin typeface="Montserrat" pitchFamily="2" charset="77"/>
          </a:endParaRPr>
        </a:p>
      </dsp:txBody>
      <dsp:txXfrm>
        <a:off x="43693" y="3257986"/>
        <a:ext cx="4882180" cy="8076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193600-1F97-44E5-BE53-8E80213252F7}">
      <dsp:nvSpPr>
        <dsp:cNvPr id="0" name=""/>
        <dsp:cNvSpPr/>
      </dsp:nvSpPr>
      <dsp:spPr>
        <a:xfrm>
          <a:off x="1958" y="0"/>
          <a:ext cx="2053290" cy="3084989"/>
        </a:xfrm>
        <a:prstGeom prst="roundRect">
          <a:avLst>
            <a:gd name="adj" fmla="val 10000"/>
          </a:avLst>
        </a:prstGeom>
        <a:solidFill>
          <a:srgbClr val="152B48"/>
        </a:solidFill>
        <a:ln w="12700" cap="flat" cmpd="sng" algn="ctr">
          <a:solidFill>
            <a:srgbClr val="152B4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600" kern="1200" dirty="0">
              <a:latin typeface="Montserrat" pitchFamily="2" charset="77"/>
            </a:rPr>
            <a:t>Anemia.</a:t>
          </a:r>
          <a:endParaRPr lang="en-US" sz="2600" kern="1200" dirty="0">
            <a:latin typeface="Montserrat" pitchFamily="2" charset="77"/>
          </a:endParaRPr>
        </a:p>
      </dsp:txBody>
      <dsp:txXfrm>
        <a:off x="1958" y="1233996"/>
        <a:ext cx="2053290" cy="1233996"/>
      </dsp:txXfrm>
    </dsp:sp>
    <dsp:sp modelId="{A7120385-74D5-4A25-9A60-D040226734B0}">
      <dsp:nvSpPr>
        <dsp:cNvPr id="0" name=""/>
        <dsp:cNvSpPr/>
      </dsp:nvSpPr>
      <dsp:spPr>
        <a:xfrm>
          <a:off x="514953" y="185099"/>
          <a:ext cx="1027301" cy="1027301"/>
        </a:xfrm>
        <a:prstGeom prst="ellipse">
          <a:avLst/>
        </a:prstGeom>
        <a:blipFill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CAAD8E-BFAB-42C2-9863-A482B40DB60C}">
      <dsp:nvSpPr>
        <dsp:cNvPr id="0" name=""/>
        <dsp:cNvSpPr/>
      </dsp:nvSpPr>
      <dsp:spPr>
        <a:xfrm>
          <a:off x="2116848" y="0"/>
          <a:ext cx="2053290" cy="3084989"/>
        </a:xfrm>
        <a:prstGeom prst="roundRect">
          <a:avLst>
            <a:gd name="adj" fmla="val 10000"/>
          </a:avLst>
        </a:prstGeom>
        <a:solidFill>
          <a:srgbClr val="152B48"/>
        </a:solidFill>
        <a:ln w="12700" cap="flat" cmpd="sng" algn="ctr">
          <a:solidFill>
            <a:srgbClr val="152B4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600" kern="1200" dirty="0">
              <a:latin typeface="Montserrat" pitchFamily="2" charset="77"/>
            </a:rPr>
            <a:t>Sangrado.</a:t>
          </a:r>
          <a:endParaRPr lang="en-US" sz="2600" kern="1200" dirty="0">
            <a:latin typeface="Montserrat" pitchFamily="2" charset="77"/>
          </a:endParaRPr>
        </a:p>
      </dsp:txBody>
      <dsp:txXfrm>
        <a:off x="2116848" y="1233996"/>
        <a:ext cx="2053290" cy="1233996"/>
      </dsp:txXfrm>
    </dsp:sp>
    <dsp:sp modelId="{72E465AC-FA7B-4DB5-AEFC-D6D6D9018E1F}">
      <dsp:nvSpPr>
        <dsp:cNvPr id="0" name=""/>
        <dsp:cNvSpPr/>
      </dsp:nvSpPr>
      <dsp:spPr>
        <a:xfrm>
          <a:off x="2629843" y="185099"/>
          <a:ext cx="1027301" cy="1027301"/>
        </a:xfrm>
        <a:prstGeom prst="ellipse">
          <a:avLst/>
        </a:prstGeom>
        <a:blipFill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F7D0A5-17DE-4E55-B45C-79EB388D60A8}">
      <dsp:nvSpPr>
        <dsp:cNvPr id="0" name=""/>
        <dsp:cNvSpPr/>
      </dsp:nvSpPr>
      <dsp:spPr>
        <a:xfrm>
          <a:off x="4231738" y="0"/>
          <a:ext cx="2053290" cy="3084989"/>
        </a:xfrm>
        <a:prstGeom prst="roundRect">
          <a:avLst>
            <a:gd name="adj" fmla="val 10000"/>
          </a:avLst>
        </a:prstGeom>
        <a:solidFill>
          <a:srgbClr val="152B48"/>
        </a:solidFill>
        <a:ln w="12700" cap="flat" cmpd="sng" algn="ctr">
          <a:solidFill>
            <a:srgbClr val="152B4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600" kern="1200" dirty="0">
              <a:latin typeface="Montserrat" pitchFamily="2" charset="77"/>
            </a:rPr>
            <a:t>Infección.</a:t>
          </a:r>
          <a:endParaRPr lang="en-US" sz="2600" kern="1200" dirty="0">
            <a:latin typeface="Montserrat" pitchFamily="2" charset="77"/>
          </a:endParaRPr>
        </a:p>
      </dsp:txBody>
      <dsp:txXfrm>
        <a:off x="4231738" y="1233996"/>
        <a:ext cx="2053290" cy="1233996"/>
      </dsp:txXfrm>
    </dsp:sp>
    <dsp:sp modelId="{AD095D76-37BA-4915-BF8A-4219AFDABF4F}">
      <dsp:nvSpPr>
        <dsp:cNvPr id="0" name=""/>
        <dsp:cNvSpPr/>
      </dsp:nvSpPr>
      <dsp:spPr>
        <a:xfrm>
          <a:off x="4744733" y="185099"/>
          <a:ext cx="1027301" cy="1027301"/>
        </a:xfrm>
        <a:prstGeom prst="ellipse">
          <a:avLst/>
        </a:prstGeom>
        <a:blipFill rotWithShape="1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40145E-94B6-4F65-A62B-7223B24EA166}">
      <dsp:nvSpPr>
        <dsp:cNvPr id="0" name=""/>
        <dsp:cNvSpPr/>
      </dsp:nvSpPr>
      <dsp:spPr>
        <a:xfrm>
          <a:off x="6346628" y="0"/>
          <a:ext cx="2053290" cy="3084989"/>
        </a:xfrm>
        <a:prstGeom prst="roundRect">
          <a:avLst>
            <a:gd name="adj" fmla="val 10000"/>
          </a:avLst>
        </a:prstGeom>
        <a:solidFill>
          <a:srgbClr val="152B48"/>
        </a:solidFill>
        <a:ln w="12700" cap="flat" cmpd="sng" algn="ctr">
          <a:solidFill>
            <a:srgbClr val="152B4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600" kern="1200" dirty="0">
              <a:latin typeface="Montserrat" pitchFamily="2" charset="77"/>
            </a:rPr>
            <a:t>Dolores óseos.</a:t>
          </a:r>
          <a:endParaRPr lang="en-US" sz="2600" kern="1200" dirty="0">
            <a:latin typeface="Montserrat" pitchFamily="2" charset="77"/>
          </a:endParaRPr>
        </a:p>
      </dsp:txBody>
      <dsp:txXfrm>
        <a:off x="6346628" y="1233996"/>
        <a:ext cx="2053290" cy="1233996"/>
      </dsp:txXfrm>
    </dsp:sp>
    <dsp:sp modelId="{F2B36B24-B555-4136-9AC2-4E31DC448298}">
      <dsp:nvSpPr>
        <dsp:cNvPr id="0" name=""/>
        <dsp:cNvSpPr/>
      </dsp:nvSpPr>
      <dsp:spPr>
        <a:xfrm>
          <a:off x="6859622" y="185099"/>
          <a:ext cx="1027301" cy="1027301"/>
        </a:xfrm>
        <a:prstGeom prst="ellipse">
          <a:avLst/>
        </a:prstGeom>
        <a:blipFill rotWithShape="1"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0835F8-6EBE-4F6E-92D1-3E5543FB6B73}">
      <dsp:nvSpPr>
        <dsp:cNvPr id="0" name=""/>
        <dsp:cNvSpPr/>
      </dsp:nvSpPr>
      <dsp:spPr>
        <a:xfrm>
          <a:off x="336075" y="2467992"/>
          <a:ext cx="7729727" cy="462748"/>
        </a:xfrm>
        <a:prstGeom prst="leftRightArrow">
          <a:avLst/>
        </a:prstGeom>
        <a:solidFill>
          <a:srgbClr val="00AAA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5E4719-0570-41EC-9FBB-AE14D3CAA64D}">
      <dsp:nvSpPr>
        <dsp:cNvPr id="0" name=""/>
        <dsp:cNvSpPr/>
      </dsp:nvSpPr>
      <dsp:spPr>
        <a:xfrm>
          <a:off x="133667" y="464190"/>
          <a:ext cx="4709138" cy="2354569"/>
        </a:xfrm>
        <a:prstGeom prst="roundRect">
          <a:avLst>
            <a:gd name="adj" fmla="val 10000"/>
          </a:avLst>
        </a:prstGeom>
        <a:solidFill>
          <a:srgbClr val="152B48"/>
        </a:solidFill>
        <a:ln w="12700" cap="flat" cmpd="sng" algn="ctr">
          <a:solidFill>
            <a:srgbClr val="152B4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kern="1200" dirty="0">
              <a:latin typeface="Montserrat" pitchFamily="2" charset="77"/>
            </a:rPr>
            <a:t>Operador dependiente.</a:t>
          </a:r>
          <a:endParaRPr lang="en-US" sz="2800" kern="1200" dirty="0">
            <a:latin typeface="Montserrat" pitchFamily="2" charset="77"/>
          </a:endParaRPr>
        </a:p>
      </dsp:txBody>
      <dsp:txXfrm>
        <a:off x="202630" y="533153"/>
        <a:ext cx="4571212" cy="2216643"/>
      </dsp:txXfrm>
    </dsp:sp>
    <dsp:sp modelId="{0C47D59F-DA36-4803-9190-5BD44AC544AB}">
      <dsp:nvSpPr>
        <dsp:cNvPr id="0" name=""/>
        <dsp:cNvSpPr/>
      </dsp:nvSpPr>
      <dsp:spPr>
        <a:xfrm>
          <a:off x="5516684" y="464190"/>
          <a:ext cx="4709138" cy="2354569"/>
        </a:xfrm>
        <a:prstGeom prst="roundRect">
          <a:avLst>
            <a:gd name="adj" fmla="val 10000"/>
          </a:avLst>
        </a:prstGeom>
        <a:solidFill>
          <a:srgbClr val="00AAA7"/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kern="1200" dirty="0">
              <a:latin typeface="Montserrat" pitchFamily="2" charset="77"/>
            </a:rPr>
            <a:t>Leucemia “aleucémica”.</a:t>
          </a:r>
          <a:endParaRPr lang="en-US" sz="2800" kern="1200" dirty="0">
            <a:latin typeface="Montserrat" pitchFamily="2" charset="77"/>
          </a:endParaRPr>
        </a:p>
      </dsp:txBody>
      <dsp:txXfrm>
        <a:off x="5585647" y="533153"/>
        <a:ext cx="4571212" cy="221664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4983BA-D34F-4B33-AB99-AE32237ED19A}">
      <dsp:nvSpPr>
        <dsp:cNvPr id="0" name=""/>
        <dsp:cNvSpPr/>
      </dsp:nvSpPr>
      <dsp:spPr>
        <a:xfrm>
          <a:off x="721332" y="0"/>
          <a:ext cx="8175100" cy="357953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141AF4-6019-4809-89A1-99F03DDC6CB9}">
      <dsp:nvSpPr>
        <dsp:cNvPr id="0" name=""/>
        <dsp:cNvSpPr/>
      </dsp:nvSpPr>
      <dsp:spPr>
        <a:xfrm>
          <a:off x="0" y="1073861"/>
          <a:ext cx="2885329" cy="1431814"/>
        </a:xfrm>
        <a:prstGeom prst="roundRect">
          <a:avLst/>
        </a:prstGeom>
        <a:solidFill>
          <a:srgbClr val="152B48"/>
        </a:solidFill>
        <a:ln w="12700" cap="flat" cmpd="sng" algn="ctr">
          <a:solidFill>
            <a:srgbClr val="152B4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kern="1200" dirty="0">
              <a:latin typeface="Montserrat" pitchFamily="2" charset="77"/>
            </a:rPr>
            <a:t>Tan pronto se sospecha.</a:t>
          </a:r>
          <a:endParaRPr lang="en-US" sz="2800" kern="1200" dirty="0">
            <a:latin typeface="Montserrat" pitchFamily="2" charset="77"/>
          </a:endParaRPr>
        </a:p>
      </dsp:txBody>
      <dsp:txXfrm>
        <a:off x="69895" y="1143756"/>
        <a:ext cx="2745539" cy="1292024"/>
      </dsp:txXfrm>
    </dsp:sp>
    <dsp:sp modelId="{17CF93E9-C2AC-409D-A8B4-41FE604FC181}">
      <dsp:nvSpPr>
        <dsp:cNvPr id="0" name=""/>
        <dsp:cNvSpPr/>
      </dsp:nvSpPr>
      <dsp:spPr>
        <a:xfrm>
          <a:off x="3366217" y="1073861"/>
          <a:ext cx="2885329" cy="1431814"/>
        </a:xfrm>
        <a:prstGeom prst="roundRect">
          <a:avLst/>
        </a:prstGeom>
        <a:solidFill>
          <a:srgbClr val="152B48"/>
        </a:solidFill>
        <a:ln w="12700" cap="flat" cmpd="sng" algn="ctr">
          <a:solidFill>
            <a:srgbClr val="152B4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kern="1200" dirty="0">
              <a:latin typeface="Montserrat" pitchFamily="2" charset="77"/>
            </a:rPr>
            <a:t>ABMO</a:t>
          </a:r>
          <a:endParaRPr lang="en-US" sz="2800" kern="1200" dirty="0">
            <a:latin typeface="Montserrat" pitchFamily="2" charset="77"/>
          </a:endParaRPr>
        </a:p>
      </dsp:txBody>
      <dsp:txXfrm>
        <a:off x="3436112" y="1143756"/>
        <a:ext cx="2745539" cy="1292024"/>
      </dsp:txXfrm>
    </dsp:sp>
    <dsp:sp modelId="{E7A93C90-0A76-465C-B92E-5B98AD45DAEB}">
      <dsp:nvSpPr>
        <dsp:cNvPr id="0" name=""/>
        <dsp:cNvSpPr/>
      </dsp:nvSpPr>
      <dsp:spPr>
        <a:xfrm>
          <a:off x="6732435" y="1073861"/>
          <a:ext cx="2885329" cy="1431814"/>
        </a:xfrm>
        <a:prstGeom prst="roundRect">
          <a:avLst/>
        </a:prstGeom>
        <a:solidFill>
          <a:srgbClr val="152B48"/>
        </a:solidFill>
        <a:ln w="12700" cap="flat" cmpd="sng" algn="ctr">
          <a:solidFill>
            <a:srgbClr val="152B4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latin typeface="Montserrat" pitchFamily="2" charset="77"/>
            </a:rPr>
            <a:t>Terapia</a:t>
          </a:r>
          <a:r>
            <a:rPr lang="en-US" sz="2800" kern="1200" dirty="0">
              <a:latin typeface="Montserrat" pitchFamily="2" charset="77"/>
            </a:rPr>
            <a:t> </a:t>
          </a:r>
          <a:r>
            <a:rPr lang="en-US" sz="2800" kern="1200" dirty="0" err="1">
              <a:latin typeface="Montserrat" pitchFamily="2" charset="77"/>
            </a:rPr>
            <a:t>específica</a:t>
          </a:r>
          <a:endParaRPr lang="en-US" sz="2800" kern="1200" dirty="0">
            <a:latin typeface="Montserrat" pitchFamily="2" charset="77"/>
          </a:endParaRPr>
        </a:p>
      </dsp:txBody>
      <dsp:txXfrm>
        <a:off x="6802330" y="1143756"/>
        <a:ext cx="2745539" cy="129202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9C0659-49A3-47E6-B0C9-7B740F8245A3}">
      <dsp:nvSpPr>
        <dsp:cNvPr id="0" name=""/>
        <dsp:cNvSpPr/>
      </dsp:nvSpPr>
      <dsp:spPr>
        <a:xfrm>
          <a:off x="4996" y="494032"/>
          <a:ext cx="2563470" cy="1025388"/>
        </a:xfrm>
        <a:prstGeom prst="chevron">
          <a:avLst/>
        </a:prstGeom>
        <a:solidFill>
          <a:srgbClr val="152B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>
              <a:latin typeface="Montserrat" pitchFamily="2" charset="77"/>
            </a:rPr>
            <a:t>Soporte transfusional</a:t>
          </a:r>
          <a:endParaRPr lang="en-US" sz="1500" kern="1200">
            <a:latin typeface="Montserrat" pitchFamily="2" charset="77"/>
          </a:endParaRPr>
        </a:p>
      </dsp:txBody>
      <dsp:txXfrm>
        <a:off x="517690" y="494032"/>
        <a:ext cx="1538082" cy="1025388"/>
      </dsp:txXfrm>
    </dsp:sp>
    <dsp:sp modelId="{40CF9329-C030-494A-BACA-E366A4367323}">
      <dsp:nvSpPr>
        <dsp:cNvPr id="0" name=""/>
        <dsp:cNvSpPr/>
      </dsp:nvSpPr>
      <dsp:spPr>
        <a:xfrm>
          <a:off x="2235216" y="581190"/>
          <a:ext cx="2127680" cy="85107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latin typeface="Montserrat" pitchFamily="2" charset="77"/>
            </a:rPr>
            <a:t>Hb menor a 7 o &lt;10 si condición cardiaca activa.</a:t>
          </a:r>
          <a:endParaRPr lang="en-US" sz="1100" kern="1200" dirty="0">
            <a:latin typeface="Montserrat" pitchFamily="2" charset="77"/>
          </a:endParaRPr>
        </a:p>
      </dsp:txBody>
      <dsp:txXfrm>
        <a:off x="2660752" y="581190"/>
        <a:ext cx="1276608" cy="851072"/>
      </dsp:txXfrm>
    </dsp:sp>
    <dsp:sp modelId="{58F6B4D3-FECA-4E2D-A216-F1BBF65A6B2A}">
      <dsp:nvSpPr>
        <dsp:cNvPr id="0" name=""/>
        <dsp:cNvSpPr/>
      </dsp:nvSpPr>
      <dsp:spPr>
        <a:xfrm>
          <a:off x="4065021" y="581190"/>
          <a:ext cx="2127680" cy="85107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latin typeface="Montserrat" pitchFamily="2" charset="77"/>
            </a:rPr>
            <a:t>Plaquetas &lt;50 mil con sangrado o &lt;10 mil sin sangrado.</a:t>
          </a:r>
          <a:endParaRPr lang="en-US" sz="1100" kern="1200" dirty="0">
            <a:latin typeface="Montserrat" pitchFamily="2" charset="77"/>
          </a:endParaRPr>
        </a:p>
      </dsp:txBody>
      <dsp:txXfrm>
        <a:off x="4490557" y="581190"/>
        <a:ext cx="1276608" cy="851072"/>
      </dsp:txXfrm>
    </dsp:sp>
    <dsp:sp modelId="{3592FB7E-C328-40C3-AF91-6550003C7422}">
      <dsp:nvSpPr>
        <dsp:cNvPr id="0" name=""/>
        <dsp:cNvSpPr/>
      </dsp:nvSpPr>
      <dsp:spPr>
        <a:xfrm>
          <a:off x="5894827" y="581190"/>
          <a:ext cx="2127680" cy="85107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latin typeface="Montserrat" pitchFamily="2" charset="77"/>
            </a:rPr>
            <a:t>PFC +/- crioprecipitado .</a:t>
          </a:r>
          <a:endParaRPr lang="en-US" sz="1100" kern="1200" dirty="0">
            <a:latin typeface="Montserrat" pitchFamily="2" charset="77"/>
          </a:endParaRPr>
        </a:p>
      </dsp:txBody>
      <dsp:txXfrm>
        <a:off x="6320363" y="581190"/>
        <a:ext cx="1276608" cy="851072"/>
      </dsp:txXfrm>
    </dsp:sp>
    <dsp:sp modelId="{3002752A-39D8-46B4-ACDB-DD41C1A8F353}">
      <dsp:nvSpPr>
        <dsp:cNvPr id="0" name=""/>
        <dsp:cNvSpPr/>
      </dsp:nvSpPr>
      <dsp:spPr>
        <a:xfrm>
          <a:off x="4996" y="1662974"/>
          <a:ext cx="2563470" cy="1025388"/>
        </a:xfrm>
        <a:prstGeom prst="chevron">
          <a:avLst/>
        </a:prstGeom>
        <a:solidFill>
          <a:srgbClr val="152B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>
              <a:latin typeface="Montserrat" pitchFamily="2" charset="77"/>
            </a:rPr>
            <a:t>Prevención y tratamiento de las infecciones</a:t>
          </a:r>
          <a:endParaRPr lang="en-US" sz="1500" kern="1200">
            <a:latin typeface="Montserrat" pitchFamily="2" charset="77"/>
          </a:endParaRPr>
        </a:p>
      </dsp:txBody>
      <dsp:txXfrm>
        <a:off x="517690" y="1662974"/>
        <a:ext cx="1538082" cy="1025388"/>
      </dsp:txXfrm>
    </dsp:sp>
    <dsp:sp modelId="{D72C993F-37D6-4BD2-8B99-1BEA7713A077}">
      <dsp:nvSpPr>
        <dsp:cNvPr id="0" name=""/>
        <dsp:cNvSpPr/>
      </dsp:nvSpPr>
      <dsp:spPr>
        <a:xfrm>
          <a:off x="2235216" y="1750132"/>
          <a:ext cx="2127680" cy="85107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latin typeface="Montserrat" pitchFamily="2" charset="77"/>
            </a:rPr>
            <a:t>Aislamiento protector .</a:t>
          </a:r>
          <a:endParaRPr lang="en-US" sz="1100" kern="1200" dirty="0">
            <a:latin typeface="Montserrat" pitchFamily="2" charset="77"/>
          </a:endParaRPr>
        </a:p>
      </dsp:txBody>
      <dsp:txXfrm>
        <a:off x="2660752" y="1750132"/>
        <a:ext cx="1276608" cy="851072"/>
      </dsp:txXfrm>
    </dsp:sp>
    <dsp:sp modelId="{8AE93D75-F6EA-4512-BF0C-B174BB9A73A0}">
      <dsp:nvSpPr>
        <dsp:cNvPr id="0" name=""/>
        <dsp:cNvSpPr/>
      </dsp:nvSpPr>
      <dsp:spPr>
        <a:xfrm>
          <a:off x="4065021" y="1750132"/>
          <a:ext cx="2127680" cy="85107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latin typeface="Montserrat" pitchFamily="2" charset="77"/>
            </a:rPr>
            <a:t>Dieta libre de crudos.</a:t>
          </a:r>
          <a:endParaRPr lang="en-US" sz="1100" kern="1200" dirty="0">
            <a:latin typeface="Montserrat" pitchFamily="2" charset="77"/>
          </a:endParaRPr>
        </a:p>
      </dsp:txBody>
      <dsp:txXfrm>
        <a:off x="4490557" y="1750132"/>
        <a:ext cx="1276608" cy="851072"/>
      </dsp:txXfrm>
    </dsp:sp>
    <dsp:sp modelId="{747A60E3-AFC7-4CDC-BAAA-52328C2E7FBE}">
      <dsp:nvSpPr>
        <dsp:cNvPr id="0" name=""/>
        <dsp:cNvSpPr/>
      </dsp:nvSpPr>
      <dsp:spPr>
        <a:xfrm>
          <a:off x="5894827" y="1750132"/>
          <a:ext cx="2127680" cy="85107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latin typeface="Montserrat" pitchFamily="2" charset="77"/>
            </a:rPr>
            <a:t>¿Profilaxis farmacológica? No hay urgencia </a:t>
          </a:r>
          <a:r>
            <a:rPr lang="es-CO" sz="1100" kern="1200" dirty="0">
              <a:latin typeface="Montserrat" pitchFamily="2" charset="77"/>
              <a:sym typeface="Wingdings" pitchFamily="2" charset="2"/>
            </a:rPr>
            <a:t> h</a:t>
          </a:r>
          <a:r>
            <a:rPr lang="es-CO" sz="1100" kern="1200" dirty="0">
              <a:latin typeface="Montserrat" pitchFamily="2" charset="77"/>
            </a:rPr>
            <a:t>ematólogo.</a:t>
          </a:r>
          <a:endParaRPr lang="en-US" sz="1100" kern="1200" dirty="0">
            <a:latin typeface="Montserrat" pitchFamily="2" charset="77"/>
          </a:endParaRPr>
        </a:p>
      </dsp:txBody>
      <dsp:txXfrm>
        <a:off x="6320363" y="1750132"/>
        <a:ext cx="1276608" cy="851072"/>
      </dsp:txXfrm>
    </dsp:sp>
    <dsp:sp modelId="{BC420CF8-E3DA-4469-B9E3-5BC2012B51A9}">
      <dsp:nvSpPr>
        <dsp:cNvPr id="0" name=""/>
        <dsp:cNvSpPr/>
      </dsp:nvSpPr>
      <dsp:spPr>
        <a:xfrm>
          <a:off x="4996" y="2831917"/>
          <a:ext cx="2563470" cy="1025388"/>
        </a:xfrm>
        <a:prstGeom prst="chevron">
          <a:avLst/>
        </a:prstGeom>
        <a:solidFill>
          <a:srgbClr val="152B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>
              <a:latin typeface="Montserrat" pitchFamily="2" charset="77"/>
            </a:rPr>
            <a:t>Prevención y tratamiento del síndrome de lisis tumoral </a:t>
          </a:r>
          <a:endParaRPr lang="en-US" sz="1500" kern="1200">
            <a:latin typeface="Montserrat" pitchFamily="2" charset="77"/>
          </a:endParaRPr>
        </a:p>
      </dsp:txBody>
      <dsp:txXfrm>
        <a:off x="517690" y="2831917"/>
        <a:ext cx="1538082" cy="1025388"/>
      </dsp:txXfrm>
    </dsp:sp>
    <dsp:sp modelId="{CF8662DC-72E7-4CC2-81EB-1EBB931674A8}">
      <dsp:nvSpPr>
        <dsp:cNvPr id="0" name=""/>
        <dsp:cNvSpPr/>
      </dsp:nvSpPr>
      <dsp:spPr>
        <a:xfrm>
          <a:off x="2235216" y="2919075"/>
          <a:ext cx="2127680" cy="85107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latin typeface="Montserrat" pitchFamily="2" charset="77"/>
            </a:rPr>
            <a:t>Hidratación .</a:t>
          </a:r>
          <a:endParaRPr lang="en-US" sz="1100" kern="1200" dirty="0">
            <a:latin typeface="Montserrat" pitchFamily="2" charset="77"/>
          </a:endParaRPr>
        </a:p>
      </dsp:txBody>
      <dsp:txXfrm>
        <a:off x="2660752" y="2919075"/>
        <a:ext cx="1276608" cy="851072"/>
      </dsp:txXfrm>
    </dsp:sp>
    <dsp:sp modelId="{461B1AF3-3224-44B4-996F-7F30B3A4D1B4}">
      <dsp:nvSpPr>
        <dsp:cNvPr id="0" name=""/>
        <dsp:cNvSpPr/>
      </dsp:nvSpPr>
      <dsp:spPr>
        <a:xfrm>
          <a:off x="4065021" y="2919075"/>
          <a:ext cx="2127680" cy="85107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latin typeface="Montserrat" pitchFamily="2" charset="77"/>
            </a:rPr>
            <a:t>Mantener gasto urinario &gt; 2.5 cc/kg/hora.</a:t>
          </a:r>
          <a:endParaRPr lang="en-US" sz="1100" kern="1200" dirty="0">
            <a:latin typeface="Montserrat" pitchFamily="2" charset="77"/>
          </a:endParaRPr>
        </a:p>
      </dsp:txBody>
      <dsp:txXfrm>
        <a:off x="4490557" y="2919075"/>
        <a:ext cx="1276608" cy="851072"/>
      </dsp:txXfrm>
    </dsp:sp>
    <dsp:sp modelId="{D831439B-F6C2-4BC4-A631-7B456F1EDBD7}">
      <dsp:nvSpPr>
        <dsp:cNvPr id="0" name=""/>
        <dsp:cNvSpPr/>
      </dsp:nvSpPr>
      <dsp:spPr>
        <a:xfrm>
          <a:off x="5894827" y="2919075"/>
          <a:ext cx="2127680" cy="85107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latin typeface="Montserrat" pitchFamily="2" charset="77"/>
            </a:rPr>
            <a:t>Alopurinol.</a:t>
          </a:r>
          <a:endParaRPr lang="en-US" sz="1100" kern="1200" dirty="0">
            <a:latin typeface="Montserrat" pitchFamily="2" charset="77"/>
          </a:endParaRPr>
        </a:p>
      </dsp:txBody>
      <dsp:txXfrm>
        <a:off x="6320363" y="2919075"/>
        <a:ext cx="1276608" cy="85107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68E6A8-3FAD-43D6-B424-579FD949E506}">
      <dsp:nvSpPr>
        <dsp:cNvPr id="0" name=""/>
        <dsp:cNvSpPr/>
      </dsp:nvSpPr>
      <dsp:spPr>
        <a:xfrm>
          <a:off x="4358703" y="2235335"/>
          <a:ext cx="277088" cy="2161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1289"/>
              </a:lnTo>
              <a:lnTo>
                <a:pt x="277088" y="216128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25BE8D-3593-4C9C-AF18-07ACFAF851B3}">
      <dsp:nvSpPr>
        <dsp:cNvPr id="0" name=""/>
        <dsp:cNvSpPr/>
      </dsp:nvSpPr>
      <dsp:spPr>
        <a:xfrm>
          <a:off x="4358703" y="2235335"/>
          <a:ext cx="277088" cy="8497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9737"/>
              </a:lnTo>
              <a:lnTo>
                <a:pt x="277088" y="84973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B9AEB4-00CF-4587-99B8-9DB711D49037}">
      <dsp:nvSpPr>
        <dsp:cNvPr id="0" name=""/>
        <dsp:cNvSpPr/>
      </dsp:nvSpPr>
      <dsp:spPr>
        <a:xfrm>
          <a:off x="3980015" y="923783"/>
          <a:ext cx="1117590" cy="387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961"/>
              </a:lnTo>
              <a:lnTo>
                <a:pt x="1117590" y="193961"/>
              </a:lnTo>
              <a:lnTo>
                <a:pt x="1117590" y="38792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E0FCCD-FC04-47A4-8593-28EC667EE191}">
      <dsp:nvSpPr>
        <dsp:cNvPr id="0" name=""/>
        <dsp:cNvSpPr/>
      </dsp:nvSpPr>
      <dsp:spPr>
        <a:xfrm>
          <a:off x="2862425" y="923783"/>
          <a:ext cx="1117590" cy="387923"/>
        </a:xfrm>
        <a:custGeom>
          <a:avLst/>
          <a:gdLst/>
          <a:ahLst/>
          <a:cxnLst/>
          <a:rect l="0" t="0" r="0" b="0"/>
          <a:pathLst>
            <a:path>
              <a:moveTo>
                <a:pt x="1117590" y="0"/>
              </a:moveTo>
              <a:lnTo>
                <a:pt x="1117590" y="193961"/>
              </a:lnTo>
              <a:lnTo>
                <a:pt x="0" y="193961"/>
              </a:lnTo>
              <a:lnTo>
                <a:pt x="0" y="38792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733448-3C13-4774-B975-E04980C981A1}">
      <dsp:nvSpPr>
        <dsp:cNvPr id="0" name=""/>
        <dsp:cNvSpPr/>
      </dsp:nvSpPr>
      <dsp:spPr>
        <a:xfrm>
          <a:off x="3056387" y="155"/>
          <a:ext cx="1847256" cy="9236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kern="1200" dirty="0">
              <a:latin typeface="Montserrat" pitchFamily="2" charset="77"/>
            </a:rPr>
            <a:t>Linfomas</a:t>
          </a:r>
        </a:p>
      </dsp:txBody>
      <dsp:txXfrm>
        <a:off x="3056387" y="155"/>
        <a:ext cx="1847256" cy="923628"/>
      </dsp:txXfrm>
    </dsp:sp>
    <dsp:sp modelId="{FF1283DA-B306-472D-8169-B73B3A45E0B9}">
      <dsp:nvSpPr>
        <dsp:cNvPr id="0" name=""/>
        <dsp:cNvSpPr/>
      </dsp:nvSpPr>
      <dsp:spPr>
        <a:xfrm>
          <a:off x="1938797" y="1311707"/>
          <a:ext cx="1847256" cy="9236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kern="1200" dirty="0">
              <a:latin typeface="Montserrat" pitchFamily="2" charset="77"/>
            </a:rPr>
            <a:t>Hodgkin.</a:t>
          </a:r>
        </a:p>
      </dsp:txBody>
      <dsp:txXfrm>
        <a:off x="1938797" y="1311707"/>
        <a:ext cx="1847256" cy="923628"/>
      </dsp:txXfrm>
    </dsp:sp>
    <dsp:sp modelId="{EDEB5A8F-A0D9-442F-A5A6-4434AAAAD04D}">
      <dsp:nvSpPr>
        <dsp:cNvPr id="0" name=""/>
        <dsp:cNvSpPr/>
      </dsp:nvSpPr>
      <dsp:spPr>
        <a:xfrm>
          <a:off x="4173977" y="1311707"/>
          <a:ext cx="1847256" cy="9236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kern="1200" dirty="0">
              <a:latin typeface="Montserrat" pitchFamily="2" charset="77"/>
            </a:rPr>
            <a:t>No Hodgkin.</a:t>
          </a:r>
        </a:p>
      </dsp:txBody>
      <dsp:txXfrm>
        <a:off x="4173977" y="1311707"/>
        <a:ext cx="1847256" cy="923628"/>
      </dsp:txXfrm>
    </dsp:sp>
    <dsp:sp modelId="{86245B75-82DB-4756-A144-F0C49AFBB7AF}">
      <dsp:nvSpPr>
        <dsp:cNvPr id="0" name=""/>
        <dsp:cNvSpPr/>
      </dsp:nvSpPr>
      <dsp:spPr>
        <a:xfrm>
          <a:off x="4635791" y="2623259"/>
          <a:ext cx="2181147" cy="92362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kern="1200" dirty="0">
              <a:latin typeface="Montserrat" pitchFamily="2" charset="77"/>
            </a:rPr>
            <a:t>Células B.</a:t>
          </a:r>
        </a:p>
      </dsp:txBody>
      <dsp:txXfrm>
        <a:off x="4635791" y="2623259"/>
        <a:ext cx="2181147" cy="923628"/>
      </dsp:txXfrm>
    </dsp:sp>
    <dsp:sp modelId="{85928880-595B-48A8-822A-8D1836448CEE}">
      <dsp:nvSpPr>
        <dsp:cNvPr id="0" name=""/>
        <dsp:cNvSpPr/>
      </dsp:nvSpPr>
      <dsp:spPr>
        <a:xfrm>
          <a:off x="4635791" y="3934811"/>
          <a:ext cx="2223505" cy="92362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kern="1200" dirty="0">
              <a:latin typeface="Montserrat" pitchFamily="2" charset="77"/>
            </a:rPr>
            <a:t>Células T/NK.</a:t>
          </a:r>
        </a:p>
      </dsp:txBody>
      <dsp:txXfrm>
        <a:off x="4635791" y="3934811"/>
        <a:ext cx="2223505" cy="92362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B09D3E-A564-4B9F-89A8-6EA269E196DD}">
      <dsp:nvSpPr>
        <dsp:cNvPr id="0" name=""/>
        <dsp:cNvSpPr/>
      </dsp:nvSpPr>
      <dsp:spPr>
        <a:xfrm>
          <a:off x="0" y="26068"/>
          <a:ext cx="4365329" cy="7113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kern="1200" dirty="0">
              <a:latin typeface="Montserrat" pitchFamily="2" charset="77"/>
            </a:rPr>
            <a:t>Indolentes (bajo grado).</a:t>
          </a:r>
        </a:p>
      </dsp:txBody>
      <dsp:txXfrm>
        <a:off x="34726" y="60794"/>
        <a:ext cx="4295877" cy="641908"/>
      </dsp:txXfrm>
    </dsp:sp>
    <dsp:sp modelId="{27F9C59C-E192-4C8A-9600-13D7EE798856}">
      <dsp:nvSpPr>
        <dsp:cNvPr id="0" name=""/>
        <dsp:cNvSpPr/>
      </dsp:nvSpPr>
      <dsp:spPr>
        <a:xfrm>
          <a:off x="0" y="846868"/>
          <a:ext cx="4365329" cy="71136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kern="1200" dirty="0">
              <a:latin typeface="Montserrat" pitchFamily="2" charset="77"/>
            </a:rPr>
            <a:t>Agresivos.</a:t>
          </a:r>
        </a:p>
      </dsp:txBody>
      <dsp:txXfrm>
        <a:off x="34726" y="881594"/>
        <a:ext cx="4295877" cy="641908"/>
      </dsp:txXfrm>
    </dsp:sp>
    <dsp:sp modelId="{AFCB8BEA-2700-4C13-A658-66762A7DBF5D}">
      <dsp:nvSpPr>
        <dsp:cNvPr id="0" name=""/>
        <dsp:cNvSpPr/>
      </dsp:nvSpPr>
      <dsp:spPr>
        <a:xfrm>
          <a:off x="0" y="1667668"/>
          <a:ext cx="4365329" cy="71136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kern="1200" dirty="0">
              <a:latin typeface="Montserrat" pitchFamily="2" charset="77"/>
            </a:rPr>
            <a:t>Muy agresivos .</a:t>
          </a:r>
        </a:p>
      </dsp:txBody>
      <dsp:txXfrm>
        <a:off x="34726" y="1702394"/>
        <a:ext cx="4295877" cy="64190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343923-DA40-4DBE-9FC7-152F65FA8266}">
      <dsp:nvSpPr>
        <dsp:cNvPr id="0" name=""/>
        <dsp:cNvSpPr/>
      </dsp:nvSpPr>
      <dsp:spPr>
        <a:xfrm>
          <a:off x="0" y="0"/>
          <a:ext cx="6927491" cy="4351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5500" b="1" kern="1200" dirty="0">
              <a:solidFill>
                <a:srgbClr val="152B48"/>
              </a:solidFill>
              <a:latin typeface="Montserrat" pitchFamily="2" charset="77"/>
            </a:rPr>
            <a:t>Síntomas B</a:t>
          </a:r>
          <a:endParaRPr lang="en-US" sz="5500" b="1" kern="1200" dirty="0">
            <a:solidFill>
              <a:srgbClr val="152B48"/>
            </a:solidFill>
            <a:latin typeface="Montserrat" pitchFamily="2" charset="77"/>
          </a:endParaRPr>
        </a:p>
      </dsp:txBody>
      <dsp:txXfrm>
        <a:off x="0" y="0"/>
        <a:ext cx="6927491" cy="1305401"/>
      </dsp:txXfrm>
    </dsp:sp>
    <dsp:sp modelId="{3848DE55-C5A9-4FCE-A7C0-777F2DE052DC}">
      <dsp:nvSpPr>
        <dsp:cNvPr id="0" name=""/>
        <dsp:cNvSpPr/>
      </dsp:nvSpPr>
      <dsp:spPr>
        <a:xfrm>
          <a:off x="692749" y="1305773"/>
          <a:ext cx="5541992" cy="854863"/>
        </a:xfrm>
        <a:prstGeom prst="roundRect">
          <a:avLst>
            <a:gd name="adj" fmla="val 10000"/>
          </a:avLst>
        </a:prstGeom>
        <a:solidFill>
          <a:srgbClr val="152B48"/>
        </a:solidFill>
        <a:ln w="12700" cap="flat" cmpd="sng" algn="ctr">
          <a:solidFill>
            <a:srgbClr val="152B4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kern="1200" dirty="0">
              <a:latin typeface="Montserrat" pitchFamily="2" charset="77"/>
            </a:rPr>
            <a:t>Pérdida de peso &gt; 10% del peso corporal, no intencional, en un período menor a 6 meses. </a:t>
          </a:r>
          <a:endParaRPr lang="en-US" sz="1900" kern="1200" dirty="0">
            <a:latin typeface="Montserrat" pitchFamily="2" charset="77"/>
          </a:endParaRPr>
        </a:p>
      </dsp:txBody>
      <dsp:txXfrm>
        <a:off x="717787" y="1330811"/>
        <a:ext cx="5491916" cy="804787"/>
      </dsp:txXfrm>
    </dsp:sp>
    <dsp:sp modelId="{C8924F59-AE9D-4775-8AD7-F52D4B576B7A}">
      <dsp:nvSpPr>
        <dsp:cNvPr id="0" name=""/>
        <dsp:cNvSpPr/>
      </dsp:nvSpPr>
      <dsp:spPr>
        <a:xfrm>
          <a:off x="692749" y="2292154"/>
          <a:ext cx="5541992" cy="854863"/>
        </a:xfrm>
        <a:prstGeom prst="roundRect">
          <a:avLst>
            <a:gd name="adj" fmla="val 10000"/>
          </a:avLst>
        </a:prstGeom>
        <a:solidFill>
          <a:srgbClr val="152B48"/>
        </a:solidFill>
        <a:ln w="12700" cap="flat" cmpd="sng" algn="ctr">
          <a:solidFill>
            <a:srgbClr val="152B4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kern="1200" dirty="0">
              <a:latin typeface="Montserrat" pitchFamily="2" charset="77"/>
            </a:rPr>
            <a:t>Diaforesis nocturna.</a:t>
          </a:r>
          <a:endParaRPr lang="en-US" sz="1900" kern="1200" dirty="0">
            <a:latin typeface="Montserrat" pitchFamily="2" charset="77"/>
          </a:endParaRPr>
        </a:p>
      </dsp:txBody>
      <dsp:txXfrm>
        <a:off x="717787" y="2317192"/>
        <a:ext cx="5491916" cy="804787"/>
      </dsp:txXfrm>
    </dsp:sp>
    <dsp:sp modelId="{DAD60BFA-820E-4F7C-92B9-5D2E7D5BDBF0}">
      <dsp:nvSpPr>
        <dsp:cNvPr id="0" name=""/>
        <dsp:cNvSpPr/>
      </dsp:nvSpPr>
      <dsp:spPr>
        <a:xfrm>
          <a:off x="692749" y="3278535"/>
          <a:ext cx="5541992" cy="854863"/>
        </a:xfrm>
        <a:prstGeom prst="roundRect">
          <a:avLst>
            <a:gd name="adj" fmla="val 10000"/>
          </a:avLst>
        </a:prstGeom>
        <a:solidFill>
          <a:srgbClr val="152B48"/>
        </a:solidFill>
        <a:ln w="12700" cap="flat" cmpd="sng" algn="ctr">
          <a:solidFill>
            <a:srgbClr val="152B4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kern="1200" dirty="0">
              <a:latin typeface="Montserrat" pitchFamily="2" charset="77"/>
            </a:rPr>
            <a:t>Fiebre.</a:t>
          </a:r>
          <a:endParaRPr lang="en-US" sz="1900" kern="1200" dirty="0">
            <a:latin typeface="Montserrat" pitchFamily="2" charset="77"/>
          </a:endParaRPr>
        </a:p>
      </dsp:txBody>
      <dsp:txXfrm>
        <a:off x="717787" y="3303573"/>
        <a:ext cx="5491916" cy="804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6E3FA3-4A9D-4FE2-B1AF-90D6E4A5C9EF}" type="datetimeFigureOut">
              <a:rPr lang="es-CO" smtClean="0"/>
              <a:t>9/07/2021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23DC6-78CC-4046-928C-263C78EFCE3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48925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183</a:t>
            </a:r>
          </a:p>
          <a:p>
            <a:r>
              <a:rPr lang="es-CO" dirty="0"/>
              <a:t>20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BC1225-A266-44BF-91FA-1289AC79DF36}" type="slidenum">
              <a:rPr lang="es-CO" smtClean="0"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0370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BC1225-A266-44BF-91FA-1289AC79DF36}" type="slidenum">
              <a:rPr lang="es-CO" smtClean="0"/>
              <a:t>13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6573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9/07/2021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4198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9/07/2021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6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9/07/2021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9512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59E52E-F03D-4DE6-95F9-133F4710C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2EE0D7-CA01-4DAA-AC22-DA23D0EE5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1CCFCD-3307-45E0-8411-223DD6E4E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58FD-D62A-4C68-955B-B23B14B503C0}" type="datetimeFigureOut">
              <a:rPr lang="es-CO" smtClean="0"/>
              <a:t>9/07/2021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F68138-66F1-4230-BD1F-834444EC3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AC1BBB-FAA2-4734-B976-E8158E6FA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1D59-212D-4E1E-AFBA-BD80B234B6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7792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9/07/2021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666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9/07/2021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7432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9/07/2021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64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9/07/2021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945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9/07/2021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883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9/07/2021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61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9/07/2021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424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9/07/2021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723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F6315-8EFA-4957-8B1F-343D251DE1AB}" type="datetimeFigureOut">
              <a:rPr lang="es-CO" smtClean="0"/>
              <a:t>9/07/2021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46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notesSlides/notesSlide2.xml" Type="http://schemas.openxmlformats.org/officeDocument/2006/relationships/notesSlide"/><Relationship Id="rId1" Target="../slideLayouts/slideLayout12.xml" Type="http://schemas.openxmlformats.org/officeDocument/2006/relationships/slideLayout"/><Relationship Id="rId5" Target="../media/image16.jpeg" Type="http://schemas.openxmlformats.org/officeDocument/2006/relationships/image"/><Relationship Id="rId4" Target="../media/image15.jpeg" Type="http://schemas.openxmlformats.org/officeDocument/2006/relationships/image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 ?><Relationships xmlns="http://schemas.openxmlformats.org/package/2006/relationships"><Relationship Id="rId3" Target="../media/image27.jpeg" Type="http://schemas.openxmlformats.org/officeDocument/2006/relationships/image"/><Relationship Id="rId2" Target="../media/image26.jpe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media/image3.jpeg" Type="http://schemas.openxmlformats.org/officeDocument/2006/relationships/image"/><Relationship Id="rId1" Target="../slideLayouts/slideLayout12.xml" Type="http://schemas.openxmlformats.org/officeDocument/2006/relationships/slideLayout"/><Relationship Id="rId4" Target="../media/image5.jpeg" Type="http://schemas.openxmlformats.org/officeDocument/2006/relationships/image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31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gif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4.jpeg"/></Relationships>
</file>

<file path=ppt/slides/_rels/slide33.xml.rels><?xml version="1.0" encoding="UTF-8" standalone="yes" ?><Relationships xmlns="http://schemas.openxmlformats.org/package/2006/relationships"><Relationship Id="rId3" Target="../media/image36.jpeg" Type="http://schemas.openxmlformats.org/officeDocument/2006/relationships/image"/><Relationship Id="rId2" Target="../media/image35.jpeg" Type="http://schemas.openxmlformats.org/officeDocument/2006/relationships/image"/><Relationship Id="rId1" Target="../slideLayouts/slideLayout12.xml" Type="http://schemas.openxmlformats.org/officeDocument/2006/relationships/slideLayout"/><Relationship Id="rId4" Target="../media/image37.jpeg" Type="http://schemas.openxmlformats.org/officeDocument/2006/relationships/image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5.xml.rels><?xml version="1.0" encoding="UTF-8" standalone="yes" ?><Relationships xmlns="http://schemas.openxmlformats.org/package/2006/relationships"><Relationship Id="rId2" Target="../media/image38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6.xml.rels><?xml version="1.0" encoding="UTF-8" standalone="yes" ?><Relationships xmlns="http://schemas.openxmlformats.org/package/2006/relationships"><Relationship Id="rId2" Target="../media/image39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12.xml" Type="http://schemas.openxmlformats.org/officeDocument/2006/relationships/slideLayout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leukemia">
            <a:extLst>
              <a:ext uri="{FF2B5EF4-FFF2-40B4-BE49-F238E27FC236}">
                <a16:creationId xmlns:a16="http://schemas.microsoft.com/office/drawing/2014/main" id="{6195402A-BF68-4231-ACCA-2B9E5964A8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408090" y="3807803"/>
            <a:ext cx="3498574" cy="2767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DB7CBE1-7E7F-45A4-A115-A238C37F6C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6155" y="844919"/>
            <a:ext cx="10176767" cy="2153478"/>
          </a:xfrm>
        </p:spPr>
        <p:txBody>
          <a:bodyPr anchor="b">
            <a:normAutofit/>
          </a:bodyPr>
          <a:lstStyle/>
          <a:p>
            <a:r>
              <a:rPr lang="es-CO" sz="4800" dirty="0"/>
              <a:t>ENFOQUE INICIAL DEL PACIENTE CON NEOPLASIA HEMATOLÓGICA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162BEF3-E6C9-4EEE-9832-AB17F889C0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1150" y="3231970"/>
            <a:ext cx="4946775" cy="1726188"/>
          </a:xfrm>
        </p:spPr>
        <p:txBody>
          <a:bodyPr>
            <a:normAutofit/>
          </a:bodyPr>
          <a:lstStyle/>
          <a:p>
            <a:pPr algn="l"/>
            <a:r>
              <a:rPr lang="es-MX" b="1" dirty="0"/>
              <a:t>Jose Carlos Álvarez Payares 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1809318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68B89B-C150-4D58-A7B5-AFCBD4A59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670" y="222935"/>
            <a:ext cx="10515600" cy="1133693"/>
          </a:xfrm>
        </p:spPr>
        <p:txBody>
          <a:bodyPr>
            <a:normAutofit/>
          </a:bodyPr>
          <a:lstStyle/>
          <a:p>
            <a:r>
              <a:rPr lang="es-CO" dirty="0"/>
              <a:t>¿Cuándo sospechar?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DD8EBADD-7E2E-304F-A10F-B35F83A13F8C}"/>
              </a:ext>
            </a:extLst>
          </p:cNvPr>
          <p:cNvGrpSpPr/>
          <p:nvPr/>
        </p:nvGrpSpPr>
        <p:grpSpPr>
          <a:xfrm>
            <a:off x="4192899" y="1428396"/>
            <a:ext cx="7901120" cy="3646738"/>
            <a:chOff x="4192899" y="1428396"/>
            <a:chExt cx="7901120" cy="3646738"/>
          </a:xfrm>
        </p:grpSpPr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C75AD73C-1C33-BB47-B6F0-967535757283}"/>
                </a:ext>
              </a:extLst>
            </p:cNvPr>
            <p:cNvSpPr/>
            <p:nvPr/>
          </p:nvSpPr>
          <p:spPr>
            <a:xfrm>
              <a:off x="8239204" y="2906508"/>
              <a:ext cx="2569877" cy="61151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416728"/>
                  </a:lnTo>
                  <a:lnTo>
                    <a:pt x="2569877" y="416728"/>
                  </a:lnTo>
                  <a:lnTo>
                    <a:pt x="2569877" y="611514"/>
                  </a:lnTo>
                </a:path>
              </a:pathLst>
            </a:custGeom>
            <a:noFill/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orma libre 7">
              <a:extLst>
                <a:ext uri="{FF2B5EF4-FFF2-40B4-BE49-F238E27FC236}">
                  <a16:creationId xmlns:a16="http://schemas.microsoft.com/office/drawing/2014/main" id="{F7D36A13-4352-B547-ADF7-8B3F272A0819}"/>
                </a:ext>
              </a:extLst>
            </p:cNvPr>
            <p:cNvSpPr/>
            <p:nvPr/>
          </p:nvSpPr>
          <p:spPr>
            <a:xfrm>
              <a:off x="8189835" y="2684564"/>
              <a:ext cx="91440" cy="61151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611514"/>
                  </a:lnTo>
                </a:path>
              </a:pathLst>
            </a:custGeom>
            <a:noFill/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Forma libre 8">
              <a:extLst>
                <a:ext uri="{FF2B5EF4-FFF2-40B4-BE49-F238E27FC236}">
                  <a16:creationId xmlns:a16="http://schemas.microsoft.com/office/drawing/2014/main" id="{96CA7A93-C419-AC4E-ABD8-0218CD58051D}"/>
                </a:ext>
              </a:extLst>
            </p:cNvPr>
            <p:cNvSpPr/>
            <p:nvPr/>
          </p:nvSpPr>
          <p:spPr>
            <a:xfrm>
              <a:off x="5669327" y="2906508"/>
              <a:ext cx="2569877" cy="61151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569877" y="0"/>
                  </a:moveTo>
                  <a:lnTo>
                    <a:pt x="2569877" y="416728"/>
                  </a:lnTo>
                  <a:lnTo>
                    <a:pt x="0" y="416728"/>
                  </a:lnTo>
                  <a:lnTo>
                    <a:pt x="0" y="611514"/>
                  </a:lnTo>
                </a:path>
              </a:pathLst>
            </a:custGeom>
            <a:noFill/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Rectángulo redondeado 9">
              <a:extLst>
                <a:ext uri="{FF2B5EF4-FFF2-40B4-BE49-F238E27FC236}">
                  <a16:creationId xmlns:a16="http://schemas.microsoft.com/office/drawing/2014/main" id="{291479E1-61CB-F840-A31E-78F042CD2665}"/>
                </a:ext>
              </a:extLst>
            </p:cNvPr>
            <p:cNvSpPr/>
            <p:nvPr/>
          </p:nvSpPr>
          <p:spPr>
            <a:xfrm>
              <a:off x="4192899" y="1428396"/>
              <a:ext cx="2102626" cy="1335168"/>
            </a:xfrm>
            <a:prstGeom prst="roundRect">
              <a:avLst>
                <a:gd name="adj" fmla="val 10000"/>
              </a:avLst>
            </a:prstGeom>
            <a:solidFill>
              <a:srgbClr val="152B48"/>
            </a:solidFill>
            <a:ln>
              <a:solidFill>
                <a:srgbClr val="152B48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ACF45978-7F94-8C42-85BB-7017F9BE6BA5}"/>
                </a:ext>
              </a:extLst>
            </p:cNvPr>
            <p:cNvSpPr/>
            <p:nvPr/>
          </p:nvSpPr>
          <p:spPr>
            <a:xfrm>
              <a:off x="4426524" y="1650340"/>
              <a:ext cx="2102626" cy="1335168"/>
            </a:xfrm>
            <a:custGeom>
              <a:avLst/>
              <a:gdLst>
                <a:gd name="connsiteX0" fmla="*/ 0 w 2102626"/>
                <a:gd name="connsiteY0" fmla="*/ 133517 h 1335168"/>
                <a:gd name="connsiteX1" fmla="*/ 133517 w 2102626"/>
                <a:gd name="connsiteY1" fmla="*/ 0 h 1335168"/>
                <a:gd name="connsiteX2" fmla="*/ 1969109 w 2102626"/>
                <a:gd name="connsiteY2" fmla="*/ 0 h 1335168"/>
                <a:gd name="connsiteX3" fmla="*/ 2102626 w 2102626"/>
                <a:gd name="connsiteY3" fmla="*/ 133517 h 1335168"/>
                <a:gd name="connsiteX4" fmla="*/ 2102626 w 2102626"/>
                <a:gd name="connsiteY4" fmla="*/ 1201651 h 1335168"/>
                <a:gd name="connsiteX5" fmla="*/ 1969109 w 2102626"/>
                <a:gd name="connsiteY5" fmla="*/ 1335168 h 1335168"/>
                <a:gd name="connsiteX6" fmla="*/ 133517 w 2102626"/>
                <a:gd name="connsiteY6" fmla="*/ 1335168 h 1335168"/>
                <a:gd name="connsiteX7" fmla="*/ 0 w 2102626"/>
                <a:gd name="connsiteY7" fmla="*/ 1201651 h 1335168"/>
                <a:gd name="connsiteX8" fmla="*/ 0 w 2102626"/>
                <a:gd name="connsiteY8" fmla="*/ 133517 h 13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02626" h="1335168">
                  <a:moveTo>
                    <a:pt x="0" y="133517"/>
                  </a:moveTo>
                  <a:cubicBezTo>
                    <a:pt x="0" y="59778"/>
                    <a:pt x="59778" y="0"/>
                    <a:pt x="133517" y="0"/>
                  </a:cubicBezTo>
                  <a:lnTo>
                    <a:pt x="1969109" y="0"/>
                  </a:lnTo>
                  <a:cubicBezTo>
                    <a:pt x="2042848" y="0"/>
                    <a:pt x="2102626" y="59778"/>
                    <a:pt x="2102626" y="133517"/>
                  </a:cubicBezTo>
                  <a:lnTo>
                    <a:pt x="2102626" y="1201651"/>
                  </a:lnTo>
                  <a:cubicBezTo>
                    <a:pt x="2102626" y="1275390"/>
                    <a:pt x="2042848" y="1335168"/>
                    <a:pt x="1969109" y="1335168"/>
                  </a:cubicBezTo>
                  <a:lnTo>
                    <a:pt x="133517" y="1335168"/>
                  </a:lnTo>
                  <a:cubicBezTo>
                    <a:pt x="59778" y="1335168"/>
                    <a:pt x="0" y="1275390"/>
                    <a:pt x="0" y="1201651"/>
                  </a:cubicBezTo>
                  <a:lnTo>
                    <a:pt x="0" y="133517"/>
                  </a:lnTo>
                  <a:close/>
                </a:path>
              </a:pathLst>
            </a:custGeom>
            <a:ln>
              <a:solidFill>
                <a:srgbClr val="152B48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9116" tIns="119116" rIns="119116" bIns="119116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>
                  <a:solidFill>
                    <a:srgbClr val="152B48"/>
                  </a:solidFill>
                  <a:latin typeface="Montserrat" pitchFamily="2" charset="77"/>
                </a:rPr>
                <a:t>El </a:t>
              </a:r>
              <a:r>
                <a:rPr lang="en-US" sz="2000" dirty="0" err="1">
                  <a:solidFill>
                    <a:srgbClr val="152B48"/>
                  </a:solidFill>
                  <a:latin typeface="Montserrat" pitchFamily="2" charset="77"/>
                </a:rPr>
                <a:t>extendido</a:t>
              </a:r>
              <a:r>
                <a:rPr lang="en-US" sz="2000" dirty="0">
                  <a:solidFill>
                    <a:srgbClr val="152B48"/>
                  </a:solidFill>
                  <a:latin typeface="Montserrat" pitchFamily="2" charset="77"/>
                </a:rPr>
                <a:t> de </a:t>
              </a:r>
              <a:r>
                <a:rPr lang="en-US" sz="2000" dirty="0" err="1">
                  <a:solidFill>
                    <a:srgbClr val="152B48"/>
                  </a:solidFill>
                  <a:latin typeface="Montserrat" pitchFamily="2" charset="77"/>
                </a:rPr>
                <a:t>sangre</a:t>
              </a:r>
              <a:r>
                <a:rPr lang="en-US" sz="2000" dirty="0">
                  <a:solidFill>
                    <a:srgbClr val="152B48"/>
                  </a:solidFill>
                  <a:latin typeface="Montserrat" pitchFamily="2" charset="77"/>
                </a:rPr>
                <a:t> </a:t>
              </a:r>
              <a:r>
                <a:rPr lang="en-US" sz="2000" dirty="0" err="1">
                  <a:solidFill>
                    <a:srgbClr val="152B48"/>
                  </a:solidFill>
                  <a:latin typeface="Montserrat" pitchFamily="2" charset="77"/>
                </a:rPr>
                <a:t>periférica</a:t>
              </a:r>
              <a:r>
                <a:rPr lang="en-US" sz="2000" dirty="0">
                  <a:solidFill>
                    <a:srgbClr val="152B48"/>
                  </a:solidFill>
                  <a:latin typeface="Montserrat" pitchFamily="2" charset="77"/>
                </a:rPr>
                <a:t>.</a:t>
              </a:r>
            </a:p>
          </p:txBody>
        </p:sp>
        <p:sp>
          <p:nvSpPr>
            <p:cNvPr id="12" name="Rectángulo redondeado 11">
              <a:extLst>
                <a:ext uri="{FF2B5EF4-FFF2-40B4-BE49-F238E27FC236}">
                  <a16:creationId xmlns:a16="http://schemas.microsoft.com/office/drawing/2014/main" id="{AD314F23-F2CA-1449-9F4E-60B3F373700E}"/>
                </a:ext>
              </a:extLst>
            </p:cNvPr>
            <p:cNvSpPr/>
            <p:nvPr/>
          </p:nvSpPr>
          <p:spPr>
            <a:xfrm>
              <a:off x="4618013" y="3518022"/>
              <a:ext cx="2102626" cy="133516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70AF5BEA-6ADB-8142-B87E-E27E4F84DFB6}"/>
                </a:ext>
              </a:extLst>
            </p:cNvPr>
            <p:cNvSpPr/>
            <p:nvPr/>
          </p:nvSpPr>
          <p:spPr>
            <a:xfrm>
              <a:off x="4851639" y="3739966"/>
              <a:ext cx="2102626" cy="1335168"/>
            </a:xfrm>
            <a:custGeom>
              <a:avLst/>
              <a:gdLst>
                <a:gd name="connsiteX0" fmla="*/ 0 w 2102626"/>
                <a:gd name="connsiteY0" fmla="*/ 133517 h 1335168"/>
                <a:gd name="connsiteX1" fmla="*/ 133517 w 2102626"/>
                <a:gd name="connsiteY1" fmla="*/ 0 h 1335168"/>
                <a:gd name="connsiteX2" fmla="*/ 1969109 w 2102626"/>
                <a:gd name="connsiteY2" fmla="*/ 0 h 1335168"/>
                <a:gd name="connsiteX3" fmla="*/ 2102626 w 2102626"/>
                <a:gd name="connsiteY3" fmla="*/ 133517 h 1335168"/>
                <a:gd name="connsiteX4" fmla="*/ 2102626 w 2102626"/>
                <a:gd name="connsiteY4" fmla="*/ 1201651 h 1335168"/>
                <a:gd name="connsiteX5" fmla="*/ 1969109 w 2102626"/>
                <a:gd name="connsiteY5" fmla="*/ 1335168 h 1335168"/>
                <a:gd name="connsiteX6" fmla="*/ 133517 w 2102626"/>
                <a:gd name="connsiteY6" fmla="*/ 1335168 h 1335168"/>
                <a:gd name="connsiteX7" fmla="*/ 0 w 2102626"/>
                <a:gd name="connsiteY7" fmla="*/ 1201651 h 1335168"/>
                <a:gd name="connsiteX8" fmla="*/ 0 w 2102626"/>
                <a:gd name="connsiteY8" fmla="*/ 133517 h 13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02626" h="1335168">
                  <a:moveTo>
                    <a:pt x="0" y="133517"/>
                  </a:moveTo>
                  <a:cubicBezTo>
                    <a:pt x="0" y="59778"/>
                    <a:pt x="59778" y="0"/>
                    <a:pt x="133517" y="0"/>
                  </a:cubicBezTo>
                  <a:lnTo>
                    <a:pt x="1969109" y="0"/>
                  </a:lnTo>
                  <a:cubicBezTo>
                    <a:pt x="2042848" y="0"/>
                    <a:pt x="2102626" y="59778"/>
                    <a:pt x="2102626" y="133517"/>
                  </a:cubicBezTo>
                  <a:lnTo>
                    <a:pt x="2102626" y="1201651"/>
                  </a:lnTo>
                  <a:cubicBezTo>
                    <a:pt x="2102626" y="1275390"/>
                    <a:pt x="2042848" y="1335168"/>
                    <a:pt x="1969109" y="1335168"/>
                  </a:cubicBezTo>
                  <a:lnTo>
                    <a:pt x="133517" y="1335168"/>
                  </a:lnTo>
                  <a:cubicBezTo>
                    <a:pt x="59778" y="1335168"/>
                    <a:pt x="0" y="1275390"/>
                    <a:pt x="0" y="1201651"/>
                  </a:cubicBezTo>
                  <a:lnTo>
                    <a:pt x="0" y="133517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9116" tIns="119116" rIns="119116" bIns="119116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>
                  <a:solidFill>
                    <a:srgbClr val="152B48"/>
                  </a:solidFill>
                  <a:latin typeface="Montserrat" pitchFamily="2" charset="77"/>
                </a:rPr>
                <a:t>Anemia.</a:t>
              </a:r>
            </a:p>
          </p:txBody>
        </p:sp>
        <p:sp>
          <p:nvSpPr>
            <p:cNvPr id="14" name="Rectángulo redondeado 13">
              <a:extLst>
                <a:ext uri="{FF2B5EF4-FFF2-40B4-BE49-F238E27FC236}">
                  <a16:creationId xmlns:a16="http://schemas.microsoft.com/office/drawing/2014/main" id="{857C57C7-C939-9545-81F1-0D2BBF18F5A2}"/>
                </a:ext>
              </a:extLst>
            </p:cNvPr>
            <p:cNvSpPr/>
            <p:nvPr/>
          </p:nvSpPr>
          <p:spPr>
            <a:xfrm>
              <a:off x="7134883" y="3518022"/>
              <a:ext cx="2102626" cy="133516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s-CO" dirty="0"/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9E9A370D-D04C-2D47-A360-CC47F2DFACB9}"/>
                </a:ext>
              </a:extLst>
            </p:cNvPr>
            <p:cNvSpPr/>
            <p:nvPr/>
          </p:nvSpPr>
          <p:spPr>
            <a:xfrm>
              <a:off x="7315499" y="3739966"/>
              <a:ext cx="2336252" cy="1335168"/>
            </a:xfrm>
            <a:custGeom>
              <a:avLst/>
              <a:gdLst>
                <a:gd name="connsiteX0" fmla="*/ 0 w 2102626"/>
                <a:gd name="connsiteY0" fmla="*/ 133517 h 1335168"/>
                <a:gd name="connsiteX1" fmla="*/ 133517 w 2102626"/>
                <a:gd name="connsiteY1" fmla="*/ 0 h 1335168"/>
                <a:gd name="connsiteX2" fmla="*/ 1969109 w 2102626"/>
                <a:gd name="connsiteY2" fmla="*/ 0 h 1335168"/>
                <a:gd name="connsiteX3" fmla="*/ 2102626 w 2102626"/>
                <a:gd name="connsiteY3" fmla="*/ 133517 h 1335168"/>
                <a:gd name="connsiteX4" fmla="*/ 2102626 w 2102626"/>
                <a:gd name="connsiteY4" fmla="*/ 1201651 h 1335168"/>
                <a:gd name="connsiteX5" fmla="*/ 1969109 w 2102626"/>
                <a:gd name="connsiteY5" fmla="*/ 1335168 h 1335168"/>
                <a:gd name="connsiteX6" fmla="*/ 133517 w 2102626"/>
                <a:gd name="connsiteY6" fmla="*/ 1335168 h 1335168"/>
                <a:gd name="connsiteX7" fmla="*/ 0 w 2102626"/>
                <a:gd name="connsiteY7" fmla="*/ 1201651 h 1335168"/>
                <a:gd name="connsiteX8" fmla="*/ 0 w 2102626"/>
                <a:gd name="connsiteY8" fmla="*/ 133517 h 13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02626" h="1335168">
                  <a:moveTo>
                    <a:pt x="0" y="133517"/>
                  </a:moveTo>
                  <a:cubicBezTo>
                    <a:pt x="0" y="59778"/>
                    <a:pt x="59778" y="0"/>
                    <a:pt x="133517" y="0"/>
                  </a:cubicBezTo>
                  <a:lnTo>
                    <a:pt x="1969109" y="0"/>
                  </a:lnTo>
                  <a:cubicBezTo>
                    <a:pt x="2042848" y="0"/>
                    <a:pt x="2102626" y="59778"/>
                    <a:pt x="2102626" y="133517"/>
                  </a:cubicBezTo>
                  <a:lnTo>
                    <a:pt x="2102626" y="1201651"/>
                  </a:lnTo>
                  <a:cubicBezTo>
                    <a:pt x="2102626" y="1275390"/>
                    <a:pt x="2042848" y="1335168"/>
                    <a:pt x="1969109" y="1335168"/>
                  </a:cubicBezTo>
                  <a:lnTo>
                    <a:pt x="133517" y="1335168"/>
                  </a:lnTo>
                  <a:cubicBezTo>
                    <a:pt x="59778" y="1335168"/>
                    <a:pt x="0" y="1275390"/>
                    <a:pt x="0" y="1201651"/>
                  </a:cubicBezTo>
                  <a:lnTo>
                    <a:pt x="0" y="133517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9116" tIns="119116" rIns="119116" bIns="119116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kern="1200" dirty="0" err="1">
                  <a:solidFill>
                    <a:srgbClr val="152B48"/>
                  </a:solidFill>
                  <a:latin typeface="Montserrat" pitchFamily="2" charset="77"/>
                </a:rPr>
                <a:t>Trombocitopenia</a:t>
              </a:r>
              <a:r>
                <a:rPr lang="en-US" kern="1200" dirty="0">
                  <a:solidFill>
                    <a:srgbClr val="152B48"/>
                  </a:solidFill>
                  <a:latin typeface="Montserrat" pitchFamily="2" charset="77"/>
                </a:rPr>
                <a:t>.</a:t>
              </a:r>
            </a:p>
          </p:txBody>
        </p:sp>
        <p:sp>
          <p:nvSpPr>
            <p:cNvPr id="16" name="Rectángulo redondeado 15">
              <a:extLst>
                <a:ext uri="{FF2B5EF4-FFF2-40B4-BE49-F238E27FC236}">
                  <a16:creationId xmlns:a16="http://schemas.microsoft.com/office/drawing/2014/main" id="{857EC665-667D-254D-933C-44530871117D}"/>
                </a:ext>
              </a:extLst>
            </p:cNvPr>
            <p:cNvSpPr/>
            <p:nvPr/>
          </p:nvSpPr>
          <p:spPr>
            <a:xfrm>
              <a:off x="9757768" y="3518022"/>
              <a:ext cx="2102626" cy="133516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696EB3A4-5720-284C-A1BB-F26EA7EFF8D0}"/>
                </a:ext>
              </a:extLst>
            </p:cNvPr>
            <p:cNvSpPr/>
            <p:nvPr/>
          </p:nvSpPr>
          <p:spPr>
            <a:xfrm>
              <a:off x="9991393" y="3739966"/>
              <a:ext cx="2102626" cy="1335168"/>
            </a:xfrm>
            <a:custGeom>
              <a:avLst/>
              <a:gdLst>
                <a:gd name="connsiteX0" fmla="*/ 0 w 2102626"/>
                <a:gd name="connsiteY0" fmla="*/ 133517 h 1335168"/>
                <a:gd name="connsiteX1" fmla="*/ 133517 w 2102626"/>
                <a:gd name="connsiteY1" fmla="*/ 0 h 1335168"/>
                <a:gd name="connsiteX2" fmla="*/ 1969109 w 2102626"/>
                <a:gd name="connsiteY2" fmla="*/ 0 h 1335168"/>
                <a:gd name="connsiteX3" fmla="*/ 2102626 w 2102626"/>
                <a:gd name="connsiteY3" fmla="*/ 133517 h 1335168"/>
                <a:gd name="connsiteX4" fmla="*/ 2102626 w 2102626"/>
                <a:gd name="connsiteY4" fmla="*/ 1201651 h 1335168"/>
                <a:gd name="connsiteX5" fmla="*/ 1969109 w 2102626"/>
                <a:gd name="connsiteY5" fmla="*/ 1335168 h 1335168"/>
                <a:gd name="connsiteX6" fmla="*/ 133517 w 2102626"/>
                <a:gd name="connsiteY6" fmla="*/ 1335168 h 1335168"/>
                <a:gd name="connsiteX7" fmla="*/ 0 w 2102626"/>
                <a:gd name="connsiteY7" fmla="*/ 1201651 h 1335168"/>
                <a:gd name="connsiteX8" fmla="*/ 0 w 2102626"/>
                <a:gd name="connsiteY8" fmla="*/ 133517 h 13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02626" h="1335168">
                  <a:moveTo>
                    <a:pt x="0" y="133517"/>
                  </a:moveTo>
                  <a:cubicBezTo>
                    <a:pt x="0" y="59778"/>
                    <a:pt x="59778" y="0"/>
                    <a:pt x="133517" y="0"/>
                  </a:cubicBezTo>
                  <a:lnTo>
                    <a:pt x="1969109" y="0"/>
                  </a:lnTo>
                  <a:cubicBezTo>
                    <a:pt x="2042848" y="0"/>
                    <a:pt x="2102626" y="59778"/>
                    <a:pt x="2102626" y="133517"/>
                  </a:cubicBezTo>
                  <a:lnTo>
                    <a:pt x="2102626" y="1201651"/>
                  </a:lnTo>
                  <a:cubicBezTo>
                    <a:pt x="2102626" y="1275390"/>
                    <a:pt x="2042848" y="1335168"/>
                    <a:pt x="1969109" y="1335168"/>
                  </a:cubicBezTo>
                  <a:lnTo>
                    <a:pt x="133517" y="1335168"/>
                  </a:lnTo>
                  <a:cubicBezTo>
                    <a:pt x="59778" y="1335168"/>
                    <a:pt x="0" y="1275390"/>
                    <a:pt x="0" y="1201651"/>
                  </a:cubicBezTo>
                  <a:lnTo>
                    <a:pt x="0" y="133517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9116" tIns="119116" rIns="119116" bIns="119116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>
                  <a:solidFill>
                    <a:srgbClr val="152B48"/>
                  </a:solidFill>
                  <a:latin typeface="Montserrat" pitchFamily="2" charset="77"/>
                </a:rPr>
                <a:t>Leucopenia.</a:t>
              </a:r>
            </a:p>
          </p:txBody>
        </p:sp>
        <p:sp>
          <p:nvSpPr>
            <p:cNvPr id="18" name="Rectángulo redondeado 17">
              <a:extLst>
                <a:ext uri="{FF2B5EF4-FFF2-40B4-BE49-F238E27FC236}">
                  <a16:creationId xmlns:a16="http://schemas.microsoft.com/office/drawing/2014/main" id="{492016CA-D7AE-4D48-9416-C280CDA4E070}"/>
                </a:ext>
              </a:extLst>
            </p:cNvPr>
            <p:cNvSpPr/>
            <p:nvPr/>
          </p:nvSpPr>
          <p:spPr>
            <a:xfrm>
              <a:off x="6762776" y="1428396"/>
              <a:ext cx="2102626" cy="1335168"/>
            </a:xfrm>
            <a:prstGeom prst="roundRect">
              <a:avLst>
                <a:gd name="adj" fmla="val 10000"/>
              </a:avLst>
            </a:prstGeom>
            <a:solidFill>
              <a:srgbClr val="152B48"/>
            </a:solidFill>
            <a:ln>
              <a:solidFill>
                <a:srgbClr val="152B48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F9B4D2EB-226D-8C49-921D-E2AB94C8F80E}"/>
                </a:ext>
              </a:extLst>
            </p:cNvPr>
            <p:cNvSpPr/>
            <p:nvPr/>
          </p:nvSpPr>
          <p:spPr>
            <a:xfrm>
              <a:off x="6996401" y="1650340"/>
              <a:ext cx="2102626" cy="1335168"/>
            </a:xfrm>
            <a:custGeom>
              <a:avLst/>
              <a:gdLst>
                <a:gd name="connsiteX0" fmla="*/ 0 w 2102626"/>
                <a:gd name="connsiteY0" fmla="*/ 133517 h 1335168"/>
                <a:gd name="connsiteX1" fmla="*/ 133517 w 2102626"/>
                <a:gd name="connsiteY1" fmla="*/ 0 h 1335168"/>
                <a:gd name="connsiteX2" fmla="*/ 1969109 w 2102626"/>
                <a:gd name="connsiteY2" fmla="*/ 0 h 1335168"/>
                <a:gd name="connsiteX3" fmla="*/ 2102626 w 2102626"/>
                <a:gd name="connsiteY3" fmla="*/ 133517 h 1335168"/>
                <a:gd name="connsiteX4" fmla="*/ 2102626 w 2102626"/>
                <a:gd name="connsiteY4" fmla="*/ 1201651 h 1335168"/>
                <a:gd name="connsiteX5" fmla="*/ 1969109 w 2102626"/>
                <a:gd name="connsiteY5" fmla="*/ 1335168 h 1335168"/>
                <a:gd name="connsiteX6" fmla="*/ 133517 w 2102626"/>
                <a:gd name="connsiteY6" fmla="*/ 1335168 h 1335168"/>
                <a:gd name="connsiteX7" fmla="*/ 0 w 2102626"/>
                <a:gd name="connsiteY7" fmla="*/ 1201651 h 1335168"/>
                <a:gd name="connsiteX8" fmla="*/ 0 w 2102626"/>
                <a:gd name="connsiteY8" fmla="*/ 133517 h 13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02626" h="1335168">
                  <a:moveTo>
                    <a:pt x="0" y="133517"/>
                  </a:moveTo>
                  <a:cubicBezTo>
                    <a:pt x="0" y="59778"/>
                    <a:pt x="59778" y="0"/>
                    <a:pt x="133517" y="0"/>
                  </a:cubicBezTo>
                  <a:lnTo>
                    <a:pt x="1969109" y="0"/>
                  </a:lnTo>
                  <a:cubicBezTo>
                    <a:pt x="2042848" y="0"/>
                    <a:pt x="2102626" y="59778"/>
                    <a:pt x="2102626" y="133517"/>
                  </a:cubicBezTo>
                  <a:lnTo>
                    <a:pt x="2102626" y="1201651"/>
                  </a:lnTo>
                  <a:cubicBezTo>
                    <a:pt x="2102626" y="1275390"/>
                    <a:pt x="2042848" y="1335168"/>
                    <a:pt x="1969109" y="1335168"/>
                  </a:cubicBezTo>
                  <a:lnTo>
                    <a:pt x="133517" y="1335168"/>
                  </a:lnTo>
                  <a:cubicBezTo>
                    <a:pt x="59778" y="1335168"/>
                    <a:pt x="0" y="1275390"/>
                    <a:pt x="0" y="1201651"/>
                  </a:cubicBezTo>
                  <a:lnTo>
                    <a:pt x="0" y="133517"/>
                  </a:lnTo>
                  <a:close/>
                </a:path>
              </a:pathLst>
            </a:custGeom>
            <a:ln>
              <a:solidFill>
                <a:srgbClr val="152B48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9116" tIns="119116" rIns="119116" bIns="119116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2000" kern="1200" dirty="0">
                  <a:solidFill>
                    <a:srgbClr val="152B48"/>
                  </a:solidFill>
                  <a:latin typeface="Montserrat" pitchFamily="2" charset="77"/>
                </a:rPr>
                <a:t>El hemograma</a:t>
              </a:r>
              <a:endParaRPr lang="en-US" sz="2000" kern="1200" dirty="0">
                <a:solidFill>
                  <a:srgbClr val="152B48"/>
                </a:solidFill>
                <a:latin typeface="Montserrat" pitchFamily="2" charset="77"/>
              </a:endParaRPr>
            </a:p>
          </p:txBody>
        </p:sp>
        <p:sp>
          <p:nvSpPr>
            <p:cNvPr id="20" name="Rectángulo redondeado 19">
              <a:extLst>
                <a:ext uri="{FF2B5EF4-FFF2-40B4-BE49-F238E27FC236}">
                  <a16:creationId xmlns:a16="http://schemas.microsoft.com/office/drawing/2014/main" id="{BA05AC57-C9B9-D24A-B163-978BBB16B2F2}"/>
                </a:ext>
              </a:extLst>
            </p:cNvPr>
            <p:cNvSpPr/>
            <p:nvPr/>
          </p:nvSpPr>
          <p:spPr>
            <a:xfrm>
              <a:off x="9332653" y="1428396"/>
              <a:ext cx="2102626" cy="1335168"/>
            </a:xfrm>
            <a:prstGeom prst="roundRect">
              <a:avLst>
                <a:gd name="adj" fmla="val 10000"/>
              </a:avLst>
            </a:prstGeom>
            <a:solidFill>
              <a:srgbClr val="152B48"/>
            </a:solidFill>
            <a:ln>
              <a:solidFill>
                <a:srgbClr val="152B48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B5BB2A16-AD22-5748-B3DC-B9B67755B5EE}"/>
                </a:ext>
              </a:extLst>
            </p:cNvPr>
            <p:cNvSpPr/>
            <p:nvPr/>
          </p:nvSpPr>
          <p:spPr>
            <a:xfrm>
              <a:off x="9566279" y="1650340"/>
              <a:ext cx="2102626" cy="1335168"/>
            </a:xfrm>
            <a:custGeom>
              <a:avLst/>
              <a:gdLst>
                <a:gd name="connsiteX0" fmla="*/ 0 w 2102626"/>
                <a:gd name="connsiteY0" fmla="*/ 133517 h 1335168"/>
                <a:gd name="connsiteX1" fmla="*/ 133517 w 2102626"/>
                <a:gd name="connsiteY1" fmla="*/ 0 h 1335168"/>
                <a:gd name="connsiteX2" fmla="*/ 1969109 w 2102626"/>
                <a:gd name="connsiteY2" fmla="*/ 0 h 1335168"/>
                <a:gd name="connsiteX3" fmla="*/ 2102626 w 2102626"/>
                <a:gd name="connsiteY3" fmla="*/ 133517 h 1335168"/>
                <a:gd name="connsiteX4" fmla="*/ 2102626 w 2102626"/>
                <a:gd name="connsiteY4" fmla="*/ 1201651 h 1335168"/>
                <a:gd name="connsiteX5" fmla="*/ 1969109 w 2102626"/>
                <a:gd name="connsiteY5" fmla="*/ 1335168 h 1335168"/>
                <a:gd name="connsiteX6" fmla="*/ 133517 w 2102626"/>
                <a:gd name="connsiteY6" fmla="*/ 1335168 h 1335168"/>
                <a:gd name="connsiteX7" fmla="*/ 0 w 2102626"/>
                <a:gd name="connsiteY7" fmla="*/ 1201651 h 1335168"/>
                <a:gd name="connsiteX8" fmla="*/ 0 w 2102626"/>
                <a:gd name="connsiteY8" fmla="*/ 133517 h 13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02626" h="1335168">
                  <a:moveTo>
                    <a:pt x="0" y="133517"/>
                  </a:moveTo>
                  <a:cubicBezTo>
                    <a:pt x="0" y="59778"/>
                    <a:pt x="59778" y="0"/>
                    <a:pt x="133517" y="0"/>
                  </a:cubicBezTo>
                  <a:lnTo>
                    <a:pt x="1969109" y="0"/>
                  </a:lnTo>
                  <a:cubicBezTo>
                    <a:pt x="2042848" y="0"/>
                    <a:pt x="2102626" y="59778"/>
                    <a:pt x="2102626" y="133517"/>
                  </a:cubicBezTo>
                  <a:lnTo>
                    <a:pt x="2102626" y="1201651"/>
                  </a:lnTo>
                  <a:cubicBezTo>
                    <a:pt x="2102626" y="1275390"/>
                    <a:pt x="2042848" y="1335168"/>
                    <a:pt x="1969109" y="1335168"/>
                  </a:cubicBezTo>
                  <a:lnTo>
                    <a:pt x="133517" y="1335168"/>
                  </a:lnTo>
                  <a:cubicBezTo>
                    <a:pt x="59778" y="1335168"/>
                    <a:pt x="0" y="1275390"/>
                    <a:pt x="0" y="1201651"/>
                  </a:cubicBezTo>
                  <a:lnTo>
                    <a:pt x="0" y="133517"/>
                  </a:lnTo>
                  <a:close/>
                </a:path>
              </a:pathLst>
            </a:custGeom>
            <a:ln>
              <a:solidFill>
                <a:srgbClr val="152B48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9116" tIns="119116" rIns="119116" bIns="119116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>
                  <a:solidFill>
                    <a:srgbClr val="152B48"/>
                  </a:solidFill>
                  <a:latin typeface="Montserrat" pitchFamily="2" charset="77"/>
                </a:rPr>
                <a:t>La </a:t>
              </a:r>
              <a:r>
                <a:rPr lang="en-US" sz="2000" kern="1200" dirty="0" err="1">
                  <a:solidFill>
                    <a:srgbClr val="152B48"/>
                  </a:solidFill>
                  <a:latin typeface="Montserrat" pitchFamily="2" charset="77"/>
                </a:rPr>
                <a:t>coagulación</a:t>
              </a:r>
              <a:r>
                <a:rPr lang="en-US" sz="2000" kern="1200" dirty="0">
                  <a:solidFill>
                    <a:srgbClr val="152B48"/>
                  </a:solidFill>
                  <a:latin typeface="Montserrat" pitchFamily="2" charset="77"/>
                </a:rPr>
                <a:t>.</a:t>
              </a:r>
            </a:p>
          </p:txBody>
        </p:sp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EC8CD5F2-C994-4A20-BF3F-A411E775979C}"/>
              </a:ext>
            </a:extLst>
          </p:cNvPr>
          <p:cNvSpPr txBox="1"/>
          <p:nvPr/>
        </p:nvSpPr>
        <p:spPr>
          <a:xfrm>
            <a:off x="5425029" y="5814486"/>
            <a:ext cx="6498616" cy="707886"/>
          </a:xfrm>
          <a:prstGeom prst="rect">
            <a:avLst/>
          </a:prstGeom>
          <a:ln>
            <a:solidFill>
              <a:srgbClr val="00AAA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2000" dirty="0">
                <a:solidFill>
                  <a:srgbClr val="152B48"/>
                </a:solidFill>
                <a:latin typeface="Montserrat" pitchFamily="2" charset="77"/>
              </a:rPr>
              <a:t>Bicitopenia.</a:t>
            </a:r>
          </a:p>
          <a:p>
            <a:pPr algn="ctr"/>
            <a:r>
              <a:rPr lang="es-CO" sz="2000" dirty="0">
                <a:solidFill>
                  <a:srgbClr val="152B48"/>
                </a:solidFill>
                <a:latin typeface="Montserrat" pitchFamily="2" charset="77"/>
              </a:rPr>
              <a:t>Pancitopenia.</a:t>
            </a:r>
          </a:p>
        </p:txBody>
      </p:sp>
    </p:spTree>
    <p:extLst>
      <p:ext uri="{BB962C8B-B14F-4D97-AF65-F5344CB8AC3E}">
        <p14:creationId xmlns:p14="http://schemas.microsoft.com/office/powerpoint/2010/main" val="1550922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E6E6E2-989E-4BE7-9EE7-32CB304D1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404" y="210056"/>
            <a:ext cx="10515600" cy="1325563"/>
          </a:xfrm>
        </p:spPr>
        <p:txBody>
          <a:bodyPr/>
          <a:lstStyle/>
          <a:p>
            <a:r>
              <a:rPr lang="es-CO" dirty="0"/>
              <a:t>El extendido de sangre periférica: los blastos</a:t>
            </a:r>
          </a:p>
        </p:txBody>
      </p:sp>
      <p:pic>
        <p:nvPicPr>
          <p:cNvPr id="4098" name="Picture 2" descr="Myeloblasts with AML with t(8;21)">
            <a:extLst>
              <a:ext uri="{FF2B5EF4-FFF2-40B4-BE49-F238E27FC236}">
                <a16:creationId xmlns:a16="http://schemas.microsoft.com/office/drawing/2014/main" id="{697E6EEA-8724-4A63-A84D-720AB78609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25930" y="3773010"/>
            <a:ext cx="3953173" cy="2964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Resultado de imagen para blast cell">
            <a:extLst>
              <a:ext uri="{FF2B5EF4-FFF2-40B4-BE49-F238E27FC236}">
                <a16:creationId xmlns:a16="http://schemas.microsoft.com/office/drawing/2014/main" id="{D9AD13EF-8EB1-4DC7-93E1-BDD7E0955A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99781" y="1274202"/>
            <a:ext cx="4265552" cy="284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859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02C126-0AD1-46A9-8A79-E7142C04B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213" y="731520"/>
            <a:ext cx="6089904" cy="1426464"/>
          </a:xfrm>
        </p:spPr>
        <p:txBody>
          <a:bodyPr>
            <a:normAutofit fontScale="90000"/>
          </a:bodyPr>
          <a:lstStyle/>
          <a:p>
            <a:pPr algn="ctr"/>
            <a:r>
              <a:rPr lang="es-CO" dirty="0">
                <a:solidFill>
                  <a:srgbClr val="FFFFFF"/>
                </a:solidFill>
              </a:rPr>
              <a:t>Si no reportan blastos </a:t>
            </a:r>
            <a:r>
              <a:rPr lang="es-CO" b="1" u="sng" dirty="0">
                <a:solidFill>
                  <a:srgbClr val="FFFFFF"/>
                </a:solidFill>
              </a:rPr>
              <a:t>no</a:t>
            </a:r>
            <a:r>
              <a:rPr lang="es-CO" dirty="0">
                <a:solidFill>
                  <a:srgbClr val="FFFFFF"/>
                </a:solidFill>
              </a:rPr>
              <a:t> se descarta el diagnóstico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B8E8CCCA-B632-452D-ADCF-B10170F0C1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3579587"/>
              </p:ext>
            </p:extLst>
          </p:nvPr>
        </p:nvGraphicFramePr>
        <p:xfrm>
          <a:off x="1027528" y="516509"/>
          <a:ext cx="10598150" cy="3282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6020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D92AC96E-2180-4D78-8AE9-0C62E319D8E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17404" y="2560594"/>
            <a:ext cx="5409433" cy="3742716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FDC2233-FCF3-4624-92C7-AE970581F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993" y="155440"/>
            <a:ext cx="10515600" cy="1325563"/>
          </a:xfrm>
        </p:spPr>
        <p:txBody>
          <a:bodyPr/>
          <a:lstStyle/>
          <a:p>
            <a:r>
              <a:rPr lang="es-CO" dirty="0"/>
              <a:t>Ojo con la leucemia </a:t>
            </a:r>
            <a:br>
              <a:rPr lang="es-CO" dirty="0"/>
            </a:br>
            <a:r>
              <a:rPr lang="es-CO" dirty="0"/>
              <a:t>promielocítica</a:t>
            </a:r>
          </a:p>
        </p:txBody>
      </p:sp>
      <p:pic>
        <p:nvPicPr>
          <p:cNvPr id="6148" name="Picture 4" descr="Resultado de imagen para leucemia promielocitica">
            <a:extLst>
              <a:ext uri="{FF2B5EF4-FFF2-40B4-BE49-F238E27FC236}">
                <a16:creationId xmlns:a16="http://schemas.microsoft.com/office/drawing/2014/main" id="{0D0A9419-3B17-458E-974B-25C8FBE0AF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45426" y="830686"/>
            <a:ext cx="3376695" cy="1900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78B7426C-1C1C-49FD-9319-1809AADD2722}"/>
              </a:ext>
            </a:extLst>
          </p:cNvPr>
          <p:cNvSpPr txBox="1"/>
          <p:nvPr/>
        </p:nvSpPr>
        <p:spPr>
          <a:xfrm>
            <a:off x="3464937" y="6458818"/>
            <a:ext cx="828007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MX" sz="1100" i="0" dirty="0">
                <a:solidFill>
                  <a:srgbClr val="152B48"/>
                </a:solidFill>
                <a:effectLst/>
                <a:latin typeface="Montserrat" pitchFamily="2" charset="77"/>
              </a:rPr>
              <a:t>Mejía-Buriticá et al. IATREIA </a:t>
            </a:r>
            <a:r>
              <a:rPr lang="es-MX" sz="1100" b="0" i="0" dirty="0" err="1">
                <a:solidFill>
                  <a:srgbClr val="152B48"/>
                </a:solidFill>
                <a:effectLst/>
                <a:latin typeface="Montserrat" pitchFamily="2" charset="77"/>
              </a:rPr>
              <a:t>Vol</a:t>
            </a:r>
            <a:r>
              <a:rPr lang="es-MX" sz="1100" b="0" i="0" dirty="0">
                <a:solidFill>
                  <a:srgbClr val="152B48"/>
                </a:solidFill>
                <a:effectLst/>
                <a:latin typeface="Montserrat" pitchFamily="2" charset="77"/>
              </a:rPr>
              <a:t> 34(1) 42-53 enero-marzo 2021</a:t>
            </a:r>
            <a:endParaRPr lang="es-CO" sz="1100" dirty="0">
              <a:solidFill>
                <a:srgbClr val="152B48"/>
              </a:solidFill>
              <a:latin typeface="Montserrat" pitchFamily="2" charset="77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7A39590-94EA-4C12-9876-0EDCC732AD7A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08475" y="268377"/>
            <a:ext cx="2436532" cy="2425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209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8A2607-8684-4880-A652-144866020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661" y="189151"/>
            <a:ext cx="10515600" cy="1325563"/>
          </a:xfrm>
        </p:spPr>
        <p:txBody>
          <a:bodyPr/>
          <a:lstStyle/>
          <a:p>
            <a:r>
              <a:rPr lang="es-CO" dirty="0"/>
              <a:t>¿Cuándo remitir un paciente con leucemia aguda?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1F19B9E5-A6F5-49AA-BB6E-55881495A3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526726"/>
              </p:ext>
            </p:extLst>
          </p:nvPr>
        </p:nvGraphicFramePr>
        <p:xfrm>
          <a:off x="1497496" y="1126434"/>
          <a:ext cx="9617765" cy="3579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2333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9DB355-BD33-4866-A863-56802FEA6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312" y="18255"/>
            <a:ext cx="11844131" cy="1325563"/>
          </a:xfrm>
        </p:spPr>
        <p:txBody>
          <a:bodyPr/>
          <a:lstStyle/>
          <a:p>
            <a:r>
              <a:rPr lang="es-CO" dirty="0"/>
              <a:t>¿Qué hacer mientras se puede remitir?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974FAD9F-BBF9-4324-8B75-4A5BF61230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4349602"/>
              </p:ext>
            </p:extLst>
          </p:nvPr>
        </p:nvGraphicFramePr>
        <p:xfrm>
          <a:off x="3992217" y="681036"/>
          <a:ext cx="802750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7812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1C20FB-5DD7-481C-890C-C32B738E2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69" y="0"/>
            <a:ext cx="10506456" cy="1139913"/>
          </a:xfrm>
        </p:spPr>
        <p:txBody>
          <a:bodyPr anchor="b">
            <a:normAutofit/>
          </a:bodyPr>
          <a:lstStyle/>
          <a:p>
            <a:r>
              <a:rPr lang="es-CO" dirty="0"/>
              <a:t>¿Qué no hacer?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E06230-F6AC-4575-B8AB-152728BE0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3306" y="1628997"/>
            <a:ext cx="6212695" cy="290568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2200" dirty="0"/>
              <a:t>Remisión ambulatoria.</a:t>
            </a:r>
          </a:p>
          <a:p>
            <a:pPr>
              <a:lnSpc>
                <a:spcPct val="100000"/>
              </a:lnSpc>
            </a:pPr>
            <a:r>
              <a:rPr lang="es-CO" sz="2200" dirty="0"/>
              <a:t>Evitar el uso empírico de esteroides.</a:t>
            </a:r>
          </a:p>
          <a:p>
            <a:pPr>
              <a:lnSpc>
                <a:spcPct val="100000"/>
              </a:lnSpc>
            </a:pPr>
            <a:r>
              <a:rPr lang="es-CO" sz="2200" dirty="0"/>
              <a:t>Evitar procedimientos invasivos en la medida de lo posible.</a:t>
            </a:r>
          </a:p>
        </p:txBody>
      </p:sp>
      <p:pic>
        <p:nvPicPr>
          <p:cNvPr id="7170" name="Picture 2" descr="Resultado de imagen para alerta pare">
            <a:extLst>
              <a:ext uri="{FF2B5EF4-FFF2-40B4-BE49-F238E27FC236}">
                <a16:creationId xmlns:a16="http://schemas.microsoft.com/office/drawing/2014/main" id="{979016B8-3FDF-4AB8-8280-3A2F531223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6001" y="1628997"/>
            <a:ext cx="3982783" cy="4001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8854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9D6274-8639-4C28-AEB6-BE5683A91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4320" y="289514"/>
            <a:ext cx="10506455" cy="296720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 dirty="0">
                <a:latin typeface="Montserrat" pitchFamily="2" charset="77"/>
              </a:rPr>
              <a:t>2. </a:t>
            </a:r>
            <a:r>
              <a:rPr lang="en-US" sz="4800" kern="1200" dirty="0" err="1">
                <a:latin typeface="Montserrat" pitchFamily="2" charset="77"/>
              </a:rPr>
              <a:t>Paciente</a:t>
            </a:r>
            <a:r>
              <a:rPr lang="en-US" sz="4800" kern="1200" dirty="0">
                <a:latin typeface="Montserrat" pitchFamily="2" charset="77"/>
              </a:rPr>
              <a:t> con </a:t>
            </a:r>
            <a:r>
              <a:rPr lang="en-US" sz="4800" dirty="0" err="1">
                <a:latin typeface="Montserrat" pitchFamily="2" charset="77"/>
              </a:rPr>
              <a:t>l</a:t>
            </a:r>
            <a:r>
              <a:rPr lang="en-US" sz="4800" kern="1200" dirty="0" err="1">
                <a:latin typeface="Montserrat" pitchFamily="2" charset="77"/>
              </a:rPr>
              <a:t>infoma</a:t>
            </a:r>
            <a:r>
              <a:rPr lang="en-US" sz="4800" kern="1200" dirty="0">
                <a:latin typeface="Montserrat" pitchFamily="2" charset="7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03221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D87542-D78E-441E-897B-F36FD6036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5" y="121939"/>
            <a:ext cx="10515600" cy="1325563"/>
          </a:xfrm>
        </p:spPr>
        <p:txBody>
          <a:bodyPr/>
          <a:lstStyle/>
          <a:p>
            <a:r>
              <a:rPr lang="es-CO" dirty="0"/>
              <a:t>¿Qué son los linfomas y cómo se clasifican?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F74217D8-DC07-4C32-82BA-614CD19AD7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0344267"/>
              </p:ext>
            </p:extLst>
          </p:nvPr>
        </p:nvGraphicFramePr>
        <p:xfrm>
          <a:off x="4929809" y="1529317"/>
          <a:ext cx="8798095" cy="4858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B19BB1EE-6B99-42FF-92C8-EB6E87129A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6715454"/>
              </p:ext>
            </p:extLst>
          </p:nvPr>
        </p:nvGraphicFramePr>
        <p:xfrm>
          <a:off x="1730671" y="1553518"/>
          <a:ext cx="4365329" cy="2405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1352579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B4E14-49A3-486A-A96D-DB3B0A4DF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3208" y="4968781"/>
            <a:ext cx="6671958" cy="1115415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kern="1200" dirty="0">
                <a:latin typeface="Montserrat" pitchFamily="2" charset="77"/>
              </a:rPr>
              <a:t>¿</a:t>
            </a:r>
            <a:r>
              <a:rPr lang="en-US" kern="1200" dirty="0" err="1">
                <a:latin typeface="Montserrat" pitchFamily="2" charset="77"/>
              </a:rPr>
              <a:t>Cuándo</a:t>
            </a:r>
            <a:r>
              <a:rPr lang="en-US" kern="1200" dirty="0">
                <a:latin typeface="Montserrat" pitchFamily="2" charset="77"/>
              </a:rPr>
              <a:t> </a:t>
            </a:r>
            <a:r>
              <a:rPr lang="en-US" kern="1200" dirty="0" err="1">
                <a:latin typeface="Montserrat" pitchFamily="2" charset="77"/>
              </a:rPr>
              <a:t>sospechar</a:t>
            </a:r>
            <a:r>
              <a:rPr lang="en-US" kern="1200" dirty="0">
                <a:latin typeface="Montserrat" pitchFamily="2" charset="77"/>
              </a:rPr>
              <a:t> el </a:t>
            </a:r>
            <a:r>
              <a:rPr lang="en-US" kern="1200" dirty="0" err="1">
                <a:latin typeface="Montserrat" pitchFamily="2" charset="77"/>
              </a:rPr>
              <a:t>diagnóstico</a:t>
            </a:r>
            <a:r>
              <a:rPr lang="en-US" kern="1200" dirty="0">
                <a:latin typeface="Montserrat" pitchFamily="2" charset="77"/>
              </a:rPr>
              <a:t> de </a:t>
            </a:r>
            <a:r>
              <a:rPr lang="en-US" kern="1200" dirty="0" err="1">
                <a:latin typeface="Montserrat" pitchFamily="2" charset="77"/>
              </a:rPr>
              <a:t>linfoma</a:t>
            </a:r>
            <a:r>
              <a:rPr lang="en-US" kern="1200" dirty="0">
                <a:latin typeface="Montserrat" pitchFamily="2" charset="77"/>
              </a:rPr>
              <a:t>?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01BF52D-E701-4498-BFA9-6DF87FE6E5D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715836" y="250391"/>
            <a:ext cx="3400552" cy="3522619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636B254F-8292-4005-9161-364B141363C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4617259" y="280756"/>
            <a:ext cx="3400552" cy="352262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9D9717E6-1BBC-48D3-9D3B-03C3D1023FC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8575364" y="320511"/>
            <a:ext cx="3400553" cy="3522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65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547178-20F0-40A0-8880-2FBDE67C5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237" y="283597"/>
            <a:ext cx="10168128" cy="1179576"/>
          </a:xfrm>
        </p:spPr>
        <p:txBody>
          <a:bodyPr>
            <a:normAutofit fontScale="90000"/>
          </a:bodyPr>
          <a:lstStyle/>
          <a:p>
            <a:r>
              <a:rPr lang="es-CO" sz="3700" dirty="0"/>
              <a:t>¿Por qué es importante hablar de neoplasias hematológicas en la visión del residente?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2371D5-BA3F-4247-8EB2-7D76C5A66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325" y="1739821"/>
            <a:ext cx="10168128" cy="369502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2200" dirty="0">
                <a:latin typeface="Montserrat" pitchFamily="2" charset="77"/>
              </a:rPr>
              <a:t>Baja prevalencia.</a:t>
            </a:r>
          </a:p>
          <a:p>
            <a:pPr>
              <a:lnSpc>
                <a:spcPct val="100000"/>
              </a:lnSpc>
            </a:pPr>
            <a:r>
              <a:rPr lang="es-CO" sz="2200" dirty="0">
                <a:latin typeface="Montserrat" pitchFamily="2" charset="77"/>
              </a:rPr>
              <a:t>Alta gravedad.</a:t>
            </a:r>
          </a:p>
          <a:p>
            <a:pPr>
              <a:lnSpc>
                <a:spcPct val="100000"/>
              </a:lnSpc>
            </a:pPr>
            <a:r>
              <a:rPr lang="es-CO" sz="2200" dirty="0">
                <a:latin typeface="Montserrat" pitchFamily="2" charset="77"/>
              </a:rPr>
              <a:t>Cáncer no es igual a muerte.</a:t>
            </a:r>
          </a:p>
          <a:p>
            <a:pPr>
              <a:lnSpc>
                <a:spcPct val="100000"/>
              </a:lnSpc>
            </a:pPr>
            <a:r>
              <a:rPr lang="es-CO" sz="2200" dirty="0">
                <a:latin typeface="Montserrat" pitchFamily="2" charset="77"/>
              </a:rPr>
              <a:t>Diagnóstico y tratamiento oportuno son claves.</a:t>
            </a:r>
          </a:p>
        </p:txBody>
      </p:sp>
    </p:spTree>
    <p:extLst>
      <p:ext uri="{BB962C8B-B14F-4D97-AF65-F5344CB8AC3E}">
        <p14:creationId xmlns:p14="http://schemas.microsoft.com/office/powerpoint/2010/main" val="12575261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932A53-209F-4EDC-A84C-D677BD762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953" y="164701"/>
            <a:ext cx="10515600" cy="1325563"/>
          </a:xfrm>
        </p:spPr>
        <p:txBody>
          <a:bodyPr/>
          <a:lstStyle/>
          <a:p>
            <a:r>
              <a:rPr lang="es-CO" dirty="0"/>
              <a:t>¿Cuándo sospechar el diagnóstico de linfoma?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3C56AE7-B852-4B35-9E7C-C3546E8ABD3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38345" y="1291483"/>
            <a:ext cx="4113320" cy="308499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3B871641-CB77-48C3-853D-8C8C1605599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93277" y="1857884"/>
            <a:ext cx="3535878" cy="471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4000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86EB11-FFB9-4DB5-80CB-B6606C105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904" y="189151"/>
            <a:ext cx="10515600" cy="1325563"/>
          </a:xfrm>
        </p:spPr>
        <p:txBody>
          <a:bodyPr/>
          <a:lstStyle/>
          <a:p>
            <a:r>
              <a:rPr lang="es-CO" dirty="0"/>
              <a:t>¿Cuándo sospechar el diagnóstico de linfoma?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7A7FFC50-719A-4EB6-A917-1F8410A63B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6320907"/>
              </p:ext>
            </p:extLst>
          </p:nvPr>
        </p:nvGraphicFramePr>
        <p:xfrm>
          <a:off x="4906700" y="1766505"/>
          <a:ext cx="6927491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81396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6337DE-3949-4B76-98B9-07AF4824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09" y="18255"/>
            <a:ext cx="10515600" cy="1325563"/>
          </a:xfrm>
        </p:spPr>
        <p:txBody>
          <a:bodyPr/>
          <a:lstStyle/>
          <a:p>
            <a:r>
              <a:rPr lang="es-CO" dirty="0"/>
              <a:t>¿Cuándo sospechar el diagnóstico de linfoma?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BFA84F5B-1AF6-475B-9870-802516D959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0794472"/>
              </p:ext>
            </p:extLst>
          </p:nvPr>
        </p:nvGraphicFramePr>
        <p:xfrm>
          <a:off x="3753677" y="1513328"/>
          <a:ext cx="8213035" cy="2941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20171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81A641-0875-477E-9A1A-6C8F10484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896" y="247903"/>
            <a:ext cx="10982740" cy="1325563"/>
          </a:xfrm>
        </p:spPr>
        <p:txBody>
          <a:bodyPr/>
          <a:lstStyle/>
          <a:p>
            <a:r>
              <a:rPr lang="es-CO" dirty="0"/>
              <a:t>El diagnóstico de linfoma es histológico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49B1743-A246-4EAF-85E2-7226E0F7BCF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9474" y="1153133"/>
            <a:ext cx="3936308" cy="2911946"/>
          </a:xfrm>
          <a:prstGeom prst="rect">
            <a:avLst/>
          </a:prstGeom>
        </p:spPr>
      </p:pic>
      <p:pic>
        <p:nvPicPr>
          <p:cNvPr id="8194" name="Picture 2" descr="Resultado de imagen para linfoma b difuso de célula grande">
            <a:extLst>
              <a:ext uri="{FF2B5EF4-FFF2-40B4-BE49-F238E27FC236}">
                <a16:creationId xmlns:a16="http://schemas.microsoft.com/office/drawing/2014/main" id="{41585030-3B3F-4980-8E91-C221CD83FD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4337" y="3644745"/>
            <a:ext cx="3936308" cy="296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6337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Resultado de imagen para cirujano con vistury">
            <a:extLst>
              <a:ext uri="{FF2B5EF4-FFF2-40B4-BE49-F238E27FC236}">
                <a16:creationId xmlns:a16="http://schemas.microsoft.com/office/drawing/2014/main" id="{CB19AE42-94C6-486F-92F5-12DF6CB983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48924" y="1055093"/>
            <a:ext cx="3730163" cy="5237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7024BE3-050E-4761-B00F-8FFA28AF3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913" y="98631"/>
            <a:ext cx="11234530" cy="1325563"/>
          </a:xfrm>
        </p:spPr>
        <p:txBody>
          <a:bodyPr/>
          <a:lstStyle/>
          <a:p>
            <a:r>
              <a:rPr lang="es-CO" dirty="0"/>
              <a:t>¿Qué tipo de biopsia solicitar y cuál ganglio biopsiar?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E02A18-B5DA-4D87-BF79-66E4FBD88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2261" y="1451569"/>
            <a:ext cx="9838748" cy="4351338"/>
          </a:xfrm>
        </p:spPr>
        <p:txBody>
          <a:bodyPr/>
          <a:lstStyle/>
          <a:p>
            <a:r>
              <a:rPr lang="es-CO" dirty="0"/>
              <a:t>Siempre biopsia escisional.</a:t>
            </a:r>
          </a:p>
          <a:p>
            <a:r>
              <a:rPr lang="es-CO" dirty="0"/>
              <a:t>TRUCUT: en casos muy seleccionados.</a:t>
            </a:r>
          </a:p>
          <a:p>
            <a:r>
              <a:rPr lang="es-CO" dirty="0"/>
              <a:t>BACAF no sirve.</a:t>
            </a:r>
          </a:p>
          <a:p>
            <a:r>
              <a:rPr lang="es-CO" dirty="0"/>
              <a:t>¿Cuál ganglio biopsiar?:</a:t>
            </a:r>
          </a:p>
          <a:p>
            <a:pPr lvl="1">
              <a:buFont typeface="Wingdings" pitchFamily="2" charset="2"/>
              <a:buChar char="§"/>
            </a:pPr>
            <a:r>
              <a:rPr lang="es-CO" sz="1800" dirty="0"/>
              <a:t>Mayor conglomerado ganglionar.</a:t>
            </a:r>
          </a:p>
          <a:p>
            <a:pPr lvl="1">
              <a:buFont typeface="Wingdings" pitchFamily="2" charset="2"/>
              <a:buChar char="§"/>
            </a:pPr>
            <a:r>
              <a:rPr lang="es-CO" sz="1800" dirty="0"/>
              <a:t>Si no hay ganglio predominante: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CO" sz="1600" dirty="0"/>
              <a:t>Supraclavicular &gt;&gt;&gt; cervical &gt;&gt;&gt; axilar &gt;&gt;&gt; inguinal. 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332023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C22E09-D371-42E2-BB2E-4E94E40D4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727" y="121920"/>
            <a:ext cx="10506456" cy="1919141"/>
          </a:xfrm>
        </p:spPr>
        <p:txBody>
          <a:bodyPr anchor="b">
            <a:normAutofit/>
          </a:bodyPr>
          <a:lstStyle/>
          <a:p>
            <a:r>
              <a:rPr lang="es-CO" dirty="0"/>
              <a:t>¿Qué estudios debo solicitar en un paciente con sospecha de linfoma?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6F83C3-3A95-40CD-A0B9-DBFA2D606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426" y="2041060"/>
            <a:ext cx="6982421" cy="393566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s-CO" sz="2200" dirty="0"/>
              <a:t>Hemograma.</a:t>
            </a:r>
          </a:p>
          <a:p>
            <a:pPr>
              <a:lnSpc>
                <a:spcPct val="110000"/>
              </a:lnSpc>
            </a:pPr>
            <a:r>
              <a:rPr lang="es-CO" sz="2200" dirty="0"/>
              <a:t>Sedimentación.*</a:t>
            </a:r>
          </a:p>
          <a:p>
            <a:pPr>
              <a:lnSpc>
                <a:spcPct val="110000"/>
              </a:lnSpc>
            </a:pPr>
            <a:r>
              <a:rPr lang="es-CO" sz="2200" dirty="0"/>
              <a:t>Marcadores de recambio tumoral: LDH, ácido úrico.</a:t>
            </a:r>
          </a:p>
          <a:p>
            <a:pPr>
              <a:lnSpc>
                <a:spcPct val="110000"/>
              </a:lnSpc>
            </a:pPr>
            <a:r>
              <a:rPr lang="es-CO" sz="2200" dirty="0"/>
              <a:t>Pruebas renales, hepáticas, iones, calcio.*</a:t>
            </a:r>
          </a:p>
          <a:p>
            <a:pPr>
              <a:lnSpc>
                <a:spcPct val="110000"/>
              </a:lnSpc>
            </a:pPr>
            <a:r>
              <a:rPr lang="es-CO" sz="2200" dirty="0"/>
              <a:t>Serología para VIH, AgSHB, Anti-HBc, AntiHBs, Anti HC.</a:t>
            </a:r>
          </a:p>
          <a:p>
            <a:pPr>
              <a:lnSpc>
                <a:spcPct val="110000"/>
              </a:lnSpc>
            </a:pPr>
            <a:r>
              <a:rPr lang="es-CO" sz="2200" dirty="0"/>
              <a:t>Otros: ecocardiografía.*</a:t>
            </a:r>
          </a:p>
        </p:txBody>
      </p:sp>
    </p:spTree>
    <p:extLst>
      <p:ext uri="{BB962C8B-B14F-4D97-AF65-F5344CB8AC3E}">
        <p14:creationId xmlns:p14="http://schemas.microsoft.com/office/powerpoint/2010/main" val="5171415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493087-CD46-4547-98DD-5F920B7BB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156" y="705328"/>
            <a:ext cx="11062252" cy="953036"/>
          </a:xfrm>
        </p:spPr>
        <p:txBody>
          <a:bodyPr>
            <a:noAutofit/>
          </a:bodyPr>
          <a:lstStyle/>
          <a:p>
            <a:pPr algn="just"/>
            <a:r>
              <a:rPr lang="es-CO" sz="3200" dirty="0"/>
              <a:t>¿Se debe solicitar TAC contrastado de cuello, tórax y abdomen de entrada en todos los pacientes con linfoma, y se debe realizar ABMO para su estadificación?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A6B05C-6C32-4469-9A22-48F3C9F52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9482" y="232199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2800" b="1" dirty="0"/>
              <a:t>No </a:t>
            </a:r>
            <a:r>
              <a:rPr lang="es-CO" sz="2800" dirty="0"/>
              <a:t>de rutina.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F0EA113-D661-487D-9449-172B8E63ED3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37313" y="2584360"/>
            <a:ext cx="3639940" cy="3564839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38098B62-4EED-4DCC-99AD-FD3CAD78E28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0300" y="2508161"/>
            <a:ext cx="3866307" cy="3776146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F83550F0-6C91-4774-AB41-BAA594FAA9D5}"/>
              </a:ext>
            </a:extLst>
          </p:cNvPr>
          <p:cNvSpPr txBox="1"/>
          <p:nvPr/>
        </p:nvSpPr>
        <p:spPr>
          <a:xfrm>
            <a:off x="5690430" y="6493795"/>
            <a:ext cx="609797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CO" sz="1100" dirty="0" err="1">
                <a:solidFill>
                  <a:srgbClr val="152B48"/>
                </a:solidFill>
                <a:latin typeface="Montserrat" pitchFamily="2" charset="77"/>
              </a:rPr>
              <a:t>Cheson</a:t>
            </a:r>
            <a:r>
              <a:rPr lang="es-CO" sz="1100" dirty="0">
                <a:solidFill>
                  <a:srgbClr val="152B48"/>
                </a:solidFill>
                <a:latin typeface="Montserrat" pitchFamily="2" charset="77"/>
              </a:rPr>
              <a:t> BD et al. J Clin Oncol. 2014 </a:t>
            </a:r>
            <a:r>
              <a:rPr lang="es-CO" sz="1100" dirty="0" err="1">
                <a:solidFill>
                  <a:srgbClr val="152B48"/>
                </a:solidFill>
                <a:latin typeface="Montserrat" pitchFamily="2" charset="77"/>
              </a:rPr>
              <a:t>Sep</a:t>
            </a:r>
            <a:r>
              <a:rPr lang="es-CO" sz="1100" dirty="0">
                <a:solidFill>
                  <a:srgbClr val="152B48"/>
                </a:solidFill>
                <a:latin typeface="Montserrat" pitchFamily="2" charset="77"/>
              </a:rPr>
              <a:t> 20;32(27):3059-68.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B4ACDC5-0F06-488C-83F1-47CF47F2DED7}"/>
              </a:ext>
            </a:extLst>
          </p:cNvPr>
          <p:cNvSpPr txBox="1"/>
          <p:nvPr/>
        </p:nvSpPr>
        <p:spPr>
          <a:xfrm>
            <a:off x="5491324" y="2005540"/>
            <a:ext cx="1531917" cy="369332"/>
          </a:xfrm>
          <a:prstGeom prst="rect">
            <a:avLst/>
          </a:prstGeom>
          <a:ln>
            <a:solidFill>
              <a:srgbClr val="00AAA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dirty="0">
                <a:solidFill>
                  <a:srgbClr val="152B48"/>
                </a:solidFill>
                <a:latin typeface="Montserrat" pitchFamily="2" charset="77"/>
              </a:rPr>
              <a:t>PET/CT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0E096DB-42CD-44E9-A3B7-07FDA3578A28}"/>
              </a:ext>
            </a:extLst>
          </p:cNvPr>
          <p:cNvSpPr txBox="1"/>
          <p:nvPr/>
        </p:nvSpPr>
        <p:spPr>
          <a:xfrm>
            <a:off x="8484061" y="2056758"/>
            <a:ext cx="3178783" cy="369332"/>
          </a:xfrm>
          <a:prstGeom prst="rect">
            <a:avLst/>
          </a:prstGeom>
          <a:ln>
            <a:solidFill>
              <a:srgbClr val="00AAA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dirty="0">
                <a:solidFill>
                  <a:srgbClr val="152B48"/>
                </a:solidFill>
                <a:latin typeface="Montserrat" pitchFamily="2" charset="77"/>
              </a:rPr>
              <a:t>Clasificación de Lugano</a:t>
            </a:r>
          </a:p>
        </p:txBody>
      </p:sp>
    </p:spTree>
    <p:extLst>
      <p:ext uri="{BB962C8B-B14F-4D97-AF65-F5344CB8AC3E}">
        <p14:creationId xmlns:p14="http://schemas.microsoft.com/office/powerpoint/2010/main" val="28640782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AB965D-8145-4C82-A33F-687D0C6D4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es-CO" sz="3500">
                <a:solidFill>
                  <a:srgbClr val="FFFFFF"/>
                </a:solidFill>
              </a:rPr>
              <a:t>Cuando debo remitir al paciente con dx o sospecha de linfoma? La remisión debe ser urgente o ambulatoria?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C9EB7C-CD01-4B85-A5CE-E6ADC1B8A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6173" y="518400"/>
            <a:ext cx="6911514" cy="5837949"/>
          </a:xfrm>
        </p:spPr>
        <p:txBody>
          <a:bodyPr anchor="ctr"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sz="2400" dirty="0"/>
              <a:t>Una vez sospechado o confirmado el diagnóstico de linfoma el paciente debe ser evaluado por grupo de hematología.</a:t>
            </a:r>
          </a:p>
          <a:p>
            <a:pPr algn="just">
              <a:lnSpc>
                <a:spcPct val="100000"/>
              </a:lnSpc>
            </a:pPr>
            <a:r>
              <a:rPr lang="es-CO" sz="2400" dirty="0"/>
              <a:t>Remisión hospitalaria vs ambulatoria: se debe individualizar: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200" dirty="0"/>
              <a:t>Tiempo de evolución de los síntomas.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200" dirty="0"/>
              <a:t>Síntomas que comprometen la vida.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200" dirty="0"/>
              <a:t>Acceso a la seguridad social.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200" dirty="0"/>
              <a:t>Sitio de residencia.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200" dirty="0"/>
              <a:t>Otras.</a:t>
            </a:r>
          </a:p>
        </p:txBody>
      </p:sp>
    </p:spTree>
    <p:extLst>
      <p:ext uri="{BB962C8B-B14F-4D97-AF65-F5344CB8AC3E}">
        <p14:creationId xmlns:p14="http://schemas.microsoft.com/office/powerpoint/2010/main" val="32818909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F21B53-6CE3-4FEA-9B3F-623A9970F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19" y="731520"/>
            <a:ext cx="10666145" cy="1426464"/>
          </a:xfrm>
        </p:spPr>
        <p:txBody>
          <a:bodyPr>
            <a:normAutofit/>
          </a:bodyPr>
          <a:lstStyle/>
          <a:p>
            <a:r>
              <a:rPr lang="es-CO">
                <a:solidFill>
                  <a:srgbClr val="FFFFFF"/>
                </a:solidFill>
              </a:rPr>
              <a:t>Quehacer y que no hacer mientras se logra remitir el paciente?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D29812-1543-4F97-BF69-96B14FB9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4336" y="472814"/>
            <a:ext cx="11230265" cy="3300196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2600" dirty="0"/>
              <a:t>Acompañar y tranquilizar.</a:t>
            </a:r>
          </a:p>
          <a:p>
            <a:pPr>
              <a:lnSpc>
                <a:spcPct val="100000"/>
              </a:lnSpc>
            </a:pPr>
            <a:r>
              <a:rPr lang="es-CO" sz="2600" dirty="0"/>
              <a:t>Vigilar la aparición de complicaciones.</a:t>
            </a:r>
          </a:p>
          <a:p>
            <a:pPr>
              <a:lnSpc>
                <a:spcPct val="100000"/>
              </a:lnSpc>
            </a:pPr>
            <a:r>
              <a:rPr lang="es-CO" sz="2600" dirty="0"/>
              <a:t>Prevención y manejo del síndrome de lisis tumoral.</a:t>
            </a:r>
          </a:p>
          <a:p>
            <a:pPr>
              <a:lnSpc>
                <a:spcPct val="100000"/>
              </a:lnSpc>
            </a:pPr>
            <a:r>
              <a:rPr lang="es-CO" sz="2600" dirty="0"/>
              <a:t>Solicitar biopsia escisional y paraclínicos básicos* según disponibilidad.</a:t>
            </a:r>
          </a:p>
          <a:p>
            <a:pPr>
              <a:lnSpc>
                <a:spcPct val="100000"/>
              </a:lnSpc>
            </a:pPr>
            <a:r>
              <a:rPr lang="es-CO" sz="2600" dirty="0"/>
              <a:t>Evitar el uso de esteroides.</a:t>
            </a:r>
          </a:p>
          <a:p>
            <a:pPr>
              <a:lnSpc>
                <a:spcPct val="100000"/>
              </a:lnSpc>
            </a:pPr>
            <a:endParaRPr lang="es-CO" sz="2600" dirty="0"/>
          </a:p>
        </p:txBody>
      </p:sp>
      <p:pic>
        <p:nvPicPr>
          <p:cNvPr id="11266" name="Picture 2" descr="Resultado de imagen para icono manos orando">
            <a:extLst>
              <a:ext uri="{FF2B5EF4-FFF2-40B4-BE49-F238E27FC236}">
                <a16:creationId xmlns:a16="http://schemas.microsoft.com/office/drawing/2014/main" id="{D39F09D6-F0DE-40C5-A2CB-6326BC68D0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40093" y="3606125"/>
            <a:ext cx="1480986" cy="1480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83118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00E16C-1474-4D44-9E3D-CBFC32A76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108" y="1204484"/>
            <a:ext cx="12629318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kern="1200" dirty="0">
                <a:latin typeface="Montserrat" pitchFamily="2" charset="77"/>
              </a:rPr>
              <a:t>3. </a:t>
            </a:r>
            <a:r>
              <a:rPr lang="en-US" sz="4800" kern="1200" dirty="0" err="1">
                <a:latin typeface="Montserrat" pitchFamily="2" charset="77"/>
              </a:rPr>
              <a:t>Paciente</a:t>
            </a:r>
            <a:r>
              <a:rPr lang="en-US" sz="4800" kern="1200" dirty="0">
                <a:latin typeface="Montserrat" pitchFamily="2" charset="77"/>
              </a:rPr>
              <a:t> con </a:t>
            </a:r>
            <a:r>
              <a:rPr lang="en-US" sz="4800" dirty="0" err="1">
                <a:latin typeface="Montserrat" pitchFamily="2" charset="77"/>
              </a:rPr>
              <a:t>m</a:t>
            </a:r>
            <a:r>
              <a:rPr lang="en-US" sz="4800" kern="1200" dirty="0" err="1">
                <a:latin typeface="Montserrat" pitchFamily="2" charset="77"/>
              </a:rPr>
              <a:t>ieloma</a:t>
            </a:r>
            <a:r>
              <a:rPr lang="en-US" sz="4800" kern="1200" dirty="0">
                <a:latin typeface="Montserrat" pitchFamily="2" charset="77"/>
              </a:rPr>
              <a:t> </a:t>
            </a:r>
            <a:r>
              <a:rPr lang="en-US" sz="4800" dirty="0" err="1">
                <a:latin typeface="Montserrat" pitchFamily="2" charset="77"/>
              </a:rPr>
              <a:t>m</a:t>
            </a:r>
            <a:r>
              <a:rPr lang="en-US" sz="4800" kern="1200" dirty="0" err="1">
                <a:latin typeface="Montserrat" pitchFamily="2" charset="77"/>
              </a:rPr>
              <a:t>últiple</a:t>
            </a:r>
            <a:endParaRPr lang="en-US" sz="4800" kern="1200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071568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ABD9C72-6850-4118-97A0-8C29EF0A11B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0382" y="921353"/>
            <a:ext cx="3935415" cy="3084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893655A-636E-459C-94F2-F37B114DE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643" y="132522"/>
            <a:ext cx="11698357" cy="1053874"/>
          </a:xfrm>
        </p:spPr>
        <p:txBody>
          <a:bodyPr/>
          <a:lstStyle/>
          <a:p>
            <a:r>
              <a:rPr lang="es-CO" dirty="0"/>
              <a:t>¿Qué es una neoplasia hematológica?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1443E2D-B198-4E71-B7D2-F57F61CF5B6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11488" y="1625600"/>
            <a:ext cx="3780512" cy="3606800"/>
          </a:xfrm>
          <a:prstGeom prst="rect">
            <a:avLst/>
          </a:prstGeom>
        </p:spPr>
      </p:pic>
      <p:pic>
        <p:nvPicPr>
          <p:cNvPr id="3076" name="Picture 4" descr="sistema linfático">
            <a:extLst>
              <a:ext uri="{FF2B5EF4-FFF2-40B4-BE49-F238E27FC236}">
                <a16:creationId xmlns:a16="http://schemas.microsoft.com/office/drawing/2014/main" id="{BEF18130-3A5D-4AA6-AE1E-6AF4D1AB5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94393" y="2397030"/>
            <a:ext cx="3140234" cy="4460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0539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73F798-2F3B-4E7D-B0C7-9ED13FD81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661" y="100081"/>
            <a:ext cx="10515600" cy="1325563"/>
          </a:xfrm>
        </p:spPr>
        <p:txBody>
          <a:bodyPr/>
          <a:lstStyle/>
          <a:p>
            <a:r>
              <a:rPr lang="es-CO" dirty="0"/>
              <a:t>¿Qué es el mieloma múltiple?</a:t>
            </a:r>
          </a:p>
        </p:txBody>
      </p:sp>
      <p:pic>
        <p:nvPicPr>
          <p:cNvPr id="12290" name="Picture 2" descr="Resultado de imagen para mieloma multiple">
            <a:extLst>
              <a:ext uri="{FF2B5EF4-FFF2-40B4-BE49-F238E27FC236}">
                <a16:creationId xmlns:a16="http://schemas.microsoft.com/office/drawing/2014/main" id="{FAAD33AF-4F42-4B69-A84A-BB2EB69AB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25273" y="1542495"/>
            <a:ext cx="5887192" cy="4534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Resultado de imagen para mieloma multiple">
            <a:extLst>
              <a:ext uri="{FF2B5EF4-FFF2-40B4-BE49-F238E27FC236}">
                <a16:creationId xmlns:a16="http://schemas.microsoft.com/office/drawing/2014/main" id="{B2BE5144-A975-4087-A214-40A4C0177B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94642" y="2482746"/>
            <a:ext cx="3433647" cy="2832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11958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5C353A-43A9-43A0-A168-FD06F8AB4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508" y="96782"/>
            <a:ext cx="11834492" cy="1325563"/>
          </a:xfrm>
        </p:spPr>
        <p:txBody>
          <a:bodyPr/>
          <a:lstStyle/>
          <a:p>
            <a:r>
              <a:rPr lang="es-CO" dirty="0"/>
              <a:t>¿Cuándo sospechar mieloma múltiple?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E5330EBB-BED8-48C5-ABE9-2082F30CB5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692678"/>
              </p:ext>
            </p:extLst>
          </p:nvPr>
        </p:nvGraphicFramePr>
        <p:xfrm>
          <a:off x="1016954" y="596347"/>
          <a:ext cx="10515600" cy="34366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314" name="Picture 2" descr="Resultado de imagen para crab cartoon">
            <a:extLst>
              <a:ext uri="{FF2B5EF4-FFF2-40B4-BE49-F238E27FC236}">
                <a16:creationId xmlns:a16="http://schemas.microsoft.com/office/drawing/2014/main" id="{83E7C8B9-0051-4E99-9518-6657A1E05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28808" y="3534544"/>
            <a:ext cx="4346238" cy="2939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3492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E005AA-242C-4A87-A1E4-6E074DBF7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156" y="163431"/>
            <a:ext cx="10515600" cy="1325563"/>
          </a:xfrm>
        </p:spPr>
        <p:txBody>
          <a:bodyPr/>
          <a:lstStyle/>
          <a:p>
            <a:r>
              <a:rPr lang="es-CO" dirty="0"/>
              <a:t>Ojo con los dolores óseos y el dolor lumbar </a:t>
            </a:r>
          </a:p>
        </p:txBody>
      </p:sp>
      <p:pic>
        <p:nvPicPr>
          <p:cNvPr id="14338" name="Picture 2" descr="Resultado de imagen para dolor lumbar">
            <a:extLst>
              <a:ext uri="{FF2B5EF4-FFF2-40B4-BE49-F238E27FC236}">
                <a16:creationId xmlns:a16="http://schemas.microsoft.com/office/drawing/2014/main" id="{A22D76A4-9832-4A7E-83EE-7F99B19B81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82081" y="1171149"/>
            <a:ext cx="4374091" cy="2919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Resultado de imagen para lytic bone lesions myeloma">
            <a:extLst>
              <a:ext uri="{FF2B5EF4-FFF2-40B4-BE49-F238E27FC236}">
                <a16:creationId xmlns:a16="http://schemas.microsoft.com/office/drawing/2014/main" id="{102FC99B-82BE-48B5-952A-B2D704B778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7463" y="4223659"/>
            <a:ext cx="3743325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6" descr="Resultado de imagen para lytic bone lesions myeloma">
            <a:extLst>
              <a:ext uri="{FF2B5EF4-FFF2-40B4-BE49-F238E27FC236}">
                <a16:creationId xmlns:a16="http://schemas.microsoft.com/office/drawing/2014/main" id="{F8C9AFBC-55AF-41BE-8441-235C433D58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55694" y="1824037"/>
            <a:ext cx="2533650" cy="320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96604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6CA388-BC30-40CA-B323-8CBD75582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532" y="229858"/>
            <a:ext cx="10906008" cy="75944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dirty="0"/>
              <a:t>La </a:t>
            </a:r>
            <a:r>
              <a:rPr lang="en-US" dirty="0" err="1"/>
              <a:t>inmunoparesia</a:t>
            </a:r>
            <a:r>
              <a:rPr lang="en-US" dirty="0"/>
              <a:t> y las </a:t>
            </a:r>
            <a:r>
              <a:rPr lang="en-US" dirty="0" err="1"/>
              <a:t>infecciones</a:t>
            </a:r>
            <a:r>
              <a:rPr lang="en-US" dirty="0"/>
              <a:t> </a:t>
            </a:r>
          </a:p>
        </p:txBody>
      </p:sp>
      <p:pic>
        <p:nvPicPr>
          <p:cNvPr id="15362" name="Picture 2" descr="Resultado de imagen para neumonia">
            <a:extLst>
              <a:ext uri="{FF2B5EF4-FFF2-40B4-BE49-F238E27FC236}">
                <a16:creationId xmlns:a16="http://schemas.microsoft.com/office/drawing/2014/main" id="{03A7ABC3-5E47-4829-A8B1-05C69E711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657592" y="1499921"/>
            <a:ext cx="3939926" cy="2216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Resultado de imagen para cellulitis leg">
            <a:extLst>
              <a:ext uri="{FF2B5EF4-FFF2-40B4-BE49-F238E27FC236}">
                <a16:creationId xmlns:a16="http://schemas.microsoft.com/office/drawing/2014/main" id="{589D2EDA-DE9D-4564-8217-D447130074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8110330" y="3977923"/>
            <a:ext cx="3756217" cy="2601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6" name="Picture 6" descr="Resultado de imagen para urinary tract infection">
            <a:extLst>
              <a:ext uri="{FF2B5EF4-FFF2-40B4-BE49-F238E27FC236}">
                <a16:creationId xmlns:a16="http://schemas.microsoft.com/office/drawing/2014/main" id="{3745D60D-3C0C-406E-BB59-E1FCEDC1AB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12914" y="1370393"/>
            <a:ext cx="4659432" cy="2329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51977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FF2DBD-AD50-42F5-8BC4-7159873D9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659" y="225286"/>
            <a:ext cx="11764619" cy="1987827"/>
          </a:xfrm>
        </p:spPr>
        <p:txBody>
          <a:bodyPr>
            <a:normAutofit/>
          </a:bodyPr>
          <a:lstStyle/>
          <a:p>
            <a:r>
              <a:rPr lang="es-CO" dirty="0"/>
              <a:t>¿Qué exámenes solicitar ante la sospecha de </a:t>
            </a:r>
            <a:br>
              <a:rPr lang="es-CO" dirty="0"/>
            </a:br>
            <a:r>
              <a:rPr lang="es-CO" dirty="0"/>
              <a:t>mieloma?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56082B6B-93EF-4C9C-9C45-A90E9160FD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5778973"/>
              </p:ext>
            </p:extLst>
          </p:nvPr>
        </p:nvGraphicFramePr>
        <p:xfrm>
          <a:off x="5507854" y="1190235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74903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8138BCC2-04B6-456A-9B52-87B05BFACA8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9654" y="536297"/>
            <a:ext cx="7418324" cy="5785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3600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FA9EF47F-AF4B-47C5-B0B9-DE5EC70CE3C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8343" y="370957"/>
            <a:ext cx="4461662" cy="6116085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B0F51926-2305-4951-A714-49B6E360A4AC}"/>
              </a:ext>
            </a:extLst>
          </p:cNvPr>
          <p:cNvSpPr txBox="1"/>
          <p:nvPr/>
        </p:nvSpPr>
        <p:spPr>
          <a:xfrm>
            <a:off x="1043048" y="1037112"/>
            <a:ext cx="4548250" cy="1384995"/>
          </a:xfrm>
          <a:prstGeom prst="rect">
            <a:avLst/>
          </a:prstGeom>
          <a:solidFill>
            <a:srgbClr val="152B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2800" dirty="0">
                <a:latin typeface="Montserrat" pitchFamily="2" charset="77"/>
              </a:rPr>
              <a:t>Electroforesis + cadenas ligeras libres Kappa y Lambda en suero.</a:t>
            </a:r>
          </a:p>
        </p:txBody>
      </p:sp>
    </p:spTree>
    <p:extLst>
      <p:ext uri="{BB962C8B-B14F-4D97-AF65-F5344CB8AC3E}">
        <p14:creationId xmlns:p14="http://schemas.microsoft.com/office/powerpoint/2010/main" val="25054840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E2F3BE-F121-4EFE-A405-5CDA111D5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288" y="198782"/>
            <a:ext cx="9913686" cy="1261342"/>
          </a:xfrm>
        </p:spPr>
        <p:txBody>
          <a:bodyPr>
            <a:normAutofit/>
          </a:bodyPr>
          <a:lstStyle/>
          <a:p>
            <a:r>
              <a:rPr lang="es-CO" dirty="0"/>
              <a:t>Identificar el compromiso óseo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E6DE67-4460-4B7B-B476-CD4D2258F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574" y="2173355"/>
            <a:ext cx="6837364" cy="2930321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2400" dirty="0"/>
              <a:t>TAC corporal de baja dosis.</a:t>
            </a:r>
          </a:p>
          <a:p>
            <a:pPr>
              <a:lnSpc>
                <a:spcPct val="100000"/>
              </a:lnSpc>
            </a:pPr>
            <a:r>
              <a:rPr lang="es-CO" sz="2400" dirty="0"/>
              <a:t>RMN corporal total.</a:t>
            </a:r>
          </a:p>
          <a:p>
            <a:pPr>
              <a:lnSpc>
                <a:spcPct val="100000"/>
              </a:lnSpc>
            </a:pPr>
            <a:r>
              <a:rPr lang="es-CO" sz="2400" dirty="0"/>
              <a:t>PET/CT.</a:t>
            </a:r>
          </a:p>
          <a:p>
            <a:pPr>
              <a:lnSpc>
                <a:spcPct val="100000"/>
              </a:lnSpc>
            </a:pPr>
            <a:r>
              <a:rPr lang="es-CO" sz="2400" dirty="0"/>
              <a:t>Rx simple de calota y de huesos largos.</a:t>
            </a:r>
          </a:p>
        </p:txBody>
      </p:sp>
    </p:spTree>
    <p:extLst>
      <p:ext uri="{BB962C8B-B14F-4D97-AF65-F5344CB8AC3E}">
        <p14:creationId xmlns:p14="http://schemas.microsoft.com/office/powerpoint/2010/main" val="42180397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7D1BFF-6268-4334-8307-F9F2D01AB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700" y="151106"/>
            <a:ext cx="9601465" cy="927878"/>
          </a:xfrm>
        </p:spPr>
        <p:txBody>
          <a:bodyPr anchor="b">
            <a:normAutofit/>
          </a:bodyPr>
          <a:lstStyle/>
          <a:p>
            <a:r>
              <a:rPr lang="es-CO" dirty="0"/>
              <a:t>¿Qué hacer y qué no hacer?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959919-09B2-4E52-8473-18E3B2863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8922" y="1725025"/>
            <a:ext cx="7283807" cy="37613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CO" sz="2200" dirty="0"/>
              <a:t>Diagnóstico y tratamiento de las infecciones. </a:t>
            </a:r>
          </a:p>
          <a:p>
            <a:pPr>
              <a:lnSpc>
                <a:spcPct val="100000"/>
              </a:lnSpc>
            </a:pPr>
            <a:r>
              <a:rPr lang="es-CO" sz="2200" dirty="0"/>
              <a:t>Diagnóstico y tratamiento de la hipercalcemia: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dirty="0"/>
              <a:t>Hidratación +/- diuréticos.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dirty="0"/>
              <a:t>Acido zoledrónico.</a:t>
            </a:r>
          </a:p>
          <a:p>
            <a:pPr>
              <a:lnSpc>
                <a:spcPct val="100000"/>
              </a:lnSpc>
            </a:pPr>
            <a:r>
              <a:rPr lang="es-CO" sz="2200" b="1" dirty="0"/>
              <a:t>En caso de sospecha de compresión medular: radioterepia.</a:t>
            </a:r>
          </a:p>
          <a:p>
            <a:pPr>
              <a:lnSpc>
                <a:spcPct val="100000"/>
              </a:lnSpc>
            </a:pPr>
            <a:r>
              <a:rPr lang="es-CO" sz="2200" dirty="0"/>
              <a:t>Remisión de manera oportuna: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dirty="0"/>
              <a:t>Remisión urgente o ambulatoria se debe individualizar.</a:t>
            </a:r>
          </a:p>
        </p:txBody>
      </p:sp>
    </p:spTree>
    <p:extLst>
      <p:ext uri="{BB962C8B-B14F-4D97-AF65-F5344CB8AC3E}">
        <p14:creationId xmlns:p14="http://schemas.microsoft.com/office/powerpoint/2010/main" val="9932203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730F5C-0FE7-4265-9950-A3E878132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624" y="265044"/>
            <a:ext cx="8819587" cy="864836"/>
          </a:xfrm>
        </p:spPr>
        <p:txBody>
          <a:bodyPr>
            <a:normAutofit/>
          </a:bodyPr>
          <a:lstStyle/>
          <a:p>
            <a:r>
              <a:rPr lang="es-CO" dirty="0"/>
              <a:t>Conclusiones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B60635-984E-4043-89AF-4A6DAA946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0644" y="936404"/>
            <a:ext cx="6813791" cy="5431536"/>
          </a:xfrm>
        </p:spPr>
        <p:txBody>
          <a:bodyPr anchor="ctr"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sz="2200" dirty="0"/>
              <a:t>Las neoplasias hematológicas son enfermedades relativamente infrecuentes, pero tratables y potencialmente curables.</a:t>
            </a:r>
          </a:p>
          <a:p>
            <a:pPr algn="just">
              <a:lnSpc>
                <a:spcPct val="100000"/>
              </a:lnSpc>
            </a:pPr>
            <a:endParaRPr lang="es-CO" sz="2200" dirty="0"/>
          </a:p>
          <a:p>
            <a:pPr algn="just">
              <a:lnSpc>
                <a:spcPct val="100000"/>
              </a:lnSpc>
            </a:pPr>
            <a:r>
              <a:rPr lang="es-CO" sz="2200" dirty="0"/>
              <a:t>El retraso en el diagnóstico lleva al desarrollo de complicaciones y empeora el pronóstico.</a:t>
            </a:r>
          </a:p>
          <a:p>
            <a:pPr algn="just">
              <a:lnSpc>
                <a:spcPct val="100000"/>
              </a:lnSpc>
            </a:pPr>
            <a:endParaRPr lang="es-CO" sz="2200" dirty="0"/>
          </a:p>
          <a:p>
            <a:pPr algn="just">
              <a:lnSpc>
                <a:spcPct val="100000"/>
              </a:lnSpc>
            </a:pPr>
            <a:r>
              <a:rPr lang="es-CO" sz="2200" dirty="0"/>
              <a:t>El médico de urgencias y de atención primaria cumple un papel clave al sospechar el diagnóstico y remitir de manera oportuna.</a:t>
            </a:r>
          </a:p>
          <a:p>
            <a:pPr algn="just">
              <a:lnSpc>
                <a:spcPct val="100000"/>
              </a:lnSpc>
            </a:pPr>
            <a:endParaRPr lang="es-CO" sz="2200" dirty="0"/>
          </a:p>
          <a:p>
            <a:pPr algn="just">
              <a:lnSpc>
                <a:spcPct val="100000"/>
              </a:lnSpc>
            </a:pPr>
            <a:r>
              <a:rPr lang="es-CO" sz="2200" dirty="0"/>
              <a:t>Cáncer no es igual a muerte. </a:t>
            </a:r>
          </a:p>
        </p:txBody>
      </p:sp>
    </p:spTree>
    <p:extLst>
      <p:ext uri="{BB962C8B-B14F-4D97-AF65-F5344CB8AC3E}">
        <p14:creationId xmlns:p14="http://schemas.microsoft.com/office/powerpoint/2010/main" val="2230902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36E12368-960B-4508-82A7-E4A7CA3BCAB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17636" y="2073984"/>
            <a:ext cx="3432175" cy="4392613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66101F1-5AA8-49DF-8D4E-834835BD1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4766" y="2457899"/>
            <a:ext cx="4558808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b="0" kern="1200" dirty="0" err="1">
                <a:solidFill>
                  <a:srgbClr val="152B48"/>
                </a:solidFill>
                <a:latin typeface="Montserrat" pitchFamily="2" charset="77"/>
              </a:rPr>
              <a:t>Clasificación</a:t>
            </a:r>
            <a:r>
              <a:rPr lang="en-US" sz="2000" b="0" kern="1200" dirty="0">
                <a:solidFill>
                  <a:srgbClr val="152B48"/>
                </a:solidFill>
                <a:latin typeface="Montserrat" pitchFamily="2" charset="77"/>
              </a:rPr>
              <a:t> OMS 2016 de las </a:t>
            </a:r>
            <a:r>
              <a:rPr lang="en-US" sz="2000" b="0" kern="1200" dirty="0" err="1">
                <a:solidFill>
                  <a:srgbClr val="152B48"/>
                </a:solidFill>
                <a:latin typeface="Montserrat" pitchFamily="2" charset="77"/>
              </a:rPr>
              <a:t>neoplasias</a:t>
            </a:r>
            <a:r>
              <a:rPr lang="en-US" sz="2000" b="0" kern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n-US" sz="2000" b="0" kern="1200" dirty="0" err="1">
                <a:solidFill>
                  <a:srgbClr val="152B48"/>
                </a:solidFill>
                <a:latin typeface="Montserrat" pitchFamily="2" charset="77"/>
              </a:rPr>
              <a:t>hematológicas</a:t>
            </a:r>
            <a:r>
              <a:rPr lang="en-US" sz="2000" b="0" kern="1200" dirty="0">
                <a:solidFill>
                  <a:srgbClr val="152B48"/>
                </a:solidFill>
                <a:latin typeface="Montserrat" pitchFamily="2" charset="77"/>
              </a:rPr>
              <a:t>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D590458C-9949-49EA-876A-A5483522EF18}"/>
              </a:ext>
            </a:extLst>
          </p:cNvPr>
          <p:cNvSpPr txBox="1"/>
          <p:nvPr/>
        </p:nvSpPr>
        <p:spPr>
          <a:xfrm>
            <a:off x="3594885" y="347355"/>
            <a:ext cx="7854926" cy="1323439"/>
          </a:xfrm>
          <a:prstGeom prst="rect">
            <a:avLst/>
          </a:prstGeom>
          <a:solidFill>
            <a:srgbClr val="152B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4000" dirty="0">
                <a:latin typeface="Montserrat" pitchFamily="2" charset="77"/>
              </a:rPr>
              <a:t>20 grupos patológicos,</a:t>
            </a:r>
          </a:p>
          <a:p>
            <a:pPr algn="ctr"/>
            <a:r>
              <a:rPr lang="es-CO" sz="4000" dirty="0">
                <a:latin typeface="Montserrat" pitchFamily="2" charset="77"/>
              </a:rPr>
              <a:t>183 enfermedades diferentes. </a:t>
            </a:r>
          </a:p>
        </p:txBody>
      </p:sp>
    </p:spTree>
    <p:extLst>
      <p:ext uri="{BB962C8B-B14F-4D97-AF65-F5344CB8AC3E}">
        <p14:creationId xmlns:p14="http://schemas.microsoft.com/office/powerpoint/2010/main" val="3909772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6657D-862E-4D0E-B1A7-3CFF04097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426" y="97767"/>
            <a:ext cx="10515600" cy="1325563"/>
          </a:xfrm>
        </p:spPr>
        <p:txBody>
          <a:bodyPr/>
          <a:lstStyle/>
          <a:p>
            <a:r>
              <a:rPr lang="es-CO" dirty="0"/>
              <a:t>¿De qué vamos a hablar hoy?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9C70B779-D408-414C-9719-EFFDBB83F6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9184147"/>
              </p:ext>
            </p:extLst>
          </p:nvPr>
        </p:nvGraphicFramePr>
        <p:xfrm>
          <a:off x="983974" y="42089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5491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8AFD8F-23F0-4E84-BC1C-BF3F90795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310" y="198782"/>
            <a:ext cx="11871238" cy="1633993"/>
          </a:xfrm>
        </p:spPr>
        <p:txBody>
          <a:bodyPr>
            <a:normAutofit/>
          </a:bodyPr>
          <a:lstStyle/>
          <a:p>
            <a:r>
              <a:rPr lang="es-CO" dirty="0"/>
              <a:t>¿De qué vamos a hablar hoy? </a:t>
            </a:r>
            <a:br>
              <a:rPr lang="es-CO" dirty="0"/>
            </a:br>
            <a:r>
              <a:rPr lang="es-CO" dirty="0"/>
              <a:t>Puntos clave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8A36EA67-6F41-4E29-88D4-C5D61E1F04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5764286"/>
              </p:ext>
            </p:extLst>
          </p:nvPr>
        </p:nvGraphicFramePr>
        <p:xfrm>
          <a:off x="6215269" y="1832775"/>
          <a:ext cx="4969566" cy="4344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9689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87214E-8E69-45B4-87F2-05F2FEAB0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376" y="1204485"/>
            <a:ext cx="12324519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kern="1200" dirty="0">
                <a:latin typeface="Montserrat" pitchFamily="2" charset="77"/>
              </a:rPr>
              <a:t>1. </a:t>
            </a:r>
            <a:r>
              <a:rPr lang="en-US" sz="4800" kern="1200" dirty="0" err="1">
                <a:latin typeface="Montserrat" pitchFamily="2" charset="77"/>
              </a:rPr>
              <a:t>Paciente</a:t>
            </a:r>
            <a:r>
              <a:rPr lang="en-US" sz="4800" kern="1200" dirty="0">
                <a:latin typeface="Montserrat" pitchFamily="2" charset="77"/>
              </a:rPr>
              <a:t> con </a:t>
            </a:r>
            <a:r>
              <a:rPr lang="en-US" sz="4800" dirty="0" err="1">
                <a:latin typeface="Montserrat" pitchFamily="2" charset="77"/>
              </a:rPr>
              <a:t>l</a:t>
            </a:r>
            <a:r>
              <a:rPr lang="en-US" sz="4800" kern="1200" dirty="0" err="1">
                <a:latin typeface="Montserrat" pitchFamily="2" charset="77"/>
              </a:rPr>
              <a:t>eucemia</a:t>
            </a:r>
            <a:r>
              <a:rPr lang="en-US" sz="4800" kern="1200" dirty="0">
                <a:latin typeface="Montserrat" pitchFamily="2" charset="77"/>
              </a:rPr>
              <a:t> </a:t>
            </a:r>
            <a:r>
              <a:rPr lang="en-US" sz="4800" dirty="0" err="1">
                <a:latin typeface="Montserrat" pitchFamily="2" charset="77"/>
              </a:rPr>
              <a:t>a</a:t>
            </a:r>
            <a:r>
              <a:rPr lang="en-US" sz="4800" kern="1200" dirty="0" err="1">
                <a:latin typeface="Montserrat" pitchFamily="2" charset="77"/>
              </a:rPr>
              <a:t>guda</a:t>
            </a:r>
            <a:endParaRPr lang="en-US" sz="4800" kern="1200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643867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D43B2A-5195-48D3-957E-979400B9E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09" y="220262"/>
            <a:ext cx="10515600" cy="1325563"/>
          </a:xfrm>
        </p:spPr>
        <p:txBody>
          <a:bodyPr/>
          <a:lstStyle/>
          <a:p>
            <a:r>
              <a:rPr lang="es-CO" dirty="0"/>
              <a:t>¿Qué es una leucemia aguda y cómo se clasifica?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EAAB764E-4D37-402C-8018-DF4E187A333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15090" y="1657827"/>
            <a:ext cx="5067916" cy="483504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502691D-8DF3-4B73-A6D3-8307D48578F1}"/>
              </a:ext>
            </a:extLst>
          </p:cNvPr>
          <p:cNvSpPr txBox="1"/>
          <p:nvPr/>
        </p:nvSpPr>
        <p:spPr>
          <a:xfrm>
            <a:off x="3428962" y="2506218"/>
            <a:ext cx="2534392" cy="369332"/>
          </a:xfrm>
          <a:prstGeom prst="rect">
            <a:avLst/>
          </a:prstGeom>
          <a:solidFill>
            <a:srgbClr val="152B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dirty="0">
                <a:latin typeface="Montserrat" pitchFamily="2" charset="77"/>
              </a:rPr>
              <a:t>MIELOIDE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8F67BD1-43B3-477E-97AD-349CBFA93F95}"/>
              </a:ext>
            </a:extLst>
          </p:cNvPr>
          <p:cNvSpPr txBox="1"/>
          <p:nvPr/>
        </p:nvSpPr>
        <p:spPr>
          <a:xfrm>
            <a:off x="9493309" y="2506218"/>
            <a:ext cx="2534392" cy="369332"/>
          </a:xfrm>
          <a:prstGeom prst="rect">
            <a:avLst/>
          </a:prstGeom>
          <a:solidFill>
            <a:srgbClr val="152B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dirty="0">
                <a:latin typeface="Montserrat" pitchFamily="2" charset="77"/>
              </a:rPr>
              <a:t>LINFOBLÁSTICA</a:t>
            </a:r>
          </a:p>
        </p:txBody>
      </p:sp>
    </p:spTree>
    <p:extLst>
      <p:ext uri="{BB962C8B-B14F-4D97-AF65-F5344CB8AC3E}">
        <p14:creationId xmlns:p14="http://schemas.microsoft.com/office/powerpoint/2010/main" val="628183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F63600-1566-40DE-84D6-FA62D21E2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157" y="134937"/>
            <a:ext cx="10515600" cy="1009651"/>
          </a:xfrm>
        </p:spPr>
        <p:txBody>
          <a:bodyPr/>
          <a:lstStyle/>
          <a:p>
            <a:r>
              <a:rPr lang="es-CO" dirty="0"/>
              <a:t>¿Cuándo sospechar?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88D94E24-2040-4072-A41D-F56172E401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5840151"/>
              </p:ext>
            </p:extLst>
          </p:nvPr>
        </p:nvGraphicFramePr>
        <p:xfrm>
          <a:off x="3458818" y="1144588"/>
          <a:ext cx="8401878" cy="3084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94727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PlantillaFR2021</Template>
  <TotalTime>61</TotalTime>
  <Words>956</Words>
  <Application>Microsoft Office PowerPoint</Application>
  <PresentationFormat>Panorámica</PresentationFormat>
  <Paragraphs>164</Paragraphs>
  <Slides>39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39</vt:i4>
      </vt:variant>
    </vt:vector>
  </HeadingPairs>
  <TitlesOfParts>
    <vt:vector size="45" baseType="lpstr">
      <vt:lpstr>Arial</vt:lpstr>
      <vt:lpstr>Calibri</vt:lpstr>
      <vt:lpstr>Courier New</vt:lpstr>
      <vt:lpstr>Montserrat</vt:lpstr>
      <vt:lpstr>Wingdings</vt:lpstr>
      <vt:lpstr>Tema de Office</vt:lpstr>
      <vt:lpstr>ENFOQUE INICIAL DEL PACIENTE CON NEOPLASIA HEMATOLÓGICA</vt:lpstr>
      <vt:lpstr>¿Por qué es importante hablar de neoplasias hematológicas en la visión del residente?</vt:lpstr>
      <vt:lpstr>¿Qué es una neoplasia hematológica?</vt:lpstr>
      <vt:lpstr>Clasificación OMS 2016 de las neoplasias hematológicas.</vt:lpstr>
      <vt:lpstr>¿De qué vamos a hablar hoy?</vt:lpstr>
      <vt:lpstr>¿De qué vamos a hablar hoy?  Puntos clave</vt:lpstr>
      <vt:lpstr>1. Paciente con leucemia aguda</vt:lpstr>
      <vt:lpstr>¿Qué es una leucemia aguda y cómo se clasifica?</vt:lpstr>
      <vt:lpstr>¿Cuándo sospechar?</vt:lpstr>
      <vt:lpstr>¿Cuándo sospechar?</vt:lpstr>
      <vt:lpstr>El extendido de sangre periférica: los blastos</vt:lpstr>
      <vt:lpstr>Si no reportan blastos no se descarta el diagnóstico</vt:lpstr>
      <vt:lpstr>Ojo con la leucemia  promielocítica</vt:lpstr>
      <vt:lpstr>¿Cuándo remitir un paciente con leucemia aguda?</vt:lpstr>
      <vt:lpstr>¿Qué hacer mientras se puede remitir?</vt:lpstr>
      <vt:lpstr>¿Qué no hacer?</vt:lpstr>
      <vt:lpstr>2. Paciente con linfoma </vt:lpstr>
      <vt:lpstr>¿Qué son los linfomas y cómo se clasifican?</vt:lpstr>
      <vt:lpstr>¿Cuándo sospechar el diagnóstico de linfoma?</vt:lpstr>
      <vt:lpstr>¿Cuándo sospechar el diagnóstico de linfoma?</vt:lpstr>
      <vt:lpstr>¿Cuándo sospechar el diagnóstico de linfoma?</vt:lpstr>
      <vt:lpstr>¿Cuándo sospechar el diagnóstico de linfoma?</vt:lpstr>
      <vt:lpstr>El diagnóstico de linfoma es histológico</vt:lpstr>
      <vt:lpstr>¿Qué tipo de biopsia solicitar y cuál ganglio biopsiar?</vt:lpstr>
      <vt:lpstr>¿Qué estudios debo solicitar en un paciente con sospecha de linfoma?</vt:lpstr>
      <vt:lpstr>¿Se debe solicitar TAC contrastado de cuello, tórax y abdomen de entrada en todos los pacientes con linfoma, y se debe realizar ABMO para su estadificación?</vt:lpstr>
      <vt:lpstr>Cuando debo remitir al paciente con dx o sospecha de linfoma? La remisión debe ser urgente o ambulatoria?</vt:lpstr>
      <vt:lpstr>Quehacer y que no hacer mientras se logra remitir el paciente?</vt:lpstr>
      <vt:lpstr>3. Paciente con mieloma múltiple</vt:lpstr>
      <vt:lpstr>¿Qué es el mieloma múltiple?</vt:lpstr>
      <vt:lpstr>¿Cuándo sospechar mieloma múltiple?</vt:lpstr>
      <vt:lpstr>Ojo con los dolores óseos y el dolor lumbar </vt:lpstr>
      <vt:lpstr>La inmunoparesia y las infecciones </vt:lpstr>
      <vt:lpstr>¿Qué exámenes solicitar ante la sospecha de  mieloma?</vt:lpstr>
      <vt:lpstr>Presentación de PowerPoint</vt:lpstr>
      <vt:lpstr>Presentación de PowerPoint</vt:lpstr>
      <vt:lpstr>Identificar el compromiso óseo</vt:lpstr>
      <vt:lpstr>¿Qué hacer y qué no hacer?</vt:lpstr>
      <vt:lpstr>Conclusiones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CARLOS ÁLVAREZ PAYARES</dc:creator>
  <cp:lastModifiedBy>User</cp:lastModifiedBy>
  <cp:revision>9</cp:revision>
  <dcterms:created xsi:type="dcterms:W3CDTF">2021-04-07T01:53:27Z</dcterms:created>
  <dcterms:modified xsi:type="dcterms:W3CDTF">2021-07-09T22:44:09Z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741522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