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0" r:id="rId13"/>
    <p:sldId id="281" r:id="rId14"/>
    <p:sldId id="282" r:id="rId15"/>
    <p:sldId id="268" r:id="rId16"/>
    <p:sldId id="269" r:id="rId17"/>
    <p:sldId id="270" r:id="rId18"/>
    <p:sldId id="271" r:id="rId19"/>
    <p:sldId id="272" r:id="rId20"/>
    <p:sldId id="273" r:id="rId21"/>
    <p:sldId id="283" r:id="rId22"/>
    <p:sldId id="284" r:id="rId23"/>
    <p:sldId id="274" r:id="rId24"/>
    <p:sldId id="275" r:id="rId25"/>
    <p:sldId id="285" r:id="rId26"/>
    <p:sldId id="276" r:id="rId27"/>
    <p:sldId id="277" r:id="rId28"/>
    <p:sldId id="278" r:id="rId29"/>
    <p:sldId id="279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abde658860cd0cd8" providerId="LiveId" clId="{CF9C58CA-47A9-477D-B008-BBFD42891AF9}"/>
    <pc:docChg chg="custSel addSld modSld sldOrd">
      <pc:chgData name="" userId="abde658860cd0cd8" providerId="LiveId" clId="{CF9C58CA-47A9-477D-B008-BBFD42891AF9}" dt="2021-06-07T16:29:36.957" v="257" actId="1076"/>
      <pc:docMkLst>
        <pc:docMk/>
      </pc:docMkLst>
      <pc:sldChg chg="addSp modSp modAnim">
        <pc:chgData name="" userId="abde658860cd0cd8" providerId="LiveId" clId="{CF9C58CA-47A9-477D-B008-BBFD42891AF9}" dt="2021-06-07T15:32:16.417" v="9"/>
        <pc:sldMkLst>
          <pc:docMk/>
          <pc:sldMk cId="1222407433" sldId="258"/>
        </pc:sldMkLst>
        <pc:spChg chg="mod">
          <ac:chgData name="" userId="abde658860cd0cd8" providerId="LiveId" clId="{CF9C58CA-47A9-477D-B008-BBFD42891AF9}" dt="2021-06-07T15:31:44.375" v="0" actId="20577"/>
          <ac:spMkLst>
            <pc:docMk/>
            <pc:sldMk cId="1222407433" sldId="258"/>
            <ac:spMk id="2" creationId="{84BF2261-B4FA-4139-A950-2EE2C7ECACA9}"/>
          </ac:spMkLst>
        </pc:spChg>
        <pc:spChg chg="mod">
          <ac:chgData name="" userId="abde658860cd0cd8" providerId="LiveId" clId="{CF9C58CA-47A9-477D-B008-BBFD42891AF9}" dt="2021-06-07T15:31:45.444" v="1" actId="1076"/>
          <ac:spMkLst>
            <pc:docMk/>
            <pc:sldMk cId="1222407433" sldId="258"/>
            <ac:spMk id="5" creationId="{981EFF06-20D0-48C3-9BB6-A3372497D9E0}"/>
          </ac:spMkLst>
        </pc:spChg>
        <pc:spChg chg="add mod">
          <ac:chgData name="" userId="abde658860cd0cd8" providerId="LiveId" clId="{CF9C58CA-47A9-477D-B008-BBFD42891AF9}" dt="2021-06-07T15:32:11.080" v="8" actId="1076"/>
          <ac:spMkLst>
            <pc:docMk/>
            <pc:sldMk cId="1222407433" sldId="258"/>
            <ac:spMk id="9" creationId="{6526E9A2-B760-4328-8D7F-ECA6AB2FCE84}"/>
          </ac:spMkLst>
        </pc:spChg>
        <pc:picChg chg="add mod">
          <ac:chgData name="" userId="abde658860cd0cd8" providerId="LiveId" clId="{CF9C58CA-47A9-477D-B008-BBFD42891AF9}" dt="2021-06-07T15:31:51.974" v="5" actId="1076"/>
          <ac:picMkLst>
            <pc:docMk/>
            <pc:sldMk cId="1222407433" sldId="258"/>
            <ac:picMk id="8" creationId="{DD84DD23-BB31-4BDA-91BC-09C3BEE7F65C}"/>
          </ac:picMkLst>
        </pc:picChg>
      </pc:sldChg>
      <pc:sldChg chg="addSp delSp modSp add">
        <pc:chgData name="" userId="abde658860cd0cd8" providerId="LiveId" clId="{CF9C58CA-47A9-477D-B008-BBFD42891AF9}" dt="2021-06-07T15:33:10.322" v="38" actId="27636"/>
        <pc:sldMkLst>
          <pc:docMk/>
          <pc:sldMk cId="498257854" sldId="259"/>
        </pc:sldMkLst>
        <pc:spChg chg="add mod">
          <ac:chgData name="" userId="abde658860cd0cd8" providerId="LiveId" clId="{CF9C58CA-47A9-477D-B008-BBFD42891AF9}" dt="2021-06-07T15:33:10.322" v="38" actId="27636"/>
          <ac:spMkLst>
            <pc:docMk/>
            <pc:sldMk cId="498257854" sldId="259"/>
            <ac:spMk id="7" creationId="{98BBD26A-4B65-43B9-9CEE-5BB9105A3498}"/>
          </ac:spMkLst>
        </pc:spChg>
        <pc:spChg chg="del">
          <ac:chgData name="" userId="abde658860cd0cd8" providerId="LiveId" clId="{CF9C58CA-47A9-477D-B008-BBFD42891AF9}" dt="2021-06-07T15:32:34.918" v="12" actId="478"/>
          <ac:spMkLst>
            <pc:docMk/>
            <pc:sldMk cId="498257854" sldId="259"/>
            <ac:spMk id="9" creationId="{6526E9A2-B760-4328-8D7F-ECA6AB2FCE84}"/>
          </ac:spMkLst>
        </pc:spChg>
        <pc:picChg chg="del">
          <ac:chgData name="" userId="abde658860cd0cd8" providerId="LiveId" clId="{CF9C58CA-47A9-477D-B008-BBFD42891AF9}" dt="2021-06-07T15:32:32.694" v="11" actId="478"/>
          <ac:picMkLst>
            <pc:docMk/>
            <pc:sldMk cId="498257854" sldId="259"/>
            <ac:picMk id="8" creationId="{DD84DD23-BB31-4BDA-91BC-09C3BEE7F65C}"/>
          </ac:picMkLst>
        </pc:picChg>
      </pc:sldChg>
      <pc:sldChg chg="addSp modSp add modAnim">
        <pc:chgData name="" userId="abde658860cd0cd8" providerId="LiveId" clId="{CF9C58CA-47A9-477D-B008-BBFD42891AF9}" dt="2021-06-07T15:34:40.298" v="50" actId="1076"/>
        <pc:sldMkLst>
          <pc:docMk/>
          <pc:sldMk cId="2225466243" sldId="260"/>
        </pc:sldMkLst>
        <pc:picChg chg="add mod">
          <ac:chgData name="" userId="abde658860cd0cd8" providerId="LiveId" clId="{CF9C58CA-47A9-477D-B008-BBFD42891AF9}" dt="2021-06-07T15:34:40.298" v="50" actId="1076"/>
          <ac:picMkLst>
            <pc:docMk/>
            <pc:sldMk cId="2225466243" sldId="260"/>
            <ac:picMk id="6" creationId="{4A8C6B5A-5B27-4077-A57C-7A7EC8689D5C}"/>
          </ac:picMkLst>
        </pc:picChg>
      </pc:sldChg>
      <pc:sldChg chg="addSp modSp add modAnim">
        <pc:chgData name="" userId="abde658860cd0cd8" providerId="LiveId" clId="{CF9C58CA-47A9-477D-B008-BBFD42891AF9}" dt="2021-06-07T15:34:59.626" v="55" actId="1035"/>
        <pc:sldMkLst>
          <pc:docMk/>
          <pc:sldMk cId="2557099136" sldId="261"/>
        </pc:sldMkLst>
        <pc:picChg chg="add mod modCrop">
          <ac:chgData name="" userId="abde658860cd0cd8" providerId="LiveId" clId="{CF9C58CA-47A9-477D-B008-BBFD42891AF9}" dt="2021-06-07T15:34:59.626" v="55" actId="1035"/>
          <ac:picMkLst>
            <pc:docMk/>
            <pc:sldMk cId="2557099136" sldId="261"/>
            <ac:picMk id="6" creationId="{1BF8A572-226B-42D5-8C65-5478F91A76E5}"/>
          </ac:picMkLst>
        </pc:picChg>
      </pc:sldChg>
      <pc:sldChg chg="addSp modSp add modAnim">
        <pc:chgData name="" userId="abde658860cd0cd8" providerId="LiveId" clId="{CF9C58CA-47A9-477D-B008-BBFD42891AF9}" dt="2021-06-07T16:02:06.768" v="196"/>
        <pc:sldMkLst>
          <pc:docMk/>
          <pc:sldMk cId="2052441328" sldId="262"/>
        </pc:sldMkLst>
        <pc:picChg chg="add mod">
          <ac:chgData name="" userId="abde658860cd0cd8" providerId="LiveId" clId="{CF9C58CA-47A9-477D-B008-BBFD42891AF9}" dt="2021-06-07T15:35:14.581" v="58" actId="1076"/>
          <ac:picMkLst>
            <pc:docMk/>
            <pc:sldMk cId="2052441328" sldId="262"/>
            <ac:picMk id="6" creationId="{96062037-AB8F-40BD-A382-CC0A0770AB59}"/>
          </ac:picMkLst>
        </pc:picChg>
      </pc:sldChg>
      <pc:sldChg chg="addSp modSp add modAnim">
        <pc:chgData name="" userId="abde658860cd0cd8" providerId="LiveId" clId="{CF9C58CA-47A9-477D-B008-BBFD42891AF9}" dt="2021-06-07T16:02:10.743" v="197"/>
        <pc:sldMkLst>
          <pc:docMk/>
          <pc:sldMk cId="1264760869" sldId="263"/>
        </pc:sldMkLst>
        <pc:picChg chg="add mod">
          <ac:chgData name="" userId="abde658860cd0cd8" providerId="LiveId" clId="{CF9C58CA-47A9-477D-B008-BBFD42891AF9}" dt="2021-06-07T15:35:55.372" v="63" actId="1076"/>
          <ac:picMkLst>
            <pc:docMk/>
            <pc:sldMk cId="1264760869" sldId="263"/>
            <ac:picMk id="6" creationId="{84CAA068-FB5D-4D18-B908-94F04BCAA277}"/>
          </ac:picMkLst>
        </pc:picChg>
      </pc:sldChg>
      <pc:sldChg chg="addSp modSp add">
        <pc:chgData name="" userId="abde658860cd0cd8" providerId="LiveId" clId="{CF9C58CA-47A9-477D-B008-BBFD42891AF9}" dt="2021-06-07T15:37:26.797" v="75" actId="167"/>
        <pc:sldMkLst>
          <pc:docMk/>
          <pc:sldMk cId="4070115926" sldId="264"/>
        </pc:sldMkLst>
        <pc:picChg chg="add mod">
          <ac:chgData name="" userId="abde658860cd0cd8" providerId="LiveId" clId="{CF9C58CA-47A9-477D-B008-BBFD42891AF9}" dt="2021-06-07T15:36:21.497" v="67" actId="1076"/>
          <ac:picMkLst>
            <pc:docMk/>
            <pc:sldMk cId="4070115926" sldId="264"/>
            <ac:picMk id="6" creationId="{DC032BF5-B461-4E1B-89D2-20783DAA76F6}"/>
          </ac:picMkLst>
        </pc:picChg>
        <pc:picChg chg="add mod ord">
          <ac:chgData name="" userId="abde658860cd0cd8" providerId="LiveId" clId="{CF9C58CA-47A9-477D-B008-BBFD42891AF9}" dt="2021-06-07T15:37:26.797" v="75" actId="167"/>
          <ac:picMkLst>
            <pc:docMk/>
            <pc:sldMk cId="4070115926" sldId="264"/>
            <ac:picMk id="7" creationId="{898C4CD4-8B0C-4E89-8B89-DA38DBFDC145}"/>
          </ac:picMkLst>
        </pc:picChg>
      </pc:sldChg>
      <pc:sldChg chg="addSp delSp modSp add">
        <pc:chgData name="" userId="abde658860cd0cd8" providerId="LiveId" clId="{CF9C58CA-47A9-477D-B008-BBFD42891AF9}" dt="2021-06-07T15:48:41.203" v="113" actId="403"/>
        <pc:sldMkLst>
          <pc:docMk/>
          <pc:sldMk cId="3593060944" sldId="265"/>
        </pc:sldMkLst>
        <pc:spChg chg="del">
          <ac:chgData name="" userId="abde658860cd0cd8" providerId="LiveId" clId="{CF9C58CA-47A9-477D-B008-BBFD42891AF9}" dt="2021-06-07T15:46:59.638" v="101" actId="478"/>
          <ac:spMkLst>
            <pc:docMk/>
            <pc:sldMk cId="3593060944" sldId="265"/>
            <ac:spMk id="4" creationId="{5A07973B-DFA8-4250-87D2-F25AFE041BA0}"/>
          </ac:spMkLst>
        </pc:spChg>
        <pc:spChg chg="add mod">
          <ac:chgData name="" userId="abde658860cd0cd8" providerId="LiveId" clId="{CF9C58CA-47A9-477D-B008-BBFD42891AF9}" dt="2021-06-07T15:46:13.632" v="91"/>
          <ac:spMkLst>
            <pc:docMk/>
            <pc:sldMk cId="3593060944" sldId="265"/>
            <ac:spMk id="6" creationId="{9190EBB9-F2CF-4A7C-B271-CF13A8123278}"/>
          </ac:spMkLst>
        </pc:spChg>
        <pc:spChg chg="add mod">
          <ac:chgData name="" userId="abde658860cd0cd8" providerId="LiveId" clId="{CF9C58CA-47A9-477D-B008-BBFD42891AF9}" dt="2021-06-07T15:46:37.805" v="98" actId="6549"/>
          <ac:spMkLst>
            <pc:docMk/>
            <pc:sldMk cId="3593060944" sldId="265"/>
            <ac:spMk id="7" creationId="{84249847-6E22-427A-BBA7-AC1B338A44CC}"/>
          </ac:spMkLst>
        </pc:spChg>
        <pc:spChg chg="add mod">
          <ac:chgData name="" userId="abde658860cd0cd8" providerId="LiveId" clId="{CF9C58CA-47A9-477D-B008-BBFD42891AF9}" dt="2021-06-07T15:46:36.478" v="97" actId="1076"/>
          <ac:spMkLst>
            <pc:docMk/>
            <pc:sldMk cId="3593060944" sldId="265"/>
            <ac:spMk id="8" creationId="{A4B626E8-A7B2-442A-B40C-0BF2AD897796}"/>
          </ac:spMkLst>
        </pc:spChg>
        <pc:spChg chg="add mod">
          <ac:chgData name="" userId="abde658860cd0cd8" providerId="LiveId" clId="{CF9C58CA-47A9-477D-B008-BBFD42891AF9}" dt="2021-06-07T15:47:29.931" v="111" actId="1076"/>
          <ac:spMkLst>
            <pc:docMk/>
            <pc:sldMk cId="3593060944" sldId="265"/>
            <ac:spMk id="9" creationId="{F5C6318B-69CB-482E-92F9-9CA0555C12FB}"/>
          </ac:spMkLst>
        </pc:spChg>
        <pc:spChg chg="add mod">
          <ac:chgData name="" userId="abde658860cd0cd8" providerId="LiveId" clId="{CF9C58CA-47A9-477D-B008-BBFD42891AF9}" dt="2021-06-07T15:48:41.203" v="113" actId="403"/>
          <ac:spMkLst>
            <pc:docMk/>
            <pc:sldMk cId="3593060944" sldId="265"/>
            <ac:spMk id="10" creationId="{EE5F2D81-D043-41B2-B715-BB26DE7D106C}"/>
          </ac:spMkLst>
        </pc:spChg>
      </pc:sldChg>
      <pc:sldChg chg="addSp modSp add">
        <pc:chgData name="" userId="abde658860cd0cd8" providerId="LiveId" clId="{CF9C58CA-47A9-477D-B008-BBFD42891AF9}" dt="2021-06-07T15:49:15.498" v="118" actId="14100"/>
        <pc:sldMkLst>
          <pc:docMk/>
          <pc:sldMk cId="137255001" sldId="266"/>
        </pc:sldMkLst>
        <pc:spChg chg="add mod">
          <ac:chgData name="" userId="abde658860cd0cd8" providerId="LiveId" clId="{CF9C58CA-47A9-477D-B008-BBFD42891AF9}" dt="2021-06-07T15:49:06.699" v="115" actId="1076"/>
          <ac:spMkLst>
            <pc:docMk/>
            <pc:sldMk cId="137255001" sldId="266"/>
            <ac:spMk id="6" creationId="{0E7C031C-0CE6-472E-AD51-0A12A7759668}"/>
          </ac:spMkLst>
        </pc:spChg>
        <pc:picChg chg="add mod">
          <ac:chgData name="" userId="abde658860cd0cd8" providerId="LiveId" clId="{CF9C58CA-47A9-477D-B008-BBFD42891AF9}" dt="2021-06-07T15:49:15.498" v="118" actId="14100"/>
          <ac:picMkLst>
            <pc:docMk/>
            <pc:sldMk cId="137255001" sldId="266"/>
            <ac:picMk id="7" creationId="{410466FE-2A16-4835-B02A-F8A2FD187DFB}"/>
          </ac:picMkLst>
        </pc:picChg>
      </pc:sldChg>
      <pc:sldChg chg="addSp modSp add">
        <pc:chgData name="" userId="abde658860cd0cd8" providerId="LiveId" clId="{CF9C58CA-47A9-477D-B008-BBFD42891AF9}" dt="2021-06-07T15:49:57.155" v="123" actId="1076"/>
        <pc:sldMkLst>
          <pc:docMk/>
          <pc:sldMk cId="180649339" sldId="267"/>
        </pc:sldMkLst>
        <pc:picChg chg="add mod modCrop">
          <ac:chgData name="" userId="abde658860cd0cd8" providerId="LiveId" clId="{CF9C58CA-47A9-477D-B008-BBFD42891AF9}" dt="2021-06-07T15:49:57.155" v="123" actId="1076"/>
          <ac:picMkLst>
            <pc:docMk/>
            <pc:sldMk cId="180649339" sldId="267"/>
            <ac:picMk id="6" creationId="{1597D578-89AD-4882-9828-E24D0EF94DE2}"/>
          </ac:picMkLst>
        </pc:picChg>
      </pc:sldChg>
      <pc:sldChg chg="addSp modSp add">
        <pc:chgData name="" userId="abde658860cd0cd8" providerId="LiveId" clId="{CF9C58CA-47A9-477D-B008-BBFD42891AF9}" dt="2021-06-07T15:50:54.945" v="128" actId="1076"/>
        <pc:sldMkLst>
          <pc:docMk/>
          <pc:sldMk cId="3831682866" sldId="268"/>
        </pc:sldMkLst>
        <pc:picChg chg="add mod modCrop">
          <ac:chgData name="" userId="abde658860cd0cd8" providerId="LiveId" clId="{CF9C58CA-47A9-477D-B008-BBFD42891AF9}" dt="2021-06-07T15:50:54.945" v="128" actId="1076"/>
          <ac:picMkLst>
            <pc:docMk/>
            <pc:sldMk cId="3831682866" sldId="268"/>
            <ac:picMk id="6" creationId="{843ECDFE-C9DD-4A93-A74D-927A62B4F464}"/>
          </ac:picMkLst>
        </pc:picChg>
      </pc:sldChg>
      <pc:sldChg chg="addSp modSp add">
        <pc:chgData name="" userId="abde658860cd0cd8" providerId="LiveId" clId="{CF9C58CA-47A9-477D-B008-BBFD42891AF9}" dt="2021-06-07T15:51:12.291" v="131" actId="1076"/>
        <pc:sldMkLst>
          <pc:docMk/>
          <pc:sldMk cId="415243299" sldId="269"/>
        </pc:sldMkLst>
        <pc:picChg chg="add mod">
          <ac:chgData name="" userId="abde658860cd0cd8" providerId="LiveId" clId="{CF9C58CA-47A9-477D-B008-BBFD42891AF9}" dt="2021-06-07T15:51:12.291" v="131" actId="1076"/>
          <ac:picMkLst>
            <pc:docMk/>
            <pc:sldMk cId="415243299" sldId="269"/>
            <ac:picMk id="6" creationId="{2E3313E3-963C-4671-8481-3154C9E65BCE}"/>
          </ac:picMkLst>
        </pc:picChg>
        <pc:picChg chg="add mod">
          <ac:chgData name="" userId="abde658860cd0cd8" providerId="LiveId" clId="{CF9C58CA-47A9-477D-B008-BBFD42891AF9}" dt="2021-06-07T15:51:12.291" v="131" actId="1076"/>
          <ac:picMkLst>
            <pc:docMk/>
            <pc:sldMk cId="415243299" sldId="269"/>
            <ac:picMk id="7" creationId="{43300614-18ED-4F41-94F2-6CA46FAD33B9}"/>
          </ac:picMkLst>
        </pc:picChg>
        <pc:picChg chg="add mod">
          <ac:chgData name="" userId="abde658860cd0cd8" providerId="LiveId" clId="{CF9C58CA-47A9-477D-B008-BBFD42891AF9}" dt="2021-06-07T15:51:12.291" v="131" actId="1076"/>
          <ac:picMkLst>
            <pc:docMk/>
            <pc:sldMk cId="415243299" sldId="269"/>
            <ac:picMk id="8" creationId="{085C62AC-970D-4BAD-9B33-24EF1E7BE645}"/>
          </ac:picMkLst>
        </pc:picChg>
      </pc:sldChg>
      <pc:sldChg chg="addSp modSp add modAnim">
        <pc:chgData name="" userId="abde658860cd0cd8" providerId="LiveId" clId="{CF9C58CA-47A9-477D-B008-BBFD42891AF9}" dt="2021-06-07T15:51:25.483" v="133" actId="1076"/>
        <pc:sldMkLst>
          <pc:docMk/>
          <pc:sldMk cId="665993202" sldId="270"/>
        </pc:sldMkLst>
        <pc:picChg chg="add mod">
          <ac:chgData name="" userId="abde658860cd0cd8" providerId="LiveId" clId="{CF9C58CA-47A9-477D-B008-BBFD42891AF9}" dt="2021-06-07T15:51:25.483" v="133" actId="1076"/>
          <ac:picMkLst>
            <pc:docMk/>
            <pc:sldMk cId="665993202" sldId="270"/>
            <ac:picMk id="6" creationId="{4F3CE15D-58D7-46E5-B924-A3CEE6EA21A3}"/>
          </ac:picMkLst>
        </pc:picChg>
      </pc:sldChg>
      <pc:sldChg chg="addSp add">
        <pc:chgData name="" userId="abde658860cd0cd8" providerId="LiveId" clId="{CF9C58CA-47A9-477D-B008-BBFD42891AF9}" dt="2021-06-07T15:51:35.221" v="134"/>
        <pc:sldMkLst>
          <pc:docMk/>
          <pc:sldMk cId="1987715645" sldId="271"/>
        </pc:sldMkLst>
        <pc:picChg chg="add">
          <ac:chgData name="" userId="abde658860cd0cd8" providerId="LiveId" clId="{CF9C58CA-47A9-477D-B008-BBFD42891AF9}" dt="2021-06-07T15:51:35.221" v="134"/>
          <ac:picMkLst>
            <pc:docMk/>
            <pc:sldMk cId="1987715645" sldId="271"/>
            <ac:picMk id="6" creationId="{1C55AA92-3A59-4F6F-B3F3-6E2BB7707F60}"/>
          </ac:picMkLst>
        </pc:picChg>
      </pc:sldChg>
      <pc:sldChg chg="addSp modSp add modAnim">
        <pc:chgData name="" userId="abde658860cd0cd8" providerId="LiveId" clId="{CF9C58CA-47A9-477D-B008-BBFD42891AF9}" dt="2021-06-07T15:51:43.335" v="136" actId="1076"/>
        <pc:sldMkLst>
          <pc:docMk/>
          <pc:sldMk cId="3383686450" sldId="272"/>
        </pc:sldMkLst>
        <pc:picChg chg="add mod">
          <ac:chgData name="" userId="abde658860cd0cd8" providerId="LiveId" clId="{CF9C58CA-47A9-477D-B008-BBFD42891AF9}" dt="2021-06-07T15:51:43.335" v="136" actId="1076"/>
          <ac:picMkLst>
            <pc:docMk/>
            <pc:sldMk cId="3383686450" sldId="272"/>
            <ac:picMk id="6" creationId="{CC348E3F-E8B4-4D11-AE0F-908F55625A52}"/>
          </ac:picMkLst>
        </pc:picChg>
      </pc:sldChg>
      <pc:sldChg chg="addSp add ord">
        <pc:chgData name="" userId="abde658860cd0cd8" providerId="LiveId" clId="{CF9C58CA-47A9-477D-B008-BBFD42891AF9}" dt="2021-06-07T16:01:01.172" v="189"/>
        <pc:sldMkLst>
          <pc:docMk/>
          <pc:sldMk cId="2660304730" sldId="273"/>
        </pc:sldMkLst>
        <pc:picChg chg="add">
          <ac:chgData name="" userId="abde658860cd0cd8" providerId="LiveId" clId="{CF9C58CA-47A9-477D-B008-BBFD42891AF9}" dt="2021-06-07T15:51:49.436" v="137"/>
          <ac:picMkLst>
            <pc:docMk/>
            <pc:sldMk cId="2660304730" sldId="273"/>
            <ac:picMk id="6" creationId="{5C7A18C1-F6BC-4774-B474-A96FD301EF0F}"/>
          </ac:picMkLst>
        </pc:picChg>
      </pc:sldChg>
      <pc:sldChg chg="addSp modSp add modAnim">
        <pc:chgData name="" userId="abde658860cd0cd8" providerId="LiveId" clId="{CF9C58CA-47A9-477D-B008-BBFD42891AF9}" dt="2021-06-07T16:02:57.367" v="202"/>
        <pc:sldMkLst>
          <pc:docMk/>
          <pc:sldMk cId="1151503761" sldId="274"/>
        </pc:sldMkLst>
        <pc:picChg chg="add mod">
          <ac:chgData name="" userId="abde658860cd0cd8" providerId="LiveId" clId="{CF9C58CA-47A9-477D-B008-BBFD42891AF9}" dt="2021-06-07T15:51:58.832" v="139" actId="1076"/>
          <ac:picMkLst>
            <pc:docMk/>
            <pc:sldMk cId="1151503761" sldId="274"/>
            <ac:picMk id="6" creationId="{2E30E1B7-EBB2-447B-AF0B-9444A65C56D0}"/>
          </ac:picMkLst>
        </pc:picChg>
      </pc:sldChg>
      <pc:sldChg chg="addSp modSp add">
        <pc:chgData name="" userId="abde658860cd0cd8" providerId="LiveId" clId="{CF9C58CA-47A9-477D-B008-BBFD42891AF9}" dt="2021-06-07T16:01:25.885" v="195" actId="1076"/>
        <pc:sldMkLst>
          <pc:docMk/>
          <pc:sldMk cId="4107945063" sldId="275"/>
        </pc:sldMkLst>
        <pc:spChg chg="mod">
          <ac:chgData name="" userId="abde658860cd0cd8" providerId="LiveId" clId="{CF9C58CA-47A9-477D-B008-BBFD42891AF9}" dt="2021-06-07T16:01:25.885" v="195" actId="1076"/>
          <ac:spMkLst>
            <pc:docMk/>
            <pc:sldMk cId="4107945063" sldId="275"/>
            <ac:spMk id="5" creationId="{981EFF06-20D0-48C3-9BB6-A3372497D9E0}"/>
          </ac:spMkLst>
        </pc:spChg>
        <pc:picChg chg="add">
          <ac:chgData name="" userId="abde658860cd0cd8" providerId="LiveId" clId="{CF9C58CA-47A9-477D-B008-BBFD42891AF9}" dt="2021-06-07T15:52:04.329" v="140"/>
          <ac:picMkLst>
            <pc:docMk/>
            <pc:sldMk cId="4107945063" sldId="275"/>
            <ac:picMk id="6" creationId="{C57A9034-0A6C-48A8-BD03-E2914E733C9B}"/>
          </ac:picMkLst>
        </pc:picChg>
      </pc:sldChg>
      <pc:sldChg chg="addSp delSp modSp add modAnim">
        <pc:chgData name="" userId="abde658860cd0cd8" providerId="LiveId" clId="{CF9C58CA-47A9-477D-B008-BBFD42891AF9}" dt="2021-06-07T15:55:05.571" v="148" actId="1076"/>
        <pc:sldMkLst>
          <pc:docMk/>
          <pc:sldMk cId="2871967597" sldId="276"/>
        </pc:sldMkLst>
        <pc:picChg chg="add del">
          <ac:chgData name="" userId="abde658860cd0cd8" providerId="LiveId" clId="{CF9C58CA-47A9-477D-B008-BBFD42891AF9}" dt="2021-06-07T15:54:50.817" v="142" actId="478"/>
          <ac:picMkLst>
            <pc:docMk/>
            <pc:sldMk cId="2871967597" sldId="276"/>
            <ac:picMk id="6" creationId="{D86A425F-FE39-4C7C-821B-D5A08AEFB98F}"/>
          </ac:picMkLst>
        </pc:picChg>
        <pc:picChg chg="add mod">
          <ac:chgData name="" userId="abde658860cd0cd8" providerId="LiveId" clId="{CF9C58CA-47A9-477D-B008-BBFD42891AF9}" dt="2021-06-07T15:54:57.864" v="146" actId="1076"/>
          <ac:picMkLst>
            <pc:docMk/>
            <pc:sldMk cId="2871967597" sldId="276"/>
            <ac:picMk id="7" creationId="{FC1945F8-1822-407C-96F9-06E9ED35F8D0}"/>
          </ac:picMkLst>
        </pc:picChg>
        <pc:picChg chg="add mod">
          <ac:chgData name="" userId="abde658860cd0cd8" providerId="LiveId" clId="{CF9C58CA-47A9-477D-B008-BBFD42891AF9}" dt="2021-06-07T15:55:05.571" v="148" actId="1076"/>
          <ac:picMkLst>
            <pc:docMk/>
            <pc:sldMk cId="2871967597" sldId="276"/>
            <ac:picMk id="8" creationId="{C0A37355-7DD5-4B32-889E-210B59196990}"/>
          </ac:picMkLst>
        </pc:picChg>
        <pc:picChg chg="add mod">
          <ac:chgData name="" userId="abde658860cd0cd8" providerId="LiveId" clId="{CF9C58CA-47A9-477D-B008-BBFD42891AF9}" dt="2021-06-07T15:55:05.571" v="148" actId="1076"/>
          <ac:picMkLst>
            <pc:docMk/>
            <pc:sldMk cId="2871967597" sldId="276"/>
            <ac:picMk id="9" creationId="{E87B2B6F-ADA7-49F9-88F8-5A8D26A8AC08}"/>
          </ac:picMkLst>
        </pc:picChg>
        <pc:picChg chg="add mod">
          <ac:chgData name="" userId="abde658860cd0cd8" providerId="LiveId" clId="{CF9C58CA-47A9-477D-B008-BBFD42891AF9}" dt="2021-06-07T15:55:05.571" v="148" actId="1076"/>
          <ac:picMkLst>
            <pc:docMk/>
            <pc:sldMk cId="2871967597" sldId="276"/>
            <ac:picMk id="10" creationId="{70DDC283-F52F-4819-9F3F-7E65300756C9}"/>
          </ac:picMkLst>
        </pc:picChg>
        <pc:picChg chg="add mod">
          <ac:chgData name="" userId="abde658860cd0cd8" providerId="LiveId" clId="{CF9C58CA-47A9-477D-B008-BBFD42891AF9}" dt="2021-06-07T15:55:05.571" v="148" actId="1076"/>
          <ac:picMkLst>
            <pc:docMk/>
            <pc:sldMk cId="2871967597" sldId="276"/>
            <ac:picMk id="11" creationId="{E2154183-6A46-43AC-B5DA-0BCCFECCFBBD}"/>
          </ac:picMkLst>
        </pc:picChg>
      </pc:sldChg>
      <pc:sldChg chg="addSp modSp add">
        <pc:chgData name="" userId="abde658860cd0cd8" providerId="LiveId" clId="{CF9C58CA-47A9-477D-B008-BBFD42891AF9}" dt="2021-06-07T15:55:28.612" v="154" actId="1076"/>
        <pc:sldMkLst>
          <pc:docMk/>
          <pc:sldMk cId="657847427" sldId="277"/>
        </pc:sldMkLst>
        <pc:picChg chg="add mod">
          <ac:chgData name="" userId="abde658860cd0cd8" providerId="LiveId" clId="{CF9C58CA-47A9-477D-B008-BBFD42891AF9}" dt="2021-06-07T15:55:28.612" v="154" actId="1076"/>
          <ac:picMkLst>
            <pc:docMk/>
            <pc:sldMk cId="657847427" sldId="277"/>
            <ac:picMk id="6" creationId="{FE5740C4-82D0-4A53-A602-CFF5D2C25249}"/>
          </ac:picMkLst>
        </pc:picChg>
      </pc:sldChg>
      <pc:sldChg chg="addSp modSp add modAnim">
        <pc:chgData name="" userId="abde658860cd0cd8" providerId="LiveId" clId="{CF9C58CA-47A9-477D-B008-BBFD42891AF9}" dt="2021-06-07T16:24:58.912" v="225"/>
        <pc:sldMkLst>
          <pc:docMk/>
          <pc:sldMk cId="1075924252" sldId="278"/>
        </pc:sldMkLst>
        <pc:spChg chg="mod">
          <ac:chgData name="" userId="abde658860cd0cd8" providerId="LiveId" clId="{CF9C58CA-47A9-477D-B008-BBFD42891AF9}" dt="2021-06-07T16:23:27.763" v="203"/>
          <ac:spMkLst>
            <pc:docMk/>
            <pc:sldMk cId="1075924252" sldId="278"/>
            <ac:spMk id="2" creationId="{84BF2261-B4FA-4139-A950-2EE2C7ECACA9}"/>
          </ac:spMkLst>
        </pc:spChg>
        <pc:picChg chg="add mod">
          <ac:chgData name="" userId="abde658860cd0cd8" providerId="LiveId" clId="{CF9C58CA-47A9-477D-B008-BBFD42891AF9}" dt="2021-06-07T16:23:33.890" v="206" actId="1076"/>
          <ac:picMkLst>
            <pc:docMk/>
            <pc:sldMk cId="1075924252" sldId="278"/>
            <ac:picMk id="6" creationId="{AB86CC95-A67A-48BA-B738-F215BE8ABBAF}"/>
          </ac:picMkLst>
        </pc:picChg>
        <pc:picChg chg="add mod">
          <ac:chgData name="" userId="abde658860cd0cd8" providerId="LiveId" clId="{CF9C58CA-47A9-477D-B008-BBFD42891AF9}" dt="2021-06-07T16:23:55.630" v="213" actId="14100"/>
          <ac:picMkLst>
            <pc:docMk/>
            <pc:sldMk cId="1075924252" sldId="278"/>
            <ac:picMk id="7" creationId="{1C407FDD-E3E9-403A-8F0E-0B47D8D1A075}"/>
          </ac:picMkLst>
        </pc:picChg>
      </pc:sldChg>
      <pc:sldChg chg="addSp modSp add modAnim">
        <pc:chgData name="" userId="abde658860cd0cd8" providerId="LiveId" clId="{CF9C58CA-47A9-477D-B008-BBFD42891AF9}" dt="2021-06-07T16:25:06.244" v="227" actId="1076"/>
        <pc:sldMkLst>
          <pc:docMk/>
          <pc:sldMk cId="826081288" sldId="279"/>
        </pc:sldMkLst>
        <pc:spChg chg="mod">
          <ac:chgData name="" userId="abde658860cd0cd8" providerId="LiveId" clId="{CF9C58CA-47A9-477D-B008-BBFD42891AF9}" dt="2021-06-07T16:24:06.442" v="214"/>
          <ac:spMkLst>
            <pc:docMk/>
            <pc:sldMk cId="826081288" sldId="279"/>
            <ac:spMk id="2" creationId="{84BF2261-B4FA-4139-A950-2EE2C7ECACA9}"/>
          </ac:spMkLst>
        </pc:spChg>
        <pc:picChg chg="add mod modCrop">
          <ac:chgData name="" userId="abde658860cd0cd8" providerId="LiveId" clId="{CF9C58CA-47A9-477D-B008-BBFD42891AF9}" dt="2021-06-07T16:25:06.244" v="227" actId="1076"/>
          <ac:picMkLst>
            <pc:docMk/>
            <pc:sldMk cId="826081288" sldId="279"/>
            <ac:picMk id="6" creationId="{2087E679-9F51-4F9E-8094-699027416F3A}"/>
          </ac:picMkLst>
        </pc:picChg>
        <pc:picChg chg="add mod">
          <ac:chgData name="" userId="abde658860cd0cd8" providerId="LiveId" clId="{CF9C58CA-47A9-477D-B008-BBFD42891AF9}" dt="2021-06-07T16:25:03.318" v="226" actId="14100"/>
          <ac:picMkLst>
            <pc:docMk/>
            <pc:sldMk cId="826081288" sldId="279"/>
            <ac:picMk id="7" creationId="{63878DE9-2C9C-4F15-842F-49654AC05F6A}"/>
          </ac:picMkLst>
        </pc:picChg>
      </pc:sldChg>
      <pc:sldChg chg="addSp modSp add modAnim">
        <pc:chgData name="" userId="abde658860cd0cd8" providerId="LiveId" clId="{CF9C58CA-47A9-477D-B008-BBFD42891AF9}" dt="2021-06-07T16:02:21.062" v="198"/>
        <pc:sldMkLst>
          <pc:docMk/>
          <pc:sldMk cId="591037425" sldId="280"/>
        </pc:sldMkLst>
        <pc:spChg chg="add mod">
          <ac:chgData name="" userId="abde658860cd0cd8" providerId="LiveId" clId="{CF9C58CA-47A9-477D-B008-BBFD42891AF9}" dt="2021-06-07T15:57:02.290" v="159" actId="1076"/>
          <ac:spMkLst>
            <pc:docMk/>
            <pc:sldMk cId="591037425" sldId="280"/>
            <ac:spMk id="6" creationId="{39ECF1E7-8DC6-44AD-9F3A-1DBAEFCB1CF0}"/>
          </ac:spMkLst>
        </pc:spChg>
        <pc:picChg chg="add mod">
          <ac:chgData name="" userId="abde658860cd0cd8" providerId="LiveId" clId="{CF9C58CA-47A9-477D-B008-BBFD42891AF9}" dt="2021-06-07T15:57:07.364" v="162" actId="1076"/>
          <ac:picMkLst>
            <pc:docMk/>
            <pc:sldMk cId="591037425" sldId="280"/>
            <ac:picMk id="5" creationId="{0A80B133-9C5B-46E1-8A64-0EFADCE4E0F9}"/>
          </ac:picMkLst>
        </pc:picChg>
      </pc:sldChg>
      <pc:sldChg chg="addSp modSp add modAnim">
        <pc:chgData name="" userId="abde658860cd0cd8" providerId="LiveId" clId="{CF9C58CA-47A9-477D-B008-BBFD42891AF9}" dt="2021-06-07T16:02:31.783" v="199"/>
        <pc:sldMkLst>
          <pc:docMk/>
          <pc:sldMk cId="2277777579" sldId="281"/>
        </pc:sldMkLst>
        <pc:spChg chg="add">
          <ac:chgData name="" userId="abde658860cd0cd8" providerId="LiveId" clId="{CF9C58CA-47A9-477D-B008-BBFD42891AF9}" dt="2021-06-07T15:57:46.056" v="168"/>
          <ac:spMkLst>
            <pc:docMk/>
            <pc:sldMk cId="2277777579" sldId="281"/>
            <ac:spMk id="6" creationId="{51C6AC4D-CCAB-4C55-99F7-4A8560638C5A}"/>
          </ac:spMkLst>
        </pc:spChg>
        <pc:picChg chg="add mod">
          <ac:chgData name="" userId="abde658860cd0cd8" providerId="LiveId" clId="{CF9C58CA-47A9-477D-B008-BBFD42891AF9}" dt="2021-06-07T15:57:48.152" v="169" actId="1076"/>
          <ac:picMkLst>
            <pc:docMk/>
            <pc:sldMk cId="2277777579" sldId="281"/>
            <ac:picMk id="5" creationId="{808D4ECE-AB50-4417-A607-C7FC57C0A0D9}"/>
          </ac:picMkLst>
        </pc:picChg>
      </pc:sldChg>
      <pc:sldChg chg="addSp delSp modSp add delAnim">
        <pc:chgData name="" userId="abde658860cd0cd8" providerId="LiveId" clId="{CF9C58CA-47A9-477D-B008-BBFD42891AF9}" dt="2021-06-07T15:58:07.614" v="175" actId="1076"/>
        <pc:sldMkLst>
          <pc:docMk/>
          <pc:sldMk cId="2387463572" sldId="282"/>
        </pc:sldMkLst>
        <pc:picChg chg="del">
          <ac:chgData name="" userId="abde658860cd0cd8" providerId="LiveId" clId="{CF9C58CA-47A9-477D-B008-BBFD42891AF9}" dt="2021-06-07T15:58:01.353" v="171" actId="478"/>
          <ac:picMkLst>
            <pc:docMk/>
            <pc:sldMk cId="2387463572" sldId="282"/>
            <ac:picMk id="5" creationId="{808D4ECE-AB50-4417-A607-C7FC57C0A0D9}"/>
          </ac:picMkLst>
        </pc:picChg>
        <pc:picChg chg="add mod">
          <ac:chgData name="" userId="abde658860cd0cd8" providerId="LiveId" clId="{CF9C58CA-47A9-477D-B008-BBFD42891AF9}" dt="2021-06-07T15:58:07.614" v="175" actId="1076"/>
          <ac:picMkLst>
            <pc:docMk/>
            <pc:sldMk cId="2387463572" sldId="282"/>
            <ac:picMk id="7" creationId="{65FCA211-6D67-4DDF-AB36-4D5F98F5693B}"/>
          </ac:picMkLst>
        </pc:picChg>
      </pc:sldChg>
      <pc:sldChg chg="addSp modSp add modAnim">
        <pc:chgData name="" userId="abde658860cd0cd8" providerId="LiveId" clId="{CF9C58CA-47A9-477D-B008-BBFD42891AF9}" dt="2021-06-07T16:02:47.223" v="200"/>
        <pc:sldMkLst>
          <pc:docMk/>
          <pc:sldMk cId="3969017619" sldId="283"/>
        </pc:sldMkLst>
        <pc:spChg chg="add mod">
          <ac:chgData name="" userId="abde658860cd0cd8" providerId="LiveId" clId="{CF9C58CA-47A9-477D-B008-BBFD42891AF9}" dt="2021-06-07T16:00:02.499" v="180" actId="1076"/>
          <ac:spMkLst>
            <pc:docMk/>
            <pc:sldMk cId="3969017619" sldId="283"/>
            <ac:spMk id="6" creationId="{82E57D10-74B5-43F6-9EFC-0FA671EF9966}"/>
          </ac:spMkLst>
        </pc:spChg>
        <pc:picChg chg="add mod">
          <ac:chgData name="" userId="abde658860cd0cd8" providerId="LiveId" clId="{CF9C58CA-47A9-477D-B008-BBFD42891AF9}" dt="2021-06-07T15:59:57.134" v="178" actId="1076"/>
          <ac:picMkLst>
            <pc:docMk/>
            <pc:sldMk cId="3969017619" sldId="283"/>
            <ac:picMk id="5" creationId="{98BA2543-ABD2-4CB5-8C0F-061213339651}"/>
          </ac:picMkLst>
        </pc:picChg>
      </pc:sldChg>
      <pc:sldChg chg="addSp delSp modSp add delAnim modAnim">
        <pc:chgData name="" userId="abde658860cd0cd8" providerId="LiveId" clId="{CF9C58CA-47A9-477D-B008-BBFD42891AF9}" dt="2021-06-07T16:02:52.142" v="201"/>
        <pc:sldMkLst>
          <pc:docMk/>
          <pc:sldMk cId="862583491" sldId="284"/>
        </pc:sldMkLst>
        <pc:picChg chg="del">
          <ac:chgData name="" userId="abde658860cd0cd8" providerId="LiveId" clId="{CF9C58CA-47A9-477D-B008-BBFD42891AF9}" dt="2021-06-07T16:00:20.789" v="182" actId="478"/>
          <ac:picMkLst>
            <pc:docMk/>
            <pc:sldMk cId="862583491" sldId="284"/>
            <ac:picMk id="5" creationId="{98BA2543-ABD2-4CB5-8C0F-061213339651}"/>
          </ac:picMkLst>
        </pc:picChg>
        <pc:picChg chg="add mod">
          <ac:chgData name="" userId="abde658860cd0cd8" providerId="LiveId" clId="{CF9C58CA-47A9-477D-B008-BBFD42891AF9}" dt="2021-06-07T16:00:26.561" v="186" actId="1076"/>
          <ac:picMkLst>
            <pc:docMk/>
            <pc:sldMk cId="862583491" sldId="284"/>
            <ac:picMk id="7" creationId="{6FA0BCB6-F5B0-4DC9-8F41-B6C6A74B64D1}"/>
          </ac:picMkLst>
        </pc:picChg>
      </pc:sldChg>
      <pc:sldChg chg="addSp modSp add">
        <pc:chgData name="" userId="abde658860cd0cd8" providerId="LiveId" clId="{CF9C58CA-47A9-477D-B008-BBFD42891AF9}" dt="2021-06-07T16:01:20.573" v="194" actId="1076"/>
        <pc:sldMkLst>
          <pc:docMk/>
          <pc:sldMk cId="170361678" sldId="285"/>
        </pc:sldMkLst>
        <pc:spChg chg="add mod">
          <ac:chgData name="" userId="abde658860cd0cd8" providerId="LiveId" clId="{CF9C58CA-47A9-477D-B008-BBFD42891AF9}" dt="2021-06-07T16:01:20.573" v="194" actId="1076"/>
          <ac:spMkLst>
            <pc:docMk/>
            <pc:sldMk cId="170361678" sldId="285"/>
            <ac:spMk id="6" creationId="{BA8420D2-6438-49A7-BEAF-DA49C30CC8E2}"/>
          </ac:spMkLst>
        </pc:spChg>
        <pc:picChg chg="add mod">
          <ac:chgData name="" userId="abde658860cd0cd8" providerId="LiveId" clId="{CF9C58CA-47A9-477D-B008-BBFD42891AF9}" dt="2021-06-07T16:01:15.567" v="192" actId="1076"/>
          <ac:picMkLst>
            <pc:docMk/>
            <pc:sldMk cId="170361678" sldId="285"/>
            <ac:picMk id="5" creationId="{20A53B70-1E50-4C97-BC43-AC1C7770D3DB}"/>
          </ac:picMkLst>
        </pc:picChg>
      </pc:sldChg>
      <pc:sldChg chg="addSp delSp modSp add modAnim">
        <pc:chgData name="" userId="abde658860cd0cd8" providerId="LiveId" clId="{CF9C58CA-47A9-477D-B008-BBFD42891AF9}" dt="2021-06-07T16:26:17.719" v="239" actId="14100"/>
        <pc:sldMkLst>
          <pc:docMk/>
          <pc:sldMk cId="2786434972" sldId="286"/>
        </pc:sldMkLst>
        <pc:spChg chg="mod">
          <ac:chgData name="" userId="abde658860cd0cd8" providerId="LiveId" clId="{CF9C58CA-47A9-477D-B008-BBFD42891AF9}" dt="2021-06-07T16:25:54.883" v="232"/>
          <ac:spMkLst>
            <pc:docMk/>
            <pc:sldMk cId="2786434972" sldId="286"/>
            <ac:spMk id="2" creationId="{84BF2261-B4FA-4139-A950-2EE2C7ECACA9}"/>
          </ac:spMkLst>
        </pc:spChg>
        <pc:spChg chg="mod">
          <ac:chgData name="" userId="abde658860cd0cd8" providerId="LiveId" clId="{CF9C58CA-47A9-477D-B008-BBFD42891AF9}" dt="2021-06-07T16:26:14.495" v="238" actId="1076"/>
          <ac:spMkLst>
            <pc:docMk/>
            <pc:sldMk cId="2786434972" sldId="286"/>
            <ac:spMk id="5" creationId="{981EFF06-20D0-48C3-9BB6-A3372497D9E0}"/>
          </ac:spMkLst>
        </pc:spChg>
        <pc:picChg chg="del">
          <ac:chgData name="" userId="abde658860cd0cd8" providerId="LiveId" clId="{CF9C58CA-47A9-477D-B008-BBFD42891AF9}" dt="2021-06-07T16:25:50.042" v="230" actId="478"/>
          <ac:picMkLst>
            <pc:docMk/>
            <pc:sldMk cId="2786434972" sldId="286"/>
            <ac:picMk id="6" creationId="{2087E679-9F51-4F9E-8094-699027416F3A}"/>
          </ac:picMkLst>
        </pc:picChg>
        <pc:picChg chg="del">
          <ac:chgData name="" userId="abde658860cd0cd8" providerId="LiveId" clId="{CF9C58CA-47A9-477D-B008-BBFD42891AF9}" dt="2021-06-07T16:25:49.660" v="229" actId="478"/>
          <ac:picMkLst>
            <pc:docMk/>
            <pc:sldMk cId="2786434972" sldId="286"/>
            <ac:picMk id="7" creationId="{63878DE9-2C9C-4F15-842F-49654AC05F6A}"/>
          </ac:picMkLst>
        </pc:picChg>
        <pc:picChg chg="add">
          <ac:chgData name="" userId="abde658860cd0cd8" providerId="LiveId" clId="{CF9C58CA-47A9-477D-B008-BBFD42891AF9}" dt="2021-06-07T16:25:57.626" v="233"/>
          <ac:picMkLst>
            <pc:docMk/>
            <pc:sldMk cId="2786434972" sldId="286"/>
            <ac:picMk id="8" creationId="{7E6ED6BA-2532-43AA-AF8C-6A308825DE80}"/>
          </ac:picMkLst>
        </pc:picChg>
        <pc:picChg chg="add mod">
          <ac:chgData name="" userId="abde658860cd0cd8" providerId="LiveId" clId="{CF9C58CA-47A9-477D-B008-BBFD42891AF9}" dt="2021-06-07T16:26:17.719" v="239" actId="14100"/>
          <ac:picMkLst>
            <pc:docMk/>
            <pc:sldMk cId="2786434972" sldId="286"/>
            <ac:picMk id="9" creationId="{B12459E1-E370-4472-8E5A-D5F99A0E3009}"/>
          </ac:picMkLst>
        </pc:picChg>
      </pc:sldChg>
      <pc:sldChg chg="addSp modSp add">
        <pc:chgData name="" userId="abde658860cd0cd8" providerId="LiveId" clId="{CF9C58CA-47A9-477D-B008-BBFD42891AF9}" dt="2021-06-07T16:29:11.359" v="249"/>
        <pc:sldMkLst>
          <pc:docMk/>
          <pc:sldMk cId="1624031070" sldId="287"/>
        </pc:sldMkLst>
        <pc:spChg chg="add">
          <ac:chgData name="" userId="abde658860cd0cd8" providerId="LiveId" clId="{CF9C58CA-47A9-477D-B008-BBFD42891AF9}" dt="2021-06-07T16:29:11.359" v="249"/>
          <ac:spMkLst>
            <pc:docMk/>
            <pc:sldMk cId="1624031070" sldId="287"/>
            <ac:spMk id="7" creationId="{A8982557-5148-476F-AA39-4F43572F9213}"/>
          </ac:spMkLst>
        </pc:spChg>
        <pc:picChg chg="add mod modCrop">
          <ac:chgData name="" userId="abde658860cd0cd8" providerId="LiveId" clId="{CF9C58CA-47A9-477D-B008-BBFD42891AF9}" dt="2021-06-07T16:28:56.312" v="246" actId="1076"/>
          <ac:picMkLst>
            <pc:docMk/>
            <pc:sldMk cId="1624031070" sldId="287"/>
            <ac:picMk id="5" creationId="{F35FE013-AC38-4F46-82E5-A2985A63DCCC}"/>
          </ac:picMkLst>
        </pc:picChg>
        <pc:picChg chg="add mod">
          <ac:chgData name="" userId="abde658860cd0cd8" providerId="LiveId" clId="{CF9C58CA-47A9-477D-B008-BBFD42891AF9}" dt="2021-06-07T16:29:03.900" v="248" actId="14100"/>
          <ac:picMkLst>
            <pc:docMk/>
            <pc:sldMk cId="1624031070" sldId="287"/>
            <ac:picMk id="6" creationId="{B5A57A69-8211-4E1E-9AA8-0FD60239C405}"/>
          </ac:picMkLst>
        </pc:picChg>
      </pc:sldChg>
      <pc:sldChg chg="addSp delSp modSp add">
        <pc:chgData name="" userId="abde658860cd0cd8" providerId="LiveId" clId="{CF9C58CA-47A9-477D-B008-BBFD42891AF9}" dt="2021-06-07T16:29:36.957" v="257" actId="1076"/>
        <pc:sldMkLst>
          <pc:docMk/>
          <pc:sldMk cId="278267740" sldId="288"/>
        </pc:sldMkLst>
        <pc:picChg chg="del">
          <ac:chgData name="" userId="abde658860cd0cd8" providerId="LiveId" clId="{CF9C58CA-47A9-477D-B008-BBFD42891AF9}" dt="2021-06-07T16:29:15.220" v="252" actId="478"/>
          <ac:picMkLst>
            <pc:docMk/>
            <pc:sldMk cId="278267740" sldId="288"/>
            <ac:picMk id="5" creationId="{F35FE013-AC38-4F46-82E5-A2985A63DCCC}"/>
          </ac:picMkLst>
        </pc:picChg>
        <pc:picChg chg="del">
          <ac:chgData name="" userId="abde658860cd0cd8" providerId="LiveId" clId="{CF9C58CA-47A9-477D-B008-BBFD42891AF9}" dt="2021-06-07T16:29:14.887" v="251" actId="478"/>
          <ac:picMkLst>
            <pc:docMk/>
            <pc:sldMk cId="278267740" sldId="288"/>
            <ac:picMk id="6" creationId="{B5A57A69-8211-4E1E-9AA8-0FD60239C405}"/>
          </ac:picMkLst>
        </pc:picChg>
        <pc:picChg chg="add mod modCrop">
          <ac:chgData name="" userId="abde658860cd0cd8" providerId="LiveId" clId="{CF9C58CA-47A9-477D-B008-BBFD42891AF9}" dt="2021-06-07T16:29:36.957" v="257" actId="1076"/>
          <ac:picMkLst>
            <pc:docMk/>
            <pc:sldMk cId="278267740" sldId="288"/>
            <ac:picMk id="8" creationId="{886716D8-45CF-418B-86C9-11794AFF4CF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E37DF-EC54-4263-8F2E-675F09D3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48E76-FA62-4A64-B559-E0990333E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FB237-85B5-4E59-B1F1-B1270528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2CAF-325E-496B-86B0-5342A214BB1A}" type="datetimeFigureOut">
              <a:rPr lang="es-CO" smtClean="0"/>
              <a:t>14/07/2021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8A0BE-4588-4000-BB99-7E87239B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783A1-00AF-4EC7-A6EC-7F516605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C723-B07B-46AA-ACB3-676CC15D08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248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129AD-ECE5-474A-B387-D1DB95CB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7BA0B1-5703-4417-8EBC-2B452AB88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DD7C9-0917-4A0B-B8A9-9E5FB50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2CAF-325E-496B-86B0-5342A214BB1A}" type="datetimeFigureOut">
              <a:rPr lang="es-CO" smtClean="0"/>
              <a:t>14/07/2021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1FD9F-47C6-487B-ADEA-D7CBC8BA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79742-8F91-422B-ACE1-ECE7A87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C723-B07B-46AA-ACB3-676CC15D08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847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709C36-9BD2-4D6A-BAFE-594FC6E0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7868E-B92C-4F91-9B8A-C374BE83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57698" y="365125"/>
            <a:ext cx="4114801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00ABA-6F60-480A-91BE-73DEB6CC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2CAF-325E-496B-86B0-5342A214BB1A}" type="datetimeFigureOut">
              <a:rPr lang="es-CO" smtClean="0"/>
              <a:t>14/07/2021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D68B3-2C5D-4908-94A6-5DDD186B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3D45F-3A7A-45C9-9A79-640C4410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C723-B07B-46AA-ACB3-676CC15D080D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texto vertical 2">
            <a:extLst>
              <a:ext uri="{FF2B5EF4-FFF2-40B4-BE49-F238E27FC236}">
                <a16:creationId xmlns:a16="http://schemas.microsoft.com/office/drawing/2014/main" id="{B82BB312-C856-43C9-8F5C-0C179D08EDB8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342897" y="365125"/>
            <a:ext cx="4114801" cy="370991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709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AB230-510B-46BA-A458-30415A4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52972-705E-4EE7-8C92-A2ECFCE6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10667997" cy="2090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B5BA6-96B9-4621-B526-119BBB5F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2CAF-325E-496B-86B0-5342A214BB1A}" type="datetimeFigureOut">
              <a:rPr lang="es-CO" smtClean="0"/>
              <a:t>14/07/2021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D5DBF-74C2-43DA-BA08-F929BB9B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8F0D5-E917-4FE5-8E29-10C8AAF7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C723-B07B-46AA-ACB3-676CC15D080D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12CB0F7-CC93-4978-8EAB-608B0E4AA3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9654" y="3916017"/>
            <a:ext cx="6684145" cy="241334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991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1A1B7-772D-4D75-892B-27B117D8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B326C-5AAD-4A5D-9296-5664DBF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6101B-76EA-4336-A5AF-59DE7ADA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2CAF-325E-496B-86B0-5342A214BB1A}" type="datetimeFigureOut">
              <a:rPr lang="es-CO" smtClean="0"/>
              <a:t>14/07/2021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2D21D-9C42-4277-85E1-AB84A87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D6901-65A5-489B-8A2A-AC46A185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C723-B07B-46AA-ACB3-676CC15D08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417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94B4E-5A7E-47AC-84D3-3F40ADCC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D664EE-6701-4718-9054-5109FF57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878" y="1825625"/>
            <a:ext cx="6761922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9F008-5191-4482-9476-FAD016A6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2CAF-325E-496B-86B0-5342A214BB1A}" type="datetimeFigureOut">
              <a:rPr lang="es-CO" smtClean="0"/>
              <a:t>14/07/2021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74705-EC7E-43CD-A8BA-700FE6E2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8F706-3B1B-4FF9-88B2-38308E9F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C723-B07B-46AA-ACB3-676CC15D08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578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59AB5-B49C-4FFE-8A17-CE1143B3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4D0541-6456-44EA-8EDE-0DA35BC4B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2061" y="1681163"/>
            <a:ext cx="679332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D6A3DD-A066-4224-8516-F51699A7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2061" y="2505075"/>
            <a:ext cx="679332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B1CEC8-2EE5-4FC9-94AA-7C888ABF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2CAF-325E-496B-86B0-5342A214BB1A}" type="datetimeFigureOut">
              <a:rPr lang="es-CO" smtClean="0"/>
              <a:t>14/07/2021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828688-3403-4A3E-BE99-690BD45B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64CFD-C2A2-4388-BBFA-BD36C2F2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C723-B07B-46AA-ACB3-676CC15D08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173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552E-E0E0-4B03-B999-37BDBB2B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ED610B-0321-476E-9BDD-9AF9E1F6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2CAF-325E-496B-86B0-5342A214BB1A}" type="datetimeFigureOut">
              <a:rPr lang="es-CO" smtClean="0"/>
              <a:t>14/07/2021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4B43B3-517F-4151-8DE4-861C3C25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816D1-42B2-40D3-B7F5-3134B03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C723-B07B-46AA-ACB3-676CC15D08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855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01B7F-8231-49AA-9066-E09F3127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2CAF-325E-496B-86B0-5342A214BB1A}" type="datetimeFigureOut">
              <a:rPr lang="es-CO" smtClean="0"/>
              <a:t>14/07/2021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C27FB9-FFA6-4E46-B67E-824570F8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6F992B-FA33-4EF0-A371-7FB8AB4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C723-B07B-46AA-ACB3-676CC15D08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658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5C37-8A66-4194-8B48-3492CE49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EE391-0CA3-46D5-BA01-0747611F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336" y="1097722"/>
            <a:ext cx="633612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470823-846D-4C9D-A634-758AADAE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263775"/>
            <a:ext cx="3932237" cy="2057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B5D89-E0B9-4201-893E-1DC7B83C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2CAF-325E-496B-86B0-5342A214BB1A}" type="datetimeFigureOut">
              <a:rPr lang="es-CO" smtClean="0"/>
              <a:t>14/07/2021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78A9D8-E9CE-48AA-B8A0-C3101523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D2967-F181-41FE-9E18-6D7ED3CC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C723-B07B-46AA-ACB3-676CC15D08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841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50178-0339-493E-A5F4-3BED390B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48A928-B801-4B0F-B845-F5F594E35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892E-8CD1-4179-BB23-621C0A023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95328"/>
            <a:ext cx="3932237" cy="19381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7A5898-E776-4E35-9018-F93701CB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2CAF-325E-496B-86B0-5342A214BB1A}" type="datetimeFigureOut">
              <a:rPr lang="es-CO" smtClean="0"/>
              <a:t>14/07/2021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35FD8-D311-44BB-B68C-AF313C5A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9E25C-900D-4F62-A21D-CCF3C63E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C723-B07B-46AA-ACB3-676CC15D08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778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7114FF-0857-4F90-9F06-BB38153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99329-E129-454C-ABE2-297FFEBB8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192E3-AE8E-451E-B7EA-62C5FC52A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2CAF-325E-496B-86B0-5342A214BB1A}" type="datetimeFigureOut">
              <a:rPr lang="es-CO" smtClean="0"/>
              <a:t>14/07/2021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D69EF-6718-4696-9E2F-7A83A62FB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17729-648F-433D-B41C-1A360C5F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C723-B07B-46AA-ACB3-676CC15D08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745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AA7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6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7.jpeg" Type="http://schemas.openxmlformats.org/officeDocument/2006/relationships/image"/><Relationship Id="rId5" Target="../media/image26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A9BBE-58A0-4D8B-89CC-6548982D4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Plexo braquial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B0B5F9-A82F-427B-8B30-734C79E9D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300" y="3706813"/>
            <a:ext cx="6629400" cy="1655762"/>
          </a:xfrm>
        </p:spPr>
        <p:txBody>
          <a:bodyPr/>
          <a:lstStyle/>
          <a:p>
            <a:r>
              <a:rPr lang="es-MX" dirty="0"/>
              <a:t>Alejandro Urbina Sánchez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22242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E7C031C-0CE6-472E-AD51-0A12A7759668}"/>
              </a:ext>
            </a:extLst>
          </p:cNvPr>
          <p:cNvSpPr txBox="1">
            <a:spLocks/>
          </p:cNvSpPr>
          <p:nvPr/>
        </p:nvSpPr>
        <p:spPr>
          <a:xfrm>
            <a:off x="1019175" y="621746"/>
            <a:ext cx="3188904" cy="3368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700" b="1" dirty="0">
                <a:solidFill>
                  <a:srgbClr val="3BB0B0"/>
                </a:solidFill>
                <a:latin typeface="Montserrat" panose="02000505000000020004" pitchFamily="2" charset="0"/>
              </a:rPr>
              <a:t>Porción supraclavicular</a:t>
            </a:r>
          </a:p>
          <a:p>
            <a:endParaRPr lang="es-CO" sz="2700" b="1" dirty="0">
              <a:solidFill>
                <a:srgbClr val="3BB0B0"/>
              </a:solidFill>
              <a:latin typeface="Montserrat" panose="02000505000000020004" pitchFamily="2" charset="0"/>
            </a:endParaRPr>
          </a:p>
          <a:p>
            <a:pPr algn="ctr"/>
            <a:r>
              <a:rPr lang="es-CO" sz="4500" b="1" dirty="0">
                <a:solidFill>
                  <a:srgbClr val="0B2F50"/>
                </a:solidFill>
                <a:latin typeface="Montserrat" panose="02000505000000020004" pitchFamily="2" charset="0"/>
              </a:rPr>
              <a:t>Vs</a:t>
            </a:r>
          </a:p>
          <a:p>
            <a:endParaRPr lang="es-CO" sz="2700" b="1" dirty="0">
              <a:solidFill>
                <a:srgbClr val="0B2F50"/>
              </a:solidFill>
              <a:latin typeface="Montserrat" panose="02000505000000020004" pitchFamily="2" charset="0"/>
            </a:endParaRPr>
          </a:p>
          <a:p>
            <a:r>
              <a:rPr lang="es-CO" sz="2700" b="1" dirty="0">
                <a:solidFill>
                  <a:srgbClr val="3BB0B0"/>
                </a:solidFill>
                <a:latin typeface="Montserrat" panose="02000505000000020004" pitchFamily="2" charset="0"/>
              </a:rPr>
              <a:t>Porción infraclavicular</a:t>
            </a:r>
          </a:p>
          <a:p>
            <a:endParaRPr lang="es-CO" sz="2700" b="1" dirty="0">
              <a:solidFill>
                <a:srgbClr val="0B2F50"/>
              </a:solidFill>
              <a:latin typeface="Montserrat" panose="02000505000000020004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0466FE-2A16-4835-B02A-F8A2FD187D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2179" y="745571"/>
            <a:ext cx="6724675" cy="5749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25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597D578-89AD-4882-9828-E24D0EF94D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9388" y="250534"/>
            <a:ext cx="9613224" cy="350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9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A80B133-9C5B-46E1-8A64-0EFADCE4E0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1858" y="528637"/>
            <a:ext cx="69690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37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08D4ECE-AB50-4417-A607-C7FC57C0A0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4015" y="48867"/>
            <a:ext cx="5829783" cy="661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77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5FCA211-6D67-4DDF-AB36-4D5F98F569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6069" y="106363"/>
            <a:ext cx="7113530" cy="66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63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07973B-DFA8-4250-87D2-F25AFE041BA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43ECDFE-C9DD-4A93-A74D-927A62B4F4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654" y="388557"/>
            <a:ext cx="7404961" cy="608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82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E3313E3-963C-4671-8481-3154C9E65B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700420"/>
            <a:ext cx="3923802" cy="15183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3300614-18ED-4F41-94F2-6CA46FAD33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218812"/>
            <a:ext cx="3923802" cy="11620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85C62AC-970D-4BAD-9B33-24EF1E7BE6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380862"/>
            <a:ext cx="3923802" cy="14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3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F3CE15D-58D7-46E5-B924-A3CEE6EA21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495" y="528637"/>
            <a:ext cx="8127009" cy="312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9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07973B-DFA8-4250-87D2-F25AFE041BA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C55AA92-3A59-4F6F-B3F3-6E2BB7707F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654" y="388557"/>
            <a:ext cx="7404961" cy="608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15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C348E3F-E8B4-4D11-AE0F-908F55625A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5403" y="887353"/>
            <a:ext cx="8721193" cy="258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8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D84DD23-BB31-4BDA-91BC-09C3BEE7F6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4"/>
          <a:stretch/>
        </p:blipFill>
        <p:spPr>
          <a:xfrm>
            <a:off x="4884127" y="790128"/>
            <a:ext cx="7110804" cy="5539235"/>
          </a:xfrm>
          <a:prstGeom prst="rect">
            <a:avLst/>
          </a:prstGeom>
        </p:spPr>
      </p:pic>
      <p:sp>
        <p:nvSpPr>
          <p:cNvPr id="9" name="Marcador de contenido 16">
            <a:extLst>
              <a:ext uri="{FF2B5EF4-FFF2-40B4-BE49-F238E27FC236}">
                <a16:creationId xmlns:a16="http://schemas.microsoft.com/office/drawing/2014/main" id="{6526E9A2-B760-4328-8D7F-ECA6AB2FCE84}"/>
              </a:ext>
            </a:extLst>
          </p:cNvPr>
          <p:cNvSpPr txBox="1">
            <a:spLocks/>
          </p:cNvSpPr>
          <p:nvPr/>
        </p:nvSpPr>
        <p:spPr>
          <a:xfrm>
            <a:off x="765443" y="232086"/>
            <a:ext cx="5858702" cy="2833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MX" sz="3200" dirty="0">
              <a:solidFill>
                <a:srgbClr val="0A2F4F"/>
              </a:solidFill>
              <a:latin typeface="Montserrat" panose="02000505000000020004" pitchFamily="2" charset="0"/>
            </a:endParaRPr>
          </a:p>
          <a:p>
            <a:pPr marL="0" indent="0">
              <a:buNone/>
            </a:pPr>
            <a:r>
              <a:rPr lang="es-MX" sz="3200" dirty="0">
                <a:solidFill>
                  <a:srgbClr val="0A2F4F"/>
                </a:solidFill>
                <a:latin typeface="Montserrat" panose="02000505000000020004" pitchFamily="2" charset="0"/>
              </a:rPr>
              <a:t>El plexo braquial se forma por la unión de las ramas anteriores de los cuatro últimos nervios cervicales y del primer nervio torácico.</a:t>
            </a:r>
          </a:p>
          <a:p>
            <a:pPr marL="0" indent="0" algn="just">
              <a:buNone/>
            </a:pPr>
            <a:r>
              <a:rPr lang="es-MX" sz="3200" dirty="0">
                <a:solidFill>
                  <a:srgbClr val="0A2F4F"/>
                </a:solidFill>
                <a:latin typeface="Montserrat" panose="02000505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2407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07973B-DFA8-4250-87D2-F25AFE041BA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7A18C1-F6BC-4774-B474-A96FD301EF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654" y="388557"/>
            <a:ext cx="7404961" cy="608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04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8BA2543-ABD2-4CB5-8C0F-0612133396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625" y="75679"/>
            <a:ext cx="6218937" cy="64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17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FA0BCB6-F5B0-4DC9-8F41-B6C6A74B64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80" b="12685"/>
          <a:stretch/>
        </p:blipFill>
        <p:spPr>
          <a:xfrm>
            <a:off x="5795098" y="97254"/>
            <a:ext cx="5558700" cy="66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83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E30E1B7-EBB2-447B-AF0B-9444A65C56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4552" y="528637"/>
            <a:ext cx="8462895" cy="30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03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07973B-DFA8-4250-87D2-F25AFE041BA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57A9034-0A6C-48A8-BD03-E2914E733C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654" y="388557"/>
            <a:ext cx="7404961" cy="608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45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0A53B70-1E50-4C97-BC43-AC1C7770D3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799" y="118345"/>
            <a:ext cx="5957345" cy="66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1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C1945F8-1822-407C-96F9-06E9ED35F8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1682" y="285690"/>
            <a:ext cx="3755251" cy="64895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0A37355-7DD5-4B32-889E-210B591969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6081" y="625673"/>
            <a:ext cx="3655950" cy="1163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87B2B6F-ADA7-49F9-88F8-5A8D26A8AC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5150" y="2200095"/>
            <a:ext cx="3417811" cy="433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0DDC283-F52F-4819-9F3F-7E65300756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5150" y="3158932"/>
            <a:ext cx="3417811" cy="376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154183-6A46-43AC-B5DA-0BCCFECCFB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5149" y="2708061"/>
            <a:ext cx="3417811" cy="376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196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E5740C4-82D0-4A53-A602-CFF5D2C252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638454"/>
            <a:ext cx="7162800" cy="453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47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F2261-B4FA-4139-A950-2EE2C7EC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82790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rgbClr val="3BB0B0"/>
                </a:solidFill>
              </a:rPr>
              <a:t>Nervio radial 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B86CC95-A67A-48BA-B738-F215BE8A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2486" y="148777"/>
            <a:ext cx="4604969" cy="66139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C407FDD-E3E9-403A-8F0E-0B47D8D1A0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900" y="1192410"/>
            <a:ext cx="2876550" cy="25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24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F2261-B4FA-4139-A950-2EE2C7EC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82790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rgbClr val="3BB0B0"/>
                </a:solidFill>
              </a:rPr>
              <a:t>Nervio cubital 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87E679-9F51-4F9E-8094-699027416F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3313" y="324552"/>
            <a:ext cx="3999289" cy="62088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878DE9-2C9C-4F15-842F-49654AC05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7400" y="1156125"/>
            <a:ext cx="4457702" cy="28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8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16">
            <a:extLst>
              <a:ext uri="{FF2B5EF4-FFF2-40B4-BE49-F238E27FC236}">
                <a16:creationId xmlns:a16="http://schemas.microsoft.com/office/drawing/2014/main" id="{98BBD26A-4B65-43B9-9CEE-5BB9105A3498}"/>
              </a:ext>
            </a:extLst>
          </p:cNvPr>
          <p:cNvSpPr txBox="1">
            <a:spLocks/>
          </p:cNvSpPr>
          <p:nvPr/>
        </p:nvSpPr>
        <p:spPr>
          <a:xfrm>
            <a:off x="988300" y="604600"/>
            <a:ext cx="7031421" cy="3910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600" dirty="0">
                <a:solidFill>
                  <a:srgbClr val="3BB0B0"/>
                </a:solidFill>
                <a:latin typeface="Montserrat" panose="02000505000000020004" pitchFamily="2" charset="0"/>
              </a:rPr>
              <a:t>Conceptos previos anatómicos:</a:t>
            </a:r>
          </a:p>
          <a:p>
            <a:pPr marL="0" indent="0">
              <a:buNone/>
            </a:pPr>
            <a:endParaRPr lang="es-MX" sz="3500" dirty="0">
              <a:solidFill>
                <a:srgbClr val="0A2F4F"/>
              </a:solidFill>
              <a:latin typeface="Montserrat" panose="02000505000000020004" pitchFamily="2" charset="0"/>
            </a:endParaRPr>
          </a:p>
          <a:p>
            <a:r>
              <a:rPr lang="es-MX" sz="3000" dirty="0">
                <a:solidFill>
                  <a:srgbClr val="0A2F4F"/>
                </a:solidFill>
                <a:latin typeface="Montserrat" panose="02000505000000020004" pitchFamily="2" charset="0"/>
              </a:rPr>
              <a:t>Raíz del nervio espinal.</a:t>
            </a:r>
          </a:p>
          <a:p>
            <a:r>
              <a:rPr lang="es-MX" sz="3000" dirty="0">
                <a:solidFill>
                  <a:srgbClr val="0A2F4F"/>
                </a:solidFill>
                <a:latin typeface="Montserrat" panose="02000505000000020004" pitchFamily="2" charset="0"/>
              </a:rPr>
              <a:t>Ganglio sensitivo.</a:t>
            </a:r>
          </a:p>
          <a:p>
            <a:r>
              <a:rPr lang="es-MX" sz="3000" dirty="0">
                <a:solidFill>
                  <a:srgbClr val="0A2F4F"/>
                </a:solidFill>
                <a:latin typeface="Montserrat" panose="02000505000000020004" pitchFamily="2" charset="0"/>
              </a:rPr>
              <a:t>Nervio espinal.</a:t>
            </a:r>
          </a:p>
          <a:p>
            <a:r>
              <a:rPr lang="es-MX" sz="3000" dirty="0">
                <a:solidFill>
                  <a:srgbClr val="0A2F4F"/>
                </a:solidFill>
                <a:latin typeface="Montserrat" panose="02000505000000020004" pitchFamily="2" charset="0"/>
              </a:rPr>
              <a:t>Ramas del nervio espinal.</a:t>
            </a:r>
          </a:p>
          <a:p>
            <a:pPr marL="0" indent="0">
              <a:buNone/>
            </a:pPr>
            <a:r>
              <a:rPr lang="es-MX" sz="3200" dirty="0">
                <a:solidFill>
                  <a:srgbClr val="0A2F4F"/>
                </a:solidFill>
                <a:latin typeface="Montserrat" panose="02000505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8257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F2261-B4FA-4139-A950-2EE2C7EC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82790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rgbClr val="3BB0B0"/>
                </a:solidFill>
              </a:rPr>
              <a:t>Nervio mediano </a:t>
            </a:r>
            <a:endParaRPr lang="es-CO" dirty="0"/>
          </a:p>
        </p:txBody>
      </p:sp>
      <p:pic>
        <p:nvPicPr>
          <p:cNvPr id="8" name="Picture 2" descr="Resultado de imagen para mano de predicador">
            <a:extLst>
              <a:ext uri="{FF2B5EF4-FFF2-40B4-BE49-F238E27FC236}">
                <a16:creationId xmlns:a16="http://schemas.microsoft.com/office/drawing/2014/main" id="{7E6ED6BA-2532-43AA-AF8C-6A308825D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87135" y="502348"/>
            <a:ext cx="3947899" cy="585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12459E1-E370-4472-8E5A-D5F99A0E30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450" y="1173445"/>
            <a:ext cx="5146050" cy="289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34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parálisis de Klumpke">
            <a:extLst>
              <a:ext uri="{FF2B5EF4-FFF2-40B4-BE49-F238E27FC236}">
                <a16:creationId xmlns:a16="http://schemas.microsoft.com/office/drawing/2014/main" id="{F35FE013-AC38-4F46-82E5-A2985A63D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2288" y="184327"/>
            <a:ext cx="5391150" cy="648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n relacionada">
            <a:extLst>
              <a:ext uri="{FF2B5EF4-FFF2-40B4-BE49-F238E27FC236}">
                <a16:creationId xmlns:a16="http://schemas.microsoft.com/office/drawing/2014/main" id="{B5A57A69-8211-4E1E-9AA8-0FD60239C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9211" y="1690688"/>
            <a:ext cx="4086944" cy="38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031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n para parálisis de Klumpke">
            <a:extLst>
              <a:ext uri="{FF2B5EF4-FFF2-40B4-BE49-F238E27FC236}">
                <a16:creationId xmlns:a16="http://schemas.microsoft.com/office/drawing/2014/main" id="{886716D8-45CF-418B-86C9-11794AFF4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4515" y="184327"/>
            <a:ext cx="5311684" cy="648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7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A8C6B5A-5B27-4077-A57C-7A7EC8689D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58" b="51198"/>
          <a:stretch/>
        </p:blipFill>
        <p:spPr>
          <a:xfrm>
            <a:off x="4875692" y="1397200"/>
            <a:ext cx="7014109" cy="40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6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BF8A572-226B-42D5-8C65-5478F91A76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331" r="43037" b="-483"/>
          <a:stretch/>
        </p:blipFill>
        <p:spPr>
          <a:xfrm>
            <a:off x="5034688" y="343145"/>
            <a:ext cx="6813682" cy="610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9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6062037-AB8F-40BD-A382-CC0A0770AB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971" r="28783"/>
          <a:stretch/>
        </p:blipFill>
        <p:spPr>
          <a:xfrm>
            <a:off x="4797472" y="934374"/>
            <a:ext cx="7017233" cy="49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41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4CAA068-FB5D-4D18-B908-94F04BCAA2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19" t="9861" b="17050"/>
          <a:stretch/>
        </p:blipFill>
        <p:spPr>
          <a:xfrm>
            <a:off x="5322465" y="182605"/>
            <a:ext cx="5734417" cy="64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60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98C4CD4-8B0C-4E89-8B89-DA38DBFDC1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37833">
            <a:off x="1246449" y="1017206"/>
            <a:ext cx="3962346" cy="25560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C032BF5-B461-4E1B-89D2-20783DAA76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9655" y="552496"/>
            <a:ext cx="6892020" cy="575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1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190EBB9-F2CF-4A7C-B271-CF13A8123278}"/>
              </a:ext>
            </a:extLst>
          </p:cNvPr>
          <p:cNvSpPr txBox="1">
            <a:spLocks/>
          </p:cNvSpPr>
          <p:nvPr/>
        </p:nvSpPr>
        <p:spPr>
          <a:xfrm>
            <a:off x="1575548" y="145215"/>
            <a:ext cx="5980791" cy="4144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>
                <a:solidFill>
                  <a:srgbClr val="3BB0B0"/>
                </a:solidFill>
                <a:latin typeface="Montserrat" panose="02000505000000020004" pitchFamily="2" charset="0"/>
              </a:rPr>
              <a:t>Ramas terminales:</a:t>
            </a:r>
          </a:p>
          <a:p>
            <a:endParaRPr lang="es-CO" sz="3600" b="1" dirty="0">
              <a:solidFill>
                <a:srgbClr val="3BB0B0"/>
              </a:solidFill>
              <a:latin typeface="Montserrat" panose="02000505000000020004" pitchFamily="2" charset="0"/>
            </a:endParaRPr>
          </a:p>
          <a:p>
            <a:endParaRPr lang="es-CO" sz="3600" b="1" dirty="0">
              <a:solidFill>
                <a:srgbClr val="3BB0B0"/>
              </a:solidFill>
              <a:latin typeface="Montserrat" panose="02000505000000020004" pitchFamily="2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4249847-6E22-427A-BBA7-AC1B338A44CC}"/>
              </a:ext>
            </a:extLst>
          </p:cNvPr>
          <p:cNvSpPr txBox="1">
            <a:spLocks/>
          </p:cNvSpPr>
          <p:nvPr/>
        </p:nvSpPr>
        <p:spPr>
          <a:xfrm>
            <a:off x="298404" y="877484"/>
            <a:ext cx="4520452" cy="4144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0B2F50"/>
                </a:solidFill>
                <a:latin typeface="Montserrat" panose="02000505000000020004" pitchFamily="2" charset="0"/>
              </a:rPr>
              <a:t>N. Axilar</a:t>
            </a:r>
          </a:p>
          <a:p>
            <a:pPr algn="ctr"/>
            <a:r>
              <a:rPr lang="es-CO" sz="3600" dirty="0">
                <a:solidFill>
                  <a:srgbClr val="0B2F50"/>
                </a:solidFill>
                <a:latin typeface="Montserrat" panose="02000505000000020004" pitchFamily="2" charset="0"/>
              </a:rPr>
              <a:t>N. Radial</a:t>
            </a:r>
          </a:p>
          <a:p>
            <a:endParaRPr lang="es-CO" sz="3600" dirty="0">
              <a:solidFill>
                <a:srgbClr val="0B2F50"/>
              </a:solidFill>
              <a:latin typeface="Montserrat" panose="02000505000000020004" pitchFamily="2" charset="0"/>
            </a:endParaRPr>
          </a:p>
          <a:p>
            <a:endParaRPr lang="es-CO" sz="3600" dirty="0">
              <a:solidFill>
                <a:srgbClr val="0B2F50"/>
              </a:solidFill>
              <a:latin typeface="Montserrat" panose="02000505000000020004" pitchFamily="2" charset="0"/>
            </a:endParaRPr>
          </a:p>
          <a:p>
            <a:pPr algn="ctr"/>
            <a:r>
              <a:rPr lang="es-CO" b="1" dirty="0">
                <a:solidFill>
                  <a:srgbClr val="0B2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Extensores</a:t>
            </a:r>
            <a:endParaRPr lang="es-CO" sz="3600" dirty="0">
              <a:solidFill>
                <a:srgbClr val="0B2F50"/>
              </a:solidFill>
              <a:latin typeface="Montserrat" panose="02000505000000020004" pitchFamily="2" charset="0"/>
            </a:endParaRPr>
          </a:p>
          <a:p>
            <a:endParaRPr lang="es-CO" sz="3600" b="1" dirty="0">
              <a:solidFill>
                <a:srgbClr val="3BB0B0"/>
              </a:solidFill>
              <a:latin typeface="Montserrat" panose="02000505000000020004" pitchFamily="2" charset="0"/>
            </a:endParaRPr>
          </a:p>
          <a:p>
            <a:endParaRPr lang="es-CO" sz="3600" b="1" dirty="0">
              <a:solidFill>
                <a:srgbClr val="3BB0B0"/>
              </a:solidFill>
              <a:latin typeface="Montserrat" panose="02000505000000020004" pitchFamily="2" charset="0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A4B626E8-A7B2-442A-B40C-0BF2AD897796}"/>
              </a:ext>
            </a:extLst>
          </p:cNvPr>
          <p:cNvSpPr/>
          <p:nvPr/>
        </p:nvSpPr>
        <p:spPr>
          <a:xfrm rot="5400000">
            <a:off x="2103491" y="2375343"/>
            <a:ext cx="666204" cy="350610"/>
          </a:xfrm>
          <a:prstGeom prst="rightArrow">
            <a:avLst>
              <a:gd name="adj1" fmla="val 50000"/>
              <a:gd name="adj2" fmla="val 72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F5C6318B-69CB-482E-92F9-9CA0555C12FB}"/>
              </a:ext>
            </a:extLst>
          </p:cNvPr>
          <p:cNvSpPr/>
          <p:nvPr/>
        </p:nvSpPr>
        <p:spPr>
          <a:xfrm rot="5400000">
            <a:off x="6756219" y="4016184"/>
            <a:ext cx="666204" cy="350610"/>
          </a:xfrm>
          <a:prstGeom prst="rightArrow">
            <a:avLst>
              <a:gd name="adj1" fmla="val 50000"/>
              <a:gd name="adj2" fmla="val 72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E5F2D81-D043-41B2-B715-BB26DE7D106C}"/>
              </a:ext>
            </a:extLst>
          </p:cNvPr>
          <p:cNvSpPr txBox="1">
            <a:spLocks/>
          </p:cNvSpPr>
          <p:nvPr/>
        </p:nvSpPr>
        <p:spPr>
          <a:xfrm>
            <a:off x="5905653" y="1111311"/>
            <a:ext cx="5286222" cy="4144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3600" b="1" dirty="0">
              <a:solidFill>
                <a:srgbClr val="3BB0B0"/>
              </a:solidFill>
              <a:latin typeface="Montserrat" panose="02000505000000020004" pitchFamily="2" charset="0"/>
            </a:endParaRPr>
          </a:p>
          <a:p>
            <a:endParaRPr lang="es-CO" sz="3600" b="1" dirty="0">
              <a:solidFill>
                <a:srgbClr val="3BB0B0"/>
              </a:solidFill>
              <a:latin typeface="Montserrat" panose="02000505000000020004" pitchFamily="2" charset="0"/>
            </a:endParaRPr>
          </a:p>
          <a:p>
            <a:r>
              <a:rPr lang="es-CO" sz="3600" dirty="0">
                <a:solidFill>
                  <a:srgbClr val="0B2F50"/>
                </a:solidFill>
                <a:latin typeface="Montserrat" panose="02000505000000020004" pitchFamily="2" charset="0"/>
              </a:rPr>
              <a:t>N. Musculo cutáneo</a:t>
            </a:r>
          </a:p>
          <a:p>
            <a:r>
              <a:rPr lang="es-CO" sz="3600" dirty="0">
                <a:solidFill>
                  <a:srgbClr val="0B2F50"/>
                </a:solidFill>
                <a:latin typeface="Montserrat" panose="02000505000000020004" pitchFamily="2" charset="0"/>
              </a:rPr>
              <a:t>N. Mediano</a:t>
            </a:r>
          </a:p>
          <a:p>
            <a:r>
              <a:rPr lang="es-CO" sz="3600" dirty="0">
                <a:solidFill>
                  <a:srgbClr val="0B2F50"/>
                </a:solidFill>
                <a:latin typeface="Montserrat" panose="02000505000000020004" pitchFamily="2" charset="0"/>
              </a:rPr>
              <a:t>N. Cubital</a:t>
            </a:r>
          </a:p>
          <a:p>
            <a:pPr algn="ctr"/>
            <a:endParaRPr lang="es-MX" sz="3600" b="1" dirty="0">
              <a:solidFill>
                <a:srgbClr val="0B2F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endParaRPr>
          </a:p>
          <a:p>
            <a:pPr algn="ctr"/>
            <a:endParaRPr lang="es-CO" sz="3600" b="1" dirty="0">
              <a:solidFill>
                <a:srgbClr val="0B2F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endParaRPr>
          </a:p>
          <a:p>
            <a:r>
              <a:rPr lang="es-CO" b="1" dirty="0">
                <a:solidFill>
                  <a:srgbClr val="0B2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Flexores</a:t>
            </a:r>
            <a:endParaRPr lang="es-CO" sz="3600" b="1" dirty="0">
              <a:solidFill>
                <a:srgbClr val="0B2F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endParaRPr>
          </a:p>
          <a:p>
            <a:endParaRPr lang="es-CO" sz="3600" b="1" dirty="0">
              <a:solidFill>
                <a:srgbClr val="3BB0B0"/>
              </a:solidFill>
              <a:latin typeface="Montserrat" panose="02000505000000020004" pitchFamily="2" charset="0"/>
            </a:endParaRPr>
          </a:p>
          <a:p>
            <a:endParaRPr lang="es-CO" sz="3600" b="1" dirty="0">
              <a:solidFill>
                <a:srgbClr val="3BB0B0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060944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FR20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D1CFEA7-C285-4D64-B998-B77C0839C080}" vid="{BECAA0F5-D504-4101-B8E0-AAB2FE7709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PlantillaFR2021</Template>
  <TotalTime>81</TotalTime>
  <Words>83</Words>
  <Application>Microsoft Office PowerPoint</Application>
  <PresentationFormat>Panorámica</PresentationFormat>
  <Paragraphs>34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6" baseType="lpstr">
      <vt:lpstr>Arial</vt:lpstr>
      <vt:lpstr>Calibri</vt:lpstr>
      <vt:lpstr>Montserrat</vt:lpstr>
      <vt:lpstr>PlantillaFR2021</vt:lpstr>
      <vt:lpstr>Plexo braquial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Nervio radial </vt:lpstr>
      <vt:lpstr>Nervio cubital </vt:lpstr>
      <vt:lpstr>Nervio mediano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Plexo braquial</dc:title>
  <dc:creator>Alejandro Jose Urbina Sanchez</dc:creator>
  <cp:lastModifiedBy>User</cp:lastModifiedBy>
  <cp:revision>6</cp:revision>
  <dcterms:created xsi:type="dcterms:W3CDTF">2021-06-07T15:27:24Z</dcterms:created>
  <dcterms:modified xsi:type="dcterms:W3CDTF">2021-07-15T00:43:16Z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1085707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