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95" r:id="rId10"/>
    <p:sldId id="296" r:id="rId11"/>
    <p:sldId id="297" r:id="rId12"/>
    <p:sldId id="300" r:id="rId13"/>
    <p:sldId id="301" r:id="rId14"/>
    <p:sldId id="302" r:id="rId15"/>
    <p:sldId id="298" r:id="rId16"/>
    <p:sldId id="299" r:id="rId17"/>
    <p:sldId id="303" r:id="rId18"/>
    <p:sldId id="304" r:id="rId19"/>
    <p:sldId id="305" r:id="rId20"/>
    <p:sldId id="306" r:id="rId21"/>
    <p:sldId id="307" r:id="rId22"/>
    <p:sldId id="286" r:id="rId23"/>
    <p:sldId id="287" r:id="rId2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9" autoAdjust="0"/>
    <p:restoredTop sz="94660"/>
  </p:normalViewPr>
  <p:slideViewPr>
    <p:cSldViewPr snapToGrid="0">
      <p:cViewPr varScale="1">
        <p:scale>
          <a:sx n="82" d="100"/>
          <a:sy n="82" d="100"/>
        </p:scale>
        <p:origin x="3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E37EB6EE-F033-4C3A-A761-44DD48FF689B}"/>
    <pc:docChg chg="custSel addSld delSld modSld sldOrd">
      <pc:chgData name="" userId="abde658860cd0cd8" providerId="LiveId" clId="{E37EB6EE-F033-4C3A-A761-44DD48FF689B}" dt="2021-06-07T18:43:17.710" v="174" actId="2696"/>
      <pc:docMkLst>
        <pc:docMk/>
      </pc:docMkLst>
      <pc:sldChg chg="modSp">
        <pc:chgData name="" userId="abde658860cd0cd8" providerId="LiveId" clId="{E37EB6EE-F033-4C3A-A761-44DD48FF689B}" dt="2021-06-07T18:31:25.438" v="25" actId="20577"/>
        <pc:sldMkLst>
          <pc:docMk/>
          <pc:sldMk cId="1518972938" sldId="256"/>
        </pc:sldMkLst>
        <pc:spChg chg="mod">
          <ac:chgData name="" userId="abde658860cd0cd8" providerId="LiveId" clId="{E37EB6EE-F033-4C3A-A761-44DD48FF689B}" dt="2021-06-07T18:31:25.438" v="2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 modAnim">
        <pc:chgData name="" userId="abde658860cd0cd8" providerId="LiveId" clId="{E37EB6EE-F033-4C3A-A761-44DD48FF689B}" dt="2021-06-07T18:32:03.870" v="53" actId="1076"/>
        <pc:sldMkLst>
          <pc:docMk/>
          <pc:sldMk cId="1630235501" sldId="257"/>
        </pc:sldMkLst>
        <pc:spChg chg="mod">
          <ac:chgData name="" userId="abde658860cd0cd8" providerId="LiveId" clId="{E37EB6EE-F033-4C3A-A761-44DD48FF689B}" dt="2021-06-07T18:31:37.372" v="26" actId="20577"/>
          <ac:spMkLst>
            <pc:docMk/>
            <pc:sldMk cId="1630235501" sldId="257"/>
            <ac:spMk id="2" creationId="{DBE10F3E-83E8-4FAA-A048-BA8BD1FE9076}"/>
          </ac:spMkLst>
        </pc:spChg>
        <pc:spChg chg="del">
          <ac:chgData name="" userId="abde658860cd0cd8" providerId="LiveId" clId="{E37EB6EE-F033-4C3A-A761-44DD48FF689B}" dt="2021-06-07T18:32:00.680" v="52"/>
          <ac:spMkLst>
            <pc:docMk/>
            <pc:sldMk cId="1630235501" sldId="257"/>
            <ac:spMk id="4" creationId="{AB6F5D91-BE6D-44A0-8BE9-313ABCBA11C1}"/>
          </ac:spMkLst>
        </pc:spChg>
        <pc:spChg chg="add mod">
          <ac:chgData name="" userId="abde658860cd0cd8" providerId="LiveId" clId="{E37EB6EE-F033-4C3A-A761-44DD48FF689B}" dt="2021-06-07T18:32:03.870" v="53" actId="1076"/>
          <ac:spMkLst>
            <pc:docMk/>
            <pc:sldMk cId="1630235501" sldId="257"/>
            <ac:spMk id="8" creationId="{8ECEE9E1-9A9D-4253-B0B6-91E93052F725}"/>
          </ac:spMkLst>
        </pc:spChg>
        <pc:picChg chg="del">
          <ac:chgData name="" userId="abde658860cd0cd8" providerId="LiveId" clId="{E37EB6EE-F033-4C3A-A761-44DD48FF689B}" dt="2021-06-07T18:31:38.628" v="27" actId="478"/>
          <ac:picMkLst>
            <pc:docMk/>
            <pc:sldMk cId="1630235501" sldId="257"/>
            <ac:picMk id="6" creationId="{27FF9D2D-98F8-4F3B-80D8-040B60C60D0C}"/>
          </ac:picMkLst>
        </pc:picChg>
        <pc:picChg chg="add del mod">
          <ac:chgData name="" userId="abde658860cd0cd8" providerId="LiveId" clId="{E37EB6EE-F033-4C3A-A761-44DD48FF689B}" dt="2021-06-07T18:31:58.930" v="51" actId="478"/>
          <ac:picMkLst>
            <pc:docMk/>
            <pc:sldMk cId="1630235501" sldId="257"/>
            <ac:picMk id="7" creationId="{BD6E4E10-9BC2-450E-BFBB-F8F19DB2847F}"/>
          </ac:picMkLst>
        </pc:picChg>
      </pc:sldChg>
      <pc:sldChg chg="del">
        <pc:chgData name="" userId="abde658860cd0cd8" providerId="LiveId" clId="{E37EB6EE-F033-4C3A-A761-44DD48FF689B}" dt="2021-06-07T18:31:55.726" v="31" actId="2696"/>
        <pc:sldMkLst>
          <pc:docMk/>
          <pc:sldMk cId="453609440" sldId="258"/>
        </pc:sldMkLst>
      </pc:sldChg>
      <pc:sldChg chg="del">
        <pc:chgData name="" userId="abde658860cd0cd8" providerId="LiveId" clId="{E37EB6EE-F033-4C3A-A761-44DD48FF689B}" dt="2021-06-07T18:31:55.742" v="33" actId="2696"/>
        <pc:sldMkLst>
          <pc:docMk/>
          <pc:sldMk cId="3875711986" sldId="259"/>
        </pc:sldMkLst>
      </pc:sldChg>
      <pc:sldChg chg="del">
        <pc:chgData name="" userId="abde658860cd0cd8" providerId="LiveId" clId="{E37EB6EE-F033-4C3A-A761-44DD48FF689B}" dt="2021-06-07T18:31:55.757" v="34" actId="2696"/>
        <pc:sldMkLst>
          <pc:docMk/>
          <pc:sldMk cId="2230052121" sldId="260"/>
        </pc:sldMkLst>
      </pc:sldChg>
      <pc:sldChg chg="del">
        <pc:chgData name="" userId="abde658860cd0cd8" providerId="LiveId" clId="{E37EB6EE-F033-4C3A-A761-44DD48FF689B}" dt="2021-06-07T18:31:55.757" v="35" actId="2696"/>
        <pc:sldMkLst>
          <pc:docMk/>
          <pc:sldMk cId="2535454673" sldId="261"/>
        </pc:sldMkLst>
      </pc:sldChg>
      <pc:sldChg chg="del">
        <pc:chgData name="" userId="abde658860cd0cd8" providerId="LiveId" clId="{E37EB6EE-F033-4C3A-A761-44DD48FF689B}" dt="2021-06-07T18:31:55.757" v="36" actId="2696"/>
        <pc:sldMkLst>
          <pc:docMk/>
          <pc:sldMk cId="492811654" sldId="262"/>
        </pc:sldMkLst>
      </pc:sldChg>
      <pc:sldChg chg="del">
        <pc:chgData name="" userId="abde658860cd0cd8" providerId="LiveId" clId="{E37EB6EE-F033-4C3A-A761-44DD48FF689B}" dt="2021-06-07T18:31:55.773" v="37" actId="2696"/>
        <pc:sldMkLst>
          <pc:docMk/>
          <pc:sldMk cId="889203865" sldId="263"/>
        </pc:sldMkLst>
      </pc:sldChg>
      <pc:sldChg chg="del">
        <pc:chgData name="" userId="abde658860cd0cd8" providerId="LiveId" clId="{E37EB6EE-F033-4C3A-A761-44DD48FF689B}" dt="2021-06-07T18:31:55.773" v="38" actId="2696"/>
        <pc:sldMkLst>
          <pc:docMk/>
          <pc:sldMk cId="4258025572" sldId="264"/>
        </pc:sldMkLst>
      </pc:sldChg>
      <pc:sldChg chg="del">
        <pc:chgData name="" userId="abde658860cd0cd8" providerId="LiveId" clId="{E37EB6EE-F033-4C3A-A761-44DD48FF689B}" dt="2021-06-07T18:31:55.773" v="39" actId="2696"/>
        <pc:sldMkLst>
          <pc:docMk/>
          <pc:sldMk cId="2161314375" sldId="265"/>
        </pc:sldMkLst>
      </pc:sldChg>
      <pc:sldChg chg="del">
        <pc:chgData name="" userId="abde658860cd0cd8" providerId="LiveId" clId="{E37EB6EE-F033-4C3A-A761-44DD48FF689B}" dt="2021-06-07T18:31:55.789" v="40" actId="2696"/>
        <pc:sldMkLst>
          <pc:docMk/>
          <pc:sldMk cId="910320951" sldId="266"/>
        </pc:sldMkLst>
      </pc:sldChg>
      <pc:sldChg chg="del">
        <pc:chgData name="" userId="abde658860cd0cd8" providerId="LiveId" clId="{E37EB6EE-F033-4C3A-A761-44DD48FF689B}" dt="2021-06-07T18:31:55.789" v="41" actId="2696"/>
        <pc:sldMkLst>
          <pc:docMk/>
          <pc:sldMk cId="2812292239" sldId="267"/>
        </pc:sldMkLst>
      </pc:sldChg>
      <pc:sldChg chg="del">
        <pc:chgData name="" userId="abde658860cd0cd8" providerId="LiveId" clId="{E37EB6EE-F033-4C3A-A761-44DD48FF689B}" dt="2021-06-07T18:31:55.804" v="42" actId="2696"/>
        <pc:sldMkLst>
          <pc:docMk/>
          <pc:sldMk cId="1922413880" sldId="268"/>
        </pc:sldMkLst>
      </pc:sldChg>
      <pc:sldChg chg="del">
        <pc:chgData name="" userId="abde658860cd0cd8" providerId="LiveId" clId="{E37EB6EE-F033-4C3A-A761-44DD48FF689B}" dt="2021-06-07T18:31:55.811" v="43" actId="2696"/>
        <pc:sldMkLst>
          <pc:docMk/>
          <pc:sldMk cId="1633002073" sldId="269"/>
        </pc:sldMkLst>
      </pc:sldChg>
      <pc:sldChg chg="del">
        <pc:chgData name="" userId="abde658860cd0cd8" providerId="LiveId" clId="{E37EB6EE-F033-4C3A-A761-44DD48FF689B}" dt="2021-06-07T18:31:55.811" v="44" actId="2696"/>
        <pc:sldMkLst>
          <pc:docMk/>
          <pc:sldMk cId="3032257243" sldId="270"/>
        </pc:sldMkLst>
      </pc:sldChg>
      <pc:sldChg chg="del">
        <pc:chgData name="" userId="abde658860cd0cd8" providerId="LiveId" clId="{E37EB6EE-F033-4C3A-A761-44DD48FF689B}" dt="2021-06-07T18:31:55.811" v="45" actId="2696"/>
        <pc:sldMkLst>
          <pc:docMk/>
          <pc:sldMk cId="267113876" sldId="271"/>
        </pc:sldMkLst>
      </pc:sldChg>
      <pc:sldChg chg="del">
        <pc:chgData name="" userId="abde658860cd0cd8" providerId="LiveId" clId="{E37EB6EE-F033-4C3A-A761-44DD48FF689B}" dt="2021-06-07T18:31:55.826" v="46" actId="2696"/>
        <pc:sldMkLst>
          <pc:docMk/>
          <pc:sldMk cId="2476748223" sldId="272"/>
        </pc:sldMkLst>
      </pc:sldChg>
      <pc:sldChg chg="del">
        <pc:chgData name="" userId="abde658860cd0cd8" providerId="LiveId" clId="{E37EB6EE-F033-4C3A-A761-44DD48FF689B}" dt="2021-06-07T18:31:55.826" v="47" actId="2696"/>
        <pc:sldMkLst>
          <pc:docMk/>
          <pc:sldMk cId="2217708843" sldId="275"/>
        </pc:sldMkLst>
      </pc:sldChg>
      <pc:sldChg chg="del">
        <pc:chgData name="" userId="abde658860cd0cd8" providerId="LiveId" clId="{E37EB6EE-F033-4C3A-A761-44DD48FF689B}" dt="2021-06-07T18:31:55.742" v="32" actId="2696"/>
        <pc:sldMkLst>
          <pc:docMk/>
          <pc:sldMk cId="395802059" sldId="276"/>
        </pc:sldMkLst>
      </pc:sldChg>
      <pc:sldChg chg="del">
        <pc:chgData name="" userId="abde658860cd0cd8" providerId="LiveId" clId="{E37EB6EE-F033-4C3A-A761-44DD48FF689B}" dt="2021-06-07T18:31:55.842" v="48" actId="2696"/>
        <pc:sldMkLst>
          <pc:docMk/>
          <pc:sldMk cId="966954190" sldId="277"/>
        </pc:sldMkLst>
      </pc:sldChg>
      <pc:sldChg chg="del">
        <pc:chgData name="" userId="abde658860cd0cd8" providerId="LiveId" clId="{E37EB6EE-F033-4C3A-A761-44DD48FF689B}" dt="2021-06-07T18:31:55.842" v="49" actId="2696"/>
        <pc:sldMkLst>
          <pc:docMk/>
          <pc:sldMk cId="999806066" sldId="278"/>
        </pc:sldMkLst>
      </pc:sldChg>
      <pc:sldChg chg="del">
        <pc:chgData name="" userId="abde658860cd0cd8" providerId="LiveId" clId="{E37EB6EE-F033-4C3A-A761-44DD48FF689B}" dt="2021-06-07T18:31:55.842" v="50" actId="2696"/>
        <pc:sldMkLst>
          <pc:docMk/>
          <pc:sldMk cId="802616695" sldId="279"/>
        </pc:sldMkLst>
      </pc:sldChg>
      <pc:sldChg chg="add">
        <pc:chgData name="" userId="abde658860cd0cd8" providerId="LiveId" clId="{E37EB6EE-F033-4C3A-A761-44DD48FF689B}" dt="2021-06-07T18:31:52.225" v="30"/>
        <pc:sldMkLst>
          <pc:docMk/>
          <pc:sldMk cId="1970408273" sldId="280"/>
        </pc:sldMkLst>
      </pc:sldChg>
      <pc:sldChg chg="addSp delSp modSp add">
        <pc:chgData name="" userId="abde658860cd0cd8" providerId="LiveId" clId="{E37EB6EE-F033-4C3A-A761-44DD48FF689B}" dt="2021-06-07T18:33:01.511" v="83" actId="1076"/>
        <pc:sldMkLst>
          <pc:docMk/>
          <pc:sldMk cId="47081702" sldId="281"/>
        </pc:sldMkLst>
        <pc:spChg chg="add mod">
          <ac:chgData name="" userId="abde658860cd0cd8" providerId="LiveId" clId="{E37EB6EE-F033-4C3A-A761-44DD48FF689B}" dt="2021-06-07T18:33:01.511" v="83" actId="1076"/>
          <ac:spMkLst>
            <pc:docMk/>
            <pc:sldMk cId="47081702" sldId="281"/>
            <ac:spMk id="8" creationId="{BC0FE9ED-EA29-4497-887D-4D9E1DBA306B}"/>
          </ac:spMkLst>
        </pc:spChg>
        <pc:picChg chg="del">
          <ac:chgData name="" userId="abde658860cd0cd8" providerId="LiveId" clId="{E37EB6EE-F033-4C3A-A761-44DD48FF689B}" dt="2021-06-07T18:32:40.903" v="55" actId="478"/>
          <ac:picMkLst>
            <pc:docMk/>
            <pc:sldMk cId="47081702" sldId="281"/>
            <ac:picMk id="7" creationId="{BD6E4E10-9BC2-450E-BFBB-F8F19DB2847F}"/>
          </ac:picMkLst>
        </pc:picChg>
      </pc:sldChg>
      <pc:sldChg chg="addSp modSp add">
        <pc:chgData name="" userId="abde658860cd0cd8" providerId="LiveId" clId="{E37EB6EE-F033-4C3A-A761-44DD48FF689B}" dt="2021-06-07T18:33:09.954" v="86" actId="1076"/>
        <pc:sldMkLst>
          <pc:docMk/>
          <pc:sldMk cId="2700881197" sldId="282"/>
        </pc:sldMkLst>
        <pc:picChg chg="add mod">
          <ac:chgData name="" userId="abde658860cd0cd8" providerId="LiveId" clId="{E37EB6EE-F033-4C3A-A761-44DD48FF689B}" dt="2021-06-07T18:33:09.954" v="86" actId="1076"/>
          <ac:picMkLst>
            <pc:docMk/>
            <pc:sldMk cId="2700881197" sldId="282"/>
            <ac:picMk id="6" creationId="{1023B67B-BB32-4649-AA5B-607BD3EEA144}"/>
          </ac:picMkLst>
        </pc:picChg>
      </pc:sldChg>
      <pc:sldChg chg="addSp modSp add">
        <pc:chgData name="" userId="abde658860cd0cd8" providerId="LiveId" clId="{E37EB6EE-F033-4C3A-A761-44DD48FF689B}" dt="2021-06-07T18:34:41.258" v="98" actId="1076"/>
        <pc:sldMkLst>
          <pc:docMk/>
          <pc:sldMk cId="2156076290" sldId="283"/>
        </pc:sldMkLst>
        <pc:spChg chg="add mod">
          <ac:chgData name="" userId="abde658860cd0cd8" providerId="LiveId" clId="{E37EB6EE-F033-4C3A-A761-44DD48FF689B}" dt="2021-06-07T18:34:20.801" v="94" actId="1076"/>
          <ac:spMkLst>
            <pc:docMk/>
            <pc:sldMk cId="2156076290" sldId="283"/>
            <ac:spMk id="7" creationId="{F3E4EDEC-A69C-42B8-934B-7A953DA490F8}"/>
          </ac:spMkLst>
        </pc:spChg>
        <pc:spChg chg="add mod">
          <ac:chgData name="" userId="abde658860cd0cd8" providerId="LiveId" clId="{E37EB6EE-F033-4C3A-A761-44DD48FF689B}" dt="2021-06-07T18:34:26.414" v="95" actId="1076"/>
          <ac:spMkLst>
            <pc:docMk/>
            <pc:sldMk cId="2156076290" sldId="283"/>
            <ac:spMk id="8" creationId="{5E30BDF2-5EE3-426B-BD5D-EEEE56060903}"/>
          </ac:spMkLst>
        </pc:spChg>
        <pc:spChg chg="add mod">
          <ac:chgData name="" userId="abde658860cd0cd8" providerId="LiveId" clId="{E37EB6EE-F033-4C3A-A761-44DD48FF689B}" dt="2021-06-07T18:34:28.669" v="96" actId="1076"/>
          <ac:spMkLst>
            <pc:docMk/>
            <pc:sldMk cId="2156076290" sldId="283"/>
            <ac:spMk id="9" creationId="{DE054061-EFE7-4105-A1B4-46698E2C996D}"/>
          </ac:spMkLst>
        </pc:spChg>
        <pc:spChg chg="add mod">
          <ac:chgData name="" userId="abde658860cd0cd8" providerId="LiveId" clId="{E37EB6EE-F033-4C3A-A761-44DD48FF689B}" dt="2021-06-07T18:34:31.944" v="97" actId="1076"/>
          <ac:spMkLst>
            <pc:docMk/>
            <pc:sldMk cId="2156076290" sldId="283"/>
            <ac:spMk id="10" creationId="{2FE0E513-1C25-4065-B1D1-1038ADBFD06A}"/>
          </ac:spMkLst>
        </pc:spChg>
        <pc:spChg chg="add mod">
          <ac:chgData name="" userId="abde658860cd0cd8" providerId="LiveId" clId="{E37EB6EE-F033-4C3A-A761-44DD48FF689B}" dt="2021-06-07T18:34:41.258" v="98" actId="1076"/>
          <ac:spMkLst>
            <pc:docMk/>
            <pc:sldMk cId="2156076290" sldId="283"/>
            <ac:spMk id="11" creationId="{A4D51B59-67C3-455D-A293-76BC39798525}"/>
          </ac:spMkLst>
        </pc:spChg>
        <pc:picChg chg="add mod">
          <ac:chgData name="" userId="abde658860cd0cd8" providerId="LiveId" clId="{E37EB6EE-F033-4C3A-A761-44DD48FF689B}" dt="2021-06-07T18:34:06.497" v="93" actId="1076"/>
          <ac:picMkLst>
            <pc:docMk/>
            <pc:sldMk cId="2156076290" sldId="283"/>
            <ac:picMk id="6" creationId="{8BBD0EC5-221F-49A7-90D0-E22009B80611}"/>
          </ac:picMkLst>
        </pc:picChg>
      </pc:sldChg>
      <pc:sldChg chg="addSp modSp add">
        <pc:chgData name="" userId="abde658860cd0cd8" providerId="LiveId" clId="{E37EB6EE-F033-4C3A-A761-44DD48FF689B}" dt="2021-06-07T18:35:09.257" v="104" actId="1076"/>
        <pc:sldMkLst>
          <pc:docMk/>
          <pc:sldMk cId="3010585909" sldId="284"/>
        </pc:sldMkLst>
        <pc:picChg chg="add mod">
          <ac:chgData name="" userId="abde658860cd0cd8" providerId="LiveId" clId="{E37EB6EE-F033-4C3A-A761-44DD48FF689B}" dt="2021-06-07T18:35:09.257" v="104" actId="1076"/>
          <ac:picMkLst>
            <pc:docMk/>
            <pc:sldMk cId="3010585909" sldId="284"/>
            <ac:picMk id="6" creationId="{B92F0CA5-879E-4E99-ADEF-9FC182833FD8}"/>
          </ac:picMkLst>
        </pc:picChg>
      </pc:sldChg>
      <pc:sldChg chg="addSp modSp add">
        <pc:chgData name="" userId="abde658860cd0cd8" providerId="LiveId" clId="{E37EB6EE-F033-4C3A-A761-44DD48FF689B}" dt="2021-06-07T18:36:21.054" v="112" actId="1076"/>
        <pc:sldMkLst>
          <pc:docMk/>
          <pc:sldMk cId="508951148" sldId="285"/>
        </pc:sldMkLst>
        <pc:spChg chg="add mod">
          <ac:chgData name="" userId="abde658860cd0cd8" providerId="LiveId" clId="{E37EB6EE-F033-4C3A-A761-44DD48FF689B}" dt="2021-06-07T18:36:21.054" v="112" actId="1076"/>
          <ac:spMkLst>
            <pc:docMk/>
            <pc:sldMk cId="508951148" sldId="285"/>
            <ac:spMk id="7" creationId="{143ABFFD-2822-4163-A664-E45E85F8CA3D}"/>
          </ac:spMkLst>
        </pc:spChg>
        <pc:spChg chg="add mod">
          <ac:chgData name="" userId="abde658860cd0cd8" providerId="LiveId" clId="{E37EB6EE-F033-4C3A-A761-44DD48FF689B}" dt="2021-06-07T18:36:18.274" v="111" actId="1076"/>
          <ac:spMkLst>
            <pc:docMk/>
            <pc:sldMk cId="508951148" sldId="285"/>
            <ac:spMk id="8" creationId="{437C55EF-BEB1-4239-8926-688F826A6C0D}"/>
          </ac:spMkLst>
        </pc:spChg>
        <pc:picChg chg="add mod modCrop">
          <ac:chgData name="" userId="abde658860cd0cd8" providerId="LiveId" clId="{E37EB6EE-F033-4C3A-A761-44DD48FF689B}" dt="2021-06-07T18:36:08.177" v="109" actId="732"/>
          <ac:picMkLst>
            <pc:docMk/>
            <pc:sldMk cId="508951148" sldId="285"/>
            <ac:picMk id="6" creationId="{66071552-3550-427A-B166-7C54DE0CD59E}"/>
          </ac:picMkLst>
        </pc:picChg>
      </pc:sldChg>
      <pc:sldChg chg="addSp modSp add">
        <pc:chgData name="" userId="abde658860cd0cd8" providerId="LiveId" clId="{E37EB6EE-F033-4C3A-A761-44DD48FF689B}" dt="2021-06-07T18:42:43.033" v="164" actId="1076"/>
        <pc:sldMkLst>
          <pc:docMk/>
          <pc:sldMk cId="3315374755" sldId="286"/>
        </pc:sldMkLst>
        <pc:picChg chg="add mod">
          <ac:chgData name="" userId="abde658860cd0cd8" providerId="LiveId" clId="{E37EB6EE-F033-4C3A-A761-44DD48FF689B}" dt="2021-06-07T18:42:43.033" v="164" actId="1076"/>
          <ac:picMkLst>
            <pc:docMk/>
            <pc:sldMk cId="3315374755" sldId="286"/>
            <ac:picMk id="6" creationId="{78A870F5-8BAB-465E-9F50-7385D5C43533}"/>
          </ac:picMkLst>
        </pc:picChg>
        <pc:picChg chg="add mod">
          <ac:chgData name="" userId="abde658860cd0cd8" providerId="LiveId" clId="{E37EB6EE-F033-4C3A-A761-44DD48FF689B}" dt="2021-06-07T18:42:38.502" v="162" actId="1076"/>
          <ac:picMkLst>
            <pc:docMk/>
            <pc:sldMk cId="3315374755" sldId="286"/>
            <ac:picMk id="7" creationId="{D95F3C72-6FB7-4350-ACD4-AEE176164742}"/>
          </ac:picMkLst>
        </pc:picChg>
      </pc:sldChg>
      <pc:sldChg chg="addSp modSp add">
        <pc:chgData name="" userId="abde658860cd0cd8" providerId="LiveId" clId="{E37EB6EE-F033-4C3A-A761-44DD48FF689B}" dt="2021-06-07T18:43:05.950" v="167" actId="14100"/>
        <pc:sldMkLst>
          <pc:docMk/>
          <pc:sldMk cId="1875704971" sldId="287"/>
        </pc:sldMkLst>
        <pc:picChg chg="add mod">
          <ac:chgData name="" userId="abde658860cd0cd8" providerId="LiveId" clId="{E37EB6EE-F033-4C3A-A761-44DD48FF689B}" dt="2021-06-07T18:43:05.950" v="167" actId="14100"/>
          <ac:picMkLst>
            <pc:docMk/>
            <pc:sldMk cId="1875704971" sldId="287"/>
            <ac:picMk id="6" creationId="{3AE7ABD8-3C30-4545-8305-F10A3AFF928E}"/>
          </ac:picMkLst>
        </pc:picChg>
      </pc:sldChg>
      <pc:sldChg chg="add del">
        <pc:chgData name="" userId="abde658860cd0cd8" providerId="LiveId" clId="{E37EB6EE-F033-4C3A-A761-44DD48FF689B}" dt="2021-06-07T18:43:13.661" v="168" actId="2696"/>
        <pc:sldMkLst>
          <pc:docMk/>
          <pc:sldMk cId="2130195343" sldId="288"/>
        </pc:sldMkLst>
      </pc:sldChg>
      <pc:sldChg chg="add del">
        <pc:chgData name="" userId="abde658860cd0cd8" providerId="LiveId" clId="{E37EB6EE-F033-4C3A-A761-44DD48FF689B}" dt="2021-06-07T18:43:14.520" v="169" actId="2696"/>
        <pc:sldMkLst>
          <pc:docMk/>
          <pc:sldMk cId="3714025577" sldId="289"/>
        </pc:sldMkLst>
      </pc:sldChg>
      <pc:sldChg chg="add del">
        <pc:chgData name="" userId="abde658860cd0cd8" providerId="LiveId" clId="{E37EB6EE-F033-4C3A-A761-44DD48FF689B}" dt="2021-06-07T18:43:15.134" v="170" actId="2696"/>
        <pc:sldMkLst>
          <pc:docMk/>
          <pc:sldMk cId="4208361728" sldId="290"/>
        </pc:sldMkLst>
      </pc:sldChg>
      <pc:sldChg chg="add del">
        <pc:chgData name="" userId="abde658860cd0cd8" providerId="LiveId" clId="{E37EB6EE-F033-4C3A-A761-44DD48FF689B}" dt="2021-06-07T18:43:15.789" v="171" actId="2696"/>
        <pc:sldMkLst>
          <pc:docMk/>
          <pc:sldMk cId="1265134106" sldId="291"/>
        </pc:sldMkLst>
      </pc:sldChg>
      <pc:sldChg chg="add del">
        <pc:chgData name="" userId="abde658860cd0cd8" providerId="LiveId" clId="{E37EB6EE-F033-4C3A-A761-44DD48FF689B}" dt="2021-06-07T18:43:16.491" v="172" actId="2696"/>
        <pc:sldMkLst>
          <pc:docMk/>
          <pc:sldMk cId="3736243348" sldId="292"/>
        </pc:sldMkLst>
      </pc:sldChg>
      <pc:sldChg chg="add del">
        <pc:chgData name="" userId="abde658860cd0cd8" providerId="LiveId" clId="{E37EB6EE-F033-4C3A-A761-44DD48FF689B}" dt="2021-06-07T18:43:17.023" v="173" actId="2696"/>
        <pc:sldMkLst>
          <pc:docMk/>
          <pc:sldMk cId="685010818" sldId="293"/>
        </pc:sldMkLst>
      </pc:sldChg>
      <pc:sldChg chg="add del">
        <pc:chgData name="" userId="abde658860cd0cd8" providerId="LiveId" clId="{E37EB6EE-F033-4C3A-A761-44DD48FF689B}" dt="2021-06-07T18:43:17.710" v="174" actId="2696"/>
        <pc:sldMkLst>
          <pc:docMk/>
          <pc:sldMk cId="1474545139" sldId="294"/>
        </pc:sldMkLst>
      </pc:sldChg>
      <pc:sldChg chg="addSp modSp add">
        <pc:chgData name="" userId="abde658860cd0cd8" providerId="LiveId" clId="{E37EB6EE-F033-4C3A-A761-44DD48FF689B}" dt="2021-06-07T18:36:53.473" v="114" actId="1076"/>
        <pc:sldMkLst>
          <pc:docMk/>
          <pc:sldMk cId="4120759305" sldId="295"/>
        </pc:sldMkLst>
        <pc:picChg chg="add mod">
          <ac:chgData name="" userId="abde658860cd0cd8" providerId="LiveId" clId="{E37EB6EE-F033-4C3A-A761-44DD48FF689B}" dt="2021-06-07T18:36:53.473" v="114" actId="1076"/>
          <ac:picMkLst>
            <pc:docMk/>
            <pc:sldMk cId="4120759305" sldId="295"/>
            <ac:picMk id="6" creationId="{0DE926F1-B9F9-4E51-A9E7-6720BF66F15A}"/>
          </ac:picMkLst>
        </pc:picChg>
      </pc:sldChg>
      <pc:sldChg chg="addSp modSp add">
        <pc:chgData name="" userId="abde658860cd0cd8" providerId="LiveId" clId="{E37EB6EE-F033-4C3A-A761-44DD48FF689B}" dt="2021-06-07T18:37:07.171" v="117" actId="14100"/>
        <pc:sldMkLst>
          <pc:docMk/>
          <pc:sldMk cId="3569410123" sldId="296"/>
        </pc:sldMkLst>
        <pc:picChg chg="add mod">
          <ac:chgData name="" userId="abde658860cd0cd8" providerId="LiveId" clId="{E37EB6EE-F033-4C3A-A761-44DD48FF689B}" dt="2021-06-07T18:37:07.171" v="117" actId="14100"/>
          <ac:picMkLst>
            <pc:docMk/>
            <pc:sldMk cId="3569410123" sldId="296"/>
            <ac:picMk id="6" creationId="{6FB2B650-D4B6-4D7D-A7BA-88B2F2FDE326}"/>
          </ac:picMkLst>
        </pc:picChg>
      </pc:sldChg>
      <pc:sldChg chg="addSp modSp add">
        <pc:chgData name="" userId="abde658860cd0cd8" providerId="LiveId" clId="{E37EB6EE-F033-4C3A-A761-44DD48FF689B}" dt="2021-06-07T18:37:14.440" v="119" actId="1076"/>
        <pc:sldMkLst>
          <pc:docMk/>
          <pc:sldMk cId="1118669147" sldId="297"/>
        </pc:sldMkLst>
        <pc:picChg chg="add mod">
          <ac:chgData name="" userId="abde658860cd0cd8" providerId="LiveId" clId="{E37EB6EE-F033-4C3A-A761-44DD48FF689B}" dt="2021-06-07T18:37:14.440" v="119" actId="1076"/>
          <ac:picMkLst>
            <pc:docMk/>
            <pc:sldMk cId="1118669147" sldId="297"/>
            <ac:picMk id="6" creationId="{FAFDD77C-2D70-4E63-9376-BDEC6ACB17EE}"/>
          </ac:picMkLst>
        </pc:picChg>
      </pc:sldChg>
      <pc:sldChg chg="add">
        <pc:chgData name="" userId="abde658860cd0cd8" providerId="LiveId" clId="{E37EB6EE-F033-4C3A-A761-44DD48FF689B}" dt="2021-06-07T18:39:36.298" v="136"/>
        <pc:sldMkLst>
          <pc:docMk/>
          <pc:sldMk cId="1973707593" sldId="298"/>
        </pc:sldMkLst>
      </pc:sldChg>
      <pc:sldChg chg="addSp modSp add del modAnim">
        <pc:chgData name="" userId="abde658860cd0cd8" providerId="LiveId" clId="{E37EB6EE-F033-4C3A-A761-44DD48FF689B}" dt="2021-06-07T18:39:32.978" v="134" actId="2696"/>
        <pc:sldMkLst>
          <pc:docMk/>
          <pc:sldMk cId="2150990610" sldId="298"/>
        </pc:sldMkLst>
        <pc:spChg chg="add mod ord">
          <ac:chgData name="" userId="abde658860cd0cd8" providerId="LiveId" clId="{E37EB6EE-F033-4C3A-A761-44DD48FF689B}" dt="2021-06-07T18:37:34.717" v="123" actId="167"/>
          <ac:spMkLst>
            <pc:docMk/>
            <pc:sldMk cId="2150990610" sldId="298"/>
            <ac:spMk id="7" creationId="{1D39FEC5-1B4E-432C-B3FC-8C2B440C867A}"/>
          </ac:spMkLst>
        </pc:spChg>
        <pc:spChg chg="add mod ord">
          <ac:chgData name="" userId="abde658860cd0cd8" providerId="LiveId" clId="{E37EB6EE-F033-4C3A-A761-44DD48FF689B}" dt="2021-06-07T18:37:34.717" v="123" actId="167"/>
          <ac:spMkLst>
            <pc:docMk/>
            <pc:sldMk cId="2150990610" sldId="298"/>
            <ac:spMk id="8" creationId="{60725252-19CB-4810-9A05-80C6C74265D8}"/>
          </ac:spMkLst>
        </pc:spChg>
        <pc:spChg chg="add mod ord">
          <ac:chgData name="" userId="abde658860cd0cd8" providerId="LiveId" clId="{E37EB6EE-F033-4C3A-A761-44DD48FF689B}" dt="2021-06-07T18:37:34.717" v="123" actId="167"/>
          <ac:spMkLst>
            <pc:docMk/>
            <pc:sldMk cId="2150990610" sldId="298"/>
            <ac:spMk id="9" creationId="{D9F38867-77A8-4FE2-A389-DF802289971C}"/>
          </ac:spMkLst>
        </pc:spChg>
        <pc:picChg chg="add mod ord">
          <ac:chgData name="" userId="abde658860cd0cd8" providerId="LiveId" clId="{E37EB6EE-F033-4C3A-A761-44DD48FF689B}" dt="2021-06-07T18:37:34.717" v="123" actId="167"/>
          <ac:picMkLst>
            <pc:docMk/>
            <pc:sldMk cId="2150990610" sldId="298"/>
            <ac:picMk id="6" creationId="{BE51B7BA-C57F-4533-9048-BCE9306AFA37}"/>
          </ac:picMkLst>
        </pc:picChg>
      </pc:sldChg>
      <pc:sldChg chg="addSp modSp add del">
        <pc:chgData name="" userId="abde658860cd0cd8" providerId="LiveId" clId="{E37EB6EE-F033-4C3A-A761-44DD48FF689B}" dt="2021-06-07T18:39:32.978" v="135" actId="2696"/>
        <pc:sldMkLst>
          <pc:docMk/>
          <pc:sldMk cId="361399229" sldId="299"/>
        </pc:sldMkLst>
        <pc:picChg chg="add mod">
          <ac:chgData name="" userId="abde658860cd0cd8" providerId="LiveId" clId="{E37EB6EE-F033-4C3A-A761-44DD48FF689B}" dt="2021-06-07T18:38:21.996" v="127" actId="1076"/>
          <ac:picMkLst>
            <pc:docMk/>
            <pc:sldMk cId="361399229" sldId="299"/>
            <ac:picMk id="6" creationId="{42339D48-4C53-4CB7-8A9F-DEE8907816D5}"/>
          </ac:picMkLst>
        </pc:picChg>
      </pc:sldChg>
      <pc:sldChg chg="add">
        <pc:chgData name="" userId="abde658860cd0cd8" providerId="LiveId" clId="{E37EB6EE-F033-4C3A-A761-44DD48FF689B}" dt="2021-06-07T18:39:36.298" v="136"/>
        <pc:sldMkLst>
          <pc:docMk/>
          <pc:sldMk cId="2495731169" sldId="299"/>
        </pc:sldMkLst>
      </pc:sldChg>
      <pc:sldChg chg="addSp modSp add">
        <pc:chgData name="" userId="abde658860cd0cd8" providerId="LiveId" clId="{E37EB6EE-F033-4C3A-A761-44DD48FF689B}" dt="2021-06-07T18:38:46.864" v="130" actId="1076"/>
        <pc:sldMkLst>
          <pc:docMk/>
          <pc:sldMk cId="1487020655" sldId="300"/>
        </pc:sldMkLst>
        <pc:spChg chg="add mod">
          <ac:chgData name="" userId="abde658860cd0cd8" providerId="LiveId" clId="{E37EB6EE-F033-4C3A-A761-44DD48FF689B}" dt="2021-06-07T18:38:46.864" v="130" actId="1076"/>
          <ac:spMkLst>
            <pc:docMk/>
            <pc:sldMk cId="1487020655" sldId="300"/>
            <ac:spMk id="7" creationId="{A195B90E-ED66-4131-9648-F1A393DFD2D0}"/>
          </ac:spMkLst>
        </pc:spChg>
        <pc:picChg chg="add mod">
          <ac:chgData name="" userId="abde658860cd0cd8" providerId="LiveId" clId="{E37EB6EE-F033-4C3A-A761-44DD48FF689B}" dt="2021-06-07T18:38:46.864" v="130" actId="1076"/>
          <ac:picMkLst>
            <pc:docMk/>
            <pc:sldMk cId="1487020655" sldId="300"/>
            <ac:picMk id="6" creationId="{0B9E6DCE-B4B8-4B15-9435-B43BE1237014}"/>
          </ac:picMkLst>
        </pc:picChg>
      </pc:sldChg>
      <pc:sldChg chg="addSp modSp add">
        <pc:chgData name="" userId="abde658860cd0cd8" providerId="LiveId" clId="{E37EB6EE-F033-4C3A-A761-44DD48FF689B}" dt="2021-06-07T18:39:27.670" v="133" actId="167"/>
        <pc:sldMkLst>
          <pc:docMk/>
          <pc:sldMk cId="2633372788" sldId="301"/>
        </pc:sldMkLst>
        <pc:spChg chg="add mod ord">
          <ac:chgData name="" userId="abde658860cd0cd8" providerId="LiveId" clId="{E37EB6EE-F033-4C3A-A761-44DD48FF689B}" dt="2021-06-07T18:39:27.670" v="133" actId="167"/>
          <ac:spMkLst>
            <pc:docMk/>
            <pc:sldMk cId="2633372788" sldId="301"/>
            <ac:spMk id="7" creationId="{E85678E4-09C9-4A68-84F0-50EB8348E977}"/>
          </ac:spMkLst>
        </pc:spChg>
        <pc:spChg chg="add mod ord">
          <ac:chgData name="" userId="abde658860cd0cd8" providerId="LiveId" clId="{E37EB6EE-F033-4C3A-A761-44DD48FF689B}" dt="2021-06-07T18:39:27.670" v="133" actId="167"/>
          <ac:spMkLst>
            <pc:docMk/>
            <pc:sldMk cId="2633372788" sldId="301"/>
            <ac:spMk id="8" creationId="{C7A245BB-E145-467E-AA3D-0DE3A75D687E}"/>
          </ac:spMkLst>
        </pc:spChg>
        <pc:picChg chg="add mod ord">
          <ac:chgData name="" userId="abde658860cd0cd8" providerId="LiveId" clId="{E37EB6EE-F033-4C3A-A761-44DD48FF689B}" dt="2021-06-07T18:39:27.670" v="133" actId="167"/>
          <ac:picMkLst>
            <pc:docMk/>
            <pc:sldMk cId="2633372788" sldId="301"/>
            <ac:picMk id="6" creationId="{5EC80D93-D432-4E02-AC7E-0810E0247A56}"/>
          </ac:picMkLst>
        </pc:picChg>
      </pc:sldChg>
      <pc:sldChg chg="addSp modSp add ord">
        <pc:chgData name="" userId="abde658860cd0cd8" providerId="LiveId" clId="{E37EB6EE-F033-4C3A-A761-44DD48FF689B}" dt="2021-06-07T18:40:21.560" v="140"/>
        <pc:sldMkLst>
          <pc:docMk/>
          <pc:sldMk cId="3724837858" sldId="302"/>
        </pc:sldMkLst>
        <pc:spChg chg="add mod ord">
          <ac:chgData name="" userId="abde658860cd0cd8" providerId="LiveId" clId="{E37EB6EE-F033-4C3A-A761-44DD48FF689B}" dt="2021-06-07T18:39:55.894" v="139" actId="167"/>
          <ac:spMkLst>
            <pc:docMk/>
            <pc:sldMk cId="3724837858" sldId="302"/>
            <ac:spMk id="7" creationId="{EFD80BC1-D5D4-4724-8422-FC003CDCB7C9}"/>
          </ac:spMkLst>
        </pc:spChg>
        <pc:picChg chg="add mod ord">
          <ac:chgData name="" userId="abde658860cd0cd8" providerId="LiveId" clId="{E37EB6EE-F033-4C3A-A761-44DD48FF689B}" dt="2021-06-07T18:39:55.894" v="139" actId="167"/>
          <ac:picMkLst>
            <pc:docMk/>
            <pc:sldMk cId="3724837858" sldId="302"/>
            <ac:picMk id="6" creationId="{029FAD7B-3510-4F69-B5C0-1540F03D5DAE}"/>
          </ac:picMkLst>
        </pc:picChg>
      </pc:sldChg>
      <pc:sldChg chg="addSp modSp add">
        <pc:chgData name="" userId="abde658860cd0cd8" providerId="LiveId" clId="{E37EB6EE-F033-4C3A-A761-44DD48FF689B}" dt="2021-06-07T18:40:31.561" v="144" actId="1076"/>
        <pc:sldMkLst>
          <pc:docMk/>
          <pc:sldMk cId="2811099300" sldId="303"/>
        </pc:sldMkLst>
        <pc:picChg chg="add mod">
          <ac:chgData name="" userId="abde658860cd0cd8" providerId="LiveId" clId="{E37EB6EE-F033-4C3A-A761-44DD48FF689B}" dt="2021-06-07T18:40:31.561" v="144" actId="1076"/>
          <ac:picMkLst>
            <pc:docMk/>
            <pc:sldMk cId="2811099300" sldId="303"/>
            <ac:picMk id="6" creationId="{168C93D5-901F-4EB7-BFD9-B3D0380CFFDE}"/>
          </ac:picMkLst>
        </pc:picChg>
      </pc:sldChg>
      <pc:sldChg chg="addSp modSp add">
        <pc:chgData name="" userId="abde658860cd0cd8" providerId="LiveId" clId="{E37EB6EE-F033-4C3A-A761-44DD48FF689B}" dt="2021-06-07T18:41:14.406" v="148" actId="1076"/>
        <pc:sldMkLst>
          <pc:docMk/>
          <pc:sldMk cId="3719026046" sldId="304"/>
        </pc:sldMkLst>
        <pc:picChg chg="add mod">
          <ac:chgData name="" userId="abde658860cd0cd8" providerId="LiveId" clId="{E37EB6EE-F033-4C3A-A761-44DD48FF689B}" dt="2021-06-07T18:41:14.406" v="148" actId="1076"/>
          <ac:picMkLst>
            <pc:docMk/>
            <pc:sldMk cId="3719026046" sldId="304"/>
            <ac:picMk id="6" creationId="{A80638D8-6C0C-47DB-90E1-4A781EC32B65}"/>
          </ac:picMkLst>
        </pc:picChg>
      </pc:sldChg>
      <pc:sldChg chg="addSp modSp add">
        <pc:chgData name="" userId="abde658860cd0cd8" providerId="LiveId" clId="{E37EB6EE-F033-4C3A-A761-44DD48FF689B}" dt="2021-06-07T18:41:24.227" v="152" actId="1076"/>
        <pc:sldMkLst>
          <pc:docMk/>
          <pc:sldMk cId="2035279916" sldId="305"/>
        </pc:sldMkLst>
        <pc:picChg chg="add mod">
          <ac:chgData name="" userId="abde658860cd0cd8" providerId="LiveId" clId="{E37EB6EE-F033-4C3A-A761-44DD48FF689B}" dt="2021-06-07T18:41:24.227" v="152" actId="1076"/>
          <ac:picMkLst>
            <pc:docMk/>
            <pc:sldMk cId="2035279916" sldId="305"/>
            <ac:picMk id="6" creationId="{EBC5348F-EDE4-4132-877D-A3E94961127B}"/>
          </ac:picMkLst>
        </pc:picChg>
      </pc:sldChg>
      <pc:sldChg chg="addSp modSp add">
        <pc:chgData name="" userId="abde658860cd0cd8" providerId="LiveId" clId="{E37EB6EE-F033-4C3A-A761-44DD48FF689B}" dt="2021-06-07T18:41:35.367" v="155" actId="14100"/>
        <pc:sldMkLst>
          <pc:docMk/>
          <pc:sldMk cId="519701600" sldId="306"/>
        </pc:sldMkLst>
        <pc:picChg chg="add mod">
          <ac:chgData name="" userId="abde658860cd0cd8" providerId="LiveId" clId="{E37EB6EE-F033-4C3A-A761-44DD48FF689B}" dt="2021-06-07T18:41:35.367" v="155" actId="14100"/>
          <ac:picMkLst>
            <pc:docMk/>
            <pc:sldMk cId="519701600" sldId="306"/>
            <ac:picMk id="6" creationId="{6A334854-8B66-40A8-9BDE-4ED6D6502D24}"/>
          </ac:picMkLst>
        </pc:picChg>
      </pc:sldChg>
      <pc:sldChg chg="addSp modSp add">
        <pc:chgData name="" userId="abde658860cd0cd8" providerId="LiveId" clId="{E37EB6EE-F033-4C3A-A761-44DD48FF689B}" dt="2021-06-07T18:41:56.947" v="157" actId="1076"/>
        <pc:sldMkLst>
          <pc:docMk/>
          <pc:sldMk cId="1951535725" sldId="307"/>
        </pc:sldMkLst>
        <pc:picChg chg="add mod">
          <ac:chgData name="" userId="abde658860cd0cd8" providerId="LiveId" clId="{E37EB6EE-F033-4C3A-A761-44DD48FF689B}" dt="2021-06-07T18:41:56.947" v="157" actId="1076"/>
          <ac:picMkLst>
            <pc:docMk/>
            <pc:sldMk cId="1951535725" sldId="307"/>
            <ac:picMk id="6" creationId="{5BB68EB1-423B-4DB2-A1F6-D6BE0D8BC841}"/>
          </ac:picMkLst>
        </pc:picChg>
      </pc:sldChg>
    </pc:docChg>
  </pc:docChgLst>
  <pc:docChgLst>
    <pc:chgData userId="abde658860cd0cd8" providerId="LiveId" clId="{D31FB5B7-3BB6-452A-884A-4296067B6285}"/>
    <pc:docChg chg="delSld">
      <pc:chgData name="" userId="abde658860cd0cd8" providerId="LiveId" clId="{D31FB5B7-3BB6-452A-884A-4296067B6285}" dt="2021-06-07T17:49:11.387" v="3" actId="2696"/>
      <pc:docMkLst>
        <pc:docMk/>
      </pc:docMkLst>
      <pc:sldChg chg="del">
        <pc:chgData name="" userId="abde658860cd0cd8" providerId="LiveId" clId="{D31FB5B7-3BB6-452A-884A-4296067B6285}" dt="2021-06-07T17:49:08.349" v="0" actId="2696"/>
        <pc:sldMkLst>
          <pc:docMk/>
          <pc:sldMk cId="406206762" sldId="280"/>
        </pc:sldMkLst>
      </pc:sldChg>
      <pc:sldChg chg="del">
        <pc:chgData name="" userId="abde658860cd0cd8" providerId="LiveId" clId="{D31FB5B7-3BB6-452A-884A-4296067B6285}" dt="2021-06-07T17:49:11.387" v="3" actId="2696"/>
        <pc:sldMkLst>
          <pc:docMk/>
          <pc:sldMk cId="2933262428" sldId="281"/>
        </pc:sldMkLst>
      </pc:sldChg>
      <pc:sldChg chg="del">
        <pc:chgData name="" userId="abde658860cd0cd8" providerId="LiveId" clId="{D31FB5B7-3BB6-452A-884A-4296067B6285}" dt="2021-06-07T17:49:10.131" v="2" actId="2696"/>
        <pc:sldMkLst>
          <pc:docMk/>
          <pc:sldMk cId="3030656723" sldId="282"/>
        </pc:sldMkLst>
      </pc:sldChg>
      <pc:sldChg chg="del">
        <pc:chgData name="" userId="abde658860cd0cd8" providerId="LiveId" clId="{D31FB5B7-3BB6-452A-884A-4296067B6285}" dt="2021-06-07T17:49:09.761" v="1" actId="2696"/>
        <pc:sldMkLst>
          <pc:docMk/>
          <pc:sldMk cId="3581198424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4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9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3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10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555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95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4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81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9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2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9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7A0-9FCB-4B78-90E7-8C533DDEF530}" type="datetimeFigureOut">
              <a:rPr lang="es-CO" smtClean="0"/>
              <a:t>28/07/2021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EE773-594D-4F47-A524-83793F45C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Plexo lumbosacro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F0767-C144-45C9-9EB5-31F14A8B5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62998"/>
            <a:ext cx="6629400" cy="1655762"/>
          </a:xfrm>
        </p:spPr>
        <p:txBody>
          <a:bodyPr/>
          <a:lstStyle/>
          <a:p>
            <a:r>
              <a:rPr lang="es-MX" dirty="0"/>
              <a:t>Alejandro Urbina Sánchez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897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FB2B650-D4B6-4D7D-A7BA-88B2F2FDE32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2715" y="178710"/>
            <a:ext cx="5186527" cy="65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1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AFDD77C-2D70-4E63-9376-BDEC6ACB17E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8368" y="195045"/>
            <a:ext cx="5534328" cy="64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6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B9E6DCE-B4B8-4B15-9435-B43BE12370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0834" y="312716"/>
            <a:ext cx="8663027" cy="501588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195B90E-ED66-4131-9648-F1A393DFD2D0}"/>
              </a:ext>
            </a:extLst>
          </p:cNvPr>
          <p:cNvSpPr/>
          <p:nvPr/>
        </p:nvSpPr>
        <p:spPr>
          <a:xfrm>
            <a:off x="4233048" y="1514393"/>
            <a:ext cx="1854200" cy="55721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02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EC80D93-D432-4E02-AC7E-0810E0247A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7581" y="170144"/>
            <a:ext cx="8663027" cy="501588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85678E4-09C9-4A68-84F0-50EB8348E977}"/>
              </a:ext>
            </a:extLst>
          </p:cNvPr>
          <p:cNvSpPr/>
          <p:nvPr/>
        </p:nvSpPr>
        <p:spPr>
          <a:xfrm>
            <a:off x="3818900" y="1914332"/>
            <a:ext cx="2089530" cy="3224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7A245BB-E145-467E-AA3D-0DE3A75D687E}"/>
              </a:ext>
            </a:extLst>
          </p:cNvPr>
          <p:cNvSpPr/>
          <p:nvPr/>
        </p:nvSpPr>
        <p:spPr>
          <a:xfrm>
            <a:off x="5387925" y="4247224"/>
            <a:ext cx="2321169" cy="9388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37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29FAD7B-3510-4F69-B5C0-1540F03D5D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0834" y="288290"/>
            <a:ext cx="8663027" cy="501588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FD80BC1-D5D4-4724-8422-FC003CDCB7C9}"/>
              </a:ext>
            </a:extLst>
          </p:cNvPr>
          <p:cNvSpPr/>
          <p:nvPr/>
        </p:nvSpPr>
        <p:spPr>
          <a:xfrm>
            <a:off x="7824325" y="4690367"/>
            <a:ext cx="2314613" cy="21907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83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E51B7BA-C57F-4533-9048-BCE9306AFA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8973" y="295411"/>
            <a:ext cx="8663027" cy="501588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D39FEC5-1B4E-432C-B3FC-8C2B440C867A}"/>
              </a:ext>
            </a:extLst>
          </p:cNvPr>
          <p:cNvSpPr/>
          <p:nvPr/>
        </p:nvSpPr>
        <p:spPr>
          <a:xfrm>
            <a:off x="3738653" y="2897859"/>
            <a:ext cx="2546252" cy="10256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0725252-19CB-4810-9A05-80C6C74265D8}"/>
              </a:ext>
            </a:extLst>
          </p:cNvPr>
          <p:cNvSpPr/>
          <p:nvPr/>
        </p:nvSpPr>
        <p:spPr>
          <a:xfrm>
            <a:off x="8732308" y="4270450"/>
            <a:ext cx="1420806" cy="1873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9F38867-77A8-4FE2-A389-DF802289971C}"/>
              </a:ext>
            </a:extLst>
          </p:cNvPr>
          <p:cNvSpPr/>
          <p:nvPr/>
        </p:nvSpPr>
        <p:spPr>
          <a:xfrm>
            <a:off x="8901888" y="2484512"/>
            <a:ext cx="850900" cy="12969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37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2339D48-4C53-4CB7-8A9F-DEE8907816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690834"/>
            <a:ext cx="7302440" cy="45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31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68C93D5-901F-4EB7-BFD9-B3D0380CFF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990" y="256301"/>
            <a:ext cx="7572447" cy="49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9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80638D8-6C0C-47DB-90E1-4A781EC32B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726" y="211203"/>
            <a:ext cx="5511473" cy="664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26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BC5348F-EDE4-4132-877D-A3E9496112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1499" y="189913"/>
            <a:ext cx="5187832" cy="64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7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16">
            <a:extLst>
              <a:ext uri="{FF2B5EF4-FFF2-40B4-BE49-F238E27FC236}">
                <a16:creationId xmlns:a16="http://schemas.microsoft.com/office/drawing/2014/main" id="{8ECEE9E1-9A9D-4253-B0B6-91E93052F725}"/>
              </a:ext>
            </a:extLst>
          </p:cNvPr>
          <p:cNvSpPr txBox="1">
            <a:spLocks noGrp="1"/>
          </p:cNvSpPr>
          <p:nvPr>
            <p:ph idx="13"/>
          </p:nvPr>
        </p:nvSpPr>
        <p:spPr>
          <a:xfrm>
            <a:off x="4822824" y="1016000"/>
            <a:ext cx="6683375" cy="2413000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700" dirty="0">
                <a:solidFill>
                  <a:srgbClr val="0A2F4F"/>
                </a:solidFill>
                <a:latin typeface="Montserrat" panose="02000505000000020004" pitchFamily="2" charset="0"/>
              </a:rPr>
              <a:t>El </a:t>
            </a:r>
            <a:r>
              <a:rPr lang="es-ES" sz="2700" b="1" dirty="0">
                <a:solidFill>
                  <a:srgbClr val="0A2F4F"/>
                </a:solidFill>
                <a:latin typeface="Montserrat" panose="02000505000000020004" pitchFamily="2" charset="0"/>
              </a:rPr>
              <a:t>plexo lumbar </a:t>
            </a:r>
            <a:r>
              <a:rPr lang="es-ES" sz="2700" dirty="0">
                <a:solidFill>
                  <a:srgbClr val="0A2F4F"/>
                </a:solidFill>
                <a:latin typeface="Montserrat" panose="02000505000000020004" pitchFamily="2" charset="0"/>
              </a:rPr>
              <a:t>está formado por los ramos anteriores de los nervios espinales T12 a L4.</a:t>
            </a:r>
          </a:p>
          <a:p>
            <a:pPr marL="0" indent="0">
              <a:buNone/>
            </a:pPr>
            <a:endParaRPr lang="es-ES" sz="2700" dirty="0">
              <a:solidFill>
                <a:srgbClr val="0A2F4F"/>
              </a:solidFill>
              <a:latin typeface="Montserrat" panose="02000505000000020004" pitchFamily="2" charset="0"/>
            </a:endParaRPr>
          </a:p>
          <a:p>
            <a:pPr marL="0" indent="0">
              <a:buNone/>
            </a:pPr>
            <a:r>
              <a:rPr lang="es-ES" sz="2700" dirty="0">
                <a:solidFill>
                  <a:srgbClr val="0A2F4F"/>
                </a:solidFill>
                <a:latin typeface="Montserrat" panose="02000505000000020004" pitchFamily="2" charset="0"/>
              </a:rPr>
              <a:t>El resto de L4 y el ramo anterior de L5 se combinan para formar el </a:t>
            </a:r>
            <a:r>
              <a:rPr lang="es-ES" sz="2700" b="1" dirty="0">
                <a:solidFill>
                  <a:srgbClr val="0A2F4F"/>
                </a:solidFill>
                <a:latin typeface="Montserrat" panose="02000505000000020004" pitchFamily="2" charset="0"/>
              </a:rPr>
              <a:t>tronco lumbosacro.</a:t>
            </a:r>
          </a:p>
          <a:p>
            <a:pPr marL="0" indent="0">
              <a:buNone/>
            </a:pPr>
            <a:endParaRPr lang="es-ES" sz="2700" b="1" dirty="0">
              <a:solidFill>
                <a:srgbClr val="0A2F4F"/>
              </a:solidFill>
              <a:latin typeface="Montserrat" panose="02000505000000020004" pitchFamily="2" charset="0"/>
            </a:endParaRPr>
          </a:p>
          <a:p>
            <a:pPr marL="0" indent="0">
              <a:buNone/>
            </a:pPr>
            <a:r>
              <a:rPr lang="es-ES" sz="2700" dirty="0">
                <a:solidFill>
                  <a:srgbClr val="0A2F4F"/>
                </a:solidFill>
                <a:latin typeface="Montserrat" panose="02000505000000020004" pitchFamily="2" charset="0"/>
              </a:rPr>
              <a:t>El </a:t>
            </a:r>
            <a:r>
              <a:rPr lang="es-ES" sz="2700" b="1" dirty="0">
                <a:solidFill>
                  <a:srgbClr val="0A2F4F"/>
                </a:solidFill>
                <a:latin typeface="Montserrat" panose="02000505000000020004" pitchFamily="2" charset="0"/>
              </a:rPr>
              <a:t>tronco lumbosacro</a:t>
            </a:r>
            <a:r>
              <a:rPr lang="es-ES" sz="2700" dirty="0">
                <a:solidFill>
                  <a:srgbClr val="0A2F4F"/>
                </a:solidFill>
                <a:latin typeface="Montserrat" panose="02000505000000020004" pitchFamily="2" charset="0"/>
              </a:rPr>
              <a:t> que entra en la cavidad pélvica y se une a los ramos anteriores de S1 a S5 para formar el </a:t>
            </a:r>
            <a:r>
              <a:rPr lang="es-ES" sz="2700" b="1" dirty="0">
                <a:solidFill>
                  <a:srgbClr val="0A2F4F"/>
                </a:solidFill>
                <a:latin typeface="Montserrat" panose="02000505000000020004" pitchFamily="2" charset="0"/>
              </a:rPr>
              <a:t>plexo sacro.</a:t>
            </a:r>
            <a:endParaRPr lang="es-MX" sz="2700" b="1" dirty="0">
              <a:solidFill>
                <a:srgbClr val="0A2F4F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3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A334854-8B66-40A8-9BDE-4ED6D6502D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2437" y="133917"/>
            <a:ext cx="5513925" cy="65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01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BB68EB1-423B-4DB2-A1F6-D6BE0D8BC84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7371" y="199331"/>
            <a:ext cx="4868709" cy="613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35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8A870F5-8BAB-465E-9F50-7385D5C435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535" y="172939"/>
            <a:ext cx="4126522" cy="365344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95F3C72-6FB7-4350-ACD4-AEE1761647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0772" y="0"/>
            <a:ext cx="6116058" cy="671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74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AE7ABD8-3C30-4545-8305-F10A3AFF92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8928" y="252803"/>
            <a:ext cx="5279465" cy="628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0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D6E4E10-9BC2-450E-BFBB-F8F19DB28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531" y="528637"/>
            <a:ext cx="68865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0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BC0FE9ED-EA29-4497-887D-4D9E1DBA306B}"/>
              </a:ext>
            </a:extLst>
          </p:cNvPr>
          <p:cNvSpPr txBox="1">
            <a:spLocks/>
          </p:cNvSpPr>
          <p:nvPr/>
        </p:nvSpPr>
        <p:spPr>
          <a:xfrm>
            <a:off x="5218526" y="1978623"/>
            <a:ext cx="6287673" cy="4144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b="1" dirty="0">
                <a:solidFill>
                  <a:srgbClr val="3BB0B0"/>
                </a:solidFill>
                <a:latin typeface="Montserrat" panose="02000505000000020004" pitchFamily="2" charset="0"/>
              </a:rPr>
              <a:t>Plexo Lumbar:</a:t>
            </a:r>
          </a:p>
          <a:p>
            <a:r>
              <a:rPr lang="es-CO" sz="3600" dirty="0">
                <a:solidFill>
                  <a:srgbClr val="002060"/>
                </a:solidFill>
                <a:latin typeface="Montserrat" panose="02000505000000020004" pitchFamily="2" charset="0"/>
              </a:rPr>
              <a:t>Anterior a la articulación.</a:t>
            </a:r>
          </a:p>
          <a:p>
            <a:endParaRPr lang="es-CO" sz="3600" dirty="0">
              <a:solidFill>
                <a:srgbClr val="3BB0B0"/>
              </a:solidFill>
              <a:latin typeface="Montserrat" panose="02000505000000020004" pitchFamily="2" charset="0"/>
            </a:endParaRPr>
          </a:p>
          <a:p>
            <a:endParaRPr lang="es-CO" sz="3600" dirty="0">
              <a:solidFill>
                <a:srgbClr val="3BB0B0"/>
              </a:solidFill>
              <a:latin typeface="Montserrat" panose="02000505000000020004" pitchFamily="2" charset="0"/>
            </a:endParaRPr>
          </a:p>
          <a:p>
            <a:r>
              <a:rPr lang="es-CO" sz="3600" b="1" dirty="0">
                <a:solidFill>
                  <a:srgbClr val="3BB0B0"/>
                </a:solidFill>
                <a:latin typeface="Montserrat" panose="02000505000000020004" pitchFamily="2" charset="0"/>
              </a:rPr>
              <a:t>Plexo Sacro:</a:t>
            </a:r>
          </a:p>
          <a:p>
            <a:r>
              <a:rPr lang="es-CO" sz="3600" dirty="0">
                <a:solidFill>
                  <a:srgbClr val="002060"/>
                </a:solidFill>
                <a:latin typeface="Montserrat" panose="02000505000000020004" pitchFamily="2" charset="0"/>
              </a:rPr>
              <a:t>Posterior a la articulación.</a:t>
            </a:r>
          </a:p>
          <a:p>
            <a:endParaRPr lang="es-CO" sz="3600" dirty="0">
              <a:solidFill>
                <a:srgbClr val="0B2F50"/>
              </a:solidFill>
              <a:latin typeface="Montserrat" panose="02000505000000020004" pitchFamily="2" charset="0"/>
            </a:endParaRPr>
          </a:p>
          <a:p>
            <a:pPr algn="ctr"/>
            <a:endParaRPr lang="es-CO" sz="3600" b="1" dirty="0">
              <a:solidFill>
                <a:srgbClr val="0B2F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2000505000000020004" pitchFamily="2" charset="0"/>
            </a:endParaRPr>
          </a:p>
          <a:p>
            <a:pPr algn="ctr"/>
            <a:endParaRPr lang="es-CO" b="1" dirty="0">
              <a:solidFill>
                <a:srgbClr val="0B2F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2000505000000020004" pitchFamily="2" charset="0"/>
            </a:endParaRPr>
          </a:p>
          <a:p>
            <a:endParaRPr lang="es-CO" sz="3600" b="1" dirty="0">
              <a:solidFill>
                <a:srgbClr val="3BB0B0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023B67B-BB32-4649-AA5B-607BD3EEA1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65125"/>
            <a:ext cx="4765290" cy="634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8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BBD0EC5-221F-49A7-90D0-E22009B806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3480" y="1709487"/>
            <a:ext cx="7348520" cy="461987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F3E4EDEC-A69C-42B8-934B-7A953DA490F8}"/>
              </a:ext>
            </a:extLst>
          </p:cNvPr>
          <p:cNvSpPr/>
          <p:nvPr/>
        </p:nvSpPr>
        <p:spPr>
          <a:xfrm>
            <a:off x="6515071" y="1633638"/>
            <a:ext cx="1486284" cy="2662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E30BDF2-5EE3-426B-BD5D-EEEE56060903}"/>
              </a:ext>
            </a:extLst>
          </p:cNvPr>
          <p:cNvSpPr/>
          <p:nvPr/>
        </p:nvSpPr>
        <p:spPr>
          <a:xfrm>
            <a:off x="6203783" y="2546552"/>
            <a:ext cx="1486284" cy="2662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E054061-EFE7-4105-A1B4-46698E2C996D}"/>
              </a:ext>
            </a:extLst>
          </p:cNvPr>
          <p:cNvSpPr/>
          <p:nvPr/>
        </p:nvSpPr>
        <p:spPr>
          <a:xfrm>
            <a:off x="6340580" y="2943820"/>
            <a:ext cx="1212689" cy="2662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E0E513-1C25-4065-B1D1-1038ADBFD06A}"/>
              </a:ext>
            </a:extLst>
          </p:cNvPr>
          <p:cNvSpPr/>
          <p:nvPr/>
        </p:nvSpPr>
        <p:spPr>
          <a:xfrm>
            <a:off x="6037214" y="3340844"/>
            <a:ext cx="1396317" cy="2662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4D51B59-67C3-455D-A293-76BC39798525}"/>
              </a:ext>
            </a:extLst>
          </p:cNvPr>
          <p:cNvSpPr/>
          <p:nvPr/>
        </p:nvSpPr>
        <p:spPr>
          <a:xfrm>
            <a:off x="6096000" y="3771182"/>
            <a:ext cx="1056176" cy="3646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607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92F0CA5-879E-4E99-ADEF-9FC182833F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1157513"/>
            <a:ext cx="7226197" cy="45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8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71552-3550-427A-B166-7C54DE0CD5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697449"/>
            <a:ext cx="7522346" cy="507030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43ABFFD-2822-4163-A664-E45E85F8CA3D}"/>
              </a:ext>
            </a:extLst>
          </p:cNvPr>
          <p:cNvSpPr/>
          <p:nvPr/>
        </p:nvSpPr>
        <p:spPr>
          <a:xfrm>
            <a:off x="6096000" y="4537599"/>
            <a:ext cx="1168615" cy="2596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37C55EF-BEB1-4239-8926-688F826A6C0D}"/>
              </a:ext>
            </a:extLst>
          </p:cNvPr>
          <p:cNvSpPr/>
          <p:nvPr/>
        </p:nvSpPr>
        <p:spPr>
          <a:xfrm>
            <a:off x="7264615" y="5196081"/>
            <a:ext cx="1168615" cy="2596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95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DE926F1-B9F9-4E51-A9E7-6720BF66F1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4853" y="163285"/>
            <a:ext cx="5462035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5930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85</TotalTime>
  <Words>82</Words>
  <Application>Microsoft Office PowerPoint</Application>
  <PresentationFormat>Panorámica</PresentationFormat>
  <Paragraphs>15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Montserrat</vt:lpstr>
      <vt:lpstr>PlantillaFR2021</vt:lpstr>
      <vt:lpstr>Plexo lumbosacro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Extremidad Inferior</dc:title>
  <dc:creator>Alejandro Jose Urbina Sanchez</dc:creator>
  <cp:lastModifiedBy>User</cp:lastModifiedBy>
  <cp:revision>7</cp:revision>
  <dcterms:created xsi:type="dcterms:W3CDTF">2021-06-07T16:58:21Z</dcterms:created>
  <dcterms:modified xsi:type="dcterms:W3CDTF">2021-07-28T18:28:50Z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749433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