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ms-powerpoint.changesinfo+xml" PartName="/ppt/changesInfos/changesInfo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319" r:id="rId3"/>
    <p:sldId id="257" r:id="rId4"/>
    <p:sldId id="318"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A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91" autoAdjust="0"/>
    <p:restoredTop sz="81584" autoAdjust="0"/>
  </p:normalViewPr>
  <p:slideViewPr>
    <p:cSldViewPr snapToGrid="0">
      <p:cViewPr varScale="1">
        <p:scale>
          <a:sx n="93" d="100"/>
          <a:sy n="93" d="100"/>
        </p:scale>
        <p:origin x="744" y="9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userId="abde658860cd0cd8" providerId="LiveId" clId="{6CD4892E-996B-4FD9-A9E3-38BC3897F3B9}"/>
    <pc:docChg chg="undo custSel addSld delSld modSld">
      <pc:chgData name="" userId="abde658860cd0cd8" providerId="LiveId" clId="{6CD4892E-996B-4FD9-A9E3-38BC3897F3B9}" dt="2021-06-09T12:58:23.671" v="505" actId="14100"/>
      <pc:docMkLst>
        <pc:docMk/>
      </pc:docMkLst>
      <pc:sldChg chg="modSp">
        <pc:chgData name="" userId="abde658860cd0cd8" providerId="LiveId" clId="{6CD4892E-996B-4FD9-A9E3-38BC3897F3B9}" dt="2021-06-08T00:30:21.695" v="14" actId="20577"/>
        <pc:sldMkLst>
          <pc:docMk/>
          <pc:sldMk cId="1518972938" sldId="256"/>
        </pc:sldMkLst>
        <pc:spChg chg="mod">
          <ac:chgData name="" userId="abde658860cd0cd8" providerId="LiveId" clId="{6CD4892E-996B-4FD9-A9E3-38BC3897F3B9}" dt="2021-06-08T00:30:21.695" v="14" actId="20577"/>
          <ac:spMkLst>
            <pc:docMk/>
            <pc:sldMk cId="1518972938" sldId="256"/>
            <ac:spMk id="2" creationId="{FBFEE773-594D-4F47-A524-83793F45C881}"/>
          </ac:spMkLst>
        </pc:spChg>
      </pc:sldChg>
      <pc:sldChg chg="addSp delSp modSp">
        <pc:chgData name="" userId="abde658860cd0cd8" providerId="LiveId" clId="{6CD4892E-996B-4FD9-A9E3-38BC3897F3B9}" dt="2021-06-09T12:32:18.282" v="368" actId="1076"/>
        <pc:sldMkLst>
          <pc:docMk/>
          <pc:sldMk cId="1630235501" sldId="257"/>
        </pc:sldMkLst>
        <pc:spChg chg="mod">
          <ac:chgData name="" userId="abde658860cd0cd8" providerId="LiveId" clId="{6CD4892E-996B-4FD9-A9E3-38BC3897F3B9}" dt="2021-06-08T00:31:18.340" v="38" actId="20577"/>
          <ac:spMkLst>
            <pc:docMk/>
            <pc:sldMk cId="1630235501" sldId="257"/>
            <ac:spMk id="2" creationId="{DBE10F3E-83E8-4FAA-A048-BA8BD1FE9076}"/>
          </ac:spMkLst>
        </pc:spChg>
        <pc:spChg chg="del">
          <ac:chgData name="" userId="abde658860cd0cd8" providerId="LiveId" clId="{6CD4892E-996B-4FD9-A9E3-38BC3897F3B9}" dt="2021-06-09T12:32:05.548" v="366" actId="478"/>
          <ac:spMkLst>
            <pc:docMk/>
            <pc:sldMk cId="1630235501" sldId="257"/>
            <ac:spMk id="5" creationId="{12F990CE-541E-4924-913F-924B1BF76663}"/>
          </ac:spMkLst>
        </pc:spChg>
        <pc:picChg chg="del">
          <ac:chgData name="" userId="abde658860cd0cd8" providerId="LiveId" clId="{6CD4892E-996B-4FD9-A9E3-38BC3897F3B9}" dt="2021-06-08T00:31:15.205" v="37" actId="478"/>
          <ac:picMkLst>
            <pc:docMk/>
            <pc:sldMk cId="1630235501" sldId="257"/>
            <ac:picMk id="7" creationId="{D0CE61A9-314D-4CF9-A033-793D9CF6C9F7}"/>
          </ac:picMkLst>
        </pc:picChg>
        <pc:picChg chg="add mod">
          <ac:chgData name="" userId="abde658860cd0cd8" providerId="LiveId" clId="{6CD4892E-996B-4FD9-A9E3-38BC3897F3B9}" dt="2021-06-09T12:32:18.282" v="368" actId="1076"/>
          <ac:picMkLst>
            <pc:docMk/>
            <pc:sldMk cId="1630235501" sldId="257"/>
            <ac:picMk id="1026" creationId="{512793B4-FA0D-4985-B501-BA32871EFC97}"/>
          </ac:picMkLst>
        </pc:picChg>
      </pc:sldChg>
      <pc:sldChg chg="del">
        <pc:chgData name="" userId="abde658860cd0cd8" providerId="LiveId" clId="{6CD4892E-996B-4FD9-A9E3-38BC3897F3B9}" dt="2021-06-08T00:31:11.532" v="16" actId="2696"/>
        <pc:sldMkLst>
          <pc:docMk/>
          <pc:sldMk cId="147376038" sldId="258"/>
        </pc:sldMkLst>
      </pc:sldChg>
      <pc:sldChg chg="addSp delSp modSp add">
        <pc:chgData name="" userId="abde658860cd0cd8" providerId="LiveId" clId="{6CD4892E-996B-4FD9-A9E3-38BC3897F3B9}" dt="2021-06-09T12:32:38.513" v="372" actId="478"/>
        <pc:sldMkLst>
          <pc:docMk/>
          <pc:sldMk cId="734395777" sldId="258"/>
        </pc:sldMkLst>
        <pc:spChg chg="mod">
          <ac:chgData name="" userId="abde658860cd0cd8" providerId="LiveId" clId="{6CD4892E-996B-4FD9-A9E3-38BC3897F3B9}" dt="2021-06-08T01:06:18.345" v="205" actId="207"/>
          <ac:spMkLst>
            <pc:docMk/>
            <pc:sldMk cId="734395777" sldId="258"/>
            <ac:spMk id="2" creationId="{DBE10F3E-83E8-4FAA-A048-BA8BD1FE9076}"/>
          </ac:spMkLst>
        </pc:spChg>
        <pc:spChg chg="del">
          <ac:chgData name="" userId="abde658860cd0cd8" providerId="LiveId" clId="{6CD4892E-996B-4FD9-A9E3-38BC3897F3B9}" dt="2021-06-09T12:32:38.513" v="372" actId="478"/>
          <ac:spMkLst>
            <pc:docMk/>
            <pc:sldMk cId="734395777" sldId="258"/>
            <ac:spMk id="5" creationId="{12F990CE-541E-4924-913F-924B1BF76663}"/>
          </ac:spMkLst>
        </pc:spChg>
        <pc:picChg chg="add mod">
          <ac:chgData name="" userId="abde658860cd0cd8" providerId="LiveId" clId="{6CD4892E-996B-4FD9-A9E3-38BC3897F3B9}" dt="2021-06-08T00:49:51.356" v="115" actId="1076"/>
          <ac:picMkLst>
            <pc:docMk/>
            <pc:sldMk cId="734395777" sldId="258"/>
            <ac:picMk id="6" creationId="{975EAAC5-8CFC-4B0C-9F0C-33BEF477FCB8}"/>
          </ac:picMkLst>
        </pc:picChg>
      </pc:sldChg>
      <pc:sldChg chg="addSp delSp modSp add">
        <pc:chgData name="" userId="abde658860cd0cd8" providerId="LiveId" clId="{6CD4892E-996B-4FD9-A9E3-38BC3897F3B9}" dt="2021-06-09T12:33:13.575" v="373" actId="478"/>
        <pc:sldMkLst>
          <pc:docMk/>
          <pc:sldMk cId="1685151341" sldId="259"/>
        </pc:sldMkLst>
        <pc:spChg chg="mod">
          <ac:chgData name="" userId="abde658860cd0cd8" providerId="LiveId" clId="{6CD4892E-996B-4FD9-A9E3-38BC3897F3B9}" dt="2021-06-08T01:01:59.106" v="144"/>
          <ac:spMkLst>
            <pc:docMk/>
            <pc:sldMk cId="1685151341" sldId="259"/>
            <ac:spMk id="2" creationId="{DBE10F3E-83E8-4FAA-A048-BA8BD1FE9076}"/>
          </ac:spMkLst>
        </pc:spChg>
        <pc:spChg chg="del">
          <ac:chgData name="" userId="abde658860cd0cd8" providerId="LiveId" clId="{6CD4892E-996B-4FD9-A9E3-38BC3897F3B9}" dt="2021-06-09T12:33:13.575" v="373" actId="478"/>
          <ac:spMkLst>
            <pc:docMk/>
            <pc:sldMk cId="1685151341" sldId="259"/>
            <ac:spMk id="5" creationId="{12F990CE-541E-4924-913F-924B1BF76663}"/>
          </ac:spMkLst>
        </pc:spChg>
        <pc:picChg chg="add mod">
          <ac:chgData name="" userId="abde658860cd0cd8" providerId="LiveId" clId="{6CD4892E-996B-4FD9-A9E3-38BC3897F3B9}" dt="2021-06-08T01:00:11.994" v="135" actId="1076"/>
          <ac:picMkLst>
            <pc:docMk/>
            <pc:sldMk cId="1685151341" sldId="259"/>
            <ac:picMk id="6" creationId="{6F98EC95-F5B6-4EE1-AF72-2769B5AE7A2B}"/>
          </ac:picMkLst>
        </pc:picChg>
      </pc:sldChg>
      <pc:sldChg chg="del">
        <pc:chgData name="" userId="abde658860cd0cd8" providerId="LiveId" clId="{6CD4892E-996B-4FD9-A9E3-38BC3897F3B9}" dt="2021-06-08T00:31:11.542" v="17" actId="2696"/>
        <pc:sldMkLst>
          <pc:docMk/>
          <pc:sldMk cId="3145561761" sldId="259"/>
        </pc:sldMkLst>
      </pc:sldChg>
      <pc:sldChg chg="del">
        <pc:chgData name="" userId="abde658860cd0cd8" providerId="LiveId" clId="{6CD4892E-996B-4FD9-A9E3-38BC3897F3B9}" dt="2021-06-08T00:31:11.558" v="18" actId="2696"/>
        <pc:sldMkLst>
          <pc:docMk/>
          <pc:sldMk cId="967239811" sldId="260"/>
        </pc:sldMkLst>
      </pc:sldChg>
      <pc:sldChg chg="addSp delSp modSp add">
        <pc:chgData name="" userId="abde658860cd0cd8" providerId="LiveId" clId="{6CD4892E-996B-4FD9-A9E3-38BC3897F3B9}" dt="2021-06-09T12:33:15.052" v="374" actId="478"/>
        <pc:sldMkLst>
          <pc:docMk/>
          <pc:sldMk cId="1141490509" sldId="260"/>
        </pc:sldMkLst>
        <pc:spChg chg="del mod">
          <ac:chgData name="" userId="abde658860cd0cd8" providerId="LiveId" clId="{6CD4892E-996B-4FD9-A9E3-38BC3897F3B9}" dt="2021-06-09T12:33:15.052" v="374" actId="478"/>
          <ac:spMkLst>
            <pc:docMk/>
            <pc:sldMk cId="1141490509" sldId="260"/>
            <ac:spMk id="5" creationId="{12F990CE-541E-4924-913F-924B1BF76663}"/>
          </ac:spMkLst>
        </pc:spChg>
        <pc:picChg chg="add mod modCrop">
          <ac:chgData name="" userId="abde658860cd0cd8" providerId="LiveId" clId="{6CD4892E-996B-4FD9-A9E3-38BC3897F3B9}" dt="2021-06-08T00:59:57.932" v="133" actId="1076"/>
          <ac:picMkLst>
            <pc:docMk/>
            <pc:sldMk cId="1141490509" sldId="260"/>
            <ac:picMk id="3074" creationId="{7B6F00B6-D2F9-4F80-BD44-DF5C5A8F65F6}"/>
          </ac:picMkLst>
        </pc:picChg>
      </pc:sldChg>
      <pc:sldChg chg="addSp delSp modSp add">
        <pc:chgData name="" userId="abde658860cd0cd8" providerId="LiveId" clId="{6CD4892E-996B-4FD9-A9E3-38BC3897F3B9}" dt="2021-06-09T12:33:26.971" v="375" actId="478"/>
        <pc:sldMkLst>
          <pc:docMk/>
          <pc:sldMk cId="157543586" sldId="261"/>
        </pc:sldMkLst>
        <pc:spChg chg="mod">
          <ac:chgData name="" userId="abde658860cd0cd8" providerId="LiveId" clId="{6CD4892E-996B-4FD9-A9E3-38BC3897F3B9}" dt="2021-06-08T01:00:52.948" v="136"/>
          <ac:spMkLst>
            <pc:docMk/>
            <pc:sldMk cId="157543586" sldId="261"/>
            <ac:spMk id="2" creationId="{DBE10F3E-83E8-4FAA-A048-BA8BD1FE9076}"/>
          </ac:spMkLst>
        </pc:spChg>
        <pc:spChg chg="del">
          <ac:chgData name="" userId="abde658860cd0cd8" providerId="LiveId" clId="{6CD4892E-996B-4FD9-A9E3-38BC3897F3B9}" dt="2021-06-09T12:33:26.971" v="375" actId="478"/>
          <ac:spMkLst>
            <pc:docMk/>
            <pc:sldMk cId="157543586" sldId="261"/>
            <ac:spMk id="5" creationId="{12F990CE-541E-4924-913F-924B1BF76663}"/>
          </ac:spMkLst>
        </pc:spChg>
        <pc:picChg chg="add mod">
          <ac:chgData name="" userId="abde658860cd0cd8" providerId="LiveId" clId="{6CD4892E-996B-4FD9-A9E3-38BC3897F3B9}" dt="2021-06-08T01:01:40.571" v="142" actId="1076"/>
          <ac:picMkLst>
            <pc:docMk/>
            <pc:sldMk cId="157543586" sldId="261"/>
            <ac:picMk id="6" creationId="{C00C3A27-22FA-491D-B930-4F7ACE6CA868}"/>
          </ac:picMkLst>
        </pc:picChg>
      </pc:sldChg>
      <pc:sldChg chg="del">
        <pc:chgData name="" userId="abde658860cd0cd8" providerId="LiveId" clId="{6CD4892E-996B-4FD9-A9E3-38BC3897F3B9}" dt="2021-06-08T00:31:11.574" v="19" actId="2696"/>
        <pc:sldMkLst>
          <pc:docMk/>
          <pc:sldMk cId="1809127942" sldId="261"/>
        </pc:sldMkLst>
      </pc:sldChg>
      <pc:sldChg chg="del">
        <pc:chgData name="" userId="abde658860cd0cd8" providerId="LiveId" clId="{6CD4892E-996B-4FD9-A9E3-38BC3897F3B9}" dt="2021-06-08T00:31:11.583" v="20" actId="2696"/>
        <pc:sldMkLst>
          <pc:docMk/>
          <pc:sldMk cId="683047862" sldId="262"/>
        </pc:sldMkLst>
      </pc:sldChg>
      <pc:sldChg chg="addSp delSp modSp add">
        <pc:chgData name="" userId="abde658860cd0cd8" providerId="LiveId" clId="{6CD4892E-996B-4FD9-A9E3-38BC3897F3B9}" dt="2021-06-09T12:36:26.814" v="378" actId="478"/>
        <pc:sldMkLst>
          <pc:docMk/>
          <pc:sldMk cId="3838619803" sldId="262"/>
        </pc:sldMkLst>
        <pc:spChg chg="mod">
          <ac:chgData name="" userId="abde658860cd0cd8" providerId="LiveId" clId="{6CD4892E-996B-4FD9-A9E3-38BC3897F3B9}" dt="2021-06-08T01:02:15.247" v="146"/>
          <ac:spMkLst>
            <pc:docMk/>
            <pc:sldMk cId="3838619803" sldId="262"/>
            <ac:spMk id="2" creationId="{DBE10F3E-83E8-4FAA-A048-BA8BD1FE9076}"/>
          </ac:spMkLst>
        </pc:spChg>
        <pc:spChg chg="del">
          <ac:chgData name="" userId="abde658860cd0cd8" providerId="LiveId" clId="{6CD4892E-996B-4FD9-A9E3-38BC3897F3B9}" dt="2021-06-09T12:36:26.814" v="378" actId="478"/>
          <ac:spMkLst>
            <pc:docMk/>
            <pc:sldMk cId="3838619803" sldId="262"/>
            <ac:spMk id="5" creationId="{12F990CE-541E-4924-913F-924B1BF76663}"/>
          </ac:spMkLst>
        </pc:spChg>
        <pc:picChg chg="add mod">
          <ac:chgData name="" userId="abde658860cd0cd8" providerId="LiveId" clId="{6CD4892E-996B-4FD9-A9E3-38BC3897F3B9}" dt="2021-06-08T01:02:26.945" v="151" actId="1076"/>
          <ac:picMkLst>
            <pc:docMk/>
            <pc:sldMk cId="3838619803" sldId="262"/>
            <ac:picMk id="6" creationId="{3102966F-D943-46BB-BCD9-F2BB068B58C6}"/>
          </ac:picMkLst>
        </pc:picChg>
      </pc:sldChg>
      <pc:sldChg chg="del">
        <pc:chgData name="" userId="abde658860cd0cd8" providerId="LiveId" clId="{6CD4892E-996B-4FD9-A9E3-38BC3897F3B9}" dt="2021-06-08T00:31:11.595" v="21" actId="2696"/>
        <pc:sldMkLst>
          <pc:docMk/>
          <pc:sldMk cId="719756579" sldId="263"/>
        </pc:sldMkLst>
      </pc:sldChg>
      <pc:sldChg chg="addSp delSp modSp add">
        <pc:chgData name="" userId="abde658860cd0cd8" providerId="LiveId" clId="{6CD4892E-996B-4FD9-A9E3-38BC3897F3B9}" dt="2021-06-09T12:36:02.598" v="377" actId="14100"/>
        <pc:sldMkLst>
          <pc:docMk/>
          <pc:sldMk cId="4274169175" sldId="263"/>
        </pc:sldMkLst>
        <pc:spChg chg="mod">
          <ac:chgData name="" userId="abde658860cd0cd8" providerId="LiveId" clId="{6CD4892E-996B-4FD9-A9E3-38BC3897F3B9}" dt="2021-06-08T01:02:45.158" v="153"/>
          <ac:spMkLst>
            <pc:docMk/>
            <pc:sldMk cId="4274169175" sldId="263"/>
            <ac:spMk id="2" creationId="{DBE10F3E-83E8-4FAA-A048-BA8BD1FE9076}"/>
          </ac:spMkLst>
        </pc:spChg>
        <pc:spChg chg="del">
          <ac:chgData name="" userId="abde658860cd0cd8" providerId="LiveId" clId="{6CD4892E-996B-4FD9-A9E3-38BC3897F3B9}" dt="2021-06-09T12:35:59.978" v="376" actId="478"/>
          <ac:spMkLst>
            <pc:docMk/>
            <pc:sldMk cId="4274169175" sldId="263"/>
            <ac:spMk id="5" creationId="{12F990CE-541E-4924-913F-924B1BF76663}"/>
          </ac:spMkLst>
        </pc:spChg>
        <pc:picChg chg="add mod">
          <ac:chgData name="" userId="abde658860cd0cd8" providerId="LiveId" clId="{6CD4892E-996B-4FD9-A9E3-38BC3897F3B9}" dt="2021-06-09T12:36:02.598" v="377" actId="14100"/>
          <ac:picMkLst>
            <pc:docMk/>
            <pc:sldMk cId="4274169175" sldId="263"/>
            <ac:picMk id="6" creationId="{D6DE3612-685A-4B0D-8DE8-0DE131798BBF}"/>
          </ac:picMkLst>
        </pc:picChg>
      </pc:sldChg>
      <pc:sldChg chg="addSp delSp modSp add">
        <pc:chgData name="" userId="abde658860cd0cd8" providerId="LiveId" clId="{6CD4892E-996B-4FD9-A9E3-38BC3897F3B9}" dt="2021-06-09T12:36:30.599" v="379" actId="478"/>
        <pc:sldMkLst>
          <pc:docMk/>
          <pc:sldMk cId="984450393" sldId="264"/>
        </pc:sldMkLst>
        <pc:spChg chg="mod">
          <ac:chgData name="" userId="abde658860cd0cd8" providerId="LiveId" clId="{6CD4892E-996B-4FD9-A9E3-38BC3897F3B9}" dt="2021-06-08T01:03:07.769" v="159"/>
          <ac:spMkLst>
            <pc:docMk/>
            <pc:sldMk cId="984450393" sldId="264"/>
            <ac:spMk id="2" creationId="{DBE10F3E-83E8-4FAA-A048-BA8BD1FE9076}"/>
          </ac:spMkLst>
        </pc:spChg>
        <pc:spChg chg="del">
          <ac:chgData name="" userId="abde658860cd0cd8" providerId="LiveId" clId="{6CD4892E-996B-4FD9-A9E3-38BC3897F3B9}" dt="2021-06-09T12:36:30.599" v="379" actId="478"/>
          <ac:spMkLst>
            <pc:docMk/>
            <pc:sldMk cId="984450393" sldId="264"/>
            <ac:spMk id="5" creationId="{12F990CE-541E-4924-913F-924B1BF76663}"/>
          </ac:spMkLst>
        </pc:spChg>
        <pc:picChg chg="add mod">
          <ac:chgData name="" userId="abde658860cd0cd8" providerId="LiveId" clId="{6CD4892E-996B-4FD9-A9E3-38BC3897F3B9}" dt="2021-06-08T01:03:16.520" v="163" actId="1076"/>
          <ac:picMkLst>
            <pc:docMk/>
            <pc:sldMk cId="984450393" sldId="264"/>
            <ac:picMk id="6" creationId="{66236F38-CA05-4F1D-8807-4C09B1A45E34}"/>
          </ac:picMkLst>
        </pc:picChg>
      </pc:sldChg>
      <pc:sldChg chg="del">
        <pc:chgData name="" userId="abde658860cd0cd8" providerId="LiveId" clId="{6CD4892E-996B-4FD9-A9E3-38BC3897F3B9}" dt="2021-06-08T00:31:11.608" v="22" actId="2696"/>
        <pc:sldMkLst>
          <pc:docMk/>
          <pc:sldMk cId="3474602340" sldId="264"/>
        </pc:sldMkLst>
      </pc:sldChg>
      <pc:sldChg chg="addSp delSp modSp add">
        <pc:chgData name="" userId="abde658860cd0cd8" providerId="LiveId" clId="{6CD4892E-996B-4FD9-A9E3-38BC3897F3B9}" dt="2021-06-09T12:36:34.104" v="380" actId="478"/>
        <pc:sldMkLst>
          <pc:docMk/>
          <pc:sldMk cId="955182036" sldId="265"/>
        </pc:sldMkLst>
        <pc:spChg chg="mod">
          <ac:chgData name="" userId="abde658860cd0cd8" providerId="LiveId" clId="{6CD4892E-996B-4FD9-A9E3-38BC3897F3B9}" dt="2021-06-08T01:03:27.422" v="165"/>
          <ac:spMkLst>
            <pc:docMk/>
            <pc:sldMk cId="955182036" sldId="265"/>
            <ac:spMk id="2" creationId="{DBE10F3E-83E8-4FAA-A048-BA8BD1FE9076}"/>
          </ac:spMkLst>
        </pc:spChg>
        <pc:spChg chg="del">
          <ac:chgData name="" userId="abde658860cd0cd8" providerId="LiveId" clId="{6CD4892E-996B-4FD9-A9E3-38BC3897F3B9}" dt="2021-06-09T12:36:34.104" v="380" actId="478"/>
          <ac:spMkLst>
            <pc:docMk/>
            <pc:sldMk cId="955182036" sldId="265"/>
            <ac:spMk id="5" creationId="{12F990CE-541E-4924-913F-924B1BF76663}"/>
          </ac:spMkLst>
        </pc:spChg>
        <pc:picChg chg="add mod">
          <ac:chgData name="" userId="abde658860cd0cd8" providerId="LiveId" clId="{6CD4892E-996B-4FD9-A9E3-38BC3897F3B9}" dt="2021-06-08T01:03:41.159" v="171" actId="1076"/>
          <ac:picMkLst>
            <pc:docMk/>
            <pc:sldMk cId="955182036" sldId="265"/>
            <ac:picMk id="6" creationId="{DFE27AD7-F879-47D3-A69D-2F84D75B9E2F}"/>
          </ac:picMkLst>
        </pc:picChg>
      </pc:sldChg>
      <pc:sldChg chg="del">
        <pc:chgData name="" userId="abde658860cd0cd8" providerId="LiveId" clId="{6CD4892E-996B-4FD9-A9E3-38BC3897F3B9}" dt="2021-06-08T00:31:11.608" v="23" actId="2696"/>
        <pc:sldMkLst>
          <pc:docMk/>
          <pc:sldMk cId="3812890798" sldId="265"/>
        </pc:sldMkLst>
      </pc:sldChg>
      <pc:sldChg chg="addSp delSp modSp add">
        <pc:chgData name="" userId="abde658860cd0cd8" providerId="LiveId" clId="{6CD4892E-996B-4FD9-A9E3-38BC3897F3B9}" dt="2021-06-09T12:37:02.186" v="382" actId="478"/>
        <pc:sldMkLst>
          <pc:docMk/>
          <pc:sldMk cId="405329432" sldId="266"/>
        </pc:sldMkLst>
        <pc:spChg chg="mod">
          <ac:chgData name="" userId="abde658860cd0cd8" providerId="LiveId" clId="{6CD4892E-996B-4FD9-A9E3-38BC3897F3B9}" dt="2021-06-08T01:04:52.274" v="189" actId="20577"/>
          <ac:spMkLst>
            <pc:docMk/>
            <pc:sldMk cId="405329432" sldId="266"/>
            <ac:spMk id="4" creationId="{AB6F5D91-BE6D-44A0-8BE9-313ABCBA11C1}"/>
          </ac:spMkLst>
        </pc:spChg>
        <pc:spChg chg="del">
          <ac:chgData name="" userId="abde658860cd0cd8" providerId="LiveId" clId="{6CD4892E-996B-4FD9-A9E3-38BC3897F3B9}" dt="2021-06-09T12:37:02.186" v="382" actId="478"/>
          <ac:spMkLst>
            <pc:docMk/>
            <pc:sldMk cId="405329432" sldId="266"/>
            <ac:spMk id="5" creationId="{12F990CE-541E-4924-913F-924B1BF76663}"/>
          </ac:spMkLst>
        </pc:spChg>
        <pc:picChg chg="add mod">
          <ac:chgData name="" userId="abde658860cd0cd8" providerId="LiveId" clId="{6CD4892E-996B-4FD9-A9E3-38BC3897F3B9}" dt="2021-06-08T01:03:55.907" v="176" actId="1076"/>
          <ac:picMkLst>
            <pc:docMk/>
            <pc:sldMk cId="405329432" sldId="266"/>
            <ac:picMk id="6" creationId="{7BBDE040-C3A1-47F0-B90B-CC64E224CB22}"/>
          </ac:picMkLst>
        </pc:picChg>
      </pc:sldChg>
      <pc:sldChg chg="del">
        <pc:chgData name="" userId="abde658860cd0cd8" providerId="LiveId" clId="{6CD4892E-996B-4FD9-A9E3-38BC3897F3B9}" dt="2021-06-08T00:31:11.624" v="24" actId="2696"/>
        <pc:sldMkLst>
          <pc:docMk/>
          <pc:sldMk cId="1486290169" sldId="266"/>
        </pc:sldMkLst>
      </pc:sldChg>
      <pc:sldChg chg="addSp delSp modSp add">
        <pc:chgData name="" userId="abde658860cd0cd8" providerId="LiveId" clId="{6CD4892E-996B-4FD9-A9E3-38BC3897F3B9}" dt="2021-06-09T12:37:00.097" v="381" actId="478"/>
        <pc:sldMkLst>
          <pc:docMk/>
          <pc:sldMk cId="1559432400" sldId="267"/>
        </pc:sldMkLst>
        <pc:spChg chg="mod">
          <ac:chgData name="" userId="abde658860cd0cd8" providerId="LiveId" clId="{6CD4892E-996B-4FD9-A9E3-38BC3897F3B9}" dt="2021-06-08T01:05:23.493" v="196"/>
          <ac:spMkLst>
            <pc:docMk/>
            <pc:sldMk cId="1559432400" sldId="267"/>
            <ac:spMk id="2" creationId="{DBE10F3E-83E8-4FAA-A048-BA8BD1FE9076}"/>
          </ac:spMkLst>
        </pc:spChg>
        <pc:spChg chg="mod">
          <ac:chgData name="" userId="abde658860cd0cd8" providerId="LiveId" clId="{6CD4892E-996B-4FD9-A9E3-38BC3897F3B9}" dt="2021-06-08T01:05:12.120" v="194" actId="5793"/>
          <ac:spMkLst>
            <pc:docMk/>
            <pc:sldMk cId="1559432400" sldId="267"/>
            <ac:spMk id="4" creationId="{AB6F5D91-BE6D-44A0-8BE9-313ABCBA11C1}"/>
          </ac:spMkLst>
        </pc:spChg>
        <pc:spChg chg="del">
          <ac:chgData name="" userId="abde658860cd0cd8" providerId="LiveId" clId="{6CD4892E-996B-4FD9-A9E3-38BC3897F3B9}" dt="2021-06-09T12:37:00.097" v="381" actId="478"/>
          <ac:spMkLst>
            <pc:docMk/>
            <pc:sldMk cId="1559432400" sldId="267"/>
            <ac:spMk id="5" creationId="{12F990CE-541E-4924-913F-924B1BF76663}"/>
          </ac:spMkLst>
        </pc:spChg>
        <pc:picChg chg="add mod">
          <ac:chgData name="" userId="abde658860cd0cd8" providerId="LiveId" clId="{6CD4892E-996B-4FD9-A9E3-38BC3897F3B9}" dt="2021-06-08T01:05:09.101" v="193" actId="1076"/>
          <ac:picMkLst>
            <pc:docMk/>
            <pc:sldMk cId="1559432400" sldId="267"/>
            <ac:picMk id="6" creationId="{D1460B4E-1C0C-43C6-912F-E5D862B094B1}"/>
          </ac:picMkLst>
        </pc:picChg>
      </pc:sldChg>
      <pc:sldChg chg="del">
        <pc:chgData name="" userId="abde658860cd0cd8" providerId="LiveId" clId="{6CD4892E-996B-4FD9-A9E3-38BC3897F3B9}" dt="2021-06-08T00:31:11.624" v="25" actId="2696"/>
        <pc:sldMkLst>
          <pc:docMk/>
          <pc:sldMk cId="2911813823" sldId="267"/>
        </pc:sldMkLst>
      </pc:sldChg>
      <pc:sldChg chg="del">
        <pc:chgData name="" userId="abde658860cd0cd8" providerId="LiveId" clId="{6CD4892E-996B-4FD9-A9E3-38BC3897F3B9}" dt="2021-06-08T00:31:11.624" v="26" actId="2696"/>
        <pc:sldMkLst>
          <pc:docMk/>
          <pc:sldMk cId="2090100828" sldId="268"/>
        </pc:sldMkLst>
      </pc:sldChg>
      <pc:sldChg chg="addSp delSp modSp add">
        <pc:chgData name="" userId="abde658860cd0cd8" providerId="LiveId" clId="{6CD4892E-996B-4FD9-A9E3-38BC3897F3B9}" dt="2021-06-09T12:37:28.575" v="386" actId="14100"/>
        <pc:sldMkLst>
          <pc:docMk/>
          <pc:sldMk cId="2763361114" sldId="268"/>
        </pc:sldMkLst>
        <pc:spChg chg="mod">
          <ac:chgData name="" userId="abde658860cd0cd8" providerId="LiveId" clId="{6CD4892E-996B-4FD9-A9E3-38BC3897F3B9}" dt="2021-06-08T01:05:57.947" v="201" actId="1076"/>
          <ac:spMkLst>
            <pc:docMk/>
            <pc:sldMk cId="2763361114" sldId="268"/>
            <ac:spMk id="2" creationId="{DBE10F3E-83E8-4FAA-A048-BA8BD1FE9076}"/>
          </ac:spMkLst>
        </pc:spChg>
        <pc:spChg chg="del">
          <ac:chgData name="" userId="abde658860cd0cd8" providerId="LiveId" clId="{6CD4892E-996B-4FD9-A9E3-38BC3897F3B9}" dt="2021-06-09T12:37:21.786" v="383" actId="478"/>
          <ac:spMkLst>
            <pc:docMk/>
            <pc:sldMk cId="2763361114" sldId="268"/>
            <ac:spMk id="5" creationId="{12F990CE-541E-4924-913F-924B1BF76663}"/>
          </ac:spMkLst>
        </pc:spChg>
        <pc:picChg chg="add mod">
          <ac:chgData name="" userId="abde658860cd0cd8" providerId="LiveId" clId="{6CD4892E-996B-4FD9-A9E3-38BC3897F3B9}" dt="2021-06-09T12:37:28.575" v="386" actId="14100"/>
          <ac:picMkLst>
            <pc:docMk/>
            <pc:sldMk cId="2763361114" sldId="268"/>
            <ac:picMk id="6" creationId="{E1997889-5BDD-4B25-AFE2-E375C33C66B3}"/>
          </ac:picMkLst>
        </pc:picChg>
      </pc:sldChg>
      <pc:sldChg chg="addSp delSp modSp add">
        <pc:chgData name="" userId="abde658860cd0cd8" providerId="LiveId" clId="{6CD4892E-996B-4FD9-A9E3-38BC3897F3B9}" dt="2021-06-09T12:51:14.905" v="387" actId="478"/>
        <pc:sldMkLst>
          <pc:docMk/>
          <pc:sldMk cId="1086031520" sldId="269"/>
        </pc:sldMkLst>
        <pc:spChg chg="del">
          <ac:chgData name="" userId="abde658860cd0cd8" providerId="LiveId" clId="{6CD4892E-996B-4FD9-A9E3-38BC3897F3B9}" dt="2021-06-09T12:51:14.905" v="387" actId="478"/>
          <ac:spMkLst>
            <pc:docMk/>
            <pc:sldMk cId="1086031520" sldId="269"/>
            <ac:spMk id="5" creationId="{12F990CE-541E-4924-913F-924B1BF76663}"/>
          </ac:spMkLst>
        </pc:spChg>
        <pc:picChg chg="add mod">
          <ac:chgData name="" userId="abde658860cd0cd8" providerId="LiveId" clId="{6CD4892E-996B-4FD9-A9E3-38BC3897F3B9}" dt="2021-06-08T01:06:48.523" v="212" actId="1076"/>
          <ac:picMkLst>
            <pc:docMk/>
            <pc:sldMk cId="1086031520" sldId="269"/>
            <ac:picMk id="6" creationId="{D217AE5F-C365-4C04-A899-5F79F57595F7}"/>
          </ac:picMkLst>
        </pc:picChg>
      </pc:sldChg>
      <pc:sldChg chg="del">
        <pc:chgData name="" userId="abde658860cd0cd8" providerId="LiveId" clId="{6CD4892E-996B-4FD9-A9E3-38BC3897F3B9}" dt="2021-06-08T00:31:11.640" v="27" actId="2696"/>
        <pc:sldMkLst>
          <pc:docMk/>
          <pc:sldMk cId="2579081857" sldId="269"/>
        </pc:sldMkLst>
      </pc:sldChg>
      <pc:sldChg chg="addSp delSp modSp add">
        <pc:chgData name="" userId="abde658860cd0cd8" providerId="LiveId" clId="{6CD4892E-996B-4FD9-A9E3-38BC3897F3B9}" dt="2021-06-09T12:52:45.981" v="388" actId="478"/>
        <pc:sldMkLst>
          <pc:docMk/>
          <pc:sldMk cId="1588029810" sldId="270"/>
        </pc:sldMkLst>
        <pc:spChg chg="mod">
          <ac:chgData name="" userId="abde658860cd0cd8" providerId="LiveId" clId="{6CD4892E-996B-4FD9-A9E3-38BC3897F3B9}" dt="2021-06-08T01:18:36.855" v="223"/>
          <ac:spMkLst>
            <pc:docMk/>
            <pc:sldMk cId="1588029810" sldId="270"/>
            <ac:spMk id="2" creationId="{DBE10F3E-83E8-4FAA-A048-BA8BD1FE9076}"/>
          </ac:spMkLst>
        </pc:spChg>
        <pc:spChg chg="del">
          <ac:chgData name="" userId="abde658860cd0cd8" providerId="LiveId" clId="{6CD4892E-996B-4FD9-A9E3-38BC3897F3B9}" dt="2021-06-09T12:52:45.981" v="388" actId="478"/>
          <ac:spMkLst>
            <pc:docMk/>
            <pc:sldMk cId="1588029810" sldId="270"/>
            <ac:spMk id="5" creationId="{12F990CE-541E-4924-913F-924B1BF76663}"/>
          </ac:spMkLst>
        </pc:spChg>
        <pc:picChg chg="add mod">
          <ac:chgData name="" userId="abde658860cd0cd8" providerId="LiveId" clId="{6CD4892E-996B-4FD9-A9E3-38BC3897F3B9}" dt="2021-06-08T01:18:41.271" v="225" actId="1076"/>
          <ac:picMkLst>
            <pc:docMk/>
            <pc:sldMk cId="1588029810" sldId="270"/>
            <ac:picMk id="4098" creationId="{995F529F-C101-46E8-B593-4FA9661CBE70}"/>
          </ac:picMkLst>
        </pc:picChg>
      </pc:sldChg>
      <pc:sldChg chg="del">
        <pc:chgData name="" userId="abde658860cd0cd8" providerId="LiveId" clId="{6CD4892E-996B-4FD9-A9E3-38BC3897F3B9}" dt="2021-06-08T00:31:11.655" v="28" actId="2696"/>
        <pc:sldMkLst>
          <pc:docMk/>
          <pc:sldMk cId="2635476493" sldId="270"/>
        </pc:sldMkLst>
      </pc:sldChg>
      <pc:sldChg chg="addSp delSp modSp add">
        <pc:chgData name="" userId="abde658860cd0cd8" providerId="LiveId" clId="{6CD4892E-996B-4FD9-A9E3-38BC3897F3B9}" dt="2021-06-09T12:52:49.691" v="389" actId="478"/>
        <pc:sldMkLst>
          <pc:docMk/>
          <pc:sldMk cId="1365261988" sldId="271"/>
        </pc:sldMkLst>
        <pc:spChg chg="mod">
          <ac:chgData name="" userId="abde658860cd0cd8" providerId="LiveId" clId="{6CD4892E-996B-4FD9-A9E3-38BC3897F3B9}" dt="2021-06-08T01:18:51.434" v="226"/>
          <ac:spMkLst>
            <pc:docMk/>
            <pc:sldMk cId="1365261988" sldId="271"/>
            <ac:spMk id="3" creationId="{C2A04D67-8835-456A-B177-2C72D5C5FD1D}"/>
          </ac:spMkLst>
        </pc:spChg>
        <pc:spChg chg="del">
          <ac:chgData name="" userId="abde658860cd0cd8" providerId="LiveId" clId="{6CD4892E-996B-4FD9-A9E3-38BC3897F3B9}" dt="2021-06-09T12:52:49.691" v="389" actId="478"/>
          <ac:spMkLst>
            <pc:docMk/>
            <pc:sldMk cId="1365261988" sldId="271"/>
            <ac:spMk id="5" creationId="{12F990CE-541E-4924-913F-924B1BF76663}"/>
          </ac:spMkLst>
        </pc:spChg>
        <pc:picChg chg="add mod">
          <ac:chgData name="" userId="abde658860cd0cd8" providerId="LiveId" clId="{6CD4892E-996B-4FD9-A9E3-38BC3897F3B9}" dt="2021-06-08T01:19:05.191" v="230" actId="1076"/>
          <ac:picMkLst>
            <pc:docMk/>
            <pc:sldMk cId="1365261988" sldId="271"/>
            <ac:picMk id="5122" creationId="{8F9863CC-364F-4BF6-8416-43A51D1DAF11}"/>
          </ac:picMkLst>
        </pc:picChg>
      </pc:sldChg>
      <pc:sldChg chg="del">
        <pc:chgData name="" userId="abde658860cd0cd8" providerId="LiveId" clId="{6CD4892E-996B-4FD9-A9E3-38BC3897F3B9}" dt="2021-06-08T00:31:11.655" v="29" actId="2696"/>
        <pc:sldMkLst>
          <pc:docMk/>
          <pc:sldMk cId="1389395825" sldId="271"/>
        </pc:sldMkLst>
      </pc:sldChg>
      <pc:sldChg chg="del">
        <pc:chgData name="" userId="abde658860cd0cd8" providerId="LiveId" clId="{6CD4892E-996B-4FD9-A9E3-38BC3897F3B9}" dt="2021-06-08T00:31:11.677" v="30" actId="2696"/>
        <pc:sldMkLst>
          <pc:docMk/>
          <pc:sldMk cId="1985489126" sldId="272"/>
        </pc:sldMkLst>
      </pc:sldChg>
      <pc:sldChg chg="addSp delSp modSp add">
        <pc:chgData name="" userId="abde658860cd0cd8" providerId="LiveId" clId="{6CD4892E-996B-4FD9-A9E3-38BC3897F3B9}" dt="2021-06-09T12:58:23.671" v="505" actId="14100"/>
        <pc:sldMkLst>
          <pc:docMk/>
          <pc:sldMk cId="4286731323" sldId="272"/>
        </pc:sldMkLst>
        <pc:spChg chg="mod">
          <ac:chgData name="" userId="abde658860cd0cd8" providerId="LiveId" clId="{6CD4892E-996B-4FD9-A9E3-38BC3897F3B9}" dt="2021-06-09T12:54:00.407" v="393" actId="14100"/>
          <ac:spMkLst>
            <pc:docMk/>
            <pc:sldMk cId="4286731323" sldId="272"/>
            <ac:spMk id="3" creationId="{C2A04D67-8835-456A-B177-2C72D5C5FD1D}"/>
          </ac:spMkLst>
        </pc:spChg>
        <pc:spChg chg="del">
          <ac:chgData name="" userId="abde658860cd0cd8" providerId="LiveId" clId="{6CD4892E-996B-4FD9-A9E3-38BC3897F3B9}" dt="2021-06-09T12:57:32.568" v="491" actId="478"/>
          <ac:spMkLst>
            <pc:docMk/>
            <pc:sldMk cId="4286731323" sldId="272"/>
            <ac:spMk id="5" creationId="{12F990CE-541E-4924-913F-924B1BF76663}"/>
          </ac:spMkLst>
        </pc:spChg>
        <pc:picChg chg="add mod">
          <ac:chgData name="" userId="abde658860cd0cd8" providerId="LiveId" clId="{6CD4892E-996B-4FD9-A9E3-38BC3897F3B9}" dt="2021-06-09T12:58:23.671" v="505" actId="14100"/>
          <ac:picMkLst>
            <pc:docMk/>
            <pc:sldMk cId="4286731323" sldId="272"/>
            <ac:picMk id="6146" creationId="{450FD98C-0FF1-41DD-B3F8-C4FE0A9FDE71}"/>
          </ac:picMkLst>
        </pc:picChg>
      </pc:sldChg>
      <pc:sldChg chg="addSp delSp modSp add">
        <pc:chgData name="" userId="abde658860cd0cd8" providerId="LiveId" clId="{6CD4892E-996B-4FD9-A9E3-38BC3897F3B9}" dt="2021-06-09T12:56:45.838" v="488" actId="27636"/>
        <pc:sldMkLst>
          <pc:docMk/>
          <pc:sldMk cId="4016900974" sldId="273"/>
        </pc:sldMkLst>
        <pc:spChg chg="mod">
          <ac:chgData name="" userId="abde658860cd0cd8" providerId="LiveId" clId="{6CD4892E-996B-4FD9-A9E3-38BC3897F3B9}" dt="2021-06-08T01:30:41.175" v="303" actId="1076"/>
          <ac:spMkLst>
            <pc:docMk/>
            <pc:sldMk cId="4016900974" sldId="273"/>
            <ac:spMk id="2" creationId="{DBE10F3E-83E8-4FAA-A048-BA8BD1FE9076}"/>
          </ac:spMkLst>
        </pc:spChg>
        <pc:spChg chg="mod">
          <ac:chgData name="" userId="abde658860cd0cd8" providerId="LiveId" clId="{6CD4892E-996B-4FD9-A9E3-38BC3897F3B9}" dt="2021-06-09T12:56:45.838" v="488" actId="27636"/>
          <ac:spMkLst>
            <pc:docMk/>
            <pc:sldMk cId="4016900974" sldId="273"/>
            <ac:spMk id="3" creationId="{C2A04D67-8835-456A-B177-2C72D5C5FD1D}"/>
          </ac:spMkLst>
        </pc:spChg>
        <pc:spChg chg="del">
          <ac:chgData name="" userId="abde658860cd0cd8" providerId="LiveId" clId="{6CD4892E-996B-4FD9-A9E3-38BC3897F3B9}" dt="2021-06-09T12:53:51.455" v="390" actId="478"/>
          <ac:spMkLst>
            <pc:docMk/>
            <pc:sldMk cId="4016900974" sldId="273"/>
            <ac:spMk id="5" creationId="{12F990CE-541E-4924-913F-924B1BF76663}"/>
          </ac:spMkLst>
        </pc:spChg>
        <pc:picChg chg="add mod">
          <ac:chgData name="" userId="abde658860cd0cd8" providerId="LiveId" clId="{6CD4892E-996B-4FD9-A9E3-38BC3897F3B9}" dt="2021-06-08T01:30:44.327" v="304" actId="1076"/>
          <ac:picMkLst>
            <pc:docMk/>
            <pc:sldMk cId="4016900974" sldId="273"/>
            <ac:picMk id="7170" creationId="{F157FA07-090B-439B-B6CE-E2AEB17CC8B0}"/>
          </ac:picMkLst>
        </pc:picChg>
      </pc:sldChg>
      <pc:sldChg chg="del">
        <pc:chgData name="" userId="abde658860cd0cd8" providerId="LiveId" clId="{6CD4892E-996B-4FD9-A9E3-38BC3897F3B9}" dt="2021-06-08T00:31:11.681" v="31" actId="2696"/>
        <pc:sldMkLst>
          <pc:docMk/>
          <pc:sldMk cId="4125989581" sldId="273"/>
        </pc:sldMkLst>
      </pc:sldChg>
      <pc:sldChg chg="del">
        <pc:chgData name="" userId="abde658860cd0cd8" providerId="LiveId" clId="{6CD4892E-996B-4FD9-A9E3-38BC3897F3B9}" dt="2021-06-08T00:31:11.681" v="32" actId="2696"/>
        <pc:sldMkLst>
          <pc:docMk/>
          <pc:sldMk cId="320444811" sldId="274"/>
        </pc:sldMkLst>
      </pc:sldChg>
      <pc:sldChg chg="addSp delSp modSp add">
        <pc:chgData name="" userId="abde658860cd0cd8" providerId="LiveId" clId="{6CD4892E-996B-4FD9-A9E3-38BC3897F3B9}" dt="2021-06-09T12:58:06.821" v="502" actId="20577"/>
        <pc:sldMkLst>
          <pc:docMk/>
          <pc:sldMk cId="323639405" sldId="274"/>
        </pc:sldMkLst>
        <pc:spChg chg="mod">
          <ac:chgData name="" userId="abde658860cd0cd8" providerId="LiveId" clId="{6CD4892E-996B-4FD9-A9E3-38BC3897F3B9}" dt="2021-06-08T01:27:25.246" v="251" actId="113"/>
          <ac:spMkLst>
            <pc:docMk/>
            <pc:sldMk cId="323639405" sldId="274"/>
            <ac:spMk id="2" creationId="{DBE10F3E-83E8-4FAA-A048-BA8BD1FE9076}"/>
          </ac:spMkLst>
        </pc:spChg>
        <pc:spChg chg="mod">
          <ac:chgData name="" userId="abde658860cd0cd8" providerId="LiveId" clId="{6CD4892E-996B-4FD9-A9E3-38BC3897F3B9}" dt="2021-06-09T12:58:06.821" v="502" actId="20577"/>
          <ac:spMkLst>
            <pc:docMk/>
            <pc:sldMk cId="323639405" sldId="274"/>
            <ac:spMk id="3" creationId="{C2A04D67-8835-456A-B177-2C72D5C5FD1D}"/>
          </ac:spMkLst>
        </pc:spChg>
        <pc:spChg chg="del">
          <ac:chgData name="" userId="abde658860cd0cd8" providerId="LiveId" clId="{6CD4892E-996B-4FD9-A9E3-38BC3897F3B9}" dt="2021-06-09T12:57:30.229" v="490" actId="478"/>
          <ac:spMkLst>
            <pc:docMk/>
            <pc:sldMk cId="323639405" sldId="274"/>
            <ac:spMk id="5" creationId="{12F990CE-541E-4924-913F-924B1BF76663}"/>
          </ac:spMkLst>
        </pc:spChg>
        <pc:picChg chg="add mod">
          <ac:chgData name="" userId="abde658860cd0cd8" providerId="LiveId" clId="{6CD4892E-996B-4FD9-A9E3-38BC3897F3B9}" dt="2021-06-09T12:57:53.202" v="496" actId="1076"/>
          <ac:picMkLst>
            <pc:docMk/>
            <pc:sldMk cId="323639405" sldId="274"/>
            <ac:picMk id="8194" creationId="{33CB2B72-80FB-4EA5-8618-9B026BBBD78A}"/>
          </ac:picMkLst>
        </pc:picChg>
      </pc:sldChg>
      <pc:sldChg chg="del">
        <pc:chgData name="" userId="abde658860cd0cd8" providerId="LiveId" clId="{6CD4892E-996B-4FD9-A9E3-38BC3897F3B9}" dt="2021-06-08T00:31:11.696" v="33" actId="2696"/>
        <pc:sldMkLst>
          <pc:docMk/>
          <pc:sldMk cId="2529764012" sldId="275"/>
        </pc:sldMkLst>
      </pc:sldChg>
      <pc:sldChg chg="add del">
        <pc:chgData name="" userId="abde658860cd0cd8" providerId="LiveId" clId="{6CD4892E-996B-4FD9-A9E3-38BC3897F3B9}" dt="2021-06-08T01:38:57.184" v="324" actId="2696"/>
        <pc:sldMkLst>
          <pc:docMk/>
          <pc:sldMk cId="3347911243" sldId="275"/>
        </pc:sldMkLst>
      </pc:sldChg>
      <pc:sldChg chg="del">
        <pc:chgData name="" userId="abde658860cd0cd8" providerId="LiveId" clId="{6CD4892E-996B-4FD9-A9E3-38BC3897F3B9}" dt="2021-06-08T00:31:11.715" v="34" actId="2696"/>
        <pc:sldMkLst>
          <pc:docMk/>
          <pc:sldMk cId="326688997" sldId="276"/>
        </pc:sldMkLst>
      </pc:sldChg>
      <pc:sldChg chg="add del">
        <pc:chgData name="" userId="abde658860cd0cd8" providerId="LiveId" clId="{6CD4892E-996B-4FD9-A9E3-38BC3897F3B9}" dt="2021-06-08T01:38:57.695" v="325" actId="2696"/>
        <pc:sldMkLst>
          <pc:docMk/>
          <pc:sldMk cId="2161763636" sldId="276"/>
        </pc:sldMkLst>
      </pc:sldChg>
      <pc:sldChg chg="del">
        <pc:chgData name="" userId="abde658860cd0cd8" providerId="LiveId" clId="{6CD4892E-996B-4FD9-A9E3-38BC3897F3B9}" dt="2021-06-08T00:31:11.724" v="35" actId="2696"/>
        <pc:sldMkLst>
          <pc:docMk/>
          <pc:sldMk cId="3195016287" sldId="277"/>
        </pc:sldMkLst>
      </pc:sldChg>
      <pc:sldChg chg="add del">
        <pc:chgData name="" userId="abde658860cd0cd8" providerId="LiveId" clId="{6CD4892E-996B-4FD9-A9E3-38BC3897F3B9}" dt="2021-06-08T01:38:58.416" v="326" actId="2696"/>
        <pc:sldMkLst>
          <pc:docMk/>
          <pc:sldMk cId="4125223951" sldId="277"/>
        </pc:sldMkLst>
      </pc:sldChg>
      <pc:sldChg chg="add del">
        <pc:chgData name="" userId="abde658860cd0cd8" providerId="LiveId" clId="{6CD4892E-996B-4FD9-A9E3-38BC3897F3B9}" dt="2021-06-08T01:38:58.889" v="327" actId="2696"/>
        <pc:sldMkLst>
          <pc:docMk/>
          <pc:sldMk cId="3172579337" sldId="278"/>
        </pc:sldMkLst>
      </pc:sldChg>
      <pc:sldChg chg="del">
        <pc:chgData name="" userId="abde658860cd0cd8" providerId="LiveId" clId="{6CD4892E-996B-4FD9-A9E3-38BC3897F3B9}" dt="2021-06-08T00:31:11.724" v="36" actId="2696"/>
        <pc:sldMkLst>
          <pc:docMk/>
          <pc:sldMk cId="2184714331" sldId="279"/>
        </pc:sldMkLst>
      </pc:sldChg>
      <pc:sldChg chg="add del">
        <pc:chgData name="" userId="abde658860cd0cd8" providerId="LiveId" clId="{6CD4892E-996B-4FD9-A9E3-38BC3897F3B9}" dt="2021-06-08T01:38:59.348" v="328" actId="2696"/>
        <pc:sldMkLst>
          <pc:docMk/>
          <pc:sldMk cId="4050241939" sldId="279"/>
        </pc:sldMkLst>
      </pc:sldChg>
      <pc:sldChg chg="del">
        <pc:chgData name="" userId="abde658860cd0cd8" providerId="LiveId" clId="{6CD4892E-996B-4FD9-A9E3-38BC3897F3B9}" dt="2021-06-08T00:31:07.486" v="15" actId="2696"/>
        <pc:sldMkLst>
          <pc:docMk/>
          <pc:sldMk cId="3744823990" sldId="280"/>
        </pc:sldMkLst>
      </pc:sldChg>
      <pc:sldChg chg="add del">
        <pc:chgData name="" userId="abde658860cd0cd8" providerId="LiveId" clId="{6CD4892E-996B-4FD9-A9E3-38BC3897F3B9}" dt="2021-06-08T01:39:00.350" v="329" actId="2696"/>
        <pc:sldMkLst>
          <pc:docMk/>
          <pc:sldMk cId="3756367863" sldId="280"/>
        </pc:sldMkLst>
      </pc:sldChg>
      <pc:sldChg chg="add del">
        <pc:chgData name="" userId="abde658860cd0cd8" providerId="LiveId" clId="{6CD4892E-996B-4FD9-A9E3-38BC3897F3B9}" dt="2021-06-08T01:39:00.809" v="330" actId="2696"/>
        <pc:sldMkLst>
          <pc:docMk/>
          <pc:sldMk cId="3793308158" sldId="281"/>
        </pc:sldMkLst>
      </pc:sldChg>
      <pc:sldChg chg="add del">
        <pc:chgData name="" userId="abde658860cd0cd8" providerId="LiveId" clId="{6CD4892E-996B-4FD9-A9E3-38BC3897F3B9}" dt="2021-06-08T01:39:01.275" v="331" actId="2696"/>
        <pc:sldMkLst>
          <pc:docMk/>
          <pc:sldMk cId="3268157600" sldId="282"/>
        </pc:sldMkLst>
      </pc:sldChg>
      <pc:sldChg chg="add del">
        <pc:chgData name="" userId="abde658860cd0cd8" providerId="LiveId" clId="{6CD4892E-996B-4FD9-A9E3-38BC3897F3B9}" dt="2021-06-08T01:39:01.681" v="332" actId="2696"/>
        <pc:sldMkLst>
          <pc:docMk/>
          <pc:sldMk cId="2513642154" sldId="283"/>
        </pc:sldMkLst>
      </pc:sldChg>
      <pc:sldChg chg="add del">
        <pc:chgData name="" userId="abde658860cd0cd8" providerId="LiveId" clId="{6CD4892E-996B-4FD9-A9E3-38BC3897F3B9}" dt="2021-06-08T01:39:02.069" v="333" actId="2696"/>
        <pc:sldMkLst>
          <pc:docMk/>
          <pc:sldMk cId="3480990683" sldId="284"/>
        </pc:sldMkLst>
      </pc:sldChg>
      <pc:sldChg chg="add del">
        <pc:chgData name="" userId="abde658860cd0cd8" providerId="LiveId" clId="{6CD4892E-996B-4FD9-A9E3-38BC3897F3B9}" dt="2021-06-08T01:39:02.458" v="334" actId="2696"/>
        <pc:sldMkLst>
          <pc:docMk/>
          <pc:sldMk cId="260694602" sldId="285"/>
        </pc:sldMkLst>
      </pc:sldChg>
      <pc:sldChg chg="add del">
        <pc:chgData name="" userId="abde658860cd0cd8" providerId="LiveId" clId="{6CD4892E-996B-4FD9-A9E3-38BC3897F3B9}" dt="2021-06-08T01:39:02.886" v="335" actId="2696"/>
        <pc:sldMkLst>
          <pc:docMk/>
          <pc:sldMk cId="1775658614" sldId="286"/>
        </pc:sldMkLst>
      </pc:sldChg>
      <pc:sldChg chg="add del">
        <pc:chgData name="" userId="abde658860cd0cd8" providerId="LiveId" clId="{6CD4892E-996B-4FD9-A9E3-38BC3897F3B9}" dt="2021-06-08T01:39:03.224" v="336" actId="2696"/>
        <pc:sldMkLst>
          <pc:docMk/>
          <pc:sldMk cId="530057526" sldId="287"/>
        </pc:sldMkLst>
      </pc:sldChg>
      <pc:sldChg chg="add del">
        <pc:chgData name="" userId="abde658860cd0cd8" providerId="LiveId" clId="{6CD4892E-996B-4FD9-A9E3-38BC3897F3B9}" dt="2021-06-08T01:39:03.579" v="337" actId="2696"/>
        <pc:sldMkLst>
          <pc:docMk/>
          <pc:sldMk cId="878363460" sldId="288"/>
        </pc:sldMkLst>
      </pc:sldChg>
      <pc:sldChg chg="add del">
        <pc:chgData name="" userId="abde658860cd0cd8" providerId="LiveId" clId="{6CD4892E-996B-4FD9-A9E3-38BC3897F3B9}" dt="2021-06-08T01:39:03.900" v="338" actId="2696"/>
        <pc:sldMkLst>
          <pc:docMk/>
          <pc:sldMk cId="2749548272" sldId="289"/>
        </pc:sldMkLst>
      </pc:sldChg>
      <pc:sldChg chg="add del">
        <pc:chgData name="" userId="abde658860cd0cd8" providerId="LiveId" clId="{6CD4892E-996B-4FD9-A9E3-38BC3897F3B9}" dt="2021-06-08T01:39:04.143" v="339" actId="2696"/>
        <pc:sldMkLst>
          <pc:docMk/>
          <pc:sldMk cId="3744120980" sldId="290"/>
        </pc:sldMkLst>
      </pc:sldChg>
      <pc:sldChg chg="add del">
        <pc:chgData name="" userId="abde658860cd0cd8" providerId="LiveId" clId="{6CD4892E-996B-4FD9-A9E3-38BC3897F3B9}" dt="2021-06-08T01:39:04.475" v="340" actId="2696"/>
        <pc:sldMkLst>
          <pc:docMk/>
          <pc:sldMk cId="460289510" sldId="291"/>
        </pc:sldMkLst>
      </pc:sldChg>
      <pc:sldChg chg="add del">
        <pc:chgData name="" userId="abde658860cd0cd8" providerId="LiveId" clId="{6CD4892E-996B-4FD9-A9E3-38BC3897F3B9}" dt="2021-06-08T01:39:04.721" v="341" actId="2696"/>
        <pc:sldMkLst>
          <pc:docMk/>
          <pc:sldMk cId="1320907737" sldId="292"/>
        </pc:sldMkLst>
      </pc:sldChg>
      <pc:sldChg chg="add del">
        <pc:chgData name="" userId="abde658860cd0cd8" providerId="LiveId" clId="{6CD4892E-996B-4FD9-A9E3-38BC3897F3B9}" dt="2021-06-08T01:39:04.927" v="342" actId="2696"/>
        <pc:sldMkLst>
          <pc:docMk/>
          <pc:sldMk cId="4046607195" sldId="293"/>
        </pc:sldMkLst>
      </pc:sldChg>
      <pc:sldChg chg="add del">
        <pc:chgData name="" userId="abde658860cd0cd8" providerId="LiveId" clId="{6CD4892E-996B-4FD9-A9E3-38BC3897F3B9}" dt="2021-06-08T01:39:05.096" v="343" actId="2696"/>
        <pc:sldMkLst>
          <pc:docMk/>
          <pc:sldMk cId="611321521" sldId="294"/>
        </pc:sldMkLst>
      </pc:sldChg>
      <pc:sldChg chg="add del">
        <pc:chgData name="" userId="abde658860cd0cd8" providerId="LiveId" clId="{6CD4892E-996B-4FD9-A9E3-38BC3897F3B9}" dt="2021-06-08T01:39:05.291" v="344" actId="2696"/>
        <pc:sldMkLst>
          <pc:docMk/>
          <pc:sldMk cId="93340950" sldId="295"/>
        </pc:sldMkLst>
      </pc:sldChg>
      <pc:sldChg chg="add del">
        <pc:chgData name="" userId="abde658860cd0cd8" providerId="LiveId" clId="{6CD4892E-996B-4FD9-A9E3-38BC3897F3B9}" dt="2021-06-08T01:39:05.474" v="345" actId="2696"/>
        <pc:sldMkLst>
          <pc:docMk/>
          <pc:sldMk cId="978807221" sldId="296"/>
        </pc:sldMkLst>
      </pc:sldChg>
      <pc:sldChg chg="add del">
        <pc:chgData name="" userId="abde658860cd0cd8" providerId="LiveId" clId="{6CD4892E-996B-4FD9-A9E3-38BC3897F3B9}" dt="2021-06-08T01:39:05.698" v="346" actId="2696"/>
        <pc:sldMkLst>
          <pc:docMk/>
          <pc:sldMk cId="2062572439" sldId="297"/>
        </pc:sldMkLst>
      </pc:sldChg>
      <pc:sldChg chg="add del">
        <pc:chgData name="" userId="abde658860cd0cd8" providerId="LiveId" clId="{6CD4892E-996B-4FD9-A9E3-38BC3897F3B9}" dt="2021-06-08T01:39:05.810" v="347" actId="2696"/>
        <pc:sldMkLst>
          <pc:docMk/>
          <pc:sldMk cId="3582410193" sldId="298"/>
        </pc:sldMkLst>
      </pc:sldChg>
      <pc:sldChg chg="add del">
        <pc:chgData name="" userId="abde658860cd0cd8" providerId="LiveId" clId="{6CD4892E-996B-4FD9-A9E3-38BC3897F3B9}" dt="2021-06-08T01:39:05.945" v="348" actId="2696"/>
        <pc:sldMkLst>
          <pc:docMk/>
          <pc:sldMk cId="2023830402" sldId="299"/>
        </pc:sldMkLst>
      </pc:sldChg>
      <pc:sldChg chg="add del">
        <pc:chgData name="" userId="abde658860cd0cd8" providerId="LiveId" clId="{6CD4892E-996B-4FD9-A9E3-38BC3897F3B9}" dt="2021-06-08T01:39:06.082" v="349" actId="2696"/>
        <pc:sldMkLst>
          <pc:docMk/>
          <pc:sldMk cId="748403359" sldId="300"/>
        </pc:sldMkLst>
      </pc:sldChg>
      <pc:sldChg chg="add del">
        <pc:chgData name="" userId="abde658860cd0cd8" providerId="LiveId" clId="{6CD4892E-996B-4FD9-A9E3-38BC3897F3B9}" dt="2021-06-08T01:39:06.189" v="350" actId="2696"/>
        <pc:sldMkLst>
          <pc:docMk/>
          <pc:sldMk cId="3042183394" sldId="301"/>
        </pc:sldMkLst>
      </pc:sldChg>
      <pc:sldChg chg="add del">
        <pc:chgData name="" userId="abde658860cd0cd8" providerId="LiveId" clId="{6CD4892E-996B-4FD9-A9E3-38BC3897F3B9}" dt="2021-06-08T01:39:06.310" v="351" actId="2696"/>
        <pc:sldMkLst>
          <pc:docMk/>
          <pc:sldMk cId="173907571" sldId="302"/>
        </pc:sldMkLst>
      </pc:sldChg>
      <pc:sldChg chg="add del">
        <pc:chgData name="" userId="abde658860cd0cd8" providerId="LiveId" clId="{6CD4892E-996B-4FD9-A9E3-38BC3897F3B9}" dt="2021-06-08T01:39:06.430" v="352" actId="2696"/>
        <pc:sldMkLst>
          <pc:docMk/>
          <pc:sldMk cId="1062223384" sldId="303"/>
        </pc:sldMkLst>
      </pc:sldChg>
      <pc:sldChg chg="add del">
        <pc:chgData name="" userId="abde658860cd0cd8" providerId="LiveId" clId="{6CD4892E-996B-4FD9-A9E3-38BC3897F3B9}" dt="2021-06-08T01:39:06.559" v="353" actId="2696"/>
        <pc:sldMkLst>
          <pc:docMk/>
          <pc:sldMk cId="3362343273" sldId="304"/>
        </pc:sldMkLst>
      </pc:sldChg>
      <pc:sldChg chg="add del">
        <pc:chgData name="" userId="abde658860cd0cd8" providerId="LiveId" clId="{6CD4892E-996B-4FD9-A9E3-38BC3897F3B9}" dt="2021-06-08T01:39:06.685" v="354" actId="2696"/>
        <pc:sldMkLst>
          <pc:docMk/>
          <pc:sldMk cId="2227924932" sldId="305"/>
        </pc:sldMkLst>
      </pc:sldChg>
      <pc:sldChg chg="add del">
        <pc:chgData name="" userId="abde658860cd0cd8" providerId="LiveId" clId="{6CD4892E-996B-4FD9-A9E3-38BC3897F3B9}" dt="2021-06-08T01:39:06.816" v="355" actId="2696"/>
        <pc:sldMkLst>
          <pc:docMk/>
          <pc:sldMk cId="4134227583" sldId="306"/>
        </pc:sldMkLst>
      </pc:sldChg>
      <pc:sldChg chg="add del">
        <pc:chgData name="" userId="abde658860cd0cd8" providerId="LiveId" clId="{6CD4892E-996B-4FD9-A9E3-38BC3897F3B9}" dt="2021-06-08T01:39:06.951" v="356" actId="2696"/>
        <pc:sldMkLst>
          <pc:docMk/>
          <pc:sldMk cId="1872115746" sldId="307"/>
        </pc:sldMkLst>
      </pc:sldChg>
      <pc:sldChg chg="add del">
        <pc:chgData name="" userId="abde658860cd0cd8" providerId="LiveId" clId="{6CD4892E-996B-4FD9-A9E3-38BC3897F3B9}" dt="2021-06-08T01:39:07.078" v="357" actId="2696"/>
        <pc:sldMkLst>
          <pc:docMk/>
          <pc:sldMk cId="2910877696" sldId="308"/>
        </pc:sldMkLst>
      </pc:sldChg>
      <pc:sldChg chg="add del">
        <pc:chgData name="" userId="abde658860cd0cd8" providerId="LiveId" clId="{6CD4892E-996B-4FD9-A9E3-38BC3897F3B9}" dt="2021-06-08T01:39:07.213" v="358" actId="2696"/>
        <pc:sldMkLst>
          <pc:docMk/>
          <pc:sldMk cId="4102536715" sldId="309"/>
        </pc:sldMkLst>
      </pc:sldChg>
      <pc:sldChg chg="add del">
        <pc:chgData name="" userId="abde658860cd0cd8" providerId="LiveId" clId="{6CD4892E-996B-4FD9-A9E3-38BC3897F3B9}" dt="2021-06-08T01:39:07.310" v="359" actId="2696"/>
        <pc:sldMkLst>
          <pc:docMk/>
          <pc:sldMk cId="3038418199" sldId="310"/>
        </pc:sldMkLst>
      </pc:sldChg>
      <pc:sldChg chg="add del">
        <pc:chgData name="" userId="abde658860cd0cd8" providerId="LiveId" clId="{6CD4892E-996B-4FD9-A9E3-38BC3897F3B9}" dt="2021-06-08T01:39:07.457" v="360" actId="2696"/>
        <pc:sldMkLst>
          <pc:docMk/>
          <pc:sldMk cId="1093116355" sldId="311"/>
        </pc:sldMkLst>
      </pc:sldChg>
      <pc:sldChg chg="add del">
        <pc:chgData name="" userId="abde658860cd0cd8" providerId="LiveId" clId="{6CD4892E-996B-4FD9-A9E3-38BC3897F3B9}" dt="2021-06-08T01:39:07.572" v="361" actId="2696"/>
        <pc:sldMkLst>
          <pc:docMk/>
          <pc:sldMk cId="577173447" sldId="312"/>
        </pc:sldMkLst>
      </pc:sldChg>
      <pc:sldChg chg="add del">
        <pc:chgData name="" userId="abde658860cd0cd8" providerId="LiveId" clId="{6CD4892E-996B-4FD9-A9E3-38BC3897F3B9}" dt="2021-06-08T01:39:07.687" v="362" actId="2696"/>
        <pc:sldMkLst>
          <pc:docMk/>
          <pc:sldMk cId="1040615964" sldId="313"/>
        </pc:sldMkLst>
      </pc:sldChg>
      <pc:sldChg chg="add del">
        <pc:chgData name="" userId="abde658860cd0cd8" providerId="LiveId" clId="{6CD4892E-996B-4FD9-A9E3-38BC3897F3B9}" dt="2021-06-08T01:39:08.233" v="363" actId="2696"/>
        <pc:sldMkLst>
          <pc:docMk/>
          <pc:sldMk cId="986101812" sldId="314"/>
        </pc:sldMkLst>
      </pc:sldChg>
      <pc:sldChg chg="add del">
        <pc:chgData name="" userId="abde658860cd0cd8" providerId="LiveId" clId="{6CD4892E-996B-4FD9-A9E3-38BC3897F3B9}" dt="2021-06-08T01:39:08.678" v="364" actId="2696"/>
        <pc:sldMkLst>
          <pc:docMk/>
          <pc:sldMk cId="157259490" sldId="315"/>
        </pc:sldMkLst>
      </pc:sldChg>
      <pc:sldChg chg="add del">
        <pc:chgData name="" userId="abde658860cd0cd8" providerId="LiveId" clId="{6CD4892E-996B-4FD9-A9E3-38BC3897F3B9}" dt="2021-06-08T01:39:09.500" v="365" actId="2696"/>
        <pc:sldMkLst>
          <pc:docMk/>
          <pc:sldMk cId="3064892267" sldId="316"/>
        </pc:sldMkLst>
      </pc:sldChg>
      <pc:sldChg chg="add del">
        <pc:chgData name="" userId="abde658860cd0cd8" providerId="LiveId" clId="{6CD4892E-996B-4FD9-A9E3-38BC3897F3B9}" dt="2021-06-09T12:57:35.485" v="492" actId="2696"/>
        <pc:sldMkLst>
          <pc:docMk/>
          <pc:sldMk cId="2886070094" sldId="317"/>
        </pc:sldMkLst>
      </pc:sldChg>
      <pc:sldChg chg="addSp delSp modSp add">
        <pc:chgData name="" userId="abde658860cd0cd8" providerId="LiveId" clId="{6CD4892E-996B-4FD9-A9E3-38BC3897F3B9}" dt="2021-06-09T12:32:35.123" v="371" actId="1076"/>
        <pc:sldMkLst>
          <pc:docMk/>
          <pc:sldMk cId="2301494359" sldId="318"/>
        </pc:sldMkLst>
        <pc:spChg chg="del">
          <ac:chgData name="" userId="abde658860cd0cd8" providerId="LiveId" clId="{6CD4892E-996B-4FD9-A9E3-38BC3897F3B9}" dt="2021-06-09T12:32:30.557" v="369" actId="478"/>
          <ac:spMkLst>
            <pc:docMk/>
            <pc:sldMk cId="2301494359" sldId="318"/>
            <ac:spMk id="5" creationId="{12F990CE-541E-4924-913F-924B1BF76663}"/>
          </ac:spMkLst>
        </pc:spChg>
        <pc:picChg chg="add mod">
          <ac:chgData name="" userId="abde658860cd0cd8" providerId="LiveId" clId="{6CD4892E-996B-4FD9-A9E3-38BC3897F3B9}" dt="2021-06-09T12:32:35.123" v="371" actId="1076"/>
          <ac:picMkLst>
            <pc:docMk/>
            <pc:sldMk cId="2301494359" sldId="318"/>
            <ac:picMk id="2050" creationId="{1A95B5A1-15FF-4408-8DBB-2854D2612DA1}"/>
          </ac:picMkLst>
        </pc:picChg>
      </pc:sldChg>
      <pc:sldChg chg="addSp modSp add">
        <pc:chgData name="" userId="abde658860cd0cd8" providerId="LiveId" clId="{6CD4892E-996B-4FD9-A9E3-38BC3897F3B9}" dt="2021-06-08T00:45:15.688" v="109" actId="1076"/>
        <pc:sldMkLst>
          <pc:docMk/>
          <pc:sldMk cId="3614391002" sldId="319"/>
        </pc:sldMkLst>
        <pc:picChg chg="add mod">
          <ac:chgData name="" userId="abde658860cd0cd8" providerId="LiveId" clId="{6CD4892E-996B-4FD9-A9E3-38BC3897F3B9}" dt="2021-06-08T00:45:15.688" v="109" actId="1076"/>
          <ac:picMkLst>
            <pc:docMk/>
            <pc:sldMk cId="3614391002" sldId="319"/>
            <ac:picMk id="5" creationId="{65C60972-AEB2-4027-80EE-4BA5E214FEA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987C2-02F6-4F77-9D81-5F47206EA9A4}" type="datetimeFigureOut">
              <a:rPr lang="es-CO" smtClean="0"/>
              <a:t>9/06/2021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FF0D69-D009-452E-BF87-C13214689903}" type="slidenum">
              <a:rPr lang="es-CO" smtClean="0"/>
              <a:t>‹Nº›</a:t>
            </a:fld>
            <a:endParaRPr lang="es-CO"/>
          </a:p>
        </p:txBody>
      </p:sp>
    </p:spTree>
    <p:extLst>
      <p:ext uri="{BB962C8B-B14F-4D97-AF65-F5344CB8AC3E}">
        <p14:creationId xmlns:p14="http://schemas.microsoft.com/office/powerpoint/2010/main" val="3826836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jigsaw.elsevier.com/books/9788491138167/epub/OEBPS/xhtml/B9788491136088000047_1.xhtml?favre=brett#f0210"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a:p>
        </p:txBody>
      </p:sp>
      <p:sp>
        <p:nvSpPr>
          <p:cNvPr id="4" name="Marcador de número de diapositiva 3"/>
          <p:cNvSpPr>
            <a:spLocks noGrp="1"/>
          </p:cNvSpPr>
          <p:nvPr>
            <p:ph type="sldNum" sz="quarter" idx="5"/>
          </p:nvPr>
        </p:nvSpPr>
        <p:spPr/>
        <p:txBody>
          <a:bodyPr/>
          <a:lstStyle/>
          <a:p>
            <a:fld id="{93FF0D69-D009-452E-BF87-C13214689903}" type="slidenum">
              <a:rPr lang="es-CO" smtClean="0"/>
              <a:t>9</a:t>
            </a:fld>
            <a:endParaRPr lang="es-CO"/>
          </a:p>
        </p:txBody>
      </p:sp>
    </p:spTree>
    <p:extLst>
      <p:ext uri="{BB962C8B-B14F-4D97-AF65-F5344CB8AC3E}">
        <p14:creationId xmlns:p14="http://schemas.microsoft.com/office/powerpoint/2010/main" val="1617004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effectLst/>
              </a:rPr>
              <a:t>Protegen. Comprime el contenido del abdomen; ambos músculos flexionan el tronco; cada uno dobla el tronco a su lado</a:t>
            </a:r>
          </a:p>
          <a:p>
            <a:endParaRPr lang="es-CO" dirty="0"/>
          </a:p>
        </p:txBody>
      </p:sp>
      <p:sp>
        <p:nvSpPr>
          <p:cNvPr id="4" name="Marcador de número de diapositiva 3"/>
          <p:cNvSpPr>
            <a:spLocks noGrp="1"/>
          </p:cNvSpPr>
          <p:nvPr>
            <p:ph type="sldNum" sz="quarter" idx="5"/>
          </p:nvPr>
        </p:nvSpPr>
        <p:spPr/>
        <p:txBody>
          <a:bodyPr/>
          <a:lstStyle/>
          <a:p>
            <a:fld id="{93FF0D69-D009-452E-BF87-C13214689903}" type="slidenum">
              <a:rPr lang="es-CO" smtClean="0"/>
              <a:t>10</a:t>
            </a:fld>
            <a:endParaRPr lang="es-CO"/>
          </a:p>
        </p:txBody>
      </p:sp>
    </p:spTree>
    <p:extLst>
      <p:ext uri="{BB962C8B-B14F-4D97-AF65-F5344CB8AC3E}">
        <p14:creationId xmlns:p14="http://schemas.microsoft.com/office/powerpoint/2010/main" val="3022807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b="0" i="0" kern="1200" dirty="0">
                <a:solidFill>
                  <a:schemeClr val="tx1"/>
                </a:solidFill>
                <a:effectLst/>
                <a:latin typeface="+mn-lt"/>
                <a:ea typeface="+mn-ea"/>
                <a:cs typeface="+mn-cs"/>
              </a:rPr>
              <a:t>Antes del descenso de los testículos y los ovarios desde su posición inicial en la parte superior y posterior de la pared del abdomen, se forma una bolsa peritoneal (el proceso vaginal) (</a:t>
            </a:r>
            <a:r>
              <a:rPr lang="es-MX" sz="1200" b="0" i="0" u="none" strike="noStrike" kern="1200" dirty="0">
                <a:solidFill>
                  <a:schemeClr val="tx1"/>
                </a:solidFill>
                <a:effectLst/>
                <a:latin typeface="+mn-lt"/>
                <a:ea typeface="+mn-ea"/>
                <a:cs typeface="+mn-cs"/>
                <a:hlinkClick r:id="rId3"/>
              </a:rPr>
              <a:t>fig. 4.41</a:t>
            </a:r>
            <a:r>
              <a:rPr lang="es-MX" sz="1200" b="0" i="0" kern="1200" dirty="0">
                <a:solidFill>
                  <a:schemeClr val="tx1"/>
                </a:solidFill>
                <a:effectLst/>
                <a:latin typeface="+mn-lt"/>
                <a:ea typeface="+mn-ea"/>
                <a:cs typeface="+mn-cs"/>
              </a:rPr>
              <a:t>), que pasa a través de las distintas capas de la pared anterior del abdomen y toma una capa de cada una de ellas:</a:t>
            </a:r>
            <a:endParaRPr lang="es-CO" dirty="0"/>
          </a:p>
        </p:txBody>
      </p:sp>
      <p:sp>
        <p:nvSpPr>
          <p:cNvPr id="4" name="Marcador de número de diapositiva 3"/>
          <p:cNvSpPr>
            <a:spLocks noGrp="1"/>
          </p:cNvSpPr>
          <p:nvPr>
            <p:ph type="sldNum" sz="quarter" idx="5"/>
          </p:nvPr>
        </p:nvSpPr>
        <p:spPr/>
        <p:txBody>
          <a:bodyPr/>
          <a:lstStyle/>
          <a:p>
            <a:fld id="{93FF0D69-D009-452E-BF87-C13214689903}" type="slidenum">
              <a:rPr lang="es-CO" smtClean="0"/>
              <a:t>17</a:t>
            </a:fld>
            <a:endParaRPr lang="es-CO"/>
          </a:p>
        </p:txBody>
      </p:sp>
    </p:spTree>
    <p:extLst>
      <p:ext uri="{BB962C8B-B14F-4D97-AF65-F5344CB8AC3E}">
        <p14:creationId xmlns:p14="http://schemas.microsoft.com/office/powerpoint/2010/main" val="165246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b="0" i="0" kern="1200" dirty="0">
                <a:solidFill>
                  <a:schemeClr val="tx1"/>
                </a:solidFill>
                <a:effectLst/>
                <a:latin typeface="+mn-lt"/>
                <a:ea typeface="+mn-ea"/>
                <a:cs typeface="+mn-cs"/>
              </a:rPr>
              <a:t>En las mujeres, los ovarios descienden a la cavidad pélvica y quedan en relación con el útero en desarrollo. Por tanto, la única estructura que pasa por el conducto inguinal es el ligamento redondo del útero, que es un vestigio del </a:t>
            </a:r>
            <a:r>
              <a:rPr lang="es-MX" sz="1200" b="0" i="0" kern="1200" dirty="0" err="1">
                <a:solidFill>
                  <a:schemeClr val="tx1"/>
                </a:solidFill>
                <a:effectLst/>
                <a:latin typeface="+mn-lt"/>
                <a:ea typeface="+mn-ea"/>
                <a:cs typeface="+mn-cs"/>
              </a:rPr>
              <a:t>gubernáculo</a:t>
            </a:r>
            <a:r>
              <a:rPr lang="es-MX" sz="1200" b="0" i="0" kern="1200" dirty="0">
                <a:solidFill>
                  <a:schemeClr val="tx1"/>
                </a:solidFill>
                <a:effectLst/>
                <a:latin typeface="+mn-lt"/>
                <a:ea typeface="+mn-ea"/>
                <a:cs typeface="+mn-cs"/>
              </a:rPr>
              <a:t>.</a:t>
            </a:r>
            <a:endParaRPr lang="es-CO" dirty="0"/>
          </a:p>
        </p:txBody>
      </p:sp>
      <p:sp>
        <p:nvSpPr>
          <p:cNvPr id="4" name="Marcador de número de diapositiva 3"/>
          <p:cNvSpPr>
            <a:spLocks noGrp="1"/>
          </p:cNvSpPr>
          <p:nvPr>
            <p:ph type="sldNum" sz="quarter" idx="5"/>
          </p:nvPr>
        </p:nvSpPr>
        <p:spPr/>
        <p:txBody>
          <a:bodyPr/>
          <a:lstStyle/>
          <a:p>
            <a:fld id="{93FF0D69-D009-452E-BF87-C13214689903}" type="slidenum">
              <a:rPr lang="es-CO" smtClean="0"/>
              <a:t>18</a:t>
            </a:fld>
            <a:endParaRPr lang="es-CO"/>
          </a:p>
        </p:txBody>
      </p:sp>
    </p:spTree>
    <p:extLst>
      <p:ext uri="{BB962C8B-B14F-4D97-AF65-F5344CB8AC3E}">
        <p14:creationId xmlns:p14="http://schemas.microsoft.com/office/powerpoint/2010/main" val="3122262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sz="1200" b="1" i="0" kern="1200" dirty="0">
                <a:solidFill>
                  <a:schemeClr val="tx1"/>
                </a:solidFill>
                <a:effectLst/>
                <a:latin typeface="+mn-lt"/>
                <a:ea typeface="+mn-ea"/>
                <a:cs typeface="+mn-cs"/>
              </a:rPr>
              <a:t>Reflejo cremastérico</a:t>
            </a:r>
          </a:p>
          <a:p>
            <a:r>
              <a:rPr lang="es-MX" sz="1200" b="0" i="0" kern="1200" dirty="0">
                <a:solidFill>
                  <a:schemeClr val="tx1"/>
                </a:solidFill>
                <a:effectLst/>
                <a:latin typeface="+mn-lt"/>
                <a:ea typeface="+mn-ea"/>
                <a:cs typeface="+mn-cs"/>
              </a:rPr>
              <a:t>En los hombres, el músculo cremáster y la fascia cremastérica forman la segunda envoltura o envoltura media del cordón espermático. Este músculo y su fascia están inervados por el ramo genital del nervio </a:t>
            </a:r>
            <a:r>
              <a:rPr lang="es-MX" sz="1200" b="0" i="0" kern="1200" dirty="0" err="1">
                <a:solidFill>
                  <a:schemeClr val="tx1"/>
                </a:solidFill>
                <a:effectLst/>
                <a:latin typeface="+mn-lt"/>
                <a:ea typeface="+mn-ea"/>
                <a:cs typeface="+mn-cs"/>
              </a:rPr>
              <a:t>genitofemoral</a:t>
            </a:r>
            <a:r>
              <a:rPr lang="es-MX" sz="1200" b="0" i="0" kern="1200" dirty="0">
                <a:solidFill>
                  <a:schemeClr val="tx1"/>
                </a:solidFill>
                <a:effectLst/>
                <a:latin typeface="+mn-lt"/>
                <a:ea typeface="+mn-ea"/>
                <a:cs typeface="+mn-cs"/>
              </a:rPr>
              <a:t> (L1/L2). La contracción de este músculo y la elevación resultante del testículo se pueden estimular por un arco reflejo. Al tocar con suavidad la piel de la cara anterosuperior del muslo, se estimulan las fibras sensitivas del nervio ilioinguinal. Estas fibras se introducen en la médula espinal en el nivel L1. A este nivel, las fibras sensitivas estimulan las fibras motoras que van en el ramo genital del nervio </a:t>
            </a:r>
            <a:r>
              <a:rPr lang="es-MX" sz="1200" b="0" i="0" kern="1200" dirty="0" err="1">
                <a:solidFill>
                  <a:schemeClr val="tx1"/>
                </a:solidFill>
                <a:effectLst/>
                <a:latin typeface="+mn-lt"/>
                <a:ea typeface="+mn-ea"/>
                <a:cs typeface="+mn-cs"/>
              </a:rPr>
              <a:t>genitofemoral</a:t>
            </a:r>
            <a:r>
              <a:rPr lang="es-MX" sz="1200" b="0" i="0" kern="1200" dirty="0">
                <a:solidFill>
                  <a:schemeClr val="tx1"/>
                </a:solidFill>
                <a:effectLst/>
                <a:latin typeface="+mn-lt"/>
                <a:ea typeface="+mn-ea"/>
                <a:cs typeface="+mn-cs"/>
              </a:rPr>
              <a:t>, lo que provoca la contracción del músculo cremáster y la elevación del testículo.</a:t>
            </a:r>
          </a:p>
          <a:p>
            <a:r>
              <a:rPr lang="es-MX" sz="1200" b="0" i="0" kern="1200" dirty="0">
                <a:solidFill>
                  <a:schemeClr val="tx1"/>
                </a:solidFill>
                <a:effectLst/>
                <a:latin typeface="+mn-lt"/>
                <a:ea typeface="+mn-ea"/>
                <a:cs typeface="+mn-cs"/>
              </a:rPr>
              <a:t>El reflejo cremastérico es más marcado en niños y disminuye con la edad. Puede estar ausente en algunos trastornos neurológicos, igual que muchos reflejos. Aunque se puede utilizar para explorar la función medular en L1 en hombres, su valor clínico es limitado.</a:t>
            </a:r>
          </a:p>
          <a:p>
            <a:endParaRPr lang="es-CO" dirty="0"/>
          </a:p>
        </p:txBody>
      </p:sp>
      <p:sp>
        <p:nvSpPr>
          <p:cNvPr id="4" name="Marcador de número de diapositiva 3"/>
          <p:cNvSpPr>
            <a:spLocks noGrp="1"/>
          </p:cNvSpPr>
          <p:nvPr>
            <p:ph type="sldNum" sz="quarter" idx="5"/>
          </p:nvPr>
        </p:nvSpPr>
        <p:spPr/>
        <p:txBody>
          <a:bodyPr/>
          <a:lstStyle/>
          <a:p>
            <a:fld id="{93FF0D69-D009-452E-BF87-C13214689903}" type="slidenum">
              <a:rPr lang="es-CO" smtClean="0"/>
              <a:t>21</a:t>
            </a:fld>
            <a:endParaRPr lang="es-CO"/>
          </a:p>
        </p:txBody>
      </p:sp>
    </p:spTree>
    <p:extLst>
      <p:ext uri="{BB962C8B-B14F-4D97-AF65-F5344CB8AC3E}">
        <p14:creationId xmlns:p14="http://schemas.microsoft.com/office/powerpoint/2010/main" val="1393958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D9D837A0-9FCB-4B78-90E7-8C533DDEF530}" type="datetimeFigureOut">
              <a:rPr lang="es-CO" smtClean="0"/>
              <a:t>9/06/2021</a:t>
            </a:fld>
            <a:endParaRPr lang="es-CO"/>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C988530F-9F0D-45DF-A51A-142A7F9326DB}" type="slidenum">
              <a:rPr lang="es-CO" smtClean="0"/>
              <a:t>‹Nº›</a:t>
            </a:fld>
            <a:endParaRPr lang="es-CO"/>
          </a:p>
        </p:txBody>
      </p:sp>
    </p:spTree>
    <p:extLst>
      <p:ext uri="{BB962C8B-B14F-4D97-AF65-F5344CB8AC3E}">
        <p14:creationId xmlns:p14="http://schemas.microsoft.com/office/powerpoint/2010/main" val="3500444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D9D837A0-9FCB-4B78-90E7-8C533DDEF530}" type="datetimeFigureOut">
              <a:rPr lang="es-CO" smtClean="0"/>
              <a:t>9/06/2021</a:t>
            </a:fld>
            <a:endParaRPr lang="es-CO"/>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C988530F-9F0D-45DF-A51A-142A7F9326DB}" type="slidenum">
              <a:rPr lang="es-CO" smtClean="0"/>
              <a:t>‹Nº›</a:t>
            </a:fld>
            <a:endParaRPr lang="es-CO"/>
          </a:p>
        </p:txBody>
      </p:sp>
    </p:spTree>
    <p:extLst>
      <p:ext uri="{BB962C8B-B14F-4D97-AF65-F5344CB8AC3E}">
        <p14:creationId xmlns:p14="http://schemas.microsoft.com/office/powerpoint/2010/main" val="2517979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D9D837A0-9FCB-4B78-90E7-8C533DDEF530}" type="datetimeFigureOut">
              <a:rPr lang="es-CO" smtClean="0"/>
              <a:t>9/06/2021</a:t>
            </a:fld>
            <a:endParaRPr lang="es-CO"/>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C988530F-9F0D-45DF-A51A-142A7F9326DB}" type="slidenum">
              <a:rPr lang="es-CO" smtClean="0"/>
              <a:t>‹Nº›</a:t>
            </a:fld>
            <a:endParaRPr lang="es-CO"/>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3339382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D9D837A0-9FCB-4B78-90E7-8C533DDEF530}" type="datetimeFigureOut">
              <a:rPr lang="es-CO" smtClean="0"/>
              <a:t>9/06/2021</a:t>
            </a:fld>
            <a:endParaRPr lang="es-CO"/>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C988530F-9F0D-45DF-A51A-142A7F9326DB}" type="slidenum">
              <a:rPr lang="es-CO" smtClean="0"/>
              <a:t>‹Nº›</a:t>
            </a:fld>
            <a:endParaRPr lang="es-CO"/>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Tree>
    <p:extLst>
      <p:ext uri="{BB962C8B-B14F-4D97-AF65-F5344CB8AC3E}">
        <p14:creationId xmlns:p14="http://schemas.microsoft.com/office/powerpoint/2010/main" val="1528105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s-ES"/>
              <a:t>Haga clic para modificar el estilo de título del patrón</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D9D837A0-9FCB-4B78-90E7-8C533DDEF530}" type="datetimeFigureOut">
              <a:rPr lang="es-CO" smtClean="0"/>
              <a:t>9/06/2021</a:t>
            </a:fld>
            <a:endParaRPr lang="es-CO"/>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C988530F-9F0D-45DF-A51A-142A7F9326DB}" type="slidenum">
              <a:rPr lang="es-CO" smtClean="0"/>
              <a:t>‹Nº›</a:t>
            </a:fld>
            <a:endParaRPr lang="es-CO"/>
          </a:p>
        </p:txBody>
      </p:sp>
    </p:spTree>
    <p:extLst>
      <p:ext uri="{BB962C8B-B14F-4D97-AF65-F5344CB8AC3E}">
        <p14:creationId xmlns:p14="http://schemas.microsoft.com/office/powerpoint/2010/main" val="2295559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s-ES"/>
              <a:t>Haga clic para modificar el estilo de título del patrón</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D9D837A0-9FCB-4B78-90E7-8C533DDEF530}" type="datetimeFigureOut">
              <a:rPr lang="es-CO" smtClean="0"/>
              <a:t>9/06/2021</a:t>
            </a:fld>
            <a:endParaRPr lang="es-CO"/>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C988530F-9F0D-45DF-A51A-142A7F9326DB}" type="slidenum">
              <a:rPr lang="es-CO" smtClean="0"/>
              <a:t>‹Nº›</a:t>
            </a:fld>
            <a:endParaRPr lang="es-CO"/>
          </a:p>
        </p:txBody>
      </p:sp>
    </p:spTree>
    <p:extLst>
      <p:ext uri="{BB962C8B-B14F-4D97-AF65-F5344CB8AC3E}">
        <p14:creationId xmlns:p14="http://schemas.microsoft.com/office/powerpoint/2010/main" val="1183957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D9D837A0-9FCB-4B78-90E7-8C533DDEF530}" type="datetimeFigureOut">
              <a:rPr lang="es-CO" smtClean="0"/>
              <a:t>9/06/2021</a:t>
            </a:fld>
            <a:endParaRPr lang="es-CO"/>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C988530F-9F0D-45DF-A51A-142A7F9326DB}" type="slidenum">
              <a:rPr lang="es-CO" smtClean="0"/>
              <a:t>‹Nº›</a:t>
            </a:fld>
            <a:endParaRPr lang="es-CO"/>
          </a:p>
        </p:txBody>
      </p:sp>
    </p:spTree>
    <p:extLst>
      <p:ext uri="{BB962C8B-B14F-4D97-AF65-F5344CB8AC3E}">
        <p14:creationId xmlns:p14="http://schemas.microsoft.com/office/powerpoint/2010/main" val="2848420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s-ES"/>
              <a:t>Haga clic para modificar el estilo de título del patrón</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D9D837A0-9FCB-4B78-90E7-8C533DDEF530}" type="datetimeFigureOut">
              <a:rPr lang="es-CO" smtClean="0"/>
              <a:t>9/06/2021</a:t>
            </a:fld>
            <a:endParaRPr lang="es-CO"/>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C988530F-9F0D-45DF-A51A-142A7F9326DB}" type="slidenum">
              <a:rPr lang="es-CO" smtClean="0"/>
              <a:t>‹Nº›</a:t>
            </a:fld>
            <a:endParaRPr lang="es-CO"/>
          </a:p>
        </p:txBody>
      </p:sp>
    </p:spTree>
    <p:extLst>
      <p:ext uri="{BB962C8B-B14F-4D97-AF65-F5344CB8AC3E}">
        <p14:creationId xmlns:p14="http://schemas.microsoft.com/office/powerpoint/2010/main" val="71811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D9D837A0-9FCB-4B78-90E7-8C533DDEF530}" type="datetimeFigureOut">
              <a:rPr lang="es-CO" smtClean="0"/>
              <a:t>9/06/2021</a:t>
            </a:fld>
            <a:endParaRPr lang="es-CO"/>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C988530F-9F0D-45DF-A51A-142A7F9326DB}" type="slidenum">
              <a:rPr lang="es-CO" smtClean="0"/>
              <a:t>‹Nº›</a:t>
            </a:fld>
            <a:endParaRPr lang="es-CO"/>
          </a:p>
        </p:txBody>
      </p:sp>
    </p:spTree>
    <p:extLst>
      <p:ext uri="{BB962C8B-B14F-4D97-AF65-F5344CB8AC3E}">
        <p14:creationId xmlns:p14="http://schemas.microsoft.com/office/powerpoint/2010/main" val="2789901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s-ES"/>
              <a:t>Haga clic para modificar el estilo de título del patrón</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D9D837A0-9FCB-4B78-90E7-8C533DDEF530}" type="datetimeFigureOut">
              <a:rPr lang="es-CO" smtClean="0"/>
              <a:t>9/06/2021</a:t>
            </a:fld>
            <a:endParaRPr lang="es-CO"/>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C988530F-9F0D-45DF-A51A-142A7F9326DB}" type="slidenum">
              <a:rPr lang="es-CO" smtClean="0"/>
              <a:t>‹Nº›</a:t>
            </a:fld>
            <a:endParaRPr lang="es-CO"/>
          </a:p>
        </p:txBody>
      </p:sp>
    </p:spTree>
    <p:extLst>
      <p:ext uri="{BB962C8B-B14F-4D97-AF65-F5344CB8AC3E}">
        <p14:creationId xmlns:p14="http://schemas.microsoft.com/office/powerpoint/2010/main" val="2048208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s-ES"/>
              <a:t>Haga clic para modificar el estilo de título del patrón</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O"/>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D9D837A0-9FCB-4B78-90E7-8C533DDEF530}" type="datetimeFigureOut">
              <a:rPr lang="es-CO" smtClean="0"/>
              <a:t>9/06/2021</a:t>
            </a:fld>
            <a:endParaRPr lang="es-CO"/>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C988530F-9F0D-45DF-A51A-142A7F9326DB}" type="slidenum">
              <a:rPr lang="es-CO" smtClean="0"/>
              <a:t>‹Nº›</a:t>
            </a:fld>
            <a:endParaRPr lang="es-CO"/>
          </a:p>
        </p:txBody>
      </p:sp>
    </p:spTree>
    <p:extLst>
      <p:ext uri="{BB962C8B-B14F-4D97-AF65-F5344CB8AC3E}">
        <p14:creationId xmlns:p14="http://schemas.microsoft.com/office/powerpoint/2010/main" val="3985943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D837A0-9FCB-4B78-90E7-8C533DDEF530}" type="datetimeFigureOut">
              <a:rPr lang="es-CO" smtClean="0"/>
              <a:t>9/06/2021</a:t>
            </a:fld>
            <a:endParaRPr lang="es-CO"/>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88530F-9F0D-45DF-A51A-142A7F9326DB}" type="slidenum">
              <a:rPr lang="es-CO" smtClean="0"/>
              <a:t>‹Nº›</a:t>
            </a:fld>
            <a:endParaRPr lang="es-CO"/>
          </a:p>
        </p:txBody>
      </p:sp>
    </p:spTree>
    <p:extLst>
      <p:ext uri="{BB962C8B-B14F-4D97-AF65-F5344CB8AC3E}">
        <p14:creationId xmlns:p14="http://schemas.microsoft.com/office/powerpoint/2010/main" val="353598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arget="../media/image10.jpeg" Type="http://schemas.openxmlformats.org/officeDocument/2006/relationships/image"/><Relationship Id="rId2" Target="../notesSlides/notesSlide2.xml" Type="http://schemas.openxmlformats.org/officeDocument/2006/relationships/notesSlide"/><Relationship Id="rId1" Target="../slideLayouts/slideLayout2.xml" Type="http://schemas.openxmlformats.org/officeDocument/2006/relationships/slideLayout"/></Relationships>
</file>

<file path=ppt/slides/_rels/slide11.xml.rels><?xml version="1.0" encoding="UTF-8" standalone="yes" ?><Relationships xmlns="http://schemas.openxmlformats.org/package/2006/relationships"><Relationship Id="rId2" Target="../media/image11.jpeg" Type="http://schemas.openxmlformats.org/officeDocument/2006/relationships/image"/><Relationship Id="rId1" Target="../slideLayouts/slideLayout2.xml" Type="http://schemas.openxmlformats.org/officeDocument/2006/relationships/slideLayout"/></Relationships>
</file>

<file path=ppt/slides/_rels/slide12.xml.rels><?xml version="1.0" encoding="UTF-8" standalone="yes" ?><Relationships xmlns="http://schemas.openxmlformats.org/package/2006/relationships"><Relationship Id="rId2" Target="../media/image6.jpeg" Type="http://schemas.openxmlformats.org/officeDocument/2006/relationships/image"/><Relationship Id="rId1" Target="../slideLayouts/slideLayout2.xml" Type="http://schemas.openxmlformats.org/officeDocument/2006/relationships/slideLayout"/></Relationships>
</file>

<file path=ppt/slides/_rels/slide13.xml.rels><?xml version="1.0" encoding="UTF-8" standalone="yes" ?><Relationships xmlns="http://schemas.openxmlformats.org/package/2006/relationships"><Relationship Id="rId2" Target="../media/image12.jpeg" Type="http://schemas.openxmlformats.org/officeDocument/2006/relationships/image"/><Relationship Id="rId1" Target="../slideLayouts/slideLayout2.xml" Type="http://schemas.openxmlformats.org/officeDocument/2006/relationships/slideLayout"/></Relationships>
</file>

<file path=ppt/slides/_rels/slide14.xml.rels><?xml version="1.0" encoding="UTF-8" standalone="yes" ?><Relationships xmlns="http://schemas.openxmlformats.org/package/2006/relationships"><Relationship Id="rId2" Target="../media/image13.jpeg" Type="http://schemas.openxmlformats.org/officeDocument/2006/relationships/image"/><Relationship Id="rId1" Target="../slideLayouts/slideLayout2.xml" Type="http://schemas.openxmlformats.org/officeDocument/2006/relationships/slideLayout"/></Relationships>
</file>

<file path=ppt/slides/_rels/slide15.xml.rels><?xml version="1.0" encoding="UTF-8" standalone="yes" ?><Relationships xmlns="http://schemas.openxmlformats.org/package/2006/relationships"><Relationship Id="rId2" Target="../media/image14.jpeg" Type="http://schemas.openxmlformats.org/officeDocument/2006/relationships/image"/><Relationship Id="rId1" Target="../slideLayouts/slideLayout2.xml" Type="http://schemas.openxmlformats.org/officeDocument/2006/relationships/slideLayout"/></Relationships>
</file>

<file path=ppt/slides/_rels/slide16.xml.rels><?xml version="1.0" encoding="UTF-8" standalone="yes" ?><Relationships xmlns="http://schemas.openxmlformats.org/package/2006/relationships"><Relationship Id="rId2" Target="../media/image15.jpeg" Type="http://schemas.openxmlformats.org/officeDocument/2006/relationships/image"/><Relationship Id="rId1" Target="../slideLayouts/slideLayout2.xml" Type="http://schemas.openxmlformats.org/officeDocument/2006/relationships/slideLayout"/></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arget="../media/image2.jpeg" Type="http://schemas.openxmlformats.org/officeDocument/2006/relationships/image"/><Relationship Id="rId1" Target="../slideLayouts/slideLayout2.xml" Type="http://schemas.openxmlformats.org/officeDocument/2006/relationships/slideLayout"/></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arget="../media/image5.jpeg" Type="http://schemas.openxmlformats.org/officeDocument/2006/relationships/image"/><Relationship Id="rId1" Target="../slideLayouts/slideLayout2.xml" Type="http://schemas.openxmlformats.org/officeDocument/2006/relationships/slideLayout"/></Relationships>
</file>

<file path=ppt/slides/_rels/slide6.xml.rels><?xml version="1.0" encoding="UTF-8" standalone="yes" ?><Relationships xmlns="http://schemas.openxmlformats.org/package/2006/relationships"><Relationship Id="rId2" Target="../media/image6.jpeg" Type="http://schemas.openxmlformats.org/officeDocument/2006/relationships/image"/><Relationship Id="rId1" Target="../slideLayouts/slideLayout2.xml" Type="http://schemas.openxmlformats.org/officeDocument/2006/relationships/slideLayout"/></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arget="../media/image8.jpeg" Type="http://schemas.openxmlformats.org/officeDocument/2006/relationships/image"/><Relationship Id="rId1" Target="../slideLayouts/slideLayout2.xml" Type="http://schemas.openxmlformats.org/officeDocument/2006/relationships/slideLayout"/></Relationships>
</file>

<file path=ppt/slides/_rels/slide9.xml.rels><?xml version="1.0" encoding="UTF-8" standalone="yes" ?><Relationships xmlns="http://schemas.openxmlformats.org/package/2006/relationships"><Relationship Id="rId3" Target="../media/image9.jpeg" Type="http://schemas.openxmlformats.org/officeDocument/2006/relationships/image"/><Relationship Id="rId2" Target="../notesSlides/notesSlide1.xml" Type="http://schemas.openxmlformats.org/officeDocument/2006/relationships/notesSlide"/><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FEE773-594D-4F47-A524-83793F45C881}"/>
              </a:ext>
            </a:extLst>
          </p:cNvPr>
          <p:cNvSpPr>
            <a:spLocks noGrp="1"/>
          </p:cNvSpPr>
          <p:nvPr>
            <p:ph type="ctrTitle"/>
          </p:nvPr>
        </p:nvSpPr>
        <p:spPr/>
        <p:txBody>
          <a:bodyPr/>
          <a:lstStyle/>
          <a:p>
            <a:r>
              <a:rPr lang="es-MX" dirty="0"/>
              <a:t>Pared Abdominal</a:t>
            </a:r>
            <a:endParaRPr lang="es-CO" dirty="0"/>
          </a:p>
        </p:txBody>
      </p:sp>
      <p:sp>
        <p:nvSpPr>
          <p:cNvPr id="3" name="Subtítulo 2">
            <a:extLst>
              <a:ext uri="{FF2B5EF4-FFF2-40B4-BE49-F238E27FC236}">
                <a16:creationId xmlns:a16="http://schemas.microsoft.com/office/drawing/2014/main" id="{DEDF0767-C144-45C9-9EB5-31F14A8B582E}"/>
              </a:ext>
            </a:extLst>
          </p:cNvPr>
          <p:cNvSpPr>
            <a:spLocks noGrp="1"/>
          </p:cNvSpPr>
          <p:nvPr>
            <p:ph type="subTitle" idx="1"/>
          </p:nvPr>
        </p:nvSpPr>
        <p:spPr/>
        <p:txBody>
          <a:bodyPr/>
          <a:lstStyle/>
          <a:p>
            <a:r>
              <a:rPr lang="es-MX" dirty="0"/>
              <a:t>Alejandro Urbina Sanchez</a:t>
            </a:r>
            <a:endParaRPr lang="es-CO" dirty="0"/>
          </a:p>
        </p:txBody>
      </p:sp>
    </p:spTree>
    <p:extLst>
      <p:ext uri="{BB962C8B-B14F-4D97-AF65-F5344CB8AC3E}">
        <p14:creationId xmlns:p14="http://schemas.microsoft.com/office/powerpoint/2010/main" val="1518972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E10F3E-83E8-4FAA-A048-BA8BD1FE9076}"/>
              </a:ext>
            </a:extLst>
          </p:cNvPr>
          <p:cNvSpPr>
            <a:spLocks noGrp="1"/>
          </p:cNvSpPr>
          <p:nvPr>
            <p:ph type="title"/>
          </p:nvPr>
        </p:nvSpPr>
        <p:spPr>
          <a:xfrm>
            <a:off x="838200" y="252110"/>
            <a:ext cx="10515600" cy="1325563"/>
          </a:xfrm>
        </p:spPr>
        <p:txBody>
          <a:bodyPr/>
          <a:lstStyle/>
          <a:p>
            <a:r>
              <a:rPr lang="es-CO" dirty="0"/>
              <a:t>Oblicuo interno</a:t>
            </a:r>
            <a:br>
              <a:rPr lang="es-CO" dirty="0"/>
            </a:br>
            <a:endParaRPr lang="es-CO" dirty="0"/>
          </a:p>
        </p:txBody>
      </p:sp>
      <p:sp>
        <p:nvSpPr>
          <p:cNvPr id="3" name="Marcador de contenido 2">
            <a:extLst>
              <a:ext uri="{FF2B5EF4-FFF2-40B4-BE49-F238E27FC236}">
                <a16:creationId xmlns:a16="http://schemas.microsoft.com/office/drawing/2014/main" id="{C2A04D67-8835-456A-B177-2C72D5C5FD1D}"/>
              </a:ext>
            </a:extLst>
          </p:cNvPr>
          <p:cNvSpPr>
            <a:spLocks noGrp="1"/>
          </p:cNvSpPr>
          <p:nvPr>
            <p:ph idx="1"/>
          </p:nvPr>
        </p:nvSpPr>
        <p:spPr/>
        <p:txBody>
          <a:bodyPr/>
          <a:lstStyle/>
          <a:p>
            <a:endParaRPr lang="es-CO"/>
          </a:p>
        </p:txBody>
      </p:sp>
      <p:sp>
        <p:nvSpPr>
          <p:cNvPr id="4" name="Marcador de contenido 3">
            <a:extLst>
              <a:ext uri="{FF2B5EF4-FFF2-40B4-BE49-F238E27FC236}">
                <a16:creationId xmlns:a16="http://schemas.microsoft.com/office/drawing/2014/main" id="{AB6F5D91-BE6D-44A0-8BE9-313ABCBA11C1}"/>
              </a:ext>
            </a:extLst>
          </p:cNvPr>
          <p:cNvSpPr>
            <a:spLocks noGrp="1"/>
          </p:cNvSpPr>
          <p:nvPr>
            <p:ph idx="13"/>
          </p:nvPr>
        </p:nvSpPr>
        <p:spPr/>
        <p:txBody>
          <a:bodyPr/>
          <a:lstStyle/>
          <a:p>
            <a:endParaRPr lang="es-CO"/>
          </a:p>
        </p:txBody>
      </p:sp>
      <p:pic>
        <p:nvPicPr>
          <p:cNvPr id="6" name="Imagen 5">
            <a:extLst>
              <a:ext uri="{FF2B5EF4-FFF2-40B4-BE49-F238E27FC236}">
                <a16:creationId xmlns:a16="http://schemas.microsoft.com/office/drawing/2014/main" id="{D6DE3612-685A-4B0D-8DE8-0DE131798BBF}"/>
              </a:ext>
            </a:extLst>
          </p:cNvPr>
          <p:cNvPicPr>
            <a:picLocks noChangeAspect="1"/>
          </p:cNvPicPr>
          <p:nvPr/>
        </p:nvPicPr>
        <p:blipFill>
          <a:blip r:embed="rId3"/>
          <a:stretch>
            <a:fillRect/>
          </a:stretch>
        </p:blipFill>
        <p:spPr>
          <a:xfrm>
            <a:off x="4997955" y="840073"/>
            <a:ext cx="7043990" cy="5652802"/>
          </a:xfrm>
          <a:prstGeom prst="rect">
            <a:avLst/>
          </a:prstGeom>
        </p:spPr>
      </p:pic>
    </p:spTree>
    <p:extLst>
      <p:ext uri="{BB962C8B-B14F-4D97-AF65-F5344CB8AC3E}">
        <p14:creationId xmlns:p14="http://schemas.microsoft.com/office/powerpoint/2010/main" val="4274169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E10F3E-83E8-4FAA-A048-BA8BD1FE9076}"/>
              </a:ext>
            </a:extLst>
          </p:cNvPr>
          <p:cNvSpPr>
            <a:spLocks noGrp="1"/>
          </p:cNvSpPr>
          <p:nvPr>
            <p:ph type="title"/>
          </p:nvPr>
        </p:nvSpPr>
        <p:spPr/>
        <p:txBody>
          <a:bodyPr/>
          <a:lstStyle/>
          <a:p>
            <a:r>
              <a:rPr lang="es-CO" dirty="0"/>
              <a:t>Transverso del abdomen</a:t>
            </a:r>
            <a:br>
              <a:rPr lang="es-CO" dirty="0"/>
            </a:br>
            <a:endParaRPr lang="es-CO" dirty="0"/>
          </a:p>
        </p:txBody>
      </p:sp>
      <p:sp>
        <p:nvSpPr>
          <p:cNvPr id="3" name="Marcador de contenido 2">
            <a:extLst>
              <a:ext uri="{FF2B5EF4-FFF2-40B4-BE49-F238E27FC236}">
                <a16:creationId xmlns:a16="http://schemas.microsoft.com/office/drawing/2014/main" id="{C2A04D67-8835-456A-B177-2C72D5C5FD1D}"/>
              </a:ext>
            </a:extLst>
          </p:cNvPr>
          <p:cNvSpPr>
            <a:spLocks noGrp="1"/>
          </p:cNvSpPr>
          <p:nvPr>
            <p:ph idx="1"/>
          </p:nvPr>
        </p:nvSpPr>
        <p:spPr/>
        <p:txBody>
          <a:bodyPr/>
          <a:lstStyle/>
          <a:p>
            <a:endParaRPr lang="es-CO" dirty="0"/>
          </a:p>
        </p:txBody>
      </p:sp>
      <p:sp>
        <p:nvSpPr>
          <p:cNvPr id="4" name="Marcador de contenido 3">
            <a:extLst>
              <a:ext uri="{FF2B5EF4-FFF2-40B4-BE49-F238E27FC236}">
                <a16:creationId xmlns:a16="http://schemas.microsoft.com/office/drawing/2014/main" id="{AB6F5D91-BE6D-44A0-8BE9-313ABCBA11C1}"/>
              </a:ext>
            </a:extLst>
          </p:cNvPr>
          <p:cNvSpPr>
            <a:spLocks noGrp="1"/>
          </p:cNvSpPr>
          <p:nvPr>
            <p:ph idx="13"/>
          </p:nvPr>
        </p:nvSpPr>
        <p:spPr/>
        <p:txBody>
          <a:bodyPr/>
          <a:lstStyle/>
          <a:p>
            <a:endParaRPr lang="es-CO"/>
          </a:p>
        </p:txBody>
      </p:sp>
      <p:pic>
        <p:nvPicPr>
          <p:cNvPr id="6" name="Imagen 5">
            <a:extLst>
              <a:ext uri="{FF2B5EF4-FFF2-40B4-BE49-F238E27FC236}">
                <a16:creationId xmlns:a16="http://schemas.microsoft.com/office/drawing/2014/main" id="{66236F38-CA05-4F1D-8807-4C09B1A45E34}"/>
              </a:ext>
            </a:extLst>
          </p:cNvPr>
          <p:cNvPicPr>
            <a:picLocks noChangeAspect="1"/>
          </p:cNvPicPr>
          <p:nvPr/>
        </p:nvPicPr>
        <p:blipFill>
          <a:blip r:embed="rId2"/>
          <a:stretch>
            <a:fillRect/>
          </a:stretch>
        </p:blipFill>
        <p:spPr>
          <a:xfrm>
            <a:off x="4776447" y="1067673"/>
            <a:ext cx="7098676" cy="5696687"/>
          </a:xfrm>
          <a:prstGeom prst="rect">
            <a:avLst/>
          </a:prstGeom>
        </p:spPr>
      </p:pic>
    </p:spTree>
    <p:extLst>
      <p:ext uri="{BB962C8B-B14F-4D97-AF65-F5344CB8AC3E}">
        <p14:creationId xmlns:p14="http://schemas.microsoft.com/office/powerpoint/2010/main" val="984450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E10F3E-83E8-4FAA-A048-BA8BD1FE9076}"/>
              </a:ext>
            </a:extLst>
          </p:cNvPr>
          <p:cNvSpPr>
            <a:spLocks noGrp="1"/>
          </p:cNvSpPr>
          <p:nvPr>
            <p:ph type="title"/>
          </p:nvPr>
        </p:nvSpPr>
        <p:spPr/>
        <p:txBody>
          <a:bodyPr/>
          <a:lstStyle/>
          <a:p>
            <a:r>
              <a:rPr lang="es-CO" dirty="0"/>
              <a:t>Fascia </a:t>
            </a:r>
            <a:r>
              <a:rPr lang="es-CO" dirty="0" err="1"/>
              <a:t>transversalis</a:t>
            </a:r>
            <a:br>
              <a:rPr lang="es-CO" dirty="0"/>
            </a:br>
            <a:endParaRPr lang="es-CO" dirty="0"/>
          </a:p>
        </p:txBody>
      </p:sp>
      <p:sp>
        <p:nvSpPr>
          <p:cNvPr id="3" name="Marcador de contenido 2">
            <a:extLst>
              <a:ext uri="{FF2B5EF4-FFF2-40B4-BE49-F238E27FC236}">
                <a16:creationId xmlns:a16="http://schemas.microsoft.com/office/drawing/2014/main" id="{C2A04D67-8835-456A-B177-2C72D5C5FD1D}"/>
              </a:ext>
            </a:extLst>
          </p:cNvPr>
          <p:cNvSpPr>
            <a:spLocks noGrp="1"/>
          </p:cNvSpPr>
          <p:nvPr>
            <p:ph idx="1"/>
          </p:nvPr>
        </p:nvSpPr>
        <p:spPr/>
        <p:txBody>
          <a:bodyPr/>
          <a:lstStyle/>
          <a:p>
            <a:endParaRPr lang="es-CO"/>
          </a:p>
        </p:txBody>
      </p:sp>
      <p:sp>
        <p:nvSpPr>
          <p:cNvPr id="4" name="Marcador de contenido 3">
            <a:extLst>
              <a:ext uri="{FF2B5EF4-FFF2-40B4-BE49-F238E27FC236}">
                <a16:creationId xmlns:a16="http://schemas.microsoft.com/office/drawing/2014/main" id="{AB6F5D91-BE6D-44A0-8BE9-313ABCBA11C1}"/>
              </a:ext>
            </a:extLst>
          </p:cNvPr>
          <p:cNvSpPr>
            <a:spLocks noGrp="1"/>
          </p:cNvSpPr>
          <p:nvPr>
            <p:ph idx="13"/>
          </p:nvPr>
        </p:nvSpPr>
        <p:spPr/>
        <p:txBody>
          <a:bodyPr/>
          <a:lstStyle/>
          <a:p>
            <a:endParaRPr lang="es-CO"/>
          </a:p>
        </p:txBody>
      </p:sp>
      <p:pic>
        <p:nvPicPr>
          <p:cNvPr id="6" name="Imagen 5">
            <a:extLst>
              <a:ext uri="{FF2B5EF4-FFF2-40B4-BE49-F238E27FC236}">
                <a16:creationId xmlns:a16="http://schemas.microsoft.com/office/drawing/2014/main" id="{DFE27AD7-F879-47D3-A69D-2F84D75B9E2F}"/>
              </a:ext>
            </a:extLst>
          </p:cNvPr>
          <p:cNvPicPr>
            <a:picLocks noChangeAspect="1"/>
          </p:cNvPicPr>
          <p:nvPr/>
        </p:nvPicPr>
        <p:blipFill>
          <a:blip r:embed="rId2"/>
          <a:stretch>
            <a:fillRect/>
          </a:stretch>
        </p:blipFill>
        <p:spPr>
          <a:xfrm>
            <a:off x="4963022" y="1054107"/>
            <a:ext cx="7036720" cy="4749786"/>
          </a:xfrm>
          <a:prstGeom prst="rect">
            <a:avLst/>
          </a:prstGeom>
        </p:spPr>
      </p:pic>
    </p:spTree>
    <p:extLst>
      <p:ext uri="{BB962C8B-B14F-4D97-AF65-F5344CB8AC3E}">
        <p14:creationId xmlns:p14="http://schemas.microsoft.com/office/powerpoint/2010/main" val="955182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E10F3E-83E8-4FAA-A048-BA8BD1FE9076}"/>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C2A04D67-8835-456A-B177-2C72D5C5FD1D}"/>
              </a:ext>
            </a:extLst>
          </p:cNvPr>
          <p:cNvSpPr>
            <a:spLocks noGrp="1"/>
          </p:cNvSpPr>
          <p:nvPr>
            <p:ph idx="1"/>
          </p:nvPr>
        </p:nvSpPr>
        <p:spPr/>
        <p:txBody>
          <a:bodyPr/>
          <a:lstStyle/>
          <a:p>
            <a:endParaRPr lang="es-CO"/>
          </a:p>
        </p:txBody>
      </p:sp>
      <p:sp>
        <p:nvSpPr>
          <p:cNvPr id="4" name="Marcador de contenido 3">
            <a:extLst>
              <a:ext uri="{FF2B5EF4-FFF2-40B4-BE49-F238E27FC236}">
                <a16:creationId xmlns:a16="http://schemas.microsoft.com/office/drawing/2014/main" id="{AB6F5D91-BE6D-44A0-8BE9-313ABCBA11C1}"/>
              </a:ext>
            </a:extLst>
          </p:cNvPr>
          <p:cNvSpPr>
            <a:spLocks noGrp="1"/>
          </p:cNvSpPr>
          <p:nvPr>
            <p:ph idx="13"/>
          </p:nvPr>
        </p:nvSpPr>
        <p:spPr/>
        <p:txBody>
          <a:bodyPr/>
          <a:lstStyle/>
          <a:p>
            <a:pPr marL="0" indent="0">
              <a:buNone/>
            </a:pPr>
            <a:endParaRPr lang="es-CO" sz="4000" dirty="0"/>
          </a:p>
          <a:p>
            <a:pPr marL="0" indent="0" algn="ctr">
              <a:buNone/>
            </a:pPr>
            <a:endParaRPr lang="es-CO" sz="4000" dirty="0"/>
          </a:p>
          <a:p>
            <a:pPr marL="0" indent="0" algn="ctr">
              <a:buNone/>
            </a:pPr>
            <a:r>
              <a:rPr lang="es-CO" sz="4000" dirty="0"/>
              <a:t>Vaina de los rectos</a:t>
            </a:r>
          </a:p>
          <a:p>
            <a:endParaRPr lang="es-CO" dirty="0"/>
          </a:p>
        </p:txBody>
      </p:sp>
      <p:pic>
        <p:nvPicPr>
          <p:cNvPr id="6" name="Imagen 5">
            <a:extLst>
              <a:ext uri="{FF2B5EF4-FFF2-40B4-BE49-F238E27FC236}">
                <a16:creationId xmlns:a16="http://schemas.microsoft.com/office/drawing/2014/main" id="{7BBDE040-C3A1-47F0-B90B-CC64E224CB22}"/>
              </a:ext>
            </a:extLst>
          </p:cNvPr>
          <p:cNvPicPr>
            <a:picLocks noChangeAspect="1"/>
          </p:cNvPicPr>
          <p:nvPr/>
        </p:nvPicPr>
        <p:blipFill rotWithShape="1">
          <a:blip r:embed="rId2"/>
          <a:srcRect b="50000"/>
          <a:stretch/>
        </p:blipFill>
        <p:spPr>
          <a:xfrm>
            <a:off x="554117" y="694796"/>
            <a:ext cx="11083766" cy="3221221"/>
          </a:xfrm>
          <a:prstGeom prst="rect">
            <a:avLst/>
          </a:prstGeom>
        </p:spPr>
      </p:pic>
    </p:spTree>
    <p:extLst>
      <p:ext uri="{BB962C8B-B14F-4D97-AF65-F5344CB8AC3E}">
        <p14:creationId xmlns:p14="http://schemas.microsoft.com/office/powerpoint/2010/main" val="405329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E10F3E-83E8-4FAA-A048-BA8BD1FE9076}"/>
              </a:ext>
            </a:extLst>
          </p:cNvPr>
          <p:cNvSpPr>
            <a:spLocks noGrp="1"/>
          </p:cNvSpPr>
          <p:nvPr>
            <p:ph type="title"/>
          </p:nvPr>
        </p:nvSpPr>
        <p:spPr/>
        <p:txBody>
          <a:bodyPr/>
          <a:lstStyle/>
          <a:p>
            <a:r>
              <a:rPr lang="es-CO" dirty="0"/>
              <a:t>Recto del abdomen</a:t>
            </a:r>
            <a:br>
              <a:rPr lang="es-CO" dirty="0"/>
            </a:br>
            <a:endParaRPr lang="es-CO" dirty="0"/>
          </a:p>
        </p:txBody>
      </p:sp>
      <p:sp>
        <p:nvSpPr>
          <p:cNvPr id="3" name="Marcador de contenido 2">
            <a:extLst>
              <a:ext uri="{FF2B5EF4-FFF2-40B4-BE49-F238E27FC236}">
                <a16:creationId xmlns:a16="http://schemas.microsoft.com/office/drawing/2014/main" id="{C2A04D67-8835-456A-B177-2C72D5C5FD1D}"/>
              </a:ext>
            </a:extLst>
          </p:cNvPr>
          <p:cNvSpPr>
            <a:spLocks noGrp="1"/>
          </p:cNvSpPr>
          <p:nvPr>
            <p:ph idx="1"/>
          </p:nvPr>
        </p:nvSpPr>
        <p:spPr/>
        <p:txBody>
          <a:bodyPr/>
          <a:lstStyle/>
          <a:p>
            <a:endParaRPr lang="es-CO" dirty="0"/>
          </a:p>
        </p:txBody>
      </p:sp>
      <p:sp>
        <p:nvSpPr>
          <p:cNvPr id="4" name="Marcador de contenido 3">
            <a:extLst>
              <a:ext uri="{FF2B5EF4-FFF2-40B4-BE49-F238E27FC236}">
                <a16:creationId xmlns:a16="http://schemas.microsoft.com/office/drawing/2014/main" id="{AB6F5D91-BE6D-44A0-8BE9-313ABCBA11C1}"/>
              </a:ext>
            </a:extLst>
          </p:cNvPr>
          <p:cNvSpPr>
            <a:spLocks noGrp="1"/>
          </p:cNvSpPr>
          <p:nvPr>
            <p:ph idx="13"/>
          </p:nvPr>
        </p:nvSpPr>
        <p:spPr/>
        <p:txBody>
          <a:bodyPr/>
          <a:lstStyle/>
          <a:p>
            <a:pPr marL="0" indent="0">
              <a:buNone/>
            </a:pPr>
            <a:endParaRPr lang="es-CO" dirty="0"/>
          </a:p>
        </p:txBody>
      </p:sp>
      <p:pic>
        <p:nvPicPr>
          <p:cNvPr id="6" name="Imagen 5">
            <a:extLst>
              <a:ext uri="{FF2B5EF4-FFF2-40B4-BE49-F238E27FC236}">
                <a16:creationId xmlns:a16="http://schemas.microsoft.com/office/drawing/2014/main" id="{D1460B4E-1C0C-43C6-912F-E5D862B094B1}"/>
              </a:ext>
            </a:extLst>
          </p:cNvPr>
          <p:cNvPicPr>
            <a:picLocks noChangeAspect="1"/>
          </p:cNvPicPr>
          <p:nvPr/>
        </p:nvPicPr>
        <p:blipFill>
          <a:blip r:embed="rId2"/>
          <a:stretch>
            <a:fillRect/>
          </a:stretch>
        </p:blipFill>
        <p:spPr>
          <a:xfrm>
            <a:off x="4867422" y="1354923"/>
            <a:ext cx="7083668" cy="4852313"/>
          </a:xfrm>
          <a:prstGeom prst="rect">
            <a:avLst/>
          </a:prstGeom>
        </p:spPr>
      </p:pic>
    </p:spTree>
    <p:extLst>
      <p:ext uri="{BB962C8B-B14F-4D97-AF65-F5344CB8AC3E}">
        <p14:creationId xmlns:p14="http://schemas.microsoft.com/office/powerpoint/2010/main" val="1559432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E10F3E-83E8-4FAA-A048-BA8BD1FE9076}"/>
              </a:ext>
            </a:extLst>
          </p:cNvPr>
          <p:cNvSpPr>
            <a:spLocks noGrp="1"/>
          </p:cNvSpPr>
          <p:nvPr>
            <p:ph type="title"/>
          </p:nvPr>
        </p:nvSpPr>
        <p:spPr>
          <a:xfrm>
            <a:off x="838202" y="882477"/>
            <a:ext cx="5942428" cy="1325563"/>
          </a:xfrm>
        </p:spPr>
        <p:txBody>
          <a:bodyPr>
            <a:normAutofit fontScale="90000"/>
          </a:bodyPr>
          <a:lstStyle/>
          <a:p>
            <a:r>
              <a:rPr lang="es-CO" dirty="0"/>
              <a:t>Pared posterior del abdomen</a:t>
            </a:r>
            <a:br>
              <a:rPr lang="es-CO" dirty="0"/>
            </a:br>
            <a:endParaRPr lang="es-CO" dirty="0"/>
          </a:p>
        </p:txBody>
      </p:sp>
      <p:sp>
        <p:nvSpPr>
          <p:cNvPr id="3" name="Marcador de contenido 2">
            <a:extLst>
              <a:ext uri="{FF2B5EF4-FFF2-40B4-BE49-F238E27FC236}">
                <a16:creationId xmlns:a16="http://schemas.microsoft.com/office/drawing/2014/main" id="{C2A04D67-8835-456A-B177-2C72D5C5FD1D}"/>
              </a:ext>
            </a:extLst>
          </p:cNvPr>
          <p:cNvSpPr>
            <a:spLocks noGrp="1"/>
          </p:cNvSpPr>
          <p:nvPr>
            <p:ph idx="1"/>
          </p:nvPr>
        </p:nvSpPr>
        <p:spPr/>
        <p:txBody>
          <a:bodyPr/>
          <a:lstStyle/>
          <a:p>
            <a:endParaRPr lang="es-CO"/>
          </a:p>
        </p:txBody>
      </p:sp>
      <p:sp>
        <p:nvSpPr>
          <p:cNvPr id="4" name="Marcador de contenido 3">
            <a:extLst>
              <a:ext uri="{FF2B5EF4-FFF2-40B4-BE49-F238E27FC236}">
                <a16:creationId xmlns:a16="http://schemas.microsoft.com/office/drawing/2014/main" id="{AB6F5D91-BE6D-44A0-8BE9-313ABCBA11C1}"/>
              </a:ext>
            </a:extLst>
          </p:cNvPr>
          <p:cNvSpPr>
            <a:spLocks noGrp="1"/>
          </p:cNvSpPr>
          <p:nvPr>
            <p:ph idx="13"/>
          </p:nvPr>
        </p:nvSpPr>
        <p:spPr/>
        <p:txBody>
          <a:bodyPr/>
          <a:lstStyle/>
          <a:p>
            <a:endParaRPr lang="es-CO"/>
          </a:p>
        </p:txBody>
      </p:sp>
      <p:pic>
        <p:nvPicPr>
          <p:cNvPr id="6" name="Imagen 5">
            <a:extLst>
              <a:ext uri="{FF2B5EF4-FFF2-40B4-BE49-F238E27FC236}">
                <a16:creationId xmlns:a16="http://schemas.microsoft.com/office/drawing/2014/main" id="{E1997889-5BDD-4B25-AFE2-E375C33C66B3}"/>
              </a:ext>
            </a:extLst>
          </p:cNvPr>
          <p:cNvPicPr>
            <a:picLocks noChangeAspect="1"/>
          </p:cNvPicPr>
          <p:nvPr/>
        </p:nvPicPr>
        <p:blipFill>
          <a:blip r:embed="rId2"/>
          <a:stretch>
            <a:fillRect/>
          </a:stretch>
        </p:blipFill>
        <p:spPr>
          <a:xfrm>
            <a:off x="6715539" y="278221"/>
            <a:ext cx="4215058" cy="6354200"/>
          </a:xfrm>
          <a:prstGeom prst="rect">
            <a:avLst/>
          </a:prstGeom>
        </p:spPr>
      </p:pic>
    </p:spTree>
    <p:extLst>
      <p:ext uri="{BB962C8B-B14F-4D97-AF65-F5344CB8AC3E}">
        <p14:creationId xmlns:p14="http://schemas.microsoft.com/office/powerpoint/2010/main" val="2763361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E10F3E-83E8-4FAA-A048-BA8BD1FE9076}"/>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C2A04D67-8835-456A-B177-2C72D5C5FD1D}"/>
              </a:ext>
            </a:extLst>
          </p:cNvPr>
          <p:cNvSpPr>
            <a:spLocks noGrp="1"/>
          </p:cNvSpPr>
          <p:nvPr>
            <p:ph idx="1"/>
          </p:nvPr>
        </p:nvSpPr>
        <p:spPr/>
        <p:txBody>
          <a:bodyPr/>
          <a:lstStyle/>
          <a:p>
            <a:endParaRPr lang="es-CO"/>
          </a:p>
        </p:txBody>
      </p:sp>
      <p:sp>
        <p:nvSpPr>
          <p:cNvPr id="4" name="Marcador de contenido 3">
            <a:extLst>
              <a:ext uri="{FF2B5EF4-FFF2-40B4-BE49-F238E27FC236}">
                <a16:creationId xmlns:a16="http://schemas.microsoft.com/office/drawing/2014/main" id="{AB6F5D91-BE6D-44A0-8BE9-313ABCBA11C1}"/>
              </a:ext>
            </a:extLst>
          </p:cNvPr>
          <p:cNvSpPr>
            <a:spLocks noGrp="1"/>
          </p:cNvSpPr>
          <p:nvPr>
            <p:ph idx="13"/>
          </p:nvPr>
        </p:nvSpPr>
        <p:spPr/>
        <p:txBody>
          <a:bodyPr/>
          <a:lstStyle/>
          <a:p>
            <a:endParaRPr lang="es-CO"/>
          </a:p>
        </p:txBody>
      </p:sp>
      <p:pic>
        <p:nvPicPr>
          <p:cNvPr id="6" name="Imagen 5">
            <a:extLst>
              <a:ext uri="{FF2B5EF4-FFF2-40B4-BE49-F238E27FC236}">
                <a16:creationId xmlns:a16="http://schemas.microsoft.com/office/drawing/2014/main" id="{D217AE5F-C365-4C04-A899-5F79F57595F7}"/>
              </a:ext>
            </a:extLst>
          </p:cNvPr>
          <p:cNvPicPr>
            <a:picLocks noChangeAspect="1"/>
          </p:cNvPicPr>
          <p:nvPr/>
        </p:nvPicPr>
        <p:blipFill rotWithShape="1">
          <a:blip r:embed="rId2"/>
          <a:srcRect b="6594"/>
          <a:stretch/>
        </p:blipFill>
        <p:spPr>
          <a:xfrm>
            <a:off x="5810133" y="218426"/>
            <a:ext cx="4403187" cy="6421148"/>
          </a:xfrm>
          <a:prstGeom prst="rect">
            <a:avLst/>
          </a:prstGeom>
        </p:spPr>
      </p:pic>
    </p:spTree>
    <p:extLst>
      <p:ext uri="{BB962C8B-B14F-4D97-AF65-F5344CB8AC3E}">
        <p14:creationId xmlns:p14="http://schemas.microsoft.com/office/powerpoint/2010/main" val="1086031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E10F3E-83E8-4FAA-A048-BA8BD1FE9076}"/>
              </a:ext>
            </a:extLst>
          </p:cNvPr>
          <p:cNvSpPr>
            <a:spLocks noGrp="1"/>
          </p:cNvSpPr>
          <p:nvPr>
            <p:ph type="title"/>
          </p:nvPr>
        </p:nvSpPr>
        <p:spPr/>
        <p:txBody>
          <a:bodyPr/>
          <a:lstStyle/>
          <a:p>
            <a:r>
              <a:rPr lang="es-CO" dirty="0"/>
              <a:t>Conducto inguinal</a:t>
            </a:r>
            <a:br>
              <a:rPr lang="es-CO" dirty="0"/>
            </a:br>
            <a:endParaRPr lang="es-CO" dirty="0"/>
          </a:p>
        </p:txBody>
      </p:sp>
      <p:sp>
        <p:nvSpPr>
          <p:cNvPr id="3" name="Marcador de contenido 2">
            <a:extLst>
              <a:ext uri="{FF2B5EF4-FFF2-40B4-BE49-F238E27FC236}">
                <a16:creationId xmlns:a16="http://schemas.microsoft.com/office/drawing/2014/main" id="{C2A04D67-8835-456A-B177-2C72D5C5FD1D}"/>
              </a:ext>
            </a:extLst>
          </p:cNvPr>
          <p:cNvSpPr>
            <a:spLocks noGrp="1"/>
          </p:cNvSpPr>
          <p:nvPr>
            <p:ph idx="1"/>
          </p:nvPr>
        </p:nvSpPr>
        <p:spPr/>
        <p:txBody>
          <a:bodyPr/>
          <a:lstStyle/>
          <a:p>
            <a:endParaRPr lang="es-CO" dirty="0"/>
          </a:p>
        </p:txBody>
      </p:sp>
      <p:sp>
        <p:nvSpPr>
          <p:cNvPr id="4" name="Marcador de contenido 3">
            <a:extLst>
              <a:ext uri="{FF2B5EF4-FFF2-40B4-BE49-F238E27FC236}">
                <a16:creationId xmlns:a16="http://schemas.microsoft.com/office/drawing/2014/main" id="{AB6F5D91-BE6D-44A0-8BE9-313ABCBA11C1}"/>
              </a:ext>
            </a:extLst>
          </p:cNvPr>
          <p:cNvSpPr>
            <a:spLocks noGrp="1"/>
          </p:cNvSpPr>
          <p:nvPr>
            <p:ph idx="13"/>
          </p:nvPr>
        </p:nvSpPr>
        <p:spPr/>
        <p:txBody>
          <a:bodyPr/>
          <a:lstStyle/>
          <a:p>
            <a:endParaRPr lang="es-CO"/>
          </a:p>
        </p:txBody>
      </p:sp>
      <p:pic>
        <p:nvPicPr>
          <p:cNvPr id="4098" name="Picture 2" descr="image">
            <a:extLst>
              <a:ext uri="{FF2B5EF4-FFF2-40B4-BE49-F238E27FC236}">
                <a16:creationId xmlns:a16="http://schemas.microsoft.com/office/drawing/2014/main" id="{995F529F-C101-46E8-B593-4FA9661CBE7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6832" y="1218537"/>
            <a:ext cx="6957098" cy="5200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8029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E10F3E-83E8-4FAA-A048-BA8BD1FE9076}"/>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C2A04D67-8835-456A-B177-2C72D5C5FD1D}"/>
              </a:ext>
            </a:extLst>
          </p:cNvPr>
          <p:cNvSpPr>
            <a:spLocks noGrp="1"/>
          </p:cNvSpPr>
          <p:nvPr>
            <p:ph idx="1"/>
          </p:nvPr>
        </p:nvSpPr>
        <p:spPr/>
        <p:txBody>
          <a:bodyPr/>
          <a:lstStyle/>
          <a:p>
            <a:r>
              <a:rPr lang="es-CO" b="1" dirty="0"/>
              <a:t>Anillo inguinal profundo</a:t>
            </a:r>
          </a:p>
          <a:p>
            <a:endParaRPr lang="es-CO" dirty="0"/>
          </a:p>
        </p:txBody>
      </p:sp>
      <p:sp>
        <p:nvSpPr>
          <p:cNvPr id="4" name="Marcador de contenido 3">
            <a:extLst>
              <a:ext uri="{FF2B5EF4-FFF2-40B4-BE49-F238E27FC236}">
                <a16:creationId xmlns:a16="http://schemas.microsoft.com/office/drawing/2014/main" id="{AB6F5D91-BE6D-44A0-8BE9-313ABCBA11C1}"/>
              </a:ext>
            </a:extLst>
          </p:cNvPr>
          <p:cNvSpPr>
            <a:spLocks noGrp="1"/>
          </p:cNvSpPr>
          <p:nvPr>
            <p:ph idx="13"/>
          </p:nvPr>
        </p:nvSpPr>
        <p:spPr/>
        <p:txBody>
          <a:bodyPr/>
          <a:lstStyle/>
          <a:p>
            <a:endParaRPr lang="es-CO"/>
          </a:p>
        </p:txBody>
      </p:sp>
      <p:pic>
        <p:nvPicPr>
          <p:cNvPr id="5122" name="Picture 2" descr="image">
            <a:extLst>
              <a:ext uri="{FF2B5EF4-FFF2-40B4-BE49-F238E27FC236}">
                <a16:creationId xmlns:a16="http://schemas.microsoft.com/office/drawing/2014/main" id="{8F9863CC-364F-4BF6-8416-43A51D1DAF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4532" y="339554"/>
            <a:ext cx="5206391" cy="64042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5261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E10F3E-83E8-4FAA-A048-BA8BD1FE9076}"/>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C2A04D67-8835-456A-B177-2C72D5C5FD1D}"/>
              </a:ext>
            </a:extLst>
          </p:cNvPr>
          <p:cNvSpPr>
            <a:spLocks noGrp="1"/>
          </p:cNvSpPr>
          <p:nvPr>
            <p:ph idx="1"/>
          </p:nvPr>
        </p:nvSpPr>
        <p:spPr>
          <a:xfrm>
            <a:off x="685802" y="1690688"/>
            <a:ext cx="10940141" cy="2165349"/>
          </a:xfrm>
        </p:spPr>
        <p:txBody>
          <a:bodyPr/>
          <a:lstStyle/>
          <a:p>
            <a:r>
              <a:rPr lang="es-CO" b="1" dirty="0"/>
              <a:t>Anillo inguinal superficial</a:t>
            </a:r>
          </a:p>
          <a:p>
            <a:endParaRPr lang="es-CO" dirty="0"/>
          </a:p>
        </p:txBody>
      </p:sp>
      <p:sp>
        <p:nvSpPr>
          <p:cNvPr id="4" name="Marcador de contenido 3">
            <a:extLst>
              <a:ext uri="{FF2B5EF4-FFF2-40B4-BE49-F238E27FC236}">
                <a16:creationId xmlns:a16="http://schemas.microsoft.com/office/drawing/2014/main" id="{AB6F5D91-BE6D-44A0-8BE9-313ABCBA11C1}"/>
              </a:ext>
            </a:extLst>
          </p:cNvPr>
          <p:cNvSpPr>
            <a:spLocks noGrp="1"/>
          </p:cNvSpPr>
          <p:nvPr>
            <p:ph idx="13"/>
          </p:nvPr>
        </p:nvSpPr>
        <p:spPr/>
        <p:txBody>
          <a:bodyPr/>
          <a:lstStyle/>
          <a:p>
            <a:endParaRPr lang="es-CO"/>
          </a:p>
        </p:txBody>
      </p:sp>
      <p:pic>
        <p:nvPicPr>
          <p:cNvPr id="6146" name="Picture 2" descr="image">
            <a:extLst>
              <a:ext uri="{FF2B5EF4-FFF2-40B4-BE49-F238E27FC236}">
                <a16:creationId xmlns:a16="http://schemas.microsoft.com/office/drawing/2014/main" id="{450FD98C-0FF1-41DD-B3F8-C4FE0A9FDE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3708" y="2413231"/>
            <a:ext cx="8041537" cy="3960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6731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F17380-984F-4745-9739-F3D1A15F6618}"/>
              </a:ext>
            </a:extLst>
          </p:cNvPr>
          <p:cNvSpPr>
            <a:spLocks noGrp="1"/>
          </p:cNvSpPr>
          <p:nvPr>
            <p:ph type="title"/>
          </p:nvPr>
        </p:nvSpPr>
        <p:spPr/>
        <p:txBody>
          <a:bodyPr/>
          <a:lstStyle/>
          <a:p>
            <a:endParaRPr lang="es-CO"/>
          </a:p>
        </p:txBody>
      </p:sp>
      <p:sp>
        <p:nvSpPr>
          <p:cNvPr id="3" name="Marcador de contenido 2">
            <a:extLst>
              <a:ext uri="{FF2B5EF4-FFF2-40B4-BE49-F238E27FC236}">
                <a16:creationId xmlns:a16="http://schemas.microsoft.com/office/drawing/2014/main" id="{18EA597B-8C59-41AA-937C-9BC14C32F4CD}"/>
              </a:ext>
            </a:extLst>
          </p:cNvPr>
          <p:cNvSpPr>
            <a:spLocks noGrp="1"/>
          </p:cNvSpPr>
          <p:nvPr>
            <p:ph idx="1"/>
          </p:nvPr>
        </p:nvSpPr>
        <p:spPr/>
        <p:txBody>
          <a:bodyPr/>
          <a:lstStyle/>
          <a:p>
            <a:endParaRPr lang="es-CO"/>
          </a:p>
        </p:txBody>
      </p:sp>
      <p:sp>
        <p:nvSpPr>
          <p:cNvPr id="4" name="Marcador de contenido 3">
            <a:extLst>
              <a:ext uri="{FF2B5EF4-FFF2-40B4-BE49-F238E27FC236}">
                <a16:creationId xmlns:a16="http://schemas.microsoft.com/office/drawing/2014/main" id="{82C66EB6-A1D7-459C-A357-05D05C81F4F0}"/>
              </a:ext>
            </a:extLst>
          </p:cNvPr>
          <p:cNvSpPr>
            <a:spLocks noGrp="1"/>
          </p:cNvSpPr>
          <p:nvPr>
            <p:ph idx="13"/>
          </p:nvPr>
        </p:nvSpPr>
        <p:spPr/>
        <p:txBody>
          <a:bodyPr/>
          <a:lstStyle/>
          <a:p>
            <a:endParaRPr lang="es-CO"/>
          </a:p>
        </p:txBody>
      </p:sp>
      <p:pic>
        <p:nvPicPr>
          <p:cNvPr id="5" name="Imagen 4">
            <a:extLst>
              <a:ext uri="{FF2B5EF4-FFF2-40B4-BE49-F238E27FC236}">
                <a16:creationId xmlns:a16="http://schemas.microsoft.com/office/drawing/2014/main" id="{65C60972-AEB2-4027-80EE-4BA5E214FEAB}"/>
              </a:ext>
            </a:extLst>
          </p:cNvPr>
          <p:cNvPicPr>
            <a:picLocks noChangeAspect="1"/>
          </p:cNvPicPr>
          <p:nvPr/>
        </p:nvPicPr>
        <p:blipFill>
          <a:blip r:embed="rId2"/>
          <a:stretch>
            <a:fillRect/>
          </a:stretch>
        </p:blipFill>
        <p:spPr>
          <a:xfrm>
            <a:off x="6589406" y="0"/>
            <a:ext cx="4368153" cy="6858000"/>
          </a:xfrm>
          <a:prstGeom prst="rect">
            <a:avLst/>
          </a:prstGeom>
        </p:spPr>
      </p:pic>
    </p:spTree>
    <p:extLst>
      <p:ext uri="{BB962C8B-B14F-4D97-AF65-F5344CB8AC3E}">
        <p14:creationId xmlns:p14="http://schemas.microsoft.com/office/powerpoint/2010/main" val="36143910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E10F3E-83E8-4FAA-A048-BA8BD1FE9076}"/>
              </a:ext>
            </a:extLst>
          </p:cNvPr>
          <p:cNvSpPr>
            <a:spLocks noGrp="1"/>
          </p:cNvSpPr>
          <p:nvPr>
            <p:ph type="title"/>
          </p:nvPr>
        </p:nvSpPr>
        <p:spPr>
          <a:xfrm>
            <a:off x="838200" y="0"/>
            <a:ext cx="10515600" cy="1325563"/>
          </a:xfrm>
        </p:spPr>
        <p:txBody>
          <a:bodyPr/>
          <a:lstStyle/>
          <a:p>
            <a:r>
              <a:rPr lang="es-CO" b="0" dirty="0"/>
              <a:t>El conducto inguinal contiene:</a:t>
            </a:r>
            <a:endParaRPr lang="es-CO" dirty="0"/>
          </a:p>
        </p:txBody>
      </p:sp>
      <p:sp>
        <p:nvSpPr>
          <p:cNvPr id="3" name="Marcador de contenido 2">
            <a:extLst>
              <a:ext uri="{FF2B5EF4-FFF2-40B4-BE49-F238E27FC236}">
                <a16:creationId xmlns:a16="http://schemas.microsoft.com/office/drawing/2014/main" id="{C2A04D67-8835-456A-B177-2C72D5C5FD1D}"/>
              </a:ext>
            </a:extLst>
          </p:cNvPr>
          <p:cNvSpPr>
            <a:spLocks noGrp="1"/>
          </p:cNvSpPr>
          <p:nvPr>
            <p:ph idx="1"/>
          </p:nvPr>
        </p:nvSpPr>
        <p:spPr>
          <a:xfrm>
            <a:off x="685802" y="1108172"/>
            <a:ext cx="5888497" cy="3168405"/>
          </a:xfrm>
        </p:spPr>
        <p:txBody>
          <a:bodyPr>
            <a:normAutofit fontScale="92500" lnSpcReduction="20000"/>
          </a:bodyPr>
          <a:lstStyle/>
          <a:p>
            <a:pPr marL="0" indent="0">
              <a:buNone/>
            </a:pPr>
            <a:r>
              <a:rPr lang="es-MX" sz="2200" b="1" dirty="0"/>
              <a:t>En los hombres, el cordón espermático.</a:t>
            </a:r>
          </a:p>
          <a:p>
            <a:r>
              <a:rPr lang="es-MX" sz="2400" dirty="0"/>
              <a:t>El conducto deferente y su arteria.</a:t>
            </a:r>
          </a:p>
          <a:p>
            <a:r>
              <a:rPr lang="es-MX" sz="2400" dirty="0"/>
              <a:t>La arteria testicular (de la aorta abdominal).</a:t>
            </a:r>
          </a:p>
          <a:p>
            <a:r>
              <a:rPr lang="es-MX" sz="2400" dirty="0"/>
              <a:t>El plexo venoso pampiniforme (venas testiculares).</a:t>
            </a:r>
          </a:p>
          <a:p>
            <a:r>
              <a:rPr lang="es-MX" sz="2400" dirty="0"/>
              <a:t>El ramo genital del nervio </a:t>
            </a:r>
            <a:r>
              <a:rPr lang="es-MX" sz="2400" dirty="0" err="1"/>
              <a:t>genitofemoral</a:t>
            </a:r>
            <a:r>
              <a:rPr lang="es-MX" sz="2400" dirty="0"/>
              <a:t> (inerva el músculo cremáster).</a:t>
            </a:r>
          </a:p>
          <a:p>
            <a:r>
              <a:rPr lang="es-MX" sz="2400" dirty="0"/>
              <a:t>Linfáticos.</a:t>
            </a:r>
            <a:endParaRPr lang="es-CO" sz="2400" dirty="0"/>
          </a:p>
        </p:txBody>
      </p:sp>
      <p:sp>
        <p:nvSpPr>
          <p:cNvPr id="4" name="Marcador de contenido 3">
            <a:extLst>
              <a:ext uri="{FF2B5EF4-FFF2-40B4-BE49-F238E27FC236}">
                <a16:creationId xmlns:a16="http://schemas.microsoft.com/office/drawing/2014/main" id="{AB6F5D91-BE6D-44A0-8BE9-313ABCBA11C1}"/>
              </a:ext>
            </a:extLst>
          </p:cNvPr>
          <p:cNvSpPr>
            <a:spLocks noGrp="1"/>
          </p:cNvSpPr>
          <p:nvPr>
            <p:ph idx="13"/>
          </p:nvPr>
        </p:nvSpPr>
        <p:spPr/>
        <p:txBody>
          <a:bodyPr/>
          <a:lstStyle/>
          <a:p>
            <a:endParaRPr lang="es-CO"/>
          </a:p>
        </p:txBody>
      </p:sp>
      <p:pic>
        <p:nvPicPr>
          <p:cNvPr id="7170" name="Picture 2" descr="image">
            <a:extLst>
              <a:ext uri="{FF2B5EF4-FFF2-40B4-BE49-F238E27FC236}">
                <a16:creationId xmlns:a16="http://schemas.microsoft.com/office/drawing/2014/main" id="{F157FA07-090B-439B-B6CE-E2AEB17CC8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4300" y="1325563"/>
            <a:ext cx="5257799" cy="5336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6900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E10F3E-83E8-4FAA-A048-BA8BD1FE9076}"/>
              </a:ext>
            </a:extLst>
          </p:cNvPr>
          <p:cNvSpPr>
            <a:spLocks noGrp="1"/>
          </p:cNvSpPr>
          <p:nvPr>
            <p:ph type="title"/>
          </p:nvPr>
        </p:nvSpPr>
        <p:spPr/>
        <p:txBody>
          <a:bodyPr/>
          <a:lstStyle/>
          <a:p>
            <a:r>
              <a:rPr lang="es-CO" b="0" dirty="0"/>
              <a:t>El conducto inguinal contiene:</a:t>
            </a:r>
          </a:p>
        </p:txBody>
      </p:sp>
      <p:sp>
        <p:nvSpPr>
          <p:cNvPr id="3" name="Marcador de contenido 2">
            <a:extLst>
              <a:ext uri="{FF2B5EF4-FFF2-40B4-BE49-F238E27FC236}">
                <a16:creationId xmlns:a16="http://schemas.microsoft.com/office/drawing/2014/main" id="{C2A04D67-8835-456A-B177-2C72D5C5FD1D}"/>
              </a:ext>
            </a:extLst>
          </p:cNvPr>
          <p:cNvSpPr>
            <a:spLocks noGrp="1"/>
          </p:cNvSpPr>
          <p:nvPr>
            <p:ph idx="1"/>
          </p:nvPr>
        </p:nvSpPr>
        <p:spPr>
          <a:xfrm>
            <a:off x="498703" y="1441975"/>
            <a:ext cx="4481512" cy="1818213"/>
          </a:xfrm>
        </p:spPr>
        <p:txBody>
          <a:bodyPr>
            <a:normAutofit lnSpcReduction="10000"/>
          </a:bodyPr>
          <a:lstStyle/>
          <a:p>
            <a:r>
              <a:rPr lang="es-MX" sz="2800" dirty="0"/>
              <a:t>En las mujeres, </a:t>
            </a:r>
            <a:r>
              <a:rPr lang="es-MX" sz="2800" b="1" dirty="0"/>
              <a:t>el ligamento redondo del útero </a:t>
            </a:r>
            <a:r>
              <a:rPr lang="es-MX" sz="2800" dirty="0"/>
              <a:t>y la ramo genital del nervio </a:t>
            </a:r>
            <a:r>
              <a:rPr lang="es-MX" sz="2800" dirty="0" err="1"/>
              <a:t>genitofemoral</a:t>
            </a:r>
            <a:r>
              <a:rPr lang="es-MX" sz="2800" dirty="0"/>
              <a:t>.</a:t>
            </a:r>
          </a:p>
          <a:p>
            <a:endParaRPr lang="es-CO" sz="2800" dirty="0"/>
          </a:p>
        </p:txBody>
      </p:sp>
      <p:sp>
        <p:nvSpPr>
          <p:cNvPr id="4" name="Marcador de contenido 3">
            <a:extLst>
              <a:ext uri="{FF2B5EF4-FFF2-40B4-BE49-F238E27FC236}">
                <a16:creationId xmlns:a16="http://schemas.microsoft.com/office/drawing/2014/main" id="{AB6F5D91-BE6D-44A0-8BE9-313ABCBA11C1}"/>
              </a:ext>
            </a:extLst>
          </p:cNvPr>
          <p:cNvSpPr>
            <a:spLocks noGrp="1"/>
          </p:cNvSpPr>
          <p:nvPr>
            <p:ph idx="13"/>
          </p:nvPr>
        </p:nvSpPr>
        <p:spPr/>
        <p:txBody>
          <a:bodyPr/>
          <a:lstStyle/>
          <a:p>
            <a:endParaRPr lang="es-CO"/>
          </a:p>
        </p:txBody>
      </p:sp>
      <p:pic>
        <p:nvPicPr>
          <p:cNvPr id="8194" name="Picture 2" descr="image">
            <a:extLst>
              <a:ext uri="{FF2B5EF4-FFF2-40B4-BE49-F238E27FC236}">
                <a16:creationId xmlns:a16="http://schemas.microsoft.com/office/drawing/2014/main" id="{33CB2B72-80FB-4EA5-8618-9B026BBBD7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9712" y="1409085"/>
            <a:ext cx="6487927" cy="5303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639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E10F3E-83E8-4FAA-A048-BA8BD1FE9076}"/>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C2A04D67-8835-456A-B177-2C72D5C5FD1D}"/>
              </a:ext>
            </a:extLst>
          </p:cNvPr>
          <p:cNvSpPr>
            <a:spLocks noGrp="1"/>
          </p:cNvSpPr>
          <p:nvPr>
            <p:ph idx="1"/>
          </p:nvPr>
        </p:nvSpPr>
        <p:spPr/>
        <p:txBody>
          <a:bodyPr/>
          <a:lstStyle/>
          <a:p>
            <a:endParaRPr lang="es-CO"/>
          </a:p>
        </p:txBody>
      </p:sp>
      <p:sp>
        <p:nvSpPr>
          <p:cNvPr id="4" name="Marcador de contenido 3">
            <a:extLst>
              <a:ext uri="{FF2B5EF4-FFF2-40B4-BE49-F238E27FC236}">
                <a16:creationId xmlns:a16="http://schemas.microsoft.com/office/drawing/2014/main" id="{AB6F5D91-BE6D-44A0-8BE9-313ABCBA11C1}"/>
              </a:ext>
            </a:extLst>
          </p:cNvPr>
          <p:cNvSpPr>
            <a:spLocks noGrp="1"/>
          </p:cNvSpPr>
          <p:nvPr>
            <p:ph idx="13"/>
          </p:nvPr>
        </p:nvSpPr>
        <p:spPr/>
        <p:txBody>
          <a:bodyPr/>
          <a:lstStyle/>
          <a:p>
            <a:endParaRPr lang="es-CO"/>
          </a:p>
        </p:txBody>
      </p:sp>
      <p:pic>
        <p:nvPicPr>
          <p:cNvPr id="1026" name="Picture 2" descr="image">
            <a:extLst>
              <a:ext uri="{FF2B5EF4-FFF2-40B4-BE49-F238E27FC236}">
                <a16:creationId xmlns:a16="http://schemas.microsoft.com/office/drawing/2014/main" id="{512793B4-FA0D-4985-B501-BA32871EFC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7409" y="91440"/>
            <a:ext cx="4567512" cy="66751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0235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E10F3E-83E8-4FAA-A048-BA8BD1FE9076}"/>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C2A04D67-8835-456A-B177-2C72D5C5FD1D}"/>
              </a:ext>
            </a:extLst>
          </p:cNvPr>
          <p:cNvSpPr>
            <a:spLocks noGrp="1"/>
          </p:cNvSpPr>
          <p:nvPr>
            <p:ph idx="1"/>
          </p:nvPr>
        </p:nvSpPr>
        <p:spPr/>
        <p:txBody>
          <a:bodyPr/>
          <a:lstStyle/>
          <a:p>
            <a:endParaRPr lang="es-CO"/>
          </a:p>
        </p:txBody>
      </p:sp>
      <p:sp>
        <p:nvSpPr>
          <p:cNvPr id="4" name="Marcador de contenido 3">
            <a:extLst>
              <a:ext uri="{FF2B5EF4-FFF2-40B4-BE49-F238E27FC236}">
                <a16:creationId xmlns:a16="http://schemas.microsoft.com/office/drawing/2014/main" id="{AB6F5D91-BE6D-44A0-8BE9-313ABCBA11C1}"/>
              </a:ext>
            </a:extLst>
          </p:cNvPr>
          <p:cNvSpPr>
            <a:spLocks noGrp="1"/>
          </p:cNvSpPr>
          <p:nvPr>
            <p:ph idx="13"/>
          </p:nvPr>
        </p:nvSpPr>
        <p:spPr/>
        <p:txBody>
          <a:bodyPr/>
          <a:lstStyle/>
          <a:p>
            <a:endParaRPr lang="es-CO"/>
          </a:p>
        </p:txBody>
      </p:sp>
      <p:pic>
        <p:nvPicPr>
          <p:cNvPr id="2050" name="Picture 2" descr="image">
            <a:extLst>
              <a:ext uri="{FF2B5EF4-FFF2-40B4-BE49-F238E27FC236}">
                <a16:creationId xmlns:a16="http://schemas.microsoft.com/office/drawing/2014/main" id="{1A95B5A1-15FF-4408-8DBB-2854D2612D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0850" y="126609"/>
            <a:ext cx="4713551" cy="66047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1494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E10F3E-83E8-4FAA-A048-BA8BD1FE9076}"/>
              </a:ext>
            </a:extLst>
          </p:cNvPr>
          <p:cNvSpPr>
            <a:spLocks noGrp="1"/>
          </p:cNvSpPr>
          <p:nvPr>
            <p:ph type="title"/>
          </p:nvPr>
        </p:nvSpPr>
        <p:spPr>
          <a:xfrm>
            <a:off x="685800" y="835138"/>
            <a:ext cx="4324643" cy="1325563"/>
          </a:xfrm>
        </p:spPr>
        <p:txBody>
          <a:bodyPr>
            <a:normAutofit fontScale="90000"/>
          </a:bodyPr>
          <a:lstStyle/>
          <a:p>
            <a:r>
              <a:rPr lang="es-CO" dirty="0">
                <a:latin typeface="Arial" panose="020B0604020202020204" pitchFamily="34" charset="0"/>
              </a:rPr>
              <a:t>Pared anterolateral del abdomen</a:t>
            </a:r>
            <a:br>
              <a:rPr lang="es-CO" dirty="0">
                <a:solidFill>
                  <a:srgbClr val="2C5E6D"/>
                </a:solidFill>
                <a:latin typeface="Arial" panose="020B0604020202020204" pitchFamily="34" charset="0"/>
              </a:rPr>
            </a:br>
            <a:endParaRPr lang="es-CO" dirty="0"/>
          </a:p>
        </p:txBody>
      </p:sp>
      <p:sp>
        <p:nvSpPr>
          <p:cNvPr id="3" name="Marcador de contenido 2">
            <a:extLst>
              <a:ext uri="{FF2B5EF4-FFF2-40B4-BE49-F238E27FC236}">
                <a16:creationId xmlns:a16="http://schemas.microsoft.com/office/drawing/2014/main" id="{C2A04D67-8835-456A-B177-2C72D5C5FD1D}"/>
              </a:ext>
            </a:extLst>
          </p:cNvPr>
          <p:cNvSpPr>
            <a:spLocks noGrp="1"/>
          </p:cNvSpPr>
          <p:nvPr>
            <p:ph idx="1"/>
          </p:nvPr>
        </p:nvSpPr>
        <p:spPr/>
        <p:txBody>
          <a:bodyPr/>
          <a:lstStyle/>
          <a:p>
            <a:endParaRPr lang="es-CO" dirty="0"/>
          </a:p>
        </p:txBody>
      </p:sp>
      <p:sp>
        <p:nvSpPr>
          <p:cNvPr id="4" name="Marcador de contenido 3">
            <a:extLst>
              <a:ext uri="{FF2B5EF4-FFF2-40B4-BE49-F238E27FC236}">
                <a16:creationId xmlns:a16="http://schemas.microsoft.com/office/drawing/2014/main" id="{AB6F5D91-BE6D-44A0-8BE9-313ABCBA11C1}"/>
              </a:ext>
            </a:extLst>
          </p:cNvPr>
          <p:cNvSpPr>
            <a:spLocks noGrp="1"/>
          </p:cNvSpPr>
          <p:nvPr>
            <p:ph idx="13"/>
          </p:nvPr>
        </p:nvSpPr>
        <p:spPr/>
        <p:txBody>
          <a:bodyPr/>
          <a:lstStyle/>
          <a:p>
            <a:endParaRPr lang="es-CO"/>
          </a:p>
        </p:txBody>
      </p:sp>
      <p:pic>
        <p:nvPicPr>
          <p:cNvPr id="6" name="Imagen 5">
            <a:extLst>
              <a:ext uri="{FF2B5EF4-FFF2-40B4-BE49-F238E27FC236}">
                <a16:creationId xmlns:a16="http://schemas.microsoft.com/office/drawing/2014/main" id="{975EAAC5-8CFC-4B0C-9F0C-33BEF477FCB8}"/>
              </a:ext>
            </a:extLst>
          </p:cNvPr>
          <p:cNvPicPr>
            <a:picLocks noChangeAspect="1"/>
          </p:cNvPicPr>
          <p:nvPr/>
        </p:nvPicPr>
        <p:blipFill>
          <a:blip r:embed="rId2"/>
          <a:stretch>
            <a:fillRect/>
          </a:stretch>
        </p:blipFill>
        <p:spPr>
          <a:xfrm>
            <a:off x="4796264" y="405386"/>
            <a:ext cx="7231363" cy="6047227"/>
          </a:xfrm>
          <a:prstGeom prst="rect">
            <a:avLst/>
          </a:prstGeom>
        </p:spPr>
      </p:pic>
    </p:spTree>
    <p:extLst>
      <p:ext uri="{BB962C8B-B14F-4D97-AF65-F5344CB8AC3E}">
        <p14:creationId xmlns:p14="http://schemas.microsoft.com/office/powerpoint/2010/main" val="734395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E10F3E-83E8-4FAA-A048-BA8BD1FE9076}"/>
              </a:ext>
            </a:extLst>
          </p:cNvPr>
          <p:cNvSpPr>
            <a:spLocks noGrp="1"/>
          </p:cNvSpPr>
          <p:nvPr>
            <p:ph type="title"/>
          </p:nvPr>
        </p:nvSpPr>
        <p:spPr/>
        <p:txBody>
          <a:bodyPr/>
          <a:lstStyle/>
          <a:p>
            <a:r>
              <a:rPr lang="es-CO" dirty="0"/>
              <a:t>Fascia superficial</a:t>
            </a:r>
            <a:br>
              <a:rPr lang="es-CO" dirty="0"/>
            </a:br>
            <a:endParaRPr lang="es-CO" dirty="0"/>
          </a:p>
        </p:txBody>
      </p:sp>
      <p:sp>
        <p:nvSpPr>
          <p:cNvPr id="3" name="Marcador de contenido 2">
            <a:extLst>
              <a:ext uri="{FF2B5EF4-FFF2-40B4-BE49-F238E27FC236}">
                <a16:creationId xmlns:a16="http://schemas.microsoft.com/office/drawing/2014/main" id="{C2A04D67-8835-456A-B177-2C72D5C5FD1D}"/>
              </a:ext>
            </a:extLst>
          </p:cNvPr>
          <p:cNvSpPr>
            <a:spLocks noGrp="1"/>
          </p:cNvSpPr>
          <p:nvPr>
            <p:ph idx="1"/>
          </p:nvPr>
        </p:nvSpPr>
        <p:spPr/>
        <p:txBody>
          <a:bodyPr/>
          <a:lstStyle/>
          <a:p>
            <a:endParaRPr lang="es-CO"/>
          </a:p>
        </p:txBody>
      </p:sp>
      <p:sp>
        <p:nvSpPr>
          <p:cNvPr id="4" name="Marcador de contenido 3">
            <a:extLst>
              <a:ext uri="{FF2B5EF4-FFF2-40B4-BE49-F238E27FC236}">
                <a16:creationId xmlns:a16="http://schemas.microsoft.com/office/drawing/2014/main" id="{AB6F5D91-BE6D-44A0-8BE9-313ABCBA11C1}"/>
              </a:ext>
            </a:extLst>
          </p:cNvPr>
          <p:cNvSpPr>
            <a:spLocks noGrp="1"/>
          </p:cNvSpPr>
          <p:nvPr>
            <p:ph idx="13"/>
          </p:nvPr>
        </p:nvSpPr>
        <p:spPr/>
        <p:txBody>
          <a:bodyPr/>
          <a:lstStyle/>
          <a:p>
            <a:endParaRPr lang="es-CO"/>
          </a:p>
        </p:txBody>
      </p:sp>
      <p:pic>
        <p:nvPicPr>
          <p:cNvPr id="6" name="Imagen 5">
            <a:extLst>
              <a:ext uri="{FF2B5EF4-FFF2-40B4-BE49-F238E27FC236}">
                <a16:creationId xmlns:a16="http://schemas.microsoft.com/office/drawing/2014/main" id="{6F98EC95-F5B6-4EE1-AF72-2769B5AE7A2B}"/>
              </a:ext>
            </a:extLst>
          </p:cNvPr>
          <p:cNvPicPr>
            <a:picLocks noChangeAspect="1"/>
          </p:cNvPicPr>
          <p:nvPr/>
        </p:nvPicPr>
        <p:blipFill>
          <a:blip r:embed="rId2"/>
          <a:stretch>
            <a:fillRect/>
          </a:stretch>
        </p:blipFill>
        <p:spPr>
          <a:xfrm>
            <a:off x="4669654" y="1027906"/>
            <a:ext cx="7417357" cy="5006716"/>
          </a:xfrm>
          <a:prstGeom prst="rect">
            <a:avLst/>
          </a:prstGeom>
        </p:spPr>
      </p:pic>
    </p:spTree>
    <p:extLst>
      <p:ext uri="{BB962C8B-B14F-4D97-AF65-F5344CB8AC3E}">
        <p14:creationId xmlns:p14="http://schemas.microsoft.com/office/powerpoint/2010/main" val="1685151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E10F3E-83E8-4FAA-A048-BA8BD1FE9076}"/>
              </a:ext>
            </a:extLst>
          </p:cNvPr>
          <p:cNvSpPr>
            <a:spLocks noGrp="1"/>
          </p:cNvSpPr>
          <p:nvPr>
            <p:ph type="title"/>
          </p:nvPr>
        </p:nvSpPr>
        <p:spPr/>
        <p:txBody>
          <a:bodyPr/>
          <a:lstStyle/>
          <a:p>
            <a:endParaRPr lang="es-CO" dirty="0"/>
          </a:p>
        </p:txBody>
      </p:sp>
      <p:sp>
        <p:nvSpPr>
          <p:cNvPr id="3" name="Marcador de contenido 2">
            <a:extLst>
              <a:ext uri="{FF2B5EF4-FFF2-40B4-BE49-F238E27FC236}">
                <a16:creationId xmlns:a16="http://schemas.microsoft.com/office/drawing/2014/main" id="{C2A04D67-8835-456A-B177-2C72D5C5FD1D}"/>
              </a:ext>
            </a:extLst>
          </p:cNvPr>
          <p:cNvSpPr>
            <a:spLocks noGrp="1"/>
          </p:cNvSpPr>
          <p:nvPr>
            <p:ph idx="1"/>
          </p:nvPr>
        </p:nvSpPr>
        <p:spPr/>
        <p:txBody>
          <a:bodyPr/>
          <a:lstStyle/>
          <a:p>
            <a:endParaRPr lang="es-CO"/>
          </a:p>
        </p:txBody>
      </p:sp>
      <p:sp>
        <p:nvSpPr>
          <p:cNvPr id="4" name="Marcador de contenido 3">
            <a:extLst>
              <a:ext uri="{FF2B5EF4-FFF2-40B4-BE49-F238E27FC236}">
                <a16:creationId xmlns:a16="http://schemas.microsoft.com/office/drawing/2014/main" id="{AB6F5D91-BE6D-44A0-8BE9-313ABCBA11C1}"/>
              </a:ext>
            </a:extLst>
          </p:cNvPr>
          <p:cNvSpPr>
            <a:spLocks noGrp="1"/>
          </p:cNvSpPr>
          <p:nvPr>
            <p:ph idx="13"/>
          </p:nvPr>
        </p:nvSpPr>
        <p:spPr/>
        <p:txBody>
          <a:bodyPr/>
          <a:lstStyle/>
          <a:p>
            <a:endParaRPr lang="es-CO" dirty="0"/>
          </a:p>
        </p:txBody>
      </p:sp>
      <p:pic>
        <p:nvPicPr>
          <p:cNvPr id="3074" name="Picture 2" descr="image">
            <a:extLst>
              <a:ext uri="{FF2B5EF4-FFF2-40B4-BE49-F238E27FC236}">
                <a16:creationId xmlns:a16="http://schemas.microsoft.com/office/drawing/2014/main" id="{7B6F00B6-D2F9-4F80-BD44-DF5C5A8F65F6}"/>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7664" b="7685"/>
          <a:stretch/>
        </p:blipFill>
        <p:spPr bwMode="auto">
          <a:xfrm>
            <a:off x="5267004" y="179514"/>
            <a:ext cx="5663593" cy="6498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1490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E10F3E-83E8-4FAA-A048-BA8BD1FE9076}"/>
              </a:ext>
            </a:extLst>
          </p:cNvPr>
          <p:cNvSpPr>
            <a:spLocks noGrp="1"/>
          </p:cNvSpPr>
          <p:nvPr>
            <p:ph type="title"/>
          </p:nvPr>
        </p:nvSpPr>
        <p:spPr/>
        <p:txBody>
          <a:bodyPr/>
          <a:lstStyle/>
          <a:p>
            <a:r>
              <a:rPr lang="es-CO" dirty="0">
                <a:latin typeface="Arial" panose="020B0604020202020204" pitchFamily="34" charset="0"/>
              </a:rPr>
              <a:t>Oblicuo externo</a:t>
            </a:r>
            <a:br>
              <a:rPr lang="es-CO" dirty="0"/>
            </a:br>
            <a:endParaRPr lang="es-CO" dirty="0"/>
          </a:p>
        </p:txBody>
      </p:sp>
      <p:sp>
        <p:nvSpPr>
          <p:cNvPr id="3" name="Marcador de contenido 2">
            <a:extLst>
              <a:ext uri="{FF2B5EF4-FFF2-40B4-BE49-F238E27FC236}">
                <a16:creationId xmlns:a16="http://schemas.microsoft.com/office/drawing/2014/main" id="{C2A04D67-8835-456A-B177-2C72D5C5FD1D}"/>
              </a:ext>
            </a:extLst>
          </p:cNvPr>
          <p:cNvSpPr>
            <a:spLocks noGrp="1"/>
          </p:cNvSpPr>
          <p:nvPr>
            <p:ph idx="1"/>
          </p:nvPr>
        </p:nvSpPr>
        <p:spPr/>
        <p:txBody>
          <a:bodyPr/>
          <a:lstStyle/>
          <a:p>
            <a:endParaRPr lang="es-CO" dirty="0"/>
          </a:p>
        </p:txBody>
      </p:sp>
      <p:sp>
        <p:nvSpPr>
          <p:cNvPr id="4" name="Marcador de contenido 3">
            <a:extLst>
              <a:ext uri="{FF2B5EF4-FFF2-40B4-BE49-F238E27FC236}">
                <a16:creationId xmlns:a16="http://schemas.microsoft.com/office/drawing/2014/main" id="{AB6F5D91-BE6D-44A0-8BE9-313ABCBA11C1}"/>
              </a:ext>
            </a:extLst>
          </p:cNvPr>
          <p:cNvSpPr>
            <a:spLocks noGrp="1"/>
          </p:cNvSpPr>
          <p:nvPr>
            <p:ph idx="13"/>
          </p:nvPr>
        </p:nvSpPr>
        <p:spPr/>
        <p:txBody>
          <a:bodyPr/>
          <a:lstStyle/>
          <a:p>
            <a:endParaRPr lang="es-CO"/>
          </a:p>
        </p:txBody>
      </p:sp>
      <p:pic>
        <p:nvPicPr>
          <p:cNvPr id="6" name="Imagen 5">
            <a:extLst>
              <a:ext uri="{FF2B5EF4-FFF2-40B4-BE49-F238E27FC236}">
                <a16:creationId xmlns:a16="http://schemas.microsoft.com/office/drawing/2014/main" id="{C00C3A27-22FA-491D-B930-4F7ACE6CA868}"/>
              </a:ext>
            </a:extLst>
          </p:cNvPr>
          <p:cNvPicPr>
            <a:picLocks noChangeAspect="1"/>
          </p:cNvPicPr>
          <p:nvPr/>
        </p:nvPicPr>
        <p:blipFill>
          <a:blip r:embed="rId2"/>
          <a:stretch>
            <a:fillRect/>
          </a:stretch>
        </p:blipFill>
        <p:spPr>
          <a:xfrm>
            <a:off x="4779674" y="1244319"/>
            <a:ext cx="7257582" cy="5343395"/>
          </a:xfrm>
          <a:prstGeom prst="rect">
            <a:avLst/>
          </a:prstGeom>
        </p:spPr>
      </p:pic>
    </p:spTree>
    <p:extLst>
      <p:ext uri="{BB962C8B-B14F-4D97-AF65-F5344CB8AC3E}">
        <p14:creationId xmlns:p14="http://schemas.microsoft.com/office/powerpoint/2010/main" val="157543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E10F3E-83E8-4FAA-A048-BA8BD1FE9076}"/>
              </a:ext>
            </a:extLst>
          </p:cNvPr>
          <p:cNvSpPr>
            <a:spLocks noGrp="1"/>
          </p:cNvSpPr>
          <p:nvPr>
            <p:ph type="title"/>
          </p:nvPr>
        </p:nvSpPr>
        <p:spPr/>
        <p:txBody>
          <a:bodyPr/>
          <a:lstStyle/>
          <a:p>
            <a:r>
              <a:rPr lang="es-CO" dirty="0"/>
              <a:t>Ligamento inguinal</a:t>
            </a:r>
            <a:br>
              <a:rPr lang="es-CO" dirty="0"/>
            </a:br>
            <a:endParaRPr lang="es-CO" dirty="0"/>
          </a:p>
        </p:txBody>
      </p:sp>
      <p:sp>
        <p:nvSpPr>
          <p:cNvPr id="3" name="Marcador de contenido 2">
            <a:extLst>
              <a:ext uri="{FF2B5EF4-FFF2-40B4-BE49-F238E27FC236}">
                <a16:creationId xmlns:a16="http://schemas.microsoft.com/office/drawing/2014/main" id="{C2A04D67-8835-456A-B177-2C72D5C5FD1D}"/>
              </a:ext>
            </a:extLst>
          </p:cNvPr>
          <p:cNvSpPr>
            <a:spLocks noGrp="1"/>
          </p:cNvSpPr>
          <p:nvPr>
            <p:ph idx="1"/>
          </p:nvPr>
        </p:nvSpPr>
        <p:spPr/>
        <p:txBody>
          <a:bodyPr/>
          <a:lstStyle/>
          <a:p>
            <a:endParaRPr lang="es-CO"/>
          </a:p>
        </p:txBody>
      </p:sp>
      <p:sp>
        <p:nvSpPr>
          <p:cNvPr id="4" name="Marcador de contenido 3">
            <a:extLst>
              <a:ext uri="{FF2B5EF4-FFF2-40B4-BE49-F238E27FC236}">
                <a16:creationId xmlns:a16="http://schemas.microsoft.com/office/drawing/2014/main" id="{AB6F5D91-BE6D-44A0-8BE9-313ABCBA11C1}"/>
              </a:ext>
            </a:extLst>
          </p:cNvPr>
          <p:cNvSpPr>
            <a:spLocks noGrp="1"/>
          </p:cNvSpPr>
          <p:nvPr>
            <p:ph idx="13"/>
          </p:nvPr>
        </p:nvSpPr>
        <p:spPr/>
        <p:txBody>
          <a:bodyPr/>
          <a:lstStyle/>
          <a:p>
            <a:endParaRPr lang="es-CO"/>
          </a:p>
        </p:txBody>
      </p:sp>
      <p:pic>
        <p:nvPicPr>
          <p:cNvPr id="6" name="Imagen 5">
            <a:extLst>
              <a:ext uri="{FF2B5EF4-FFF2-40B4-BE49-F238E27FC236}">
                <a16:creationId xmlns:a16="http://schemas.microsoft.com/office/drawing/2014/main" id="{3102966F-D943-46BB-BCD9-F2BB068B58C6}"/>
              </a:ext>
            </a:extLst>
          </p:cNvPr>
          <p:cNvPicPr>
            <a:picLocks noChangeAspect="1"/>
          </p:cNvPicPr>
          <p:nvPr/>
        </p:nvPicPr>
        <p:blipFill>
          <a:blip r:embed="rId3"/>
          <a:stretch>
            <a:fillRect/>
          </a:stretch>
        </p:blipFill>
        <p:spPr>
          <a:xfrm>
            <a:off x="6938481" y="751692"/>
            <a:ext cx="4928097" cy="5901397"/>
          </a:xfrm>
          <a:prstGeom prst="rect">
            <a:avLst/>
          </a:prstGeom>
        </p:spPr>
      </p:pic>
    </p:spTree>
    <p:extLst>
      <p:ext uri="{BB962C8B-B14F-4D97-AF65-F5344CB8AC3E}">
        <p14:creationId xmlns:p14="http://schemas.microsoft.com/office/powerpoint/2010/main" val="3838619803"/>
      </p:ext>
    </p:extLst>
  </p:cSld>
  <p:clrMapOvr>
    <a:masterClrMapping/>
  </p:clrMapOvr>
</p:sld>
</file>

<file path=ppt/theme/theme1.xml><?xml version="1.0" encoding="utf-8"?>
<a:theme xmlns:a="http://schemas.openxmlformats.org/drawingml/2006/main" name="PlantillaFR202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PlantillaFR2021</Template>
  <TotalTime>195</TotalTime>
  <Words>441</Words>
  <Application>Microsoft Office PowerPoint</Application>
  <PresentationFormat>Panorámica</PresentationFormat>
  <Paragraphs>37</Paragraphs>
  <Slides>21</Slides>
  <Notes>5</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Arial</vt:lpstr>
      <vt:lpstr>Calibri</vt:lpstr>
      <vt:lpstr>Montserrat</vt:lpstr>
      <vt:lpstr>PlantillaFR2021</vt:lpstr>
      <vt:lpstr>Pared Abdominal</vt:lpstr>
      <vt:lpstr>Presentación de PowerPoint</vt:lpstr>
      <vt:lpstr>Presentación de PowerPoint</vt:lpstr>
      <vt:lpstr>Presentación de PowerPoint</vt:lpstr>
      <vt:lpstr>Pared anterolateral del abdomen </vt:lpstr>
      <vt:lpstr>Fascia superficial </vt:lpstr>
      <vt:lpstr>Presentación de PowerPoint</vt:lpstr>
      <vt:lpstr>Oblicuo externo </vt:lpstr>
      <vt:lpstr>Ligamento inguinal </vt:lpstr>
      <vt:lpstr>Oblicuo interno </vt:lpstr>
      <vt:lpstr>Transverso del abdomen </vt:lpstr>
      <vt:lpstr>Fascia transversalis </vt:lpstr>
      <vt:lpstr>Presentación de PowerPoint</vt:lpstr>
      <vt:lpstr>Recto del abdomen </vt:lpstr>
      <vt:lpstr>Pared posterior del abdomen </vt:lpstr>
      <vt:lpstr>Presentación de PowerPoint</vt:lpstr>
      <vt:lpstr>Conducto inguinal </vt:lpstr>
      <vt:lpstr>Presentación de PowerPoint</vt:lpstr>
      <vt:lpstr>Presentación de PowerPoint</vt:lpstr>
      <vt:lpstr>El conducto inguinal contiene:</vt:lpstr>
      <vt:lpstr>El conducto inguinal contiene: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Extremidad Inferior</dc:title>
  <dc:creator>Alejandro Jose Urbina Sanchez</dc:creator>
  <cp:lastModifiedBy>hp</cp:lastModifiedBy>
  <cp:revision>12</cp:revision>
  <dcterms:created xsi:type="dcterms:W3CDTF">2021-06-07T16:58:21Z</dcterms:created>
  <dcterms:modified xsi:type="dcterms:W3CDTF">2021-06-09T16:17:50Z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680285</vt:lpwstr>
  </property>
  <property fmtid="{D5CDD505-2E9C-101B-9397-08002B2CF9AE}" name="NXPowerLiteSettings" pid="3">
    <vt:lpwstr>C7000400038000</vt:lpwstr>
  </property>
  <property fmtid="{D5CDD505-2E9C-101B-9397-08002B2CF9AE}" name="NXPowerLiteVersion" pid="4">
    <vt:lpwstr>S9.0.3</vt:lpwstr>
  </property>
</Properties>
</file>