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19" r:id="rId3"/>
    <p:sldId id="320" r:id="rId4"/>
    <p:sldId id="321" r:id="rId5"/>
    <p:sldId id="322" r:id="rId6"/>
    <p:sldId id="324" r:id="rId7"/>
    <p:sldId id="325" r:id="rId8"/>
    <p:sldId id="326" r:id="rId9"/>
    <p:sldId id="327" r:id="rId10"/>
    <p:sldId id="328" r:id="rId11"/>
    <p:sldId id="329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1" autoAdjust="0"/>
    <p:restoredTop sz="80110" autoAdjust="0"/>
  </p:normalViewPr>
  <p:slideViewPr>
    <p:cSldViewPr snapToGrid="0">
      <p:cViewPr varScale="1">
        <p:scale>
          <a:sx n="92" d="100"/>
          <a:sy n="9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6CD4892E-996B-4FD9-A9E3-38BC3897F3B9}"/>
    <pc:docChg chg="undo custSel addSld delSld modSld">
      <pc:chgData name="" userId="abde658860cd0cd8" providerId="LiveId" clId="{6CD4892E-996B-4FD9-A9E3-38BC3897F3B9}" dt="2021-06-08T01:39:09.500" v="365" actId="2696"/>
      <pc:docMkLst>
        <pc:docMk/>
      </pc:docMkLst>
      <pc:sldChg chg="modSp">
        <pc:chgData name="" userId="abde658860cd0cd8" providerId="LiveId" clId="{6CD4892E-996B-4FD9-A9E3-38BC3897F3B9}" dt="2021-06-08T00:30:21.695" v="14" actId="20577"/>
        <pc:sldMkLst>
          <pc:docMk/>
          <pc:sldMk cId="1518972938" sldId="256"/>
        </pc:sldMkLst>
        <pc:spChg chg="mod">
          <ac:chgData name="" userId="abde658860cd0cd8" providerId="LiveId" clId="{6CD4892E-996B-4FD9-A9E3-38BC3897F3B9}" dt="2021-06-08T00:30:21.695" v="14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modSp add">
        <pc:chgData name="" userId="abde658860cd0cd8" providerId="LiveId" clId="{6CD4892E-996B-4FD9-A9E3-38BC3897F3B9}" dt="2021-06-08T00:45:15.688" v="109" actId="1076"/>
        <pc:sldMkLst>
          <pc:docMk/>
          <pc:sldMk cId="3614391002" sldId="319"/>
        </pc:sldMkLst>
        <pc:picChg chg="add mod">
          <ac:chgData name="" userId="abde658860cd0cd8" providerId="LiveId" clId="{6CD4892E-996B-4FD9-A9E3-38BC3897F3B9}" dt="2021-06-08T00:45:15.688" v="109" actId="1076"/>
          <ac:picMkLst>
            <pc:docMk/>
            <pc:sldMk cId="3614391002" sldId="319"/>
            <ac:picMk id="5" creationId="{65C60972-AEB2-4027-80EE-4BA5E214FEAB}"/>
          </ac:picMkLst>
        </pc:picChg>
      </pc:sldChg>
    </pc:docChg>
  </pc:docChgLst>
  <pc:docChgLst>
    <pc:chgData userId="abde658860cd0cd8" providerId="LiveId" clId="{8CE0D92B-3E06-447B-BE3D-830C75DA1AD3}"/>
    <pc:docChg chg="custSel addSld delSld modSld">
      <pc:chgData name="" userId="abde658860cd0cd8" providerId="LiveId" clId="{8CE0D92B-3E06-447B-BE3D-830C75DA1AD3}" dt="2021-06-11T05:37:34.540" v="192" actId="2696"/>
      <pc:docMkLst>
        <pc:docMk/>
      </pc:docMkLst>
      <pc:sldChg chg="modSp">
        <pc:chgData name="" userId="abde658860cd0cd8" providerId="LiveId" clId="{8CE0D92B-3E06-447B-BE3D-830C75DA1AD3}" dt="2021-06-11T05:13:32.049" v="37" actId="20577"/>
        <pc:sldMkLst>
          <pc:docMk/>
          <pc:sldMk cId="1518972938" sldId="256"/>
        </pc:sldMkLst>
        <pc:spChg chg="mod">
          <ac:chgData name="" userId="abde658860cd0cd8" providerId="LiveId" clId="{8CE0D92B-3E06-447B-BE3D-830C75DA1AD3}" dt="2021-06-11T05:13:32.049" v="37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8CE0D92B-3E06-447B-BE3D-830C75DA1AD3}" dt="2021-06-11T05:14:17.823" v="51" actId="20577"/>
        <pc:sldMkLst>
          <pc:docMk/>
          <pc:sldMk cId="3614391002" sldId="319"/>
        </pc:sldMkLst>
        <pc:spChg chg="mod">
          <ac:chgData name="" userId="abde658860cd0cd8" providerId="LiveId" clId="{8CE0D92B-3E06-447B-BE3D-830C75DA1AD3}" dt="2021-06-11T05:14:17.823" v="51" actId="20577"/>
          <ac:spMkLst>
            <pc:docMk/>
            <pc:sldMk cId="3614391002" sldId="319"/>
            <ac:spMk id="2" creationId="{EBF17380-984F-4745-9739-F3D1A15F6618}"/>
          </ac:spMkLst>
        </pc:spChg>
        <pc:picChg chg="del">
          <ac:chgData name="" userId="abde658860cd0cd8" providerId="LiveId" clId="{8CE0D92B-3E06-447B-BE3D-830C75DA1AD3}" dt="2021-06-11T05:13:56.947" v="38" actId="478"/>
          <ac:picMkLst>
            <pc:docMk/>
            <pc:sldMk cId="3614391002" sldId="319"/>
            <ac:picMk id="8" creationId="{03C67AAE-894F-4608-885C-ACA7252CC1D5}"/>
          </ac:picMkLst>
        </pc:picChg>
        <pc:picChg chg="add mod">
          <ac:chgData name="" userId="abde658860cd0cd8" providerId="LiveId" clId="{8CE0D92B-3E06-447B-BE3D-830C75DA1AD3}" dt="2021-06-11T05:14:14.877" v="46" actId="1076"/>
          <ac:picMkLst>
            <pc:docMk/>
            <pc:sldMk cId="3614391002" sldId="319"/>
            <ac:picMk id="1026" creationId="{B241E9AA-C5AD-476A-9011-679C7DC6A555}"/>
          </ac:picMkLst>
        </pc:picChg>
      </pc:sldChg>
      <pc:sldChg chg="addSp delSp modSp add">
        <pc:chgData name="" userId="abde658860cd0cd8" providerId="LiveId" clId="{8CE0D92B-3E06-447B-BE3D-830C75DA1AD3}" dt="2021-06-11T05:14:45.144" v="56" actId="1076"/>
        <pc:sldMkLst>
          <pc:docMk/>
          <pc:sldMk cId="432502868" sldId="320"/>
        </pc:sldMkLst>
        <pc:spChg chg="mod">
          <ac:chgData name="" userId="abde658860cd0cd8" providerId="LiveId" clId="{8CE0D92B-3E06-447B-BE3D-830C75DA1AD3}" dt="2021-06-11T05:14:31.017" v="52"/>
          <ac:spMkLst>
            <pc:docMk/>
            <pc:sldMk cId="432502868" sldId="320"/>
            <ac:spMk id="2" creationId="{EBF17380-984F-4745-9739-F3D1A15F6618}"/>
          </ac:spMkLst>
        </pc:spChg>
        <pc:spChg chg="del">
          <ac:chgData name="" userId="abde658860cd0cd8" providerId="LiveId" clId="{8CE0D92B-3E06-447B-BE3D-830C75DA1AD3}" dt="2021-06-11T05:14:37.517" v="53"/>
          <ac:spMkLst>
            <pc:docMk/>
            <pc:sldMk cId="432502868" sldId="320"/>
            <ac:spMk id="3" creationId="{18EA597B-8C59-41AA-937C-9BC14C32F4CD}"/>
          </ac:spMkLst>
        </pc:spChg>
        <pc:picChg chg="add mod">
          <ac:chgData name="" userId="abde658860cd0cd8" providerId="LiveId" clId="{8CE0D92B-3E06-447B-BE3D-830C75DA1AD3}" dt="2021-06-11T05:14:45.144" v="56" actId="1076"/>
          <ac:picMkLst>
            <pc:docMk/>
            <pc:sldMk cId="432502868" sldId="320"/>
            <ac:picMk id="2050" creationId="{B30D012C-BD80-4FD5-947D-D21ABB136CD0}"/>
          </ac:picMkLst>
        </pc:picChg>
      </pc:sldChg>
      <pc:sldChg chg="del">
        <pc:chgData name="" userId="abde658860cd0cd8" providerId="LiveId" clId="{8CE0D92B-3E06-447B-BE3D-830C75DA1AD3}" dt="2021-06-11T05:01:10.983" v="0" actId="2696"/>
        <pc:sldMkLst>
          <pc:docMk/>
          <pc:sldMk cId="3844838958" sldId="320"/>
        </pc:sldMkLst>
      </pc:sldChg>
      <pc:sldChg chg="del">
        <pc:chgData name="" userId="abde658860cd0cd8" providerId="LiveId" clId="{8CE0D92B-3E06-447B-BE3D-830C75DA1AD3}" dt="2021-06-11T05:01:11.052" v="1" actId="2696"/>
        <pc:sldMkLst>
          <pc:docMk/>
          <pc:sldMk cId="688011829" sldId="321"/>
        </pc:sldMkLst>
      </pc:sldChg>
      <pc:sldChg chg="addSp delSp modSp add">
        <pc:chgData name="" userId="abde658860cd0cd8" providerId="LiveId" clId="{8CE0D92B-3E06-447B-BE3D-830C75DA1AD3}" dt="2021-06-11T05:17:39.254" v="70" actId="14100"/>
        <pc:sldMkLst>
          <pc:docMk/>
          <pc:sldMk cId="3871792396" sldId="321"/>
        </pc:sldMkLst>
        <pc:spChg chg="add del">
          <ac:chgData name="" userId="abde658860cd0cd8" providerId="LiveId" clId="{8CE0D92B-3E06-447B-BE3D-830C75DA1AD3}" dt="2021-06-11T05:17:10.260" v="59"/>
          <ac:spMkLst>
            <pc:docMk/>
            <pc:sldMk cId="3871792396" sldId="321"/>
            <ac:spMk id="5" creationId="{58FC0397-FD1E-45A2-97E2-68C786F76B82}"/>
          </ac:spMkLst>
        </pc:spChg>
        <pc:picChg chg="add mod modCrop">
          <ac:chgData name="" userId="abde658860cd0cd8" providerId="LiveId" clId="{8CE0D92B-3E06-447B-BE3D-830C75DA1AD3}" dt="2021-06-11T05:17:39.254" v="70" actId="14100"/>
          <ac:picMkLst>
            <pc:docMk/>
            <pc:sldMk cId="3871792396" sldId="321"/>
            <ac:picMk id="6" creationId="{3F57819F-B004-49C7-B369-D96B3FDFACD8}"/>
          </ac:picMkLst>
        </pc:picChg>
      </pc:sldChg>
      <pc:sldChg chg="addSp delSp modSp add">
        <pc:chgData name="" userId="abde658860cd0cd8" providerId="LiveId" clId="{8CE0D92B-3E06-447B-BE3D-830C75DA1AD3}" dt="2021-06-11T05:20:50.143" v="147" actId="1076"/>
        <pc:sldMkLst>
          <pc:docMk/>
          <pc:sldMk cId="462814153" sldId="322"/>
        </pc:sldMkLst>
        <pc:spChg chg="mod">
          <ac:chgData name="" userId="abde658860cd0cd8" providerId="LiveId" clId="{8CE0D92B-3E06-447B-BE3D-830C75DA1AD3}" dt="2021-06-11T05:19:45.932" v="117" actId="14100"/>
          <ac:spMkLst>
            <pc:docMk/>
            <pc:sldMk cId="462814153" sldId="322"/>
            <ac:spMk id="2" creationId="{3C85C119-E971-481C-967C-EE18B6565C44}"/>
          </ac:spMkLst>
        </pc:spChg>
        <pc:spChg chg="add del">
          <ac:chgData name="" userId="abde658860cd0cd8" providerId="LiveId" clId="{8CE0D92B-3E06-447B-BE3D-830C75DA1AD3}" dt="2021-06-11T05:20:34.807" v="140"/>
          <ac:spMkLst>
            <pc:docMk/>
            <pc:sldMk cId="462814153" sldId="322"/>
            <ac:spMk id="5" creationId="{3EEDE59B-1FD5-468A-B1FE-C48BD22CF78B}"/>
          </ac:spMkLst>
        </pc:spChg>
        <pc:picChg chg="del">
          <ac:chgData name="" userId="abde658860cd0cd8" providerId="LiveId" clId="{8CE0D92B-3E06-447B-BE3D-830C75DA1AD3}" dt="2021-06-11T05:18:43.432" v="72" actId="478"/>
          <ac:picMkLst>
            <pc:docMk/>
            <pc:sldMk cId="462814153" sldId="322"/>
            <ac:picMk id="6" creationId="{3F57819F-B004-49C7-B369-D96B3FDFACD8}"/>
          </ac:picMkLst>
        </pc:picChg>
        <pc:picChg chg="add mod">
          <ac:chgData name="" userId="abde658860cd0cd8" providerId="LiveId" clId="{8CE0D92B-3E06-447B-BE3D-830C75DA1AD3}" dt="2021-06-11T05:20:50.143" v="147" actId="1076"/>
          <ac:picMkLst>
            <pc:docMk/>
            <pc:sldMk cId="462814153" sldId="322"/>
            <ac:picMk id="7" creationId="{79616D69-3C70-4540-A463-3897DD62862C}"/>
          </ac:picMkLst>
        </pc:picChg>
        <pc:picChg chg="add mod">
          <ac:chgData name="" userId="abde658860cd0cd8" providerId="LiveId" clId="{8CE0D92B-3E06-447B-BE3D-830C75DA1AD3}" dt="2021-06-11T05:20:44.866" v="145" actId="1076"/>
          <ac:picMkLst>
            <pc:docMk/>
            <pc:sldMk cId="462814153" sldId="322"/>
            <ac:picMk id="5122" creationId="{250A8CDF-7588-42A0-BDD3-86838B338C0C}"/>
          </ac:picMkLst>
        </pc:picChg>
      </pc:sldChg>
      <pc:sldChg chg="del">
        <pc:chgData name="" userId="abde658860cd0cd8" providerId="LiveId" clId="{8CE0D92B-3E06-447B-BE3D-830C75DA1AD3}" dt="2021-06-11T05:01:11.117" v="2" actId="2696"/>
        <pc:sldMkLst>
          <pc:docMk/>
          <pc:sldMk cId="3273077671" sldId="322"/>
        </pc:sldMkLst>
      </pc:sldChg>
      <pc:sldChg chg="del">
        <pc:chgData name="" userId="abde658860cd0cd8" providerId="LiveId" clId="{8CE0D92B-3E06-447B-BE3D-830C75DA1AD3}" dt="2021-06-11T05:01:11.256" v="4" actId="2696"/>
        <pc:sldMkLst>
          <pc:docMk/>
          <pc:sldMk cId="2481566685" sldId="323"/>
        </pc:sldMkLst>
      </pc:sldChg>
      <pc:sldChg chg="addSp delSp modSp add del">
        <pc:chgData name="" userId="abde658860cd0cd8" providerId="LiveId" clId="{8CE0D92B-3E06-447B-BE3D-830C75DA1AD3}" dt="2021-06-11T05:37:32.986" v="190" actId="2696"/>
        <pc:sldMkLst>
          <pc:docMk/>
          <pc:sldMk cId="4078908445" sldId="323"/>
        </pc:sldMkLst>
        <pc:spChg chg="add del">
          <ac:chgData name="" userId="abde658860cd0cd8" providerId="LiveId" clId="{8CE0D92B-3E06-447B-BE3D-830C75DA1AD3}" dt="2021-06-11T05:18:51.854" v="75"/>
          <ac:spMkLst>
            <pc:docMk/>
            <pc:sldMk cId="4078908445" sldId="323"/>
            <ac:spMk id="5" creationId="{D3A9FB17-4823-4CFD-8D6F-C9B4D36F0768}"/>
          </ac:spMkLst>
        </pc:spChg>
        <pc:picChg chg="add mod">
          <ac:chgData name="" userId="abde658860cd0cd8" providerId="LiveId" clId="{8CE0D92B-3E06-447B-BE3D-830C75DA1AD3}" dt="2021-06-11T05:18:53.668" v="77" actId="1076"/>
          <ac:picMkLst>
            <pc:docMk/>
            <pc:sldMk cId="4078908445" sldId="323"/>
            <ac:picMk id="6" creationId="{22E86BE5-AEBB-4366-AC0B-CC9D8A541E0E}"/>
          </ac:picMkLst>
        </pc:picChg>
      </pc:sldChg>
      <pc:sldChg chg="addSp modSp add">
        <pc:chgData name="" userId="abde658860cd0cd8" providerId="LiveId" clId="{8CE0D92B-3E06-447B-BE3D-830C75DA1AD3}" dt="2021-06-11T05:20:05.334" v="138"/>
        <pc:sldMkLst>
          <pc:docMk/>
          <pc:sldMk cId="1177080246" sldId="324"/>
        </pc:sldMkLst>
        <pc:spChg chg="mod">
          <ac:chgData name="" userId="abde658860cd0cd8" providerId="LiveId" clId="{8CE0D92B-3E06-447B-BE3D-830C75DA1AD3}" dt="2021-06-11T05:19:56.180" v="137" actId="14100"/>
          <ac:spMkLst>
            <pc:docMk/>
            <pc:sldMk cId="1177080246" sldId="324"/>
            <ac:spMk id="2" creationId="{3C85C119-E971-481C-967C-EE18B6565C44}"/>
          </ac:spMkLst>
        </pc:spChg>
        <pc:picChg chg="add">
          <ac:chgData name="" userId="abde658860cd0cd8" providerId="LiveId" clId="{8CE0D92B-3E06-447B-BE3D-830C75DA1AD3}" dt="2021-06-11T05:20:05.334" v="138"/>
          <ac:picMkLst>
            <pc:docMk/>
            <pc:sldMk cId="1177080246" sldId="324"/>
            <ac:picMk id="5" creationId="{316FA09B-C6F9-4E42-A942-EE6C965206CC}"/>
          </ac:picMkLst>
        </pc:picChg>
      </pc:sldChg>
      <pc:sldChg chg="del">
        <pc:chgData name="" userId="abde658860cd0cd8" providerId="LiveId" clId="{8CE0D92B-3E06-447B-BE3D-830C75DA1AD3}" dt="2021-06-11T05:01:11.272" v="5" actId="2696"/>
        <pc:sldMkLst>
          <pc:docMk/>
          <pc:sldMk cId="3002322260" sldId="324"/>
        </pc:sldMkLst>
      </pc:sldChg>
      <pc:sldChg chg="addSp modSp add">
        <pc:chgData name="" userId="abde658860cd0cd8" providerId="LiveId" clId="{8CE0D92B-3E06-447B-BE3D-830C75DA1AD3}" dt="2021-06-11T05:22:39.871" v="160" actId="20577"/>
        <pc:sldMkLst>
          <pc:docMk/>
          <pc:sldMk cId="313035740" sldId="325"/>
        </pc:sldMkLst>
        <pc:spChg chg="mod">
          <ac:chgData name="" userId="abde658860cd0cd8" providerId="LiveId" clId="{8CE0D92B-3E06-447B-BE3D-830C75DA1AD3}" dt="2021-06-11T05:22:39.871" v="160" actId="20577"/>
          <ac:spMkLst>
            <pc:docMk/>
            <pc:sldMk cId="313035740" sldId="325"/>
            <ac:spMk id="2" creationId="{3C85C119-E971-481C-967C-EE18B6565C44}"/>
          </ac:spMkLst>
        </pc:spChg>
        <pc:picChg chg="add mod">
          <ac:chgData name="" userId="abde658860cd0cd8" providerId="LiveId" clId="{8CE0D92B-3E06-447B-BE3D-830C75DA1AD3}" dt="2021-06-11T05:21:35.984" v="149" actId="1076"/>
          <ac:picMkLst>
            <pc:docMk/>
            <pc:sldMk cId="313035740" sldId="325"/>
            <ac:picMk id="12290" creationId="{587F7226-66C7-4EFA-8319-8B215E9C1044}"/>
          </ac:picMkLst>
        </pc:picChg>
      </pc:sldChg>
      <pc:sldChg chg="del">
        <pc:chgData name="" userId="abde658860cd0cd8" providerId="LiveId" clId="{8CE0D92B-3E06-447B-BE3D-830C75DA1AD3}" dt="2021-06-11T05:01:11.280" v="6" actId="2696"/>
        <pc:sldMkLst>
          <pc:docMk/>
          <pc:sldMk cId="1147072921" sldId="325"/>
        </pc:sldMkLst>
      </pc:sldChg>
      <pc:sldChg chg="del">
        <pc:chgData name="" userId="abde658860cd0cd8" providerId="LiveId" clId="{8CE0D92B-3E06-447B-BE3D-830C75DA1AD3}" dt="2021-06-11T05:01:11.288" v="7" actId="2696"/>
        <pc:sldMkLst>
          <pc:docMk/>
          <pc:sldMk cId="477312024" sldId="326"/>
        </pc:sldMkLst>
      </pc:sldChg>
      <pc:sldChg chg="addSp delSp modSp add">
        <pc:chgData name="" userId="abde658860cd0cd8" providerId="LiveId" clId="{8CE0D92B-3E06-447B-BE3D-830C75DA1AD3}" dt="2021-06-11T05:23:44.360" v="169" actId="1076"/>
        <pc:sldMkLst>
          <pc:docMk/>
          <pc:sldMk cId="3573893993" sldId="326"/>
        </pc:sldMkLst>
        <pc:spChg chg="add del">
          <ac:chgData name="" userId="abde658860cd0cd8" providerId="LiveId" clId="{8CE0D92B-3E06-447B-BE3D-830C75DA1AD3}" dt="2021-06-11T05:23:24.838" v="162"/>
          <ac:spMkLst>
            <pc:docMk/>
            <pc:sldMk cId="3573893993" sldId="326"/>
            <ac:spMk id="5" creationId="{B4CF495F-20A3-46E0-945D-E516B0DB5E55}"/>
          </ac:spMkLst>
        </pc:spChg>
        <pc:picChg chg="add mod modCrop">
          <ac:chgData name="" userId="abde658860cd0cd8" providerId="LiveId" clId="{8CE0D92B-3E06-447B-BE3D-830C75DA1AD3}" dt="2021-06-11T05:23:44.360" v="169" actId="1076"/>
          <ac:picMkLst>
            <pc:docMk/>
            <pc:sldMk cId="3573893993" sldId="326"/>
            <ac:picMk id="6" creationId="{D2912C67-D6B2-428F-88C2-E11306A15397}"/>
          </ac:picMkLst>
        </pc:picChg>
      </pc:sldChg>
      <pc:sldChg chg="addSp delSp modSp add">
        <pc:chgData name="" userId="abde658860cd0cd8" providerId="LiveId" clId="{8CE0D92B-3E06-447B-BE3D-830C75DA1AD3}" dt="2021-06-11T05:26:10.371" v="179" actId="14100"/>
        <pc:sldMkLst>
          <pc:docMk/>
          <pc:sldMk cId="1283970431" sldId="327"/>
        </pc:sldMkLst>
        <pc:spChg chg="del">
          <ac:chgData name="" userId="abde658860cd0cd8" providerId="LiveId" clId="{8CE0D92B-3E06-447B-BE3D-830C75DA1AD3}" dt="2021-06-11T05:25:57.663" v="171"/>
          <ac:spMkLst>
            <pc:docMk/>
            <pc:sldMk cId="1283970431" sldId="327"/>
            <ac:spMk id="3" creationId="{B1A1AFE0-B1E3-4EAA-B28D-45D0697D117B}"/>
          </ac:spMkLst>
        </pc:spChg>
        <pc:spChg chg="add del">
          <ac:chgData name="" userId="abde658860cd0cd8" providerId="LiveId" clId="{8CE0D92B-3E06-447B-BE3D-830C75DA1AD3}" dt="2021-06-11T05:26:03.234" v="176"/>
          <ac:spMkLst>
            <pc:docMk/>
            <pc:sldMk cId="1283970431" sldId="327"/>
            <ac:spMk id="4" creationId="{8D1588E0-47CC-45FC-92F1-5D7F578F3686}"/>
          </ac:spMkLst>
        </pc:spChg>
        <pc:spChg chg="add">
          <ac:chgData name="" userId="abde658860cd0cd8" providerId="LiveId" clId="{8CE0D92B-3E06-447B-BE3D-830C75DA1AD3}" dt="2021-06-11T05:25:55.336" v="170"/>
          <ac:spMkLst>
            <pc:docMk/>
            <pc:sldMk cId="1283970431" sldId="327"/>
            <ac:spMk id="5" creationId="{19E3CD63-4B89-423F-AED7-2643140C1C87}"/>
          </ac:spMkLst>
        </pc:spChg>
        <pc:spChg chg="add mod">
          <ac:chgData name="" userId="abde658860cd0cd8" providerId="LiveId" clId="{8CE0D92B-3E06-447B-BE3D-830C75DA1AD3}" dt="2021-06-11T05:25:57.663" v="171"/>
          <ac:spMkLst>
            <pc:docMk/>
            <pc:sldMk cId="1283970431" sldId="327"/>
            <ac:spMk id="6" creationId="{4852A10F-79A6-4F34-A331-873324DF42D8}"/>
          </ac:spMkLst>
        </pc:spChg>
        <pc:spChg chg="add del mod">
          <ac:chgData name="" userId="abde658860cd0cd8" providerId="LiveId" clId="{8CE0D92B-3E06-447B-BE3D-830C75DA1AD3}" dt="2021-06-11T05:26:03.167" v="175"/>
          <ac:spMkLst>
            <pc:docMk/>
            <pc:sldMk cId="1283970431" sldId="327"/>
            <ac:spMk id="7" creationId="{333AFA0E-8476-4A24-9B8C-0E0ACA24DC8D}"/>
          </ac:spMkLst>
        </pc:spChg>
        <pc:picChg chg="add mod">
          <ac:chgData name="" userId="abde658860cd0cd8" providerId="LiveId" clId="{8CE0D92B-3E06-447B-BE3D-830C75DA1AD3}" dt="2021-06-11T05:26:10.371" v="179" actId="14100"/>
          <ac:picMkLst>
            <pc:docMk/>
            <pc:sldMk cId="1283970431" sldId="327"/>
            <ac:picMk id="8" creationId="{6AB5110C-D80F-41C8-892A-1C6EEA9C1C18}"/>
          </ac:picMkLst>
        </pc:picChg>
      </pc:sldChg>
      <pc:sldChg chg="del">
        <pc:chgData name="" userId="abde658860cd0cd8" providerId="LiveId" clId="{8CE0D92B-3E06-447B-BE3D-830C75DA1AD3}" dt="2021-06-11T05:01:11.455" v="8" actId="2696"/>
        <pc:sldMkLst>
          <pc:docMk/>
          <pc:sldMk cId="4030458785" sldId="327"/>
        </pc:sldMkLst>
      </pc:sldChg>
      <pc:sldChg chg="del">
        <pc:chgData name="" userId="abde658860cd0cd8" providerId="LiveId" clId="{8CE0D92B-3E06-447B-BE3D-830C75DA1AD3}" dt="2021-06-11T05:01:11.463" v="9" actId="2696"/>
        <pc:sldMkLst>
          <pc:docMk/>
          <pc:sldMk cId="642640885" sldId="328"/>
        </pc:sldMkLst>
      </pc:sldChg>
      <pc:sldChg chg="addSp modSp add">
        <pc:chgData name="" userId="abde658860cd0cd8" providerId="LiveId" clId="{8CE0D92B-3E06-447B-BE3D-830C75DA1AD3}" dt="2021-06-11T05:29:37.806" v="186" actId="1076"/>
        <pc:sldMkLst>
          <pc:docMk/>
          <pc:sldMk cId="3001005782" sldId="328"/>
        </pc:sldMkLst>
        <pc:spChg chg="mod">
          <ac:chgData name="" userId="abde658860cd0cd8" providerId="LiveId" clId="{8CE0D92B-3E06-447B-BE3D-830C75DA1AD3}" dt="2021-06-11T05:29:18.377" v="180"/>
          <ac:spMkLst>
            <pc:docMk/>
            <pc:sldMk cId="3001005782" sldId="328"/>
            <ac:spMk id="2" creationId="{3C85C119-E971-481C-967C-EE18B6565C44}"/>
          </ac:spMkLst>
        </pc:spChg>
        <pc:spChg chg="mod">
          <ac:chgData name="" userId="abde658860cd0cd8" providerId="LiveId" clId="{8CE0D92B-3E06-447B-BE3D-830C75DA1AD3}" dt="2021-06-11T05:29:24.919" v="182" actId="20577"/>
          <ac:spMkLst>
            <pc:docMk/>
            <pc:sldMk cId="3001005782" sldId="328"/>
            <ac:spMk id="3" creationId="{B1A1AFE0-B1E3-4EAA-B28D-45D0697D117B}"/>
          </ac:spMkLst>
        </pc:spChg>
        <pc:picChg chg="add mod">
          <ac:chgData name="" userId="abde658860cd0cd8" providerId="LiveId" clId="{8CE0D92B-3E06-447B-BE3D-830C75DA1AD3}" dt="2021-06-11T05:29:37.806" v="186" actId="1076"/>
          <ac:picMkLst>
            <pc:docMk/>
            <pc:sldMk cId="3001005782" sldId="328"/>
            <ac:picMk id="9218" creationId="{6525DC53-93A6-48C8-AB8A-914DB8782E17}"/>
          </ac:picMkLst>
        </pc:picChg>
      </pc:sldChg>
      <pc:sldChg chg="addSp modSp add">
        <pc:chgData name="" userId="abde658860cd0cd8" providerId="LiveId" clId="{8CE0D92B-3E06-447B-BE3D-830C75DA1AD3}" dt="2021-06-11T05:30:22.851" v="189" actId="14100"/>
        <pc:sldMkLst>
          <pc:docMk/>
          <pc:sldMk cId="1886020432" sldId="329"/>
        </pc:sldMkLst>
        <pc:picChg chg="add mod">
          <ac:chgData name="" userId="abde658860cd0cd8" providerId="LiveId" clId="{8CE0D92B-3E06-447B-BE3D-830C75DA1AD3}" dt="2021-06-11T05:30:22.851" v="189" actId="14100"/>
          <ac:picMkLst>
            <pc:docMk/>
            <pc:sldMk cId="1886020432" sldId="329"/>
            <ac:picMk id="5" creationId="{A27F72BD-43AB-47E3-9AFE-F82B0F9F80D6}"/>
          </ac:picMkLst>
        </pc:picChg>
      </pc:sldChg>
      <pc:sldChg chg="del">
        <pc:chgData name="" userId="abde658860cd0cd8" providerId="LiveId" clId="{8CE0D92B-3E06-447B-BE3D-830C75DA1AD3}" dt="2021-06-11T05:01:11.467" v="10" actId="2696"/>
        <pc:sldMkLst>
          <pc:docMk/>
          <pc:sldMk cId="899356519" sldId="330"/>
        </pc:sldMkLst>
      </pc:sldChg>
      <pc:sldChg chg="add del">
        <pc:chgData name="" userId="abde658860cd0cd8" providerId="LiveId" clId="{8CE0D92B-3E06-447B-BE3D-830C75DA1AD3}" dt="2021-06-11T05:37:34.540" v="192" actId="2696"/>
        <pc:sldMkLst>
          <pc:docMk/>
          <pc:sldMk cId="1849224147" sldId="330"/>
        </pc:sldMkLst>
      </pc:sldChg>
      <pc:sldChg chg="add del">
        <pc:chgData name="" userId="abde658860cd0cd8" providerId="LiveId" clId="{8CE0D92B-3E06-447B-BE3D-830C75DA1AD3}" dt="2021-06-11T05:37:33.943" v="191" actId="2696"/>
        <pc:sldMkLst>
          <pc:docMk/>
          <pc:sldMk cId="215013452" sldId="331"/>
        </pc:sldMkLst>
      </pc:sldChg>
      <pc:sldChg chg="del">
        <pc:chgData name="" userId="abde658860cd0cd8" providerId="LiveId" clId="{8CE0D92B-3E06-447B-BE3D-830C75DA1AD3}" dt="2021-06-11T05:01:11.475" v="11" actId="2696"/>
        <pc:sldMkLst>
          <pc:docMk/>
          <pc:sldMk cId="2799764001" sldId="331"/>
        </pc:sldMkLst>
      </pc:sldChg>
      <pc:sldChg chg="del">
        <pc:chgData name="" userId="abde658860cd0cd8" providerId="LiveId" clId="{8CE0D92B-3E06-447B-BE3D-830C75DA1AD3}" dt="2021-06-11T05:01:11.570" v="12" actId="2696"/>
        <pc:sldMkLst>
          <pc:docMk/>
          <pc:sldMk cId="1595729500" sldId="332"/>
        </pc:sldMkLst>
      </pc:sldChg>
      <pc:sldChg chg="del">
        <pc:chgData name="" userId="abde658860cd0cd8" providerId="LiveId" clId="{8CE0D92B-3E06-447B-BE3D-830C75DA1AD3}" dt="2021-06-11T05:01:11.756" v="13" actId="2696"/>
        <pc:sldMkLst>
          <pc:docMk/>
          <pc:sldMk cId="3999424171" sldId="333"/>
        </pc:sldMkLst>
      </pc:sldChg>
      <pc:sldChg chg="del">
        <pc:chgData name="" userId="abde658860cd0cd8" providerId="LiveId" clId="{8CE0D92B-3E06-447B-BE3D-830C75DA1AD3}" dt="2021-06-11T05:01:12.045" v="14" actId="2696"/>
        <pc:sldMkLst>
          <pc:docMk/>
          <pc:sldMk cId="2871783088" sldId="334"/>
        </pc:sldMkLst>
      </pc:sldChg>
      <pc:sldChg chg="del">
        <pc:chgData name="" userId="abde658860cd0cd8" providerId="LiveId" clId="{8CE0D92B-3E06-447B-BE3D-830C75DA1AD3}" dt="2021-06-11T05:01:12.153" v="15" actId="2696"/>
        <pc:sldMkLst>
          <pc:docMk/>
          <pc:sldMk cId="1865167674" sldId="335"/>
        </pc:sldMkLst>
      </pc:sldChg>
      <pc:sldChg chg="del">
        <pc:chgData name="" userId="abde658860cd0cd8" providerId="LiveId" clId="{8CE0D92B-3E06-447B-BE3D-830C75DA1AD3}" dt="2021-06-11T05:01:12.161" v="16" actId="2696"/>
        <pc:sldMkLst>
          <pc:docMk/>
          <pc:sldMk cId="2793545530" sldId="336"/>
        </pc:sldMkLst>
      </pc:sldChg>
      <pc:sldChg chg="del">
        <pc:chgData name="" userId="abde658860cd0cd8" providerId="LiveId" clId="{8CE0D92B-3E06-447B-BE3D-830C75DA1AD3}" dt="2021-06-11T05:01:12.171" v="17" actId="2696"/>
        <pc:sldMkLst>
          <pc:docMk/>
          <pc:sldMk cId="3067101730" sldId="337"/>
        </pc:sldMkLst>
      </pc:sldChg>
      <pc:sldChg chg="del">
        <pc:chgData name="" userId="abde658860cd0cd8" providerId="LiveId" clId="{8CE0D92B-3E06-447B-BE3D-830C75DA1AD3}" dt="2021-06-11T05:01:12.274" v="18" actId="2696"/>
        <pc:sldMkLst>
          <pc:docMk/>
          <pc:sldMk cId="3695917055" sldId="338"/>
        </pc:sldMkLst>
      </pc:sldChg>
      <pc:sldChg chg="del">
        <pc:chgData name="" userId="abde658860cd0cd8" providerId="LiveId" clId="{8CE0D92B-3E06-447B-BE3D-830C75DA1AD3}" dt="2021-06-11T05:01:12.284" v="19" actId="2696"/>
        <pc:sldMkLst>
          <pc:docMk/>
          <pc:sldMk cId="3621866593" sldId="339"/>
        </pc:sldMkLst>
      </pc:sldChg>
      <pc:sldChg chg="del">
        <pc:chgData name="" userId="abde658860cd0cd8" providerId="LiveId" clId="{8CE0D92B-3E06-447B-BE3D-830C75DA1AD3}" dt="2021-06-11T05:01:12.407" v="21" actId="2696"/>
        <pc:sldMkLst>
          <pc:docMk/>
          <pc:sldMk cId="3716685504" sldId="340"/>
        </pc:sldMkLst>
      </pc:sldChg>
      <pc:sldChg chg="del">
        <pc:chgData name="" userId="abde658860cd0cd8" providerId="LiveId" clId="{8CE0D92B-3E06-447B-BE3D-830C75DA1AD3}" dt="2021-06-11T05:01:12.566" v="22" actId="2696"/>
        <pc:sldMkLst>
          <pc:docMk/>
          <pc:sldMk cId="3191048518" sldId="341"/>
        </pc:sldMkLst>
      </pc:sldChg>
      <pc:sldChg chg="del">
        <pc:chgData name="" userId="abde658860cd0cd8" providerId="LiveId" clId="{8CE0D92B-3E06-447B-BE3D-830C75DA1AD3}" dt="2021-06-11T05:01:12.407" v="20" actId="2696"/>
        <pc:sldMkLst>
          <pc:docMk/>
          <pc:sldMk cId="3427321952" sldId="354"/>
        </pc:sldMkLst>
      </pc:sldChg>
      <pc:sldChg chg="del">
        <pc:chgData name="" userId="abde658860cd0cd8" providerId="LiveId" clId="{8CE0D92B-3E06-447B-BE3D-830C75DA1AD3}" dt="2021-06-11T05:01:11.168" v="3" actId="2696"/>
        <pc:sldMkLst>
          <pc:docMk/>
          <pc:sldMk cId="2310296216" sldId="355"/>
        </pc:sldMkLst>
      </pc:sldChg>
    </pc:docChg>
  </pc:docChgLst>
  <pc:docChgLst>
    <pc:chgData userId="abde658860cd0cd8" providerId="LiveId" clId="{7F934F90-F362-42B9-B358-FEE497DC82F0}"/>
    <pc:docChg chg="undo custSel addSld delSld modSld sldOrd">
      <pc:chgData name="" userId="abde658860cd0cd8" providerId="LiveId" clId="{7F934F90-F362-42B9-B358-FEE497DC82F0}" dt="2021-06-09T13:11:35.570" v="317" actId="478"/>
      <pc:docMkLst>
        <pc:docMk/>
      </pc:docMkLst>
      <pc:sldChg chg="modSp">
        <pc:chgData name="" userId="abde658860cd0cd8" providerId="LiveId" clId="{7F934F90-F362-42B9-B358-FEE497DC82F0}" dt="2021-06-08T02:47:48.851" v="25" actId="20577"/>
        <pc:sldMkLst>
          <pc:docMk/>
          <pc:sldMk cId="1518972938" sldId="256"/>
        </pc:sldMkLst>
        <pc:spChg chg="mod">
          <ac:chgData name="" userId="abde658860cd0cd8" providerId="LiveId" clId="{7F934F90-F362-42B9-B358-FEE497DC82F0}" dt="2021-06-08T02:47:48.851" v="2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7F934F90-F362-42B9-B358-FEE497DC82F0}" dt="2021-06-09T13:02:33.232" v="253" actId="478"/>
        <pc:sldMkLst>
          <pc:docMk/>
          <pc:sldMk cId="3614391002" sldId="319"/>
        </pc:sldMkLst>
        <pc:spChg chg="mod">
          <ac:chgData name="" userId="abde658860cd0cd8" providerId="LiveId" clId="{7F934F90-F362-42B9-B358-FEE497DC82F0}" dt="2021-06-08T02:51:14.527" v="28" actId="27636"/>
          <ac:spMkLst>
            <pc:docMk/>
            <pc:sldMk cId="3614391002" sldId="319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2:33.232" v="253" actId="478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7F934F90-F362-42B9-B358-FEE497DC82F0}" dt="2021-06-08T02:54:23.981" v="66" actId="478"/>
          <ac:picMkLst>
            <pc:docMk/>
            <pc:sldMk cId="3614391002" sldId="319"/>
            <ac:picMk id="7" creationId="{587D06C7-723B-4ACC-9EDE-D4CB05C970F6}"/>
          </ac:picMkLst>
        </pc:picChg>
        <pc:picChg chg="add mod">
          <ac:chgData name="" userId="abde658860cd0cd8" providerId="LiveId" clId="{7F934F90-F362-42B9-B358-FEE497DC82F0}" dt="2021-06-08T02:54:26.968" v="68" actId="1076"/>
          <ac:picMkLst>
            <pc:docMk/>
            <pc:sldMk cId="3614391002" sldId="319"/>
            <ac:picMk id="8" creationId="{03C67AAE-894F-4608-885C-ACA7252CC1D5}"/>
          </ac:picMkLst>
        </pc:picChg>
      </pc:sldChg>
    </pc:docChg>
  </pc:docChgLst>
  <pc:docChgLst>
    <pc:chgData userId="abde658860cd0cd8" providerId="LiveId" clId="{E0A201D7-AEDD-476D-96BE-1AE286CE88C4}"/>
    <pc:docChg chg="undo custSel addSld delSld modSld">
      <pc:chgData name="" userId="abde658860cd0cd8" providerId="LiveId" clId="{E0A201D7-AEDD-476D-96BE-1AE286CE88C4}" dt="2021-06-08T02:03:50.792" v="241" actId="2696"/>
      <pc:docMkLst>
        <pc:docMk/>
      </pc:docMkLst>
      <pc:sldChg chg="modSp">
        <pc:chgData name="" userId="abde658860cd0cd8" providerId="LiveId" clId="{E0A201D7-AEDD-476D-96BE-1AE286CE88C4}" dt="2021-06-08T01:44:17.958" v="65" actId="20577"/>
        <pc:sldMkLst>
          <pc:docMk/>
          <pc:sldMk cId="1518972938" sldId="256"/>
        </pc:sldMkLst>
        <pc:spChg chg="mod">
          <ac:chgData name="" userId="abde658860cd0cd8" providerId="LiveId" clId="{E0A201D7-AEDD-476D-96BE-1AE286CE88C4}" dt="2021-06-08T01:44:17.958" v="6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E0A201D7-AEDD-476D-96BE-1AE286CE88C4}" dt="2021-06-08T01:52:55.003" v="70" actId="1076"/>
        <pc:sldMkLst>
          <pc:docMk/>
          <pc:sldMk cId="3614391002" sldId="319"/>
        </pc:sldMkLst>
        <pc:spChg chg="mod">
          <ac:chgData name="" userId="abde658860cd0cd8" providerId="LiveId" clId="{E0A201D7-AEDD-476D-96BE-1AE286CE88C4}" dt="2021-06-08T01:52:48.574" v="67"/>
          <ac:spMkLst>
            <pc:docMk/>
            <pc:sldMk cId="3614391002" sldId="319"/>
            <ac:spMk id="2" creationId="{EBF17380-984F-4745-9739-F3D1A15F6618}"/>
          </ac:spMkLst>
        </pc:spChg>
        <pc:spChg chg="add">
          <ac:chgData name="" userId="abde658860cd0cd8" providerId="LiveId" clId="{E0A201D7-AEDD-476D-96BE-1AE286CE88C4}" dt="2021-06-08T01:43:48.306" v="0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E0A201D7-AEDD-476D-96BE-1AE286CE88C4}" dt="2021-06-08T01:52:49.908" v="68" actId="478"/>
          <ac:picMkLst>
            <pc:docMk/>
            <pc:sldMk cId="3614391002" sldId="319"/>
            <ac:picMk id="5" creationId="{65C60972-AEB2-4027-80EE-4BA5E214FEAB}"/>
          </ac:picMkLst>
        </pc:picChg>
        <pc:picChg chg="add mod">
          <ac:chgData name="" userId="abde658860cd0cd8" providerId="LiveId" clId="{E0A201D7-AEDD-476D-96BE-1AE286CE88C4}" dt="2021-06-08T01:52:55.003" v="70" actId="1076"/>
          <ac:picMkLst>
            <pc:docMk/>
            <pc:sldMk cId="3614391002" sldId="319"/>
            <ac:picMk id="7" creationId="{587D06C7-723B-4ACC-9EDE-D4CB05C970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87C2-02F6-4F77-9D81-5F47206EA9A4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0D69-D009-452E-BF87-C132146899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4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9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3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10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555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95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4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81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9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2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9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EE773-594D-4F47-A524-83793F45C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TORAX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F0767-C144-45C9-9EB5-31F14A8B5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Alejandro Urbina Sanchez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897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Mediastino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b="1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9218" name="Picture 2" descr="image">
            <a:extLst>
              <a:ext uri="{FF2B5EF4-FFF2-40B4-BE49-F238E27FC236}">
                <a16:creationId xmlns:a16="http://schemas.microsoft.com/office/drawing/2014/main" id="{6525DC53-93A6-48C8-AB8A-914DB8782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017" y="149312"/>
            <a:ext cx="6254182" cy="65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00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27F72BD-43AB-47E3-9AFE-F82B0F9F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731" y="105887"/>
            <a:ext cx="8197377" cy="57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2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MX" dirty="0"/>
              <a:t>TORAX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B241E9AA-C5AD-476A-9011-679C7DC6A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4" y="182880"/>
            <a:ext cx="7274645" cy="667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9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Pared torácica</a:t>
            </a:r>
            <a:br>
              <a:rPr lang="es-CO" dirty="0"/>
            </a:b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B30D012C-BD80-4FD5-947D-D21ABB136C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732692"/>
            <a:ext cx="7186354" cy="569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0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57819F-B004-49C7-B369-D96B3FDFA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9" r="49273" b="4221"/>
          <a:stretch/>
        </p:blipFill>
        <p:spPr>
          <a:xfrm>
            <a:off x="4669655" y="107689"/>
            <a:ext cx="7291646" cy="664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9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70371"/>
            <a:ext cx="2902525" cy="1325563"/>
          </a:xfrm>
        </p:spPr>
        <p:txBody>
          <a:bodyPr>
            <a:normAutofit/>
          </a:bodyPr>
          <a:lstStyle/>
          <a:p>
            <a:r>
              <a:rPr lang="es-MX" dirty="0"/>
              <a:t>Abertura Superior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250A8CDF-7588-42A0-BDD3-86838B338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76" y="0"/>
            <a:ext cx="6423309" cy="376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9616D69-3C70-4540-A463-3897DD628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771" y="3429000"/>
            <a:ext cx="3665228" cy="338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1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31454" cy="1325563"/>
          </a:xfrm>
        </p:spPr>
        <p:txBody>
          <a:bodyPr/>
          <a:lstStyle/>
          <a:p>
            <a:r>
              <a:rPr lang="es-MX" dirty="0"/>
              <a:t>Abertura inferior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6FA09B-C6F9-4E42-A942-EE6C965206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9" r="49273" b="4221"/>
          <a:stretch/>
        </p:blipFill>
        <p:spPr>
          <a:xfrm>
            <a:off x="4669655" y="107689"/>
            <a:ext cx="7291646" cy="664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Diafragma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2290" name="Picture 2" descr="image">
            <a:extLst>
              <a:ext uri="{FF2B5EF4-FFF2-40B4-BE49-F238E27FC236}">
                <a16:creationId xmlns:a16="http://schemas.microsoft.com/office/drawing/2014/main" id="{587F7226-66C7-4EFA-8319-8B215E9C1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604" y="0"/>
            <a:ext cx="5260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3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AFE0-B1E3-4EAA-B28D-45D0697D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588E0-47CC-45FC-92F1-5D7F578F368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2912C67-D6B2-428F-88C2-E11306A153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20"/>
          <a:stretch/>
        </p:blipFill>
        <p:spPr>
          <a:xfrm>
            <a:off x="6595940" y="77654"/>
            <a:ext cx="5451714" cy="670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9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C119-E971-481C-967C-EE18B656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AB5110C-D80F-41C8-892A-1C6EEA9C1C1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5137265" y="382137"/>
            <a:ext cx="6882939" cy="6349512"/>
          </a:xfrm>
          <a:prstGeom prst="rect">
            <a:avLst/>
          </a:prstGeom>
        </p:spPr>
      </p:pic>
      <p:sp>
        <p:nvSpPr>
          <p:cNvPr id="5" name="AutoShape 2" descr="image">
            <a:extLst>
              <a:ext uri="{FF2B5EF4-FFF2-40B4-BE49-F238E27FC236}">
                <a16:creationId xmlns:a16="http://schemas.microsoft.com/office/drawing/2014/main" id="{19E3CD63-4B89-423F-AED7-2643140C1C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4" descr="image">
            <a:extLst>
              <a:ext uri="{FF2B5EF4-FFF2-40B4-BE49-F238E27FC236}">
                <a16:creationId xmlns:a16="http://schemas.microsoft.com/office/drawing/2014/main" id="{4852A10F-79A6-4F34-A331-873324DF42D8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3970431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284</TotalTime>
  <Words>15</Words>
  <Application>Microsoft Office PowerPoint</Application>
  <PresentationFormat>Panorámica</PresentationFormat>
  <Paragraphs>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Montserrat</vt:lpstr>
      <vt:lpstr>PlantillaFR2021</vt:lpstr>
      <vt:lpstr>TORAX</vt:lpstr>
      <vt:lpstr>TORAX</vt:lpstr>
      <vt:lpstr>Pared torácica </vt:lpstr>
      <vt:lpstr>Presentación de PowerPoint</vt:lpstr>
      <vt:lpstr>Abertura Superior</vt:lpstr>
      <vt:lpstr>Abertura inferior</vt:lpstr>
      <vt:lpstr>Diafragma</vt:lpstr>
      <vt:lpstr>Presentación de PowerPoint</vt:lpstr>
      <vt:lpstr>Presentación de PowerPoint</vt:lpstr>
      <vt:lpstr>Mediastino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Extremidad Inferior</dc:title>
  <dc:creator>Alejandro Jose Urbina Sanchez</dc:creator>
  <cp:lastModifiedBy>hp</cp:lastModifiedBy>
  <cp:revision>19</cp:revision>
  <dcterms:created xsi:type="dcterms:W3CDTF">2021-06-07T16:58:21Z</dcterms:created>
  <dcterms:modified xsi:type="dcterms:W3CDTF">2021-06-11T15:39:36Z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416949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