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ms-powerpoint.changesinfo+xml" PartName="/ppt/changesInfos/changesInfo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319" r:id="rId3"/>
    <p:sldId id="320" r:id="rId4"/>
    <p:sldId id="321" r:id="rId5"/>
    <p:sldId id="322" r:id="rId6"/>
    <p:sldId id="355" r:id="rId7"/>
    <p:sldId id="323" r:id="rId8"/>
    <p:sldId id="324" r:id="rId9"/>
    <p:sldId id="325" r:id="rId10"/>
    <p:sldId id="326" r:id="rId11"/>
    <p:sldId id="327" r:id="rId12"/>
    <p:sldId id="328" r:id="rId13"/>
    <p:sldId id="330" r:id="rId14"/>
    <p:sldId id="331" r:id="rId15"/>
    <p:sldId id="332" r:id="rId16"/>
    <p:sldId id="333" r:id="rId17"/>
    <p:sldId id="334" r:id="rId18"/>
    <p:sldId id="335" r:id="rId19"/>
    <p:sldId id="336" r:id="rId20"/>
    <p:sldId id="337" r:id="rId21"/>
    <p:sldId id="338" r:id="rId22"/>
    <p:sldId id="339" r:id="rId23"/>
    <p:sldId id="354" r:id="rId24"/>
    <p:sldId id="340" r:id="rId25"/>
    <p:sldId id="341" r:id="rId2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91" autoAdjust="0"/>
    <p:restoredTop sz="80110" autoAdjust="0"/>
  </p:normalViewPr>
  <p:slideViewPr>
    <p:cSldViewPr snapToGrid="0">
      <p:cViewPr varScale="1">
        <p:scale>
          <a:sx n="69" d="100"/>
          <a:sy n="69" d="100"/>
        </p:scale>
        <p:origin x="81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abde658860cd0cd8" providerId="LiveId" clId="{6CD4892E-996B-4FD9-A9E3-38BC3897F3B9}"/>
    <pc:docChg chg="undo custSel addSld delSld modSld">
      <pc:chgData name="" userId="abde658860cd0cd8" providerId="LiveId" clId="{6CD4892E-996B-4FD9-A9E3-38BC3897F3B9}" dt="2021-06-08T01:39:09.500" v="365" actId="2696"/>
      <pc:docMkLst>
        <pc:docMk/>
      </pc:docMkLst>
      <pc:sldChg chg="modSp">
        <pc:chgData name="" userId="abde658860cd0cd8" providerId="LiveId" clId="{6CD4892E-996B-4FD9-A9E3-38BC3897F3B9}" dt="2021-06-08T00:30:21.695" v="14" actId="20577"/>
        <pc:sldMkLst>
          <pc:docMk/>
          <pc:sldMk cId="1518972938" sldId="256"/>
        </pc:sldMkLst>
        <pc:spChg chg="mod">
          <ac:chgData name="" userId="abde658860cd0cd8" providerId="LiveId" clId="{6CD4892E-996B-4FD9-A9E3-38BC3897F3B9}" dt="2021-06-08T00:30:21.695" v="14" actId="20577"/>
          <ac:spMkLst>
            <pc:docMk/>
            <pc:sldMk cId="1518972938" sldId="256"/>
            <ac:spMk id="2" creationId="{FBFEE773-594D-4F47-A524-83793F45C881}"/>
          </ac:spMkLst>
        </pc:spChg>
      </pc:sldChg>
      <pc:sldChg chg="addSp delSp modSp">
        <pc:chgData name="" userId="abde658860cd0cd8" providerId="LiveId" clId="{6CD4892E-996B-4FD9-A9E3-38BC3897F3B9}" dt="2021-06-08T00:39:22.036" v="102" actId="1076"/>
        <pc:sldMkLst>
          <pc:docMk/>
          <pc:sldMk cId="1630235501" sldId="257"/>
        </pc:sldMkLst>
        <pc:spChg chg="mod">
          <ac:chgData name="" userId="abde658860cd0cd8" providerId="LiveId" clId="{6CD4892E-996B-4FD9-A9E3-38BC3897F3B9}" dt="2021-06-08T00:31:18.340" v="38" actId="20577"/>
          <ac:spMkLst>
            <pc:docMk/>
            <pc:sldMk cId="1630235501" sldId="257"/>
            <ac:spMk id="2" creationId="{DBE10F3E-83E8-4FAA-A048-BA8BD1FE9076}"/>
          </ac:spMkLst>
        </pc:spChg>
        <pc:picChg chg="del">
          <ac:chgData name="" userId="abde658860cd0cd8" providerId="LiveId" clId="{6CD4892E-996B-4FD9-A9E3-38BC3897F3B9}" dt="2021-06-08T00:31:15.205" v="37" actId="478"/>
          <ac:picMkLst>
            <pc:docMk/>
            <pc:sldMk cId="1630235501" sldId="257"/>
            <ac:picMk id="7" creationId="{D0CE61A9-314D-4CF9-A033-793D9CF6C9F7}"/>
          </ac:picMkLst>
        </pc:picChg>
        <pc:picChg chg="add mod">
          <ac:chgData name="" userId="abde658860cd0cd8" providerId="LiveId" clId="{6CD4892E-996B-4FD9-A9E3-38BC3897F3B9}" dt="2021-06-08T00:39:22.036" v="102" actId="1076"/>
          <ac:picMkLst>
            <pc:docMk/>
            <pc:sldMk cId="1630235501" sldId="257"/>
            <ac:picMk id="1026" creationId="{512793B4-FA0D-4985-B501-BA32871EFC97}"/>
          </ac:picMkLst>
        </pc:picChg>
      </pc:sldChg>
      <pc:sldChg chg="del">
        <pc:chgData name="" userId="abde658860cd0cd8" providerId="LiveId" clId="{6CD4892E-996B-4FD9-A9E3-38BC3897F3B9}" dt="2021-06-08T00:31:11.532" v="16" actId="2696"/>
        <pc:sldMkLst>
          <pc:docMk/>
          <pc:sldMk cId="147376038" sldId="258"/>
        </pc:sldMkLst>
      </pc:sldChg>
      <pc:sldChg chg="addSp modSp add">
        <pc:chgData name="" userId="abde658860cd0cd8" providerId="LiveId" clId="{6CD4892E-996B-4FD9-A9E3-38BC3897F3B9}" dt="2021-06-08T01:06:18.345" v="205" actId="207"/>
        <pc:sldMkLst>
          <pc:docMk/>
          <pc:sldMk cId="734395777" sldId="258"/>
        </pc:sldMkLst>
        <pc:spChg chg="mod">
          <ac:chgData name="" userId="abde658860cd0cd8" providerId="LiveId" clId="{6CD4892E-996B-4FD9-A9E3-38BC3897F3B9}" dt="2021-06-08T01:06:18.345" v="205" actId="207"/>
          <ac:spMkLst>
            <pc:docMk/>
            <pc:sldMk cId="734395777" sldId="258"/>
            <ac:spMk id="2" creationId="{DBE10F3E-83E8-4FAA-A048-BA8BD1FE9076}"/>
          </ac:spMkLst>
        </pc:spChg>
        <pc:picChg chg="add mod">
          <ac:chgData name="" userId="abde658860cd0cd8" providerId="LiveId" clId="{6CD4892E-996B-4FD9-A9E3-38BC3897F3B9}" dt="2021-06-08T00:49:51.356" v="115" actId="1076"/>
          <ac:picMkLst>
            <pc:docMk/>
            <pc:sldMk cId="734395777" sldId="258"/>
            <ac:picMk id="6" creationId="{975EAAC5-8CFC-4B0C-9F0C-33BEF477FCB8}"/>
          </ac:picMkLst>
        </pc:picChg>
      </pc:sldChg>
      <pc:sldChg chg="addSp modSp add">
        <pc:chgData name="" userId="abde658860cd0cd8" providerId="LiveId" clId="{6CD4892E-996B-4FD9-A9E3-38BC3897F3B9}" dt="2021-06-08T01:01:59.106" v="144"/>
        <pc:sldMkLst>
          <pc:docMk/>
          <pc:sldMk cId="1685151341" sldId="259"/>
        </pc:sldMkLst>
        <pc:spChg chg="mod">
          <ac:chgData name="" userId="abde658860cd0cd8" providerId="LiveId" clId="{6CD4892E-996B-4FD9-A9E3-38BC3897F3B9}" dt="2021-06-08T01:01:59.106" v="144"/>
          <ac:spMkLst>
            <pc:docMk/>
            <pc:sldMk cId="1685151341" sldId="259"/>
            <ac:spMk id="2" creationId="{DBE10F3E-83E8-4FAA-A048-BA8BD1FE9076}"/>
          </ac:spMkLst>
        </pc:spChg>
        <pc:picChg chg="add mod">
          <ac:chgData name="" userId="abde658860cd0cd8" providerId="LiveId" clId="{6CD4892E-996B-4FD9-A9E3-38BC3897F3B9}" dt="2021-06-08T01:00:11.994" v="135" actId="1076"/>
          <ac:picMkLst>
            <pc:docMk/>
            <pc:sldMk cId="1685151341" sldId="259"/>
            <ac:picMk id="6" creationId="{6F98EC95-F5B6-4EE1-AF72-2769B5AE7A2B}"/>
          </ac:picMkLst>
        </pc:picChg>
      </pc:sldChg>
      <pc:sldChg chg="del">
        <pc:chgData name="" userId="abde658860cd0cd8" providerId="LiveId" clId="{6CD4892E-996B-4FD9-A9E3-38BC3897F3B9}" dt="2021-06-08T00:31:11.542" v="17" actId="2696"/>
        <pc:sldMkLst>
          <pc:docMk/>
          <pc:sldMk cId="3145561761" sldId="259"/>
        </pc:sldMkLst>
      </pc:sldChg>
      <pc:sldChg chg="del">
        <pc:chgData name="" userId="abde658860cd0cd8" providerId="LiveId" clId="{6CD4892E-996B-4FD9-A9E3-38BC3897F3B9}" dt="2021-06-08T00:31:11.558" v="18" actId="2696"/>
        <pc:sldMkLst>
          <pc:docMk/>
          <pc:sldMk cId="967239811" sldId="260"/>
        </pc:sldMkLst>
      </pc:sldChg>
      <pc:sldChg chg="addSp modSp add">
        <pc:chgData name="" userId="abde658860cd0cd8" providerId="LiveId" clId="{6CD4892E-996B-4FD9-A9E3-38BC3897F3B9}" dt="2021-06-08T00:59:57.932" v="133" actId="1076"/>
        <pc:sldMkLst>
          <pc:docMk/>
          <pc:sldMk cId="1141490509" sldId="260"/>
        </pc:sldMkLst>
        <pc:spChg chg="mod">
          <ac:chgData name="" userId="abde658860cd0cd8" providerId="LiveId" clId="{6CD4892E-996B-4FD9-A9E3-38BC3897F3B9}" dt="2021-06-08T00:52:30.162" v="127" actId="1076"/>
          <ac:spMkLst>
            <pc:docMk/>
            <pc:sldMk cId="1141490509" sldId="260"/>
            <ac:spMk id="5" creationId="{12F990CE-541E-4924-913F-924B1BF76663}"/>
          </ac:spMkLst>
        </pc:spChg>
        <pc:picChg chg="add mod modCrop">
          <ac:chgData name="" userId="abde658860cd0cd8" providerId="LiveId" clId="{6CD4892E-996B-4FD9-A9E3-38BC3897F3B9}" dt="2021-06-08T00:59:57.932" v="133" actId="1076"/>
          <ac:picMkLst>
            <pc:docMk/>
            <pc:sldMk cId="1141490509" sldId="260"/>
            <ac:picMk id="3074" creationId="{7B6F00B6-D2F9-4F80-BD44-DF5C5A8F65F6}"/>
          </ac:picMkLst>
        </pc:picChg>
      </pc:sldChg>
      <pc:sldChg chg="addSp modSp add">
        <pc:chgData name="" userId="abde658860cd0cd8" providerId="LiveId" clId="{6CD4892E-996B-4FD9-A9E3-38BC3897F3B9}" dt="2021-06-08T01:01:40.571" v="142" actId="1076"/>
        <pc:sldMkLst>
          <pc:docMk/>
          <pc:sldMk cId="157543586" sldId="261"/>
        </pc:sldMkLst>
        <pc:spChg chg="mod">
          <ac:chgData name="" userId="abde658860cd0cd8" providerId="LiveId" clId="{6CD4892E-996B-4FD9-A9E3-38BC3897F3B9}" dt="2021-06-08T01:00:52.948" v="136"/>
          <ac:spMkLst>
            <pc:docMk/>
            <pc:sldMk cId="157543586" sldId="261"/>
            <ac:spMk id="2" creationId="{DBE10F3E-83E8-4FAA-A048-BA8BD1FE9076}"/>
          </ac:spMkLst>
        </pc:spChg>
        <pc:picChg chg="add mod">
          <ac:chgData name="" userId="abde658860cd0cd8" providerId="LiveId" clId="{6CD4892E-996B-4FD9-A9E3-38BC3897F3B9}" dt="2021-06-08T01:01:40.571" v="142" actId="1076"/>
          <ac:picMkLst>
            <pc:docMk/>
            <pc:sldMk cId="157543586" sldId="261"/>
            <ac:picMk id="6" creationId="{C00C3A27-22FA-491D-B930-4F7ACE6CA868}"/>
          </ac:picMkLst>
        </pc:picChg>
      </pc:sldChg>
      <pc:sldChg chg="del">
        <pc:chgData name="" userId="abde658860cd0cd8" providerId="LiveId" clId="{6CD4892E-996B-4FD9-A9E3-38BC3897F3B9}" dt="2021-06-08T00:31:11.574" v="19" actId="2696"/>
        <pc:sldMkLst>
          <pc:docMk/>
          <pc:sldMk cId="1809127942" sldId="261"/>
        </pc:sldMkLst>
      </pc:sldChg>
      <pc:sldChg chg="del">
        <pc:chgData name="" userId="abde658860cd0cd8" providerId="LiveId" clId="{6CD4892E-996B-4FD9-A9E3-38BC3897F3B9}" dt="2021-06-08T00:31:11.583" v="20" actId="2696"/>
        <pc:sldMkLst>
          <pc:docMk/>
          <pc:sldMk cId="683047862" sldId="262"/>
        </pc:sldMkLst>
      </pc:sldChg>
      <pc:sldChg chg="addSp modSp add">
        <pc:chgData name="" userId="abde658860cd0cd8" providerId="LiveId" clId="{6CD4892E-996B-4FD9-A9E3-38BC3897F3B9}" dt="2021-06-08T01:02:26.945" v="151" actId="1076"/>
        <pc:sldMkLst>
          <pc:docMk/>
          <pc:sldMk cId="3838619803" sldId="262"/>
        </pc:sldMkLst>
        <pc:spChg chg="mod">
          <ac:chgData name="" userId="abde658860cd0cd8" providerId="LiveId" clId="{6CD4892E-996B-4FD9-A9E3-38BC3897F3B9}" dt="2021-06-08T01:02:15.247" v="146"/>
          <ac:spMkLst>
            <pc:docMk/>
            <pc:sldMk cId="3838619803" sldId="262"/>
            <ac:spMk id="2" creationId="{DBE10F3E-83E8-4FAA-A048-BA8BD1FE9076}"/>
          </ac:spMkLst>
        </pc:spChg>
        <pc:picChg chg="add mod">
          <ac:chgData name="" userId="abde658860cd0cd8" providerId="LiveId" clId="{6CD4892E-996B-4FD9-A9E3-38BC3897F3B9}" dt="2021-06-08T01:02:26.945" v="151" actId="1076"/>
          <ac:picMkLst>
            <pc:docMk/>
            <pc:sldMk cId="3838619803" sldId="262"/>
            <ac:picMk id="6" creationId="{3102966F-D943-46BB-BCD9-F2BB068B58C6}"/>
          </ac:picMkLst>
        </pc:picChg>
      </pc:sldChg>
      <pc:sldChg chg="del">
        <pc:chgData name="" userId="abde658860cd0cd8" providerId="LiveId" clId="{6CD4892E-996B-4FD9-A9E3-38BC3897F3B9}" dt="2021-06-08T00:31:11.595" v="21" actId="2696"/>
        <pc:sldMkLst>
          <pc:docMk/>
          <pc:sldMk cId="719756579" sldId="263"/>
        </pc:sldMkLst>
      </pc:sldChg>
      <pc:sldChg chg="addSp modSp add">
        <pc:chgData name="" userId="abde658860cd0cd8" providerId="LiveId" clId="{6CD4892E-996B-4FD9-A9E3-38BC3897F3B9}" dt="2021-06-08T01:02:56.271" v="157" actId="1076"/>
        <pc:sldMkLst>
          <pc:docMk/>
          <pc:sldMk cId="4274169175" sldId="263"/>
        </pc:sldMkLst>
        <pc:spChg chg="mod">
          <ac:chgData name="" userId="abde658860cd0cd8" providerId="LiveId" clId="{6CD4892E-996B-4FD9-A9E3-38BC3897F3B9}" dt="2021-06-08T01:02:45.158" v="153"/>
          <ac:spMkLst>
            <pc:docMk/>
            <pc:sldMk cId="4274169175" sldId="263"/>
            <ac:spMk id="2" creationId="{DBE10F3E-83E8-4FAA-A048-BA8BD1FE9076}"/>
          </ac:spMkLst>
        </pc:spChg>
        <pc:picChg chg="add mod">
          <ac:chgData name="" userId="abde658860cd0cd8" providerId="LiveId" clId="{6CD4892E-996B-4FD9-A9E3-38BC3897F3B9}" dt="2021-06-08T01:02:56.271" v="157" actId="1076"/>
          <ac:picMkLst>
            <pc:docMk/>
            <pc:sldMk cId="4274169175" sldId="263"/>
            <ac:picMk id="6" creationId="{D6DE3612-685A-4B0D-8DE8-0DE131798BBF}"/>
          </ac:picMkLst>
        </pc:picChg>
      </pc:sldChg>
      <pc:sldChg chg="addSp modSp add">
        <pc:chgData name="" userId="abde658860cd0cd8" providerId="LiveId" clId="{6CD4892E-996B-4FD9-A9E3-38BC3897F3B9}" dt="2021-06-08T01:03:16.520" v="163" actId="1076"/>
        <pc:sldMkLst>
          <pc:docMk/>
          <pc:sldMk cId="984450393" sldId="264"/>
        </pc:sldMkLst>
        <pc:spChg chg="mod">
          <ac:chgData name="" userId="abde658860cd0cd8" providerId="LiveId" clId="{6CD4892E-996B-4FD9-A9E3-38BC3897F3B9}" dt="2021-06-08T01:03:07.769" v="159"/>
          <ac:spMkLst>
            <pc:docMk/>
            <pc:sldMk cId="984450393" sldId="264"/>
            <ac:spMk id="2" creationId="{DBE10F3E-83E8-4FAA-A048-BA8BD1FE9076}"/>
          </ac:spMkLst>
        </pc:spChg>
        <pc:picChg chg="add mod">
          <ac:chgData name="" userId="abde658860cd0cd8" providerId="LiveId" clId="{6CD4892E-996B-4FD9-A9E3-38BC3897F3B9}" dt="2021-06-08T01:03:16.520" v="163" actId="1076"/>
          <ac:picMkLst>
            <pc:docMk/>
            <pc:sldMk cId="984450393" sldId="264"/>
            <ac:picMk id="6" creationId="{66236F38-CA05-4F1D-8807-4C09B1A45E34}"/>
          </ac:picMkLst>
        </pc:picChg>
      </pc:sldChg>
      <pc:sldChg chg="del">
        <pc:chgData name="" userId="abde658860cd0cd8" providerId="LiveId" clId="{6CD4892E-996B-4FD9-A9E3-38BC3897F3B9}" dt="2021-06-08T00:31:11.608" v="22" actId="2696"/>
        <pc:sldMkLst>
          <pc:docMk/>
          <pc:sldMk cId="3474602340" sldId="264"/>
        </pc:sldMkLst>
      </pc:sldChg>
      <pc:sldChg chg="addSp modSp add">
        <pc:chgData name="" userId="abde658860cd0cd8" providerId="LiveId" clId="{6CD4892E-996B-4FD9-A9E3-38BC3897F3B9}" dt="2021-06-08T01:03:41.159" v="171" actId="1076"/>
        <pc:sldMkLst>
          <pc:docMk/>
          <pc:sldMk cId="955182036" sldId="265"/>
        </pc:sldMkLst>
        <pc:spChg chg="mod">
          <ac:chgData name="" userId="abde658860cd0cd8" providerId="LiveId" clId="{6CD4892E-996B-4FD9-A9E3-38BC3897F3B9}" dt="2021-06-08T01:03:27.422" v="165"/>
          <ac:spMkLst>
            <pc:docMk/>
            <pc:sldMk cId="955182036" sldId="265"/>
            <ac:spMk id="2" creationId="{DBE10F3E-83E8-4FAA-A048-BA8BD1FE9076}"/>
          </ac:spMkLst>
        </pc:spChg>
        <pc:picChg chg="add mod">
          <ac:chgData name="" userId="abde658860cd0cd8" providerId="LiveId" clId="{6CD4892E-996B-4FD9-A9E3-38BC3897F3B9}" dt="2021-06-08T01:03:41.159" v="171" actId="1076"/>
          <ac:picMkLst>
            <pc:docMk/>
            <pc:sldMk cId="955182036" sldId="265"/>
            <ac:picMk id="6" creationId="{DFE27AD7-F879-47D3-A69D-2F84D75B9E2F}"/>
          </ac:picMkLst>
        </pc:picChg>
      </pc:sldChg>
      <pc:sldChg chg="del">
        <pc:chgData name="" userId="abde658860cd0cd8" providerId="LiveId" clId="{6CD4892E-996B-4FD9-A9E3-38BC3897F3B9}" dt="2021-06-08T00:31:11.608" v="23" actId="2696"/>
        <pc:sldMkLst>
          <pc:docMk/>
          <pc:sldMk cId="3812890798" sldId="265"/>
        </pc:sldMkLst>
      </pc:sldChg>
      <pc:sldChg chg="addSp modSp add">
        <pc:chgData name="" userId="abde658860cd0cd8" providerId="LiveId" clId="{6CD4892E-996B-4FD9-A9E3-38BC3897F3B9}" dt="2021-06-08T01:04:52.274" v="189" actId="20577"/>
        <pc:sldMkLst>
          <pc:docMk/>
          <pc:sldMk cId="405329432" sldId="266"/>
        </pc:sldMkLst>
        <pc:spChg chg="mod">
          <ac:chgData name="" userId="abde658860cd0cd8" providerId="LiveId" clId="{6CD4892E-996B-4FD9-A9E3-38BC3897F3B9}" dt="2021-06-08T01:04:52.274" v="189" actId="20577"/>
          <ac:spMkLst>
            <pc:docMk/>
            <pc:sldMk cId="405329432" sldId="266"/>
            <ac:spMk id="4" creationId="{AB6F5D91-BE6D-44A0-8BE9-313ABCBA11C1}"/>
          </ac:spMkLst>
        </pc:spChg>
        <pc:picChg chg="add mod">
          <ac:chgData name="" userId="abde658860cd0cd8" providerId="LiveId" clId="{6CD4892E-996B-4FD9-A9E3-38BC3897F3B9}" dt="2021-06-08T01:03:55.907" v="176" actId="1076"/>
          <ac:picMkLst>
            <pc:docMk/>
            <pc:sldMk cId="405329432" sldId="266"/>
            <ac:picMk id="6" creationId="{7BBDE040-C3A1-47F0-B90B-CC64E224CB22}"/>
          </ac:picMkLst>
        </pc:picChg>
      </pc:sldChg>
      <pc:sldChg chg="del">
        <pc:chgData name="" userId="abde658860cd0cd8" providerId="LiveId" clId="{6CD4892E-996B-4FD9-A9E3-38BC3897F3B9}" dt="2021-06-08T00:31:11.624" v="24" actId="2696"/>
        <pc:sldMkLst>
          <pc:docMk/>
          <pc:sldMk cId="1486290169" sldId="266"/>
        </pc:sldMkLst>
      </pc:sldChg>
      <pc:sldChg chg="addSp modSp add">
        <pc:chgData name="" userId="abde658860cd0cd8" providerId="LiveId" clId="{6CD4892E-996B-4FD9-A9E3-38BC3897F3B9}" dt="2021-06-08T01:05:23.493" v="196"/>
        <pc:sldMkLst>
          <pc:docMk/>
          <pc:sldMk cId="1559432400" sldId="267"/>
        </pc:sldMkLst>
        <pc:spChg chg="mod">
          <ac:chgData name="" userId="abde658860cd0cd8" providerId="LiveId" clId="{6CD4892E-996B-4FD9-A9E3-38BC3897F3B9}" dt="2021-06-08T01:05:23.493" v="196"/>
          <ac:spMkLst>
            <pc:docMk/>
            <pc:sldMk cId="1559432400" sldId="267"/>
            <ac:spMk id="2" creationId="{DBE10F3E-83E8-4FAA-A048-BA8BD1FE9076}"/>
          </ac:spMkLst>
        </pc:spChg>
        <pc:spChg chg="mod">
          <ac:chgData name="" userId="abde658860cd0cd8" providerId="LiveId" clId="{6CD4892E-996B-4FD9-A9E3-38BC3897F3B9}" dt="2021-06-08T01:05:12.120" v="194" actId="5793"/>
          <ac:spMkLst>
            <pc:docMk/>
            <pc:sldMk cId="1559432400" sldId="267"/>
            <ac:spMk id="4" creationId="{AB6F5D91-BE6D-44A0-8BE9-313ABCBA11C1}"/>
          </ac:spMkLst>
        </pc:spChg>
        <pc:picChg chg="add mod">
          <ac:chgData name="" userId="abde658860cd0cd8" providerId="LiveId" clId="{6CD4892E-996B-4FD9-A9E3-38BC3897F3B9}" dt="2021-06-08T01:05:09.101" v="193" actId="1076"/>
          <ac:picMkLst>
            <pc:docMk/>
            <pc:sldMk cId="1559432400" sldId="267"/>
            <ac:picMk id="6" creationId="{D1460B4E-1C0C-43C6-912F-E5D862B094B1}"/>
          </ac:picMkLst>
        </pc:picChg>
      </pc:sldChg>
      <pc:sldChg chg="del">
        <pc:chgData name="" userId="abde658860cd0cd8" providerId="LiveId" clId="{6CD4892E-996B-4FD9-A9E3-38BC3897F3B9}" dt="2021-06-08T00:31:11.624" v="25" actId="2696"/>
        <pc:sldMkLst>
          <pc:docMk/>
          <pc:sldMk cId="2911813823" sldId="267"/>
        </pc:sldMkLst>
      </pc:sldChg>
      <pc:sldChg chg="del">
        <pc:chgData name="" userId="abde658860cd0cd8" providerId="LiveId" clId="{6CD4892E-996B-4FD9-A9E3-38BC3897F3B9}" dt="2021-06-08T00:31:11.624" v="26" actId="2696"/>
        <pc:sldMkLst>
          <pc:docMk/>
          <pc:sldMk cId="2090100828" sldId="268"/>
        </pc:sldMkLst>
      </pc:sldChg>
      <pc:sldChg chg="addSp modSp add">
        <pc:chgData name="" userId="abde658860cd0cd8" providerId="LiveId" clId="{6CD4892E-996B-4FD9-A9E3-38BC3897F3B9}" dt="2021-06-08T01:06:37.157" v="207" actId="1076"/>
        <pc:sldMkLst>
          <pc:docMk/>
          <pc:sldMk cId="2763361114" sldId="268"/>
        </pc:sldMkLst>
        <pc:spChg chg="mod">
          <ac:chgData name="" userId="abde658860cd0cd8" providerId="LiveId" clId="{6CD4892E-996B-4FD9-A9E3-38BC3897F3B9}" dt="2021-06-08T01:05:57.947" v="201" actId="1076"/>
          <ac:spMkLst>
            <pc:docMk/>
            <pc:sldMk cId="2763361114" sldId="268"/>
            <ac:spMk id="2" creationId="{DBE10F3E-83E8-4FAA-A048-BA8BD1FE9076}"/>
          </ac:spMkLst>
        </pc:spChg>
        <pc:picChg chg="add mod">
          <ac:chgData name="" userId="abde658860cd0cd8" providerId="LiveId" clId="{6CD4892E-996B-4FD9-A9E3-38BC3897F3B9}" dt="2021-06-08T01:06:37.157" v="207" actId="1076"/>
          <ac:picMkLst>
            <pc:docMk/>
            <pc:sldMk cId="2763361114" sldId="268"/>
            <ac:picMk id="6" creationId="{E1997889-5BDD-4B25-AFE2-E375C33C66B3}"/>
          </ac:picMkLst>
        </pc:picChg>
      </pc:sldChg>
      <pc:sldChg chg="addSp modSp add">
        <pc:chgData name="" userId="abde658860cd0cd8" providerId="LiveId" clId="{6CD4892E-996B-4FD9-A9E3-38BC3897F3B9}" dt="2021-06-08T01:06:48.523" v="212" actId="1076"/>
        <pc:sldMkLst>
          <pc:docMk/>
          <pc:sldMk cId="1086031520" sldId="269"/>
        </pc:sldMkLst>
        <pc:picChg chg="add mod">
          <ac:chgData name="" userId="abde658860cd0cd8" providerId="LiveId" clId="{6CD4892E-996B-4FD9-A9E3-38BC3897F3B9}" dt="2021-06-08T01:06:48.523" v="212" actId="1076"/>
          <ac:picMkLst>
            <pc:docMk/>
            <pc:sldMk cId="1086031520" sldId="269"/>
            <ac:picMk id="6" creationId="{D217AE5F-C365-4C04-A899-5F79F57595F7}"/>
          </ac:picMkLst>
        </pc:picChg>
      </pc:sldChg>
      <pc:sldChg chg="del">
        <pc:chgData name="" userId="abde658860cd0cd8" providerId="LiveId" clId="{6CD4892E-996B-4FD9-A9E3-38BC3897F3B9}" dt="2021-06-08T00:31:11.640" v="27" actId="2696"/>
        <pc:sldMkLst>
          <pc:docMk/>
          <pc:sldMk cId="2579081857" sldId="269"/>
        </pc:sldMkLst>
      </pc:sldChg>
      <pc:sldChg chg="addSp modSp add">
        <pc:chgData name="" userId="abde658860cd0cd8" providerId="LiveId" clId="{6CD4892E-996B-4FD9-A9E3-38BC3897F3B9}" dt="2021-06-08T01:18:41.271" v="225" actId="1076"/>
        <pc:sldMkLst>
          <pc:docMk/>
          <pc:sldMk cId="1588029810" sldId="270"/>
        </pc:sldMkLst>
        <pc:spChg chg="mod">
          <ac:chgData name="" userId="abde658860cd0cd8" providerId="LiveId" clId="{6CD4892E-996B-4FD9-A9E3-38BC3897F3B9}" dt="2021-06-08T01:18:36.855" v="223"/>
          <ac:spMkLst>
            <pc:docMk/>
            <pc:sldMk cId="1588029810" sldId="270"/>
            <ac:spMk id="2" creationId="{DBE10F3E-83E8-4FAA-A048-BA8BD1FE9076}"/>
          </ac:spMkLst>
        </pc:spChg>
        <pc:picChg chg="add mod">
          <ac:chgData name="" userId="abde658860cd0cd8" providerId="LiveId" clId="{6CD4892E-996B-4FD9-A9E3-38BC3897F3B9}" dt="2021-06-08T01:18:41.271" v="225" actId="1076"/>
          <ac:picMkLst>
            <pc:docMk/>
            <pc:sldMk cId="1588029810" sldId="270"/>
            <ac:picMk id="4098" creationId="{995F529F-C101-46E8-B593-4FA9661CBE70}"/>
          </ac:picMkLst>
        </pc:picChg>
      </pc:sldChg>
      <pc:sldChg chg="del">
        <pc:chgData name="" userId="abde658860cd0cd8" providerId="LiveId" clId="{6CD4892E-996B-4FD9-A9E3-38BC3897F3B9}" dt="2021-06-08T00:31:11.655" v="28" actId="2696"/>
        <pc:sldMkLst>
          <pc:docMk/>
          <pc:sldMk cId="2635476493" sldId="270"/>
        </pc:sldMkLst>
      </pc:sldChg>
      <pc:sldChg chg="addSp modSp add">
        <pc:chgData name="" userId="abde658860cd0cd8" providerId="LiveId" clId="{6CD4892E-996B-4FD9-A9E3-38BC3897F3B9}" dt="2021-06-08T01:19:05.191" v="230" actId="1076"/>
        <pc:sldMkLst>
          <pc:docMk/>
          <pc:sldMk cId="1365261988" sldId="271"/>
        </pc:sldMkLst>
        <pc:spChg chg="mod">
          <ac:chgData name="" userId="abde658860cd0cd8" providerId="LiveId" clId="{6CD4892E-996B-4FD9-A9E3-38BC3897F3B9}" dt="2021-06-08T01:18:51.434" v="226"/>
          <ac:spMkLst>
            <pc:docMk/>
            <pc:sldMk cId="1365261988" sldId="271"/>
            <ac:spMk id="3" creationId="{C2A04D67-8835-456A-B177-2C72D5C5FD1D}"/>
          </ac:spMkLst>
        </pc:spChg>
        <pc:picChg chg="add mod">
          <ac:chgData name="" userId="abde658860cd0cd8" providerId="LiveId" clId="{6CD4892E-996B-4FD9-A9E3-38BC3897F3B9}" dt="2021-06-08T01:19:05.191" v="230" actId="1076"/>
          <ac:picMkLst>
            <pc:docMk/>
            <pc:sldMk cId="1365261988" sldId="271"/>
            <ac:picMk id="5122" creationId="{8F9863CC-364F-4BF6-8416-43A51D1DAF11}"/>
          </ac:picMkLst>
        </pc:picChg>
      </pc:sldChg>
      <pc:sldChg chg="del">
        <pc:chgData name="" userId="abde658860cd0cd8" providerId="LiveId" clId="{6CD4892E-996B-4FD9-A9E3-38BC3897F3B9}" dt="2021-06-08T00:31:11.655" v="29" actId="2696"/>
        <pc:sldMkLst>
          <pc:docMk/>
          <pc:sldMk cId="1389395825" sldId="271"/>
        </pc:sldMkLst>
      </pc:sldChg>
      <pc:sldChg chg="del">
        <pc:chgData name="" userId="abde658860cd0cd8" providerId="LiveId" clId="{6CD4892E-996B-4FD9-A9E3-38BC3897F3B9}" dt="2021-06-08T00:31:11.677" v="30" actId="2696"/>
        <pc:sldMkLst>
          <pc:docMk/>
          <pc:sldMk cId="1985489126" sldId="272"/>
        </pc:sldMkLst>
      </pc:sldChg>
      <pc:sldChg chg="addSp modSp add">
        <pc:chgData name="" userId="abde658860cd0cd8" providerId="LiveId" clId="{6CD4892E-996B-4FD9-A9E3-38BC3897F3B9}" dt="2021-06-08T01:19:39.856" v="235" actId="1076"/>
        <pc:sldMkLst>
          <pc:docMk/>
          <pc:sldMk cId="4286731323" sldId="272"/>
        </pc:sldMkLst>
        <pc:spChg chg="mod">
          <ac:chgData name="" userId="abde658860cd0cd8" providerId="LiveId" clId="{6CD4892E-996B-4FD9-A9E3-38BC3897F3B9}" dt="2021-06-08T01:19:35.062" v="233" actId="1076"/>
          <ac:spMkLst>
            <pc:docMk/>
            <pc:sldMk cId="4286731323" sldId="272"/>
            <ac:spMk id="3" creationId="{C2A04D67-8835-456A-B177-2C72D5C5FD1D}"/>
          </ac:spMkLst>
        </pc:spChg>
        <pc:picChg chg="add mod">
          <ac:chgData name="" userId="abde658860cd0cd8" providerId="LiveId" clId="{6CD4892E-996B-4FD9-A9E3-38BC3897F3B9}" dt="2021-06-08T01:19:39.856" v="235" actId="1076"/>
          <ac:picMkLst>
            <pc:docMk/>
            <pc:sldMk cId="4286731323" sldId="272"/>
            <ac:picMk id="6146" creationId="{450FD98C-0FF1-41DD-B3F8-C4FE0A9FDE71}"/>
          </ac:picMkLst>
        </pc:picChg>
      </pc:sldChg>
      <pc:sldChg chg="addSp modSp add">
        <pc:chgData name="" userId="abde658860cd0cd8" providerId="LiveId" clId="{6CD4892E-996B-4FD9-A9E3-38BC3897F3B9}" dt="2021-06-08T01:31:40.179" v="323" actId="113"/>
        <pc:sldMkLst>
          <pc:docMk/>
          <pc:sldMk cId="4016900974" sldId="273"/>
        </pc:sldMkLst>
        <pc:spChg chg="mod">
          <ac:chgData name="" userId="abde658860cd0cd8" providerId="LiveId" clId="{6CD4892E-996B-4FD9-A9E3-38BC3897F3B9}" dt="2021-06-08T01:30:41.175" v="303" actId="1076"/>
          <ac:spMkLst>
            <pc:docMk/>
            <pc:sldMk cId="4016900974" sldId="273"/>
            <ac:spMk id="2" creationId="{DBE10F3E-83E8-4FAA-A048-BA8BD1FE9076}"/>
          </ac:spMkLst>
        </pc:spChg>
        <pc:spChg chg="mod">
          <ac:chgData name="" userId="abde658860cd0cd8" providerId="LiveId" clId="{6CD4892E-996B-4FD9-A9E3-38BC3897F3B9}" dt="2021-06-08T01:31:40.179" v="323" actId="113"/>
          <ac:spMkLst>
            <pc:docMk/>
            <pc:sldMk cId="4016900974" sldId="273"/>
            <ac:spMk id="3" creationId="{C2A04D67-8835-456A-B177-2C72D5C5FD1D}"/>
          </ac:spMkLst>
        </pc:spChg>
        <pc:picChg chg="add mod">
          <ac:chgData name="" userId="abde658860cd0cd8" providerId="LiveId" clId="{6CD4892E-996B-4FD9-A9E3-38BC3897F3B9}" dt="2021-06-08T01:30:44.327" v="304" actId="1076"/>
          <ac:picMkLst>
            <pc:docMk/>
            <pc:sldMk cId="4016900974" sldId="273"/>
            <ac:picMk id="7170" creationId="{F157FA07-090B-439B-B6CE-E2AEB17CC8B0}"/>
          </ac:picMkLst>
        </pc:picChg>
      </pc:sldChg>
      <pc:sldChg chg="del">
        <pc:chgData name="" userId="abde658860cd0cd8" providerId="LiveId" clId="{6CD4892E-996B-4FD9-A9E3-38BC3897F3B9}" dt="2021-06-08T00:31:11.681" v="31" actId="2696"/>
        <pc:sldMkLst>
          <pc:docMk/>
          <pc:sldMk cId="4125989581" sldId="273"/>
        </pc:sldMkLst>
      </pc:sldChg>
      <pc:sldChg chg="del">
        <pc:chgData name="" userId="abde658860cd0cd8" providerId="LiveId" clId="{6CD4892E-996B-4FD9-A9E3-38BC3897F3B9}" dt="2021-06-08T00:31:11.681" v="32" actId="2696"/>
        <pc:sldMkLst>
          <pc:docMk/>
          <pc:sldMk cId="320444811" sldId="274"/>
        </pc:sldMkLst>
      </pc:sldChg>
      <pc:sldChg chg="addSp modSp add">
        <pc:chgData name="" userId="abde658860cd0cd8" providerId="LiveId" clId="{6CD4892E-996B-4FD9-A9E3-38BC3897F3B9}" dt="2021-06-08T01:27:44.333" v="257" actId="1076"/>
        <pc:sldMkLst>
          <pc:docMk/>
          <pc:sldMk cId="323639405" sldId="274"/>
        </pc:sldMkLst>
        <pc:spChg chg="mod">
          <ac:chgData name="" userId="abde658860cd0cd8" providerId="LiveId" clId="{6CD4892E-996B-4FD9-A9E3-38BC3897F3B9}" dt="2021-06-08T01:27:25.246" v="251" actId="113"/>
          <ac:spMkLst>
            <pc:docMk/>
            <pc:sldMk cId="323639405" sldId="274"/>
            <ac:spMk id="2" creationId="{DBE10F3E-83E8-4FAA-A048-BA8BD1FE9076}"/>
          </ac:spMkLst>
        </pc:spChg>
        <pc:spChg chg="mod">
          <ac:chgData name="" userId="abde658860cd0cd8" providerId="LiveId" clId="{6CD4892E-996B-4FD9-A9E3-38BC3897F3B9}" dt="2021-06-08T01:27:44.333" v="257" actId="1076"/>
          <ac:spMkLst>
            <pc:docMk/>
            <pc:sldMk cId="323639405" sldId="274"/>
            <ac:spMk id="3" creationId="{C2A04D67-8835-456A-B177-2C72D5C5FD1D}"/>
          </ac:spMkLst>
        </pc:spChg>
        <pc:picChg chg="add mod">
          <ac:chgData name="" userId="abde658860cd0cd8" providerId="LiveId" clId="{6CD4892E-996B-4FD9-A9E3-38BC3897F3B9}" dt="2021-06-08T01:27:39.741" v="255" actId="1076"/>
          <ac:picMkLst>
            <pc:docMk/>
            <pc:sldMk cId="323639405" sldId="274"/>
            <ac:picMk id="8194" creationId="{33CB2B72-80FB-4EA5-8618-9B026BBBD78A}"/>
          </ac:picMkLst>
        </pc:picChg>
      </pc:sldChg>
      <pc:sldChg chg="del">
        <pc:chgData name="" userId="abde658860cd0cd8" providerId="LiveId" clId="{6CD4892E-996B-4FD9-A9E3-38BC3897F3B9}" dt="2021-06-08T00:31:11.696" v="33" actId="2696"/>
        <pc:sldMkLst>
          <pc:docMk/>
          <pc:sldMk cId="2529764012" sldId="275"/>
        </pc:sldMkLst>
      </pc:sldChg>
      <pc:sldChg chg="add del">
        <pc:chgData name="" userId="abde658860cd0cd8" providerId="LiveId" clId="{6CD4892E-996B-4FD9-A9E3-38BC3897F3B9}" dt="2021-06-08T01:38:57.184" v="324" actId="2696"/>
        <pc:sldMkLst>
          <pc:docMk/>
          <pc:sldMk cId="3347911243" sldId="275"/>
        </pc:sldMkLst>
      </pc:sldChg>
      <pc:sldChg chg="del">
        <pc:chgData name="" userId="abde658860cd0cd8" providerId="LiveId" clId="{6CD4892E-996B-4FD9-A9E3-38BC3897F3B9}" dt="2021-06-08T00:31:11.715" v="34" actId="2696"/>
        <pc:sldMkLst>
          <pc:docMk/>
          <pc:sldMk cId="326688997" sldId="276"/>
        </pc:sldMkLst>
      </pc:sldChg>
      <pc:sldChg chg="add del">
        <pc:chgData name="" userId="abde658860cd0cd8" providerId="LiveId" clId="{6CD4892E-996B-4FD9-A9E3-38BC3897F3B9}" dt="2021-06-08T01:38:57.695" v="325" actId="2696"/>
        <pc:sldMkLst>
          <pc:docMk/>
          <pc:sldMk cId="2161763636" sldId="276"/>
        </pc:sldMkLst>
      </pc:sldChg>
      <pc:sldChg chg="del">
        <pc:chgData name="" userId="abde658860cd0cd8" providerId="LiveId" clId="{6CD4892E-996B-4FD9-A9E3-38BC3897F3B9}" dt="2021-06-08T00:31:11.724" v="35" actId="2696"/>
        <pc:sldMkLst>
          <pc:docMk/>
          <pc:sldMk cId="3195016287" sldId="277"/>
        </pc:sldMkLst>
      </pc:sldChg>
      <pc:sldChg chg="add del">
        <pc:chgData name="" userId="abde658860cd0cd8" providerId="LiveId" clId="{6CD4892E-996B-4FD9-A9E3-38BC3897F3B9}" dt="2021-06-08T01:38:58.416" v="326" actId="2696"/>
        <pc:sldMkLst>
          <pc:docMk/>
          <pc:sldMk cId="4125223951" sldId="277"/>
        </pc:sldMkLst>
      </pc:sldChg>
      <pc:sldChg chg="add del">
        <pc:chgData name="" userId="abde658860cd0cd8" providerId="LiveId" clId="{6CD4892E-996B-4FD9-A9E3-38BC3897F3B9}" dt="2021-06-08T01:38:58.889" v="327" actId="2696"/>
        <pc:sldMkLst>
          <pc:docMk/>
          <pc:sldMk cId="3172579337" sldId="278"/>
        </pc:sldMkLst>
      </pc:sldChg>
      <pc:sldChg chg="del">
        <pc:chgData name="" userId="abde658860cd0cd8" providerId="LiveId" clId="{6CD4892E-996B-4FD9-A9E3-38BC3897F3B9}" dt="2021-06-08T00:31:11.724" v="36" actId="2696"/>
        <pc:sldMkLst>
          <pc:docMk/>
          <pc:sldMk cId="2184714331" sldId="279"/>
        </pc:sldMkLst>
      </pc:sldChg>
      <pc:sldChg chg="add del">
        <pc:chgData name="" userId="abde658860cd0cd8" providerId="LiveId" clId="{6CD4892E-996B-4FD9-A9E3-38BC3897F3B9}" dt="2021-06-08T01:38:59.348" v="328" actId="2696"/>
        <pc:sldMkLst>
          <pc:docMk/>
          <pc:sldMk cId="4050241939" sldId="279"/>
        </pc:sldMkLst>
      </pc:sldChg>
      <pc:sldChg chg="del">
        <pc:chgData name="" userId="abde658860cd0cd8" providerId="LiveId" clId="{6CD4892E-996B-4FD9-A9E3-38BC3897F3B9}" dt="2021-06-08T00:31:07.486" v="15" actId="2696"/>
        <pc:sldMkLst>
          <pc:docMk/>
          <pc:sldMk cId="3744823990" sldId="280"/>
        </pc:sldMkLst>
      </pc:sldChg>
      <pc:sldChg chg="add del">
        <pc:chgData name="" userId="abde658860cd0cd8" providerId="LiveId" clId="{6CD4892E-996B-4FD9-A9E3-38BC3897F3B9}" dt="2021-06-08T01:39:00.350" v="329" actId="2696"/>
        <pc:sldMkLst>
          <pc:docMk/>
          <pc:sldMk cId="3756367863" sldId="280"/>
        </pc:sldMkLst>
      </pc:sldChg>
      <pc:sldChg chg="add del">
        <pc:chgData name="" userId="abde658860cd0cd8" providerId="LiveId" clId="{6CD4892E-996B-4FD9-A9E3-38BC3897F3B9}" dt="2021-06-08T01:39:00.809" v="330" actId="2696"/>
        <pc:sldMkLst>
          <pc:docMk/>
          <pc:sldMk cId="3793308158" sldId="281"/>
        </pc:sldMkLst>
      </pc:sldChg>
      <pc:sldChg chg="add del">
        <pc:chgData name="" userId="abde658860cd0cd8" providerId="LiveId" clId="{6CD4892E-996B-4FD9-A9E3-38BC3897F3B9}" dt="2021-06-08T01:39:01.275" v="331" actId="2696"/>
        <pc:sldMkLst>
          <pc:docMk/>
          <pc:sldMk cId="3268157600" sldId="282"/>
        </pc:sldMkLst>
      </pc:sldChg>
      <pc:sldChg chg="add del">
        <pc:chgData name="" userId="abde658860cd0cd8" providerId="LiveId" clId="{6CD4892E-996B-4FD9-A9E3-38BC3897F3B9}" dt="2021-06-08T01:39:01.681" v="332" actId="2696"/>
        <pc:sldMkLst>
          <pc:docMk/>
          <pc:sldMk cId="2513642154" sldId="283"/>
        </pc:sldMkLst>
      </pc:sldChg>
      <pc:sldChg chg="add del">
        <pc:chgData name="" userId="abde658860cd0cd8" providerId="LiveId" clId="{6CD4892E-996B-4FD9-A9E3-38BC3897F3B9}" dt="2021-06-08T01:39:02.069" v="333" actId="2696"/>
        <pc:sldMkLst>
          <pc:docMk/>
          <pc:sldMk cId="3480990683" sldId="284"/>
        </pc:sldMkLst>
      </pc:sldChg>
      <pc:sldChg chg="add del">
        <pc:chgData name="" userId="abde658860cd0cd8" providerId="LiveId" clId="{6CD4892E-996B-4FD9-A9E3-38BC3897F3B9}" dt="2021-06-08T01:39:02.458" v="334" actId="2696"/>
        <pc:sldMkLst>
          <pc:docMk/>
          <pc:sldMk cId="260694602" sldId="285"/>
        </pc:sldMkLst>
      </pc:sldChg>
      <pc:sldChg chg="add del">
        <pc:chgData name="" userId="abde658860cd0cd8" providerId="LiveId" clId="{6CD4892E-996B-4FD9-A9E3-38BC3897F3B9}" dt="2021-06-08T01:39:02.886" v="335" actId="2696"/>
        <pc:sldMkLst>
          <pc:docMk/>
          <pc:sldMk cId="1775658614" sldId="286"/>
        </pc:sldMkLst>
      </pc:sldChg>
      <pc:sldChg chg="add del">
        <pc:chgData name="" userId="abde658860cd0cd8" providerId="LiveId" clId="{6CD4892E-996B-4FD9-A9E3-38BC3897F3B9}" dt="2021-06-08T01:39:03.224" v="336" actId="2696"/>
        <pc:sldMkLst>
          <pc:docMk/>
          <pc:sldMk cId="530057526" sldId="287"/>
        </pc:sldMkLst>
      </pc:sldChg>
      <pc:sldChg chg="add del">
        <pc:chgData name="" userId="abde658860cd0cd8" providerId="LiveId" clId="{6CD4892E-996B-4FD9-A9E3-38BC3897F3B9}" dt="2021-06-08T01:39:03.579" v="337" actId="2696"/>
        <pc:sldMkLst>
          <pc:docMk/>
          <pc:sldMk cId="878363460" sldId="288"/>
        </pc:sldMkLst>
      </pc:sldChg>
      <pc:sldChg chg="add del">
        <pc:chgData name="" userId="abde658860cd0cd8" providerId="LiveId" clId="{6CD4892E-996B-4FD9-A9E3-38BC3897F3B9}" dt="2021-06-08T01:39:03.900" v="338" actId="2696"/>
        <pc:sldMkLst>
          <pc:docMk/>
          <pc:sldMk cId="2749548272" sldId="289"/>
        </pc:sldMkLst>
      </pc:sldChg>
      <pc:sldChg chg="add del">
        <pc:chgData name="" userId="abde658860cd0cd8" providerId="LiveId" clId="{6CD4892E-996B-4FD9-A9E3-38BC3897F3B9}" dt="2021-06-08T01:39:04.143" v="339" actId="2696"/>
        <pc:sldMkLst>
          <pc:docMk/>
          <pc:sldMk cId="3744120980" sldId="290"/>
        </pc:sldMkLst>
      </pc:sldChg>
      <pc:sldChg chg="add del">
        <pc:chgData name="" userId="abde658860cd0cd8" providerId="LiveId" clId="{6CD4892E-996B-4FD9-A9E3-38BC3897F3B9}" dt="2021-06-08T01:39:04.475" v="340" actId="2696"/>
        <pc:sldMkLst>
          <pc:docMk/>
          <pc:sldMk cId="460289510" sldId="291"/>
        </pc:sldMkLst>
      </pc:sldChg>
      <pc:sldChg chg="add del">
        <pc:chgData name="" userId="abde658860cd0cd8" providerId="LiveId" clId="{6CD4892E-996B-4FD9-A9E3-38BC3897F3B9}" dt="2021-06-08T01:39:04.721" v="341" actId="2696"/>
        <pc:sldMkLst>
          <pc:docMk/>
          <pc:sldMk cId="1320907737" sldId="292"/>
        </pc:sldMkLst>
      </pc:sldChg>
      <pc:sldChg chg="add del">
        <pc:chgData name="" userId="abde658860cd0cd8" providerId="LiveId" clId="{6CD4892E-996B-4FD9-A9E3-38BC3897F3B9}" dt="2021-06-08T01:39:04.927" v="342" actId="2696"/>
        <pc:sldMkLst>
          <pc:docMk/>
          <pc:sldMk cId="4046607195" sldId="293"/>
        </pc:sldMkLst>
      </pc:sldChg>
      <pc:sldChg chg="add del">
        <pc:chgData name="" userId="abde658860cd0cd8" providerId="LiveId" clId="{6CD4892E-996B-4FD9-A9E3-38BC3897F3B9}" dt="2021-06-08T01:39:05.096" v="343" actId="2696"/>
        <pc:sldMkLst>
          <pc:docMk/>
          <pc:sldMk cId="611321521" sldId="294"/>
        </pc:sldMkLst>
      </pc:sldChg>
      <pc:sldChg chg="add del">
        <pc:chgData name="" userId="abde658860cd0cd8" providerId="LiveId" clId="{6CD4892E-996B-4FD9-A9E3-38BC3897F3B9}" dt="2021-06-08T01:39:05.291" v="344" actId="2696"/>
        <pc:sldMkLst>
          <pc:docMk/>
          <pc:sldMk cId="93340950" sldId="295"/>
        </pc:sldMkLst>
      </pc:sldChg>
      <pc:sldChg chg="add del">
        <pc:chgData name="" userId="abde658860cd0cd8" providerId="LiveId" clId="{6CD4892E-996B-4FD9-A9E3-38BC3897F3B9}" dt="2021-06-08T01:39:05.474" v="345" actId="2696"/>
        <pc:sldMkLst>
          <pc:docMk/>
          <pc:sldMk cId="978807221" sldId="296"/>
        </pc:sldMkLst>
      </pc:sldChg>
      <pc:sldChg chg="add del">
        <pc:chgData name="" userId="abde658860cd0cd8" providerId="LiveId" clId="{6CD4892E-996B-4FD9-A9E3-38BC3897F3B9}" dt="2021-06-08T01:39:05.698" v="346" actId="2696"/>
        <pc:sldMkLst>
          <pc:docMk/>
          <pc:sldMk cId="2062572439" sldId="297"/>
        </pc:sldMkLst>
      </pc:sldChg>
      <pc:sldChg chg="add del">
        <pc:chgData name="" userId="abde658860cd0cd8" providerId="LiveId" clId="{6CD4892E-996B-4FD9-A9E3-38BC3897F3B9}" dt="2021-06-08T01:39:05.810" v="347" actId="2696"/>
        <pc:sldMkLst>
          <pc:docMk/>
          <pc:sldMk cId="3582410193" sldId="298"/>
        </pc:sldMkLst>
      </pc:sldChg>
      <pc:sldChg chg="add del">
        <pc:chgData name="" userId="abde658860cd0cd8" providerId="LiveId" clId="{6CD4892E-996B-4FD9-A9E3-38BC3897F3B9}" dt="2021-06-08T01:39:05.945" v="348" actId="2696"/>
        <pc:sldMkLst>
          <pc:docMk/>
          <pc:sldMk cId="2023830402" sldId="299"/>
        </pc:sldMkLst>
      </pc:sldChg>
      <pc:sldChg chg="add del">
        <pc:chgData name="" userId="abde658860cd0cd8" providerId="LiveId" clId="{6CD4892E-996B-4FD9-A9E3-38BC3897F3B9}" dt="2021-06-08T01:39:06.082" v="349" actId="2696"/>
        <pc:sldMkLst>
          <pc:docMk/>
          <pc:sldMk cId="748403359" sldId="300"/>
        </pc:sldMkLst>
      </pc:sldChg>
      <pc:sldChg chg="add del">
        <pc:chgData name="" userId="abde658860cd0cd8" providerId="LiveId" clId="{6CD4892E-996B-4FD9-A9E3-38BC3897F3B9}" dt="2021-06-08T01:39:06.189" v="350" actId="2696"/>
        <pc:sldMkLst>
          <pc:docMk/>
          <pc:sldMk cId="3042183394" sldId="301"/>
        </pc:sldMkLst>
      </pc:sldChg>
      <pc:sldChg chg="add del">
        <pc:chgData name="" userId="abde658860cd0cd8" providerId="LiveId" clId="{6CD4892E-996B-4FD9-A9E3-38BC3897F3B9}" dt="2021-06-08T01:39:06.310" v="351" actId="2696"/>
        <pc:sldMkLst>
          <pc:docMk/>
          <pc:sldMk cId="173907571" sldId="302"/>
        </pc:sldMkLst>
      </pc:sldChg>
      <pc:sldChg chg="add del">
        <pc:chgData name="" userId="abde658860cd0cd8" providerId="LiveId" clId="{6CD4892E-996B-4FD9-A9E3-38BC3897F3B9}" dt="2021-06-08T01:39:06.430" v="352" actId="2696"/>
        <pc:sldMkLst>
          <pc:docMk/>
          <pc:sldMk cId="1062223384" sldId="303"/>
        </pc:sldMkLst>
      </pc:sldChg>
      <pc:sldChg chg="add del">
        <pc:chgData name="" userId="abde658860cd0cd8" providerId="LiveId" clId="{6CD4892E-996B-4FD9-A9E3-38BC3897F3B9}" dt="2021-06-08T01:39:06.559" v="353" actId="2696"/>
        <pc:sldMkLst>
          <pc:docMk/>
          <pc:sldMk cId="3362343273" sldId="304"/>
        </pc:sldMkLst>
      </pc:sldChg>
      <pc:sldChg chg="add del">
        <pc:chgData name="" userId="abde658860cd0cd8" providerId="LiveId" clId="{6CD4892E-996B-4FD9-A9E3-38BC3897F3B9}" dt="2021-06-08T01:39:06.685" v="354" actId="2696"/>
        <pc:sldMkLst>
          <pc:docMk/>
          <pc:sldMk cId="2227924932" sldId="305"/>
        </pc:sldMkLst>
      </pc:sldChg>
      <pc:sldChg chg="add del">
        <pc:chgData name="" userId="abde658860cd0cd8" providerId="LiveId" clId="{6CD4892E-996B-4FD9-A9E3-38BC3897F3B9}" dt="2021-06-08T01:39:06.816" v="355" actId="2696"/>
        <pc:sldMkLst>
          <pc:docMk/>
          <pc:sldMk cId="4134227583" sldId="306"/>
        </pc:sldMkLst>
      </pc:sldChg>
      <pc:sldChg chg="add del">
        <pc:chgData name="" userId="abde658860cd0cd8" providerId="LiveId" clId="{6CD4892E-996B-4FD9-A9E3-38BC3897F3B9}" dt="2021-06-08T01:39:06.951" v="356" actId="2696"/>
        <pc:sldMkLst>
          <pc:docMk/>
          <pc:sldMk cId="1872115746" sldId="307"/>
        </pc:sldMkLst>
      </pc:sldChg>
      <pc:sldChg chg="add del">
        <pc:chgData name="" userId="abde658860cd0cd8" providerId="LiveId" clId="{6CD4892E-996B-4FD9-A9E3-38BC3897F3B9}" dt="2021-06-08T01:39:07.078" v="357" actId="2696"/>
        <pc:sldMkLst>
          <pc:docMk/>
          <pc:sldMk cId="2910877696" sldId="308"/>
        </pc:sldMkLst>
      </pc:sldChg>
      <pc:sldChg chg="add del">
        <pc:chgData name="" userId="abde658860cd0cd8" providerId="LiveId" clId="{6CD4892E-996B-4FD9-A9E3-38BC3897F3B9}" dt="2021-06-08T01:39:07.213" v="358" actId="2696"/>
        <pc:sldMkLst>
          <pc:docMk/>
          <pc:sldMk cId="4102536715" sldId="309"/>
        </pc:sldMkLst>
      </pc:sldChg>
      <pc:sldChg chg="add del">
        <pc:chgData name="" userId="abde658860cd0cd8" providerId="LiveId" clId="{6CD4892E-996B-4FD9-A9E3-38BC3897F3B9}" dt="2021-06-08T01:39:07.310" v="359" actId="2696"/>
        <pc:sldMkLst>
          <pc:docMk/>
          <pc:sldMk cId="3038418199" sldId="310"/>
        </pc:sldMkLst>
      </pc:sldChg>
      <pc:sldChg chg="add del">
        <pc:chgData name="" userId="abde658860cd0cd8" providerId="LiveId" clId="{6CD4892E-996B-4FD9-A9E3-38BC3897F3B9}" dt="2021-06-08T01:39:07.457" v="360" actId="2696"/>
        <pc:sldMkLst>
          <pc:docMk/>
          <pc:sldMk cId="1093116355" sldId="311"/>
        </pc:sldMkLst>
      </pc:sldChg>
      <pc:sldChg chg="add del">
        <pc:chgData name="" userId="abde658860cd0cd8" providerId="LiveId" clId="{6CD4892E-996B-4FD9-A9E3-38BC3897F3B9}" dt="2021-06-08T01:39:07.572" v="361" actId="2696"/>
        <pc:sldMkLst>
          <pc:docMk/>
          <pc:sldMk cId="577173447" sldId="312"/>
        </pc:sldMkLst>
      </pc:sldChg>
      <pc:sldChg chg="add del">
        <pc:chgData name="" userId="abde658860cd0cd8" providerId="LiveId" clId="{6CD4892E-996B-4FD9-A9E3-38BC3897F3B9}" dt="2021-06-08T01:39:07.687" v="362" actId="2696"/>
        <pc:sldMkLst>
          <pc:docMk/>
          <pc:sldMk cId="1040615964" sldId="313"/>
        </pc:sldMkLst>
      </pc:sldChg>
      <pc:sldChg chg="add del">
        <pc:chgData name="" userId="abde658860cd0cd8" providerId="LiveId" clId="{6CD4892E-996B-4FD9-A9E3-38BC3897F3B9}" dt="2021-06-08T01:39:08.233" v="363" actId="2696"/>
        <pc:sldMkLst>
          <pc:docMk/>
          <pc:sldMk cId="986101812" sldId="314"/>
        </pc:sldMkLst>
      </pc:sldChg>
      <pc:sldChg chg="add del">
        <pc:chgData name="" userId="abde658860cd0cd8" providerId="LiveId" clId="{6CD4892E-996B-4FD9-A9E3-38BC3897F3B9}" dt="2021-06-08T01:39:08.678" v="364" actId="2696"/>
        <pc:sldMkLst>
          <pc:docMk/>
          <pc:sldMk cId="157259490" sldId="315"/>
        </pc:sldMkLst>
      </pc:sldChg>
      <pc:sldChg chg="add del">
        <pc:chgData name="" userId="abde658860cd0cd8" providerId="LiveId" clId="{6CD4892E-996B-4FD9-A9E3-38BC3897F3B9}" dt="2021-06-08T01:39:09.500" v="365" actId="2696"/>
        <pc:sldMkLst>
          <pc:docMk/>
          <pc:sldMk cId="3064892267" sldId="316"/>
        </pc:sldMkLst>
      </pc:sldChg>
      <pc:sldChg chg="add">
        <pc:chgData name="" userId="abde658860cd0cd8" providerId="LiveId" clId="{6CD4892E-996B-4FD9-A9E3-38BC3897F3B9}" dt="2021-06-08T00:31:22.457" v="98"/>
        <pc:sldMkLst>
          <pc:docMk/>
          <pc:sldMk cId="2886070094" sldId="317"/>
        </pc:sldMkLst>
      </pc:sldChg>
      <pc:sldChg chg="addSp modSp add">
        <pc:chgData name="" userId="abde658860cd0cd8" providerId="LiveId" clId="{6CD4892E-996B-4FD9-A9E3-38BC3897F3B9}" dt="2021-06-08T00:39:39.673" v="105" actId="1076"/>
        <pc:sldMkLst>
          <pc:docMk/>
          <pc:sldMk cId="2301494359" sldId="318"/>
        </pc:sldMkLst>
        <pc:picChg chg="add mod">
          <ac:chgData name="" userId="abde658860cd0cd8" providerId="LiveId" clId="{6CD4892E-996B-4FD9-A9E3-38BC3897F3B9}" dt="2021-06-08T00:39:39.673" v="105" actId="1076"/>
          <ac:picMkLst>
            <pc:docMk/>
            <pc:sldMk cId="2301494359" sldId="318"/>
            <ac:picMk id="2050" creationId="{1A95B5A1-15FF-4408-8DBB-2854D2612DA1}"/>
          </ac:picMkLst>
        </pc:picChg>
      </pc:sldChg>
      <pc:sldChg chg="addSp modSp add">
        <pc:chgData name="" userId="abde658860cd0cd8" providerId="LiveId" clId="{6CD4892E-996B-4FD9-A9E3-38BC3897F3B9}" dt="2021-06-08T00:45:15.688" v="109" actId="1076"/>
        <pc:sldMkLst>
          <pc:docMk/>
          <pc:sldMk cId="3614391002" sldId="319"/>
        </pc:sldMkLst>
        <pc:picChg chg="add mod">
          <ac:chgData name="" userId="abde658860cd0cd8" providerId="LiveId" clId="{6CD4892E-996B-4FD9-A9E3-38BC3897F3B9}" dt="2021-06-08T00:45:15.688" v="109" actId="1076"/>
          <ac:picMkLst>
            <pc:docMk/>
            <pc:sldMk cId="3614391002" sldId="319"/>
            <ac:picMk id="5" creationId="{65C60972-AEB2-4027-80EE-4BA5E214FEAB}"/>
          </ac:picMkLst>
        </pc:picChg>
      </pc:sldChg>
    </pc:docChg>
  </pc:docChgLst>
  <pc:docChgLst>
    <pc:chgData userId="abde658860cd0cd8" providerId="LiveId" clId="{7F934F90-F362-42B9-B358-FEE497DC82F0}"/>
    <pc:docChg chg="undo custSel addSld delSld modSld sldOrd">
      <pc:chgData name="" userId="abde658860cd0cd8" providerId="LiveId" clId="{7F934F90-F362-42B9-B358-FEE497DC82F0}" dt="2021-06-09T13:11:35.570" v="317" actId="478"/>
      <pc:docMkLst>
        <pc:docMk/>
      </pc:docMkLst>
      <pc:sldChg chg="modSp">
        <pc:chgData name="" userId="abde658860cd0cd8" providerId="LiveId" clId="{7F934F90-F362-42B9-B358-FEE497DC82F0}" dt="2021-06-08T02:47:48.851" v="25" actId="20577"/>
        <pc:sldMkLst>
          <pc:docMk/>
          <pc:sldMk cId="1518972938" sldId="256"/>
        </pc:sldMkLst>
        <pc:spChg chg="mod">
          <ac:chgData name="" userId="abde658860cd0cd8" providerId="LiveId" clId="{7F934F90-F362-42B9-B358-FEE497DC82F0}" dt="2021-06-08T02:47:48.851" v="25" actId="20577"/>
          <ac:spMkLst>
            <pc:docMk/>
            <pc:sldMk cId="1518972938" sldId="256"/>
            <ac:spMk id="2" creationId="{FBFEE773-594D-4F47-A524-83793F45C881}"/>
          </ac:spMkLst>
        </pc:spChg>
      </pc:sldChg>
      <pc:sldChg chg="addSp delSp modSp">
        <pc:chgData name="" userId="abde658860cd0cd8" providerId="LiveId" clId="{7F934F90-F362-42B9-B358-FEE497DC82F0}" dt="2021-06-09T13:02:33.232" v="253" actId="478"/>
        <pc:sldMkLst>
          <pc:docMk/>
          <pc:sldMk cId="3614391002" sldId="319"/>
        </pc:sldMkLst>
        <pc:spChg chg="mod">
          <ac:chgData name="" userId="abde658860cd0cd8" providerId="LiveId" clId="{7F934F90-F362-42B9-B358-FEE497DC82F0}" dt="2021-06-08T02:51:14.527" v="28" actId="27636"/>
          <ac:spMkLst>
            <pc:docMk/>
            <pc:sldMk cId="3614391002" sldId="319"/>
            <ac:spMk id="2" creationId="{EBF17380-984F-4745-9739-F3D1A15F6618}"/>
          </ac:spMkLst>
        </pc:spChg>
        <pc:spChg chg="del">
          <ac:chgData name="" userId="abde658860cd0cd8" providerId="LiveId" clId="{7F934F90-F362-42B9-B358-FEE497DC82F0}" dt="2021-06-09T13:02:33.232" v="253" actId="478"/>
          <ac:spMkLst>
            <pc:docMk/>
            <pc:sldMk cId="3614391002" sldId="319"/>
            <ac:spMk id="6" creationId="{B75E6877-2B65-441F-9E3C-273AA6E6E4BE}"/>
          </ac:spMkLst>
        </pc:spChg>
        <pc:picChg chg="del">
          <ac:chgData name="" userId="abde658860cd0cd8" providerId="LiveId" clId="{7F934F90-F362-42B9-B358-FEE497DC82F0}" dt="2021-06-08T02:54:23.981" v="66" actId="478"/>
          <ac:picMkLst>
            <pc:docMk/>
            <pc:sldMk cId="3614391002" sldId="319"/>
            <ac:picMk id="7" creationId="{587D06C7-723B-4ACC-9EDE-D4CB05C970F6}"/>
          </ac:picMkLst>
        </pc:picChg>
        <pc:picChg chg="add mod">
          <ac:chgData name="" userId="abde658860cd0cd8" providerId="LiveId" clId="{7F934F90-F362-42B9-B358-FEE497DC82F0}" dt="2021-06-08T02:54:26.968" v="68" actId="1076"/>
          <ac:picMkLst>
            <pc:docMk/>
            <pc:sldMk cId="3614391002" sldId="319"/>
            <ac:picMk id="8" creationId="{03C67AAE-894F-4608-885C-ACA7252CC1D5}"/>
          </ac:picMkLst>
        </pc:picChg>
      </pc:sldChg>
      <pc:sldChg chg="del">
        <pc:chgData name="" userId="abde658860cd0cd8" providerId="LiveId" clId="{7F934F90-F362-42B9-B358-FEE497DC82F0}" dt="2021-06-08T02:47:40.376" v="0" actId="2696"/>
        <pc:sldMkLst>
          <pc:docMk/>
          <pc:sldMk cId="2854015369" sldId="320"/>
        </pc:sldMkLst>
      </pc:sldChg>
      <pc:sldChg chg="addSp delSp modSp add">
        <pc:chgData name="" userId="abde658860cd0cd8" providerId="LiveId" clId="{7F934F90-F362-42B9-B358-FEE497DC82F0}" dt="2021-06-09T13:02:40.557" v="254" actId="478"/>
        <pc:sldMkLst>
          <pc:docMk/>
          <pc:sldMk cId="3844838958" sldId="320"/>
        </pc:sldMkLst>
        <pc:spChg chg="mod">
          <ac:chgData name="" userId="abde658860cd0cd8" providerId="LiveId" clId="{7F934F90-F362-42B9-B358-FEE497DC82F0}" dt="2021-06-08T02:51:28.375" v="32" actId="27636"/>
          <ac:spMkLst>
            <pc:docMk/>
            <pc:sldMk cId="3844838958" sldId="320"/>
            <ac:spMk id="2" creationId="{EBF17380-984F-4745-9739-F3D1A15F6618}"/>
          </ac:spMkLst>
        </pc:spChg>
        <pc:spChg chg="del">
          <ac:chgData name="" userId="abde658860cd0cd8" providerId="LiveId" clId="{7F934F90-F362-42B9-B358-FEE497DC82F0}" dt="2021-06-09T13:02:40.557" v="254" actId="478"/>
          <ac:spMkLst>
            <pc:docMk/>
            <pc:sldMk cId="3844838958" sldId="320"/>
            <ac:spMk id="6" creationId="{B75E6877-2B65-441F-9E3C-273AA6E6E4BE}"/>
          </ac:spMkLst>
        </pc:spChg>
        <pc:picChg chg="del">
          <ac:chgData name="" userId="abde658860cd0cd8" providerId="LiveId" clId="{7F934F90-F362-42B9-B358-FEE497DC82F0}" dt="2021-06-08T02:51:26.868" v="30" actId="478"/>
          <ac:picMkLst>
            <pc:docMk/>
            <pc:sldMk cId="3844838958" sldId="320"/>
            <ac:picMk id="7" creationId="{587D06C7-723B-4ACC-9EDE-D4CB05C970F6}"/>
          </ac:picMkLst>
        </pc:picChg>
        <pc:picChg chg="add mod">
          <ac:chgData name="" userId="abde658860cd0cd8" providerId="LiveId" clId="{7F934F90-F362-42B9-B358-FEE497DC82F0}" dt="2021-06-08T02:54:39.966" v="72" actId="1076"/>
          <ac:picMkLst>
            <pc:docMk/>
            <pc:sldMk cId="3844838958" sldId="320"/>
            <ac:picMk id="8" creationId="{9E6E388A-E089-42AD-B440-8C95D1929313}"/>
          </ac:picMkLst>
        </pc:picChg>
      </pc:sldChg>
      <pc:sldChg chg="addSp delSp modSp add">
        <pc:chgData name="" userId="abde658860cd0cd8" providerId="LiveId" clId="{7F934F90-F362-42B9-B358-FEE497DC82F0}" dt="2021-06-09T13:02:41.597" v="255" actId="478"/>
        <pc:sldMkLst>
          <pc:docMk/>
          <pc:sldMk cId="688011829" sldId="321"/>
        </pc:sldMkLst>
        <pc:spChg chg="del">
          <ac:chgData name="" userId="abde658860cd0cd8" providerId="LiveId" clId="{7F934F90-F362-42B9-B358-FEE497DC82F0}" dt="2021-06-09T13:02:41.597" v="255" actId="478"/>
          <ac:spMkLst>
            <pc:docMk/>
            <pc:sldMk cId="688011829" sldId="321"/>
            <ac:spMk id="6" creationId="{B75E6877-2B65-441F-9E3C-273AA6E6E4BE}"/>
          </ac:spMkLst>
        </pc:spChg>
        <pc:picChg chg="add mod">
          <ac:chgData name="" userId="abde658860cd0cd8" providerId="LiveId" clId="{7F934F90-F362-42B9-B358-FEE497DC82F0}" dt="2021-06-08T02:54:50.882" v="76" actId="1076"/>
          <ac:picMkLst>
            <pc:docMk/>
            <pc:sldMk cId="688011829" sldId="321"/>
            <ac:picMk id="7" creationId="{269C12F1-9BC0-4A14-94DC-8444121DE6B8}"/>
          </ac:picMkLst>
        </pc:picChg>
      </pc:sldChg>
      <pc:sldChg chg="del">
        <pc:chgData name="" userId="abde658860cd0cd8" providerId="LiveId" clId="{7F934F90-F362-42B9-B358-FEE497DC82F0}" dt="2021-06-08T02:47:40.392" v="1" actId="2696"/>
        <pc:sldMkLst>
          <pc:docMk/>
          <pc:sldMk cId="970589801" sldId="321"/>
        </pc:sldMkLst>
      </pc:sldChg>
      <pc:sldChg chg="addSp delSp modSp add delAnim modAnim">
        <pc:chgData name="" userId="abde658860cd0cd8" providerId="LiveId" clId="{7F934F90-F362-42B9-B358-FEE497DC82F0}" dt="2021-06-09T13:03:02.178" v="259"/>
        <pc:sldMkLst>
          <pc:docMk/>
          <pc:sldMk cId="3273077671" sldId="322"/>
        </pc:sldMkLst>
        <pc:spChg chg="mod">
          <ac:chgData name="" userId="abde658860cd0cd8" providerId="LiveId" clId="{7F934F90-F362-42B9-B358-FEE497DC82F0}" dt="2021-06-08T02:56:28.623" v="98" actId="1076"/>
          <ac:spMkLst>
            <pc:docMk/>
            <pc:sldMk cId="3273077671" sldId="322"/>
            <ac:spMk id="2" creationId="{EBF17380-984F-4745-9739-F3D1A15F6618}"/>
          </ac:spMkLst>
        </pc:spChg>
        <pc:spChg chg="del mod">
          <ac:chgData name="" userId="abde658860cd0cd8" providerId="LiveId" clId="{7F934F90-F362-42B9-B358-FEE497DC82F0}" dt="2021-06-08T02:56:22.358" v="96"/>
          <ac:spMkLst>
            <pc:docMk/>
            <pc:sldMk cId="3273077671" sldId="322"/>
            <ac:spMk id="3" creationId="{18EA597B-8C59-41AA-937C-9BC14C32F4CD}"/>
          </ac:spMkLst>
        </pc:spChg>
        <pc:spChg chg="add mod">
          <ac:chgData name="" userId="abde658860cd0cd8" providerId="LiveId" clId="{7F934F90-F362-42B9-B358-FEE497DC82F0}" dt="2021-06-09T13:02:57.704" v="258" actId="478"/>
          <ac:spMkLst>
            <pc:docMk/>
            <pc:sldMk cId="3273077671" sldId="322"/>
            <ac:spMk id="5" creationId="{C77920F5-B524-41AF-BDF3-343981C172BC}"/>
          </ac:spMkLst>
        </pc:spChg>
        <pc:spChg chg="del">
          <ac:chgData name="" userId="abde658860cd0cd8" providerId="LiveId" clId="{7F934F90-F362-42B9-B358-FEE497DC82F0}" dt="2021-06-09T13:02:43.476" v="256" actId="478"/>
          <ac:spMkLst>
            <pc:docMk/>
            <pc:sldMk cId="3273077671" sldId="322"/>
            <ac:spMk id="6" creationId="{B75E6877-2B65-441F-9E3C-273AA6E6E4BE}"/>
          </ac:spMkLst>
        </pc:spChg>
        <pc:picChg chg="add mod">
          <ac:chgData name="" userId="abde658860cd0cd8" providerId="LiveId" clId="{7F934F90-F362-42B9-B358-FEE497DC82F0}" dt="2021-06-08T02:56:03.910" v="81" actId="1076"/>
          <ac:picMkLst>
            <pc:docMk/>
            <pc:sldMk cId="3273077671" sldId="322"/>
            <ac:picMk id="7" creationId="{D2B751B4-D3A1-4284-8E0D-74E1446B2C42}"/>
          </ac:picMkLst>
        </pc:picChg>
        <pc:picChg chg="add del mod">
          <ac:chgData name="" userId="abde658860cd0cd8" providerId="LiveId" clId="{7F934F90-F362-42B9-B358-FEE497DC82F0}" dt="2021-06-09T13:02:57.704" v="258" actId="478"/>
          <ac:picMkLst>
            <pc:docMk/>
            <pc:sldMk cId="3273077671" sldId="322"/>
            <ac:picMk id="8" creationId="{4E025E05-5FBF-4B5D-AC88-5861170BB52F}"/>
          </ac:picMkLst>
        </pc:picChg>
      </pc:sldChg>
      <pc:sldChg chg="del">
        <pc:chgData name="" userId="abde658860cd0cd8" providerId="LiveId" clId="{7F934F90-F362-42B9-B358-FEE497DC82F0}" dt="2021-06-08T02:47:40.416" v="2" actId="2696"/>
        <pc:sldMkLst>
          <pc:docMk/>
          <pc:sldMk cId="3575628767" sldId="322"/>
        </pc:sldMkLst>
      </pc:sldChg>
      <pc:sldChg chg="delSp modSp add">
        <pc:chgData name="" userId="abde658860cd0cd8" providerId="LiveId" clId="{7F934F90-F362-42B9-B358-FEE497DC82F0}" dt="2021-06-09T13:03:48.823" v="268" actId="478"/>
        <pc:sldMkLst>
          <pc:docMk/>
          <pc:sldMk cId="2481566685" sldId="323"/>
        </pc:sldMkLst>
        <pc:spChg chg="mod">
          <ac:chgData name="" userId="abde658860cd0cd8" providerId="LiveId" clId="{7F934F90-F362-42B9-B358-FEE497DC82F0}" dt="2021-06-09T13:03:24.696" v="263" actId="27636"/>
          <ac:spMkLst>
            <pc:docMk/>
            <pc:sldMk cId="2481566685" sldId="323"/>
            <ac:spMk id="2" creationId="{EBF17380-984F-4745-9739-F3D1A15F6618}"/>
          </ac:spMkLst>
        </pc:spChg>
        <pc:spChg chg="mod">
          <ac:chgData name="" userId="abde658860cd0cd8" providerId="LiveId" clId="{7F934F90-F362-42B9-B358-FEE497DC82F0}" dt="2021-06-09T13:03:36.055" v="267" actId="403"/>
          <ac:spMkLst>
            <pc:docMk/>
            <pc:sldMk cId="2481566685" sldId="323"/>
            <ac:spMk id="3" creationId="{18EA597B-8C59-41AA-937C-9BC14C32F4CD}"/>
          </ac:spMkLst>
        </pc:spChg>
        <pc:spChg chg="del">
          <ac:chgData name="" userId="abde658860cd0cd8" providerId="LiveId" clId="{7F934F90-F362-42B9-B358-FEE497DC82F0}" dt="2021-06-09T13:03:48.823" v="268" actId="478"/>
          <ac:spMkLst>
            <pc:docMk/>
            <pc:sldMk cId="2481566685" sldId="323"/>
            <ac:spMk id="6" creationId="{B75E6877-2B65-441F-9E3C-273AA6E6E4BE}"/>
          </ac:spMkLst>
        </pc:spChg>
      </pc:sldChg>
      <pc:sldChg chg="del">
        <pc:chgData name="" userId="abde658860cd0cd8" providerId="LiveId" clId="{7F934F90-F362-42B9-B358-FEE497DC82F0}" dt="2021-06-08T02:47:40.535" v="3" actId="2696"/>
        <pc:sldMkLst>
          <pc:docMk/>
          <pc:sldMk cId="3833279712" sldId="323"/>
        </pc:sldMkLst>
      </pc:sldChg>
      <pc:sldChg chg="delSp modSp add">
        <pc:chgData name="" userId="abde658860cd0cd8" providerId="LiveId" clId="{7F934F90-F362-42B9-B358-FEE497DC82F0}" dt="2021-06-09T13:04:10.304" v="274" actId="1076"/>
        <pc:sldMkLst>
          <pc:docMk/>
          <pc:sldMk cId="3002322260" sldId="324"/>
        </pc:sldMkLst>
        <pc:spChg chg="mod">
          <ac:chgData name="" userId="abde658860cd0cd8" providerId="LiveId" clId="{7F934F90-F362-42B9-B358-FEE497DC82F0}" dt="2021-06-09T13:04:06.013" v="273"/>
          <ac:spMkLst>
            <pc:docMk/>
            <pc:sldMk cId="3002322260" sldId="324"/>
            <ac:spMk id="2" creationId="{EBF17380-984F-4745-9739-F3D1A15F6618}"/>
          </ac:spMkLst>
        </pc:spChg>
        <pc:spChg chg="mod">
          <ac:chgData name="" userId="abde658860cd0cd8" providerId="LiveId" clId="{7F934F90-F362-42B9-B358-FEE497DC82F0}" dt="2021-06-09T13:04:10.304" v="274" actId="1076"/>
          <ac:spMkLst>
            <pc:docMk/>
            <pc:sldMk cId="3002322260" sldId="324"/>
            <ac:spMk id="3" creationId="{18EA597B-8C59-41AA-937C-9BC14C32F4CD}"/>
          </ac:spMkLst>
        </pc:spChg>
        <pc:spChg chg="del">
          <ac:chgData name="" userId="abde658860cd0cd8" providerId="LiveId" clId="{7F934F90-F362-42B9-B358-FEE497DC82F0}" dt="2021-06-09T13:03:53.883" v="269" actId="478"/>
          <ac:spMkLst>
            <pc:docMk/>
            <pc:sldMk cId="3002322260" sldId="324"/>
            <ac:spMk id="6" creationId="{B75E6877-2B65-441F-9E3C-273AA6E6E4BE}"/>
          </ac:spMkLst>
        </pc:spChg>
      </pc:sldChg>
      <pc:sldChg chg="del">
        <pc:chgData name="" userId="abde658860cd0cd8" providerId="LiveId" clId="{7F934F90-F362-42B9-B358-FEE497DC82F0}" dt="2021-06-08T02:47:40.538" v="4" actId="2696"/>
        <pc:sldMkLst>
          <pc:docMk/>
          <pc:sldMk cId="3392901338" sldId="324"/>
        </pc:sldMkLst>
      </pc:sldChg>
      <pc:sldChg chg="del">
        <pc:chgData name="" userId="abde658860cd0cd8" providerId="LiveId" clId="{7F934F90-F362-42B9-B358-FEE497DC82F0}" dt="2021-06-08T02:47:40.553" v="5" actId="2696"/>
        <pc:sldMkLst>
          <pc:docMk/>
          <pc:sldMk cId="394423447" sldId="325"/>
        </pc:sldMkLst>
      </pc:sldChg>
      <pc:sldChg chg="addSp delSp modSp add">
        <pc:chgData name="" userId="abde658860cd0cd8" providerId="LiveId" clId="{7F934F90-F362-42B9-B358-FEE497DC82F0}" dt="2021-06-09T13:04:22.608" v="275" actId="478"/>
        <pc:sldMkLst>
          <pc:docMk/>
          <pc:sldMk cId="1147072921" sldId="325"/>
        </pc:sldMkLst>
        <pc:spChg chg="del">
          <ac:chgData name="" userId="abde658860cd0cd8" providerId="LiveId" clId="{7F934F90-F362-42B9-B358-FEE497DC82F0}" dt="2021-06-09T13:04:22.608" v="275" actId="478"/>
          <ac:spMkLst>
            <pc:docMk/>
            <pc:sldMk cId="1147072921" sldId="325"/>
            <ac:spMk id="6" creationId="{B75E6877-2B65-441F-9E3C-273AA6E6E4BE}"/>
          </ac:spMkLst>
        </pc:spChg>
        <pc:picChg chg="add mod">
          <ac:chgData name="" userId="abde658860cd0cd8" providerId="LiveId" clId="{7F934F90-F362-42B9-B358-FEE497DC82F0}" dt="2021-06-08T03:04:16.006" v="114" actId="1076"/>
          <ac:picMkLst>
            <pc:docMk/>
            <pc:sldMk cId="1147072921" sldId="325"/>
            <ac:picMk id="7" creationId="{7E7B7FC3-1932-43C0-A494-3E05469F14F0}"/>
          </ac:picMkLst>
        </pc:picChg>
      </pc:sldChg>
      <pc:sldChg chg="addSp delSp modSp add">
        <pc:chgData name="" userId="abde658860cd0cd8" providerId="LiveId" clId="{7F934F90-F362-42B9-B358-FEE497DC82F0}" dt="2021-06-09T13:04:36.505" v="276" actId="478"/>
        <pc:sldMkLst>
          <pc:docMk/>
          <pc:sldMk cId="477312024" sldId="326"/>
        </pc:sldMkLst>
        <pc:spChg chg="mod">
          <ac:chgData name="" userId="abde658860cd0cd8" providerId="LiveId" clId="{7F934F90-F362-42B9-B358-FEE497DC82F0}" dt="2021-06-08T03:06:29.893" v="116"/>
          <ac:spMkLst>
            <pc:docMk/>
            <pc:sldMk cId="477312024" sldId="326"/>
            <ac:spMk id="2" creationId="{EBF17380-984F-4745-9739-F3D1A15F6618}"/>
          </ac:spMkLst>
        </pc:spChg>
        <pc:spChg chg="del">
          <ac:chgData name="" userId="abde658860cd0cd8" providerId="LiveId" clId="{7F934F90-F362-42B9-B358-FEE497DC82F0}" dt="2021-06-09T13:04:36.505" v="276" actId="478"/>
          <ac:spMkLst>
            <pc:docMk/>
            <pc:sldMk cId="477312024" sldId="326"/>
            <ac:spMk id="6" creationId="{B75E6877-2B65-441F-9E3C-273AA6E6E4BE}"/>
          </ac:spMkLst>
        </pc:spChg>
        <pc:picChg chg="add mod">
          <ac:chgData name="" userId="abde658860cd0cd8" providerId="LiveId" clId="{7F934F90-F362-42B9-B358-FEE497DC82F0}" dt="2021-06-08T03:08:39.430" v="118" actId="1076"/>
          <ac:picMkLst>
            <pc:docMk/>
            <pc:sldMk cId="477312024" sldId="326"/>
            <ac:picMk id="7" creationId="{95C5A84E-3893-4178-8812-31F48F177BFF}"/>
          </ac:picMkLst>
        </pc:picChg>
      </pc:sldChg>
      <pc:sldChg chg="del">
        <pc:chgData name="" userId="abde658860cd0cd8" providerId="LiveId" clId="{7F934F90-F362-42B9-B358-FEE497DC82F0}" dt="2021-06-08T02:47:40.553" v="6" actId="2696"/>
        <pc:sldMkLst>
          <pc:docMk/>
          <pc:sldMk cId="2766741545" sldId="326"/>
        </pc:sldMkLst>
      </pc:sldChg>
      <pc:sldChg chg="del">
        <pc:chgData name="" userId="abde658860cd0cd8" providerId="LiveId" clId="{7F934F90-F362-42B9-B358-FEE497DC82F0}" dt="2021-06-08T02:47:40.569" v="7" actId="2696"/>
        <pc:sldMkLst>
          <pc:docMk/>
          <pc:sldMk cId="1491043648" sldId="327"/>
        </pc:sldMkLst>
      </pc:sldChg>
      <pc:sldChg chg="addSp delSp modSp add">
        <pc:chgData name="" userId="abde658860cd0cd8" providerId="LiveId" clId="{7F934F90-F362-42B9-B358-FEE497DC82F0}" dt="2021-06-09T13:05:55.204" v="277" actId="478"/>
        <pc:sldMkLst>
          <pc:docMk/>
          <pc:sldMk cId="4030458785" sldId="327"/>
        </pc:sldMkLst>
        <pc:spChg chg="del">
          <ac:chgData name="" userId="abde658860cd0cd8" providerId="LiveId" clId="{7F934F90-F362-42B9-B358-FEE497DC82F0}" dt="2021-06-09T13:05:55.204" v="277" actId="478"/>
          <ac:spMkLst>
            <pc:docMk/>
            <pc:sldMk cId="4030458785" sldId="327"/>
            <ac:spMk id="6" creationId="{B75E6877-2B65-441F-9E3C-273AA6E6E4BE}"/>
          </ac:spMkLst>
        </pc:spChg>
        <pc:picChg chg="add mod">
          <ac:chgData name="" userId="abde658860cd0cd8" providerId="LiveId" clId="{7F934F90-F362-42B9-B358-FEE497DC82F0}" dt="2021-06-08T03:09:24.690" v="122" actId="1076"/>
          <ac:picMkLst>
            <pc:docMk/>
            <pc:sldMk cId="4030458785" sldId="327"/>
            <ac:picMk id="7" creationId="{A492F362-9A33-4B93-AEA0-2A04CAC516AE}"/>
          </ac:picMkLst>
        </pc:picChg>
      </pc:sldChg>
      <pc:sldChg chg="addSp delSp modSp add">
        <pc:chgData name="" userId="abde658860cd0cd8" providerId="LiveId" clId="{7F934F90-F362-42B9-B358-FEE497DC82F0}" dt="2021-06-09T13:05:56.556" v="278" actId="478"/>
        <pc:sldMkLst>
          <pc:docMk/>
          <pc:sldMk cId="642640885" sldId="328"/>
        </pc:sldMkLst>
        <pc:spChg chg="mod">
          <ac:chgData name="" userId="abde658860cd0cd8" providerId="LiveId" clId="{7F934F90-F362-42B9-B358-FEE497DC82F0}" dt="2021-06-08T03:09:51.577" v="124"/>
          <ac:spMkLst>
            <pc:docMk/>
            <pc:sldMk cId="642640885" sldId="328"/>
            <ac:spMk id="2" creationId="{EBF17380-984F-4745-9739-F3D1A15F6618}"/>
          </ac:spMkLst>
        </pc:spChg>
        <pc:spChg chg="del">
          <ac:chgData name="" userId="abde658860cd0cd8" providerId="LiveId" clId="{7F934F90-F362-42B9-B358-FEE497DC82F0}" dt="2021-06-09T13:05:56.556" v="278" actId="478"/>
          <ac:spMkLst>
            <pc:docMk/>
            <pc:sldMk cId="642640885" sldId="328"/>
            <ac:spMk id="6" creationId="{B75E6877-2B65-441F-9E3C-273AA6E6E4BE}"/>
          </ac:spMkLst>
        </pc:spChg>
        <pc:picChg chg="add mod">
          <ac:chgData name="" userId="abde658860cd0cd8" providerId="LiveId" clId="{7F934F90-F362-42B9-B358-FEE497DC82F0}" dt="2021-06-08T03:10:01.394" v="128" actId="1076"/>
          <ac:picMkLst>
            <pc:docMk/>
            <pc:sldMk cId="642640885" sldId="328"/>
            <ac:picMk id="7" creationId="{4ED7C8D2-027D-4A3F-9F95-999DE08FBF23}"/>
          </ac:picMkLst>
        </pc:picChg>
      </pc:sldChg>
      <pc:sldChg chg="del">
        <pc:chgData name="" userId="abde658860cd0cd8" providerId="LiveId" clId="{7F934F90-F362-42B9-B358-FEE497DC82F0}" dt="2021-06-08T02:47:40.569" v="8" actId="2696"/>
        <pc:sldMkLst>
          <pc:docMk/>
          <pc:sldMk cId="2571929989" sldId="328"/>
        </pc:sldMkLst>
      </pc:sldChg>
      <pc:sldChg chg="addSp modSp add del">
        <pc:chgData name="" userId="abde658860cd0cd8" providerId="LiveId" clId="{7F934F90-F362-42B9-B358-FEE497DC82F0}" dt="2021-06-08T03:10:54.400" v="139" actId="2696"/>
        <pc:sldMkLst>
          <pc:docMk/>
          <pc:sldMk cId="1509539953" sldId="329"/>
        </pc:sldMkLst>
        <pc:spChg chg="mod">
          <ac:chgData name="" userId="abde658860cd0cd8" providerId="LiveId" clId="{7F934F90-F362-42B9-B358-FEE497DC82F0}" dt="2021-06-08T03:10:50.607" v="137"/>
          <ac:spMkLst>
            <pc:docMk/>
            <pc:sldMk cId="1509539953" sldId="329"/>
            <ac:spMk id="2" creationId="{EBF17380-984F-4745-9739-F3D1A15F6618}"/>
          </ac:spMkLst>
        </pc:spChg>
        <pc:picChg chg="add mod">
          <ac:chgData name="" userId="abde658860cd0cd8" providerId="LiveId" clId="{7F934F90-F362-42B9-B358-FEE497DC82F0}" dt="2021-06-08T03:10:22.029" v="134" actId="1076"/>
          <ac:picMkLst>
            <pc:docMk/>
            <pc:sldMk cId="1509539953" sldId="329"/>
            <ac:picMk id="7" creationId="{F028AA28-D6B2-43E1-A0DB-E22DBFD840D3}"/>
          </ac:picMkLst>
        </pc:picChg>
      </pc:sldChg>
      <pc:sldChg chg="del">
        <pc:chgData name="" userId="abde658860cd0cd8" providerId="LiveId" clId="{7F934F90-F362-42B9-B358-FEE497DC82F0}" dt="2021-06-08T02:47:40.585" v="9" actId="2696"/>
        <pc:sldMkLst>
          <pc:docMk/>
          <pc:sldMk cId="1582540447" sldId="329"/>
        </pc:sldMkLst>
      </pc:sldChg>
      <pc:sldChg chg="del">
        <pc:chgData name="" userId="abde658860cd0cd8" providerId="LiveId" clId="{7F934F90-F362-42B9-B358-FEE497DC82F0}" dt="2021-06-08T02:47:40.601" v="10" actId="2696"/>
        <pc:sldMkLst>
          <pc:docMk/>
          <pc:sldMk cId="392015643" sldId="330"/>
        </pc:sldMkLst>
      </pc:sldChg>
      <pc:sldChg chg="addSp delSp modSp add">
        <pc:chgData name="" userId="abde658860cd0cd8" providerId="LiveId" clId="{7F934F90-F362-42B9-B358-FEE497DC82F0}" dt="2021-06-09T13:06:00.239" v="280" actId="1076"/>
        <pc:sldMkLst>
          <pc:docMk/>
          <pc:sldMk cId="899356519" sldId="330"/>
        </pc:sldMkLst>
        <pc:spChg chg="mod">
          <ac:chgData name="" userId="abde658860cd0cd8" providerId="LiveId" clId="{7F934F90-F362-42B9-B358-FEE497DC82F0}" dt="2021-06-09T13:06:00.239" v="280" actId="1076"/>
          <ac:spMkLst>
            <pc:docMk/>
            <pc:sldMk cId="899356519" sldId="330"/>
            <ac:spMk id="2" creationId="{EBF17380-984F-4745-9739-F3D1A15F6618}"/>
          </ac:spMkLst>
        </pc:spChg>
        <pc:spChg chg="del">
          <ac:chgData name="" userId="abde658860cd0cd8" providerId="LiveId" clId="{7F934F90-F362-42B9-B358-FEE497DC82F0}" dt="2021-06-09T13:05:57.725" v="279" actId="478"/>
          <ac:spMkLst>
            <pc:docMk/>
            <pc:sldMk cId="899356519" sldId="330"/>
            <ac:spMk id="6" creationId="{B75E6877-2B65-441F-9E3C-273AA6E6E4BE}"/>
          </ac:spMkLst>
        </pc:spChg>
        <pc:picChg chg="add mod">
          <ac:chgData name="" userId="abde658860cd0cd8" providerId="LiveId" clId="{7F934F90-F362-42B9-B358-FEE497DC82F0}" dt="2021-06-08T03:10:46.770" v="136" actId="1076"/>
          <ac:picMkLst>
            <pc:docMk/>
            <pc:sldMk cId="899356519" sldId="330"/>
            <ac:picMk id="7" creationId="{5C35AF86-E462-4EC3-8664-D2F3FF20EA78}"/>
          </ac:picMkLst>
        </pc:picChg>
      </pc:sldChg>
      <pc:sldChg chg="del">
        <pc:chgData name="" userId="abde658860cd0cd8" providerId="LiveId" clId="{7F934F90-F362-42B9-B358-FEE497DC82F0}" dt="2021-06-08T02:47:40.662" v="11" actId="2696"/>
        <pc:sldMkLst>
          <pc:docMk/>
          <pc:sldMk cId="904645155" sldId="331"/>
        </pc:sldMkLst>
      </pc:sldChg>
      <pc:sldChg chg="addSp delSp modSp add">
        <pc:chgData name="" userId="abde658860cd0cd8" providerId="LiveId" clId="{7F934F90-F362-42B9-B358-FEE497DC82F0}" dt="2021-06-09T13:06:24.884" v="286" actId="14100"/>
        <pc:sldMkLst>
          <pc:docMk/>
          <pc:sldMk cId="2799764001" sldId="331"/>
        </pc:sldMkLst>
        <pc:spChg chg="mod">
          <ac:chgData name="" userId="abde658860cd0cd8" providerId="LiveId" clId="{7F934F90-F362-42B9-B358-FEE497DC82F0}" dt="2021-06-08T03:11:07.341" v="141"/>
          <ac:spMkLst>
            <pc:docMk/>
            <pc:sldMk cId="2799764001" sldId="331"/>
            <ac:spMk id="2" creationId="{EBF17380-984F-4745-9739-F3D1A15F6618}"/>
          </ac:spMkLst>
        </pc:spChg>
        <pc:spChg chg="del">
          <ac:chgData name="" userId="abde658860cd0cd8" providerId="LiveId" clId="{7F934F90-F362-42B9-B358-FEE497DC82F0}" dt="2021-06-09T13:06:03.792" v="281" actId="478"/>
          <ac:spMkLst>
            <pc:docMk/>
            <pc:sldMk cId="2799764001" sldId="331"/>
            <ac:spMk id="6" creationId="{B75E6877-2B65-441F-9E3C-273AA6E6E4BE}"/>
          </ac:spMkLst>
        </pc:spChg>
        <pc:picChg chg="add mod modCrop">
          <ac:chgData name="" userId="abde658860cd0cd8" providerId="LiveId" clId="{7F934F90-F362-42B9-B358-FEE497DC82F0}" dt="2021-06-09T13:06:24.884" v="286" actId="14100"/>
          <ac:picMkLst>
            <pc:docMk/>
            <pc:sldMk cId="2799764001" sldId="331"/>
            <ac:picMk id="7" creationId="{6EBA09B1-7AA2-4E4F-BADF-AB548013F211}"/>
          </ac:picMkLst>
        </pc:picChg>
      </pc:sldChg>
      <pc:sldChg chg="addSp delSp modSp add">
        <pc:chgData name="" userId="abde658860cd0cd8" providerId="LiveId" clId="{7F934F90-F362-42B9-B358-FEE497DC82F0}" dt="2021-06-09T13:06:45.629" v="287" actId="478"/>
        <pc:sldMkLst>
          <pc:docMk/>
          <pc:sldMk cId="1595729500" sldId="332"/>
        </pc:sldMkLst>
        <pc:spChg chg="del">
          <ac:chgData name="" userId="abde658860cd0cd8" providerId="LiveId" clId="{7F934F90-F362-42B9-B358-FEE497DC82F0}" dt="2021-06-09T13:06:45.629" v="287" actId="478"/>
          <ac:spMkLst>
            <pc:docMk/>
            <pc:sldMk cId="1595729500" sldId="332"/>
            <ac:spMk id="6" creationId="{B75E6877-2B65-441F-9E3C-273AA6E6E4BE}"/>
          </ac:spMkLst>
        </pc:spChg>
        <pc:picChg chg="add mod">
          <ac:chgData name="" userId="abde658860cd0cd8" providerId="LiveId" clId="{7F934F90-F362-42B9-B358-FEE497DC82F0}" dt="2021-06-08T03:11:54.639" v="147" actId="1076"/>
          <ac:picMkLst>
            <pc:docMk/>
            <pc:sldMk cId="1595729500" sldId="332"/>
            <ac:picMk id="7" creationId="{C57087DE-9E1D-4668-9E8D-ED9761C98F98}"/>
          </ac:picMkLst>
        </pc:picChg>
      </pc:sldChg>
      <pc:sldChg chg="addSp delSp modSp add">
        <pc:chgData name="" userId="abde658860cd0cd8" providerId="LiveId" clId="{7F934F90-F362-42B9-B358-FEE497DC82F0}" dt="2021-06-09T13:07:11.544" v="288" actId="478"/>
        <pc:sldMkLst>
          <pc:docMk/>
          <pc:sldMk cId="3999424171" sldId="333"/>
        </pc:sldMkLst>
        <pc:spChg chg="mod">
          <ac:chgData name="" userId="abde658860cd0cd8" providerId="LiveId" clId="{7F934F90-F362-42B9-B358-FEE497DC82F0}" dt="2021-06-08T03:12:51.336" v="149" actId="27636"/>
          <ac:spMkLst>
            <pc:docMk/>
            <pc:sldMk cId="3999424171" sldId="333"/>
            <ac:spMk id="2" creationId="{EBF17380-984F-4745-9739-F3D1A15F6618}"/>
          </ac:spMkLst>
        </pc:spChg>
        <pc:spChg chg="mod">
          <ac:chgData name="" userId="abde658860cd0cd8" providerId="LiveId" clId="{7F934F90-F362-42B9-B358-FEE497DC82F0}" dt="2021-06-08T03:13:07.985" v="154"/>
          <ac:spMkLst>
            <pc:docMk/>
            <pc:sldMk cId="3999424171" sldId="333"/>
            <ac:spMk id="3" creationId="{18EA597B-8C59-41AA-937C-9BC14C32F4CD}"/>
          </ac:spMkLst>
        </pc:spChg>
        <pc:spChg chg="del">
          <ac:chgData name="" userId="abde658860cd0cd8" providerId="LiveId" clId="{7F934F90-F362-42B9-B358-FEE497DC82F0}" dt="2021-06-09T13:07:11.544" v="288" actId="478"/>
          <ac:spMkLst>
            <pc:docMk/>
            <pc:sldMk cId="3999424171" sldId="333"/>
            <ac:spMk id="6" creationId="{B75E6877-2B65-441F-9E3C-273AA6E6E4BE}"/>
          </ac:spMkLst>
        </pc:spChg>
        <pc:picChg chg="add mod">
          <ac:chgData name="" userId="abde658860cd0cd8" providerId="LiveId" clId="{7F934F90-F362-42B9-B358-FEE497DC82F0}" dt="2021-06-08T03:13:01.471" v="153" actId="1076"/>
          <ac:picMkLst>
            <pc:docMk/>
            <pc:sldMk cId="3999424171" sldId="333"/>
            <ac:picMk id="7" creationId="{1B89EDC0-047B-4499-A5DE-9C613702E485}"/>
          </ac:picMkLst>
        </pc:picChg>
      </pc:sldChg>
      <pc:sldChg chg="addSp delSp modSp add modAnim">
        <pc:chgData name="" userId="abde658860cd0cd8" providerId="LiveId" clId="{7F934F90-F362-42B9-B358-FEE497DC82F0}" dt="2021-06-09T13:07:44.968" v="307" actId="20577"/>
        <pc:sldMkLst>
          <pc:docMk/>
          <pc:sldMk cId="2871783088" sldId="334"/>
        </pc:sldMkLst>
        <pc:spChg chg="mod">
          <ac:chgData name="" userId="abde658860cd0cd8" providerId="LiveId" clId="{7F934F90-F362-42B9-B358-FEE497DC82F0}" dt="2021-06-08T03:13:51.986" v="156"/>
          <ac:spMkLst>
            <pc:docMk/>
            <pc:sldMk cId="2871783088" sldId="334"/>
            <ac:spMk id="2" creationId="{EBF17380-984F-4745-9739-F3D1A15F6618}"/>
          </ac:spMkLst>
        </pc:spChg>
        <pc:spChg chg="mod">
          <ac:chgData name="" userId="abde658860cd0cd8" providerId="LiveId" clId="{7F934F90-F362-42B9-B358-FEE497DC82F0}" dt="2021-06-09T13:07:44.968" v="307" actId="20577"/>
          <ac:spMkLst>
            <pc:docMk/>
            <pc:sldMk cId="2871783088" sldId="334"/>
            <ac:spMk id="3" creationId="{18EA597B-8C59-41AA-937C-9BC14C32F4CD}"/>
          </ac:spMkLst>
        </pc:spChg>
        <pc:spChg chg="del">
          <ac:chgData name="" userId="abde658860cd0cd8" providerId="LiveId" clId="{7F934F90-F362-42B9-B358-FEE497DC82F0}" dt="2021-06-09T13:07:26.872" v="289" actId="478"/>
          <ac:spMkLst>
            <pc:docMk/>
            <pc:sldMk cId="2871783088" sldId="334"/>
            <ac:spMk id="6" creationId="{B75E6877-2B65-441F-9E3C-273AA6E6E4BE}"/>
          </ac:spMkLst>
        </pc:spChg>
        <pc:picChg chg="add mod">
          <ac:chgData name="" userId="abde658860cd0cd8" providerId="LiveId" clId="{7F934F90-F362-42B9-B358-FEE497DC82F0}" dt="2021-06-08T03:16:50.269" v="167" actId="1076"/>
          <ac:picMkLst>
            <pc:docMk/>
            <pc:sldMk cId="2871783088" sldId="334"/>
            <ac:picMk id="7" creationId="{43BE006C-8E80-4596-9D13-ABE7D89FB0EE}"/>
          </ac:picMkLst>
        </pc:picChg>
        <pc:picChg chg="add mod">
          <ac:chgData name="" userId="abde658860cd0cd8" providerId="LiveId" clId="{7F934F90-F362-42B9-B358-FEE497DC82F0}" dt="2021-06-08T03:16:44.130" v="166" actId="1076"/>
          <ac:picMkLst>
            <pc:docMk/>
            <pc:sldMk cId="2871783088" sldId="334"/>
            <ac:picMk id="8" creationId="{F358BFB2-67A7-4E70-9492-90E33334E237}"/>
          </ac:picMkLst>
        </pc:picChg>
      </pc:sldChg>
      <pc:sldChg chg="addSp delSp modSp add">
        <pc:chgData name="" userId="abde658860cd0cd8" providerId="LiveId" clId="{7F934F90-F362-42B9-B358-FEE497DC82F0}" dt="2021-06-09T13:09:12.681" v="313" actId="478"/>
        <pc:sldMkLst>
          <pc:docMk/>
          <pc:sldMk cId="1865167674" sldId="335"/>
        </pc:sldMkLst>
        <pc:spChg chg="mod">
          <ac:chgData name="" userId="abde658860cd0cd8" providerId="LiveId" clId="{7F934F90-F362-42B9-B358-FEE497DC82F0}" dt="2021-06-08T03:20:08.751" v="192" actId="1076"/>
          <ac:spMkLst>
            <pc:docMk/>
            <pc:sldMk cId="1865167674" sldId="335"/>
            <ac:spMk id="2" creationId="{EBF17380-984F-4745-9739-F3D1A15F6618}"/>
          </ac:spMkLst>
        </pc:spChg>
        <pc:spChg chg="del">
          <ac:chgData name="" userId="abde658860cd0cd8" providerId="LiveId" clId="{7F934F90-F362-42B9-B358-FEE497DC82F0}" dt="2021-06-09T13:09:12.681" v="313" actId="478"/>
          <ac:spMkLst>
            <pc:docMk/>
            <pc:sldMk cId="1865167674" sldId="335"/>
            <ac:spMk id="6" creationId="{B75E6877-2B65-441F-9E3C-273AA6E6E4BE}"/>
          </ac:spMkLst>
        </pc:spChg>
        <pc:picChg chg="add mod">
          <ac:chgData name="" userId="abde658860cd0cd8" providerId="LiveId" clId="{7F934F90-F362-42B9-B358-FEE497DC82F0}" dt="2021-06-08T03:20:16.548" v="194" actId="14100"/>
          <ac:picMkLst>
            <pc:docMk/>
            <pc:sldMk cId="1865167674" sldId="335"/>
            <ac:picMk id="7" creationId="{BF1B4CA1-239E-4B70-873E-0CA1DFD9643E}"/>
          </ac:picMkLst>
        </pc:picChg>
        <pc:picChg chg="add mod">
          <ac:chgData name="" userId="abde658860cd0cd8" providerId="LiveId" clId="{7F934F90-F362-42B9-B358-FEE497DC82F0}" dt="2021-06-08T03:19:24.579" v="189" actId="14100"/>
          <ac:picMkLst>
            <pc:docMk/>
            <pc:sldMk cId="1865167674" sldId="335"/>
            <ac:picMk id="8" creationId="{658D9158-7463-43C5-8F6B-5ABAAE159715}"/>
          </ac:picMkLst>
        </pc:picChg>
        <pc:picChg chg="add mod">
          <ac:chgData name="" userId="abde658860cd0cd8" providerId="LiveId" clId="{7F934F90-F362-42B9-B358-FEE497DC82F0}" dt="2021-06-08T03:19:27.108" v="190" actId="14100"/>
          <ac:picMkLst>
            <pc:docMk/>
            <pc:sldMk cId="1865167674" sldId="335"/>
            <ac:picMk id="9" creationId="{401644A0-52B5-4943-924E-79141299C6DD}"/>
          </ac:picMkLst>
        </pc:picChg>
      </pc:sldChg>
      <pc:sldChg chg="addSp delSp modSp add">
        <pc:chgData name="" userId="abde658860cd0cd8" providerId="LiveId" clId="{7F934F90-F362-42B9-B358-FEE497DC82F0}" dt="2021-06-09T13:09:09.581" v="312" actId="478"/>
        <pc:sldMkLst>
          <pc:docMk/>
          <pc:sldMk cId="2793545530" sldId="336"/>
        </pc:sldMkLst>
        <pc:spChg chg="mod">
          <ac:chgData name="" userId="abde658860cd0cd8" providerId="LiveId" clId="{7F934F90-F362-42B9-B358-FEE497DC82F0}" dt="2021-06-08T03:20:40.144" v="196"/>
          <ac:spMkLst>
            <pc:docMk/>
            <pc:sldMk cId="2793545530" sldId="336"/>
            <ac:spMk id="2" creationId="{EBF17380-984F-4745-9739-F3D1A15F6618}"/>
          </ac:spMkLst>
        </pc:spChg>
        <pc:spChg chg="del">
          <ac:chgData name="" userId="abde658860cd0cd8" providerId="LiveId" clId="{7F934F90-F362-42B9-B358-FEE497DC82F0}" dt="2021-06-08T03:20:45.795" v="197"/>
          <ac:spMkLst>
            <pc:docMk/>
            <pc:sldMk cId="2793545530" sldId="336"/>
            <ac:spMk id="3" creationId="{18EA597B-8C59-41AA-937C-9BC14C32F4CD}"/>
          </ac:spMkLst>
        </pc:spChg>
        <pc:spChg chg="del">
          <ac:chgData name="" userId="abde658860cd0cd8" providerId="LiveId" clId="{7F934F90-F362-42B9-B358-FEE497DC82F0}" dt="2021-06-09T13:09:09.581" v="312" actId="478"/>
          <ac:spMkLst>
            <pc:docMk/>
            <pc:sldMk cId="2793545530" sldId="336"/>
            <ac:spMk id="6" creationId="{B75E6877-2B65-441F-9E3C-273AA6E6E4BE}"/>
          </ac:spMkLst>
        </pc:spChg>
        <pc:picChg chg="add mod">
          <ac:chgData name="" userId="abde658860cd0cd8" providerId="LiveId" clId="{7F934F90-F362-42B9-B358-FEE497DC82F0}" dt="2021-06-09T13:08:58.463" v="309" actId="14100"/>
          <ac:picMkLst>
            <pc:docMk/>
            <pc:sldMk cId="2793545530" sldId="336"/>
            <ac:picMk id="7" creationId="{C587CDA9-A89F-448A-8065-5DA548E7DD7E}"/>
          </ac:picMkLst>
        </pc:picChg>
      </pc:sldChg>
      <pc:sldChg chg="addSp delSp modSp add">
        <pc:chgData name="" userId="abde658860cd0cd8" providerId="LiveId" clId="{7F934F90-F362-42B9-B358-FEE497DC82F0}" dt="2021-06-09T13:09:01.482" v="310" actId="478"/>
        <pc:sldMkLst>
          <pc:docMk/>
          <pc:sldMk cId="3067101730" sldId="337"/>
        </pc:sldMkLst>
        <pc:spChg chg="mod">
          <ac:chgData name="" userId="abde658860cd0cd8" providerId="LiveId" clId="{7F934F90-F362-42B9-B358-FEE497DC82F0}" dt="2021-06-08T03:21:04.285" v="202"/>
          <ac:spMkLst>
            <pc:docMk/>
            <pc:sldMk cId="3067101730" sldId="337"/>
            <ac:spMk id="2" creationId="{EBF17380-984F-4745-9739-F3D1A15F6618}"/>
          </ac:spMkLst>
        </pc:spChg>
        <pc:spChg chg="del">
          <ac:chgData name="" userId="abde658860cd0cd8" providerId="LiveId" clId="{7F934F90-F362-42B9-B358-FEE497DC82F0}" dt="2021-06-09T13:09:01.482" v="310" actId="478"/>
          <ac:spMkLst>
            <pc:docMk/>
            <pc:sldMk cId="3067101730" sldId="337"/>
            <ac:spMk id="6" creationId="{B75E6877-2B65-441F-9E3C-273AA6E6E4BE}"/>
          </ac:spMkLst>
        </pc:spChg>
        <pc:picChg chg="add mod">
          <ac:chgData name="" userId="abde658860cd0cd8" providerId="LiveId" clId="{7F934F90-F362-42B9-B358-FEE497DC82F0}" dt="2021-06-08T03:21:19.866" v="204" actId="1076"/>
          <ac:picMkLst>
            <pc:docMk/>
            <pc:sldMk cId="3067101730" sldId="337"/>
            <ac:picMk id="7" creationId="{3D24204C-51CC-4832-8653-0F25BD54E99C}"/>
          </ac:picMkLst>
        </pc:picChg>
      </pc:sldChg>
      <pc:sldChg chg="addSp delSp modSp add">
        <pc:chgData name="" userId="abde658860cd0cd8" providerId="LiveId" clId="{7F934F90-F362-42B9-B358-FEE497DC82F0}" dt="2021-06-09T13:09:05.443" v="311" actId="478"/>
        <pc:sldMkLst>
          <pc:docMk/>
          <pc:sldMk cId="3695917055" sldId="338"/>
        </pc:sldMkLst>
        <pc:spChg chg="del">
          <ac:chgData name="" userId="abde658860cd0cd8" providerId="LiveId" clId="{7F934F90-F362-42B9-B358-FEE497DC82F0}" dt="2021-06-09T13:09:05.443" v="311" actId="478"/>
          <ac:spMkLst>
            <pc:docMk/>
            <pc:sldMk cId="3695917055" sldId="338"/>
            <ac:spMk id="6" creationId="{B75E6877-2B65-441F-9E3C-273AA6E6E4BE}"/>
          </ac:spMkLst>
        </pc:spChg>
        <pc:picChg chg="add mod">
          <ac:chgData name="" userId="abde658860cd0cd8" providerId="LiveId" clId="{7F934F90-F362-42B9-B358-FEE497DC82F0}" dt="2021-06-08T03:21:31.144" v="206" actId="1076"/>
          <ac:picMkLst>
            <pc:docMk/>
            <pc:sldMk cId="3695917055" sldId="338"/>
            <ac:picMk id="7" creationId="{A050C289-7E8A-4497-8B90-9619A7BFF2B0}"/>
          </ac:picMkLst>
        </pc:picChg>
        <pc:picChg chg="add mod">
          <ac:chgData name="" userId="abde658860cd0cd8" providerId="LiveId" clId="{7F934F90-F362-42B9-B358-FEE497DC82F0}" dt="2021-06-08T03:22:08.862" v="210" actId="1076"/>
          <ac:picMkLst>
            <pc:docMk/>
            <pc:sldMk cId="3695917055" sldId="338"/>
            <ac:picMk id="8" creationId="{1D46DEBC-7B6F-4F33-92DB-EAD938E3757D}"/>
          </ac:picMkLst>
        </pc:picChg>
      </pc:sldChg>
      <pc:sldChg chg="addSp delSp modSp add">
        <pc:chgData name="" userId="abde658860cd0cd8" providerId="LiveId" clId="{7F934F90-F362-42B9-B358-FEE497DC82F0}" dt="2021-06-09T13:09:17.554" v="314" actId="478"/>
        <pc:sldMkLst>
          <pc:docMk/>
          <pc:sldMk cId="3621866593" sldId="339"/>
        </pc:sldMkLst>
        <pc:spChg chg="mod">
          <ac:chgData name="" userId="abde658860cd0cd8" providerId="LiveId" clId="{7F934F90-F362-42B9-B358-FEE497DC82F0}" dt="2021-06-08T03:23:28.033" v="216" actId="27636"/>
          <ac:spMkLst>
            <pc:docMk/>
            <pc:sldMk cId="3621866593" sldId="339"/>
            <ac:spMk id="2" creationId="{EBF17380-984F-4745-9739-F3D1A15F6618}"/>
          </ac:spMkLst>
        </pc:spChg>
        <pc:spChg chg="del">
          <ac:chgData name="" userId="abde658860cd0cd8" providerId="LiveId" clId="{7F934F90-F362-42B9-B358-FEE497DC82F0}" dt="2021-06-09T13:09:17.554" v="314" actId="478"/>
          <ac:spMkLst>
            <pc:docMk/>
            <pc:sldMk cId="3621866593" sldId="339"/>
            <ac:spMk id="6" creationId="{B75E6877-2B65-441F-9E3C-273AA6E6E4BE}"/>
          </ac:spMkLst>
        </pc:spChg>
        <pc:picChg chg="add mod">
          <ac:chgData name="" userId="abde658860cd0cd8" providerId="LiveId" clId="{7F934F90-F362-42B9-B358-FEE497DC82F0}" dt="2021-06-08T03:23:35.942" v="220" actId="1076"/>
          <ac:picMkLst>
            <pc:docMk/>
            <pc:sldMk cId="3621866593" sldId="339"/>
            <ac:picMk id="7" creationId="{3DB3C1BA-2C04-40A0-ADBC-FE86369FC6EC}"/>
          </ac:picMkLst>
        </pc:picChg>
      </pc:sldChg>
      <pc:sldChg chg="addSp delSp modSp add">
        <pc:chgData name="" userId="abde658860cd0cd8" providerId="LiveId" clId="{7F934F90-F362-42B9-B358-FEE497DC82F0}" dt="2021-06-09T13:09:49.292" v="316" actId="478"/>
        <pc:sldMkLst>
          <pc:docMk/>
          <pc:sldMk cId="3716685504" sldId="340"/>
        </pc:sldMkLst>
        <pc:spChg chg="add del">
          <ac:chgData name="" userId="abde658860cd0cd8" providerId="LiveId" clId="{7F934F90-F362-42B9-B358-FEE497DC82F0}" dt="2021-06-08T03:34:28.951" v="228"/>
          <ac:spMkLst>
            <pc:docMk/>
            <pc:sldMk cId="3716685504" sldId="340"/>
            <ac:spMk id="5" creationId="{6ED6C2C4-E17B-4523-A914-A1B596A3781C}"/>
          </ac:spMkLst>
        </pc:spChg>
        <pc:spChg chg="del">
          <ac:chgData name="" userId="abde658860cd0cd8" providerId="LiveId" clId="{7F934F90-F362-42B9-B358-FEE497DC82F0}" dt="2021-06-09T13:09:49.292" v="316" actId="478"/>
          <ac:spMkLst>
            <pc:docMk/>
            <pc:sldMk cId="3716685504" sldId="340"/>
            <ac:spMk id="6" creationId="{B75E6877-2B65-441F-9E3C-273AA6E6E4BE}"/>
          </ac:spMkLst>
        </pc:spChg>
        <pc:picChg chg="add del mod">
          <ac:chgData name="" userId="abde658860cd0cd8" providerId="LiveId" clId="{7F934F90-F362-42B9-B358-FEE497DC82F0}" dt="2021-06-08T03:34:26.142" v="226" actId="478"/>
          <ac:picMkLst>
            <pc:docMk/>
            <pc:sldMk cId="3716685504" sldId="340"/>
            <ac:picMk id="7" creationId="{9BFEDCB6-2C1B-4C11-9699-E20B0CDC13A7}"/>
          </ac:picMkLst>
        </pc:picChg>
        <pc:picChg chg="add mod ord modCrop">
          <ac:chgData name="" userId="abde658860cd0cd8" providerId="LiveId" clId="{7F934F90-F362-42B9-B358-FEE497DC82F0}" dt="2021-06-08T03:47:13.261" v="239" actId="167"/>
          <ac:picMkLst>
            <pc:docMk/>
            <pc:sldMk cId="3716685504" sldId="340"/>
            <ac:picMk id="8" creationId="{F0EDCA7D-B6BA-462F-8D34-C3A2A02BFAD6}"/>
          </ac:picMkLst>
        </pc:picChg>
      </pc:sldChg>
      <pc:sldChg chg="addSp delSp modSp add">
        <pc:chgData name="" userId="abde658860cd0cd8" providerId="LiveId" clId="{7F934F90-F362-42B9-B358-FEE497DC82F0}" dt="2021-06-09T13:11:35.570" v="317" actId="478"/>
        <pc:sldMkLst>
          <pc:docMk/>
          <pc:sldMk cId="3191048518" sldId="341"/>
        </pc:sldMkLst>
        <pc:spChg chg="del">
          <ac:chgData name="" userId="abde658860cd0cd8" providerId="LiveId" clId="{7F934F90-F362-42B9-B358-FEE497DC82F0}" dt="2021-06-09T13:11:35.570" v="317" actId="478"/>
          <ac:spMkLst>
            <pc:docMk/>
            <pc:sldMk cId="3191048518" sldId="341"/>
            <ac:spMk id="6" creationId="{B75E6877-2B65-441F-9E3C-273AA6E6E4BE}"/>
          </ac:spMkLst>
        </pc:spChg>
        <pc:picChg chg="add mod">
          <ac:chgData name="" userId="abde658860cd0cd8" providerId="LiveId" clId="{7F934F90-F362-42B9-B358-FEE497DC82F0}" dt="2021-06-08T03:49:40.571" v="240" actId="1076"/>
          <ac:picMkLst>
            <pc:docMk/>
            <pc:sldMk cId="3191048518" sldId="341"/>
            <ac:picMk id="7" creationId="{FA5A0C61-82A5-411F-9C35-7CAA654F3B1B}"/>
          </ac:picMkLst>
        </pc:picChg>
      </pc:sldChg>
      <pc:sldChg chg="add del">
        <pc:chgData name="" userId="abde658860cd0cd8" providerId="LiveId" clId="{7F934F90-F362-42B9-B358-FEE497DC82F0}" dt="2021-06-08T03:50:11.700" v="252" actId="2696"/>
        <pc:sldMkLst>
          <pc:docMk/>
          <pc:sldMk cId="574483816" sldId="342"/>
        </pc:sldMkLst>
      </pc:sldChg>
      <pc:sldChg chg="add del">
        <pc:chgData name="" userId="abde658860cd0cd8" providerId="LiveId" clId="{7F934F90-F362-42B9-B358-FEE497DC82F0}" dt="2021-06-08T03:50:04.780" v="241" actId="2696"/>
        <pc:sldMkLst>
          <pc:docMk/>
          <pc:sldMk cId="793934132" sldId="343"/>
        </pc:sldMkLst>
      </pc:sldChg>
      <pc:sldChg chg="add del">
        <pc:chgData name="" userId="abde658860cd0cd8" providerId="LiveId" clId="{7F934F90-F362-42B9-B358-FEE497DC82F0}" dt="2021-06-08T03:50:04.788" v="242" actId="2696"/>
        <pc:sldMkLst>
          <pc:docMk/>
          <pc:sldMk cId="4109591812" sldId="344"/>
        </pc:sldMkLst>
      </pc:sldChg>
      <pc:sldChg chg="add del">
        <pc:chgData name="" userId="abde658860cd0cd8" providerId="LiveId" clId="{7F934F90-F362-42B9-B358-FEE497DC82F0}" dt="2021-06-08T03:50:04.804" v="243" actId="2696"/>
        <pc:sldMkLst>
          <pc:docMk/>
          <pc:sldMk cId="95390147" sldId="345"/>
        </pc:sldMkLst>
      </pc:sldChg>
      <pc:sldChg chg="add del">
        <pc:chgData name="" userId="abde658860cd0cd8" providerId="LiveId" clId="{7F934F90-F362-42B9-B358-FEE497DC82F0}" dt="2021-06-08T03:50:04.820" v="244" actId="2696"/>
        <pc:sldMkLst>
          <pc:docMk/>
          <pc:sldMk cId="1782221152" sldId="346"/>
        </pc:sldMkLst>
      </pc:sldChg>
      <pc:sldChg chg="add del">
        <pc:chgData name="" userId="abde658860cd0cd8" providerId="LiveId" clId="{7F934F90-F362-42B9-B358-FEE497DC82F0}" dt="2021-06-08T03:50:04.820" v="245" actId="2696"/>
        <pc:sldMkLst>
          <pc:docMk/>
          <pc:sldMk cId="1485614047" sldId="347"/>
        </pc:sldMkLst>
      </pc:sldChg>
      <pc:sldChg chg="add del">
        <pc:chgData name="" userId="abde658860cd0cd8" providerId="LiveId" clId="{7F934F90-F362-42B9-B358-FEE497DC82F0}" dt="2021-06-08T03:50:04.835" v="246" actId="2696"/>
        <pc:sldMkLst>
          <pc:docMk/>
          <pc:sldMk cId="3308869371" sldId="348"/>
        </pc:sldMkLst>
      </pc:sldChg>
      <pc:sldChg chg="add del">
        <pc:chgData name="" userId="abde658860cd0cd8" providerId="LiveId" clId="{7F934F90-F362-42B9-B358-FEE497DC82F0}" dt="2021-06-08T03:50:04.835" v="247" actId="2696"/>
        <pc:sldMkLst>
          <pc:docMk/>
          <pc:sldMk cId="2620958790" sldId="349"/>
        </pc:sldMkLst>
      </pc:sldChg>
      <pc:sldChg chg="add del">
        <pc:chgData name="" userId="abde658860cd0cd8" providerId="LiveId" clId="{7F934F90-F362-42B9-B358-FEE497DC82F0}" dt="2021-06-08T03:50:04.835" v="248" actId="2696"/>
        <pc:sldMkLst>
          <pc:docMk/>
          <pc:sldMk cId="291047986" sldId="350"/>
        </pc:sldMkLst>
      </pc:sldChg>
      <pc:sldChg chg="add del">
        <pc:chgData name="" userId="abde658860cd0cd8" providerId="LiveId" clId="{7F934F90-F362-42B9-B358-FEE497DC82F0}" dt="2021-06-08T03:50:04.851" v="249" actId="2696"/>
        <pc:sldMkLst>
          <pc:docMk/>
          <pc:sldMk cId="2801461523" sldId="351"/>
        </pc:sldMkLst>
      </pc:sldChg>
      <pc:sldChg chg="add del">
        <pc:chgData name="" userId="abde658860cd0cd8" providerId="LiveId" clId="{7F934F90-F362-42B9-B358-FEE497DC82F0}" dt="2021-06-08T03:50:04.851" v="250" actId="2696"/>
        <pc:sldMkLst>
          <pc:docMk/>
          <pc:sldMk cId="1558805212" sldId="352"/>
        </pc:sldMkLst>
      </pc:sldChg>
      <pc:sldChg chg="add del">
        <pc:chgData name="" userId="abde658860cd0cd8" providerId="LiveId" clId="{7F934F90-F362-42B9-B358-FEE497DC82F0}" dt="2021-06-08T03:50:04.867" v="251" actId="2696"/>
        <pc:sldMkLst>
          <pc:docMk/>
          <pc:sldMk cId="3021420914" sldId="353"/>
        </pc:sldMkLst>
      </pc:sldChg>
      <pc:sldChg chg="delSp add ord">
        <pc:chgData name="" userId="abde658860cd0cd8" providerId="LiveId" clId="{7F934F90-F362-42B9-B358-FEE497DC82F0}" dt="2021-06-09T13:09:19.704" v="315" actId="478"/>
        <pc:sldMkLst>
          <pc:docMk/>
          <pc:sldMk cId="3427321952" sldId="354"/>
        </pc:sldMkLst>
        <pc:spChg chg="del">
          <ac:chgData name="" userId="abde658860cd0cd8" providerId="LiveId" clId="{7F934F90-F362-42B9-B358-FEE497DC82F0}" dt="2021-06-09T13:09:19.704" v="315" actId="478"/>
          <ac:spMkLst>
            <pc:docMk/>
            <pc:sldMk cId="3427321952" sldId="354"/>
            <ac:spMk id="6" creationId="{B75E6877-2B65-441F-9E3C-273AA6E6E4BE}"/>
          </ac:spMkLst>
        </pc:spChg>
      </pc:sldChg>
      <pc:sldChg chg="delSp add delAnim modAnim">
        <pc:chgData name="" userId="abde658860cd0cd8" providerId="LiveId" clId="{7F934F90-F362-42B9-B358-FEE497DC82F0}" dt="2021-06-09T13:03:09.228" v="261"/>
        <pc:sldMkLst>
          <pc:docMk/>
          <pc:sldMk cId="2310296216" sldId="355"/>
        </pc:sldMkLst>
        <pc:picChg chg="del">
          <ac:chgData name="" userId="abde658860cd0cd8" providerId="LiveId" clId="{7F934F90-F362-42B9-B358-FEE497DC82F0}" dt="2021-06-09T13:03:05.090" v="260" actId="478"/>
          <ac:picMkLst>
            <pc:docMk/>
            <pc:sldMk cId="2310296216" sldId="355"/>
            <ac:picMk id="7" creationId="{D2B751B4-D3A1-4284-8E0D-74E1446B2C42}"/>
          </ac:picMkLst>
        </pc:picChg>
      </pc:sldChg>
    </pc:docChg>
  </pc:docChgLst>
  <pc:docChgLst>
    <pc:chgData userId="abde658860cd0cd8" providerId="LiveId" clId="{E0A201D7-AEDD-476D-96BE-1AE286CE88C4}"/>
    <pc:docChg chg="undo custSel addSld delSld modSld">
      <pc:chgData name="" userId="abde658860cd0cd8" providerId="LiveId" clId="{E0A201D7-AEDD-476D-96BE-1AE286CE88C4}" dt="2021-06-08T02:03:50.792" v="241" actId="2696"/>
      <pc:docMkLst>
        <pc:docMk/>
      </pc:docMkLst>
      <pc:sldChg chg="modSp">
        <pc:chgData name="" userId="abde658860cd0cd8" providerId="LiveId" clId="{E0A201D7-AEDD-476D-96BE-1AE286CE88C4}" dt="2021-06-08T01:44:17.958" v="65" actId="20577"/>
        <pc:sldMkLst>
          <pc:docMk/>
          <pc:sldMk cId="1518972938" sldId="256"/>
        </pc:sldMkLst>
        <pc:spChg chg="mod">
          <ac:chgData name="" userId="abde658860cd0cd8" providerId="LiveId" clId="{E0A201D7-AEDD-476D-96BE-1AE286CE88C4}" dt="2021-06-08T01:44:17.958" v="65" actId="20577"/>
          <ac:spMkLst>
            <pc:docMk/>
            <pc:sldMk cId="1518972938" sldId="256"/>
            <ac:spMk id="2" creationId="{FBFEE773-594D-4F47-A524-83793F45C881}"/>
          </ac:spMkLst>
        </pc:spChg>
      </pc:sldChg>
      <pc:sldChg chg="del">
        <pc:chgData name="" userId="abde658860cd0cd8" providerId="LiveId" clId="{E0A201D7-AEDD-476D-96BE-1AE286CE88C4}" dt="2021-06-08T01:43:52.900" v="1" actId="2696"/>
        <pc:sldMkLst>
          <pc:docMk/>
          <pc:sldMk cId="1630235501" sldId="257"/>
        </pc:sldMkLst>
      </pc:sldChg>
      <pc:sldChg chg="del">
        <pc:chgData name="" userId="abde658860cd0cd8" providerId="LiveId" clId="{E0A201D7-AEDD-476D-96BE-1AE286CE88C4}" dt="2021-06-08T01:43:52.927" v="3" actId="2696"/>
        <pc:sldMkLst>
          <pc:docMk/>
          <pc:sldMk cId="734395777" sldId="258"/>
        </pc:sldMkLst>
      </pc:sldChg>
      <pc:sldChg chg="del">
        <pc:chgData name="" userId="abde658860cd0cd8" providerId="LiveId" clId="{E0A201D7-AEDD-476D-96BE-1AE286CE88C4}" dt="2021-06-08T01:43:52.952" v="4" actId="2696"/>
        <pc:sldMkLst>
          <pc:docMk/>
          <pc:sldMk cId="1685151341" sldId="259"/>
        </pc:sldMkLst>
      </pc:sldChg>
      <pc:sldChg chg="del">
        <pc:chgData name="" userId="abde658860cd0cd8" providerId="LiveId" clId="{E0A201D7-AEDD-476D-96BE-1AE286CE88C4}" dt="2021-06-08T01:43:52.962" v="5" actId="2696"/>
        <pc:sldMkLst>
          <pc:docMk/>
          <pc:sldMk cId="1141490509" sldId="260"/>
        </pc:sldMkLst>
      </pc:sldChg>
      <pc:sldChg chg="del">
        <pc:chgData name="" userId="abde658860cd0cd8" providerId="LiveId" clId="{E0A201D7-AEDD-476D-96BE-1AE286CE88C4}" dt="2021-06-08T01:43:52.980" v="6" actId="2696"/>
        <pc:sldMkLst>
          <pc:docMk/>
          <pc:sldMk cId="157543586" sldId="261"/>
        </pc:sldMkLst>
      </pc:sldChg>
      <pc:sldChg chg="del">
        <pc:chgData name="" userId="abde658860cd0cd8" providerId="LiveId" clId="{E0A201D7-AEDD-476D-96BE-1AE286CE88C4}" dt="2021-06-08T01:43:52.995" v="7" actId="2696"/>
        <pc:sldMkLst>
          <pc:docMk/>
          <pc:sldMk cId="3838619803" sldId="262"/>
        </pc:sldMkLst>
      </pc:sldChg>
      <pc:sldChg chg="del">
        <pc:chgData name="" userId="abde658860cd0cd8" providerId="LiveId" clId="{E0A201D7-AEDD-476D-96BE-1AE286CE88C4}" dt="2021-06-08T01:43:53.007" v="8" actId="2696"/>
        <pc:sldMkLst>
          <pc:docMk/>
          <pc:sldMk cId="4274169175" sldId="263"/>
        </pc:sldMkLst>
      </pc:sldChg>
      <pc:sldChg chg="del">
        <pc:chgData name="" userId="abde658860cd0cd8" providerId="LiveId" clId="{E0A201D7-AEDD-476D-96BE-1AE286CE88C4}" dt="2021-06-08T01:43:53.014" v="9" actId="2696"/>
        <pc:sldMkLst>
          <pc:docMk/>
          <pc:sldMk cId="984450393" sldId="264"/>
        </pc:sldMkLst>
      </pc:sldChg>
      <pc:sldChg chg="del">
        <pc:chgData name="" userId="abde658860cd0cd8" providerId="LiveId" clId="{E0A201D7-AEDD-476D-96BE-1AE286CE88C4}" dt="2021-06-08T01:43:53.014" v="10" actId="2696"/>
        <pc:sldMkLst>
          <pc:docMk/>
          <pc:sldMk cId="955182036" sldId="265"/>
        </pc:sldMkLst>
      </pc:sldChg>
      <pc:sldChg chg="del">
        <pc:chgData name="" userId="abde658860cd0cd8" providerId="LiveId" clId="{E0A201D7-AEDD-476D-96BE-1AE286CE88C4}" dt="2021-06-08T01:43:53.034" v="11" actId="2696"/>
        <pc:sldMkLst>
          <pc:docMk/>
          <pc:sldMk cId="405329432" sldId="266"/>
        </pc:sldMkLst>
      </pc:sldChg>
      <pc:sldChg chg="del">
        <pc:chgData name="" userId="abde658860cd0cd8" providerId="LiveId" clId="{E0A201D7-AEDD-476D-96BE-1AE286CE88C4}" dt="2021-06-08T01:43:53.049" v="12" actId="2696"/>
        <pc:sldMkLst>
          <pc:docMk/>
          <pc:sldMk cId="1559432400" sldId="267"/>
        </pc:sldMkLst>
      </pc:sldChg>
      <pc:sldChg chg="del">
        <pc:chgData name="" userId="abde658860cd0cd8" providerId="LiveId" clId="{E0A201D7-AEDD-476D-96BE-1AE286CE88C4}" dt="2021-06-08T01:43:53.049" v="13" actId="2696"/>
        <pc:sldMkLst>
          <pc:docMk/>
          <pc:sldMk cId="2763361114" sldId="268"/>
        </pc:sldMkLst>
      </pc:sldChg>
      <pc:sldChg chg="del">
        <pc:chgData name="" userId="abde658860cd0cd8" providerId="LiveId" clId="{E0A201D7-AEDD-476D-96BE-1AE286CE88C4}" dt="2021-06-08T01:43:53.072" v="14" actId="2696"/>
        <pc:sldMkLst>
          <pc:docMk/>
          <pc:sldMk cId="1086031520" sldId="269"/>
        </pc:sldMkLst>
      </pc:sldChg>
      <pc:sldChg chg="del">
        <pc:chgData name="" userId="abde658860cd0cd8" providerId="LiveId" clId="{E0A201D7-AEDD-476D-96BE-1AE286CE88C4}" dt="2021-06-08T01:43:53.084" v="15" actId="2696"/>
        <pc:sldMkLst>
          <pc:docMk/>
          <pc:sldMk cId="1588029810" sldId="270"/>
        </pc:sldMkLst>
      </pc:sldChg>
      <pc:sldChg chg="del">
        <pc:chgData name="" userId="abde658860cd0cd8" providerId="LiveId" clId="{E0A201D7-AEDD-476D-96BE-1AE286CE88C4}" dt="2021-06-08T01:43:53.101" v="16" actId="2696"/>
        <pc:sldMkLst>
          <pc:docMk/>
          <pc:sldMk cId="1365261988" sldId="271"/>
        </pc:sldMkLst>
      </pc:sldChg>
      <pc:sldChg chg="del">
        <pc:chgData name="" userId="abde658860cd0cd8" providerId="LiveId" clId="{E0A201D7-AEDD-476D-96BE-1AE286CE88C4}" dt="2021-06-08T01:43:53.116" v="17" actId="2696"/>
        <pc:sldMkLst>
          <pc:docMk/>
          <pc:sldMk cId="4286731323" sldId="272"/>
        </pc:sldMkLst>
      </pc:sldChg>
      <pc:sldChg chg="del">
        <pc:chgData name="" userId="abde658860cd0cd8" providerId="LiveId" clId="{E0A201D7-AEDD-476D-96BE-1AE286CE88C4}" dt="2021-06-08T01:43:53.132" v="18" actId="2696"/>
        <pc:sldMkLst>
          <pc:docMk/>
          <pc:sldMk cId="4016900974" sldId="273"/>
        </pc:sldMkLst>
      </pc:sldChg>
      <pc:sldChg chg="del">
        <pc:chgData name="" userId="abde658860cd0cd8" providerId="LiveId" clId="{E0A201D7-AEDD-476D-96BE-1AE286CE88C4}" dt="2021-06-08T01:43:53.149" v="19" actId="2696"/>
        <pc:sldMkLst>
          <pc:docMk/>
          <pc:sldMk cId="323639405" sldId="274"/>
        </pc:sldMkLst>
      </pc:sldChg>
      <pc:sldChg chg="del">
        <pc:chgData name="" userId="abde658860cd0cd8" providerId="LiveId" clId="{E0A201D7-AEDD-476D-96BE-1AE286CE88C4}" dt="2021-06-08T01:43:53.166" v="20" actId="2696"/>
        <pc:sldMkLst>
          <pc:docMk/>
          <pc:sldMk cId="2886070094" sldId="317"/>
        </pc:sldMkLst>
      </pc:sldChg>
      <pc:sldChg chg="del">
        <pc:chgData name="" userId="abde658860cd0cd8" providerId="LiveId" clId="{E0A201D7-AEDD-476D-96BE-1AE286CE88C4}" dt="2021-06-08T01:43:52.915" v="2" actId="2696"/>
        <pc:sldMkLst>
          <pc:docMk/>
          <pc:sldMk cId="2301494359" sldId="318"/>
        </pc:sldMkLst>
      </pc:sldChg>
      <pc:sldChg chg="addSp delSp modSp">
        <pc:chgData name="" userId="abde658860cd0cd8" providerId="LiveId" clId="{E0A201D7-AEDD-476D-96BE-1AE286CE88C4}" dt="2021-06-08T01:52:55.003" v="70" actId="1076"/>
        <pc:sldMkLst>
          <pc:docMk/>
          <pc:sldMk cId="3614391002" sldId="319"/>
        </pc:sldMkLst>
        <pc:spChg chg="mod">
          <ac:chgData name="" userId="abde658860cd0cd8" providerId="LiveId" clId="{E0A201D7-AEDD-476D-96BE-1AE286CE88C4}" dt="2021-06-08T01:52:48.574" v="67"/>
          <ac:spMkLst>
            <pc:docMk/>
            <pc:sldMk cId="3614391002" sldId="319"/>
            <ac:spMk id="2" creationId="{EBF17380-984F-4745-9739-F3D1A15F6618}"/>
          </ac:spMkLst>
        </pc:spChg>
        <pc:spChg chg="add">
          <ac:chgData name="" userId="abde658860cd0cd8" providerId="LiveId" clId="{E0A201D7-AEDD-476D-96BE-1AE286CE88C4}" dt="2021-06-08T01:43:48.306" v="0"/>
          <ac:spMkLst>
            <pc:docMk/>
            <pc:sldMk cId="3614391002" sldId="319"/>
            <ac:spMk id="6" creationId="{B75E6877-2B65-441F-9E3C-273AA6E6E4BE}"/>
          </ac:spMkLst>
        </pc:spChg>
        <pc:picChg chg="del">
          <ac:chgData name="" userId="abde658860cd0cd8" providerId="LiveId" clId="{E0A201D7-AEDD-476D-96BE-1AE286CE88C4}" dt="2021-06-08T01:52:49.908" v="68" actId="478"/>
          <ac:picMkLst>
            <pc:docMk/>
            <pc:sldMk cId="3614391002" sldId="319"/>
            <ac:picMk id="5" creationId="{65C60972-AEB2-4027-80EE-4BA5E214FEAB}"/>
          </ac:picMkLst>
        </pc:picChg>
        <pc:picChg chg="add mod">
          <ac:chgData name="" userId="abde658860cd0cd8" providerId="LiveId" clId="{E0A201D7-AEDD-476D-96BE-1AE286CE88C4}" dt="2021-06-08T01:52:55.003" v="70" actId="1076"/>
          <ac:picMkLst>
            <pc:docMk/>
            <pc:sldMk cId="3614391002" sldId="319"/>
            <ac:picMk id="7" creationId="{587D06C7-723B-4ACC-9EDE-D4CB05C970F6}"/>
          </ac:picMkLst>
        </pc:picChg>
      </pc:sldChg>
      <pc:sldChg chg="addSp delSp modSp add">
        <pc:chgData name="" userId="abde658860cd0cd8" providerId="LiveId" clId="{E0A201D7-AEDD-476D-96BE-1AE286CE88C4}" dt="2021-06-08T01:53:48.581" v="126" actId="1076"/>
        <pc:sldMkLst>
          <pc:docMk/>
          <pc:sldMk cId="2854015369" sldId="320"/>
        </pc:sldMkLst>
        <pc:spChg chg="mod">
          <ac:chgData name="" userId="abde658860cd0cd8" providerId="LiveId" clId="{E0A201D7-AEDD-476D-96BE-1AE286CE88C4}" dt="2021-06-08T01:53:01.247" v="73" actId="20577"/>
          <ac:spMkLst>
            <pc:docMk/>
            <pc:sldMk cId="2854015369" sldId="320"/>
            <ac:spMk id="2" creationId="{EBF17380-984F-4745-9739-F3D1A15F6618}"/>
          </ac:spMkLst>
        </pc:spChg>
        <pc:spChg chg="mod">
          <ac:chgData name="" userId="abde658860cd0cd8" providerId="LiveId" clId="{E0A201D7-AEDD-476D-96BE-1AE286CE88C4}" dt="2021-06-08T01:53:29.011" v="121" actId="15"/>
          <ac:spMkLst>
            <pc:docMk/>
            <pc:sldMk cId="2854015369" sldId="320"/>
            <ac:spMk id="3" creationId="{18EA597B-8C59-41AA-937C-9BC14C32F4CD}"/>
          </ac:spMkLst>
        </pc:spChg>
        <pc:picChg chg="del">
          <ac:chgData name="" userId="abde658860cd0cd8" providerId="LiveId" clId="{E0A201D7-AEDD-476D-96BE-1AE286CE88C4}" dt="2021-06-08T01:52:59.845" v="72" actId="478"/>
          <ac:picMkLst>
            <pc:docMk/>
            <pc:sldMk cId="2854015369" sldId="320"/>
            <ac:picMk id="7" creationId="{587D06C7-723B-4ACC-9EDE-D4CB05C970F6}"/>
          </ac:picMkLst>
        </pc:picChg>
        <pc:picChg chg="add mod">
          <ac:chgData name="" userId="abde658860cd0cd8" providerId="LiveId" clId="{E0A201D7-AEDD-476D-96BE-1AE286CE88C4}" dt="2021-06-08T01:53:48.581" v="126" actId="1076"/>
          <ac:picMkLst>
            <pc:docMk/>
            <pc:sldMk cId="2854015369" sldId="320"/>
            <ac:picMk id="8" creationId="{520B5F18-728C-4627-BA61-3811F0231C06}"/>
          </ac:picMkLst>
        </pc:picChg>
      </pc:sldChg>
      <pc:sldChg chg="addSp modSp add">
        <pc:chgData name="" userId="abde658860cd0cd8" providerId="LiveId" clId="{E0A201D7-AEDD-476D-96BE-1AE286CE88C4}" dt="2021-06-08T01:54:02.904" v="131" actId="14100"/>
        <pc:sldMkLst>
          <pc:docMk/>
          <pc:sldMk cId="970589801" sldId="321"/>
        </pc:sldMkLst>
        <pc:picChg chg="add mod">
          <ac:chgData name="" userId="abde658860cd0cd8" providerId="LiveId" clId="{E0A201D7-AEDD-476D-96BE-1AE286CE88C4}" dt="2021-06-08T01:54:02.904" v="131" actId="14100"/>
          <ac:picMkLst>
            <pc:docMk/>
            <pc:sldMk cId="970589801" sldId="321"/>
            <ac:picMk id="7" creationId="{59BE560D-6F3D-438D-B01C-C7545DE3E6F9}"/>
          </ac:picMkLst>
        </pc:picChg>
      </pc:sldChg>
      <pc:sldChg chg="addSp modSp add">
        <pc:chgData name="" userId="abde658860cd0cd8" providerId="LiveId" clId="{E0A201D7-AEDD-476D-96BE-1AE286CE88C4}" dt="2021-06-08T01:54:21.949" v="135" actId="1076"/>
        <pc:sldMkLst>
          <pc:docMk/>
          <pc:sldMk cId="3575628767" sldId="322"/>
        </pc:sldMkLst>
        <pc:picChg chg="add mod">
          <ac:chgData name="" userId="abde658860cd0cd8" providerId="LiveId" clId="{E0A201D7-AEDD-476D-96BE-1AE286CE88C4}" dt="2021-06-08T01:54:21.949" v="135" actId="1076"/>
          <ac:picMkLst>
            <pc:docMk/>
            <pc:sldMk cId="3575628767" sldId="322"/>
            <ac:picMk id="7" creationId="{A664FE5D-2A5F-47DF-B0F5-D0F5A7D196CA}"/>
          </ac:picMkLst>
        </pc:picChg>
      </pc:sldChg>
      <pc:sldChg chg="addSp modSp add">
        <pc:chgData name="" userId="abde658860cd0cd8" providerId="LiveId" clId="{E0A201D7-AEDD-476D-96BE-1AE286CE88C4}" dt="2021-06-08T01:54:43.052" v="139" actId="1076"/>
        <pc:sldMkLst>
          <pc:docMk/>
          <pc:sldMk cId="3833279712" sldId="323"/>
        </pc:sldMkLst>
        <pc:picChg chg="add mod">
          <ac:chgData name="" userId="abde658860cd0cd8" providerId="LiveId" clId="{E0A201D7-AEDD-476D-96BE-1AE286CE88C4}" dt="2021-06-08T01:54:43.052" v="139" actId="1076"/>
          <ac:picMkLst>
            <pc:docMk/>
            <pc:sldMk cId="3833279712" sldId="323"/>
            <ac:picMk id="7" creationId="{97C4750D-94B3-4B13-99A7-A389C75BB793}"/>
          </ac:picMkLst>
        </pc:picChg>
      </pc:sldChg>
      <pc:sldChg chg="addSp modSp add">
        <pc:chgData name="" userId="abde658860cd0cd8" providerId="LiveId" clId="{E0A201D7-AEDD-476D-96BE-1AE286CE88C4}" dt="2021-06-08T01:55:13.893" v="145" actId="14100"/>
        <pc:sldMkLst>
          <pc:docMk/>
          <pc:sldMk cId="3392901338" sldId="324"/>
        </pc:sldMkLst>
        <pc:picChg chg="add mod">
          <ac:chgData name="" userId="abde658860cd0cd8" providerId="LiveId" clId="{E0A201D7-AEDD-476D-96BE-1AE286CE88C4}" dt="2021-06-08T01:55:13.893" v="145" actId="14100"/>
          <ac:picMkLst>
            <pc:docMk/>
            <pc:sldMk cId="3392901338" sldId="324"/>
            <ac:picMk id="7" creationId="{EF9BCA73-009B-4378-A871-42AB39CFFF5C}"/>
          </ac:picMkLst>
        </pc:picChg>
      </pc:sldChg>
      <pc:sldChg chg="addSp modSp add">
        <pc:chgData name="" userId="abde658860cd0cd8" providerId="LiveId" clId="{E0A201D7-AEDD-476D-96BE-1AE286CE88C4}" dt="2021-06-08T01:56:34.397" v="176" actId="1076"/>
        <pc:sldMkLst>
          <pc:docMk/>
          <pc:sldMk cId="394423447" sldId="325"/>
        </pc:sldMkLst>
        <pc:spChg chg="mod">
          <ac:chgData name="" userId="abde658860cd0cd8" providerId="LiveId" clId="{E0A201D7-AEDD-476D-96BE-1AE286CE88C4}" dt="2021-06-08T01:56:28.119" v="175" actId="20577"/>
          <ac:spMkLst>
            <pc:docMk/>
            <pc:sldMk cId="394423447" sldId="325"/>
            <ac:spMk id="2" creationId="{EBF17380-984F-4745-9739-F3D1A15F6618}"/>
          </ac:spMkLst>
        </pc:spChg>
        <pc:picChg chg="add mod">
          <ac:chgData name="" userId="abde658860cd0cd8" providerId="LiveId" clId="{E0A201D7-AEDD-476D-96BE-1AE286CE88C4}" dt="2021-06-08T01:56:34.397" v="176" actId="1076"/>
          <ac:picMkLst>
            <pc:docMk/>
            <pc:sldMk cId="394423447" sldId="325"/>
            <ac:picMk id="7" creationId="{B7AA6A2A-7D89-40C4-8A1B-9FAA29C9457B}"/>
          </ac:picMkLst>
        </pc:picChg>
      </pc:sldChg>
      <pc:sldChg chg="addSp delSp modSp add">
        <pc:chgData name="" userId="abde658860cd0cd8" providerId="LiveId" clId="{E0A201D7-AEDD-476D-96BE-1AE286CE88C4}" dt="2021-06-08T01:59:39.160" v="184" actId="1076"/>
        <pc:sldMkLst>
          <pc:docMk/>
          <pc:sldMk cId="2766741545" sldId="326"/>
        </pc:sldMkLst>
        <pc:spChg chg="mod">
          <ac:chgData name="" userId="abde658860cd0cd8" providerId="LiveId" clId="{E0A201D7-AEDD-476D-96BE-1AE286CE88C4}" dt="2021-06-08T01:58:08.790" v="178"/>
          <ac:spMkLst>
            <pc:docMk/>
            <pc:sldMk cId="2766741545" sldId="326"/>
            <ac:spMk id="2" creationId="{EBF17380-984F-4745-9739-F3D1A15F6618}"/>
          </ac:spMkLst>
        </pc:spChg>
        <pc:spChg chg="del">
          <ac:chgData name="" userId="abde658860cd0cd8" providerId="LiveId" clId="{E0A201D7-AEDD-476D-96BE-1AE286CE88C4}" dt="2021-06-08T01:59:30.187" v="179"/>
          <ac:spMkLst>
            <pc:docMk/>
            <pc:sldMk cId="2766741545" sldId="326"/>
            <ac:spMk id="3" creationId="{18EA597B-8C59-41AA-937C-9BC14C32F4CD}"/>
          </ac:spMkLst>
        </pc:spChg>
        <pc:picChg chg="add mod">
          <ac:chgData name="" userId="abde658860cd0cd8" providerId="LiveId" clId="{E0A201D7-AEDD-476D-96BE-1AE286CE88C4}" dt="2021-06-08T01:59:39.160" v="184" actId="1076"/>
          <ac:picMkLst>
            <pc:docMk/>
            <pc:sldMk cId="2766741545" sldId="326"/>
            <ac:picMk id="7" creationId="{2B23EEC7-3ADE-4838-B1ED-A8F465798B1E}"/>
          </ac:picMkLst>
        </pc:picChg>
      </pc:sldChg>
      <pc:sldChg chg="addSp modSp add">
        <pc:chgData name="" userId="abde658860cd0cd8" providerId="LiveId" clId="{E0A201D7-AEDD-476D-96BE-1AE286CE88C4}" dt="2021-06-08T01:59:55.986" v="189" actId="167"/>
        <pc:sldMkLst>
          <pc:docMk/>
          <pc:sldMk cId="1491043648" sldId="327"/>
        </pc:sldMkLst>
        <pc:picChg chg="add mod ord">
          <ac:chgData name="" userId="abde658860cd0cd8" providerId="LiveId" clId="{E0A201D7-AEDD-476D-96BE-1AE286CE88C4}" dt="2021-06-08T01:59:55.986" v="189" actId="167"/>
          <ac:picMkLst>
            <pc:docMk/>
            <pc:sldMk cId="1491043648" sldId="327"/>
            <ac:picMk id="7" creationId="{54766E8C-FB5C-4607-846F-4A54086ED83B}"/>
          </ac:picMkLst>
        </pc:picChg>
      </pc:sldChg>
      <pc:sldChg chg="addSp modSp add">
        <pc:chgData name="" userId="abde658860cd0cd8" providerId="LiveId" clId="{E0A201D7-AEDD-476D-96BE-1AE286CE88C4}" dt="2021-06-08T02:00:26.108" v="192" actId="1076"/>
        <pc:sldMkLst>
          <pc:docMk/>
          <pc:sldMk cId="2571929989" sldId="328"/>
        </pc:sldMkLst>
        <pc:spChg chg="mod">
          <ac:chgData name="" userId="abde658860cd0cd8" providerId="LiveId" clId="{E0A201D7-AEDD-476D-96BE-1AE286CE88C4}" dt="2021-06-08T02:00:21.075" v="190"/>
          <ac:spMkLst>
            <pc:docMk/>
            <pc:sldMk cId="2571929989" sldId="328"/>
            <ac:spMk id="2" creationId="{EBF17380-984F-4745-9739-F3D1A15F6618}"/>
          </ac:spMkLst>
        </pc:spChg>
        <pc:picChg chg="add mod">
          <ac:chgData name="" userId="abde658860cd0cd8" providerId="LiveId" clId="{E0A201D7-AEDD-476D-96BE-1AE286CE88C4}" dt="2021-06-08T02:00:26.108" v="192" actId="1076"/>
          <ac:picMkLst>
            <pc:docMk/>
            <pc:sldMk cId="2571929989" sldId="328"/>
            <ac:picMk id="7" creationId="{E398D1A2-3E8B-4121-B39A-2124261F80E1}"/>
          </ac:picMkLst>
        </pc:picChg>
      </pc:sldChg>
      <pc:sldChg chg="addSp modSp add">
        <pc:chgData name="" userId="abde658860cd0cd8" providerId="LiveId" clId="{E0A201D7-AEDD-476D-96BE-1AE286CE88C4}" dt="2021-06-08T02:00:37.127" v="197" actId="1076"/>
        <pc:sldMkLst>
          <pc:docMk/>
          <pc:sldMk cId="1582540447" sldId="329"/>
        </pc:sldMkLst>
        <pc:picChg chg="add mod">
          <ac:chgData name="" userId="abde658860cd0cd8" providerId="LiveId" clId="{E0A201D7-AEDD-476D-96BE-1AE286CE88C4}" dt="2021-06-08T02:00:37.127" v="197" actId="1076"/>
          <ac:picMkLst>
            <pc:docMk/>
            <pc:sldMk cId="1582540447" sldId="329"/>
            <ac:picMk id="7" creationId="{4AF16F1D-5B3F-4DBD-B762-AF97C86B52A8}"/>
          </ac:picMkLst>
        </pc:picChg>
      </pc:sldChg>
      <pc:sldChg chg="addSp modSp add">
        <pc:chgData name="" userId="abde658860cd0cd8" providerId="LiveId" clId="{E0A201D7-AEDD-476D-96BE-1AE286CE88C4}" dt="2021-06-08T02:00:45.305" v="199" actId="1076"/>
        <pc:sldMkLst>
          <pc:docMk/>
          <pc:sldMk cId="392015643" sldId="330"/>
        </pc:sldMkLst>
        <pc:picChg chg="add mod">
          <ac:chgData name="" userId="abde658860cd0cd8" providerId="LiveId" clId="{E0A201D7-AEDD-476D-96BE-1AE286CE88C4}" dt="2021-06-08T02:00:45.305" v="199" actId="1076"/>
          <ac:picMkLst>
            <pc:docMk/>
            <pc:sldMk cId="392015643" sldId="330"/>
            <ac:picMk id="7" creationId="{5D9AB4EF-6973-4CC1-A5D6-0ABE38485C82}"/>
          </ac:picMkLst>
        </pc:picChg>
      </pc:sldChg>
      <pc:sldChg chg="addSp modSp add del">
        <pc:chgData name="" userId="abde658860cd0cd8" providerId="LiveId" clId="{E0A201D7-AEDD-476D-96BE-1AE286CE88C4}" dt="2021-06-08T02:03:48.581" v="239" actId="2696"/>
        <pc:sldMkLst>
          <pc:docMk/>
          <pc:sldMk cId="904645155" sldId="331"/>
        </pc:sldMkLst>
        <pc:picChg chg="add mod">
          <ac:chgData name="" userId="abde658860cd0cd8" providerId="LiveId" clId="{E0A201D7-AEDD-476D-96BE-1AE286CE88C4}" dt="2021-06-08T02:01:12.253" v="203" actId="1076"/>
          <ac:picMkLst>
            <pc:docMk/>
            <pc:sldMk cId="904645155" sldId="331"/>
            <ac:picMk id="7" creationId="{E517406A-84D3-4483-B3FF-3D8FA65FF4CA}"/>
          </ac:picMkLst>
        </pc:picChg>
      </pc:sldChg>
      <pc:sldChg chg="add del">
        <pc:chgData name="" userId="abde658860cd0cd8" providerId="LiveId" clId="{E0A201D7-AEDD-476D-96BE-1AE286CE88C4}" dt="2021-06-08T02:03:45.901" v="204" actId="2696"/>
        <pc:sldMkLst>
          <pc:docMk/>
          <pc:sldMk cId="4116712218" sldId="332"/>
        </pc:sldMkLst>
      </pc:sldChg>
      <pc:sldChg chg="add del">
        <pc:chgData name="" userId="abde658860cd0cd8" providerId="LiveId" clId="{E0A201D7-AEDD-476D-96BE-1AE286CE88C4}" dt="2021-06-08T02:03:46.396" v="205" actId="2696"/>
        <pc:sldMkLst>
          <pc:docMk/>
          <pc:sldMk cId="3387516690" sldId="333"/>
        </pc:sldMkLst>
      </pc:sldChg>
      <pc:sldChg chg="add del">
        <pc:chgData name="" userId="abde658860cd0cd8" providerId="LiveId" clId="{E0A201D7-AEDD-476D-96BE-1AE286CE88C4}" dt="2021-06-08T02:03:46.449" v="206" actId="2696"/>
        <pc:sldMkLst>
          <pc:docMk/>
          <pc:sldMk cId="3896971291" sldId="334"/>
        </pc:sldMkLst>
      </pc:sldChg>
      <pc:sldChg chg="add del">
        <pc:chgData name="" userId="abde658860cd0cd8" providerId="LiveId" clId="{E0A201D7-AEDD-476D-96BE-1AE286CE88C4}" dt="2021-06-08T02:03:46.481" v="207" actId="2696"/>
        <pc:sldMkLst>
          <pc:docMk/>
          <pc:sldMk cId="931559225" sldId="335"/>
        </pc:sldMkLst>
      </pc:sldChg>
      <pc:sldChg chg="add del">
        <pc:chgData name="" userId="abde658860cd0cd8" providerId="LiveId" clId="{E0A201D7-AEDD-476D-96BE-1AE286CE88C4}" dt="2021-06-08T02:03:46.512" v="208" actId="2696"/>
        <pc:sldMkLst>
          <pc:docMk/>
          <pc:sldMk cId="272774228" sldId="336"/>
        </pc:sldMkLst>
      </pc:sldChg>
      <pc:sldChg chg="add del">
        <pc:chgData name="" userId="abde658860cd0cd8" providerId="LiveId" clId="{E0A201D7-AEDD-476D-96BE-1AE286CE88C4}" dt="2021-06-08T02:03:46.512" v="209" actId="2696"/>
        <pc:sldMkLst>
          <pc:docMk/>
          <pc:sldMk cId="612577711" sldId="337"/>
        </pc:sldMkLst>
      </pc:sldChg>
      <pc:sldChg chg="add del">
        <pc:chgData name="" userId="abde658860cd0cd8" providerId="LiveId" clId="{E0A201D7-AEDD-476D-96BE-1AE286CE88C4}" dt="2021-06-08T02:03:46.550" v="210" actId="2696"/>
        <pc:sldMkLst>
          <pc:docMk/>
          <pc:sldMk cId="274540558" sldId="338"/>
        </pc:sldMkLst>
      </pc:sldChg>
      <pc:sldChg chg="add del">
        <pc:chgData name="" userId="abde658860cd0cd8" providerId="LiveId" clId="{E0A201D7-AEDD-476D-96BE-1AE286CE88C4}" dt="2021-06-08T02:03:46.581" v="211" actId="2696"/>
        <pc:sldMkLst>
          <pc:docMk/>
          <pc:sldMk cId="3634336568" sldId="339"/>
        </pc:sldMkLst>
      </pc:sldChg>
      <pc:sldChg chg="add del">
        <pc:chgData name="" userId="abde658860cd0cd8" providerId="LiveId" clId="{E0A201D7-AEDD-476D-96BE-1AE286CE88C4}" dt="2021-06-08T02:03:46.612" v="212" actId="2696"/>
        <pc:sldMkLst>
          <pc:docMk/>
          <pc:sldMk cId="1381402513" sldId="340"/>
        </pc:sldMkLst>
      </pc:sldChg>
      <pc:sldChg chg="add del">
        <pc:chgData name="" userId="abde658860cd0cd8" providerId="LiveId" clId="{E0A201D7-AEDD-476D-96BE-1AE286CE88C4}" dt="2021-06-08T02:03:46.634" v="213" actId="2696"/>
        <pc:sldMkLst>
          <pc:docMk/>
          <pc:sldMk cId="3948456866" sldId="341"/>
        </pc:sldMkLst>
      </pc:sldChg>
      <pc:sldChg chg="add del">
        <pc:chgData name="" userId="abde658860cd0cd8" providerId="LiveId" clId="{E0A201D7-AEDD-476D-96BE-1AE286CE88C4}" dt="2021-06-08T02:03:46.681" v="214" actId="2696"/>
        <pc:sldMkLst>
          <pc:docMk/>
          <pc:sldMk cId="960600349" sldId="342"/>
        </pc:sldMkLst>
      </pc:sldChg>
      <pc:sldChg chg="add del">
        <pc:chgData name="" userId="abde658860cd0cd8" providerId="LiveId" clId="{E0A201D7-AEDD-476D-96BE-1AE286CE88C4}" dt="2021-06-08T02:03:46.713" v="215" actId="2696"/>
        <pc:sldMkLst>
          <pc:docMk/>
          <pc:sldMk cId="1778165416" sldId="343"/>
        </pc:sldMkLst>
      </pc:sldChg>
      <pc:sldChg chg="add del">
        <pc:chgData name="" userId="abde658860cd0cd8" providerId="LiveId" clId="{E0A201D7-AEDD-476D-96BE-1AE286CE88C4}" dt="2021-06-08T02:03:46.734" v="216" actId="2696"/>
        <pc:sldMkLst>
          <pc:docMk/>
          <pc:sldMk cId="917953502" sldId="344"/>
        </pc:sldMkLst>
      </pc:sldChg>
      <pc:sldChg chg="add del">
        <pc:chgData name="" userId="abde658860cd0cd8" providerId="LiveId" clId="{E0A201D7-AEDD-476D-96BE-1AE286CE88C4}" dt="2021-06-08T02:03:46.766" v="217" actId="2696"/>
        <pc:sldMkLst>
          <pc:docMk/>
          <pc:sldMk cId="2749428047" sldId="345"/>
        </pc:sldMkLst>
      </pc:sldChg>
      <pc:sldChg chg="add del">
        <pc:chgData name="" userId="abde658860cd0cd8" providerId="LiveId" clId="{E0A201D7-AEDD-476D-96BE-1AE286CE88C4}" dt="2021-06-08T02:03:46.797" v="218" actId="2696"/>
        <pc:sldMkLst>
          <pc:docMk/>
          <pc:sldMk cId="3042729413" sldId="346"/>
        </pc:sldMkLst>
      </pc:sldChg>
      <pc:sldChg chg="add del">
        <pc:chgData name="" userId="abde658860cd0cd8" providerId="LiveId" clId="{E0A201D7-AEDD-476D-96BE-1AE286CE88C4}" dt="2021-06-08T02:03:46.828" v="219" actId="2696"/>
        <pc:sldMkLst>
          <pc:docMk/>
          <pc:sldMk cId="2623877564" sldId="347"/>
        </pc:sldMkLst>
      </pc:sldChg>
      <pc:sldChg chg="add del">
        <pc:chgData name="" userId="abde658860cd0cd8" providerId="LiveId" clId="{E0A201D7-AEDD-476D-96BE-1AE286CE88C4}" dt="2021-06-08T02:03:46.850" v="220" actId="2696"/>
        <pc:sldMkLst>
          <pc:docMk/>
          <pc:sldMk cId="1894298743" sldId="348"/>
        </pc:sldMkLst>
      </pc:sldChg>
      <pc:sldChg chg="add del">
        <pc:chgData name="" userId="abde658860cd0cd8" providerId="LiveId" clId="{E0A201D7-AEDD-476D-96BE-1AE286CE88C4}" dt="2021-06-08T02:03:46.881" v="221" actId="2696"/>
        <pc:sldMkLst>
          <pc:docMk/>
          <pc:sldMk cId="326532641" sldId="349"/>
        </pc:sldMkLst>
      </pc:sldChg>
      <pc:sldChg chg="add del">
        <pc:chgData name="" userId="abde658860cd0cd8" providerId="LiveId" clId="{E0A201D7-AEDD-476D-96BE-1AE286CE88C4}" dt="2021-06-08T02:03:46.928" v="222" actId="2696"/>
        <pc:sldMkLst>
          <pc:docMk/>
          <pc:sldMk cId="4170002342" sldId="350"/>
        </pc:sldMkLst>
      </pc:sldChg>
      <pc:sldChg chg="add del">
        <pc:chgData name="" userId="abde658860cd0cd8" providerId="LiveId" clId="{E0A201D7-AEDD-476D-96BE-1AE286CE88C4}" dt="2021-06-08T02:03:46.961" v="223" actId="2696"/>
        <pc:sldMkLst>
          <pc:docMk/>
          <pc:sldMk cId="375856563" sldId="351"/>
        </pc:sldMkLst>
      </pc:sldChg>
      <pc:sldChg chg="add del">
        <pc:chgData name="" userId="abde658860cd0cd8" providerId="LiveId" clId="{E0A201D7-AEDD-476D-96BE-1AE286CE88C4}" dt="2021-06-08T02:03:46.973" v="224" actId="2696"/>
        <pc:sldMkLst>
          <pc:docMk/>
          <pc:sldMk cId="3083146058" sldId="352"/>
        </pc:sldMkLst>
      </pc:sldChg>
      <pc:sldChg chg="add del">
        <pc:chgData name="" userId="abde658860cd0cd8" providerId="LiveId" clId="{E0A201D7-AEDD-476D-96BE-1AE286CE88C4}" dt="2021-06-08T02:03:47.005" v="225" actId="2696"/>
        <pc:sldMkLst>
          <pc:docMk/>
          <pc:sldMk cId="778364898" sldId="353"/>
        </pc:sldMkLst>
      </pc:sldChg>
      <pc:sldChg chg="add del">
        <pc:chgData name="" userId="abde658860cd0cd8" providerId="LiveId" clId="{E0A201D7-AEDD-476D-96BE-1AE286CE88C4}" dt="2021-06-08T02:03:47.020" v="226" actId="2696"/>
        <pc:sldMkLst>
          <pc:docMk/>
          <pc:sldMk cId="3427959066" sldId="354"/>
        </pc:sldMkLst>
      </pc:sldChg>
      <pc:sldChg chg="add del">
        <pc:chgData name="" userId="abde658860cd0cd8" providerId="LiveId" clId="{E0A201D7-AEDD-476D-96BE-1AE286CE88C4}" dt="2021-06-08T02:03:47.066" v="227" actId="2696"/>
        <pc:sldMkLst>
          <pc:docMk/>
          <pc:sldMk cId="234198556" sldId="355"/>
        </pc:sldMkLst>
      </pc:sldChg>
      <pc:sldChg chg="add del">
        <pc:chgData name="" userId="abde658860cd0cd8" providerId="LiveId" clId="{E0A201D7-AEDD-476D-96BE-1AE286CE88C4}" dt="2021-06-08T02:03:47.082" v="228" actId="2696"/>
        <pc:sldMkLst>
          <pc:docMk/>
          <pc:sldMk cId="4166463154" sldId="356"/>
        </pc:sldMkLst>
      </pc:sldChg>
      <pc:sldChg chg="add del">
        <pc:chgData name="" userId="abde658860cd0cd8" providerId="LiveId" clId="{E0A201D7-AEDD-476D-96BE-1AE286CE88C4}" dt="2021-06-08T02:03:47.113" v="229" actId="2696"/>
        <pc:sldMkLst>
          <pc:docMk/>
          <pc:sldMk cId="3636778493" sldId="357"/>
        </pc:sldMkLst>
      </pc:sldChg>
      <pc:sldChg chg="add del">
        <pc:chgData name="" userId="abde658860cd0cd8" providerId="LiveId" clId="{E0A201D7-AEDD-476D-96BE-1AE286CE88C4}" dt="2021-06-08T02:03:47.151" v="230" actId="2696"/>
        <pc:sldMkLst>
          <pc:docMk/>
          <pc:sldMk cId="846231417" sldId="358"/>
        </pc:sldMkLst>
      </pc:sldChg>
      <pc:sldChg chg="add del">
        <pc:chgData name="" userId="abde658860cd0cd8" providerId="LiveId" clId="{E0A201D7-AEDD-476D-96BE-1AE286CE88C4}" dt="2021-06-08T02:03:47.198" v="231" actId="2696"/>
        <pc:sldMkLst>
          <pc:docMk/>
          <pc:sldMk cId="1734089503" sldId="359"/>
        </pc:sldMkLst>
      </pc:sldChg>
      <pc:sldChg chg="add del">
        <pc:chgData name="" userId="abde658860cd0cd8" providerId="LiveId" clId="{E0A201D7-AEDD-476D-96BE-1AE286CE88C4}" dt="2021-06-08T02:03:47.229" v="232" actId="2696"/>
        <pc:sldMkLst>
          <pc:docMk/>
          <pc:sldMk cId="994686672" sldId="360"/>
        </pc:sldMkLst>
      </pc:sldChg>
      <pc:sldChg chg="add del">
        <pc:chgData name="" userId="abde658860cd0cd8" providerId="LiveId" clId="{E0A201D7-AEDD-476D-96BE-1AE286CE88C4}" dt="2021-06-08T02:03:47.267" v="233" actId="2696"/>
        <pc:sldMkLst>
          <pc:docMk/>
          <pc:sldMk cId="2721615187" sldId="361"/>
        </pc:sldMkLst>
      </pc:sldChg>
      <pc:sldChg chg="add del">
        <pc:chgData name="" userId="abde658860cd0cd8" providerId="LiveId" clId="{E0A201D7-AEDD-476D-96BE-1AE286CE88C4}" dt="2021-06-08T02:03:47.267" v="234" actId="2696"/>
        <pc:sldMkLst>
          <pc:docMk/>
          <pc:sldMk cId="1810793125" sldId="362"/>
        </pc:sldMkLst>
      </pc:sldChg>
      <pc:sldChg chg="add del">
        <pc:chgData name="" userId="abde658860cd0cd8" providerId="LiveId" clId="{E0A201D7-AEDD-476D-96BE-1AE286CE88C4}" dt="2021-06-08T02:03:47.314" v="235" actId="2696"/>
        <pc:sldMkLst>
          <pc:docMk/>
          <pc:sldMk cId="1914951597" sldId="363"/>
        </pc:sldMkLst>
      </pc:sldChg>
      <pc:sldChg chg="add del">
        <pc:chgData name="" userId="abde658860cd0cd8" providerId="LiveId" clId="{E0A201D7-AEDD-476D-96BE-1AE286CE88C4}" dt="2021-06-08T02:03:47.336" v="236" actId="2696"/>
        <pc:sldMkLst>
          <pc:docMk/>
          <pc:sldMk cId="697156937" sldId="364"/>
        </pc:sldMkLst>
      </pc:sldChg>
      <pc:sldChg chg="add del">
        <pc:chgData name="" userId="abde658860cd0cd8" providerId="LiveId" clId="{E0A201D7-AEDD-476D-96BE-1AE286CE88C4}" dt="2021-06-08T02:03:50.792" v="241" actId="2696"/>
        <pc:sldMkLst>
          <pc:docMk/>
          <pc:sldMk cId="2999511273" sldId="36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987C2-02F6-4F77-9D81-5F47206EA9A4}" type="datetimeFigureOut">
              <a:rPr lang="es-CO" smtClean="0"/>
              <a:t>29/07/2021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FF0D69-D009-452E-BF87-C132146899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6836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■ La parte superior del conducto anal está recubierta por una mucosa similar a la que cubre el recto y se distingue por varios pliegues orientados longitudinalmente, conocidos como </a:t>
            </a:r>
            <a:r>
              <a:rPr lang="es-MX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columnas anales,</a:t>
            </a:r>
            <a:r>
              <a:rPr lang="es-MX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que están unidas en su porción inferior por pliegues en medialuna, llamados </a:t>
            </a:r>
            <a:r>
              <a:rPr lang="es-MX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válvulas anales.</a:t>
            </a:r>
            <a:r>
              <a:rPr lang="es-MX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Por encima de cada válvula hay una depresión que se conoce como </a:t>
            </a:r>
            <a:r>
              <a:rPr lang="es-MX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seno anal.</a:t>
            </a:r>
            <a:r>
              <a:rPr lang="es-MX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Las válvulas anales juntas forman un círculo que rodea el conducto anal en una localización denominada </a:t>
            </a:r>
            <a:r>
              <a:rPr lang="es-MX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línea pectínea,</a:t>
            </a:r>
            <a:r>
              <a:rPr lang="es-MX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que marca la posición aproximada de la membrana anal en el feto.</a:t>
            </a:r>
          </a:p>
          <a:p>
            <a:r>
              <a:rPr lang="es-MX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■ Por debajo de la línea pectínea hay una zona de transición, conocida como </a:t>
            </a:r>
            <a:r>
              <a:rPr lang="es-MX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pecten anal,</a:t>
            </a:r>
            <a:r>
              <a:rPr lang="es-MX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que está recubierta por epitelio escamoso estratificado no queratinizado. El pecten anal termina en su parte inferior en la </a:t>
            </a:r>
            <a:r>
              <a:rPr lang="es-MX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línea anocutánea</a:t>
            </a:r>
            <a:r>
              <a:rPr lang="es-MX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(«línea blanca»), o donde el recubrimiento del conducto anal se convierte en piel verdadera.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FF0D69-D009-452E-BF87-C13214689903}" type="slidenum">
              <a:rPr lang="es-CO" smtClean="0"/>
              <a:t>24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57901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7A0-9FCB-4B78-90E7-8C533DDEF530}" type="datetimeFigureOut">
              <a:rPr lang="es-CO" smtClean="0"/>
              <a:t>29/07/2021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0444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7A0-9FCB-4B78-90E7-8C533DDEF530}" type="datetimeFigureOut">
              <a:rPr lang="es-CO" smtClean="0"/>
              <a:t>29/07/2021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7979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7A0-9FCB-4B78-90E7-8C533DDEF530}" type="datetimeFigureOut">
              <a:rPr lang="es-CO" smtClean="0"/>
              <a:t>29/07/2021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9382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7A0-9FCB-4B78-90E7-8C533DDEF530}" type="datetimeFigureOut">
              <a:rPr lang="es-CO" smtClean="0"/>
              <a:t>29/07/2021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8105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7A0-9FCB-4B78-90E7-8C533DDEF530}" type="datetimeFigureOut">
              <a:rPr lang="es-CO" smtClean="0"/>
              <a:t>29/07/2021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95559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7A0-9FCB-4B78-90E7-8C533DDEF530}" type="datetimeFigureOut">
              <a:rPr lang="es-CO" smtClean="0"/>
              <a:t>29/07/2021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395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7A0-9FCB-4B78-90E7-8C533DDEF530}" type="datetimeFigureOut">
              <a:rPr lang="es-CO" smtClean="0"/>
              <a:t>29/07/2021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8420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7A0-9FCB-4B78-90E7-8C533DDEF530}" type="datetimeFigureOut">
              <a:rPr lang="es-CO" smtClean="0"/>
              <a:t>29/07/2021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1811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7A0-9FCB-4B78-90E7-8C533DDEF530}" type="datetimeFigureOut">
              <a:rPr lang="es-CO" smtClean="0"/>
              <a:t>29/07/2021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9901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7A0-9FCB-4B78-90E7-8C533DDEF530}" type="datetimeFigureOut">
              <a:rPr lang="es-CO" smtClean="0"/>
              <a:t>29/07/2021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8208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7A0-9FCB-4B78-90E7-8C533DDEF530}" type="datetimeFigureOut">
              <a:rPr lang="es-CO" smtClean="0"/>
              <a:t>29/07/2021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594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837A0-9FCB-4B78-90E7-8C533DDEF530}" type="datetimeFigureOut">
              <a:rPr lang="es-CO" smtClean="0"/>
              <a:t>29/07/2021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8530F-9F0D-45DF-A51A-142A7F9326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598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5.xml.rels><?xml version="1.0" encoding="UTF-8" standalone="yes" ?><Relationships xmlns="http://schemas.openxmlformats.org/package/2006/relationships"><Relationship Id="rId2" Target="../media/image1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6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7.xml.rels><?xml version="1.0" encoding="UTF-8" standalone="yes" ?><Relationships xmlns="http://schemas.openxmlformats.org/package/2006/relationships"><Relationship Id="rId3" Target="../media/image15.jpeg" Type="http://schemas.openxmlformats.org/officeDocument/2006/relationships/image"/><Relationship Id="rId2" Target="../media/image1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8.xml.rels><?xml version="1.0" encoding="UTF-8" standalone="yes" ?><Relationships xmlns="http://schemas.openxmlformats.org/package/2006/relationships"><Relationship Id="rId3" Target="../media/image17.jpeg" Type="http://schemas.openxmlformats.org/officeDocument/2006/relationships/image"/><Relationship Id="rId2" Target="../media/image16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8.jpeg" Type="http://schemas.openxmlformats.org/officeDocument/2006/relationships/image"/></Relationships>
</file>

<file path=ppt/slides/_rels/slide19.xml.rels><?xml version="1.0" encoding="UTF-8" standalone="yes" ?><Relationships xmlns="http://schemas.openxmlformats.org/package/2006/relationships"><Relationship Id="rId2" Target="../media/image1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 ?><Relationships xmlns="http://schemas.openxmlformats.org/package/2006/relationships"><Relationship Id="rId3" Target="../media/image22.jpeg" Type="http://schemas.openxmlformats.org/officeDocument/2006/relationships/image"/><Relationship Id="rId2" Target="../media/image2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 ?><Relationships xmlns="http://schemas.openxmlformats.org/package/2006/relationships"><Relationship Id="rId2" Target="../media/image2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4.xml.rels><?xml version="1.0" encoding="UTF-8" standalone="yes" ?><Relationships xmlns="http://schemas.openxmlformats.org/package/2006/relationships"><Relationship Id="rId3" Target="../media/image25.jpe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25.xml.rels><?xml version="1.0" encoding="UTF-8" standalone="yes" ?><Relationships xmlns="http://schemas.openxmlformats.org/package/2006/relationships"><Relationship Id="rId2" Target="../media/image2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FEE773-594D-4F47-A524-83793F45C8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Tubo digestivo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EDF0767-C144-45C9-9EB5-31F14A8B58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Alejandro Urbina Sanchez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18972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17380-984F-4745-9739-F3D1A15F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257973" cy="1325563"/>
          </a:xfrm>
        </p:spPr>
        <p:txBody>
          <a:bodyPr>
            <a:normAutofit/>
          </a:bodyPr>
          <a:lstStyle/>
          <a:p>
            <a:r>
              <a:rPr lang="es-CO" dirty="0"/>
              <a:t>Esófago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EA597B-8C59-41AA-937C-9BC14C32F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C66EB6-A1D7-459C-A357-05D05C81F4F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5C5A84E-3893-4178-8812-31F48F177B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7470" y="164637"/>
            <a:ext cx="4608512" cy="65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312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17380-984F-4745-9739-F3D1A15F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257973" cy="1325563"/>
          </a:xfrm>
        </p:spPr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EA597B-8C59-41AA-937C-9BC14C32F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C66EB6-A1D7-459C-A357-05D05C81F4F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492F362-9A33-4B93-AEA0-2A04CAC516A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5193" t="58655"/>
          <a:stretch/>
        </p:blipFill>
        <p:spPr>
          <a:xfrm>
            <a:off x="5603780" y="119041"/>
            <a:ext cx="5750018" cy="6619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458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17380-984F-4745-9739-F3D1A15F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257973" cy="1325563"/>
          </a:xfrm>
        </p:spPr>
        <p:txBody>
          <a:bodyPr>
            <a:normAutofit/>
          </a:bodyPr>
          <a:lstStyle/>
          <a:p>
            <a:r>
              <a:rPr lang="es-CO" dirty="0"/>
              <a:t>Estómago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EA597B-8C59-41AA-937C-9BC14C32F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C66EB6-A1D7-459C-A357-05D05C81F4F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ED7C8D2-027D-4A3F-9F95-999DE08FBF2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1997" y="288236"/>
            <a:ext cx="5652668" cy="6281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640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17380-984F-4745-9739-F3D1A15F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995" y="500062"/>
            <a:ext cx="4257973" cy="1325563"/>
          </a:xfrm>
        </p:spPr>
        <p:txBody>
          <a:bodyPr>
            <a:normAutofit/>
          </a:bodyPr>
          <a:lstStyle/>
          <a:p>
            <a:r>
              <a:rPr lang="es-CO" dirty="0"/>
              <a:t>Intestino delgado</a:t>
            </a:r>
            <a:br>
              <a:rPr lang="es-CO" dirty="0"/>
            </a:b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EA597B-8C59-41AA-937C-9BC14C32F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C66EB6-A1D7-459C-A357-05D05C81F4F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7" name="Google Shape;143;p10">
            <a:extLst>
              <a:ext uri="{FF2B5EF4-FFF2-40B4-BE49-F238E27FC236}">
                <a16:creationId xmlns:a16="http://schemas.microsoft.com/office/drawing/2014/main" id="{5C35AF86-E462-4EC3-8664-D2F3FF20EA78}"/>
              </a:ext>
            </a:extLst>
          </p:cNvPr>
          <p:cNvPicPr preferRelativeResize="0"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46325" y="245595"/>
            <a:ext cx="6012668" cy="63668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9356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17380-984F-4745-9739-F3D1A15F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257973" cy="1325563"/>
          </a:xfrm>
        </p:spPr>
        <p:txBody>
          <a:bodyPr>
            <a:normAutofit/>
          </a:bodyPr>
          <a:lstStyle/>
          <a:p>
            <a:r>
              <a:rPr lang="es-CO" dirty="0"/>
              <a:t>Duodeno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EA597B-8C59-41AA-937C-9BC14C32F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C66EB6-A1D7-459C-A357-05D05C81F4F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CO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6EBA09B1-7AA2-4E4F-BADF-AB548013F21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22098" y="103672"/>
            <a:ext cx="8147981" cy="4327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764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17380-984F-4745-9739-F3D1A15F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257973" cy="1325563"/>
          </a:xfrm>
        </p:spPr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EA597B-8C59-41AA-937C-9BC14C32F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C66EB6-A1D7-459C-A357-05D05C81F4F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C57087DE-9E1D-4668-9E8D-ED9761C98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7099" y="271457"/>
            <a:ext cx="6639100" cy="6221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729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17380-984F-4745-9739-F3D1A15F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257973" cy="1325563"/>
          </a:xfrm>
        </p:spPr>
        <p:txBody>
          <a:bodyPr>
            <a:normAutofit fontScale="90000"/>
          </a:bodyPr>
          <a:lstStyle/>
          <a:p>
            <a:r>
              <a:rPr lang="es-CO" dirty="0" err="1">
                <a:latin typeface="Optima-Rmn"/>
              </a:rPr>
              <a:t>Duodenojejunal</a:t>
            </a:r>
            <a:r>
              <a:rPr lang="es-CO" dirty="0">
                <a:latin typeface="Optima-Rmn"/>
              </a:rPr>
              <a:t> </a:t>
            </a:r>
            <a:r>
              <a:rPr lang="es-CO" dirty="0" err="1">
                <a:latin typeface="Optima-Rmn"/>
              </a:rPr>
              <a:t>flexure</a:t>
            </a:r>
            <a:br>
              <a:rPr lang="es-CO" dirty="0"/>
            </a:b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EA597B-8C59-41AA-937C-9BC14C32F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err="1">
                <a:latin typeface="Optima-Rmn"/>
              </a:rPr>
              <a:t>Suspensory</a:t>
            </a:r>
            <a:r>
              <a:rPr lang="es-CO" dirty="0">
                <a:latin typeface="Optima-Rmn"/>
              </a:rPr>
              <a:t> </a:t>
            </a:r>
            <a:r>
              <a:rPr lang="es-CO" dirty="0" err="1">
                <a:latin typeface="Optima-Rmn"/>
              </a:rPr>
              <a:t>muscle</a:t>
            </a:r>
            <a:r>
              <a:rPr lang="es-CO" dirty="0">
                <a:latin typeface="Optima-Rmn"/>
              </a:rPr>
              <a:t> </a:t>
            </a:r>
            <a:r>
              <a:rPr lang="es-CO" dirty="0" err="1">
                <a:latin typeface="Optima-Rmn"/>
              </a:rPr>
              <a:t>of</a:t>
            </a:r>
            <a:r>
              <a:rPr lang="es-CO" dirty="0">
                <a:latin typeface="Optima-Rmn"/>
              </a:rPr>
              <a:t> </a:t>
            </a:r>
            <a:r>
              <a:rPr lang="es-CO" dirty="0" err="1">
                <a:latin typeface="Optima-Rmn"/>
              </a:rPr>
              <a:t>duodenum</a:t>
            </a:r>
            <a:endParaRPr lang="es-CO" dirty="0">
              <a:latin typeface="Optima-Rmn"/>
            </a:endParaRPr>
          </a:p>
          <a:p>
            <a:r>
              <a:rPr lang="es-CO" dirty="0">
                <a:latin typeface="Optima-Rmn"/>
              </a:rPr>
              <a:t>(</a:t>
            </a:r>
            <a:r>
              <a:rPr lang="es-CO" dirty="0" err="1">
                <a:latin typeface="Optima-Rmn"/>
              </a:rPr>
              <a:t>Ligament</a:t>
            </a:r>
            <a:r>
              <a:rPr lang="es-CO" dirty="0">
                <a:latin typeface="Optima-Rmn"/>
              </a:rPr>
              <a:t> </a:t>
            </a:r>
            <a:r>
              <a:rPr lang="es-CO" dirty="0" err="1">
                <a:latin typeface="Optima-Rmn"/>
              </a:rPr>
              <a:t>of</a:t>
            </a:r>
            <a:r>
              <a:rPr lang="es-CO" dirty="0">
                <a:latin typeface="Optima-Rmn"/>
              </a:rPr>
              <a:t> Treitz)</a:t>
            </a:r>
            <a:endParaRPr lang="es-CO" dirty="0"/>
          </a:p>
          <a:p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C66EB6-A1D7-459C-A357-05D05C81F4F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1B89EDC0-047B-4499-A5DE-9C613702E48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191355"/>
            <a:ext cx="4242902" cy="6475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424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17380-984F-4745-9739-F3D1A15F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257973" cy="1325563"/>
          </a:xfrm>
        </p:spPr>
        <p:txBody>
          <a:bodyPr>
            <a:normAutofit/>
          </a:bodyPr>
          <a:lstStyle/>
          <a:p>
            <a:r>
              <a:rPr lang="es-CO" dirty="0"/>
              <a:t>Yeyuno e Íleon</a:t>
            </a:r>
            <a:br>
              <a:rPr lang="es-CO" dirty="0"/>
            </a:b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EA597B-8C59-41AA-937C-9BC14C32F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5996353" cy="2090392"/>
          </a:xfrm>
        </p:spPr>
        <p:txBody>
          <a:bodyPr/>
          <a:lstStyle/>
          <a:p>
            <a:r>
              <a:rPr lang="es-MX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extiende desde la flexura </a:t>
            </a:r>
            <a:r>
              <a:rPr lang="es-MX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duodenoyeyunal</a:t>
            </a:r>
            <a:r>
              <a:rPr lang="es-MX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hasta la unión ileocecal. </a:t>
            </a:r>
          </a:p>
          <a:p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C66EB6-A1D7-459C-A357-05D05C81F4F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3BE006C-8E80-4596-9D13-ABE7D89FB0E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689" t="41043" r="544" b="462"/>
          <a:stretch/>
        </p:blipFill>
        <p:spPr>
          <a:xfrm>
            <a:off x="8347003" y="123457"/>
            <a:ext cx="3672734" cy="44615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F358BFB2-67A7-4E70-9492-90E33334E23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1681" t="47424" b="11060"/>
          <a:stretch/>
        </p:blipFill>
        <p:spPr>
          <a:xfrm>
            <a:off x="4818005" y="3066758"/>
            <a:ext cx="3193721" cy="32626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7178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17380-984F-4745-9739-F3D1A15F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915" y="365125"/>
            <a:ext cx="4282440" cy="1325563"/>
          </a:xfrm>
        </p:spPr>
        <p:txBody>
          <a:bodyPr>
            <a:normAutofit fontScale="90000"/>
          </a:bodyPr>
          <a:lstStyle/>
          <a:p>
            <a:r>
              <a:rPr lang="es-MX" dirty="0"/>
              <a:t>Diferencias entre el yeyuno y el íleon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EA597B-8C59-41AA-937C-9BC14C32F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C66EB6-A1D7-459C-A357-05D05C81F4F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CO" dirty="0"/>
          </a:p>
        </p:txBody>
      </p:sp>
      <p:pic>
        <p:nvPicPr>
          <p:cNvPr id="7" name="Google Shape;218;p20">
            <a:extLst>
              <a:ext uri="{FF2B5EF4-FFF2-40B4-BE49-F238E27FC236}">
                <a16:creationId xmlns:a16="http://schemas.microsoft.com/office/drawing/2014/main" id="{BF1B4CA1-239E-4B70-873E-0CA1DFD9643E}"/>
              </a:ext>
            </a:extLst>
          </p:cNvPr>
          <p:cNvPicPr preferRelativeResize="0"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71576" y="1253968"/>
            <a:ext cx="7586380" cy="2867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658D9158-7463-43C5-8F6B-5ABAAE15971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9642" y="4170519"/>
            <a:ext cx="3155124" cy="241334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401644A0-52B5-4943-924E-79141299C6D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53507" y="4165376"/>
            <a:ext cx="3050645" cy="24267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65167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17380-984F-4745-9739-F3D1A15F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257973" cy="1325563"/>
          </a:xfrm>
        </p:spPr>
        <p:txBody>
          <a:bodyPr>
            <a:normAutofit/>
          </a:bodyPr>
          <a:lstStyle/>
          <a:p>
            <a:r>
              <a:rPr lang="es-CO" dirty="0"/>
              <a:t>Intestino Grueso</a:t>
            </a:r>
            <a:br>
              <a:rPr lang="es-CO" dirty="0"/>
            </a:br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C66EB6-A1D7-459C-A357-05D05C81F4F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C587CDA9-A89F-448A-8065-5DA548E7DD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83348" y="258568"/>
            <a:ext cx="6288259" cy="6555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545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17380-984F-4745-9739-F3D1A15F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257973" cy="1325563"/>
          </a:xfrm>
        </p:spPr>
        <p:txBody>
          <a:bodyPr>
            <a:normAutofit fontScale="90000"/>
          </a:bodyPr>
          <a:lstStyle/>
          <a:p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Peritoneo y Cavidad peritoneal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EA597B-8C59-41AA-937C-9BC14C32F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C66EB6-A1D7-459C-A357-05D05C81F4F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8" name="Picture 2" descr="Qué es la cavidad peritoneal? - Curiosoando">
            <a:extLst>
              <a:ext uri="{FF2B5EF4-FFF2-40B4-BE49-F238E27FC236}">
                <a16:creationId xmlns:a16="http://schemas.microsoft.com/office/drawing/2014/main" id="{03C67AAE-894F-4608-885C-ACA7252CC1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2068" y="1194805"/>
            <a:ext cx="5794131" cy="4946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43910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17380-984F-4745-9739-F3D1A15F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257973" cy="1325563"/>
          </a:xfrm>
        </p:spPr>
        <p:txBody>
          <a:bodyPr>
            <a:normAutofit/>
          </a:bodyPr>
          <a:lstStyle/>
          <a:p>
            <a:r>
              <a:rPr lang="es-CO" dirty="0"/>
              <a:t>Ciego y apéndice</a:t>
            </a:r>
            <a:br>
              <a:rPr lang="es-CO" dirty="0"/>
            </a:b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EA597B-8C59-41AA-937C-9BC14C32F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C66EB6-A1D7-459C-A357-05D05C81F4F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D24204C-51CC-4832-8653-0F25BD54E99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20966" y="282139"/>
            <a:ext cx="5421737" cy="6293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1017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17380-984F-4745-9739-F3D1A15F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257973" cy="1325563"/>
          </a:xfrm>
        </p:spPr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EA597B-8C59-41AA-937C-9BC14C32F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C66EB6-A1D7-459C-A357-05D05C81F4F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050C289-7E8A-4497-8B90-9619A7BFF2B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7961" y="528637"/>
            <a:ext cx="5137174" cy="6049022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1D46DEBC-7B6F-4F33-92DB-EAD938E3757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6344" t="45800"/>
          <a:stretch/>
        </p:blipFill>
        <p:spPr>
          <a:xfrm>
            <a:off x="1480751" y="157794"/>
            <a:ext cx="2972870" cy="37170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959170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17380-984F-4745-9739-F3D1A15F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257973" cy="1325563"/>
          </a:xfrm>
        </p:spPr>
        <p:txBody>
          <a:bodyPr>
            <a:normAutofit fontScale="90000"/>
          </a:bodyPr>
          <a:lstStyle/>
          <a:p>
            <a:r>
              <a:rPr lang="es-CO" dirty="0"/>
              <a:t>Recto y conducto anal</a:t>
            </a:r>
            <a:br>
              <a:rPr lang="es-CO" dirty="0"/>
            </a:b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EA597B-8C59-41AA-937C-9BC14C32F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C66EB6-A1D7-459C-A357-05D05C81F4F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DB3C1BA-2C04-40A0-ADBC-FE86369FC6E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53468" y="365125"/>
            <a:ext cx="5900330" cy="6379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8665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17380-984F-4745-9739-F3D1A15F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257973" cy="1325563"/>
          </a:xfrm>
        </p:spPr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EA597B-8C59-41AA-937C-9BC14C32F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C66EB6-A1D7-459C-A357-05D05C81F4F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BFEDCB6-2C1B-4C11-9699-E20B0CDC13A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83128" y="318671"/>
            <a:ext cx="4540757" cy="638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3219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F0EDCA7D-B6BA-462F-8D34-C3A2A02BFAD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94231" y="29099"/>
            <a:ext cx="10504338" cy="4514765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BF17380-984F-4745-9739-F3D1A15F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257973" cy="1325563"/>
          </a:xfrm>
        </p:spPr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EA597B-8C59-41AA-937C-9BC14C32F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C66EB6-A1D7-459C-A357-05D05C81F4F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66855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17380-984F-4745-9739-F3D1A15F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257973" cy="1325563"/>
          </a:xfrm>
        </p:spPr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EA597B-8C59-41AA-937C-9BC14C32F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C66EB6-A1D7-459C-A357-05D05C81F4F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A5A0C61-82A5-411F-9C35-7CAA654F3B1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53357" y="194898"/>
            <a:ext cx="4215401" cy="646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048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17380-984F-4745-9739-F3D1A15F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257973" cy="1325563"/>
          </a:xfrm>
        </p:spPr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EA597B-8C59-41AA-937C-9BC14C32F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C66EB6-A1D7-459C-A357-05D05C81F4F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9E6E388A-E089-42AD-B440-8C95D19293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8613" y="528637"/>
            <a:ext cx="7026722" cy="570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838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17380-984F-4745-9739-F3D1A15F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257973" cy="1325563"/>
          </a:xfrm>
        </p:spPr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EA597B-8C59-41AA-937C-9BC14C32F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C66EB6-A1D7-459C-A357-05D05C81F4F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269C12F1-9BC0-4A14-94DC-8444121DE6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3882" y="746194"/>
            <a:ext cx="6818912" cy="5583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011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17380-984F-4745-9739-F3D1A15F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298" y="149887"/>
            <a:ext cx="4574984" cy="1325563"/>
          </a:xfrm>
        </p:spPr>
        <p:txBody>
          <a:bodyPr>
            <a:normAutofit/>
          </a:bodyPr>
          <a:lstStyle/>
          <a:p>
            <a:r>
              <a:rPr lang="es-MX" dirty="0"/>
              <a:t>Retroperitoneo</a:t>
            </a:r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C66EB6-A1D7-459C-A357-05D05C81F4F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2B751B4-D3A1-4284-8E0D-74E1446B2C4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7604" b="9496"/>
          <a:stretch/>
        </p:blipFill>
        <p:spPr>
          <a:xfrm>
            <a:off x="5876191" y="149887"/>
            <a:ext cx="5315829" cy="65582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C77920F5-B524-41AF-BDF3-343981C17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3077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17380-984F-4745-9739-F3D1A15F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252" y="53670"/>
            <a:ext cx="4689833" cy="1325563"/>
          </a:xfrm>
        </p:spPr>
        <p:txBody>
          <a:bodyPr>
            <a:normAutofit/>
          </a:bodyPr>
          <a:lstStyle/>
          <a:p>
            <a:r>
              <a:rPr lang="es-MX" dirty="0"/>
              <a:t>Retroperitoneo</a:t>
            </a:r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C66EB6-A1D7-459C-A357-05D05C81F4F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4E025E05-5FBF-4B5D-AC88-5861170BB5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60916" y="232660"/>
            <a:ext cx="3346377" cy="63926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10296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17380-984F-4745-9739-F3D1A15F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080717" cy="1325563"/>
          </a:xfrm>
        </p:spPr>
        <p:txBody>
          <a:bodyPr>
            <a:normAutofit/>
          </a:bodyPr>
          <a:lstStyle/>
          <a:p>
            <a:r>
              <a:rPr lang="es-MX" i="1" dirty="0"/>
              <a:t>Órganos</a:t>
            </a:r>
            <a:r>
              <a:rPr lang="es-MX" dirty="0"/>
              <a:t> </a:t>
            </a:r>
            <a:r>
              <a:rPr lang="es-MX" i="1" dirty="0"/>
              <a:t>retroperitoneales: </a:t>
            </a:r>
            <a:br>
              <a:rPr lang="es-MX" i="1" dirty="0"/>
            </a:b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EA597B-8C59-41AA-937C-9BC14C32F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988" y="1287679"/>
            <a:ext cx="10667997" cy="2742236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FontTx/>
              <a:buChar char="-"/>
            </a:pPr>
            <a:r>
              <a:rPr lang="es-MX" sz="2400" dirty="0"/>
              <a:t>Las grandes vías sanguíneas axiales (aorta abdominal y vena cava inferior).</a:t>
            </a:r>
          </a:p>
          <a:p>
            <a:pPr marL="342900" indent="-342900" algn="just">
              <a:buFontTx/>
              <a:buChar char="-"/>
            </a:pPr>
            <a:r>
              <a:rPr lang="es-MX" sz="2400" dirty="0"/>
              <a:t>Los órganos urinarios (riñones y uréteres).</a:t>
            </a:r>
          </a:p>
          <a:p>
            <a:pPr marL="342900" indent="-342900" algn="just">
              <a:buFontTx/>
              <a:buChar char="-"/>
            </a:pPr>
            <a:r>
              <a:rPr lang="es-MX" sz="2400" dirty="0"/>
              <a:t>Las glándulas suprarrenales.</a:t>
            </a:r>
          </a:p>
          <a:p>
            <a:pPr marL="342900" indent="-342900" algn="just">
              <a:buFontTx/>
              <a:buChar char="-"/>
            </a:pPr>
            <a:r>
              <a:rPr lang="es-MX" sz="2400" dirty="0"/>
              <a:t>Duodeno (excepto la parte inicial de la primera porción).</a:t>
            </a:r>
          </a:p>
          <a:p>
            <a:pPr marL="342900" indent="-342900" algn="just">
              <a:buFontTx/>
              <a:buChar char="-"/>
            </a:pPr>
            <a:r>
              <a:rPr lang="es-MX" sz="2400" dirty="0"/>
              <a:t>Páncreas.</a:t>
            </a:r>
          </a:p>
          <a:p>
            <a:pPr marL="342900" indent="-342900" algn="just">
              <a:buFontTx/>
              <a:buChar char="-"/>
            </a:pPr>
            <a:r>
              <a:rPr lang="es-MX" sz="2400" dirty="0"/>
              <a:t>Colon ascendente y colon descendente.</a:t>
            </a:r>
          </a:p>
          <a:p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C66EB6-A1D7-459C-A357-05D05C81F4F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81566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17380-984F-4745-9739-F3D1A15F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257973" cy="1325563"/>
          </a:xfrm>
        </p:spPr>
        <p:txBody>
          <a:bodyPr>
            <a:normAutofit/>
          </a:bodyPr>
          <a:lstStyle/>
          <a:p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Pliegues peritoneales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EA597B-8C59-41AA-937C-9BC14C32F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1896787"/>
            <a:ext cx="10667997" cy="2090392"/>
          </a:xfrm>
        </p:spPr>
        <p:txBody>
          <a:bodyPr/>
          <a:lstStyle/>
          <a:p>
            <a:pPr marL="0" indent="0" algn="just">
              <a:buNone/>
            </a:pPr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pliegues del peritoneo los podemos agrupar en: </a:t>
            </a:r>
          </a:p>
          <a:p>
            <a:pPr algn="just"/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buFontTx/>
              <a:buChar char="-"/>
            </a:pPr>
            <a:r>
              <a:rPr lang="es-CO" b="1" dirty="0"/>
              <a:t>Los </a:t>
            </a:r>
            <a:r>
              <a:rPr lang="es-CO" b="1" dirty="0" err="1"/>
              <a:t>Mesos</a:t>
            </a:r>
            <a:r>
              <a:rPr lang="es-CO" dirty="0"/>
              <a:t>: (Mesenterio – Mesocolon)</a:t>
            </a:r>
          </a:p>
          <a:p>
            <a:pPr marL="342900" indent="-342900" algn="just">
              <a:buFontTx/>
              <a:buChar char="-"/>
            </a:pPr>
            <a:r>
              <a:rPr lang="es-CO" b="1" dirty="0"/>
              <a:t>Los omentos o epiplones</a:t>
            </a:r>
            <a:r>
              <a:rPr lang="es-CO" dirty="0"/>
              <a:t>: (Omento mayor – Omento menor)</a:t>
            </a:r>
          </a:p>
          <a:p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C66EB6-A1D7-459C-A357-05D05C81F4F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2322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17380-984F-4745-9739-F3D1A15F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257973" cy="1325563"/>
          </a:xfrm>
        </p:spPr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EA597B-8C59-41AA-937C-9BC14C32F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C66EB6-A1D7-459C-A357-05D05C81F4F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E7B7FC3-1932-43C0-A494-3E05469F14F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82919" y="210745"/>
            <a:ext cx="9826161" cy="366779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47072921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FR202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PlantillaFR2021</Template>
  <TotalTime>280</TotalTime>
  <Words>296</Words>
  <Application>Microsoft Office PowerPoint</Application>
  <PresentationFormat>Panorámica</PresentationFormat>
  <Paragraphs>33</Paragraphs>
  <Slides>25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0" baseType="lpstr">
      <vt:lpstr>Arial</vt:lpstr>
      <vt:lpstr>Calibri</vt:lpstr>
      <vt:lpstr>Montserrat</vt:lpstr>
      <vt:lpstr>Optima-Rmn</vt:lpstr>
      <vt:lpstr>PlantillaFR2021</vt:lpstr>
      <vt:lpstr>Tubo digestivo</vt:lpstr>
      <vt:lpstr>Peritoneo y Cavidad peritoneal</vt:lpstr>
      <vt:lpstr>Presentación de PowerPoint</vt:lpstr>
      <vt:lpstr>Presentación de PowerPoint</vt:lpstr>
      <vt:lpstr>Retroperitoneo</vt:lpstr>
      <vt:lpstr>Retroperitoneo</vt:lpstr>
      <vt:lpstr>Órganos retroperitoneales:  </vt:lpstr>
      <vt:lpstr>Pliegues peritoneales</vt:lpstr>
      <vt:lpstr>Presentación de PowerPoint</vt:lpstr>
      <vt:lpstr>Esófago</vt:lpstr>
      <vt:lpstr>Presentación de PowerPoint</vt:lpstr>
      <vt:lpstr>Estómago</vt:lpstr>
      <vt:lpstr>Intestino delgado </vt:lpstr>
      <vt:lpstr>Duodeno</vt:lpstr>
      <vt:lpstr>Presentación de PowerPoint</vt:lpstr>
      <vt:lpstr>Duodenojejunal flexure </vt:lpstr>
      <vt:lpstr>Yeyuno e Íleon </vt:lpstr>
      <vt:lpstr>Diferencias entre el yeyuno y el íleon</vt:lpstr>
      <vt:lpstr>Intestino Grueso </vt:lpstr>
      <vt:lpstr>Ciego y apéndice </vt:lpstr>
      <vt:lpstr>Presentación de PowerPoint</vt:lpstr>
      <vt:lpstr>Recto y conducto anal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Extremidad Inferior</dc:title>
  <dc:creator>Alejandro Jose Urbina Sanchez</dc:creator>
  <cp:lastModifiedBy>User</cp:lastModifiedBy>
  <cp:revision>18</cp:revision>
  <dcterms:created xsi:type="dcterms:W3CDTF">2021-06-07T16:58:21Z</dcterms:created>
  <dcterms:modified xsi:type="dcterms:W3CDTF">2021-07-29T20:21:34Z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1017976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