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57" r:id="rId4"/>
    <p:sldId id="299" r:id="rId5"/>
    <p:sldId id="301" r:id="rId6"/>
    <p:sldId id="258" r:id="rId7"/>
    <p:sldId id="29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02" r:id="rId21"/>
    <p:sldId id="303" r:id="rId22"/>
    <p:sldId id="304" r:id="rId23"/>
    <p:sldId id="305" r:id="rId24"/>
    <p:sldId id="306" r:id="rId25"/>
    <p:sldId id="273" r:id="rId26"/>
    <p:sldId id="274" r:id="rId27"/>
    <p:sldId id="275" r:id="rId28"/>
    <p:sldId id="272" r:id="rId29"/>
    <p:sldId id="271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33"/>
  </p:normalViewPr>
  <p:slideViewPr>
    <p:cSldViewPr snapToGrid="0">
      <p:cViewPr varScale="1">
        <p:scale>
          <a:sx n="82" d="100"/>
          <a:sy n="82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bde658860cd0cd8" providerId="LiveId" clId="{4261DF1D-97C1-440E-BF26-EC1D0539801B}"/>
    <pc:docChg chg="custSel addSld delSld modSld sldOrd">
      <pc:chgData name="" userId="abde658860cd0cd8" providerId="LiveId" clId="{4261DF1D-97C1-440E-BF26-EC1D0539801B}" dt="2021-06-04T15:40:32.174" v="331" actId="2696"/>
      <pc:docMkLst>
        <pc:docMk/>
      </pc:docMkLst>
      <pc:sldChg chg="modSp add">
        <pc:chgData name="" userId="abde658860cd0cd8" providerId="LiveId" clId="{4261DF1D-97C1-440E-BF26-EC1D0539801B}" dt="2021-06-04T14:54:27.804" v="2"/>
        <pc:sldMkLst>
          <pc:docMk/>
          <pc:sldMk cId="538499143" sldId="256"/>
        </pc:sldMkLst>
        <pc:spChg chg="mod">
          <ac:chgData name="" userId="abde658860cd0cd8" providerId="LiveId" clId="{4261DF1D-97C1-440E-BF26-EC1D0539801B}" dt="2021-06-04T14:54:24.727" v="1"/>
          <ac:spMkLst>
            <pc:docMk/>
            <pc:sldMk cId="538499143" sldId="256"/>
            <ac:spMk id="2" creationId="{567F7506-7CBA-4B13-9EC5-FDF237E1A20D}"/>
          </ac:spMkLst>
        </pc:spChg>
        <pc:spChg chg="mod">
          <ac:chgData name="" userId="abde658860cd0cd8" providerId="LiveId" clId="{4261DF1D-97C1-440E-BF26-EC1D0539801B}" dt="2021-06-04T14:54:27.804" v="2"/>
          <ac:spMkLst>
            <pc:docMk/>
            <pc:sldMk cId="538499143" sldId="256"/>
            <ac:spMk id="3" creationId="{946F37BD-F519-4290-AF8B-835E35F28CCD}"/>
          </ac:spMkLst>
        </pc:spChg>
      </pc:sldChg>
      <pc:sldChg chg="addSp delSp modSp add">
        <pc:chgData name="" userId="abde658860cd0cd8" providerId="LiveId" clId="{4261DF1D-97C1-440E-BF26-EC1D0539801B}" dt="2021-06-04T15:10:39.383" v="145" actId="1076"/>
        <pc:sldMkLst>
          <pc:docMk/>
          <pc:sldMk cId="409629858" sldId="257"/>
        </pc:sldMkLst>
        <pc:spChg chg="add">
          <ac:chgData name="" userId="abde658860cd0cd8" providerId="LiveId" clId="{4261DF1D-97C1-440E-BF26-EC1D0539801B}" dt="2021-06-04T14:54:44.029" v="4"/>
          <ac:spMkLst>
            <pc:docMk/>
            <pc:sldMk cId="409629858" sldId="257"/>
            <ac:spMk id="5" creationId="{7523BAF4-69C0-47E7-836D-9879157E3109}"/>
          </ac:spMkLst>
        </pc:spChg>
        <pc:picChg chg="add del mod">
          <ac:chgData name="" userId="abde658860cd0cd8" providerId="LiveId" clId="{4261DF1D-97C1-440E-BF26-EC1D0539801B}" dt="2021-06-04T15:10:35.091" v="141" actId="478"/>
          <ac:picMkLst>
            <pc:docMk/>
            <pc:sldMk cId="409629858" sldId="257"/>
            <ac:picMk id="6" creationId="{98168F26-47B4-4F2E-90CA-BBF61297BE09}"/>
          </ac:picMkLst>
        </pc:picChg>
        <pc:picChg chg="add mod">
          <ac:chgData name="" userId="abde658860cd0cd8" providerId="LiveId" clId="{4261DF1D-97C1-440E-BF26-EC1D0539801B}" dt="2021-06-04T15:10:39.383" v="145" actId="1076"/>
          <ac:picMkLst>
            <pc:docMk/>
            <pc:sldMk cId="409629858" sldId="257"/>
            <ac:picMk id="3074" creationId="{AE82DFBE-9AEE-4ED2-A571-EC768654D6D6}"/>
          </ac:picMkLst>
        </pc:picChg>
      </pc:sldChg>
      <pc:sldChg chg="addSp modSp add">
        <pc:chgData name="" userId="abde658860cd0cd8" providerId="LiveId" clId="{4261DF1D-97C1-440E-BF26-EC1D0539801B}" dt="2021-06-04T14:56:18.448" v="59"/>
        <pc:sldMkLst>
          <pc:docMk/>
          <pc:sldMk cId="3434357100" sldId="258"/>
        </pc:sldMkLst>
        <pc:spChg chg="mod">
          <ac:chgData name="" userId="abde658860cd0cd8" providerId="LiveId" clId="{4261DF1D-97C1-440E-BF26-EC1D0539801B}" dt="2021-06-04T14:56:18.448" v="59"/>
          <ac:spMkLst>
            <pc:docMk/>
            <pc:sldMk cId="3434357100" sldId="258"/>
            <ac:spMk id="2" creationId="{43E47010-6F34-4631-9872-CF38D228F4D5}"/>
          </ac:spMkLst>
        </pc:spChg>
        <pc:picChg chg="add mod">
          <ac:chgData name="" userId="abde658860cd0cd8" providerId="LiveId" clId="{4261DF1D-97C1-440E-BF26-EC1D0539801B}" dt="2021-06-04T14:56:11.676" v="58" actId="14100"/>
          <ac:picMkLst>
            <pc:docMk/>
            <pc:sldMk cId="3434357100" sldId="258"/>
            <ac:picMk id="6" creationId="{86E19999-11D2-4429-B6FF-C2BB7680005F}"/>
          </ac:picMkLst>
        </pc:picChg>
      </pc:sldChg>
      <pc:sldChg chg="addSp modSp add">
        <pc:chgData name="" userId="abde658860cd0cd8" providerId="LiveId" clId="{4261DF1D-97C1-440E-BF26-EC1D0539801B}" dt="2021-06-04T14:58:25.154" v="85" actId="1076"/>
        <pc:sldMkLst>
          <pc:docMk/>
          <pc:sldMk cId="2664456351" sldId="259"/>
        </pc:sldMkLst>
        <pc:spChg chg="mod">
          <ac:chgData name="" userId="abde658860cd0cd8" providerId="LiveId" clId="{4261DF1D-97C1-440E-BF26-EC1D0539801B}" dt="2021-06-04T14:58:23.051" v="84" actId="14100"/>
          <ac:spMkLst>
            <pc:docMk/>
            <pc:sldMk cId="2664456351" sldId="259"/>
            <ac:spMk id="2" creationId="{43E47010-6F34-4631-9872-CF38D228F4D5}"/>
          </ac:spMkLst>
        </pc:spChg>
        <pc:picChg chg="add mod">
          <ac:chgData name="" userId="abde658860cd0cd8" providerId="LiveId" clId="{4261DF1D-97C1-440E-BF26-EC1D0539801B}" dt="2021-06-04T14:58:25.154" v="85" actId="1076"/>
          <ac:picMkLst>
            <pc:docMk/>
            <pc:sldMk cId="2664456351" sldId="259"/>
            <ac:picMk id="6" creationId="{B885EDEA-C94B-4A94-82F5-93A1889D69A3}"/>
          </ac:picMkLst>
        </pc:picChg>
      </pc:sldChg>
      <pc:sldChg chg="addSp modSp add">
        <pc:chgData name="" userId="abde658860cd0cd8" providerId="LiveId" clId="{4261DF1D-97C1-440E-BF26-EC1D0539801B}" dt="2021-06-04T14:58:39.790" v="90" actId="1076"/>
        <pc:sldMkLst>
          <pc:docMk/>
          <pc:sldMk cId="144593068" sldId="260"/>
        </pc:sldMkLst>
        <pc:spChg chg="mod">
          <ac:chgData name="" userId="abde658860cd0cd8" providerId="LiveId" clId="{4261DF1D-97C1-440E-BF26-EC1D0539801B}" dt="2021-06-04T14:58:35.126" v="88" actId="27636"/>
          <ac:spMkLst>
            <pc:docMk/>
            <pc:sldMk cId="144593068" sldId="260"/>
            <ac:spMk id="2" creationId="{43E47010-6F34-4631-9872-CF38D228F4D5}"/>
          </ac:spMkLst>
        </pc:spChg>
        <pc:picChg chg="add mod">
          <ac:chgData name="" userId="abde658860cd0cd8" providerId="LiveId" clId="{4261DF1D-97C1-440E-BF26-EC1D0539801B}" dt="2021-06-04T14:58:39.790" v="90" actId="1076"/>
          <ac:picMkLst>
            <pc:docMk/>
            <pc:sldMk cId="144593068" sldId="260"/>
            <ac:picMk id="6" creationId="{20F16908-555B-472B-938D-CD85F11FB0B8}"/>
          </ac:picMkLst>
        </pc:picChg>
      </pc:sldChg>
      <pc:sldChg chg="addSp delSp modSp add">
        <pc:chgData name="" userId="abde658860cd0cd8" providerId="LiveId" clId="{4261DF1D-97C1-440E-BF26-EC1D0539801B}" dt="2021-06-04T14:59:22.305" v="98" actId="1076"/>
        <pc:sldMkLst>
          <pc:docMk/>
          <pc:sldMk cId="2761744914" sldId="261"/>
        </pc:sldMkLst>
        <pc:spChg chg="del">
          <ac:chgData name="" userId="abde658860cd0cd8" providerId="LiveId" clId="{4261DF1D-97C1-440E-BF26-EC1D0539801B}" dt="2021-06-04T14:59:19.856" v="97"/>
          <ac:spMkLst>
            <pc:docMk/>
            <pc:sldMk cId="2761744914" sldId="261"/>
            <ac:spMk id="4" creationId="{8B7900FF-D049-475C-A206-6ECACB597960}"/>
          </ac:spMkLst>
        </pc:spChg>
        <pc:picChg chg="add mod">
          <ac:chgData name="" userId="abde658860cd0cd8" providerId="LiveId" clId="{4261DF1D-97C1-440E-BF26-EC1D0539801B}" dt="2021-06-04T14:58:57.040" v="95" actId="1076"/>
          <ac:picMkLst>
            <pc:docMk/>
            <pc:sldMk cId="2761744914" sldId="261"/>
            <ac:picMk id="6" creationId="{4B4F14D5-830D-4BCE-81EF-3371965C33F4}"/>
          </ac:picMkLst>
        </pc:picChg>
        <pc:picChg chg="add mod">
          <ac:chgData name="" userId="abde658860cd0cd8" providerId="LiveId" clId="{4261DF1D-97C1-440E-BF26-EC1D0539801B}" dt="2021-06-04T14:59:00.723" v="96" actId="1076"/>
          <ac:picMkLst>
            <pc:docMk/>
            <pc:sldMk cId="2761744914" sldId="261"/>
            <ac:picMk id="7" creationId="{488C8AE7-CCEB-44B6-AA97-DC06B3BD8920}"/>
          </ac:picMkLst>
        </pc:picChg>
        <pc:picChg chg="add mod">
          <ac:chgData name="" userId="abde658860cd0cd8" providerId="LiveId" clId="{4261DF1D-97C1-440E-BF26-EC1D0539801B}" dt="2021-06-04T14:59:22.305" v="98" actId="1076"/>
          <ac:picMkLst>
            <pc:docMk/>
            <pc:sldMk cId="2761744914" sldId="261"/>
            <ac:picMk id="8" creationId="{1825E3FB-213E-4589-9D1F-7EF59EC54058}"/>
          </ac:picMkLst>
        </pc:picChg>
      </pc:sldChg>
      <pc:sldChg chg="addSp modSp add modAnim">
        <pc:chgData name="" userId="abde658860cd0cd8" providerId="LiveId" clId="{4261DF1D-97C1-440E-BF26-EC1D0539801B}" dt="2021-06-04T15:39:31.385" v="305"/>
        <pc:sldMkLst>
          <pc:docMk/>
          <pc:sldMk cId="3476804187" sldId="262"/>
        </pc:sldMkLst>
        <pc:spChg chg="mod">
          <ac:chgData name="" userId="abde658860cd0cd8" providerId="LiveId" clId="{4261DF1D-97C1-440E-BF26-EC1D0539801B}" dt="2021-06-04T15:00:01.517" v="99"/>
          <ac:spMkLst>
            <pc:docMk/>
            <pc:sldMk cId="3476804187" sldId="262"/>
            <ac:spMk id="2" creationId="{43E47010-6F34-4631-9872-CF38D228F4D5}"/>
          </ac:spMkLst>
        </pc:spChg>
        <pc:picChg chg="add mod">
          <ac:chgData name="" userId="abde658860cd0cd8" providerId="LiveId" clId="{4261DF1D-97C1-440E-BF26-EC1D0539801B}" dt="2021-06-04T15:00:09.466" v="103" actId="1076"/>
          <ac:picMkLst>
            <pc:docMk/>
            <pc:sldMk cId="3476804187" sldId="262"/>
            <ac:picMk id="6" creationId="{C21ACE03-ACBB-42F8-9FCC-1C3036BBF344}"/>
          </ac:picMkLst>
        </pc:picChg>
      </pc:sldChg>
      <pc:sldChg chg="addSp modSp add">
        <pc:chgData name="" userId="abde658860cd0cd8" providerId="LiveId" clId="{4261DF1D-97C1-440E-BF26-EC1D0539801B}" dt="2021-06-04T15:00:49.995" v="109"/>
        <pc:sldMkLst>
          <pc:docMk/>
          <pc:sldMk cId="3418802304" sldId="263"/>
        </pc:sldMkLst>
        <pc:spChg chg="mod">
          <ac:chgData name="" userId="abde658860cd0cd8" providerId="LiveId" clId="{4261DF1D-97C1-440E-BF26-EC1D0539801B}" dt="2021-06-04T15:00:49.995" v="109"/>
          <ac:spMkLst>
            <pc:docMk/>
            <pc:sldMk cId="3418802304" sldId="263"/>
            <ac:spMk id="2" creationId="{43E47010-6F34-4631-9872-CF38D228F4D5}"/>
          </ac:spMkLst>
        </pc:spChg>
        <pc:spChg chg="add mod">
          <ac:chgData name="" userId="abde658860cd0cd8" providerId="LiveId" clId="{4261DF1D-97C1-440E-BF26-EC1D0539801B}" dt="2021-06-04T15:00:43.498" v="108" actId="1076"/>
          <ac:spMkLst>
            <pc:docMk/>
            <pc:sldMk cId="3418802304" sldId="263"/>
            <ac:spMk id="6" creationId="{E115EB91-05E1-4F0D-BB4D-CF1FB71FE71B}"/>
          </ac:spMkLst>
        </pc:spChg>
      </pc:sldChg>
      <pc:sldChg chg="addSp modSp add">
        <pc:chgData name="" userId="abde658860cd0cd8" providerId="LiveId" clId="{4261DF1D-97C1-440E-BF26-EC1D0539801B}" dt="2021-06-04T15:00:59.986" v="113" actId="1076"/>
        <pc:sldMkLst>
          <pc:docMk/>
          <pc:sldMk cId="4238729885" sldId="264"/>
        </pc:sldMkLst>
        <pc:picChg chg="add mod">
          <ac:chgData name="" userId="abde658860cd0cd8" providerId="LiveId" clId="{4261DF1D-97C1-440E-BF26-EC1D0539801B}" dt="2021-06-04T15:00:59.986" v="113" actId="1076"/>
          <ac:picMkLst>
            <pc:docMk/>
            <pc:sldMk cId="4238729885" sldId="264"/>
            <ac:picMk id="6" creationId="{99430347-78B2-4E50-B8BE-375BFF9D282F}"/>
          </ac:picMkLst>
        </pc:picChg>
      </pc:sldChg>
      <pc:sldChg chg="addSp modSp add">
        <pc:chgData name="" userId="abde658860cd0cd8" providerId="LiveId" clId="{4261DF1D-97C1-440E-BF26-EC1D0539801B}" dt="2021-06-04T15:02:20.199" v="119" actId="167"/>
        <pc:sldMkLst>
          <pc:docMk/>
          <pc:sldMk cId="3292999206" sldId="265"/>
        </pc:sldMkLst>
        <pc:picChg chg="add mod ord">
          <ac:chgData name="" userId="abde658860cd0cd8" providerId="LiveId" clId="{4261DF1D-97C1-440E-BF26-EC1D0539801B}" dt="2021-06-04T15:02:20.199" v="119" actId="167"/>
          <ac:picMkLst>
            <pc:docMk/>
            <pc:sldMk cId="3292999206" sldId="265"/>
            <ac:picMk id="6" creationId="{AAAEE258-57D9-4BAD-BC99-D54C857F9C65}"/>
          </ac:picMkLst>
        </pc:picChg>
      </pc:sldChg>
      <pc:sldChg chg="addSp modSp add modAnim">
        <pc:chgData name="" userId="abde658860cd0cd8" providerId="LiveId" clId="{4261DF1D-97C1-440E-BF26-EC1D0539801B}" dt="2021-06-04T15:39:40.143" v="306"/>
        <pc:sldMkLst>
          <pc:docMk/>
          <pc:sldMk cId="4081257643" sldId="266"/>
        </pc:sldMkLst>
        <pc:picChg chg="add mod">
          <ac:chgData name="" userId="abde658860cd0cd8" providerId="LiveId" clId="{4261DF1D-97C1-440E-BF26-EC1D0539801B}" dt="2021-06-04T15:02:36.615" v="121" actId="1076"/>
          <ac:picMkLst>
            <pc:docMk/>
            <pc:sldMk cId="4081257643" sldId="266"/>
            <ac:picMk id="6" creationId="{40BAB014-C982-4D2C-A5B2-58959FD2F2B9}"/>
          </ac:picMkLst>
        </pc:picChg>
      </pc:sldChg>
      <pc:sldChg chg="addSp delSp modSp add modAnim">
        <pc:chgData name="" userId="abde658860cd0cd8" providerId="LiveId" clId="{4261DF1D-97C1-440E-BF26-EC1D0539801B}" dt="2021-06-04T15:08:59.666" v="139" actId="1076"/>
        <pc:sldMkLst>
          <pc:docMk/>
          <pc:sldMk cId="2798278355" sldId="267"/>
        </pc:sldMkLst>
        <pc:spChg chg="add del">
          <ac:chgData name="" userId="abde658860cd0cd8" providerId="LiveId" clId="{4261DF1D-97C1-440E-BF26-EC1D0539801B}" dt="2021-06-04T15:08:12.247" v="131"/>
          <ac:spMkLst>
            <pc:docMk/>
            <pc:sldMk cId="2798278355" sldId="267"/>
            <ac:spMk id="8" creationId="{BB72467A-853D-477D-ACA6-A4272302BBC2}"/>
          </ac:spMkLst>
        </pc:spChg>
        <pc:spChg chg="add mod">
          <ac:chgData name="" userId="abde658860cd0cd8" providerId="LiveId" clId="{4261DF1D-97C1-440E-BF26-EC1D0539801B}" dt="2021-06-04T15:08:29.404" v="138" actId="1076"/>
          <ac:spMkLst>
            <pc:docMk/>
            <pc:sldMk cId="2798278355" sldId="267"/>
            <ac:spMk id="9" creationId="{3C43C9CE-6DD4-4658-BECE-2B684DC416C1}"/>
          </ac:spMkLst>
        </pc:spChg>
        <pc:picChg chg="add mod">
          <ac:chgData name="" userId="abde658860cd0cd8" providerId="LiveId" clId="{4261DF1D-97C1-440E-BF26-EC1D0539801B}" dt="2021-06-04T15:07:55.589" v="126" actId="1076"/>
          <ac:picMkLst>
            <pc:docMk/>
            <pc:sldMk cId="2798278355" sldId="267"/>
            <ac:picMk id="6" creationId="{E34EF5D2-E02A-4E52-99B3-7A9C427E07A7}"/>
          </ac:picMkLst>
        </pc:picChg>
        <pc:picChg chg="add mod">
          <ac:chgData name="" userId="abde658860cd0cd8" providerId="LiveId" clId="{4261DF1D-97C1-440E-BF26-EC1D0539801B}" dt="2021-06-04T15:08:59.666" v="139" actId="1076"/>
          <ac:picMkLst>
            <pc:docMk/>
            <pc:sldMk cId="2798278355" sldId="267"/>
            <ac:picMk id="7" creationId="{CAFB2969-83BF-4E8A-A56D-E740AFFE01F5}"/>
          </ac:picMkLst>
        </pc:picChg>
      </pc:sldChg>
      <pc:sldChg chg="addSp modSp add">
        <pc:chgData name="" userId="abde658860cd0cd8" providerId="LiveId" clId="{4261DF1D-97C1-440E-BF26-EC1D0539801B}" dt="2021-06-04T15:14:00.146" v="165" actId="1076"/>
        <pc:sldMkLst>
          <pc:docMk/>
          <pc:sldMk cId="2538943250" sldId="268"/>
        </pc:sldMkLst>
        <pc:picChg chg="add mod">
          <ac:chgData name="" userId="abde658860cd0cd8" providerId="LiveId" clId="{4261DF1D-97C1-440E-BF26-EC1D0539801B}" dt="2021-06-04T15:14:00.146" v="165" actId="1076"/>
          <ac:picMkLst>
            <pc:docMk/>
            <pc:sldMk cId="2538943250" sldId="268"/>
            <ac:picMk id="6146" creationId="{24143787-7FD4-41A6-9DCB-3399CC38033F}"/>
          </ac:picMkLst>
        </pc:picChg>
      </pc:sldChg>
      <pc:sldChg chg="addSp delSp modSp add">
        <pc:chgData name="" userId="abde658860cd0cd8" providerId="LiveId" clId="{4261DF1D-97C1-440E-BF26-EC1D0539801B}" dt="2021-06-04T15:18:36.686" v="177" actId="1076"/>
        <pc:sldMkLst>
          <pc:docMk/>
          <pc:sldMk cId="4217914012" sldId="269"/>
        </pc:sldMkLst>
        <pc:picChg chg="add del mod">
          <ac:chgData name="" userId="abde658860cd0cd8" providerId="LiveId" clId="{4261DF1D-97C1-440E-BF26-EC1D0539801B}" dt="2021-06-04T15:18:31.314" v="173" actId="478"/>
          <ac:picMkLst>
            <pc:docMk/>
            <pc:sldMk cId="4217914012" sldId="269"/>
            <ac:picMk id="8194" creationId="{EC3C8149-48CD-47B5-9661-6063C5C14793}"/>
          </ac:picMkLst>
        </pc:picChg>
        <pc:picChg chg="add mod">
          <ac:chgData name="" userId="abde658860cd0cd8" providerId="LiveId" clId="{4261DF1D-97C1-440E-BF26-EC1D0539801B}" dt="2021-06-04T15:18:36.686" v="177" actId="1076"/>
          <ac:picMkLst>
            <pc:docMk/>
            <pc:sldMk cId="4217914012" sldId="269"/>
            <ac:picMk id="8196" creationId="{AB29CB6E-5232-42A6-9FFE-A60BE121C34B}"/>
          </ac:picMkLst>
        </pc:picChg>
      </pc:sldChg>
      <pc:sldChg chg="addSp modSp add">
        <pc:chgData name="" userId="abde658860cd0cd8" providerId="LiveId" clId="{4261DF1D-97C1-440E-BF26-EC1D0539801B}" dt="2021-06-04T15:27:16.302" v="224" actId="14100"/>
        <pc:sldMkLst>
          <pc:docMk/>
          <pc:sldMk cId="2655866506" sldId="270"/>
        </pc:sldMkLst>
        <pc:picChg chg="add mod modCrop">
          <ac:chgData name="" userId="abde658860cd0cd8" providerId="LiveId" clId="{4261DF1D-97C1-440E-BF26-EC1D0539801B}" dt="2021-06-04T15:27:16.302" v="224" actId="14100"/>
          <ac:picMkLst>
            <pc:docMk/>
            <pc:sldMk cId="2655866506" sldId="270"/>
            <ac:picMk id="6" creationId="{3274A197-0257-4BAF-8481-C7E841113B88}"/>
          </ac:picMkLst>
        </pc:picChg>
        <pc:picChg chg="add mod modCrop">
          <ac:chgData name="" userId="abde658860cd0cd8" providerId="LiveId" clId="{4261DF1D-97C1-440E-BF26-EC1D0539801B}" dt="2021-06-04T15:27:12.177" v="222" actId="14100"/>
          <ac:picMkLst>
            <pc:docMk/>
            <pc:sldMk cId="2655866506" sldId="270"/>
            <ac:picMk id="7" creationId="{1140A86E-C364-49D6-8B26-DD18A5E0CE5F}"/>
          </ac:picMkLst>
        </pc:picChg>
      </pc:sldChg>
      <pc:sldChg chg="add">
        <pc:chgData name="" userId="abde658860cd0cd8" providerId="LiveId" clId="{4261DF1D-97C1-440E-BF26-EC1D0539801B}" dt="2021-06-04T15:36:19.800" v="293"/>
        <pc:sldMkLst>
          <pc:docMk/>
          <pc:sldMk cId="1973286645" sldId="271"/>
        </pc:sldMkLst>
      </pc:sldChg>
      <pc:sldChg chg="addSp modSp add del ord">
        <pc:chgData name="" userId="abde658860cd0cd8" providerId="LiveId" clId="{4261DF1D-97C1-440E-BF26-EC1D0539801B}" dt="2021-06-04T15:36:18.060" v="292" actId="2696"/>
        <pc:sldMkLst>
          <pc:docMk/>
          <pc:sldMk cId="2250199003" sldId="271"/>
        </pc:sldMkLst>
        <pc:picChg chg="add mod">
          <ac:chgData name="" userId="abde658860cd0cd8" providerId="LiveId" clId="{4261DF1D-97C1-440E-BF26-EC1D0539801B}" dt="2021-06-04T15:14:28.647" v="172" actId="1076"/>
          <ac:picMkLst>
            <pc:docMk/>
            <pc:sldMk cId="2250199003" sldId="271"/>
            <ac:picMk id="9218" creationId="{E66D0424-0B52-4664-ABE8-08E594FDF3B9}"/>
          </ac:picMkLst>
        </pc:picChg>
      </pc:sldChg>
      <pc:sldChg chg="addSp modSp add del">
        <pc:chgData name="" userId="abde658860cd0cd8" providerId="LiveId" clId="{4261DF1D-97C1-440E-BF26-EC1D0539801B}" dt="2021-06-04T15:36:18.055" v="291" actId="2696"/>
        <pc:sldMkLst>
          <pc:docMk/>
          <pc:sldMk cId="417164263" sldId="272"/>
        </pc:sldMkLst>
        <pc:spChg chg="mod">
          <ac:chgData name="" userId="abde658860cd0cd8" providerId="LiveId" clId="{4261DF1D-97C1-440E-BF26-EC1D0539801B}" dt="2021-06-04T15:19:39.861" v="202" actId="20577"/>
          <ac:spMkLst>
            <pc:docMk/>
            <pc:sldMk cId="417164263" sldId="272"/>
            <ac:spMk id="2" creationId="{43E47010-6F34-4631-9872-CF38D228F4D5}"/>
          </ac:spMkLst>
        </pc:spChg>
        <pc:picChg chg="add mod">
          <ac:chgData name="" userId="abde658860cd0cd8" providerId="LiveId" clId="{4261DF1D-97C1-440E-BF26-EC1D0539801B}" dt="2021-06-04T15:19:25.372" v="180" actId="14100"/>
          <ac:picMkLst>
            <pc:docMk/>
            <pc:sldMk cId="417164263" sldId="272"/>
            <ac:picMk id="10242" creationId="{A22E246D-67CB-49B3-B336-EC34FABA8E3E}"/>
          </ac:picMkLst>
        </pc:picChg>
      </pc:sldChg>
      <pc:sldChg chg="add">
        <pc:chgData name="" userId="abde658860cd0cd8" providerId="LiveId" clId="{4261DF1D-97C1-440E-BF26-EC1D0539801B}" dt="2021-06-04T15:36:19.800" v="293"/>
        <pc:sldMkLst>
          <pc:docMk/>
          <pc:sldMk cId="911839528" sldId="272"/>
        </pc:sldMkLst>
      </pc:sldChg>
      <pc:sldChg chg="addSp modSp add modAnim">
        <pc:chgData name="" userId="abde658860cd0cd8" providerId="LiveId" clId="{4261DF1D-97C1-440E-BF26-EC1D0539801B}" dt="2021-06-04T15:36:38.457" v="296"/>
        <pc:sldMkLst>
          <pc:docMk/>
          <pc:sldMk cId="1467340174" sldId="273"/>
        </pc:sldMkLst>
        <pc:spChg chg="add mod">
          <ac:chgData name="" userId="abde658860cd0cd8" providerId="LiveId" clId="{4261DF1D-97C1-440E-BF26-EC1D0539801B}" dt="2021-06-04T15:36:34.400" v="295" actId="1076"/>
          <ac:spMkLst>
            <pc:docMk/>
            <pc:sldMk cId="1467340174" sldId="273"/>
            <ac:spMk id="6" creationId="{4B42416F-BF03-4BE7-8C82-B4B975E8907B}"/>
          </ac:spMkLst>
        </pc:spChg>
        <pc:picChg chg="add mod">
          <ac:chgData name="" userId="abde658860cd0cd8" providerId="LiveId" clId="{4261DF1D-97C1-440E-BF26-EC1D0539801B}" dt="2021-06-04T15:36:34.400" v="295" actId="1076"/>
          <ac:picMkLst>
            <pc:docMk/>
            <pc:sldMk cId="1467340174" sldId="273"/>
            <ac:picMk id="7" creationId="{A6EC6661-3C33-4EB6-AD81-D1AEBBDDE874}"/>
          </ac:picMkLst>
        </pc:picChg>
      </pc:sldChg>
      <pc:sldChg chg="addSp add modAnim">
        <pc:chgData name="" userId="abde658860cd0cd8" providerId="LiveId" clId="{4261DF1D-97C1-440E-BF26-EC1D0539801B}" dt="2021-06-04T15:36:57.011" v="298"/>
        <pc:sldMkLst>
          <pc:docMk/>
          <pc:sldMk cId="2711753763" sldId="274"/>
        </pc:sldMkLst>
        <pc:spChg chg="add">
          <ac:chgData name="" userId="abde658860cd0cd8" providerId="LiveId" clId="{4261DF1D-97C1-440E-BF26-EC1D0539801B}" dt="2021-06-04T15:36:54.120" v="297"/>
          <ac:spMkLst>
            <pc:docMk/>
            <pc:sldMk cId="2711753763" sldId="274"/>
            <ac:spMk id="6" creationId="{7A1668E3-0AA1-4868-9D12-CBA443B6FC29}"/>
          </ac:spMkLst>
        </pc:spChg>
        <pc:picChg chg="add">
          <ac:chgData name="" userId="abde658860cd0cd8" providerId="LiveId" clId="{4261DF1D-97C1-440E-BF26-EC1D0539801B}" dt="2021-06-04T15:36:54.120" v="297"/>
          <ac:picMkLst>
            <pc:docMk/>
            <pc:sldMk cId="2711753763" sldId="274"/>
            <ac:picMk id="7" creationId="{8936B266-BA03-4AED-9F69-DD566AEA5D40}"/>
          </ac:picMkLst>
        </pc:picChg>
      </pc:sldChg>
      <pc:sldChg chg="addSp modSp add modAnim">
        <pc:chgData name="" userId="abde658860cd0cd8" providerId="LiveId" clId="{4261DF1D-97C1-440E-BF26-EC1D0539801B}" dt="2021-06-04T15:37:07.680" v="301"/>
        <pc:sldMkLst>
          <pc:docMk/>
          <pc:sldMk cId="1827642695" sldId="275"/>
        </pc:sldMkLst>
        <pc:spChg chg="add mod">
          <ac:chgData name="" userId="abde658860cd0cd8" providerId="LiveId" clId="{4261DF1D-97C1-440E-BF26-EC1D0539801B}" dt="2021-06-04T15:37:04.559" v="300" actId="1076"/>
          <ac:spMkLst>
            <pc:docMk/>
            <pc:sldMk cId="1827642695" sldId="275"/>
            <ac:spMk id="6" creationId="{0658D3E3-C31A-492C-A642-6CED18B4FFD6}"/>
          </ac:spMkLst>
        </pc:spChg>
        <pc:picChg chg="add mod">
          <ac:chgData name="" userId="abde658860cd0cd8" providerId="LiveId" clId="{4261DF1D-97C1-440E-BF26-EC1D0539801B}" dt="2021-06-04T15:37:04.559" v="300" actId="1076"/>
          <ac:picMkLst>
            <pc:docMk/>
            <pc:sldMk cId="1827642695" sldId="275"/>
            <ac:picMk id="7" creationId="{6832243A-8787-424D-976C-21B06F5544AA}"/>
          </ac:picMkLst>
        </pc:picChg>
      </pc:sldChg>
      <pc:sldChg chg="add del">
        <pc:chgData name="" userId="abde658860cd0cd8" providerId="LiveId" clId="{4261DF1D-97C1-440E-BF26-EC1D0539801B}" dt="2021-06-04T15:38:37.400" v="302" actId="2696"/>
        <pc:sldMkLst>
          <pc:docMk/>
          <pc:sldMk cId="735174059" sldId="276"/>
        </pc:sldMkLst>
      </pc:sldChg>
      <pc:sldChg chg="add del">
        <pc:chgData name="" userId="abde658860cd0cd8" providerId="LiveId" clId="{4261DF1D-97C1-440E-BF26-EC1D0539801B}" dt="2021-06-04T15:38:37.956" v="303" actId="2696"/>
        <pc:sldMkLst>
          <pc:docMk/>
          <pc:sldMk cId="2128856952" sldId="277"/>
        </pc:sldMkLst>
      </pc:sldChg>
      <pc:sldChg chg="add del">
        <pc:chgData name="" userId="abde658860cd0cd8" providerId="LiveId" clId="{4261DF1D-97C1-440E-BF26-EC1D0539801B}" dt="2021-06-04T15:40:32.174" v="331" actId="2696"/>
        <pc:sldMkLst>
          <pc:docMk/>
          <pc:sldMk cId="324480740" sldId="278"/>
        </pc:sldMkLst>
      </pc:sldChg>
      <pc:sldChg chg="add del">
        <pc:chgData name="" userId="abde658860cd0cd8" providerId="LiveId" clId="{4261DF1D-97C1-440E-BF26-EC1D0539801B}" dt="2021-06-04T15:40:31.525" v="330" actId="2696"/>
        <pc:sldMkLst>
          <pc:docMk/>
          <pc:sldMk cId="1313989197" sldId="279"/>
        </pc:sldMkLst>
      </pc:sldChg>
      <pc:sldChg chg="add del">
        <pc:chgData name="" userId="abde658860cd0cd8" providerId="LiveId" clId="{4261DF1D-97C1-440E-BF26-EC1D0539801B}" dt="2021-06-04T15:40:31.287" v="329" actId="2696"/>
        <pc:sldMkLst>
          <pc:docMk/>
          <pc:sldMk cId="2891802136" sldId="280"/>
        </pc:sldMkLst>
      </pc:sldChg>
      <pc:sldChg chg="add del">
        <pc:chgData name="" userId="abde658860cd0cd8" providerId="LiveId" clId="{4261DF1D-97C1-440E-BF26-EC1D0539801B}" dt="2021-06-04T15:40:31.039" v="328" actId="2696"/>
        <pc:sldMkLst>
          <pc:docMk/>
          <pc:sldMk cId="1292282576" sldId="281"/>
        </pc:sldMkLst>
      </pc:sldChg>
      <pc:sldChg chg="add del">
        <pc:chgData name="" userId="abde658860cd0cd8" providerId="LiveId" clId="{4261DF1D-97C1-440E-BF26-EC1D0539801B}" dt="2021-06-04T15:40:30.785" v="327" actId="2696"/>
        <pc:sldMkLst>
          <pc:docMk/>
          <pc:sldMk cId="1005255965" sldId="282"/>
        </pc:sldMkLst>
      </pc:sldChg>
      <pc:sldChg chg="add del">
        <pc:chgData name="" userId="abde658860cd0cd8" providerId="LiveId" clId="{4261DF1D-97C1-440E-BF26-EC1D0539801B}" dt="2021-06-04T15:40:30.501" v="326" actId="2696"/>
        <pc:sldMkLst>
          <pc:docMk/>
          <pc:sldMk cId="2385014866" sldId="283"/>
        </pc:sldMkLst>
      </pc:sldChg>
      <pc:sldChg chg="add del">
        <pc:chgData name="" userId="abde658860cd0cd8" providerId="LiveId" clId="{4261DF1D-97C1-440E-BF26-EC1D0539801B}" dt="2021-06-04T15:40:30.222" v="325" actId="2696"/>
        <pc:sldMkLst>
          <pc:docMk/>
          <pc:sldMk cId="2087193848" sldId="284"/>
        </pc:sldMkLst>
      </pc:sldChg>
      <pc:sldChg chg="add del">
        <pc:chgData name="" userId="abde658860cd0cd8" providerId="LiveId" clId="{4261DF1D-97C1-440E-BF26-EC1D0539801B}" dt="2021-06-04T15:40:29.937" v="324" actId="2696"/>
        <pc:sldMkLst>
          <pc:docMk/>
          <pc:sldMk cId="3412644447" sldId="285"/>
        </pc:sldMkLst>
      </pc:sldChg>
      <pc:sldChg chg="add del">
        <pc:chgData name="" userId="abde658860cd0cd8" providerId="LiveId" clId="{4261DF1D-97C1-440E-BF26-EC1D0539801B}" dt="2021-06-04T15:40:29.668" v="323" actId="2696"/>
        <pc:sldMkLst>
          <pc:docMk/>
          <pc:sldMk cId="3300152507" sldId="286"/>
        </pc:sldMkLst>
      </pc:sldChg>
      <pc:sldChg chg="add del">
        <pc:chgData name="" userId="abde658860cd0cd8" providerId="LiveId" clId="{4261DF1D-97C1-440E-BF26-EC1D0539801B}" dt="2021-06-04T15:40:29.414" v="322" actId="2696"/>
        <pc:sldMkLst>
          <pc:docMk/>
          <pc:sldMk cId="2897401162" sldId="287"/>
        </pc:sldMkLst>
      </pc:sldChg>
      <pc:sldChg chg="add del">
        <pc:chgData name="" userId="abde658860cd0cd8" providerId="LiveId" clId="{4261DF1D-97C1-440E-BF26-EC1D0539801B}" dt="2021-06-04T15:40:29.098" v="321" actId="2696"/>
        <pc:sldMkLst>
          <pc:docMk/>
          <pc:sldMk cId="1265790002" sldId="288"/>
        </pc:sldMkLst>
      </pc:sldChg>
      <pc:sldChg chg="add del">
        <pc:chgData name="" userId="abde658860cd0cd8" providerId="LiveId" clId="{4261DF1D-97C1-440E-BF26-EC1D0539801B}" dt="2021-06-04T15:40:28.835" v="320" actId="2696"/>
        <pc:sldMkLst>
          <pc:docMk/>
          <pc:sldMk cId="4168945329" sldId="289"/>
        </pc:sldMkLst>
      </pc:sldChg>
      <pc:sldChg chg="add del">
        <pc:chgData name="" userId="abde658860cd0cd8" providerId="LiveId" clId="{4261DF1D-97C1-440E-BF26-EC1D0539801B}" dt="2021-06-04T15:40:28.497" v="319" actId="2696"/>
        <pc:sldMkLst>
          <pc:docMk/>
          <pc:sldMk cId="2142530257" sldId="290"/>
        </pc:sldMkLst>
      </pc:sldChg>
      <pc:sldChg chg="add del">
        <pc:chgData name="" userId="abde658860cd0cd8" providerId="LiveId" clId="{4261DF1D-97C1-440E-BF26-EC1D0539801B}" dt="2021-06-04T15:40:28.281" v="318" actId="2696"/>
        <pc:sldMkLst>
          <pc:docMk/>
          <pc:sldMk cId="73617475" sldId="291"/>
        </pc:sldMkLst>
      </pc:sldChg>
      <pc:sldChg chg="add del">
        <pc:chgData name="" userId="abde658860cd0cd8" providerId="LiveId" clId="{4261DF1D-97C1-440E-BF26-EC1D0539801B}" dt="2021-06-04T15:40:27.965" v="317" actId="2696"/>
        <pc:sldMkLst>
          <pc:docMk/>
          <pc:sldMk cId="2470112860" sldId="292"/>
        </pc:sldMkLst>
      </pc:sldChg>
      <pc:sldChg chg="add del">
        <pc:chgData name="" userId="abde658860cd0cd8" providerId="LiveId" clId="{4261DF1D-97C1-440E-BF26-EC1D0539801B}" dt="2021-06-04T15:40:27.734" v="316" actId="2696"/>
        <pc:sldMkLst>
          <pc:docMk/>
          <pc:sldMk cId="3147990534" sldId="293"/>
        </pc:sldMkLst>
      </pc:sldChg>
      <pc:sldChg chg="add del">
        <pc:chgData name="" userId="abde658860cd0cd8" providerId="LiveId" clId="{4261DF1D-97C1-440E-BF26-EC1D0539801B}" dt="2021-06-04T15:40:27.480" v="315" actId="2696"/>
        <pc:sldMkLst>
          <pc:docMk/>
          <pc:sldMk cId="1096996100" sldId="294"/>
        </pc:sldMkLst>
      </pc:sldChg>
      <pc:sldChg chg="add del">
        <pc:chgData name="" userId="abde658860cd0cd8" providerId="LiveId" clId="{4261DF1D-97C1-440E-BF26-EC1D0539801B}" dt="2021-06-04T15:40:27.216" v="314" actId="2696"/>
        <pc:sldMkLst>
          <pc:docMk/>
          <pc:sldMk cId="379530322" sldId="295"/>
        </pc:sldMkLst>
      </pc:sldChg>
      <pc:sldChg chg="add del">
        <pc:chgData name="" userId="abde658860cd0cd8" providerId="LiveId" clId="{4261DF1D-97C1-440E-BF26-EC1D0539801B}" dt="2021-06-04T15:40:26.831" v="313" actId="2696"/>
        <pc:sldMkLst>
          <pc:docMk/>
          <pc:sldMk cId="1997868276" sldId="296"/>
        </pc:sldMkLst>
      </pc:sldChg>
      <pc:sldChg chg="add">
        <pc:chgData name="" userId="abde658860cd0cd8" providerId="LiveId" clId="{4261DF1D-97C1-440E-BF26-EC1D0539801B}" dt="2021-06-04T14:55:19.378" v="50"/>
        <pc:sldMkLst>
          <pc:docMk/>
          <pc:sldMk cId="764661346" sldId="297"/>
        </pc:sldMkLst>
      </pc:sldChg>
      <pc:sldChg chg="addSp modSp add del">
        <pc:chgData name="" userId="abde658860cd0cd8" providerId="LiveId" clId="{4261DF1D-97C1-440E-BF26-EC1D0539801B}" dt="2021-06-04T14:55:16.740" v="49" actId="2696"/>
        <pc:sldMkLst>
          <pc:docMk/>
          <pc:sldMk cId="2460761245" sldId="297"/>
        </pc:sldMkLst>
        <pc:spChg chg="mod">
          <ac:chgData name="" userId="abde658860cd0cd8" providerId="LiveId" clId="{4261DF1D-97C1-440E-BF26-EC1D0539801B}" dt="2021-06-04T14:55:05.645" v="45"/>
          <ac:spMkLst>
            <pc:docMk/>
            <pc:sldMk cId="2460761245" sldId="297"/>
            <ac:spMk id="2" creationId="{43E47010-6F34-4631-9872-CF38D228F4D5}"/>
          </ac:spMkLst>
        </pc:spChg>
        <pc:graphicFrameChg chg="add mod">
          <ac:chgData name="" userId="abde658860cd0cd8" providerId="LiveId" clId="{4261DF1D-97C1-440E-BF26-EC1D0539801B}" dt="2021-06-04T14:55:12.756" v="48" actId="14100"/>
          <ac:graphicFrameMkLst>
            <pc:docMk/>
            <pc:sldMk cId="2460761245" sldId="297"/>
            <ac:graphicFrameMk id="6" creationId="{CEF164BB-83AB-4B86-A119-3F9D26BFF6CE}"/>
          </ac:graphicFrameMkLst>
        </pc:graphicFrameChg>
      </pc:sldChg>
      <pc:sldChg chg="addSp delSp modSp add modAnim">
        <pc:chgData name="" userId="abde658860cd0cd8" providerId="LiveId" clId="{4261DF1D-97C1-440E-BF26-EC1D0539801B}" dt="2021-06-04T15:39:19.919" v="304"/>
        <pc:sldMkLst>
          <pc:docMk/>
          <pc:sldMk cId="3670627344" sldId="298"/>
        </pc:sldMkLst>
        <pc:spChg chg="mod">
          <ac:chgData name="" userId="abde658860cd0cd8" providerId="LiveId" clId="{4261DF1D-97C1-440E-BF26-EC1D0539801B}" dt="2021-06-04T14:56:57.197" v="69" actId="1076"/>
          <ac:spMkLst>
            <pc:docMk/>
            <pc:sldMk cId="3670627344" sldId="298"/>
            <ac:spMk id="2" creationId="{43E47010-6F34-4631-9872-CF38D228F4D5}"/>
          </ac:spMkLst>
        </pc:spChg>
        <pc:spChg chg="add mod">
          <ac:chgData name="" userId="abde658860cd0cd8" providerId="LiveId" clId="{4261DF1D-97C1-440E-BF26-EC1D0539801B}" dt="2021-06-04T14:57:40.264" v="79" actId="1076"/>
          <ac:spMkLst>
            <pc:docMk/>
            <pc:sldMk cId="3670627344" sldId="298"/>
            <ac:spMk id="7" creationId="{5FB4F8B3-8F96-400D-B4F3-19F89B0B44F6}"/>
          </ac:spMkLst>
        </pc:spChg>
        <pc:picChg chg="del mod">
          <ac:chgData name="" userId="abde658860cd0cd8" providerId="LiveId" clId="{4261DF1D-97C1-440E-BF26-EC1D0539801B}" dt="2021-06-04T14:56:34.709" v="63" actId="478"/>
          <ac:picMkLst>
            <pc:docMk/>
            <pc:sldMk cId="3670627344" sldId="298"/>
            <ac:picMk id="6" creationId="{86E19999-11D2-4429-B6FF-C2BB7680005F}"/>
          </ac:picMkLst>
        </pc:picChg>
        <pc:picChg chg="add del mod">
          <ac:chgData name="" userId="abde658860cd0cd8" providerId="LiveId" clId="{4261DF1D-97C1-440E-BF26-EC1D0539801B}" dt="2021-06-04T14:57:27.172" v="71" actId="478"/>
          <ac:picMkLst>
            <pc:docMk/>
            <pc:sldMk cId="3670627344" sldId="298"/>
            <ac:picMk id="8" creationId="{4B8BB9E1-BD0C-4074-8FFA-1BB6C24E4005}"/>
          </ac:picMkLst>
        </pc:picChg>
        <pc:picChg chg="add mod">
          <ac:chgData name="" userId="abde658860cd0cd8" providerId="LiveId" clId="{4261DF1D-97C1-440E-BF26-EC1D0539801B}" dt="2021-06-04T14:57:45.181" v="81" actId="14100"/>
          <ac:picMkLst>
            <pc:docMk/>
            <pc:sldMk cId="3670627344" sldId="298"/>
            <ac:picMk id="9" creationId="{023CABAC-2DDB-4A39-9E2E-592094A0FD90}"/>
          </ac:picMkLst>
        </pc:picChg>
      </pc:sldChg>
      <pc:sldChg chg="addSp delSp modSp add">
        <pc:chgData name="" userId="abde658860cd0cd8" providerId="LiveId" clId="{4261DF1D-97C1-440E-BF26-EC1D0539801B}" dt="2021-06-04T15:11:09.804" v="151" actId="14100"/>
        <pc:sldMkLst>
          <pc:docMk/>
          <pc:sldMk cId="2124212646" sldId="299"/>
        </pc:sldMkLst>
        <pc:picChg chg="del">
          <ac:chgData name="" userId="abde658860cd0cd8" providerId="LiveId" clId="{4261DF1D-97C1-440E-BF26-EC1D0539801B}" dt="2021-06-04T15:11:03.871" v="147" actId="478"/>
          <ac:picMkLst>
            <pc:docMk/>
            <pc:sldMk cId="2124212646" sldId="299"/>
            <ac:picMk id="3074" creationId="{AE82DFBE-9AEE-4ED2-A571-EC768654D6D6}"/>
          </ac:picMkLst>
        </pc:picChg>
        <pc:picChg chg="add mod">
          <ac:chgData name="" userId="abde658860cd0cd8" providerId="LiveId" clId="{4261DF1D-97C1-440E-BF26-EC1D0539801B}" dt="2021-06-04T15:11:09.804" v="151" actId="14100"/>
          <ac:picMkLst>
            <pc:docMk/>
            <pc:sldMk cId="2124212646" sldId="299"/>
            <ac:picMk id="4098" creationId="{2EFFA373-DE98-4E0D-A474-BBF72B8AE7A6}"/>
          </ac:picMkLst>
        </pc:picChg>
      </pc:sldChg>
      <pc:sldChg chg="addSp delSp add del">
        <pc:chgData name="" userId="abde658860cd0cd8" providerId="LiveId" clId="{4261DF1D-97C1-440E-BF26-EC1D0539801B}" dt="2021-06-04T15:12:42.787" v="161" actId="2696"/>
        <pc:sldMkLst>
          <pc:docMk/>
          <pc:sldMk cId="418445181" sldId="300"/>
        </pc:sldMkLst>
        <pc:picChg chg="add del">
          <ac:chgData name="" userId="abde658860cd0cd8" providerId="LiveId" clId="{4261DF1D-97C1-440E-BF26-EC1D0539801B}" dt="2021-06-04T15:11:47.375" v="156"/>
          <ac:picMkLst>
            <pc:docMk/>
            <pc:sldMk cId="418445181" sldId="300"/>
            <ac:picMk id="5122" creationId="{0E8E3AA4-18A4-444E-95E0-815C53C0BEC8}"/>
          </ac:picMkLst>
        </pc:picChg>
      </pc:sldChg>
      <pc:sldChg chg="addSp delSp modSp add">
        <pc:chgData name="" userId="abde658860cd0cd8" providerId="LiveId" clId="{4261DF1D-97C1-440E-BF26-EC1D0539801B}" dt="2021-06-04T15:12:00.978" v="160" actId="1076"/>
        <pc:sldMkLst>
          <pc:docMk/>
          <pc:sldMk cId="138409226" sldId="301"/>
        </pc:sldMkLst>
        <pc:picChg chg="add mod">
          <ac:chgData name="" userId="abde658860cd0cd8" providerId="LiveId" clId="{4261DF1D-97C1-440E-BF26-EC1D0539801B}" dt="2021-06-04T15:12:00.978" v="160" actId="1076"/>
          <ac:picMkLst>
            <pc:docMk/>
            <pc:sldMk cId="138409226" sldId="301"/>
            <ac:picMk id="7" creationId="{FEDA40FB-C667-4E2B-AE67-0FC0FECF9E32}"/>
          </ac:picMkLst>
        </pc:picChg>
        <pc:picChg chg="del">
          <ac:chgData name="" userId="abde658860cd0cd8" providerId="LiveId" clId="{4261DF1D-97C1-440E-BF26-EC1D0539801B}" dt="2021-06-04T15:11:45.389" v="155" actId="478"/>
          <ac:picMkLst>
            <pc:docMk/>
            <pc:sldMk cId="138409226" sldId="301"/>
            <ac:picMk id="4098" creationId="{2EFFA373-DE98-4E0D-A474-BBF72B8AE7A6}"/>
          </ac:picMkLst>
        </pc:picChg>
      </pc:sldChg>
      <pc:sldChg chg="addSp modSp add modAnim">
        <pc:chgData name="" userId="abde658860cd0cd8" providerId="LiveId" clId="{4261DF1D-97C1-440E-BF26-EC1D0539801B}" dt="2021-06-04T15:30:25.751" v="244"/>
        <pc:sldMkLst>
          <pc:docMk/>
          <pc:sldMk cId="368367342" sldId="302"/>
        </pc:sldMkLst>
        <pc:spChg chg="add">
          <ac:chgData name="" userId="abde658860cd0cd8" providerId="LiveId" clId="{4261DF1D-97C1-440E-BF26-EC1D0539801B}" dt="2021-06-04T15:28:21.928" v="226"/>
          <ac:spMkLst>
            <pc:docMk/>
            <pc:sldMk cId="368367342" sldId="302"/>
            <ac:spMk id="5" creationId="{364610B1-28BA-46EB-8778-588195A721CB}"/>
          </ac:spMkLst>
        </pc:spChg>
        <pc:picChg chg="add mod">
          <ac:chgData name="" userId="abde658860cd0cd8" providerId="LiveId" clId="{4261DF1D-97C1-440E-BF26-EC1D0539801B}" dt="2021-06-04T15:28:55.132" v="236" actId="14100"/>
          <ac:picMkLst>
            <pc:docMk/>
            <pc:sldMk cId="368367342" sldId="302"/>
            <ac:picMk id="6" creationId="{EE8BF3B8-8FCF-4D82-A026-B8BE406F5B2B}"/>
          </ac:picMkLst>
        </pc:picChg>
      </pc:sldChg>
      <pc:sldChg chg="addSp modSp add modAnim">
        <pc:chgData name="" userId="abde658860cd0cd8" providerId="LiveId" clId="{4261DF1D-97C1-440E-BF26-EC1D0539801B}" dt="2021-06-04T15:30:31.598" v="245"/>
        <pc:sldMkLst>
          <pc:docMk/>
          <pc:sldMk cId="259976585" sldId="303"/>
        </pc:sldMkLst>
        <pc:picChg chg="add mod modCrop">
          <ac:chgData name="" userId="abde658860cd0cd8" providerId="LiveId" clId="{4261DF1D-97C1-440E-BF26-EC1D0539801B}" dt="2021-06-04T15:30:15.047" v="243" actId="14100"/>
          <ac:picMkLst>
            <pc:docMk/>
            <pc:sldMk cId="259976585" sldId="303"/>
            <ac:picMk id="6" creationId="{D364A366-8471-416E-8EB9-841F00C7E642}"/>
          </ac:picMkLst>
        </pc:picChg>
      </pc:sldChg>
      <pc:sldChg chg="addSp modSp add modAnim">
        <pc:chgData name="" userId="abde658860cd0cd8" providerId="LiveId" clId="{4261DF1D-97C1-440E-BF26-EC1D0539801B}" dt="2021-06-04T15:33:33.713" v="256" actId="1076"/>
        <pc:sldMkLst>
          <pc:docMk/>
          <pc:sldMk cId="1125522045" sldId="304"/>
        </pc:sldMkLst>
        <pc:spChg chg="add mod">
          <ac:chgData name="" userId="abde658860cd0cd8" providerId="LiveId" clId="{4261DF1D-97C1-440E-BF26-EC1D0539801B}" dt="2021-06-04T15:33:03.577" v="254" actId="14100"/>
          <ac:spMkLst>
            <pc:docMk/>
            <pc:sldMk cId="1125522045" sldId="304"/>
            <ac:spMk id="6" creationId="{65061130-BBFC-4777-BE37-6B418C4FFE03}"/>
          </ac:spMkLst>
        </pc:spChg>
        <pc:grpChg chg="add mod">
          <ac:chgData name="" userId="abde658860cd0cd8" providerId="LiveId" clId="{4261DF1D-97C1-440E-BF26-EC1D0539801B}" dt="2021-06-04T15:33:33.713" v="256" actId="1076"/>
          <ac:grpSpMkLst>
            <pc:docMk/>
            <pc:sldMk cId="1125522045" sldId="304"/>
            <ac:grpSpMk id="8" creationId="{819EB872-9F6A-4616-80C2-E83DD55A5CA1}"/>
          </ac:grpSpMkLst>
        </pc:grpChg>
        <pc:picChg chg="add mod">
          <ac:chgData name="" userId="abde658860cd0cd8" providerId="LiveId" clId="{4261DF1D-97C1-440E-BF26-EC1D0539801B}" dt="2021-06-04T15:32:46.665" v="253" actId="1076"/>
          <ac:picMkLst>
            <pc:docMk/>
            <pc:sldMk cId="1125522045" sldId="304"/>
            <ac:picMk id="7" creationId="{79888C07-7EDE-413A-9F42-4BE88E1308F0}"/>
          </ac:picMkLst>
        </pc:picChg>
      </pc:sldChg>
      <pc:sldChg chg="addSp delSp modSp add modAnim">
        <pc:chgData name="" userId="abde658860cd0cd8" providerId="LiveId" clId="{4261DF1D-97C1-440E-BF26-EC1D0539801B}" dt="2021-06-04T15:35:53.893" v="289"/>
        <pc:sldMkLst>
          <pc:docMk/>
          <pc:sldMk cId="2375189229" sldId="305"/>
        </pc:sldMkLst>
        <pc:spChg chg="del mod topLvl">
          <ac:chgData name="" userId="abde658860cd0cd8" providerId="LiveId" clId="{4261DF1D-97C1-440E-BF26-EC1D0539801B}" dt="2021-06-04T15:34:00.636" v="261" actId="478"/>
          <ac:spMkLst>
            <pc:docMk/>
            <pc:sldMk cId="2375189229" sldId="305"/>
            <ac:spMk id="6" creationId="{65061130-BBFC-4777-BE37-6B418C4FFE03}"/>
          </ac:spMkLst>
        </pc:spChg>
        <pc:spChg chg="add del mod">
          <ac:chgData name="" userId="abde658860cd0cd8" providerId="LiveId" clId="{4261DF1D-97C1-440E-BF26-EC1D0539801B}" dt="2021-06-04T15:34:16.019" v="266"/>
          <ac:spMkLst>
            <pc:docMk/>
            <pc:sldMk cId="2375189229" sldId="305"/>
            <ac:spMk id="9" creationId="{8D4D1467-2BB8-4797-9F67-1FD78915ED19}"/>
          </ac:spMkLst>
        </pc:spChg>
        <pc:spChg chg="add mod">
          <ac:chgData name="" userId="abde658860cd0cd8" providerId="LiveId" clId="{4261DF1D-97C1-440E-BF26-EC1D0539801B}" dt="2021-06-04T15:35:42.022" v="287" actId="1076"/>
          <ac:spMkLst>
            <pc:docMk/>
            <pc:sldMk cId="2375189229" sldId="305"/>
            <ac:spMk id="11" creationId="{3414CDAA-3E97-4648-BE72-8854152ED819}"/>
          </ac:spMkLst>
        </pc:spChg>
        <pc:grpChg chg="del">
          <ac:chgData name="" userId="abde658860cd0cd8" providerId="LiveId" clId="{4261DF1D-97C1-440E-BF26-EC1D0539801B}" dt="2021-06-04T15:33:58.728" v="260" actId="478"/>
          <ac:grpSpMkLst>
            <pc:docMk/>
            <pc:sldMk cId="2375189229" sldId="305"/>
            <ac:grpSpMk id="8" creationId="{819EB872-9F6A-4616-80C2-E83DD55A5CA1}"/>
          </ac:grpSpMkLst>
        </pc:grpChg>
        <pc:picChg chg="del topLvl">
          <ac:chgData name="" userId="abde658860cd0cd8" providerId="LiveId" clId="{4261DF1D-97C1-440E-BF26-EC1D0539801B}" dt="2021-06-04T15:33:58.728" v="260" actId="478"/>
          <ac:picMkLst>
            <pc:docMk/>
            <pc:sldMk cId="2375189229" sldId="305"/>
            <ac:picMk id="7" creationId="{79888C07-7EDE-413A-9F42-4BE88E1308F0}"/>
          </ac:picMkLst>
        </pc:picChg>
        <pc:picChg chg="add del">
          <ac:chgData name="" userId="abde658860cd0cd8" providerId="LiveId" clId="{4261DF1D-97C1-440E-BF26-EC1D0539801B}" dt="2021-06-04T15:34:16.019" v="266"/>
          <ac:picMkLst>
            <pc:docMk/>
            <pc:sldMk cId="2375189229" sldId="305"/>
            <ac:picMk id="10" creationId="{A923F219-5A15-40ED-B3BD-BA38F7C23A4E}"/>
          </ac:picMkLst>
        </pc:picChg>
        <pc:picChg chg="add mod">
          <ac:chgData name="" userId="abde658860cd0cd8" providerId="LiveId" clId="{4261DF1D-97C1-440E-BF26-EC1D0539801B}" dt="2021-06-04T15:35:42.022" v="287" actId="1076"/>
          <ac:picMkLst>
            <pc:docMk/>
            <pc:sldMk cId="2375189229" sldId="305"/>
            <ac:picMk id="12" creationId="{E16A4CF6-C71B-40B9-8F4B-DD0F47152233}"/>
          </ac:picMkLst>
        </pc:picChg>
      </pc:sldChg>
      <pc:sldChg chg="addSp delSp modSp add modAnim">
        <pc:chgData name="" userId="abde658860cd0cd8" providerId="LiveId" clId="{4261DF1D-97C1-440E-BF26-EC1D0539801B}" dt="2021-06-04T15:40:12.936" v="312" actId="1076"/>
        <pc:sldMkLst>
          <pc:docMk/>
          <pc:sldMk cId="2313747103" sldId="306"/>
        </pc:sldMkLst>
        <pc:spChg chg="mod">
          <ac:chgData name="" userId="abde658860cd0cd8" providerId="LiveId" clId="{4261DF1D-97C1-440E-BF26-EC1D0539801B}" dt="2021-06-04T15:39:58.659" v="307" actId="14100"/>
          <ac:spMkLst>
            <pc:docMk/>
            <pc:sldMk cId="2313747103" sldId="306"/>
            <ac:spMk id="2" creationId="{EAEED7EB-FF9D-4D0D-862E-53832732D62D}"/>
          </ac:spMkLst>
        </pc:spChg>
        <pc:spChg chg="mod">
          <ac:chgData name="" userId="abde658860cd0cd8" providerId="LiveId" clId="{4261DF1D-97C1-440E-BF26-EC1D0539801B}" dt="2021-06-04T15:39:58.659" v="307" actId="14100"/>
          <ac:spMkLst>
            <pc:docMk/>
            <pc:sldMk cId="2313747103" sldId="306"/>
            <ac:spMk id="3" creationId="{B9065B1B-C2C5-473D-83EA-0CEF38B11D79}"/>
          </ac:spMkLst>
        </pc:spChg>
        <pc:spChg chg="mod">
          <ac:chgData name="" userId="abde658860cd0cd8" providerId="LiveId" clId="{4261DF1D-97C1-440E-BF26-EC1D0539801B}" dt="2021-06-04T15:34:10.038" v="263" actId="20577"/>
          <ac:spMkLst>
            <pc:docMk/>
            <pc:sldMk cId="2313747103" sldId="306"/>
            <ac:spMk id="6" creationId="{65061130-BBFC-4777-BE37-6B418C4FFE03}"/>
          </ac:spMkLst>
        </pc:spChg>
        <pc:spChg chg="add mod">
          <ac:chgData name="" userId="abde658860cd0cd8" providerId="LiveId" clId="{4261DF1D-97C1-440E-BF26-EC1D0539801B}" dt="2021-06-04T15:40:12.936" v="312" actId="1076"/>
          <ac:spMkLst>
            <pc:docMk/>
            <pc:sldMk cId="2313747103" sldId="306"/>
            <ac:spMk id="9" creationId="{1237CE2B-C6CF-4264-BB71-B0BE64F930F2}"/>
          </ac:spMkLst>
        </pc:spChg>
        <pc:grpChg chg="del">
          <ac:chgData name="" userId="abde658860cd0cd8" providerId="LiveId" clId="{4261DF1D-97C1-440E-BF26-EC1D0539801B}" dt="2021-06-04T15:34:11.725" v="264" actId="478"/>
          <ac:grpSpMkLst>
            <pc:docMk/>
            <pc:sldMk cId="2313747103" sldId="306"/>
            <ac:grpSpMk id="8" creationId="{819EB872-9F6A-4616-80C2-E83DD55A5CA1}"/>
          </ac:grpSpMkLst>
        </pc:grpChg>
        <pc:picChg chg="add mod">
          <ac:chgData name="" userId="abde658860cd0cd8" providerId="LiveId" clId="{4261DF1D-97C1-440E-BF26-EC1D0539801B}" dt="2021-06-04T15:40:12.936" v="312" actId="1076"/>
          <ac:picMkLst>
            <pc:docMk/>
            <pc:sldMk cId="2313747103" sldId="306"/>
            <ac:picMk id="10" creationId="{DCE4A580-BF02-4E58-93CF-90BAF23718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38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91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444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22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65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06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10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30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765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63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98F4-33AE-4F0F-A910-AB0FC9B74BC8}" type="datetimeFigureOut">
              <a:rPr lang="es-CO" smtClean="0"/>
              <a:t>3/08/2021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E829-B574-493C-97B9-036E1F291D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06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F7506-7CBA-4B13-9EC5-FDF237E1A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2288"/>
            <a:ext cx="9144000" cy="2387600"/>
          </a:xfrm>
        </p:spPr>
        <p:txBody>
          <a:bodyPr/>
          <a:lstStyle/>
          <a:p>
            <a:r>
              <a:rPr lang="es-ES" dirty="0">
                <a:solidFill>
                  <a:srgbClr val="00ABA7"/>
                </a:solidFill>
              </a:rPr>
              <a:t>NEUROANATOMÍA</a:t>
            </a:r>
            <a:endParaRPr lang="es-CO" dirty="0">
              <a:solidFill>
                <a:srgbClr val="00ABA7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6F37BD-F519-4290-AF8B-835E35F28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104436"/>
            <a:ext cx="6629400" cy="1687354"/>
          </a:xfrm>
        </p:spPr>
        <p:txBody>
          <a:bodyPr>
            <a:normAutofit/>
          </a:bodyPr>
          <a:lstStyle/>
          <a:p>
            <a:r>
              <a:rPr lang="es-ES" sz="2800" b="1" dirty="0"/>
              <a:t>Alejandro Urbina Sánchez</a:t>
            </a:r>
          </a:p>
          <a:p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53849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B4F14D5-830D-4BCE-81EF-3371965C3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7308" y="1814514"/>
            <a:ext cx="3777414" cy="47855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8C8AE7-CCEB-44B6-AA97-DC06B3BD8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224" y="1828802"/>
            <a:ext cx="3482054" cy="4785527"/>
          </a:xfrm>
          <a:prstGeom prst="rect">
            <a:avLst/>
          </a:prstGeom>
        </p:spPr>
      </p:pic>
      <p:pic>
        <p:nvPicPr>
          <p:cNvPr id="8" name="Picture 2" descr="Resultado de imagen para homúnculo motor y sensitivo">
            <a:extLst>
              <a:ext uri="{FF2B5EF4-FFF2-40B4-BE49-F238E27FC236}">
                <a16:creationId xmlns:a16="http://schemas.microsoft.com/office/drawing/2014/main" id="{1825E3FB-213E-4589-9D1F-7EF59EC54058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46" y="501174"/>
            <a:ext cx="4669653" cy="26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4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7010-6F34-4631-9872-CF38D228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11402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3BB0B0"/>
                </a:solidFill>
              </a:rPr>
              <a:t>Vascularización</a:t>
            </a:r>
            <a:endParaRPr lang="es-CO" dirty="0"/>
          </a:p>
        </p:txBody>
      </p:sp>
      <p:pic>
        <p:nvPicPr>
          <p:cNvPr id="6" name="Picture 4" descr="Resultado de imagen para Figura 3-2 diagrama de la superficie ventral john H">
            <a:extLst>
              <a:ext uri="{FF2B5EF4-FFF2-40B4-BE49-F238E27FC236}">
                <a16:creationId xmlns:a16="http://schemas.microsoft.com/office/drawing/2014/main" id="{C21ACE03-ACBB-42F8-9FCC-1C3036BBF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1971" y="1690688"/>
            <a:ext cx="6549978" cy="4863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0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7010-6F34-4631-9872-CF38D228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928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3BB0B0"/>
                </a:solidFill>
              </a:rPr>
              <a:t>Vascularización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15EB91-05E1-4F0D-BB4D-CF1FB71FE71B}"/>
              </a:ext>
            </a:extLst>
          </p:cNvPr>
          <p:cNvSpPr/>
          <p:nvPr/>
        </p:nvSpPr>
        <p:spPr>
          <a:xfrm>
            <a:off x="5071953" y="2427447"/>
            <a:ext cx="6448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152B48"/>
                </a:solidFill>
                <a:latin typeface="Montserrat" pitchFamily="2" charset="77"/>
              </a:rPr>
              <a:t>La carótida Interna da 5 ramas: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itchFamily="2" charset="77"/>
              </a:rPr>
              <a:t>Arteria oftálmica.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itchFamily="2" charset="77"/>
              </a:rPr>
              <a:t>Arteria coroidea anterior.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itchFamily="2" charset="77"/>
              </a:rPr>
              <a:t>Arteria comunicante posterior.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itchFamily="2" charset="77"/>
              </a:rPr>
              <a:t>Arteria cerebral anterior.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152B48"/>
                </a:solidFill>
                <a:latin typeface="Montserrat" pitchFamily="2" charset="77"/>
              </a:rPr>
              <a:t>Arteria cerebral media. </a:t>
            </a:r>
          </a:p>
        </p:txBody>
      </p:sp>
    </p:spTree>
    <p:extLst>
      <p:ext uri="{BB962C8B-B14F-4D97-AF65-F5344CB8AC3E}">
        <p14:creationId xmlns:p14="http://schemas.microsoft.com/office/powerpoint/2010/main" val="341880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430347-78B2-4E50-B8BE-375BFF9D28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55" y="498639"/>
            <a:ext cx="7365705" cy="60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2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AAEE258-57D9-4BAD-BC99-D54C857F9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54838"/>
          <a:stretch/>
        </p:blipFill>
        <p:spPr>
          <a:xfrm>
            <a:off x="4220747" y="816333"/>
            <a:ext cx="7835523" cy="43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9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n relacionada">
            <a:extLst>
              <a:ext uri="{FF2B5EF4-FFF2-40B4-BE49-F238E27FC236}">
                <a16:creationId xmlns:a16="http://schemas.microsoft.com/office/drawing/2014/main" id="{40BAB014-C982-4D2C-A5B2-58959FD2F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2369" y="170273"/>
            <a:ext cx="6596743" cy="651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5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AFB2969-83BF-4E8A-A56D-E740AFFE0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8" t="2862" r="4155" b="39241"/>
          <a:stretch/>
        </p:blipFill>
        <p:spPr>
          <a:xfrm>
            <a:off x="2212524" y="292243"/>
            <a:ext cx="2575587" cy="32653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4EF5D2-E02A-4E52-99B3-7A9C427E07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179" y="2478883"/>
            <a:ext cx="7423366" cy="394335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C43C9CE-6DD4-4658-BECE-2B684DC416C1}"/>
              </a:ext>
            </a:extLst>
          </p:cNvPr>
          <p:cNvSpPr/>
          <p:nvPr/>
        </p:nvSpPr>
        <p:spPr>
          <a:xfrm>
            <a:off x="547690" y="1647886"/>
            <a:ext cx="2036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ABA7"/>
                </a:solidFill>
                <a:latin typeface="Montserrat" pitchFamily="2" charset="77"/>
              </a:rPr>
              <a:t>Polígono de Willis</a:t>
            </a:r>
          </a:p>
        </p:txBody>
      </p:sp>
    </p:spTree>
    <p:extLst>
      <p:ext uri="{BB962C8B-B14F-4D97-AF65-F5344CB8AC3E}">
        <p14:creationId xmlns:p14="http://schemas.microsoft.com/office/powerpoint/2010/main" val="27982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24143787-7FD4-41A6-9DCB-3399CC38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818" y="538872"/>
            <a:ext cx="6527627" cy="601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4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">
            <a:extLst>
              <a:ext uri="{FF2B5EF4-FFF2-40B4-BE49-F238E27FC236}">
                <a16:creationId xmlns:a16="http://schemas.microsoft.com/office/drawing/2014/main" id="{AB29CB6E-5232-42A6-9FFE-A60BE121C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887" y="182563"/>
            <a:ext cx="4683286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1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274A197-0257-4BAF-8481-C7E841113B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8" t="-2667" r="-493" b="40980"/>
          <a:stretch/>
        </p:blipFill>
        <p:spPr>
          <a:xfrm>
            <a:off x="5926325" y="245750"/>
            <a:ext cx="5634992" cy="6366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40A86E-C364-49D6-8B26-DD18A5E0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65" t="62690" r="13073" b="2667"/>
          <a:stretch/>
        </p:blipFill>
        <p:spPr>
          <a:xfrm>
            <a:off x="874322" y="0"/>
            <a:ext cx="4238244" cy="36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6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7010-6F34-4631-9872-CF38D228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14449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3BB0B0"/>
                </a:solidFill>
              </a:rPr>
              <a:t>Cerebro</a:t>
            </a:r>
            <a:endParaRPr lang="es-CO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EF164BB-83AB-4B86-A119-3F9D26BFF6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645591"/>
              </p:ext>
            </p:extLst>
          </p:nvPr>
        </p:nvGraphicFramePr>
        <p:xfrm>
          <a:off x="4895791" y="0"/>
          <a:ext cx="7006356" cy="649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20935800" imgH="19411920" progId="Paint.Picture">
                  <p:embed/>
                </p:oleObj>
              </mc:Choice>
              <mc:Fallback>
                <p:oleObj name="Imagen de mapa de bits" r:id="rId2" imgW="20935800" imgH="19411920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CEF164BB-83AB-4B86-A119-3F9D26BFF6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95791" y="0"/>
                        <a:ext cx="7006356" cy="6496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661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E8BF3B8-8FCF-4D82-A026-B8BE406F5B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667" y="809022"/>
            <a:ext cx="7208958" cy="52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364A366-8471-416E-8EB9-841F00C7E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740" y="144225"/>
            <a:ext cx="7047914" cy="656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5061130-BBFC-4777-BE37-6B418C4FFE03}"/>
              </a:ext>
            </a:extLst>
          </p:cNvPr>
          <p:cNvSpPr/>
          <p:nvPr/>
        </p:nvSpPr>
        <p:spPr>
          <a:xfrm>
            <a:off x="1097134" y="1066130"/>
            <a:ext cx="6104735" cy="2451742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s-CO" sz="2200" b="1" dirty="0">
                <a:solidFill>
                  <a:schemeClr val="bg1"/>
                </a:solidFill>
                <a:latin typeface="Montserrat" pitchFamily="2" charset="77"/>
              </a:rPr>
              <a:t>Tronco de ACM izquierda:</a:t>
            </a:r>
          </a:p>
          <a:p>
            <a:pPr fontAlgn="ctr"/>
            <a:endParaRPr lang="es-CO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Hemiplejía derecha.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Hemianestesia derecha.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Hemianopsia homónima derecha.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Afasia global.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888C07-7EDE-413A-9F42-4BE88E13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862" y="397764"/>
            <a:ext cx="4349004" cy="37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22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414CDAA-3E97-4648-BE72-8854152ED819}"/>
              </a:ext>
            </a:extLst>
          </p:cNvPr>
          <p:cNvSpPr/>
          <p:nvPr/>
        </p:nvSpPr>
        <p:spPr>
          <a:xfrm>
            <a:off x="1005282" y="1290637"/>
            <a:ext cx="6576819" cy="2538413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s-CO" sz="2200" b="1" dirty="0">
                <a:solidFill>
                  <a:schemeClr val="bg1"/>
                </a:solidFill>
                <a:latin typeface="Montserrat" pitchFamily="2" charset="77"/>
              </a:rPr>
              <a:t>División superior izquierda: </a:t>
            </a:r>
          </a:p>
          <a:p>
            <a:pPr fontAlgn="ctr"/>
            <a:endParaRPr lang="es-CO" sz="2200" b="1" dirty="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Hemiparesia derecha fasciobraquial.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Hemianestesia derecha.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Respeto de campos visuales.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Afasia de Broca.</a:t>
            </a:r>
          </a:p>
          <a:p>
            <a:pPr algn="just"/>
            <a:endParaRPr lang="es-CO" sz="2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16A4CF6-C71B-40B9-8F4B-DD0F4715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60" y="376984"/>
            <a:ext cx="4589158" cy="4009277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375189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237CE2B-C6CF-4264-BB71-B0BE64F930F2}"/>
              </a:ext>
            </a:extLst>
          </p:cNvPr>
          <p:cNvSpPr/>
          <p:nvPr/>
        </p:nvSpPr>
        <p:spPr>
          <a:xfrm>
            <a:off x="1076327" y="1040117"/>
            <a:ext cx="5947581" cy="2546046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s-CO" sz="2200" b="1" dirty="0">
                <a:solidFill>
                  <a:schemeClr val="bg1"/>
                </a:solidFill>
                <a:latin typeface="Montserrat" pitchFamily="2" charset="77"/>
              </a:rPr>
              <a:t>División inferior izquierda:  </a:t>
            </a:r>
          </a:p>
          <a:p>
            <a:pPr algn="just" fontAlgn="ctr"/>
            <a:endParaRPr lang="es-CO" sz="2200" b="1" dirty="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Afasia de Wernicke.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 err="1">
                <a:solidFill>
                  <a:schemeClr val="bg1"/>
                </a:solidFill>
                <a:latin typeface="Montserrat" pitchFamily="2" charset="77"/>
              </a:rPr>
              <a:t>Hemihipoestesia</a:t>
            </a: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s-CO" sz="2000" dirty="0" err="1">
                <a:solidFill>
                  <a:schemeClr val="bg1"/>
                </a:solidFill>
                <a:latin typeface="Montserrat" pitchFamily="2" charset="77"/>
              </a:rPr>
              <a:t>fasciobraquial</a:t>
            </a: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 derecha.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Hallazgos motores están ausentes.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Confusión e hiperactividad.</a:t>
            </a:r>
          </a:p>
          <a:p>
            <a:pPr fontAlgn="ctr"/>
            <a:endParaRPr lang="es-CO" dirty="0">
              <a:latin typeface="Montserrat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CE4A580-BF02-4E58-93CF-90BAF2371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927" y="382567"/>
            <a:ext cx="4278898" cy="3703981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31374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B42416F-BF03-4BE7-8C82-B4B975E8907B}"/>
              </a:ext>
            </a:extLst>
          </p:cNvPr>
          <p:cNvSpPr/>
          <p:nvPr/>
        </p:nvSpPr>
        <p:spPr>
          <a:xfrm>
            <a:off x="1285877" y="957264"/>
            <a:ext cx="5456623" cy="2617250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s-CO" sz="2200" b="1" dirty="0">
                <a:solidFill>
                  <a:schemeClr val="bg1"/>
                </a:solidFill>
                <a:latin typeface="Montserrat" pitchFamily="2" charset="77"/>
              </a:rPr>
              <a:t>Tronco de ACM derecha:</a:t>
            </a:r>
          </a:p>
          <a:p>
            <a:pPr fontAlgn="ctr"/>
            <a:endParaRPr lang="es-CO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Hemiplejía izquierda.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Hemianestesia izquierda.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Hemianopsia homónima izquierda.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Heminegligencia izquierda.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EC6661-3C33-4EB6-AD81-D1AEBBDDE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771" y="350052"/>
            <a:ext cx="4595754" cy="4087571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467340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A1668E3-0AA1-4868-9D12-CBA443B6FC29}"/>
              </a:ext>
            </a:extLst>
          </p:cNvPr>
          <p:cNvSpPr/>
          <p:nvPr/>
        </p:nvSpPr>
        <p:spPr>
          <a:xfrm>
            <a:off x="1128713" y="1289634"/>
            <a:ext cx="5728931" cy="2625141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s-CO" sz="2200" b="1" dirty="0">
                <a:solidFill>
                  <a:schemeClr val="bg1"/>
                </a:solidFill>
                <a:latin typeface="Montserrat" pitchFamily="2" charset="77"/>
              </a:rPr>
              <a:t>División superior derecha: </a:t>
            </a:r>
          </a:p>
          <a:p>
            <a:pPr fontAlgn="ctr"/>
            <a:endParaRPr lang="es-CO" sz="2200" b="1" dirty="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Hemiparesia izquierda </a:t>
            </a:r>
            <a:r>
              <a:rPr lang="es-CO" sz="2000" dirty="0" err="1">
                <a:solidFill>
                  <a:schemeClr val="bg1"/>
                </a:solidFill>
                <a:latin typeface="Montserrat" pitchFamily="2" charset="77"/>
              </a:rPr>
              <a:t>fasciobraquial</a:t>
            </a: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Hemianestesia izquierda.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Respeto de los campos visuales.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Heminegligencia izquierda.</a:t>
            </a:r>
          </a:p>
          <a:p>
            <a:pPr algn="just"/>
            <a:endParaRPr lang="es-CO" sz="2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36B266-BA03-4AED-9F69-DD566AEA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94" y="392581"/>
            <a:ext cx="4558071" cy="387215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711753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658D3E3-C31A-492C-A642-6CED18B4FFD6}"/>
              </a:ext>
            </a:extLst>
          </p:cNvPr>
          <p:cNvSpPr/>
          <p:nvPr/>
        </p:nvSpPr>
        <p:spPr>
          <a:xfrm>
            <a:off x="878420" y="996651"/>
            <a:ext cx="5969179" cy="2720492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endParaRPr lang="es-CO" b="1" dirty="0">
              <a:solidFill>
                <a:schemeClr val="bg1"/>
              </a:solidFill>
              <a:latin typeface="Montserrat" pitchFamily="2" charset="77"/>
            </a:endParaRPr>
          </a:p>
          <a:p>
            <a:pPr algn="just" fontAlgn="ctr"/>
            <a:r>
              <a:rPr lang="es-CO" sz="2200" b="1" dirty="0">
                <a:solidFill>
                  <a:schemeClr val="bg1"/>
                </a:solidFill>
                <a:latin typeface="Montserrat" pitchFamily="2" charset="77"/>
              </a:rPr>
              <a:t>División inferior derecha:  </a:t>
            </a:r>
          </a:p>
          <a:p>
            <a:pPr algn="just" fontAlgn="ctr"/>
            <a:endParaRPr lang="es-CO" sz="2200" b="1" dirty="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Heminegligencia izquierda.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Hemihipoestesia fasciobraquial izquierda.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Hallazgos motores están ausentes.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Montserrat" pitchFamily="2" charset="77"/>
              </a:rPr>
              <a:t>Apraxia motora.</a:t>
            </a:r>
          </a:p>
          <a:p>
            <a:pPr fontAlgn="ctr"/>
            <a:endParaRPr lang="es-CO" dirty="0">
              <a:latin typeface="Montserrat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32243A-8787-424D-976C-21B06F554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599" y="373426"/>
            <a:ext cx="4669654" cy="3966942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827642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7010-6F34-4631-9872-CF38D228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93123" cy="16494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dirty="0"/>
              <a:t>Drenaje venoso </a:t>
            </a:r>
            <a:endParaRPr lang="es-CO" dirty="0"/>
          </a:p>
        </p:txBody>
      </p:sp>
      <p:pic>
        <p:nvPicPr>
          <p:cNvPr id="10242" name="Picture 2" descr="image">
            <a:extLst>
              <a:ext uri="{FF2B5EF4-FFF2-40B4-BE49-F238E27FC236}">
                <a16:creationId xmlns:a16="http://schemas.microsoft.com/office/drawing/2014/main" id="{A22E246D-67CB-49B3-B336-EC34FABA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088" y="143038"/>
            <a:ext cx="6357424" cy="65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39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E66D0424-0B52-4664-ABE8-08E594FD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912" y="551436"/>
            <a:ext cx="10515600" cy="33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8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AE82DFBE-9AEE-4ED2-A571-EC768654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925" y="222335"/>
            <a:ext cx="4185748" cy="64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2EFFA373-DE98-4E0D-A474-BBF72B8A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089" y="553554"/>
            <a:ext cx="6581850" cy="57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1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FEDA40FB-C667-4E2B-AE67-0FC0FECF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228" y="714726"/>
            <a:ext cx="7345838" cy="49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7010-6F34-4631-9872-CF38D228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4850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3BB0B0"/>
                </a:solidFill>
              </a:rPr>
              <a:t>Áreas de Brodmann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E19999-11D2-4429-B6FF-C2BB76800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1" y="1477770"/>
            <a:ext cx="7334250" cy="50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5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7010-6F34-4631-9872-CF38D228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51" y="167700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3BB0B0"/>
                </a:solidFill>
              </a:rPr>
              <a:t>Áreas de Brodmann 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FB4F8B3-8F96-400D-B4F3-19F89B0B44F6}"/>
              </a:ext>
            </a:extLst>
          </p:cNvPr>
          <p:cNvSpPr/>
          <p:nvPr/>
        </p:nvSpPr>
        <p:spPr>
          <a:xfrm>
            <a:off x="548351" y="1421823"/>
            <a:ext cx="76135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 algn="just" fontAlgn="ctr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152B48"/>
                </a:solidFill>
                <a:latin typeface="Montserrat" pitchFamily="2" charset="77"/>
              </a:rPr>
              <a:t>Sensitiva primaria: 3, 1, 2.</a:t>
            </a:r>
          </a:p>
          <a:p>
            <a:pPr marL="685800" indent="-342900" algn="just" fontAlgn="ctr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152B48"/>
                </a:solidFill>
                <a:latin typeface="Montserrat" pitchFamily="2" charset="77"/>
              </a:rPr>
              <a:t>Motora primaria: 4.</a:t>
            </a:r>
          </a:p>
          <a:p>
            <a:pPr marL="685800" indent="-342900" algn="just" fontAlgn="ctr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152B48"/>
                </a:solidFill>
                <a:latin typeface="Montserrat" pitchFamily="2" charset="77"/>
              </a:rPr>
              <a:t>Prefrontal asociación: 9, 10. </a:t>
            </a:r>
          </a:p>
          <a:p>
            <a:pPr marL="685800" indent="-342900" algn="just" fontAlgn="ctr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152B48"/>
                </a:solidFill>
                <a:latin typeface="Montserrat" pitchFamily="2" charset="77"/>
              </a:rPr>
              <a:t>Visual primaria: 17. </a:t>
            </a:r>
          </a:p>
          <a:p>
            <a:pPr marL="685800" indent="-342900" algn="just" fontAlgn="ctr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152B48"/>
                </a:solidFill>
                <a:latin typeface="Montserrat" pitchFamily="2" charset="77"/>
              </a:rPr>
              <a:t>Auditiva primaria: 41, 42. </a:t>
            </a:r>
          </a:p>
          <a:p>
            <a:pPr marL="685800" indent="-342900" algn="just" fontAlgn="ctr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152B48"/>
                </a:solidFill>
                <a:latin typeface="Montserrat" pitchFamily="2" charset="77"/>
              </a:rPr>
              <a:t>Broca: 44.</a:t>
            </a:r>
          </a:p>
          <a:p>
            <a:pPr marL="685800" indent="-342900" algn="just" fontAlgn="ctr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152B48"/>
                </a:solidFill>
                <a:latin typeface="Montserrat" pitchFamily="2" charset="77"/>
              </a:rPr>
              <a:t>Wernicke: 21 y 22.</a:t>
            </a:r>
          </a:p>
        </p:txBody>
      </p:sp>
      <p:pic>
        <p:nvPicPr>
          <p:cNvPr id="9" name="Picture 2" descr="Imagen relacionada">
            <a:extLst>
              <a:ext uri="{FF2B5EF4-FFF2-40B4-BE49-F238E27FC236}">
                <a16:creationId xmlns:a16="http://schemas.microsoft.com/office/drawing/2014/main" id="{023CABAC-2DDB-4A39-9E2E-592094A0F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6151" y="1094812"/>
            <a:ext cx="6118001" cy="56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2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7010-6F34-4631-9872-CF38D228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43" y="350838"/>
            <a:ext cx="5548313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rgbClr val="3BB0B0"/>
                </a:solidFill>
              </a:rPr>
              <a:t>Lóbulo frontal: corteza motora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85EDEA-C94B-4A94-82F5-93A1889D69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144" y="149817"/>
            <a:ext cx="4708913" cy="65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5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7010-6F34-4631-9872-CF38D228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79" y="650875"/>
            <a:ext cx="550545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rgbClr val="3BB0B0"/>
                </a:solidFill>
              </a:rPr>
              <a:t>Lóbulo parietal: corteza sensitiva primaria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F16908-555B-472B-938D-CD85F11FB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029" y="159265"/>
            <a:ext cx="5108340" cy="65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06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FR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PlantillaFR2021</Template>
  <TotalTime>68</TotalTime>
  <Words>214</Words>
  <Application>Microsoft Office PowerPoint</Application>
  <PresentationFormat>Panorámica</PresentationFormat>
  <Paragraphs>61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Montserrat</vt:lpstr>
      <vt:lpstr>PlantillaFR2021</vt:lpstr>
      <vt:lpstr>Imagen de mapa de bits</vt:lpstr>
      <vt:lpstr>NEUROANATOMÍA</vt:lpstr>
      <vt:lpstr>Cerebro</vt:lpstr>
      <vt:lpstr>Presentación de PowerPoint</vt:lpstr>
      <vt:lpstr>Presentación de PowerPoint</vt:lpstr>
      <vt:lpstr>Presentación de PowerPoint</vt:lpstr>
      <vt:lpstr>Áreas de Brodmann </vt:lpstr>
      <vt:lpstr>Áreas de Brodmann </vt:lpstr>
      <vt:lpstr>Lóbulo frontal: corteza motora </vt:lpstr>
      <vt:lpstr>Lóbulo parietal: corteza sensitiva primaria</vt:lpstr>
      <vt:lpstr>Presentación de PowerPoint</vt:lpstr>
      <vt:lpstr>Vascularización</vt:lpstr>
      <vt:lpstr>Vascularización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Drenaje venoso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Neuroanatomía</dc:title>
  <dc:creator>Alejandro Jose Urbina Sanchez</dc:creator>
  <cp:lastModifiedBy>User</cp:lastModifiedBy>
  <cp:revision>9</cp:revision>
  <dcterms:created xsi:type="dcterms:W3CDTF">2021-06-04T14:54:02Z</dcterms:created>
  <dcterms:modified xsi:type="dcterms:W3CDTF">2021-08-03T22:17:05Z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6661665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