
<file path=[Content_Types].xml><?xml version="1.0" encoding="utf-8"?>
<Types xmlns="http://schemas.openxmlformats.org/package/2006/content-types">
  <Default ContentType="image/x-emf" Extension="emf"/>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309"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a:srgbClr val="00A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3" autoAdjust="0"/>
    <p:restoredTop sz="94633"/>
  </p:normalViewPr>
  <p:slideViewPr>
    <p:cSldViewPr snapToGrid="0">
      <p:cViewPr varScale="1">
        <p:scale>
          <a:sx n="82" d="100"/>
          <a:sy n="82" d="100"/>
        </p:scale>
        <p:origin x="86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abde658860cd0cd8" providerId="LiveId" clId="{51E942F4-65B8-4DFB-8E68-304F7B078AD3}"/>
    <pc:docChg chg="undo custSel addSld delSld modSld">
      <pc:chgData name="" userId="abde658860cd0cd8" providerId="LiveId" clId="{51E942F4-65B8-4DFB-8E68-304F7B078AD3}" dt="2021-06-04T14:45:39.985" v="209" actId="2696"/>
      <pc:docMkLst>
        <pc:docMk/>
      </pc:docMkLst>
      <pc:sldChg chg="modSp add">
        <pc:chgData name="" userId="abde658860cd0cd8" providerId="LiveId" clId="{51E942F4-65B8-4DFB-8E68-304F7B078AD3}" dt="2021-06-04T13:51:47.834" v="2"/>
        <pc:sldMkLst>
          <pc:docMk/>
          <pc:sldMk cId="3810870456" sldId="256"/>
        </pc:sldMkLst>
        <pc:spChg chg="mod">
          <ac:chgData name="" userId="abde658860cd0cd8" providerId="LiveId" clId="{51E942F4-65B8-4DFB-8E68-304F7B078AD3}" dt="2021-06-04T13:51:43.338" v="1"/>
          <ac:spMkLst>
            <pc:docMk/>
            <pc:sldMk cId="3810870456" sldId="256"/>
            <ac:spMk id="2" creationId="{7C79F75F-193A-4521-A9B0-813D1729750B}"/>
          </ac:spMkLst>
        </pc:spChg>
        <pc:spChg chg="mod">
          <ac:chgData name="" userId="abde658860cd0cd8" providerId="LiveId" clId="{51E942F4-65B8-4DFB-8E68-304F7B078AD3}" dt="2021-06-04T13:51:47.834" v="2"/>
          <ac:spMkLst>
            <pc:docMk/>
            <pc:sldMk cId="3810870456" sldId="256"/>
            <ac:spMk id="3" creationId="{7A46584E-08AE-4DFC-882E-C47D082F41CE}"/>
          </ac:spMkLst>
        </pc:spChg>
      </pc:sldChg>
      <pc:sldChg chg="addSp modSp add">
        <pc:chgData name="" userId="abde658860cd0cd8" providerId="LiveId" clId="{51E942F4-65B8-4DFB-8E68-304F7B078AD3}" dt="2021-06-04T13:53:44.500" v="7"/>
        <pc:sldMkLst>
          <pc:docMk/>
          <pc:sldMk cId="4073365546" sldId="257"/>
        </pc:sldMkLst>
        <pc:spChg chg="mod">
          <ac:chgData name="" userId="abde658860cd0cd8" providerId="LiveId" clId="{51E942F4-65B8-4DFB-8E68-304F7B078AD3}" dt="2021-06-04T13:51:59.226" v="4"/>
          <ac:spMkLst>
            <pc:docMk/>
            <pc:sldMk cId="4073365546" sldId="257"/>
            <ac:spMk id="2" creationId="{63A60E27-9632-4DA2-B951-FEC900EEFB3A}"/>
          </ac:spMkLst>
        </pc:spChg>
        <pc:spChg chg="add">
          <ac:chgData name="" userId="abde658860cd0cd8" providerId="LiveId" clId="{51E942F4-65B8-4DFB-8E68-304F7B078AD3}" dt="2021-06-04T13:53:44.500" v="7"/>
          <ac:spMkLst>
            <pc:docMk/>
            <pc:sldMk cId="4073365546" sldId="257"/>
            <ac:spMk id="6" creationId="{233938FC-FFA3-4A35-A8A5-E5A416B7F7C6}"/>
          </ac:spMkLst>
        </pc:spChg>
        <pc:picChg chg="add mod">
          <ac:chgData name="" userId="abde658860cd0cd8" providerId="LiveId" clId="{51E942F4-65B8-4DFB-8E68-304F7B078AD3}" dt="2021-06-04T13:52:04.321" v="6" actId="1076"/>
          <ac:picMkLst>
            <pc:docMk/>
            <pc:sldMk cId="4073365546" sldId="257"/>
            <ac:picMk id="5" creationId="{DC640839-6DD3-475B-B083-7BEFF9EC6F72}"/>
          </ac:picMkLst>
        </pc:picChg>
      </pc:sldChg>
      <pc:sldChg chg="addSp delSp modSp add">
        <pc:chgData name="" userId="abde658860cd0cd8" providerId="LiveId" clId="{51E942F4-65B8-4DFB-8E68-304F7B078AD3}" dt="2021-06-04T13:54:31.883" v="64" actId="1076"/>
        <pc:sldMkLst>
          <pc:docMk/>
          <pc:sldMk cId="3436439673" sldId="258"/>
        </pc:sldMkLst>
        <pc:spChg chg="mod">
          <ac:chgData name="" userId="abde658860cd0cd8" providerId="LiveId" clId="{51E942F4-65B8-4DFB-8E68-304F7B078AD3}" dt="2021-06-04T13:53:57.289" v="10" actId="20577"/>
          <ac:spMkLst>
            <pc:docMk/>
            <pc:sldMk cId="3436439673" sldId="258"/>
            <ac:spMk id="2" creationId="{63A60E27-9632-4DA2-B951-FEC900EEFB3A}"/>
          </ac:spMkLst>
        </pc:spChg>
        <pc:picChg chg="del">
          <ac:chgData name="" userId="abde658860cd0cd8" providerId="LiveId" clId="{51E942F4-65B8-4DFB-8E68-304F7B078AD3}" dt="2021-06-04T13:53:55.839" v="9" actId="478"/>
          <ac:picMkLst>
            <pc:docMk/>
            <pc:sldMk cId="3436439673" sldId="258"/>
            <ac:picMk id="5" creationId="{DC640839-6DD3-475B-B083-7BEFF9EC6F72}"/>
          </ac:picMkLst>
        </pc:picChg>
        <pc:picChg chg="add mod">
          <ac:chgData name="" userId="abde658860cd0cd8" providerId="LiveId" clId="{51E942F4-65B8-4DFB-8E68-304F7B078AD3}" dt="2021-06-04T13:54:31.883" v="64" actId="1076"/>
          <ac:picMkLst>
            <pc:docMk/>
            <pc:sldMk cId="3436439673" sldId="258"/>
            <ac:picMk id="7" creationId="{CF95AD6A-CFAD-4EF8-82E2-1D259D0597AE}"/>
          </ac:picMkLst>
        </pc:picChg>
      </pc:sldChg>
      <pc:sldChg chg="addSp modSp add modAnim">
        <pc:chgData name="" userId="abde658860cd0cd8" providerId="LiveId" clId="{51E942F4-65B8-4DFB-8E68-304F7B078AD3}" dt="2021-06-04T13:54:41.906" v="67" actId="14100"/>
        <pc:sldMkLst>
          <pc:docMk/>
          <pc:sldMk cId="3228072616" sldId="259"/>
        </pc:sldMkLst>
        <pc:picChg chg="add mod">
          <ac:chgData name="" userId="abde658860cd0cd8" providerId="LiveId" clId="{51E942F4-65B8-4DFB-8E68-304F7B078AD3}" dt="2021-06-04T13:54:41.906" v="67" actId="14100"/>
          <ac:picMkLst>
            <pc:docMk/>
            <pc:sldMk cId="3228072616" sldId="259"/>
            <ac:picMk id="7" creationId="{3F5502B7-E75A-42E0-BA62-DB22EF525202}"/>
          </ac:picMkLst>
        </pc:picChg>
      </pc:sldChg>
      <pc:sldChg chg="addSp modSp add">
        <pc:chgData name="" userId="abde658860cd0cd8" providerId="LiveId" clId="{51E942F4-65B8-4DFB-8E68-304F7B078AD3}" dt="2021-06-04T13:55:02.038" v="72" actId="1076"/>
        <pc:sldMkLst>
          <pc:docMk/>
          <pc:sldMk cId="3922371089" sldId="260"/>
        </pc:sldMkLst>
        <pc:picChg chg="add mod">
          <ac:chgData name="" userId="abde658860cd0cd8" providerId="LiveId" clId="{51E942F4-65B8-4DFB-8E68-304F7B078AD3}" dt="2021-06-04T13:55:02.038" v="72" actId="1076"/>
          <ac:picMkLst>
            <pc:docMk/>
            <pc:sldMk cId="3922371089" sldId="260"/>
            <ac:picMk id="7" creationId="{F7748770-C066-49BE-948B-0404419C80C8}"/>
          </ac:picMkLst>
        </pc:picChg>
      </pc:sldChg>
      <pc:sldChg chg="addSp modSp add">
        <pc:chgData name="" userId="abde658860cd0cd8" providerId="LiveId" clId="{51E942F4-65B8-4DFB-8E68-304F7B078AD3}" dt="2021-06-04T13:55:17.841" v="77" actId="1076"/>
        <pc:sldMkLst>
          <pc:docMk/>
          <pc:sldMk cId="763891248" sldId="261"/>
        </pc:sldMkLst>
        <pc:picChg chg="add mod">
          <ac:chgData name="" userId="abde658860cd0cd8" providerId="LiveId" clId="{51E942F4-65B8-4DFB-8E68-304F7B078AD3}" dt="2021-06-04T13:55:17.841" v="77" actId="1076"/>
          <ac:picMkLst>
            <pc:docMk/>
            <pc:sldMk cId="763891248" sldId="261"/>
            <ac:picMk id="7" creationId="{C7C4DE58-04BC-4668-8707-8C3E89C323AC}"/>
          </ac:picMkLst>
        </pc:picChg>
      </pc:sldChg>
      <pc:sldChg chg="addSp modSp add modAnim">
        <pc:chgData name="" userId="abde658860cd0cd8" providerId="LiveId" clId="{51E942F4-65B8-4DFB-8E68-304F7B078AD3}" dt="2021-06-04T13:56:30.965" v="82" actId="1076"/>
        <pc:sldMkLst>
          <pc:docMk/>
          <pc:sldMk cId="114207206" sldId="262"/>
        </pc:sldMkLst>
        <pc:picChg chg="add mod">
          <ac:chgData name="" userId="abde658860cd0cd8" providerId="LiveId" clId="{51E942F4-65B8-4DFB-8E68-304F7B078AD3}" dt="2021-06-04T13:56:23.129" v="79" actId="1076"/>
          <ac:picMkLst>
            <pc:docMk/>
            <pc:sldMk cId="114207206" sldId="262"/>
            <ac:picMk id="7" creationId="{48FE355F-DDB6-478A-B521-BAA59A438C27}"/>
          </ac:picMkLst>
        </pc:picChg>
        <pc:picChg chg="add mod">
          <ac:chgData name="" userId="abde658860cd0cd8" providerId="LiveId" clId="{51E942F4-65B8-4DFB-8E68-304F7B078AD3}" dt="2021-06-04T13:56:30.965" v="82" actId="1076"/>
          <ac:picMkLst>
            <pc:docMk/>
            <pc:sldMk cId="114207206" sldId="262"/>
            <ac:picMk id="8" creationId="{B7958881-4B44-4654-804E-981E4BB1F7FA}"/>
          </ac:picMkLst>
        </pc:picChg>
        <pc:cxnChg chg="add mod">
          <ac:chgData name="" userId="abde658860cd0cd8" providerId="LiveId" clId="{51E942F4-65B8-4DFB-8E68-304F7B078AD3}" dt="2021-06-04T13:56:23.129" v="79" actId="1076"/>
          <ac:cxnSpMkLst>
            <pc:docMk/>
            <pc:sldMk cId="114207206" sldId="262"/>
            <ac:cxnSpMk id="9" creationId="{F9A75B24-03F0-4BD8-A7BD-0291D4EB4D37}"/>
          </ac:cxnSpMkLst>
        </pc:cxnChg>
      </pc:sldChg>
      <pc:sldChg chg="addSp modSp add modAnim">
        <pc:chgData name="" userId="abde658860cd0cd8" providerId="LiveId" clId="{51E942F4-65B8-4DFB-8E68-304F7B078AD3}" dt="2021-06-04T13:57:25.558" v="91" actId="1076"/>
        <pc:sldMkLst>
          <pc:docMk/>
          <pc:sldMk cId="1905356578" sldId="263"/>
        </pc:sldMkLst>
        <pc:picChg chg="add mod">
          <ac:chgData name="" userId="abde658860cd0cd8" providerId="LiveId" clId="{51E942F4-65B8-4DFB-8E68-304F7B078AD3}" dt="2021-06-04T13:57:25.558" v="91" actId="1076"/>
          <ac:picMkLst>
            <pc:docMk/>
            <pc:sldMk cId="1905356578" sldId="263"/>
            <ac:picMk id="7" creationId="{F89930B2-1A27-4411-B90C-88E8C934100A}"/>
          </ac:picMkLst>
        </pc:picChg>
        <pc:picChg chg="add mod">
          <ac:chgData name="" userId="abde658860cd0cd8" providerId="LiveId" clId="{51E942F4-65B8-4DFB-8E68-304F7B078AD3}" dt="2021-06-04T13:57:05.596" v="86" actId="1076"/>
          <ac:picMkLst>
            <pc:docMk/>
            <pc:sldMk cId="1905356578" sldId="263"/>
            <ac:picMk id="8" creationId="{4643D3F9-0A91-4019-921D-0EEAF8EC4182}"/>
          </ac:picMkLst>
        </pc:picChg>
        <pc:cxnChg chg="add mod">
          <ac:chgData name="" userId="abde658860cd0cd8" providerId="LiveId" clId="{51E942F4-65B8-4DFB-8E68-304F7B078AD3}" dt="2021-06-04T13:57:20.695" v="88" actId="1076"/>
          <ac:cxnSpMkLst>
            <pc:docMk/>
            <pc:sldMk cId="1905356578" sldId="263"/>
            <ac:cxnSpMk id="9" creationId="{61705656-6806-426A-80E0-0EBECC000E8E}"/>
          </ac:cxnSpMkLst>
        </pc:cxnChg>
        <pc:cxnChg chg="add mod">
          <ac:chgData name="" userId="abde658860cd0cd8" providerId="LiveId" clId="{51E942F4-65B8-4DFB-8E68-304F7B078AD3}" dt="2021-06-04T13:57:15.889" v="87" actId="1076"/>
          <ac:cxnSpMkLst>
            <pc:docMk/>
            <pc:sldMk cId="1905356578" sldId="263"/>
            <ac:cxnSpMk id="10" creationId="{2F13F592-9D7F-46AF-BC3F-769FDF38A1C6}"/>
          </ac:cxnSpMkLst>
        </pc:cxnChg>
        <pc:cxnChg chg="add mod">
          <ac:chgData name="" userId="abde658860cd0cd8" providerId="LiveId" clId="{51E942F4-65B8-4DFB-8E68-304F7B078AD3}" dt="2021-06-04T13:57:15.889" v="87" actId="1076"/>
          <ac:cxnSpMkLst>
            <pc:docMk/>
            <pc:sldMk cId="1905356578" sldId="263"/>
            <ac:cxnSpMk id="11" creationId="{7928ACE8-3890-469D-9684-AFC46F6E8FB5}"/>
          </ac:cxnSpMkLst>
        </pc:cxnChg>
        <pc:cxnChg chg="add mod">
          <ac:chgData name="" userId="abde658860cd0cd8" providerId="LiveId" clId="{51E942F4-65B8-4DFB-8E68-304F7B078AD3}" dt="2021-06-04T13:57:15.889" v="87" actId="1076"/>
          <ac:cxnSpMkLst>
            <pc:docMk/>
            <pc:sldMk cId="1905356578" sldId="263"/>
            <ac:cxnSpMk id="12" creationId="{A85F5C45-9411-4E65-B19A-C3160033698B}"/>
          </ac:cxnSpMkLst>
        </pc:cxnChg>
        <pc:cxnChg chg="add mod">
          <ac:chgData name="" userId="abde658860cd0cd8" providerId="LiveId" clId="{51E942F4-65B8-4DFB-8E68-304F7B078AD3}" dt="2021-06-04T13:57:15.889" v="87" actId="1076"/>
          <ac:cxnSpMkLst>
            <pc:docMk/>
            <pc:sldMk cId="1905356578" sldId="263"/>
            <ac:cxnSpMk id="13" creationId="{E4FFFCAE-3409-46F3-9EEF-6981FA554455}"/>
          </ac:cxnSpMkLst>
        </pc:cxnChg>
      </pc:sldChg>
      <pc:sldChg chg="addSp modSp add">
        <pc:chgData name="" userId="abde658860cd0cd8" providerId="LiveId" clId="{51E942F4-65B8-4DFB-8E68-304F7B078AD3}" dt="2021-06-04T13:59:50.467" v="96" actId="1076"/>
        <pc:sldMkLst>
          <pc:docMk/>
          <pc:sldMk cId="2949020455" sldId="264"/>
        </pc:sldMkLst>
        <pc:picChg chg="add mod">
          <ac:chgData name="" userId="abde658860cd0cd8" providerId="LiveId" clId="{51E942F4-65B8-4DFB-8E68-304F7B078AD3}" dt="2021-06-04T13:59:50.467" v="96" actId="1076"/>
          <ac:picMkLst>
            <pc:docMk/>
            <pc:sldMk cId="2949020455" sldId="264"/>
            <ac:picMk id="7" creationId="{5876AE7A-3576-499D-B4A5-BE372229D32B}"/>
          </ac:picMkLst>
        </pc:picChg>
      </pc:sldChg>
      <pc:sldChg chg="addSp modSp add">
        <pc:chgData name="" userId="abde658860cd0cd8" providerId="LiveId" clId="{51E942F4-65B8-4DFB-8E68-304F7B078AD3}" dt="2021-06-04T14:00:49.389" v="100" actId="1076"/>
        <pc:sldMkLst>
          <pc:docMk/>
          <pc:sldMk cId="2110509880" sldId="265"/>
        </pc:sldMkLst>
        <pc:picChg chg="add mod">
          <ac:chgData name="" userId="abde658860cd0cd8" providerId="LiveId" clId="{51E942F4-65B8-4DFB-8E68-304F7B078AD3}" dt="2021-06-04T14:00:49.389" v="100" actId="1076"/>
          <ac:picMkLst>
            <pc:docMk/>
            <pc:sldMk cId="2110509880" sldId="265"/>
            <ac:picMk id="7" creationId="{1614F32A-16EE-47D3-8560-46896A13D6E9}"/>
          </ac:picMkLst>
        </pc:picChg>
      </pc:sldChg>
      <pc:sldChg chg="addSp modSp add">
        <pc:chgData name="" userId="abde658860cd0cd8" providerId="LiveId" clId="{51E942F4-65B8-4DFB-8E68-304F7B078AD3}" dt="2021-06-04T14:01:41.455" v="111" actId="1076"/>
        <pc:sldMkLst>
          <pc:docMk/>
          <pc:sldMk cId="2270052380" sldId="266"/>
        </pc:sldMkLst>
        <pc:spChg chg="mod">
          <ac:chgData name="" userId="abde658860cd0cd8" providerId="LiveId" clId="{51E942F4-65B8-4DFB-8E68-304F7B078AD3}" dt="2021-06-04T14:01:23.140" v="103" actId="1076"/>
          <ac:spMkLst>
            <pc:docMk/>
            <pc:sldMk cId="2270052380" sldId="266"/>
            <ac:spMk id="2" creationId="{63A60E27-9632-4DA2-B951-FEC900EEFB3A}"/>
          </ac:spMkLst>
        </pc:spChg>
        <pc:spChg chg="add mod">
          <ac:chgData name="" userId="abde658860cd0cd8" providerId="LiveId" clId="{51E942F4-65B8-4DFB-8E68-304F7B078AD3}" dt="2021-06-04T14:01:37.425" v="110" actId="1076"/>
          <ac:spMkLst>
            <pc:docMk/>
            <pc:sldMk cId="2270052380" sldId="266"/>
            <ac:spMk id="7" creationId="{1546081E-89F2-4A91-AB8C-2CD306446D25}"/>
          </ac:spMkLst>
        </pc:spChg>
        <pc:picChg chg="add mod">
          <ac:chgData name="" userId="abde658860cd0cd8" providerId="LiveId" clId="{51E942F4-65B8-4DFB-8E68-304F7B078AD3}" dt="2021-06-04T14:01:41.455" v="111" actId="1076"/>
          <ac:picMkLst>
            <pc:docMk/>
            <pc:sldMk cId="2270052380" sldId="266"/>
            <ac:picMk id="8" creationId="{54540B4D-D8C9-4317-B751-65BCB1AACCF2}"/>
          </ac:picMkLst>
        </pc:picChg>
      </pc:sldChg>
      <pc:sldChg chg="addSp modSp add">
        <pc:chgData name="" userId="abde658860cd0cd8" providerId="LiveId" clId="{51E942F4-65B8-4DFB-8E68-304F7B078AD3}" dt="2021-06-04T14:02:34.891" v="117" actId="14100"/>
        <pc:sldMkLst>
          <pc:docMk/>
          <pc:sldMk cId="1222005354" sldId="267"/>
        </pc:sldMkLst>
        <pc:spChg chg="mod">
          <ac:chgData name="" userId="abde658860cd0cd8" providerId="LiveId" clId="{51E942F4-65B8-4DFB-8E68-304F7B078AD3}" dt="2021-06-04T14:02:34.891" v="117" actId="14100"/>
          <ac:spMkLst>
            <pc:docMk/>
            <pc:sldMk cId="1222005354" sldId="267"/>
            <ac:spMk id="2" creationId="{63A60E27-9632-4DA2-B951-FEC900EEFB3A}"/>
          </ac:spMkLst>
        </pc:spChg>
        <pc:picChg chg="add mod">
          <ac:chgData name="" userId="abde658860cd0cd8" providerId="LiveId" clId="{51E942F4-65B8-4DFB-8E68-304F7B078AD3}" dt="2021-06-04T14:02:32.486" v="116" actId="1076"/>
          <ac:picMkLst>
            <pc:docMk/>
            <pc:sldMk cId="1222005354" sldId="267"/>
            <ac:picMk id="7" creationId="{D74CD8D3-3DEA-4BCB-BAA7-84F7EDC64DDE}"/>
          </ac:picMkLst>
        </pc:picChg>
      </pc:sldChg>
      <pc:sldChg chg="addSp modSp add">
        <pc:chgData name="" userId="abde658860cd0cd8" providerId="LiveId" clId="{51E942F4-65B8-4DFB-8E68-304F7B078AD3}" dt="2021-06-04T14:02:50.199" v="124" actId="1076"/>
        <pc:sldMkLst>
          <pc:docMk/>
          <pc:sldMk cId="284416646" sldId="268"/>
        </pc:sldMkLst>
        <pc:spChg chg="mod">
          <ac:chgData name="" userId="abde658860cd0cd8" providerId="LiveId" clId="{51E942F4-65B8-4DFB-8E68-304F7B078AD3}" dt="2021-06-04T14:02:46.379" v="122"/>
          <ac:spMkLst>
            <pc:docMk/>
            <pc:sldMk cId="284416646" sldId="268"/>
            <ac:spMk id="2" creationId="{63A60E27-9632-4DA2-B951-FEC900EEFB3A}"/>
          </ac:spMkLst>
        </pc:spChg>
        <pc:picChg chg="add mod">
          <ac:chgData name="" userId="abde658860cd0cd8" providerId="LiveId" clId="{51E942F4-65B8-4DFB-8E68-304F7B078AD3}" dt="2021-06-04T14:02:50.199" v="124" actId="1076"/>
          <ac:picMkLst>
            <pc:docMk/>
            <pc:sldMk cId="284416646" sldId="268"/>
            <ac:picMk id="5" creationId="{BC4EA35D-3B88-4EB4-8141-1F1D38A8164F}"/>
          </ac:picMkLst>
        </pc:picChg>
      </pc:sldChg>
      <pc:sldChg chg="addSp modSp add">
        <pc:chgData name="" userId="abde658860cd0cd8" providerId="LiveId" clId="{51E942F4-65B8-4DFB-8E68-304F7B078AD3}" dt="2021-06-04T14:11:49.875" v="128" actId="1076"/>
        <pc:sldMkLst>
          <pc:docMk/>
          <pc:sldMk cId="1066033864" sldId="269"/>
        </pc:sldMkLst>
        <pc:picChg chg="add mod">
          <ac:chgData name="" userId="abde658860cd0cd8" providerId="LiveId" clId="{51E942F4-65B8-4DFB-8E68-304F7B078AD3}" dt="2021-06-04T14:11:49.875" v="128" actId="1076"/>
          <ac:picMkLst>
            <pc:docMk/>
            <pc:sldMk cId="1066033864" sldId="269"/>
            <ac:picMk id="5" creationId="{520B9D83-1545-4BFF-A28F-8D845A542C12}"/>
          </ac:picMkLst>
        </pc:picChg>
      </pc:sldChg>
      <pc:sldChg chg="addSp modSp add">
        <pc:chgData name="" userId="abde658860cd0cd8" providerId="LiveId" clId="{51E942F4-65B8-4DFB-8E68-304F7B078AD3}" dt="2021-06-04T14:13:43.669" v="135" actId="1076"/>
        <pc:sldMkLst>
          <pc:docMk/>
          <pc:sldMk cId="1297873897" sldId="270"/>
        </pc:sldMkLst>
        <pc:spChg chg="mod">
          <ac:chgData name="" userId="abde658860cd0cd8" providerId="LiveId" clId="{51E942F4-65B8-4DFB-8E68-304F7B078AD3}" dt="2021-06-04T14:13:40.760" v="133"/>
          <ac:spMkLst>
            <pc:docMk/>
            <pc:sldMk cId="1297873897" sldId="270"/>
            <ac:spMk id="2" creationId="{63A60E27-9632-4DA2-B951-FEC900EEFB3A}"/>
          </ac:spMkLst>
        </pc:spChg>
        <pc:picChg chg="add mod">
          <ac:chgData name="" userId="abde658860cd0cd8" providerId="LiveId" clId="{51E942F4-65B8-4DFB-8E68-304F7B078AD3}" dt="2021-06-04T14:13:43.669" v="135" actId="1076"/>
          <ac:picMkLst>
            <pc:docMk/>
            <pc:sldMk cId="1297873897" sldId="270"/>
            <ac:picMk id="5" creationId="{67F2274E-BE0F-43AA-AB68-EA7C5C35C056}"/>
          </ac:picMkLst>
        </pc:picChg>
      </pc:sldChg>
      <pc:sldChg chg="addSp modSp add">
        <pc:chgData name="" userId="abde658860cd0cd8" providerId="LiveId" clId="{51E942F4-65B8-4DFB-8E68-304F7B078AD3}" dt="2021-06-04T14:14:27.788" v="139" actId="1076"/>
        <pc:sldMkLst>
          <pc:docMk/>
          <pc:sldMk cId="1829638896" sldId="271"/>
        </pc:sldMkLst>
        <pc:picChg chg="add mod">
          <ac:chgData name="" userId="abde658860cd0cd8" providerId="LiveId" clId="{51E942F4-65B8-4DFB-8E68-304F7B078AD3}" dt="2021-06-04T14:14:27.788" v="139" actId="1076"/>
          <ac:picMkLst>
            <pc:docMk/>
            <pc:sldMk cId="1829638896" sldId="271"/>
            <ac:picMk id="5" creationId="{529AFE1A-847E-4373-BA08-FCDF6FA8318C}"/>
          </ac:picMkLst>
        </pc:picChg>
      </pc:sldChg>
      <pc:sldChg chg="addSp modSp add">
        <pc:chgData name="" userId="abde658860cd0cd8" providerId="LiveId" clId="{51E942F4-65B8-4DFB-8E68-304F7B078AD3}" dt="2021-06-04T14:14:55.224" v="144" actId="1076"/>
        <pc:sldMkLst>
          <pc:docMk/>
          <pc:sldMk cId="2186389617" sldId="272"/>
        </pc:sldMkLst>
        <pc:picChg chg="add mod">
          <ac:chgData name="" userId="abde658860cd0cd8" providerId="LiveId" clId="{51E942F4-65B8-4DFB-8E68-304F7B078AD3}" dt="2021-06-04T14:14:55.224" v="144" actId="1076"/>
          <ac:picMkLst>
            <pc:docMk/>
            <pc:sldMk cId="2186389617" sldId="272"/>
            <ac:picMk id="5" creationId="{DC6961A3-445E-4E9F-8064-35089C78306F}"/>
          </ac:picMkLst>
        </pc:picChg>
      </pc:sldChg>
      <pc:sldChg chg="addSp modSp add">
        <pc:chgData name="" userId="abde658860cd0cd8" providerId="LiveId" clId="{51E942F4-65B8-4DFB-8E68-304F7B078AD3}" dt="2021-06-04T14:17:39.590" v="148" actId="1076"/>
        <pc:sldMkLst>
          <pc:docMk/>
          <pc:sldMk cId="59832289" sldId="273"/>
        </pc:sldMkLst>
        <pc:picChg chg="add mod">
          <ac:chgData name="" userId="abde658860cd0cd8" providerId="LiveId" clId="{51E942F4-65B8-4DFB-8E68-304F7B078AD3}" dt="2021-06-04T14:17:39.590" v="148" actId="1076"/>
          <ac:picMkLst>
            <pc:docMk/>
            <pc:sldMk cId="59832289" sldId="273"/>
            <ac:picMk id="5" creationId="{F837684D-8E91-4C53-95FE-4D188B211726}"/>
          </ac:picMkLst>
        </pc:picChg>
      </pc:sldChg>
      <pc:sldChg chg="add del">
        <pc:chgData name="" userId="abde658860cd0cd8" providerId="LiveId" clId="{51E942F4-65B8-4DFB-8E68-304F7B078AD3}" dt="2021-06-04T14:19:48.276" v="153" actId="2696"/>
        <pc:sldMkLst>
          <pc:docMk/>
          <pc:sldMk cId="2891137988" sldId="274"/>
        </pc:sldMkLst>
      </pc:sldChg>
      <pc:sldChg chg="addSp delSp modSp add">
        <pc:chgData name="" userId="abde658860cd0cd8" providerId="LiveId" clId="{51E942F4-65B8-4DFB-8E68-304F7B078AD3}" dt="2021-06-04T14:21:26.855" v="174" actId="403"/>
        <pc:sldMkLst>
          <pc:docMk/>
          <pc:sldMk cId="4128222250" sldId="275"/>
        </pc:sldMkLst>
        <pc:spChg chg="mod">
          <ac:chgData name="" userId="abde658860cd0cd8" providerId="LiveId" clId="{51E942F4-65B8-4DFB-8E68-304F7B078AD3}" dt="2021-06-04T14:20:39.996" v="162" actId="1076"/>
          <ac:spMkLst>
            <pc:docMk/>
            <pc:sldMk cId="4128222250" sldId="275"/>
            <ac:spMk id="2" creationId="{63A60E27-9632-4DA2-B951-FEC900EEFB3A}"/>
          </ac:spMkLst>
        </pc:spChg>
        <pc:graphicFrameChg chg="add mod modGraphic">
          <ac:chgData name="" userId="abde658860cd0cd8" providerId="LiveId" clId="{51E942F4-65B8-4DFB-8E68-304F7B078AD3}" dt="2021-06-04T14:21:26.855" v="174" actId="403"/>
          <ac:graphicFrameMkLst>
            <pc:docMk/>
            <pc:sldMk cId="4128222250" sldId="275"/>
            <ac:graphicFrameMk id="7" creationId="{D6C0F64B-4600-4041-B803-B126EB28E046}"/>
          </ac:graphicFrameMkLst>
        </pc:graphicFrameChg>
        <pc:picChg chg="add del mod">
          <ac:chgData name="" userId="abde658860cd0cd8" providerId="LiveId" clId="{51E942F4-65B8-4DFB-8E68-304F7B078AD3}" dt="2021-06-04T14:20:28.876" v="157" actId="478"/>
          <ac:picMkLst>
            <pc:docMk/>
            <pc:sldMk cId="4128222250" sldId="275"/>
            <ac:picMk id="5" creationId="{6921F5A6-52A1-46B5-96B0-B14EF053F2EC}"/>
          </ac:picMkLst>
        </pc:picChg>
      </pc:sldChg>
      <pc:sldChg chg="add del">
        <pc:chgData name="" userId="abde658860cd0cd8" providerId="LiveId" clId="{51E942F4-65B8-4DFB-8E68-304F7B078AD3}" dt="2021-06-04T14:28:46.314" v="177" actId="2696"/>
        <pc:sldMkLst>
          <pc:docMk/>
          <pc:sldMk cId="874143965" sldId="276"/>
        </pc:sldMkLst>
      </pc:sldChg>
      <pc:sldChg chg="add del">
        <pc:chgData name="" userId="abde658860cd0cd8" providerId="LiveId" clId="{51E942F4-65B8-4DFB-8E68-304F7B078AD3}" dt="2021-06-04T14:28:46.699" v="178" actId="2696"/>
        <pc:sldMkLst>
          <pc:docMk/>
          <pc:sldMk cId="2132725596" sldId="277"/>
        </pc:sldMkLst>
      </pc:sldChg>
      <pc:sldChg chg="add del">
        <pc:chgData name="" userId="abde658860cd0cd8" providerId="LiveId" clId="{51E942F4-65B8-4DFB-8E68-304F7B078AD3}" dt="2021-06-04T14:28:47.131" v="179" actId="2696"/>
        <pc:sldMkLst>
          <pc:docMk/>
          <pc:sldMk cId="3666132380" sldId="278"/>
        </pc:sldMkLst>
      </pc:sldChg>
      <pc:sldChg chg="add del">
        <pc:chgData name="" userId="abde658860cd0cd8" providerId="LiveId" clId="{51E942F4-65B8-4DFB-8E68-304F7B078AD3}" dt="2021-06-04T14:28:47.470" v="180" actId="2696"/>
        <pc:sldMkLst>
          <pc:docMk/>
          <pc:sldMk cId="1739558655" sldId="279"/>
        </pc:sldMkLst>
      </pc:sldChg>
      <pc:sldChg chg="add del">
        <pc:chgData name="" userId="abde658860cd0cd8" providerId="LiveId" clId="{51E942F4-65B8-4DFB-8E68-304F7B078AD3}" dt="2021-06-04T14:28:47.849" v="181" actId="2696"/>
        <pc:sldMkLst>
          <pc:docMk/>
          <pc:sldMk cId="2840084266" sldId="280"/>
        </pc:sldMkLst>
      </pc:sldChg>
      <pc:sldChg chg="add del">
        <pc:chgData name="" userId="abde658860cd0cd8" providerId="LiveId" clId="{51E942F4-65B8-4DFB-8E68-304F7B078AD3}" dt="2021-06-04T14:28:48.203" v="182" actId="2696"/>
        <pc:sldMkLst>
          <pc:docMk/>
          <pc:sldMk cId="1237104616" sldId="281"/>
        </pc:sldMkLst>
      </pc:sldChg>
      <pc:sldChg chg="add del">
        <pc:chgData name="" userId="abde658860cd0cd8" providerId="LiveId" clId="{51E942F4-65B8-4DFB-8E68-304F7B078AD3}" dt="2021-06-04T14:28:48.736" v="183" actId="2696"/>
        <pc:sldMkLst>
          <pc:docMk/>
          <pc:sldMk cId="1723170719" sldId="282"/>
        </pc:sldMkLst>
      </pc:sldChg>
      <pc:sldChg chg="add del">
        <pc:chgData name="" userId="abde658860cd0cd8" providerId="LiveId" clId="{51E942F4-65B8-4DFB-8E68-304F7B078AD3}" dt="2021-06-04T14:28:49.021" v="184" actId="2696"/>
        <pc:sldMkLst>
          <pc:docMk/>
          <pc:sldMk cId="4282574680" sldId="283"/>
        </pc:sldMkLst>
      </pc:sldChg>
      <pc:sldChg chg="add del">
        <pc:chgData name="" userId="abde658860cd0cd8" providerId="LiveId" clId="{51E942F4-65B8-4DFB-8E68-304F7B078AD3}" dt="2021-06-04T14:28:49.537" v="185" actId="2696"/>
        <pc:sldMkLst>
          <pc:docMk/>
          <pc:sldMk cId="3175883427" sldId="284"/>
        </pc:sldMkLst>
      </pc:sldChg>
      <pc:sldChg chg="add del">
        <pc:chgData name="" userId="abde658860cd0cd8" providerId="LiveId" clId="{51E942F4-65B8-4DFB-8E68-304F7B078AD3}" dt="2021-06-04T14:28:50.054" v="186" actId="2696"/>
        <pc:sldMkLst>
          <pc:docMk/>
          <pc:sldMk cId="1340851069" sldId="285"/>
        </pc:sldMkLst>
      </pc:sldChg>
      <pc:sldChg chg="add del">
        <pc:chgData name="" userId="abde658860cd0cd8" providerId="LiveId" clId="{51E942F4-65B8-4DFB-8E68-304F7B078AD3}" dt="2021-06-04T14:28:50.423" v="187" actId="2696"/>
        <pc:sldMkLst>
          <pc:docMk/>
          <pc:sldMk cId="2378709171" sldId="286"/>
        </pc:sldMkLst>
      </pc:sldChg>
      <pc:sldChg chg="add del">
        <pc:chgData name="" userId="abde658860cd0cd8" providerId="LiveId" clId="{51E942F4-65B8-4DFB-8E68-304F7B078AD3}" dt="2021-06-04T14:28:50.824" v="188" actId="2696"/>
        <pc:sldMkLst>
          <pc:docMk/>
          <pc:sldMk cId="646880643" sldId="287"/>
        </pc:sldMkLst>
      </pc:sldChg>
      <pc:sldChg chg="add del">
        <pc:chgData name="" userId="abde658860cd0cd8" providerId="LiveId" clId="{51E942F4-65B8-4DFB-8E68-304F7B078AD3}" dt="2021-06-04T14:28:51.178" v="189" actId="2696"/>
        <pc:sldMkLst>
          <pc:docMk/>
          <pc:sldMk cId="548487041" sldId="288"/>
        </pc:sldMkLst>
      </pc:sldChg>
      <pc:sldChg chg="add del">
        <pc:chgData name="" userId="abde658860cd0cd8" providerId="LiveId" clId="{51E942F4-65B8-4DFB-8E68-304F7B078AD3}" dt="2021-06-04T14:28:51.510" v="190" actId="2696"/>
        <pc:sldMkLst>
          <pc:docMk/>
          <pc:sldMk cId="4187358770" sldId="289"/>
        </pc:sldMkLst>
      </pc:sldChg>
      <pc:sldChg chg="add del">
        <pc:chgData name="" userId="abde658860cd0cd8" providerId="LiveId" clId="{51E942F4-65B8-4DFB-8E68-304F7B078AD3}" dt="2021-06-04T14:28:51.843" v="191" actId="2696"/>
        <pc:sldMkLst>
          <pc:docMk/>
          <pc:sldMk cId="2376575454" sldId="290"/>
        </pc:sldMkLst>
      </pc:sldChg>
      <pc:sldChg chg="add del">
        <pc:chgData name="" userId="abde658860cd0cd8" providerId="LiveId" clId="{51E942F4-65B8-4DFB-8E68-304F7B078AD3}" dt="2021-06-04T14:28:52.139" v="192" actId="2696"/>
        <pc:sldMkLst>
          <pc:docMk/>
          <pc:sldMk cId="2333065470" sldId="291"/>
        </pc:sldMkLst>
      </pc:sldChg>
      <pc:sldChg chg="add del">
        <pc:chgData name="" userId="abde658860cd0cd8" providerId="LiveId" clId="{51E942F4-65B8-4DFB-8E68-304F7B078AD3}" dt="2021-06-04T14:28:52.452" v="193" actId="2696"/>
        <pc:sldMkLst>
          <pc:docMk/>
          <pc:sldMk cId="1200163867" sldId="292"/>
        </pc:sldMkLst>
      </pc:sldChg>
      <pc:sldChg chg="add del">
        <pc:chgData name="" userId="abde658860cd0cd8" providerId="LiveId" clId="{51E942F4-65B8-4DFB-8E68-304F7B078AD3}" dt="2021-06-04T14:28:52.798" v="194" actId="2696"/>
        <pc:sldMkLst>
          <pc:docMk/>
          <pc:sldMk cId="1465325517" sldId="293"/>
        </pc:sldMkLst>
      </pc:sldChg>
      <pc:sldChg chg="add del">
        <pc:chgData name="" userId="abde658860cd0cd8" providerId="LiveId" clId="{51E942F4-65B8-4DFB-8E68-304F7B078AD3}" dt="2021-06-04T14:28:53.082" v="195" actId="2696"/>
        <pc:sldMkLst>
          <pc:docMk/>
          <pc:sldMk cId="970244474" sldId="294"/>
        </pc:sldMkLst>
      </pc:sldChg>
      <pc:sldChg chg="add del">
        <pc:chgData name="" userId="abde658860cd0cd8" providerId="LiveId" clId="{51E942F4-65B8-4DFB-8E68-304F7B078AD3}" dt="2021-06-04T14:28:53.445" v="196" actId="2696"/>
        <pc:sldMkLst>
          <pc:docMk/>
          <pc:sldMk cId="2711008538" sldId="295"/>
        </pc:sldMkLst>
      </pc:sldChg>
      <pc:sldChg chg="add del">
        <pc:chgData name="" userId="abde658860cd0cd8" providerId="LiveId" clId="{51E942F4-65B8-4DFB-8E68-304F7B078AD3}" dt="2021-06-04T14:28:53.768" v="197" actId="2696"/>
        <pc:sldMkLst>
          <pc:docMk/>
          <pc:sldMk cId="2369805960" sldId="296"/>
        </pc:sldMkLst>
      </pc:sldChg>
      <pc:sldChg chg="add del">
        <pc:chgData name="" userId="abde658860cd0cd8" providerId="LiveId" clId="{51E942F4-65B8-4DFB-8E68-304F7B078AD3}" dt="2021-06-04T14:28:54.185" v="198" actId="2696"/>
        <pc:sldMkLst>
          <pc:docMk/>
          <pc:sldMk cId="1106349915" sldId="297"/>
        </pc:sldMkLst>
      </pc:sldChg>
      <pc:sldChg chg="add del">
        <pc:chgData name="" userId="abde658860cd0cd8" providerId="LiveId" clId="{51E942F4-65B8-4DFB-8E68-304F7B078AD3}" dt="2021-06-04T14:28:54.452" v="199" actId="2696"/>
        <pc:sldMkLst>
          <pc:docMk/>
          <pc:sldMk cId="4207711958" sldId="298"/>
        </pc:sldMkLst>
      </pc:sldChg>
      <pc:sldChg chg="add del">
        <pc:chgData name="" userId="abde658860cd0cd8" providerId="LiveId" clId="{51E942F4-65B8-4DFB-8E68-304F7B078AD3}" dt="2021-06-04T14:28:54.893" v="200" actId="2696"/>
        <pc:sldMkLst>
          <pc:docMk/>
          <pc:sldMk cId="4009567326" sldId="299"/>
        </pc:sldMkLst>
      </pc:sldChg>
      <pc:sldChg chg="add del">
        <pc:chgData name="" userId="abde658860cd0cd8" providerId="LiveId" clId="{51E942F4-65B8-4DFB-8E68-304F7B078AD3}" dt="2021-06-04T14:28:55.188" v="201" actId="2696"/>
        <pc:sldMkLst>
          <pc:docMk/>
          <pc:sldMk cId="436217473" sldId="300"/>
        </pc:sldMkLst>
      </pc:sldChg>
      <pc:sldChg chg="add del">
        <pc:chgData name="" userId="abde658860cd0cd8" providerId="LiveId" clId="{51E942F4-65B8-4DFB-8E68-304F7B078AD3}" dt="2021-06-04T14:28:55.688" v="202" actId="2696"/>
        <pc:sldMkLst>
          <pc:docMk/>
          <pc:sldMk cId="456904990" sldId="301"/>
        </pc:sldMkLst>
      </pc:sldChg>
      <pc:sldChg chg="add del">
        <pc:chgData name="" userId="abde658860cd0cd8" providerId="LiveId" clId="{51E942F4-65B8-4DFB-8E68-304F7B078AD3}" dt="2021-06-04T14:28:55.935" v="203" actId="2696"/>
        <pc:sldMkLst>
          <pc:docMk/>
          <pc:sldMk cId="1498089124" sldId="302"/>
        </pc:sldMkLst>
      </pc:sldChg>
      <pc:sldChg chg="add del">
        <pc:chgData name="" userId="abde658860cd0cd8" providerId="LiveId" clId="{51E942F4-65B8-4DFB-8E68-304F7B078AD3}" dt="2021-06-04T14:28:56.574" v="204" actId="2696"/>
        <pc:sldMkLst>
          <pc:docMk/>
          <pc:sldMk cId="1941305698" sldId="303"/>
        </pc:sldMkLst>
      </pc:sldChg>
      <pc:sldChg chg="add del">
        <pc:chgData name="" userId="abde658860cd0cd8" providerId="LiveId" clId="{51E942F4-65B8-4DFB-8E68-304F7B078AD3}" dt="2021-06-04T14:28:56.753" v="205" actId="2696"/>
        <pc:sldMkLst>
          <pc:docMk/>
          <pc:sldMk cId="1640553263" sldId="304"/>
        </pc:sldMkLst>
      </pc:sldChg>
      <pc:sldChg chg="add del">
        <pc:chgData name="" userId="abde658860cd0cd8" providerId="LiveId" clId="{51E942F4-65B8-4DFB-8E68-304F7B078AD3}" dt="2021-06-04T14:45:39.985" v="209" actId="2696"/>
        <pc:sldMkLst>
          <pc:docMk/>
          <pc:sldMk cId="2192134695" sldId="305"/>
        </pc:sldMkLst>
      </pc:sldChg>
      <pc:sldChg chg="add del">
        <pc:chgData name="" userId="abde658860cd0cd8" providerId="LiveId" clId="{51E942F4-65B8-4DFB-8E68-304F7B078AD3}" dt="2021-06-04T14:45:39.562" v="208" actId="2696"/>
        <pc:sldMkLst>
          <pc:docMk/>
          <pc:sldMk cId="2931654937" sldId="306"/>
        </pc:sldMkLst>
      </pc:sldChg>
      <pc:sldChg chg="add del">
        <pc:chgData name="" userId="abde658860cd0cd8" providerId="LiveId" clId="{51E942F4-65B8-4DFB-8E68-304F7B078AD3}" dt="2021-06-04T14:45:39.146" v="207" actId="2696"/>
        <pc:sldMkLst>
          <pc:docMk/>
          <pc:sldMk cId="2169982289" sldId="307"/>
        </pc:sldMkLst>
      </pc:sldChg>
      <pc:sldChg chg="add del">
        <pc:chgData name="" userId="abde658860cd0cd8" providerId="LiveId" clId="{51E942F4-65B8-4DFB-8E68-304F7B078AD3}" dt="2021-06-04T14:45:38.699" v="206" actId="2696"/>
        <pc:sldMkLst>
          <pc:docMk/>
          <pc:sldMk cId="1361092052" sldId="308"/>
        </pc:sldMkLst>
      </pc:sldChg>
      <pc:sldChg chg="modSp add">
        <pc:chgData name="" userId="abde658860cd0cd8" providerId="LiveId" clId="{51E942F4-65B8-4DFB-8E68-304F7B078AD3}" dt="2021-06-04T14:22:30.325" v="176" actId="14100"/>
        <pc:sldMkLst>
          <pc:docMk/>
          <pc:sldMk cId="1322966760" sldId="309"/>
        </pc:sldMkLst>
        <pc:picChg chg="mod modCrop">
          <ac:chgData name="" userId="abde658860cd0cd8" providerId="LiveId" clId="{51E942F4-65B8-4DFB-8E68-304F7B078AD3}" dt="2021-06-04T14:22:30.325" v="176" actId="14100"/>
          <ac:picMkLst>
            <pc:docMk/>
            <pc:sldMk cId="1322966760" sldId="309"/>
            <ac:picMk id="5" creationId="{6921F5A6-52A1-46B5-96B0-B14EF053F2E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BC791-36D4-4037-AE06-01335560B552}" type="datetimeFigureOut">
              <a:rPr lang="es-CO" smtClean="0"/>
              <a:t>30/07/2021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1F21A-279E-453B-A038-3B3AFD965692}" type="slidenum">
              <a:rPr lang="es-CO" smtClean="0"/>
              <a:t>‹Nº›</a:t>
            </a:fld>
            <a:endParaRPr lang="es-CO"/>
          </a:p>
        </p:txBody>
      </p:sp>
    </p:spTree>
    <p:extLst>
      <p:ext uri="{BB962C8B-B14F-4D97-AF65-F5344CB8AC3E}">
        <p14:creationId xmlns:p14="http://schemas.microsoft.com/office/powerpoint/2010/main" val="226077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Información grande: </a:t>
            </a:r>
          </a:p>
          <a:p>
            <a:pPr marL="171450" indent="-171450">
              <a:buFontTx/>
              <a:buChar char="-"/>
            </a:pPr>
            <a:r>
              <a:rPr lang="es-CO" dirty="0"/>
              <a:t>Propioceptiva: No chocar unos con otros. No consciente, no tiene que llegar a la corteza para dar </a:t>
            </a:r>
            <a:r>
              <a:rPr lang="es-CO" dirty="0" err="1"/>
              <a:t>eferencias</a:t>
            </a:r>
            <a:r>
              <a:rPr lang="es-CO" dirty="0"/>
              <a:t>. </a:t>
            </a:r>
          </a:p>
          <a:p>
            <a:pPr marL="171450" indent="-171450">
              <a:buFontTx/>
              <a:buChar char="-"/>
            </a:pPr>
            <a:r>
              <a:rPr lang="es-CO" dirty="0"/>
              <a:t>Fibras hacia la corteza (cerebelo – corticales) para regular las respuestas motoras. (Cortar papel).</a:t>
            </a:r>
          </a:p>
          <a:p>
            <a:pPr marL="171450" indent="-171450">
              <a:buFontTx/>
              <a:buChar char="-"/>
            </a:pPr>
            <a:r>
              <a:rPr lang="es-CO" dirty="0"/>
              <a:t>Fibras para mover los ojos (coordina parte vestibular – con movimientos oculares). </a:t>
            </a:r>
          </a:p>
          <a:p>
            <a:pPr marL="171450" indent="-171450">
              <a:buFontTx/>
              <a:buChar char="-"/>
            </a:pPr>
            <a:endParaRPr lang="es-CO" dirty="0"/>
          </a:p>
          <a:p>
            <a:r>
              <a:rPr lang="es-MX" sz="1200" b="0" i="0" u="none" strike="noStrike" kern="1200" baseline="0" dirty="0">
                <a:solidFill>
                  <a:schemeClr val="tx1"/>
                </a:solidFill>
                <a:latin typeface="+mn-lt"/>
                <a:ea typeface="+mn-ea"/>
                <a:cs typeface="+mn-cs"/>
              </a:rPr>
              <a:t>Los signos más característicos del trastorno cerebeloso son la </a:t>
            </a:r>
            <a:r>
              <a:rPr lang="es-MX" sz="1200" b="1" i="0" u="none" strike="noStrike" kern="1200" baseline="0" dirty="0">
                <a:solidFill>
                  <a:schemeClr val="tx1"/>
                </a:solidFill>
                <a:latin typeface="+mn-lt"/>
                <a:ea typeface="+mn-ea"/>
                <a:cs typeface="+mn-cs"/>
              </a:rPr>
              <a:t>hipotonía </a:t>
            </a:r>
            <a:r>
              <a:rPr lang="es-MX" sz="1200" b="0" i="0" u="none" strike="noStrike" kern="1200" baseline="0" dirty="0">
                <a:solidFill>
                  <a:schemeClr val="tx1"/>
                </a:solidFill>
                <a:latin typeface="+mn-lt"/>
                <a:ea typeface="+mn-ea"/>
                <a:cs typeface="+mn-cs"/>
              </a:rPr>
              <a:t>(reducción en el tono muscular) y la </a:t>
            </a:r>
            <a:r>
              <a:rPr lang="es-MX" sz="1200" b="1" i="0" u="none" strike="noStrike" kern="1200" baseline="0" dirty="0">
                <a:solidFill>
                  <a:schemeClr val="tx1"/>
                </a:solidFill>
                <a:latin typeface="+mn-lt"/>
                <a:ea typeface="+mn-ea"/>
                <a:cs typeface="+mn-cs"/>
              </a:rPr>
              <a:t>ataxia </a:t>
            </a:r>
            <a:r>
              <a:rPr lang="es-MX" sz="1200" b="0" i="0" u="none" strike="noStrike" kern="1200" baseline="0" dirty="0">
                <a:solidFill>
                  <a:schemeClr val="tx1"/>
                </a:solidFill>
                <a:latin typeface="+mn-lt"/>
                <a:ea typeface="+mn-ea"/>
                <a:cs typeface="+mn-cs"/>
              </a:rPr>
              <a:t>(pérdida de las contracciones musculares coordinadas para la producción de movimientos uniformes). Las lesiones unilaterales del cerebelo conducen a incapacidades </a:t>
            </a:r>
            <a:r>
              <a:rPr lang="es-MX" sz="1200" b="0" i="0" u="none" strike="noStrike" kern="1200" baseline="0" dirty="0" err="1">
                <a:solidFill>
                  <a:schemeClr val="tx1"/>
                </a:solidFill>
                <a:latin typeface="+mn-lt"/>
                <a:ea typeface="+mn-ea"/>
                <a:cs typeface="+mn-cs"/>
              </a:rPr>
              <a:t>ipsolaterales</a:t>
            </a:r>
            <a:r>
              <a:rPr lang="es-MX" sz="1200" b="0" i="0" u="none" strike="noStrike" kern="1200" baseline="0" dirty="0">
                <a:solidFill>
                  <a:schemeClr val="tx1"/>
                </a:solidFill>
                <a:latin typeface="+mn-lt"/>
                <a:ea typeface="+mn-ea"/>
                <a:cs typeface="+mn-cs"/>
              </a:rPr>
              <a:t> del lado de la lesión. La intoxicación alcohólica puede asemejarse a la ataxia cerebelosa, aunque los efectos son bilaterales.</a:t>
            </a:r>
          </a:p>
          <a:p>
            <a:r>
              <a:rPr lang="es-MX" sz="1200" b="0" i="0" u="none" strike="noStrike" kern="1200" baseline="0" dirty="0">
                <a:solidFill>
                  <a:schemeClr val="tx1"/>
                </a:solidFill>
                <a:latin typeface="+mn-lt"/>
                <a:ea typeface="+mn-ea"/>
                <a:cs typeface="+mn-cs"/>
              </a:rPr>
              <a:t>En pacientes con lesiones del cerebelo, puede haber descomposición de los movimientos en sus partes componentes; </a:t>
            </a:r>
            <a:r>
              <a:rPr lang="es-MX" sz="1200" b="1" i="0" u="none" strike="noStrike" kern="1200" baseline="0" dirty="0">
                <a:solidFill>
                  <a:schemeClr val="tx1"/>
                </a:solidFill>
                <a:latin typeface="+mn-lt"/>
                <a:ea typeface="+mn-ea"/>
                <a:cs typeface="+mn-cs"/>
              </a:rPr>
              <a:t>dismetría</a:t>
            </a:r>
            <a:r>
              <a:rPr lang="es-MX" sz="1200" b="0" i="0" u="none" strike="noStrike" kern="1200" baseline="0" dirty="0">
                <a:solidFill>
                  <a:schemeClr val="tx1"/>
                </a:solidFill>
                <a:latin typeface="+mn-lt"/>
                <a:ea typeface="+mn-ea"/>
                <a:cs typeface="+mn-cs"/>
              </a:rPr>
              <a:t>, que se caracteriza por la incapacidad para colocar una extremidad en un punto preciso en el espacio (p. ej., tocar la nariz con el dedo); o </a:t>
            </a:r>
            <a:r>
              <a:rPr lang="es-MX" sz="1200" b="1" i="0" u="none" strike="noStrike" kern="1200" baseline="0" dirty="0">
                <a:solidFill>
                  <a:schemeClr val="tx1"/>
                </a:solidFill>
                <a:latin typeface="+mn-lt"/>
                <a:ea typeface="+mn-ea"/>
                <a:cs typeface="+mn-cs"/>
              </a:rPr>
              <a:t>temblor de intención</a:t>
            </a:r>
            <a:r>
              <a:rPr lang="es-MX" sz="1200" b="0" i="0" u="none" strike="noStrike" kern="1200" baseline="0" dirty="0">
                <a:solidFill>
                  <a:schemeClr val="tx1"/>
                </a:solidFill>
                <a:latin typeface="+mn-lt"/>
                <a:ea typeface="+mn-ea"/>
                <a:cs typeface="+mn-cs"/>
              </a:rPr>
              <a:t>, un temblor que </a:t>
            </a:r>
            <a:r>
              <a:rPr lang="es-CO" sz="1200" b="0" i="0" u="none" strike="noStrike" kern="1200" baseline="0" dirty="0">
                <a:solidFill>
                  <a:schemeClr val="tx1"/>
                </a:solidFill>
                <a:latin typeface="+mn-lt"/>
                <a:ea typeface="+mn-ea"/>
                <a:cs typeface="+mn-cs"/>
              </a:rPr>
              <a:t>surge cuando se intenta realizar movimientos voluntarios. El </a:t>
            </a:r>
            <a:r>
              <a:rPr lang="es-MX" sz="1200" b="0" i="0" u="none" strike="noStrike" kern="1200" baseline="0" dirty="0">
                <a:solidFill>
                  <a:schemeClr val="tx1"/>
                </a:solidFill>
                <a:latin typeface="+mn-lt"/>
                <a:ea typeface="+mn-ea"/>
                <a:cs typeface="+mn-cs"/>
              </a:rPr>
              <a:t>paciente también puede exhibir </a:t>
            </a:r>
            <a:r>
              <a:rPr lang="es-MX" sz="1200" b="1" i="0" u="none" strike="noStrike" kern="1200" baseline="0" dirty="0" err="1">
                <a:solidFill>
                  <a:schemeClr val="tx1"/>
                </a:solidFill>
                <a:latin typeface="+mn-lt"/>
                <a:ea typeface="+mn-ea"/>
                <a:cs typeface="+mn-cs"/>
              </a:rPr>
              <a:t>adiadococinesia</a:t>
            </a:r>
            <a:r>
              <a:rPr lang="es-MX" sz="1200" b="1" i="0" u="none" strike="noStrike" kern="1200" baseline="0" dirty="0">
                <a:solidFill>
                  <a:schemeClr val="tx1"/>
                </a:solidFill>
                <a:latin typeface="+mn-lt"/>
                <a:ea typeface="+mn-ea"/>
                <a:cs typeface="+mn-cs"/>
              </a:rPr>
              <a:t> </a:t>
            </a:r>
            <a:r>
              <a:rPr lang="es-MX" sz="1200" b="0" i="0" u="none" strike="noStrike" kern="1200" baseline="0" dirty="0">
                <a:solidFill>
                  <a:schemeClr val="tx1"/>
                </a:solidFill>
                <a:latin typeface="+mn-lt"/>
                <a:ea typeface="+mn-ea"/>
                <a:cs typeface="+mn-cs"/>
              </a:rPr>
              <a:t>(</a:t>
            </a:r>
            <a:r>
              <a:rPr lang="es-MX" sz="1200" b="1" i="0" u="none" strike="noStrike" kern="1200" baseline="0" dirty="0" err="1">
                <a:solidFill>
                  <a:schemeClr val="tx1"/>
                </a:solidFill>
                <a:latin typeface="+mn-lt"/>
                <a:ea typeface="+mn-ea"/>
                <a:cs typeface="+mn-cs"/>
              </a:rPr>
              <a:t>disdiadococinesia</a:t>
            </a:r>
            <a:r>
              <a:rPr lang="es-MX" sz="1200" b="0" i="0" u="none" strike="noStrike" kern="1200" baseline="0" dirty="0">
                <a:solidFill>
                  <a:schemeClr val="tx1"/>
                </a:solidFill>
                <a:latin typeface="+mn-lt"/>
                <a:ea typeface="+mn-ea"/>
                <a:cs typeface="+mn-cs"/>
              </a:rPr>
              <a:t>), una incapacidad o dificultad para realizar con rapidez movimientos alternantes o sucesivos; ataxia de la marcha, con una tendencia a caer hacia el lado de la lesión, y </a:t>
            </a:r>
            <a:r>
              <a:rPr lang="es-MX" sz="1200" b="1" i="0" u="none" strike="noStrike" kern="1200" baseline="0" dirty="0">
                <a:solidFill>
                  <a:schemeClr val="tx1"/>
                </a:solidFill>
                <a:latin typeface="+mn-lt"/>
                <a:ea typeface="+mn-ea"/>
                <a:cs typeface="+mn-cs"/>
              </a:rPr>
              <a:t>fenómeno de rebote</a:t>
            </a:r>
            <a:r>
              <a:rPr lang="es-MX" sz="1200" b="0" i="0" u="none" strike="noStrike" kern="1200" baseline="0" dirty="0">
                <a:solidFill>
                  <a:schemeClr val="tx1"/>
                </a:solidFill>
                <a:latin typeface="+mn-lt"/>
                <a:ea typeface="+mn-ea"/>
                <a:cs typeface="+mn-cs"/>
              </a:rPr>
              <a:t>, una pérdida de la supresión normal de los músculos </a:t>
            </a:r>
            <a:r>
              <a:rPr lang="es-CO" sz="1200" b="0" i="0" u="none" strike="noStrike" kern="1200" baseline="0" dirty="0">
                <a:solidFill>
                  <a:schemeClr val="tx1"/>
                </a:solidFill>
                <a:latin typeface="+mn-lt"/>
                <a:ea typeface="+mn-ea"/>
                <a:cs typeface="+mn-cs"/>
              </a:rPr>
              <a:t>agonistas y antagonistas.</a:t>
            </a:r>
          </a:p>
          <a:p>
            <a:r>
              <a:rPr lang="es-MX" sz="1200" b="0" i="0" u="none" strike="noStrike" kern="1200" baseline="0" dirty="0">
                <a:solidFill>
                  <a:schemeClr val="tx1"/>
                </a:solidFill>
                <a:latin typeface="+mn-lt"/>
                <a:ea typeface="+mn-ea"/>
                <a:cs typeface="+mn-cs"/>
              </a:rPr>
              <a:t>Una variedad de procesos patológicos puede afectar al cerebelo.</a:t>
            </a:r>
          </a:p>
          <a:p>
            <a:r>
              <a:rPr lang="es-MX" sz="1200" b="0" i="0" u="none" strike="noStrike" kern="1200" baseline="0" dirty="0">
                <a:solidFill>
                  <a:schemeClr val="tx1"/>
                </a:solidFill>
                <a:latin typeface="+mn-lt"/>
                <a:ea typeface="+mn-ea"/>
                <a:cs typeface="+mn-cs"/>
              </a:rPr>
              <a:t>Los </a:t>
            </a:r>
            <a:r>
              <a:rPr lang="es-MX" sz="1200" b="1" i="0" u="none" strike="noStrike" kern="1200" baseline="0" dirty="0">
                <a:solidFill>
                  <a:schemeClr val="tx1"/>
                </a:solidFill>
                <a:latin typeface="+mn-lt"/>
                <a:ea typeface="+mn-ea"/>
                <a:cs typeface="+mn-cs"/>
              </a:rPr>
              <a:t>tumores </a:t>
            </a:r>
            <a:r>
              <a:rPr lang="es-MX" sz="1200" b="0" i="0" u="none" strike="noStrike" kern="1200" baseline="0" dirty="0">
                <a:solidFill>
                  <a:schemeClr val="tx1"/>
                </a:solidFill>
                <a:latin typeface="+mn-lt"/>
                <a:ea typeface="+mn-ea"/>
                <a:cs typeface="+mn-cs"/>
              </a:rPr>
              <a:t>(en especial </a:t>
            </a:r>
            <a:r>
              <a:rPr lang="es-MX" sz="1200" b="1" i="0" u="none" strike="noStrike" kern="1200" baseline="0" dirty="0">
                <a:solidFill>
                  <a:schemeClr val="tx1"/>
                </a:solidFill>
                <a:latin typeface="+mn-lt"/>
                <a:ea typeface="+mn-ea"/>
                <a:cs typeface="+mn-cs"/>
              </a:rPr>
              <a:t>astrocitomas</a:t>
            </a:r>
            <a:r>
              <a:rPr lang="es-MX" sz="1200" b="0" i="0" u="none" strike="noStrike" kern="1200" baseline="0" dirty="0">
                <a:solidFill>
                  <a:schemeClr val="tx1"/>
                </a:solidFill>
                <a:latin typeface="+mn-lt"/>
                <a:ea typeface="+mn-ea"/>
                <a:cs typeface="+mn-cs"/>
              </a:rPr>
              <a:t>) y </a:t>
            </a:r>
            <a:r>
              <a:rPr lang="es-MX" sz="1200" b="1" i="0" u="none" strike="noStrike" kern="1200" baseline="0" dirty="0">
                <a:solidFill>
                  <a:schemeClr val="tx1"/>
                </a:solidFill>
                <a:latin typeface="+mn-lt"/>
                <a:ea typeface="+mn-ea"/>
                <a:cs typeface="+mn-cs"/>
              </a:rPr>
              <a:t>hemorragias hipertensivas </a:t>
            </a:r>
            <a:r>
              <a:rPr lang="es-MX" sz="1200" b="0" i="0" u="none" strike="noStrike" kern="1200" baseline="0" dirty="0">
                <a:solidFill>
                  <a:schemeClr val="tx1"/>
                </a:solidFill>
                <a:latin typeface="+mn-lt"/>
                <a:ea typeface="+mn-ea"/>
                <a:cs typeface="+mn-cs"/>
              </a:rPr>
              <a:t>pueden causar disfunción cerebelosa y comprimir el cuarto ventrículo subyacente, con lo cual provocan hidrocefalia, que constituye una urgencia médica. Los </a:t>
            </a:r>
            <a:r>
              <a:rPr lang="es-MX" sz="1200" b="1" i="0" u="none" strike="noStrike" kern="1200" baseline="0" dirty="0">
                <a:solidFill>
                  <a:schemeClr val="tx1"/>
                </a:solidFill>
                <a:latin typeface="+mn-lt"/>
                <a:ea typeface="+mn-ea"/>
                <a:cs typeface="+mn-cs"/>
              </a:rPr>
              <a:t>infartos cerebelosos </a:t>
            </a:r>
            <a:r>
              <a:rPr lang="es-MX" sz="1200" b="0" i="0" u="none" strike="noStrike" kern="1200" baseline="0" dirty="0">
                <a:solidFill>
                  <a:schemeClr val="tx1"/>
                </a:solidFill>
                <a:latin typeface="+mn-lt"/>
                <a:ea typeface="+mn-ea"/>
                <a:cs typeface="+mn-cs"/>
              </a:rPr>
              <a:t>también pueden causar disfunción del cerebelo; si son grandes, también pueden acompañarse de edema que, de nuevo, puede comprimir el cuarto ventrículo y, en consecuencia, causar hidrocefalia. Varios trastornos metabólicos (en especial los que implican metabolismo anormal de aminoácidos, amoniaco, piruvato y lactato) y las </a:t>
            </a:r>
            <a:r>
              <a:rPr lang="es-MX" sz="1200" b="1" i="0" u="none" strike="noStrike" kern="1200" baseline="0" dirty="0">
                <a:solidFill>
                  <a:schemeClr val="tx1"/>
                </a:solidFill>
                <a:latin typeface="+mn-lt"/>
                <a:ea typeface="+mn-ea"/>
                <a:cs typeface="+mn-cs"/>
              </a:rPr>
              <a:t>enfermedades </a:t>
            </a:r>
            <a:r>
              <a:rPr lang="es-CO" sz="1200" b="1" i="0" u="none" strike="noStrike" kern="1200" baseline="0" dirty="0">
                <a:solidFill>
                  <a:schemeClr val="tx1"/>
                </a:solidFill>
                <a:latin typeface="+mn-lt"/>
                <a:ea typeface="+mn-ea"/>
                <a:cs typeface="+mn-cs"/>
              </a:rPr>
              <a:t>degenerativas </a:t>
            </a:r>
            <a:r>
              <a:rPr lang="es-CO" sz="1200" b="0" i="0" u="none" strike="noStrike" kern="1200" baseline="0" dirty="0">
                <a:solidFill>
                  <a:schemeClr val="tx1"/>
                </a:solidFill>
                <a:latin typeface="+mn-lt"/>
                <a:ea typeface="+mn-ea"/>
                <a:cs typeface="+mn-cs"/>
              </a:rPr>
              <a:t>(denominadas </a:t>
            </a:r>
            <a:r>
              <a:rPr lang="es-CO" sz="1200" b="1" i="0" u="none" strike="noStrike" kern="1200" baseline="0" dirty="0">
                <a:solidFill>
                  <a:schemeClr val="tx1"/>
                </a:solidFill>
                <a:latin typeface="+mn-lt"/>
                <a:ea typeface="+mn-ea"/>
                <a:cs typeface="+mn-cs"/>
              </a:rPr>
              <a:t>atrofias olivo-ponto-cerebelosas</a:t>
            </a:r>
            <a:r>
              <a:rPr lang="es-CO" sz="1200" b="0" i="0" u="none" strike="noStrike" kern="1200" baseline="0" dirty="0">
                <a:solidFill>
                  <a:schemeClr val="tx1"/>
                </a:solidFill>
                <a:latin typeface="+mn-lt"/>
                <a:ea typeface="+mn-ea"/>
                <a:cs typeface="+mn-cs"/>
              </a:rPr>
              <a:t>) </a:t>
            </a:r>
            <a:r>
              <a:rPr lang="es-MX" sz="1200" b="0" i="0" u="none" strike="noStrike" kern="1200" baseline="0" dirty="0">
                <a:solidFill>
                  <a:schemeClr val="tx1"/>
                </a:solidFill>
                <a:latin typeface="+mn-lt"/>
                <a:ea typeface="+mn-ea"/>
                <a:cs typeface="+mn-cs"/>
              </a:rPr>
              <a:t>también causan degeneración del cerebelo.</a:t>
            </a:r>
            <a:endParaRPr lang="es-CO" dirty="0"/>
          </a:p>
          <a:p>
            <a:endParaRPr lang="es-CO" dirty="0"/>
          </a:p>
        </p:txBody>
      </p:sp>
      <p:sp>
        <p:nvSpPr>
          <p:cNvPr id="4" name="Marcador de número de diapositiva 3"/>
          <p:cNvSpPr>
            <a:spLocks noGrp="1"/>
          </p:cNvSpPr>
          <p:nvPr>
            <p:ph type="sldNum" sz="quarter" idx="5"/>
          </p:nvPr>
        </p:nvSpPr>
        <p:spPr/>
        <p:txBody>
          <a:bodyPr/>
          <a:lstStyle/>
          <a:p>
            <a:fld id="{8CC1F21A-279E-453B-A038-3B3AFD965692}" type="slidenum">
              <a:rPr lang="es-CO" smtClean="0"/>
              <a:t>9</a:t>
            </a:fld>
            <a:endParaRPr lang="es-CO"/>
          </a:p>
        </p:txBody>
      </p:sp>
    </p:spTree>
    <p:extLst>
      <p:ext uri="{BB962C8B-B14F-4D97-AF65-F5344CB8AC3E}">
        <p14:creationId xmlns:p14="http://schemas.microsoft.com/office/powerpoint/2010/main" val="311544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E37DF-EC54-4263-8F2E-675F09D36E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dirty="0"/>
          </a:p>
        </p:txBody>
      </p:sp>
      <p:sp>
        <p:nvSpPr>
          <p:cNvPr id="3" name="Subtítulo 2">
            <a:extLst>
              <a:ext uri="{FF2B5EF4-FFF2-40B4-BE49-F238E27FC236}">
                <a16:creationId xmlns:a16="http://schemas.microsoft.com/office/drawing/2014/main" id="{9AE48E76-FA62-4A64-B559-E0990333E4A9}"/>
              </a:ext>
            </a:extLst>
          </p:cNvPr>
          <p:cNvSpPr>
            <a:spLocks noGrp="1"/>
          </p:cNvSpPr>
          <p:nvPr>
            <p:ph type="subTitle" idx="1"/>
          </p:nvPr>
        </p:nvSpPr>
        <p:spPr>
          <a:xfrm>
            <a:off x="4038600" y="3602038"/>
            <a:ext cx="6629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3FB237-85B5-4E59-B1F1-B12705287A2F}"/>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D9D8A0BE-4588-4000-BB99-7E87239B1C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62783A1-00AF-4EC7-A6EC-7F5166052D80}"/>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168694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4129AD-ECE5-474A-B387-D1DB95CB4CD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7BA0B1-5703-4417-8EBC-2B452AB8834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ECDD7C9-0917-4A0B-B8A9-9E5FB50DA9F0}"/>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0611FD9F-47C6-487B-ADEA-D7CBC8BA32D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879742-8F91-422B-ACE1-ECE7A8713263}"/>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319857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709C36-9BD2-4D6A-BAFE-594FC6E00FB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947868E-B92C-4F91-9B8A-C374BE835A43}"/>
              </a:ext>
            </a:extLst>
          </p:cNvPr>
          <p:cNvSpPr>
            <a:spLocks noGrp="1"/>
          </p:cNvSpPr>
          <p:nvPr>
            <p:ph type="body" orient="vert" idx="1"/>
          </p:nvPr>
        </p:nvSpPr>
        <p:spPr>
          <a:xfrm>
            <a:off x="4457698" y="365125"/>
            <a:ext cx="4114801"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F300ABA-6F60-480A-91BE-73DEB6CCFD54}"/>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078D68B3-2C5D-4908-94A6-5DDD186B62F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273D45F-3A7A-45C9-9A79-640C4410A74E}"/>
              </a:ext>
            </a:extLst>
          </p:cNvPr>
          <p:cNvSpPr>
            <a:spLocks noGrp="1"/>
          </p:cNvSpPr>
          <p:nvPr>
            <p:ph type="sldNum" sz="quarter" idx="12"/>
          </p:nvPr>
        </p:nvSpPr>
        <p:spPr/>
        <p:txBody>
          <a:bodyPr/>
          <a:lstStyle/>
          <a:p>
            <a:fld id="{69B21ACA-0CBA-497A-8361-0BCC61AA5331}" type="slidenum">
              <a:rPr lang="es-CO" smtClean="0"/>
              <a:t>‹Nº›</a:t>
            </a:fld>
            <a:endParaRPr lang="es-CO"/>
          </a:p>
        </p:txBody>
      </p:sp>
      <p:sp>
        <p:nvSpPr>
          <p:cNvPr id="9" name="Marcador de texto vertical 2">
            <a:extLst>
              <a:ext uri="{FF2B5EF4-FFF2-40B4-BE49-F238E27FC236}">
                <a16:creationId xmlns:a16="http://schemas.microsoft.com/office/drawing/2014/main" id="{B82BB312-C856-43C9-8F5C-0C179D08EDB8}"/>
              </a:ext>
            </a:extLst>
          </p:cNvPr>
          <p:cNvSpPr>
            <a:spLocks noGrp="1"/>
          </p:cNvSpPr>
          <p:nvPr>
            <p:ph type="body" orient="vert" idx="13"/>
          </p:nvPr>
        </p:nvSpPr>
        <p:spPr>
          <a:xfrm>
            <a:off x="342897" y="365125"/>
            <a:ext cx="4114801" cy="370991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11108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AB230-510B-46BA-A458-30415A4476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852972-705E-4EE7-8C92-A2ECFCE604A5}"/>
              </a:ext>
            </a:extLst>
          </p:cNvPr>
          <p:cNvSpPr>
            <a:spLocks noGrp="1"/>
          </p:cNvSpPr>
          <p:nvPr>
            <p:ph idx="1"/>
          </p:nvPr>
        </p:nvSpPr>
        <p:spPr>
          <a:xfrm>
            <a:off x="685801" y="1825625"/>
            <a:ext cx="10667997" cy="2090392"/>
          </a:xfrm>
        </p:spPr>
        <p:txBody>
          <a:bodyPr/>
          <a:lstStyle>
            <a:lvl1pPr>
              <a:defRPr sz="2000"/>
            </a:lvl1pPr>
            <a:lvl2pPr>
              <a:defRPr sz="2000"/>
            </a:lvl2pPr>
            <a:lvl3pPr>
              <a:defRPr sz="2000"/>
            </a:lvl3pPr>
            <a:lvl4pPr>
              <a:defRPr sz="2000"/>
            </a:lvl4pPr>
            <a:lvl5pPr>
              <a:defRPr sz="2000"/>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Marcador de fecha 3">
            <a:extLst>
              <a:ext uri="{FF2B5EF4-FFF2-40B4-BE49-F238E27FC236}">
                <a16:creationId xmlns:a16="http://schemas.microsoft.com/office/drawing/2014/main" id="{647B5BA6-96B9-4621-B526-119BBB5FAA0C}"/>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768D5DBF-74C2-43DA-BA08-F929BB9B229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88F0D5-E917-4FE5-8E29-10C8AAF764BB}"/>
              </a:ext>
            </a:extLst>
          </p:cNvPr>
          <p:cNvSpPr>
            <a:spLocks noGrp="1"/>
          </p:cNvSpPr>
          <p:nvPr>
            <p:ph type="sldNum" sz="quarter" idx="12"/>
          </p:nvPr>
        </p:nvSpPr>
        <p:spPr/>
        <p:txBody>
          <a:bodyPr/>
          <a:lstStyle/>
          <a:p>
            <a:fld id="{69B21ACA-0CBA-497A-8361-0BCC61AA5331}" type="slidenum">
              <a:rPr lang="es-CO" smtClean="0"/>
              <a:t>‹Nº›</a:t>
            </a:fld>
            <a:endParaRPr lang="es-CO"/>
          </a:p>
        </p:txBody>
      </p:sp>
      <p:sp>
        <p:nvSpPr>
          <p:cNvPr id="9" name="Marcador de contenido 2">
            <a:extLst>
              <a:ext uri="{FF2B5EF4-FFF2-40B4-BE49-F238E27FC236}">
                <a16:creationId xmlns:a16="http://schemas.microsoft.com/office/drawing/2014/main" id="{812CB0F7-CC93-4978-8EAB-608B0E4AA3AF}"/>
              </a:ext>
            </a:extLst>
          </p:cNvPr>
          <p:cNvSpPr>
            <a:spLocks noGrp="1"/>
          </p:cNvSpPr>
          <p:nvPr>
            <p:ph idx="13"/>
          </p:nvPr>
        </p:nvSpPr>
        <p:spPr>
          <a:xfrm>
            <a:off x="4669654" y="3916017"/>
            <a:ext cx="6684145" cy="2413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01647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F1A1B7-772D-4D75-892B-27B117D804CA}"/>
              </a:ext>
            </a:extLst>
          </p:cNvPr>
          <p:cNvSpPr>
            <a:spLocks noGrp="1"/>
          </p:cNvSpPr>
          <p:nvPr>
            <p:ph type="title"/>
          </p:nvPr>
        </p:nvSpPr>
        <p:spPr>
          <a:xfrm>
            <a:off x="831850" y="1709738"/>
            <a:ext cx="10515600" cy="1957801"/>
          </a:xfrm>
        </p:spPr>
        <p:txBody>
          <a:bodyPr anchor="b"/>
          <a:lstStyle>
            <a:lvl1pPr>
              <a:defRPr sz="6000"/>
            </a:lvl1pPr>
          </a:lstStyle>
          <a:p>
            <a:r>
              <a:rPr lang="es-ES"/>
              <a:t>Haga clic para modificar el estilo de título del patrón</a:t>
            </a:r>
            <a:endParaRPr lang="es-CO" dirty="0"/>
          </a:p>
        </p:txBody>
      </p:sp>
      <p:sp>
        <p:nvSpPr>
          <p:cNvPr id="3" name="Marcador de texto 2">
            <a:extLst>
              <a:ext uri="{FF2B5EF4-FFF2-40B4-BE49-F238E27FC236}">
                <a16:creationId xmlns:a16="http://schemas.microsoft.com/office/drawing/2014/main" id="{FF9B326C-5AAD-4A5D-9296-5664DBF19386}"/>
              </a:ext>
            </a:extLst>
          </p:cNvPr>
          <p:cNvSpPr>
            <a:spLocks noGrp="1"/>
          </p:cNvSpPr>
          <p:nvPr>
            <p:ph type="body" idx="1"/>
          </p:nvPr>
        </p:nvSpPr>
        <p:spPr>
          <a:xfrm>
            <a:off x="4313582" y="3675063"/>
            <a:ext cx="7040217" cy="1500187"/>
          </a:xfrm>
        </p:spPr>
        <p:txBody>
          <a:bodyPr/>
          <a:lstStyle>
            <a:lvl1pPr marL="0" indent="0">
              <a:buNone/>
              <a:defRPr sz="2400">
                <a:solidFill>
                  <a:srgbClr val="152B4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FC6101B-76EA-4336-A5AF-59DE7ADA5256}"/>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C232D21D-9C42-4277-85E1-AB84A87F07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75D6901-65A5-489B-8A2A-AC46A185E954}"/>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64308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p>
            <a:r>
              <a:rPr lang="es-ES"/>
              <a:t>Haga clic para modificar el estilo de título del patrón</a:t>
            </a:r>
            <a:endParaRPr lang="es-CO"/>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207378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229464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552E-E0E0-4B03-B999-37BDBB2B769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8ED610B-0321-476E-9BDD-9AF9E1F64A95}"/>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4" name="Marcador de pie de página 3">
            <a:extLst>
              <a:ext uri="{FF2B5EF4-FFF2-40B4-BE49-F238E27FC236}">
                <a16:creationId xmlns:a16="http://schemas.microsoft.com/office/drawing/2014/main" id="{B94B43B3-517F-4151-8DE4-861C3C25DF2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C0816D1-42B2-40D3-B7F5-3134B038E7DB}"/>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395250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9101B7F-8231-49AA-9066-E09F3127EEE9}"/>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3" name="Marcador de pie de página 2">
            <a:extLst>
              <a:ext uri="{FF2B5EF4-FFF2-40B4-BE49-F238E27FC236}">
                <a16:creationId xmlns:a16="http://schemas.microsoft.com/office/drawing/2014/main" id="{E8C27FB9-FFA6-4E46-B67E-824570F85C4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C6F992B-FA33-4EF0-A371-7FB8AB4EBE0C}"/>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364669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187324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50178-0339-493E-A5F4-3BED390B22DC}"/>
              </a:ext>
            </a:extLst>
          </p:cNvPr>
          <p:cNvSpPr>
            <a:spLocks noGrp="1"/>
          </p:cNvSpPr>
          <p:nvPr>
            <p:ph type="title"/>
          </p:nvPr>
        </p:nvSpPr>
        <p:spPr>
          <a:xfrm>
            <a:off x="839788" y="457199"/>
            <a:ext cx="3932237" cy="1938129"/>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F248A928-B801-4B0F-B845-F5F594E35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E73A892E-8CD1-4179-BB23-621C0A02365A}"/>
              </a:ext>
            </a:extLst>
          </p:cNvPr>
          <p:cNvSpPr>
            <a:spLocks noGrp="1"/>
          </p:cNvSpPr>
          <p:nvPr>
            <p:ph type="body" sz="half" idx="2"/>
          </p:nvPr>
        </p:nvSpPr>
        <p:spPr>
          <a:xfrm>
            <a:off x="836612" y="2395328"/>
            <a:ext cx="3932237" cy="193813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B7A5898-E776-4E35-9018-F93701CB6919}"/>
              </a:ext>
            </a:extLst>
          </p:cNvPr>
          <p:cNvSpPr>
            <a:spLocks noGrp="1"/>
          </p:cNvSpPr>
          <p:nvPr>
            <p:ph type="dt" sz="half" idx="10"/>
          </p:nvPr>
        </p:nvSpPr>
        <p:spPr/>
        <p:txBody>
          <a:bodyPr/>
          <a:lstStyle/>
          <a:p>
            <a:fld id="{D8B52ADC-7B2E-4C17-A82B-7DFBADF2CEA9}" type="datetimeFigureOut">
              <a:rPr lang="es-CO" smtClean="0"/>
              <a:t>30/07/2021</a:t>
            </a:fld>
            <a:endParaRPr lang="es-CO"/>
          </a:p>
        </p:txBody>
      </p:sp>
      <p:sp>
        <p:nvSpPr>
          <p:cNvPr id="6" name="Marcador de pie de página 5">
            <a:extLst>
              <a:ext uri="{FF2B5EF4-FFF2-40B4-BE49-F238E27FC236}">
                <a16:creationId xmlns:a16="http://schemas.microsoft.com/office/drawing/2014/main" id="{3C735FD8-D311-44BB-B68C-AF313C5AB76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919E25C-900D-4F62-A21D-CCF3C63E1C25}"/>
              </a:ext>
            </a:extLst>
          </p:cNvPr>
          <p:cNvSpPr>
            <a:spLocks noGrp="1"/>
          </p:cNvSpPr>
          <p:nvPr>
            <p:ph type="sldNum" sz="quarter" idx="12"/>
          </p:nvPr>
        </p:nvSpPr>
        <p:spPr/>
        <p:txBody>
          <a:bodyPr/>
          <a:lstStyle/>
          <a:p>
            <a:fld id="{69B21ACA-0CBA-497A-8361-0BCC61AA5331}" type="slidenum">
              <a:rPr lang="es-CO" smtClean="0"/>
              <a:t>‹Nº›</a:t>
            </a:fld>
            <a:endParaRPr lang="es-CO"/>
          </a:p>
        </p:txBody>
      </p:sp>
    </p:spTree>
    <p:extLst>
      <p:ext uri="{BB962C8B-B14F-4D97-AF65-F5344CB8AC3E}">
        <p14:creationId xmlns:p14="http://schemas.microsoft.com/office/powerpoint/2010/main" val="261416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52ADC-7B2E-4C17-A82B-7DFBADF2CEA9}" type="datetimeFigureOut">
              <a:rPr lang="es-CO" smtClean="0"/>
              <a:t>30/07/2021</a:t>
            </a:fld>
            <a:endParaRPr lang="es-CO"/>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21ACA-0CBA-497A-8361-0BCC61AA5331}" type="slidenum">
              <a:rPr lang="es-CO" smtClean="0"/>
              <a:t>‹Nº›</a:t>
            </a:fld>
            <a:endParaRPr lang="es-CO"/>
          </a:p>
        </p:txBody>
      </p:sp>
    </p:spTree>
    <p:extLst>
      <p:ext uri="{BB962C8B-B14F-4D97-AF65-F5344CB8AC3E}">
        <p14:creationId xmlns:p14="http://schemas.microsoft.com/office/powerpoint/2010/main" val="2453046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0AAA7"/>
          </a:solidFill>
          <a:latin typeface="Montserrat" panose="02000505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arget="../media/image9.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arget="../media/image18.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6.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3.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3.jpeg" Type="http://schemas.openxmlformats.org/officeDocument/2006/relationships/image"/><Relationship Id="rId2" Target="../media/image7.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79F75F-193A-4521-A9B0-813D1729750B}"/>
              </a:ext>
            </a:extLst>
          </p:cNvPr>
          <p:cNvSpPr>
            <a:spLocks noGrp="1"/>
          </p:cNvSpPr>
          <p:nvPr>
            <p:ph type="ctrTitle"/>
          </p:nvPr>
        </p:nvSpPr>
        <p:spPr>
          <a:xfrm>
            <a:off x="1524000" y="796924"/>
            <a:ext cx="9144000" cy="2387600"/>
          </a:xfrm>
        </p:spPr>
        <p:txBody>
          <a:bodyPr/>
          <a:lstStyle/>
          <a:p>
            <a:r>
              <a:rPr lang="es-ES" dirty="0">
                <a:solidFill>
                  <a:srgbClr val="00ABA7"/>
                </a:solidFill>
              </a:rPr>
              <a:t>NEUROANATOMÍA</a:t>
            </a:r>
            <a:endParaRPr lang="es-CO" dirty="0">
              <a:solidFill>
                <a:srgbClr val="00ABA7"/>
              </a:solidFill>
            </a:endParaRPr>
          </a:p>
        </p:txBody>
      </p:sp>
      <p:sp>
        <p:nvSpPr>
          <p:cNvPr id="3" name="Subtítulo 2">
            <a:extLst>
              <a:ext uri="{FF2B5EF4-FFF2-40B4-BE49-F238E27FC236}">
                <a16:creationId xmlns:a16="http://schemas.microsoft.com/office/drawing/2014/main" id="{7A46584E-08AE-4DFC-882E-C47D082F41CE}"/>
              </a:ext>
            </a:extLst>
          </p:cNvPr>
          <p:cNvSpPr>
            <a:spLocks noGrp="1"/>
          </p:cNvSpPr>
          <p:nvPr>
            <p:ph type="subTitle" idx="1"/>
          </p:nvPr>
        </p:nvSpPr>
        <p:spPr>
          <a:xfrm>
            <a:off x="2781300" y="3429000"/>
            <a:ext cx="6629400" cy="1655762"/>
          </a:xfrm>
        </p:spPr>
        <p:txBody>
          <a:bodyPr>
            <a:normAutofit/>
          </a:bodyPr>
          <a:lstStyle/>
          <a:p>
            <a:r>
              <a:rPr lang="es-ES" sz="2800" b="1" dirty="0"/>
              <a:t>Alejandro Urbina Sánchez</a:t>
            </a:r>
          </a:p>
          <a:p>
            <a:endParaRPr lang="es-CO" sz="2800" b="1" dirty="0"/>
          </a:p>
        </p:txBody>
      </p:sp>
    </p:spTree>
    <p:extLst>
      <p:ext uri="{BB962C8B-B14F-4D97-AF65-F5344CB8AC3E}">
        <p14:creationId xmlns:p14="http://schemas.microsoft.com/office/powerpoint/2010/main" val="3810870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614F32A-16EE-47D3-8560-46896A13D6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1710" y="77230"/>
            <a:ext cx="8076427" cy="3913744"/>
          </a:xfrm>
          <a:prstGeom prst="rect">
            <a:avLst/>
          </a:prstGeom>
        </p:spPr>
      </p:pic>
    </p:spTree>
    <p:extLst>
      <p:ext uri="{BB962C8B-B14F-4D97-AF65-F5344CB8AC3E}">
        <p14:creationId xmlns:p14="http://schemas.microsoft.com/office/powerpoint/2010/main" val="211050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669257" y="117466"/>
            <a:ext cx="10515600" cy="1325563"/>
          </a:xfrm>
        </p:spPr>
        <p:txBody>
          <a:bodyPr/>
          <a:lstStyle/>
          <a:p>
            <a:r>
              <a:rPr lang="es-ES" dirty="0">
                <a:solidFill>
                  <a:srgbClr val="3BB0B0"/>
                </a:solidFill>
              </a:rPr>
              <a:t>Núcleos cerebelosos </a:t>
            </a:r>
            <a:endParaRPr lang="es-CO" dirty="0"/>
          </a:p>
        </p:txBody>
      </p:sp>
      <p:sp>
        <p:nvSpPr>
          <p:cNvPr id="7" name="Rectángulo 6">
            <a:extLst>
              <a:ext uri="{FF2B5EF4-FFF2-40B4-BE49-F238E27FC236}">
                <a16:creationId xmlns:a16="http://schemas.microsoft.com/office/drawing/2014/main" id="{1546081E-89F2-4A91-AB8C-2CD306446D25}"/>
              </a:ext>
            </a:extLst>
          </p:cNvPr>
          <p:cNvSpPr/>
          <p:nvPr/>
        </p:nvSpPr>
        <p:spPr>
          <a:xfrm>
            <a:off x="5651678" y="5546088"/>
            <a:ext cx="5835472" cy="777700"/>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err="1">
                <a:latin typeface="Montserrat" pitchFamily="2" charset="77"/>
              </a:rPr>
              <a:t>D</a:t>
            </a:r>
            <a:r>
              <a:rPr lang="es-ES" sz="3600" dirty="0" err="1">
                <a:latin typeface="Montserrat" pitchFamily="2" charset="77"/>
              </a:rPr>
              <a:t>on´t</a:t>
            </a:r>
            <a:r>
              <a:rPr lang="es-ES" sz="3600" dirty="0">
                <a:latin typeface="Montserrat" pitchFamily="2" charset="77"/>
              </a:rPr>
              <a:t>  </a:t>
            </a:r>
            <a:r>
              <a:rPr lang="es-ES" sz="3600" b="1" dirty="0" err="1">
                <a:latin typeface="Montserrat" pitchFamily="2" charset="77"/>
              </a:rPr>
              <a:t>E</a:t>
            </a:r>
            <a:r>
              <a:rPr lang="es-ES" sz="3600" dirty="0" err="1">
                <a:latin typeface="Montserrat" pitchFamily="2" charset="77"/>
              </a:rPr>
              <a:t>at</a:t>
            </a:r>
            <a:r>
              <a:rPr lang="es-ES" sz="3600" dirty="0">
                <a:latin typeface="Montserrat" pitchFamily="2" charset="77"/>
              </a:rPr>
              <a:t> </a:t>
            </a:r>
            <a:r>
              <a:rPr lang="es-ES" sz="3600" b="1" dirty="0" err="1">
                <a:latin typeface="Montserrat" pitchFamily="2" charset="77"/>
              </a:rPr>
              <a:t>G</a:t>
            </a:r>
            <a:r>
              <a:rPr lang="es-ES" sz="3600" dirty="0" err="1">
                <a:latin typeface="Montserrat" pitchFamily="2" charset="77"/>
              </a:rPr>
              <a:t>reasy</a:t>
            </a:r>
            <a:r>
              <a:rPr lang="es-ES" sz="3600" dirty="0">
                <a:latin typeface="Montserrat" pitchFamily="2" charset="77"/>
              </a:rPr>
              <a:t> </a:t>
            </a:r>
            <a:r>
              <a:rPr lang="es-ES" sz="3600" b="1" dirty="0" err="1">
                <a:latin typeface="Montserrat" pitchFamily="2" charset="77"/>
              </a:rPr>
              <a:t>F</a:t>
            </a:r>
            <a:r>
              <a:rPr lang="es-ES" sz="3600" dirty="0" err="1">
                <a:latin typeface="Montserrat" pitchFamily="2" charset="77"/>
              </a:rPr>
              <a:t>ood</a:t>
            </a:r>
            <a:endParaRPr lang="es-CO" sz="3600" dirty="0">
              <a:latin typeface="Montserrat" pitchFamily="2" charset="77"/>
            </a:endParaRPr>
          </a:p>
        </p:txBody>
      </p:sp>
      <p:pic>
        <p:nvPicPr>
          <p:cNvPr id="8" name="Imagen 7">
            <a:extLst>
              <a:ext uri="{FF2B5EF4-FFF2-40B4-BE49-F238E27FC236}">
                <a16:creationId xmlns:a16="http://schemas.microsoft.com/office/drawing/2014/main" id="{54540B4D-D8C9-4317-B751-65BCB1AACC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1386" y="1902516"/>
            <a:ext cx="7419388" cy="3255271"/>
          </a:xfrm>
          <a:prstGeom prst="rect">
            <a:avLst/>
          </a:prstGeom>
        </p:spPr>
      </p:pic>
    </p:spTree>
    <p:extLst>
      <p:ext uri="{BB962C8B-B14F-4D97-AF65-F5344CB8AC3E}">
        <p14:creationId xmlns:p14="http://schemas.microsoft.com/office/powerpoint/2010/main" val="227005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681037" y="207962"/>
            <a:ext cx="3685674" cy="1663700"/>
          </a:xfrm>
        </p:spPr>
        <p:txBody>
          <a:bodyPr>
            <a:normAutofit/>
          </a:bodyPr>
          <a:lstStyle/>
          <a:p>
            <a:pPr>
              <a:lnSpc>
                <a:spcPct val="100000"/>
              </a:lnSpc>
            </a:pPr>
            <a:r>
              <a:rPr lang="es-ES" dirty="0">
                <a:solidFill>
                  <a:srgbClr val="3BB0B0"/>
                </a:solidFill>
              </a:rPr>
              <a:t>División funcional</a:t>
            </a:r>
            <a:endParaRPr lang="es-CO" dirty="0"/>
          </a:p>
        </p:txBody>
      </p:sp>
      <p:pic>
        <p:nvPicPr>
          <p:cNvPr id="7" name="Imagen 6">
            <a:extLst>
              <a:ext uri="{FF2B5EF4-FFF2-40B4-BE49-F238E27FC236}">
                <a16:creationId xmlns:a16="http://schemas.microsoft.com/office/drawing/2014/main" id="{D74CD8D3-3DEA-4BCB-BAA7-84F7EDC64D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2847" y="427036"/>
            <a:ext cx="6684145" cy="6058083"/>
          </a:xfrm>
          <a:prstGeom prst="rect">
            <a:avLst/>
          </a:prstGeom>
        </p:spPr>
      </p:pic>
    </p:spTree>
    <p:extLst>
      <p:ext uri="{BB962C8B-B14F-4D97-AF65-F5344CB8AC3E}">
        <p14:creationId xmlns:p14="http://schemas.microsoft.com/office/powerpoint/2010/main" val="1222005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685801" y="206292"/>
            <a:ext cx="10515600" cy="1325563"/>
          </a:xfrm>
        </p:spPr>
        <p:txBody>
          <a:bodyPr/>
          <a:lstStyle/>
          <a:p>
            <a:r>
              <a:rPr lang="es-ES" dirty="0">
                <a:solidFill>
                  <a:srgbClr val="3BB0B0"/>
                </a:solidFill>
              </a:rPr>
              <a:t>División funcional</a:t>
            </a:r>
            <a:endParaRPr lang="es-CO" dirty="0"/>
          </a:p>
        </p:txBody>
      </p:sp>
      <p:pic>
        <p:nvPicPr>
          <p:cNvPr id="5" name="Imagen 4">
            <a:extLst>
              <a:ext uri="{FF2B5EF4-FFF2-40B4-BE49-F238E27FC236}">
                <a16:creationId xmlns:a16="http://schemas.microsoft.com/office/drawing/2014/main" id="{BC4EA35D-3B88-4EB4-8141-1F1D38A816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2505" y="1884623"/>
            <a:ext cx="7510923" cy="4212701"/>
          </a:xfrm>
          <a:prstGeom prst="rect">
            <a:avLst/>
          </a:prstGeom>
        </p:spPr>
      </p:pic>
    </p:spTree>
    <p:extLst>
      <p:ext uri="{BB962C8B-B14F-4D97-AF65-F5344CB8AC3E}">
        <p14:creationId xmlns:p14="http://schemas.microsoft.com/office/powerpoint/2010/main" val="28441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20B9D83-1545-4BFF-A28F-8D845A542C12}"/>
              </a:ext>
            </a:extLst>
          </p:cNvPr>
          <p:cNvPicPr>
            <a:picLocks noChangeAspect="1"/>
          </p:cNvPicPr>
          <p:nvPr/>
        </p:nvPicPr>
        <p:blipFill>
          <a:blip r:embed="rId2"/>
          <a:stretch>
            <a:fillRect/>
          </a:stretch>
        </p:blipFill>
        <p:spPr>
          <a:xfrm>
            <a:off x="6257946" y="186303"/>
            <a:ext cx="5495151" cy="6485393"/>
          </a:xfrm>
          <a:prstGeom prst="rect">
            <a:avLst/>
          </a:prstGeom>
        </p:spPr>
      </p:pic>
    </p:spTree>
    <p:extLst>
      <p:ext uri="{BB962C8B-B14F-4D97-AF65-F5344CB8AC3E}">
        <p14:creationId xmlns:p14="http://schemas.microsoft.com/office/powerpoint/2010/main" val="106603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685801" y="117648"/>
            <a:ext cx="10515600" cy="1325563"/>
          </a:xfrm>
        </p:spPr>
        <p:txBody>
          <a:bodyPr/>
          <a:lstStyle/>
          <a:p>
            <a:r>
              <a:rPr lang="es-ES" dirty="0">
                <a:solidFill>
                  <a:srgbClr val="3BB0B0"/>
                </a:solidFill>
              </a:rPr>
              <a:t>Aferencias al cerebelo </a:t>
            </a:r>
            <a:endParaRPr lang="es-CO" dirty="0"/>
          </a:p>
        </p:txBody>
      </p:sp>
      <p:pic>
        <p:nvPicPr>
          <p:cNvPr id="5" name="Imagen 4">
            <a:extLst>
              <a:ext uri="{FF2B5EF4-FFF2-40B4-BE49-F238E27FC236}">
                <a16:creationId xmlns:a16="http://schemas.microsoft.com/office/drawing/2014/main" id="{67F2274E-BE0F-43AA-AB68-EA7C5C35C0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26829" y="2014605"/>
            <a:ext cx="7139035" cy="2828789"/>
          </a:xfrm>
          <a:prstGeom prst="rect">
            <a:avLst/>
          </a:prstGeom>
        </p:spPr>
      </p:pic>
    </p:spTree>
    <p:extLst>
      <p:ext uri="{BB962C8B-B14F-4D97-AF65-F5344CB8AC3E}">
        <p14:creationId xmlns:p14="http://schemas.microsoft.com/office/powerpoint/2010/main" val="129787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29AFE1A-847E-4373-BA08-FCDF6FA8318C}"/>
              </a:ext>
            </a:extLst>
          </p:cNvPr>
          <p:cNvPicPr>
            <a:picLocks noChangeAspect="1"/>
          </p:cNvPicPr>
          <p:nvPr/>
        </p:nvPicPr>
        <p:blipFill>
          <a:blip r:embed="rId2"/>
          <a:stretch>
            <a:fillRect/>
          </a:stretch>
        </p:blipFill>
        <p:spPr>
          <a:xfrm>
            <a:off x="6767512" y="216232"/>
            <a:ext cx="4178769" cy="6425535"/>
          </a:xfrm>
          <a:prstGeom prst="rect">
            <a:avLst/>
          </a:prstGeom>
        </p:spPr>
      </p:pic>
    </p:spTree>
    <p:extLst>
      <p:ext uri="{BB962C8B-B14F-4D97-AF65-F5344CB8AC3E}">
        <p14:creationId xmlns:p14="http://schemas.microsoft.com/office/powerpoint/2010/main" val="1829638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C6961A3-445E-4E9F-8064-35089C78306F}"/>
              </a:ext>
            </a:extLst>
          </p:cNvPr>
          <p:cNvPicPr>
            <a:picLocks noChangeAspect="1"/>
          </p:cNvPicPr>
          <p:nvPr/>
        </p:nvPicPr>
        <p:blipFill>
          <a:blip r:embed="rId2"/>
          <a:stretch>
            <a:fillRect/>
          </a:stretch>
        </p:blipFill>
        <p:spPr>
          <a:xfrm>
            <a:off x="5542315" y="170341"/>
            <a:ext cx="5860614" cy="6288718"/>
          </a:xfrm>
          <a:prstGeom prst="rect">
            <a:avLst/>
          </a:prstGeom>
        </p:spPr>
      </p:pic>
    </p:spTree>
    <p:extLst>
      <p:ext uri="{BB962C8B-B14F-4D97-AF65-F5344CB8AC3E}">
        <p14:creationId xmlns:p14="http://schemas.microsoft.com/office/powerpoint/2010/main" val="218638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837684D-8E91-4C53-95FE-4D188B211726}"/>
              </a:ext>
            </a:extLst>
          </p:cNvPr>
          <p:cNvPicPr>
            <a:picLocks noChangeAspect="1"/>
          </p:cNvPicPr>
          <p:nvPr/>
        </p:nvPicPr>
        <p:blipFill>
          <a:blip r:embed="rId2"/>
          <a:stretch>
            <a:fillRect/>
          </a:stretch>
        </p:blipFill>
        <p:spPr>
          <a:xfrm>
            <a:off x="6544922" y="142347"/>
            <a:ext cx="4210853" cy="6573305"/>
          </a:xfrm>
          <a:prstGeom prst="rect">
            <a:avLst/>
          </a:prstGeom>
        </p:spPr>
      </p:pic>
    </p:spTree>
    <p:extLst>
      <p:ext uri="{BB962C8B-B14F-4D97-AF65-F5344CB8AC3E}">
        <p14:creationId xmlns:p14="http://schemas.microsoft.com/office/powerpoint/2010/main" val="59832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612210" y="136175"/>
            <a:ext cx="8446169" cy="1325563"/>
          </a:xfrm>
        </p:spPr>
        <p:txBody>
          <a:bodyPr/>
          <a:lstStyle/>
          <a:p>
            <a:r>
              <a:rPr lang="es-ES" dirty="0" err="1">
                <a:solidFill>
                  <a:srgbClr val="3BB0B0"/>
                </a:solidFill>
              </a:rPr>
              <a:t>Eferencias</a:t>
            </a:r>
            <a:r>
              <a:rPr lang="es-ES" dirty="0">
                <a:solidFill>
                  <a:srgbClr val="3BB0B0"/>
                </a:solidFill>
              </a:rPr>
              <a:t> del cerebelo </a:t>
            </a:r>
            <a:endParaRPr lang="es-CO" dirty="0"/>
          </a:p>
        </p:txBody>
      </p:sp>
      <p:graphicFrame>
        <p:nvGraphicFramePr>
          <p:cNvPr id="7" name="Tabla 6">
            <a:extLst>
              <a:ext uri="{FF2B5EF4-FFF2-40B4-BE49-F238E27FC236}">
                <a16:creationId xmlns:a16="http://schemas.microsoft.com/office/drawing/2014/main" id="{D6C0F64B-4600-4041-B803-B126EB28E046}"/>
              </a:ext>
            </a:extLst>
          </p:cNvPr>
          <p:cNvGraphicFramePr>
            <a:graphicFrameLocks noGrp="1"/>
          </p:cNvGraphicFramePr>
          <p:nvPr>
            <p:extLst>
              <p:ext uri="{D42A27DB-BD31-4B8C-83A1-F6EECF244321}">
                <p14:modId xmlns:p14="http://schemas.microsoft.com/office/powerpoint/2010/main" val="988782620"/>
              </p:ext>
            </p:extLst>
          </p:nvPr>
        </p:nvGraphicFramePr>
        <p:xfrm>
          <a:off x="4835295" y="1606665"/>
          <a:ext cx="7228367" cy="4768618"/>
        </p:xfrm>
        <a:graphic>
          <a:graphicData uri="http://schemas.openxmlformats.org/drawingml/2006/table">
            <a:tbl>
              <a:tblPr firstRow="1" bandRow="1">
                <a:tableStyleId>{5C22544A-7EE6-4342-B048-85BDC9FD1C3A}</a:tableStyleId>
              </a:tblPr>
              <a:tblGrid>
                <a:gridCol w="1759598">
                  <a:extLst>
                    <a:ext uri="{9D8B030D-6E8A-4147-A177-3AD203B41FA5}">
                      <a16:colId xmlns:a16="http://schemas.microsoft.com/office/drawing/2014/main" val="2329729259"/>
                    </a:ext>
                  </a:extLst>
                </a:gridCol>
                <a:gridCol w="1391820">
                  <a:extLst>
                    <a:ext uri="{9D8B030D-6E8A-4147-A177-3AD203B41FA5}">
                      <a16:colId xmlns:a16="http://schemas.microsoft.com/office/drawing/2014/main" val="1973361778"/>
                    </a:ext>
                  </a:extLst>
                </a:gridCol>
                <a:gridCol w="1776010">
                  <a:extLst>
                    <a:ext uri="{9D8B030D-6E8A-4147-A177-3AD203B41FA5}">
                      <a16:colId xmlns:a16="http://schemas.microsoft.com/office/drawing/2014/main" val="2502020689"/>
                    </a:ext>
                  </a:extLst>
                </a:gridCol>
                <a:gridCol w="2300939">
                  <a:extLst>
                    <a:ext uri="{9D8B030D-6E8A-4147-A177-3AD203B41FA5}">
                      <a16:colId xmlns:a16="http://schemas.microsoft.com/office/drawing/2014/main" val="3714833041"/>
                    </a:ext>
                  </a:extLst>
                </a:gridCol>
              </a:tblGrid>
              <a:tr h="904955">
                <a:tc>
                  <a:txBody>
                    <a:bodyPr/>
                    <a:lstStyle/>
                    <a:p>
                      <a:pPr algn="ctr"/>
                      <a:r>
                        <a:rPr lang="es-ES" sz="1600" dirty="0">
                          <a:latin typeface="Montserrat" pitchFamily="2" charset="77"/>
                        </a:rPr>
                        <a:t>Área cerebelosa</a:t>
                      </a:r>
                      <a:endParaRPr lang="es-CO" sz="1600" dirty="0">
                        <a:latin typeface="Montserrat" pitchFamily="2" charset="77"/>
                      </a:endParaRPr>
                    </a:p>
                  </a:txBody>
                  <a:tcPr marL="71832" marR="71832" marT="35916" marB="35916" anchor="ctr">
                    <a:solidFill>
                      <a:srgbClr val="152B48"/>
                    </a:solidFill>
                  </a:tcPr>
                </a:tc>
                <a:tc>
                  <a:txBody>
                    <a:bodyPr/>
                    <a:lstStyle/>
                    <a:p>
                      <a:pPr algn="ctr"/>
                      <a:r>
                        <a:rPr lang="es-ES" sz="1600" dirty="0">
                          <a:latin typeface="Montserrat" pitchFamily="2" charset="77"/>
                        </a:rPr>
                        <a:t>Núcleo cerebeloso</a:t>
                      </a:r>
                      <a:endParaRPr lang="es-CO" sz="1600" dirty="0">
                        <a:latin typeface="Montserrat" pitchFamily="2" charset="77"/>
                      </a:endParaRPr>
                    </a:p>
                  </a:txBody>
                  <a:tcPr marL="71832" marR="71832" marT="35916" marB="35916" anchor="ctr">
                    <a:solidFill>
                      <a:srgbClr val="152B48"/>
                    </a:solidFill>
                  </a:tcPr>
                </a:tc>
                <a:tc>
                  <a:txBody>
                    <a:bodyPr/>
                    <a:lstStyle/>
                    <a:p>
                      <a:pPr algn="ctr"/>
                      <a:r>
                        <a:rPr lang="es-ES" sz="1600" dirty="0">
                          <a:latin typeface="Montserrat" pitchFamily="2" charset="77"/>
                        </a:rPr>
                        <a:t>Eferentes a</a:t>
                      </a:r>
                      <a:endParaRPr lang="es-CO" sz="1600" dirty="0">
                        <a:latin typeface="Montserrat" pitchFamily="2" charset="77"/>
                      </a:endParaRPr>
                    </a:p>
                  </a:txBody>
                  <a:tcPr marL="71832" marR="71832" marT="35916" marB="35916" anchor="ctr">
                    <a:solidFill>
                      <a:srgbClr val="152B48"/>
                    </a:solidFill>
                  </a:tcPr>
                </a:tc>
                <a:tc>
                  <a:txBody>
                    <a:bodyPr/>
                    <a:lstStyle/>
                    <a:p>
                      <a:pPr algn="ctr"/>
                      <a:r>
                        <a:rPr lang="es-ES" sz="1600" dirty="0">
                          <a:latin typeface="Montserrat" pitchFamily="2" charset="77"/>
                        </a:rPr>
                        <a:t>Función</a:t>
                      </a:r>
                      <a:endParaRPr lang="es-CO" sz="1600" dirty="0">
                        <a:latin typeface="Montserrat" pitchFamily="2" charset="77"/>
                      </a:endParaRPr>
                    </a:p>
                  </a:txBody>
                  <a:tcPr marL="71832" marR="71832" marT="35916" marB="35916" anchor="ctr">
                    <a:solidFill>
                      <a:srgbClr val="152B48"/>
                    </a:solidFill>
                  </a:tcPr>
                </a:tc>
                <a:extLst>
                  <a:ext uri="{0D108BD9-81ED-4DB2-BD59-A6C34878D82A}">
                    <a16:rowId xmlns:a16="http://schemas.microsoft.com/office/drawing/2014/main" val="2774747119"/>
                  </a:ext>
                </a:extLst>
              </a:tr>
              <a:tr h="1116822">
                <a:tc>
                  <a:txBody>
                    <a:bodyPr/>
                    <a:lstStyle/>
                    <a:p>
                      <a:r>
                        <a:rPr lang="es-ES" sz="1600" dirty="0">
                          <a:solidFill>
                            <a:srgbClr val="152B48"/>
                          </a:solidFill>
                          <a:latin typeface="Montserrat" pitchFamily="2" charset="77"/>
                        </a:rPr>
                        <a:t>Vestíbulo-cerebelo (lóbulo FN).</a:t>
                      </a:r>
                      <a:endParaRPr lang="es-CO" sz="1600" dirty="0">
                        <a:solidFill>
                          <a:srgbClr val="152B48"/>
                        </a:solidFill>
                        <a:latin typeface="Montserrat" pitchFamily="2" charset="77"/>
                      </a:endParaRPr>
                    </a:p>
                  </a:txBody>
                  <a:tcPr marL="71832" marR="71832" marT="35916" marB="35916"/>
                </a:tc>
                <a:tc>
                  <a:txBody>
                    <a:bodyPr/>
                    <a:lstStyle/>
                    <a:p>
                      <a:r>
                        <a:rPr lang="es-ES" sz="1600" dirty="0" err="1">
                          <a:solidFill>
                            <a:srgbClr val="152B48"/>
                          </a:solidFill>
                          <a:latin typeface="Montserrat" pitchFamily="2" charset="77"/>
                        </a:rPr>
                        <a:t>Fastigial</a:t>
                      </a:r>
                      <a:r>
                        <a:rPr lang="es-ES" sz="1600" dirty="0">
                          <a:solidFill>
                            <a:srgbClr val="152B48"/>
                          </a:solidFill>
                          <a:latin typeface="Montserrat" pitchFamily="2" charset="77"/>
                        </a:rPr>
                        <a:t>.</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Núcleos vestibulares.</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Cambios posicionales de los ojos en respuesta al movimiento de la cabeza.</a:t>
                      </a:r>
                      <a:endParaRPr lang="es-CO" sz="1600" dirty="0">
                        <a:solidFill>
                          <a:srgbClr val="152B48"/>
                        </a:solidFill>
                        <a:latin typeface="Montserrat" pitchFamily="2" charset="77"/>
                      </a:endParaRPr>
                    </a:p>
                  </a:txBody>
                  <a:tcPr marL="71832" marR="71832" marT="35916" marB="35916"/>
                </a:tc>
                <a:extLst>
                  <a:ext uri="{0D108BD9-81ED-4DB2-BD59-A6C34878D82A}">
                    <a16:rowId xmlns:a16="http://schemas.microsoft.com/office/drawing/2014/main" val="567139546"/>
                  </a:ext>
                </a:extLst>
              </a:tr>
              <a:tr h="1116822">
                <a:tc>
                  <a:txBody>
                    <a:bodyPr/>
                    <a:lstStyle/>
                    <a:p>
                      <a:r>
                        <a:rPr lang="es-ES" sz="1600" dirty="0">
                          <a:solidFill>
                            <a:srgbClr val="152B48"/>
                          </a:solidFill>
                          <a:latin typeface="Montserrat" pitchFamily="2" charset="77"/>
                        </a:rPr>
                        <a:t>Espino-cerebelo.</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Núcleo interpuesto.</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Núcleo rojo y formación reticular.</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Información del tono muscular para la postura y efectos de movimiento.</a:t>
                      </a:r>
                      <a:endParaRPr lang="es-CO" sz="1600" dirty="0">
                        <a:solidFill>
                          <a:srgbClr val="152B48"/>
                        </a:solidFill>
                        <a:latin typeface="Montserrat" pitchFamily="2" charset="77"/>
                      </a:endParaRPr>
                    </a:p>
                  </a:txBody>
                  <a:tcPr marL="71832" marR="71832" marT="35916" marB="35916"/>
                </a:tc>
                <a:extLst>
                  <a:ext uri="{0D108BD9-81ED-4DB2-BD59-A6C34878D82A}">
                    <a16:rowId xmlns:a16="http://schemas.microsoft.com/office/drawing/2014/main" val="2726950220"/>
                  </a:ext>
                </a:extLst>
              </a:tr>
              <a:tr h="1455809">
                <a:tc>
                  <a:txBody>
                    <a:bodyPr/>
                    <a:lstStyle/>
                    <a:p>
                      <a:r>
                        <a:rPr lang="es-ES" sz="1600" dirty="0">
                          <a:solidFill>
                            <a:srgbClr val="152B48"/>
                          </a:solidFill>
                          <a:latin typeface="Montserrat" pitchFamily="2" charset="77"/>
                        </a:rPr>
                        <a:t>Cerebro-cerebelo.</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Núcleo dentado.</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Tálamo y luego corteza cerebral.</a:t>
                      </a:r>
                      <a:endParaRPr lang="es-CO" sz="1600" dirty="0">
                        <a:solidFill>
                          <a:srgbClr val="152B48"/>
                        </a:solidFill>
                        <a:latin typeface="Montserrat" pitchFamily="2" charset="77"/>
                      </a:endParaRPr>
                    </a:p>
                  </a:txBody>
                  <a:tcPr marL="71832" marR="71832" marT="35916" marB="35916"/>
                </a:tc>
                <a:tc>
                  <a:txBody>
                    <a:bodyPr/>
                    <a:lstStyle/>
                    <a:p>
                      <a:r>
                        <a:rPr lang="es-ES" sz="1600" dirty="0">
                          <a:solidFill>
                            <a:srgbClr val="152B48"/>
                          </a:solidFill>
                          <a:latin typeface="Montserrat" pitchFamily="2" charset="77"/>
                        </a:rPr>
                        <a:t>Información para tener movimientos secuenciales y con precisión.</a:t>
                      </a:r>
                      <a:endParaRPr lang="es-CO" sz="1600" dirty="0">
                        <a:solidFill>
                          <a:srgbClr val="152B48"/>
                        </a:solidFill>
                        <a:latin typeface="Montserrat" pitchFamily="2" charset="77"/>
                      </a:endParaRPr>
                    </a:p>
                  </a:txBody>
                  <a:tcPr marL="71832" marR="71832" marT="35916" marB="35916"/>
                </a:tc>
                <a:extLst>
                  <a:ext uri="{0D108BD9-81ED-4DB2-BD59-A6C34878D82A}">
                    <a16:rowId xmlns:a16="http://schemas.microsoft.com/office/drawing/2014/main" val="868879741"/>
                  </a:ext>
                </a:extLst>
              </a:tr>
            </a:tbl>
          </a:graphicData>
        </a:graphic>
      </p:graphicFrame>
    </p:spTree>
    <p:extLst>
      <p:ext uri="{BB962C8B-B14F-4D97-AF65-F5344CB8AC3E}">
        <p14:creationId xmlns:p14="http://schemas.microsoft.com/office/powerpoint/2010/main" val="412822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761999" y="241783"/>
            <a:ext cx="10515600" cy="1325563"/>
          </a:xfrm>
        </p:spPr>
        <p:txBody>
          <a:bodyPr/>
          <a:lstStyle/>
          <a:p>
            <a:r>
              <a:rPr lang="es-ES" dirty="0">
                <a:solidFill>
                  <a:srgbClr val="3BB0B0"/>
                </a:solidFill>
              </a:rPr>
              <a:t>Cerebelo</a:t>
            </a:r>
            <a:endParaRPr lang="es-CO" dirty="0"/>
          </a:p>
        </p:txBody>
      </p:sp>
      <p:pic>
        <p:nvPicPr>
          <p:cNvPr id="5" name="Picture 2" descr="Resultado de imagen para CEREBELO">
            <a:extLst>
              <a:ext uri="{FF2B5EF4-FFF2-40B4-BE49-F238E27FC236}">
                <a16:creationId xmlns:a16="http://schemas.microsoft.com/office/drawing/2014/main" id="{DC640839-6DD3-475B-B083-7BEFF9EC6F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36853" y="1118600"/>
            <a:ext cx="6587836" cy="493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6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0E27-9632-4DA2-B951-FEC900EEFB3A}"/>
              </a:ext>
            </a:extLst>
          </p:cNvPr>
          <p:cNvSpPr>
            <a:spLocks noGrp="1"/>
          </p:cNvSpPr>
          <p:nvPr>
            <p:ph type="title"/>
          </p:nvPr>
        </p:nvSpPr>
        <p:spPr>
          <a:xfrm>
            <a:off x="795338" y="458820"/>
            <a:ext cx="4148138" cy="1481105"/>
          </a:xfrm>
        </p:spPr>
        <p:txBody>
          <a:bodyPr>
            <a:normAutofit/>
          </a:bodyPr>
          <a:lstStyle/>
          <a:p>
            <a:pPr>
              <a:lnSpc>
                <a:spcPct val="100000"/>
              </a:lnSpc>
            </a:pPr>
            <a:r>
              <a:rPr lang="es-ES" dirty="0" err="1">
                <a:solidFill>
                  <a:srgbClr val="3BB0B0"/>
                </a:solidFill>
              </a:rPr>
              <a:t>Eferencias</a:t>
            </a:r>
            <a:r>
              <a:rPr lang="es-ES" dirty="0">
                <a:solidFill>
                  <a:srgbClr val="3BB0B0"/>
                </a:solidFill>
              </a:rPr>
              <a:t> del cerebelo </a:t>
            </a:r>
            <a:endParaRPr lang="es-CO" dirty="0"/>
          </a:p>
        </p:txBody>
      </p:sp>
      <p:pic>
        <p:nvPicPr>
          <p:cNvPr id="5" name="Imagen 4">
            <a:extLst>
              <a:ext uri="{FF2B5EF4-FFF2-40B4-BE49-F238E27FC236}">
                <a16:creationId xmlns:a16="http://schemas.microsoft.com/office/drawing/2014/main" id="{6921F5A6-52A1-46B5-96B0-B14EF053F2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3583"/>
          <a:stretch/>
        </p:blipFill>
        <p:spPr>
          <a:xfrm>
            <a:off x="5633996" y="344520"/>
            <a:ext cx="6044657" cy="6453466"/>
          </a:xfrm>
          <a:prstGeom prst="rect">
            <a:avLst/>
          </a:prstGeom>
        </p:spPr>
      </p:pic>
    </p:spTree>
    <p:extLst>
      <p:ext uri="{BB962C8B-B14F-4D97-AF65-F5344CB8AC3E}">
        <p14:creationId xmlns:p14="http://schemas.microsoft.com/office/powerpoint/2010/main" val="1322966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F95AD6A-CFAD-4EF8-82E2-1D259D0597A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68125"/>
          <a:stretch/>
        </p:blipFill>
        <p:spPr>
          <a:xfrm>
            <a:off x="4669654" y="1039956"/>
            <a:ext cx="7467647" cy="4778087"/>
          </a:xfrm>
          <a:prstGeom prst="rect">
            <a:avLst/>
          </a:prstGeom>
        </p:spPr>
      </p:pic>
    </p:spTree>
    <p:extLst>
      <p:ext uri="{BB962C8B-B14F-4D97-AF65-F5344CB8AC3E}">
        <p14:creationId xmlns:p14="http://schemas.microsoft.com/office/powerpoint/2010/main" val="343643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F5502B7-E75A-42E0-BA62-DB22EF5252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7519" y="1424490"/>
            <a:ext cx="6988320" cy="4480986"/>
          </a:xfrm>
          <a:prstGeom prst="rect">
            <a:avLst/>
          </a:prstGeom>
        </p:spPr>
      </p:pic>
    </p:spTree>
    <p:extLst>
      <p:ext uri="{BB962C8B-B14F-4D97-AF65-F5344CB8AC3E}">
        <p14:creationId xmlns:p14="http://schemas.microsoft.com/office/powerpoint/2010/main" val="32280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7748770-C066-49BE-948B-0404419C80C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66740" r="33571" b="1"/>
          <a:stretch/>
        </p:blipFill>
        <p:spPr>
          <a:xfrm>
            <a:off x="3298568" y="232151"/>
            <a:ext cx="8893432" cy="3758823"/>
          </a:xfrm>
          <a:prstGeom prst="rect">
            <a:avLst/>
          </a:prstGeom>
        </p:spPr>
      </p:pic>
    </p:spTree>
    <p:extLst>
      <p:ext uri="{BB962C8B-B14F-4D97-AF65-F5344CB8AC3E}">
        <p14:creationId xmlns:p14="http://schemas.microsoft.com/office/powerpoint/2010/main" val="392237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7C4DE58-04BC-4668-8707-8C3E89C323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8956" y="464668"/>
            <a:ext cx="6988067" cy="5928663"/>
          </a:xfrm>
          <a:prstGeom prst="rect">
            <a:avLst/>
          </a:prstGeom>
        </p:spPr>
      </p:pic>
      <p:sp>
        <p:nvSpPr>
          <p:cNvPr id="5" name="Rectángulo 4">
            <a:extLst>
              <a:ext uri="{FF2B5EF4-FFF2-40B4-BE49-F238E27FC236}">
                <a16:creationId xmlns:a16="http://schemas.microsoft.com/office/drawing/2014/main" id="{98C01DBB-6499-2946-92CD-69A9C91C1D8E}"/>
              </a:ext>
            </a:extLst>
          </p:cNvPr>
          <p:cNvSpPr/>
          <p:nvPr/>
        </p:nvSpPr>
        <p:spPr>
          <a:xfrm>
            <a:off x="11315703" y="1028700"/>
            <a:ext cx="787048" cy="2786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76389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7958881-4B44-4654-804E-981E4BB1F7F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54632"/>
          <a:stretch/>
        </p:blipFill>
        <p:spPr>
          <a:xfrm>
            <a:off x="5931661" y="2929716"/>
            <a:ext cx="6123420" cy="3577578"/>
          </a:xfrm>
          <a:prstGeom prst="rect">
            <a:avLst/>
          </a:prstGeom>
        </p:spPr>
      </p:pic>
      <p:pic>
        <p:nvPicPr>
          <p:cNvPr id="7" name="Imagen 6">
            <a:extLst>
              <a:ext uri="{FF2B5EF4-FFF2-40B4-BE49-F238E27FC236}">
                <a16:creationId xmlns:a16="http://schemas.microsoft.com/office/drawing/2014/main" id="{48FE355F-DDB6-478A-B521-BAA59A438C2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8125"/>
          <a:stretch/>
        </p:blipFill>
        <p:spPr>
          <a:xfrm>
            <a:off x="565642" y="302672"/>
            <a:ext cx="5530358" cy="3538535"/>
          </a:xfrm>
          <a:prstGeom prst="rect">
            <a:avLst/>
          </a:prstGeom>
        </p:spPr>
      </p:pic>
      <p:cxnSp>
        <p:nvCxnSpPr>
          <p:cNvPr id="9" name="Conector recto 8">
            <a:extLst>
              <a:ext uri="{FF2B5EF4-FFF2-40B4-BE49-F238E27FC236}">
                <a16:creationId xmlns:a16="http://schemas.microsoft.com/office/drawing/2014/main" id="{F9A75B24-03F0-4BD8-A7BD-0291D4EB4D37}"/>
              </a:ext>
            </a:extLst>
          </p:cNvPr>
          <p:cNvCxnSpPr>
            <a:cxnSpLocks/>
          </p:cNvCxnSpPr>
          <p:nvPr/>
        </p:nvCxnSpPr>
        <p:spPr>
          <a:xfrm>
            <a:off x="3583172" y="176722"/>
            <a:ext cx="0" cy="376450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72BF52DD-9E2C-B148-817E-7CC5C5DAC7CD}"/>
              </a:ext>
            </a:extLst>
          </p:cNvPr>
          <p:cNvSpPr/>
          <p:nvPr/>
        </p:nvSpPr>
        <p:spPr>
          <a:xfrm>
            <a:off x="1285875" y="3784055"/>
            <a:ext cx="1828800" cy="387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42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p:cTn id="16" dur="indefinite"/>
                                        <p:tgtEl>
                                          <p:spTgt spid="8"/>
                                        </p:tgtEl>
                                        <p:attrNameLst>
                                          <p:attrName>style.opacity</p:attrName>
                                        </p:attrNameLst>
                                      </p:cBhvr>
                                      <p:to>
                                        <p:strVal val="0.5"/>
                                      </p:to>
                                    </p:set>
                                    <p:animEffect filter="image" prLst="opacity: 0.5">
                                      <p:cBhvr rctx="IE">
                                        <p:cTn id="17" dur="indefinite"/>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nodeType="clickEffect">
                                  <p:stCondLst>
                                    <p:cond delay="0"/>
                                  </p:stCondLst>
                                  <p:childTnLst>
                                    <p:set>
                                      <p:cBhvr>
                                        <p:cTn id="21" dur="indefinite"/>
                                        <p:tgtEl>
                                          <p:spTgt spid="9"/>
                                        </p:tgtEl>
                                        <p:attrNameLst>
                                          <p:attrName>style.opacity</p:attrName>
                                        </p:attrNameLst>
                                      </p:cBhvr>
                                      <p:to>
                                        <p:strVal val="0.5"/>
                                      </p:to>
                                    </p:set>
                                    <p:animEffect filter="image" prLst="opacity: 0.5">
                                      <p:cBhvr rctx="IE">
                                        <p:cTn id="22"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89930B2-1A27-4411-B90C-88E8C93410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 b="57527"/>
          <a:stretch/>
        </p:blipFill>
        <p:spPr>
          <a:xfrm>
            <a:off x="5925658" y="2775284"/>
            <a:ext cx="6154043" cy="3366062"/>
          </a:xfrm>
          <a:prstGeom prst="rect">
            <a:avLst/>
          </a:prstGeom>
        </p:spPr>
      </p:pic>
      <p:pic>
        <p:nvPicPr>
          <p:cNvPr id="8" name="Imagen 7">
            <a:extLst>
              <a:ext uri="{FF2B5EF4-FFF2-40B4-BE49-F238E27FC236}">
                <a16:creationId xmlns:a16="http://schemas.microsoft.com/office/drawing/2014/main" id="{4643D3F9-0A91-4019-921D-0EEAF8EC41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8125"/>
          <a:stretch/>
        </p:blipFill>
        <p:spPr>
          <a:xfrm>
            <a:off x="664859" y="505382"/>
            <a:ext cx="5260799" cy="3366061"/>
          </a:xfrm>
          <a:prstGeom prst="rect">
            <a:avLst/>
          </a:prstGeom>
        </p:spPr>
      </p:pic>
      <p:cxnSp>
        <p:nvCxnSpPr>
          <p:cNvPr id="9" name="Conector recto 8">
            <a:extLst>
              <a:ext uri="{FF2B5EF4-FFF2-40B4-BE49-F238E27FC236}">
                <a16:creationId xmlns:a16="http://schemas.microsoft.com/office/drawing/2014/main" id="{61705656-6806-426A-80E0-0EBECC000E8E}"/>
              </a:ext>
            </a:extLst>
          </p:cNvPr>
          <p:cNvCxnSpPr>
            <a:cxnSpLocks/>
          </p:cNvCxnSpPr>
          <p:nvPr/>
        </p:nvCxnSpPr>
        <p:spPr>
          <a:xfrm>
            <a:off x="3556214" y="767206"/>
            <a:ext cx="0" cy="316619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F13F592-9D7F-46AF-BC3F-769FDF38A1C6}"/>
              </a:ext>
            </a:extLst>
          </p:cNvPr>
          <p:cNvCxnSpPr>
            <a:cxnSpLocks/>
          </p:cNvCxnSpPr>
          <p:nvPr/>
        </p:nvCxnSpPr>
        <p:spPr>
          <a:xfrm>
            <a:off x="4249315" y="148198"/>
            <a:ext cx="0" cy="590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928ACE8-3890-469D-9684-AFC46F6E8FB5}"/>
              </a:ext>
            </a:extLst>
          </p:cNvPr>
          <p:cNvCxnSpPr>
            <a:cxnSpLocks/>
          </p:cNvCxnSpPr>
          <p:nvPr/>
        </p:nvCxnSpPr>
        <p:spPr>
          <a:xfrm>
            <a:off x="4401715" y="300598"/>
            <a:ext cx="0" cy="590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85F5C45-9411-4E65-B19A-C3160033698B}"/>
              </a:ext>
            </a:extLst>
          </p:cNvPr>
          <p:cNvCxnSpPr>
            <a:cxnSpLocks/>
          </p:cNvCxnSpPr>
          <p:nvPr/>
        </p:nvCxnSpPr>
        <p:spPr>
          <a:xfrm>
            <a:off x="4554115" y="452998"/>
            <a:ext cx="0" cy="590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4FFFCAE-3409-46F3-9EEF-6981FA554455}"/>
              </a:ext>
            </a:extLst>
          </p:cNvPr>
          <p:cNvCxnSpPr>
            <a:cxnSpLocks/>
          </p:cNvCxnSpPr>
          <p:nvPr/>
        </p:nvCxnSpPr>
        <p:spPr>
          <a:xfrm>
            <a:off x="4706515" y="605398"/>
            <a:ext cx="0" cy="5904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DA401486-978B-5242-9A4D-485321CAB1EF}"/>
              </a:ext>
            </a:extLst>
          </p:cNvPr>
          <p:cNvSpPr/>
          <p:nvPr/>
        </p:nvSpPr>
        <p:spPr>
          <a:xfrm>
            <a:off x="1400175" y="3786190"/>
            <a:ext cx="1528763" cy="204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053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9"/>
                                        </p:tgtEl>
                                        <p:attrNameLst>
                                          <p:attrName>style.opacity</p:attrName>
                                        </p:attrNameLst>
                                      </p:cBhvr>
                                      <p:to>
                                        <p:strVal val="0.5"/>
                                      </p:to>
                                    </p:set>
                                    <p:animEffect filter="image" prLst="opacity: 0.5">
                                      <p:cBhvr rctx="IE">
                                        <p:cTn id="12" dur="indefinite"/>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n relacionada">
            <a:extLst>
              <a:ext uri="{FF2B5EF4-FFF2-40B4-BE49-F238E27FC236}">
                <a16:creationId xmlns:a16="http://schemas.microsoft.com/office/drawing/2014/main" id="{5876AE7A-3576-499D-B4A5-BE372229D32B}"/>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825082" y="1036131"/>
            <a:ext cx="7114892" cy="470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020455"/>
      </p:ext>
    </p:extLst>
  </p:cSld>
  <p:clrMapOvr>
    <a:masterClrMapping/>
  </p:clrMapOvr>
</p:sld>
</file>

<file path=ppt/theme/theme1.xml><?xml version="1.0" encoding="utf-8"?>
<a:theme xmlns:a="http://schemas.openxmlformats.org/drawingml/2006/main" name="PlantillaFR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PlantillaFR2021</Template>
  <TotalTime>66</TotalTime>
  <Words>460</Words>
  <Application>Microsoft Office PowerPoint</Application>
  <PresentationFormat>Panorámica</PresentationFormat>
  <Paragraphs>36</Paragraphs>
  <Slides>20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Calibri</vt:lpstr>
      <vt:lpstr>Montserrat</vt:lpstr>
      <vt:lpstr>PlantillaFR2021</vt:lpstr>
      <vt:lpstr>NEUROANATOMÍA</vt:lpstr>
      <vt:lpstr>Cerebelo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Núcleos cerebelosos </vt:lpstr>
      <vt:lpstr>División funcional</vt:lpstr>
      <vt:lpstr>División funcional</vt:lpstr>
      <vt:lpstr>Presentación de PowerPoint</vt:lpstr>
      <vt:lpstr>Aferencias al cerebelo </vt:lpstr>
      <vt:lpstr>Presentación de PowerPoint</vt:lpstr>
      <vt:lpstr>Presentación de PowerPoint</vt:lpstr>
      <vt:lpstr>Presentación de PowerPoint</vt:lpstr>
      <vt:lpstr>Eferencias del cerebelo </vt:lpstr>
      <vt:lpstr>Eferencias del cerebelo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 Jose Urbina Sanchez</dc:creator>
  <cp:lastModifiedBy>User</cp:lastModifiedBy>
  <cp:revision>8</cp:revision>
  <dcterms:created xsi:type="dcterms:W3CDTF">2021-06-04T13:50:52Z</dcterms:created>
  <dcterms:modified xsi:type="dcterms:W3CDTF">2021-07-30T20:58:05Z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6470262</vt:lpwstr>
  </property>
  <property fmtid="{D5CDD505-2E9C-101B-9397-08002B2CF9AE}" name="NXPowerLiteSettings" pid="3">
    <vt:lpwstr>C7000400038000</vt:lpwstr>
  </property>
  <property fmtid="{D5CDD505-2E9C-101B-9397-08002B2CF9AE}" name="NXPowerLiteVersion" pid="4">
    <vt:lpwstr>S9.0.3</vt:lpwstr>
  </property>
</Properties>
</file>