
<file path=[Content_Types].xml><?xml version="1.0" encoding="utf-8"?>
<Types xmlns="http://schemas.openxmlformats.org/package/2006/content-types">
  <Default ContentType="image/x-emf" Extension="emf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ms-powerpoint.changesinfo+xml" PartName="/ppt/changesInfos/changesInfo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57" r:id="rId4"/>
    <p:sldId id="258" r:id="rId5"/>
    <p:sldId id="284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85" r:id="rId15"/>
    <p:sldId id="267" r:id="rId16"/>
    <p:sldId id="268" r:id="rId1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44F"/>
    <a:srgbClr val="00A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21" autoAdjust="0"/>
    <p:restoredTop sz="94660"/>
  </p:normalViewPr>
  <p:slideViewPr>
    <p:cSldViewPr snapToGrid="0">
      <p:cViewPr varScale="1">
        <p:scale>
          <a:sx n="82" d="100"/>
          <a:sy n="82" d="100"/>
        </p:scale>
        <p:origin x="1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abde658860cd0cd8" providerId="LiveId" clId="{8A12EE01-56D2-4CB5-9B86-06775AE93F3A}"/>
    <pc:docChg chg="custSel addSld delSld modSld sldOrd">
      <pc:chgData name="" userId="abde658860cd0cd8" providerId="LiveId" clId="{8A12EE01-56D2-4CB5-9B86-06775AE93F3A}" dt="2021-06-04T14:53:28.669" v="121" actId="2696"/>
      <pc:docMkLst>
        <pc:docMk/>
      </pc:docMkLst>
      <pc:sldChg chg="modSp add">
        <pc:chgData name="" userId="abde658860cd0cd8" providerId="LiveId" clId="{8A12EE01-56D2-4CB5-9B86-06775AE93F3A}" dt="2021-06-04T14:46:01.775" v="4"/>
        <pc:sldMkLst>
          <pc:docMk/>
          <pc:sldMk cId="318700281" sldId="256"/>
        </pc:sldMkLst>
        <pc:spChg chg="mod">
          <ac:chgData name="" userId="abde658860cd0cd8" providerId="LiveId" clId="{8A12EE01-56D2-4CB5-9B86-06775AE93F3A}" dt="2021-06-04T14:45:57.974" v="3"/>
          <ac:spMkLst>
            <pc:docMk/>
            <pc:sldMk cId="318700281" sldId="256"/>
            <ac:spMk id="2" creationId="{9458D35E-2AC4-438D-85E4-C3D6AC89B316}"/>
          </ac:spMkLst>
        </pc:spChg>
        <pc:spChg chg="mod">
          <ac:chgData name="" userId="abde658860cd0cd8" providerId="LiveId" clId="{8A12EE01-56D2-4CB5-9B86-06775AE93F3A}" dt="2021-06-04T14:46:01.775" v="4"/>
          <ac:spMkLst>
            <pc:docMk/>
            <pc:sldMk cId="318700281" sldId="256"/>
            <ac:spMk id="3" creationId="{253007A9-9062-4BCA-802C-40752F0B3007}"/>
          </ac:spMkLst>
        </pc:spChg>
      </pc:sldChg>
      <pc:sldChg chg="addSp modSp add">
        <pc:chgData name="" userId="abde658860cd0cd8" providerId="LiveId" clId="{8A12EE01-56D2-4CB5-9B86-06775AE93F3A}" dt="2021-06-04T14:47:26.538" v="42" actId="1076"/>
        <pc:sldMkLst>
          <pc:docMk/>
          <pc:sldMk cId="1387838271" sldId="257"/>
        </pc:sldMkLst>
        <pc:spChg chg="add">
          <ac:chgData name="" userId="abde658860cd0cd8" providerId="LiveId" clId="{8A12EE01-56D2-4CB5-9B86-06775AE93F3A}" dt="2021-06-04T14:45:48.717" v="2"/>
          <ac:spMkLst>
            <pc:docMk/>
            <pc:sldMk cId="1387838271" sldId="257"/>
            <ac:spMk id="5" creationId="{0FDA00D2-401C-4F75-90BB-F1BC1D19EC40}"/>
          </ac:spMkLst>
        </pc:spChg>
        <pc:picChg chg="add mod">
          <ac:chgData name="" userId="abde658860cd0cd8" providerId="LiveId" clId="{8A12EE01-56D2-4CB5-9B86-06775AE93F3A}" dt="2021-06-04T14:47:18.742" v="41" actId="1076"/>
          <ac:picMkLst>
            <pc:docMk/>
            <pc:sldMk cId="1387838271" sldId="257"/>
            <ac:picMk id="6" creationId="{EC2E7A1C-9424-4E25-954C-6D906FA4040E}"/>
          </ac:picMkLst>
        </pc:picChg>
        <pc:cxnChg chg="add mod">
          <ac:chgData name="" userId="abde658860cd0cd8" providerId="LiveId" clId="{8A12EE01-56D2-4CB5-9B86-06775AE93F3A}" dt="2021-06-04T14:47:26.538" v="42" actId="1076"/>
          <ac:cxnSpMkLst>
            <pc:docMk/>
            <pc:sldMk cId="1387838271" sldId="257"/>
            <ac:cxnSpMk id="7" creationId="{D22A0D1C-2140-42F0-B489-8BB78AA9D7E5}"/>
          </ac:cxnSpMkLst>
        </pc:cxnChg>
      </pc:sldChg>
      <pc:sldChg chg="addSp modSp add modAnim">
        <pc:chgData name="" userId="abde658860cd0cd8" providerId="LiveId" clId="{8A12EE01-56D2-4CB5-9B86-06775AE93F3A}" dt="2021-06-04T14:47:39.048" v="46" actId="1076"/>
        <pc:sldMkLst>
          <pc:docMk/>
          <pc:sldMk cId="1905512734" sldId="258"/>
        </pc:sldMkLst>
        <pc:picChg chg="add mod">
          <ac:chgData name="" userId="abde658860cd0cd8" providerId="LiveId" clId="{8A12EE01-56D2-4CB5-9B86-06775AE93F3A}" dt="2021-06-04T14:47:39.048" v="46" actId="1076"/>
          <ac:picMkLst>
            <pc:docMk/>
            <pc:sldMk cId="1905512734" sldId="258"/>
            <ac:picMk id="6" creationId="{4E001B8F-8D67-477E-8721-DD0F096D1D29}"/>
          </ac:picMkLst>
        </pc:picChg>
      </pc:sldChg>
      <pc:sldChg chg="addSp modSp add modAnim">
        <pc:chgData name="" userId="abde658860cd0cd8" providerId="LiveId" clId="{8A12EE01-56D2-4CB5-9B86-06775AE93F3A}" dt="2021-06-04T14:48:04.105" v="51" actId="1076"/>
        <pc:sldMkLst>
          <pc:docMk/>
          <pc:sldMk cId="3067347458" sldId="259"/>
        </pc:sldMkLst>
        <pc:picChg chg="add mod">
          <ac:chgData name="" userId="abde658860cd0cd8" providerId="LiveId" clId="{8A12EE01-56D2-4CB5-9B86-06775AE93F3A}" dt="2021-06-04T14:48:04.105" v="51" actId="1076"/>
          <ac:picMkLst>
            <pc:docMk/>
            <pc:sldMk cId="3067347458" sldId="259"/>
            <ac:picMk id="6" creationId="{19372BB8-6AD9-4DD4-823A-F2E1E0CB7076}"/>
          </ac:picMkLst>
        </pc:picChg>
      </pc:sldChg>
      <pc:sldChg chg="addSp modSp add modAnim">
        <pc:chgData name="" userId="abde658860cd0cd8" providerId="LiveId" clId="{8A12EE01-56D2-4CB5-9B86-06775AE93F3A}" dt="2021-06-04T14:48:46.467" v="59" actId="1076"/>
        <pc:sldMkLst>
          <pc:docMk/>
          <pc:sldMk cId="2117972612" sldId="260"/>
        </pc:sldMkLst>
        <pc:picChg chg="add mod">
          <ac:chgData name="" userId="abde658860cd0cd8" providerId="LiveId" clId="{8A12EE01-56D2-4CB5-9B86-06775AE93F3A}" dt="2021-06-04T14:48:46.467" v="59" actId="1076"/>
          <ac:picMkLst>
            <pc:docMk/>
            <pc:sldMk cId="2117972612" sldId="260"/>
            <ac:picMk id="6" creationId="{FDF93EFF-FC17-4225-928D-A1DCF6B0620D}"/>
          </ac:picMkLst>
        </pc:picChg>
      </pc:sldChg>
      <pc:sldChg chg="addSp modSp add modAnim">
        <pc:chgData name="" userId="abde658860cd0cd8" providerId="LiveId" clId="{8A12EE01-56D2-4CB5-9B86-06775AE93F3A}" dt="2021-06-04T14:49:42.309" v="69" actId="14100"/>
        <pc:sldMkLst>
          <pc:docMk/>
          <pc:sldMk cId="3920746774" sldId="261"/>
        </pc:sldMkLst>
        <pc:picChg chg="add mod">
          <ac:chgData name="" userId="abde658860cd0cd8" providerId="LiveId" clId="{8A12EE01-56D2-4CB5-9B86-06775AE93F3A}" dt="2021-06-04T14:49:36.584" v="67" actId="1076"/>
          <ac:picMkLst>
            <pc:docMk/>
            <pc:sldMk cId="3920746774" sldId="261"/>
            <ac:picMk id="6" creationId="{FD8AA7C1-ECDF-40C3-B606-AC9DEAD129C2}"/>
          </ac:picMkLst>
        </pc:picChg>
        <pc:picChg chg="add mod">
          <ac:chgData name="" userId="abde658860cd0cd8" providerId="LiveId" clId="{8A12EE01-56D2-4CB5-9B86-06775AE93F3A}" dt="2021-06-04T14:49:42.309" v="69" actId="14100"/>
          <ac:picMkLst>
            <pc:docMk/>
            <pc:sldMk cId="3920746774" sldId="261"/>
            <ac:picMk id="8" creationId="{90727B13-A3F2-4B18-AE2E-55303D293499}"/>
          </ac:picMkLst>
        </pc:picChg>
        <pc:cxnChg chg="add mod">
          <ac:chgData name="" userId="abde658860cd0cd8" providerId="LiveId" clId="{8A12EE01-56D2-4CB5-9B86-06775AE93F3A}" dt="2021-06-04T14:49:36.584" v="67" actId="1076"/>
          <ac:cxnSpMkLst>
            <pc:docMk/>
            <pc:sldMk cId="3920746774" sldId="261"/>
            <ac:cxnSpMk id="7" creationId="{1680DF3E-43AF-4AF3-8E55-0DEB163CF395}"/>
          </ac:cxnSpMkLst>
        </pc:cxnChg>
      </pc:sldChg>
      <pc:sldChg chg="addSp modSp add modAnim">
        <pc:chgData name="" userId="abde658860cd0cd8" providerId="LiveId" clId="{8A12EE01-56D2-4CB5-9B86-06775AE93F3A}" dt="2021-06-04T14:50:03.918" v="72" actId="1076"/>
        <pc:sldMkLst>
          <pc:docMk/>
          <pc:sldMk cId="3415313950" sldId="262"/>
        </pc:sldMkLst>
        <pc:picChg chg="add mod">
          <ac:chgData name="" userId="abde658860cd0cd8" providerId="LiveId" clId="{8A12EE01-56D2-4CB5-9B86-06775AE93F3A}" dt="2021-06-04T14:50:03.918" v="72" actId="1076"/>
          <ac:picMkLst>
            <pc:docMk/>
            <pc:sldMk cId="3415313950" sldId="262"/>
            <ac:picMk id="6" creationId="{368D97DE-5C67-41A5-B8AD-DC5AD99FD387}"/>
          </ac:picMkLst>
        </pc:picChg>
      </pc:sldChg>
      <pc:sldChg chg="addSp modSp add">
        <pc:chgData name="" userId="abde658860cd0cd8" providerId="LiveId" clId="{8A12EE01-56D2-4CB5-9B86-06775AE93F3A}" dt="2021-06-04T14:50:12.824" v="75" actId="1076"/>
        <pc:sldMkLst>
          <pc:docMk/>
          <pc:sldMk cId="4276968421" sldId="263"/>
        </pc:sldMkLst>
        <pc:picChg chg="add mod">
          <ac:chgData name="" userId="abde658860cd0cd8" providerId="LiveId" clId="{8A12EE01-56D2-4CB5-9B86-06775AE93F3A}" dt="2021-06-04T14:50:12.824" v="75" actId="1076"/>
          <ac:picMkLst>
            <pc:docMk/>
            <pc:sldMk cId="4276968421" sldId="263"/>
            <ac:picMk id="6" creationId="{545A5F9B-24FF-4D28-BF20-B5A2D2D42E83}"/>
          </ac:picMkLst>
        </pc:picChg>
      </pc:sldChg>
      <pc:sldChg chg="addSp modSp add">
        <pc:chgData name="" userId="abde658860cd0cd8" providerId="LiveId" clId="{8A12EE01-56D2-4CB5-9B86-06775AE93F3A}" dt="2021-06-04T14:50:23.677" v="79" actId="1076"/>
        <pc:sldMkLst>
          <pc:docMk/>
          <pc:sldMk cId="2173453607" sldId="264"/>
        </pc:sldMkLst>
        <pc:picChg chg="add mod">
          <ac:chgData name="" userId="abde658860cd0cd8" providerId="LiveId" clId="{8A12EE01-56D2-4CB5-9B86-06775AE93F3A}" dt="2021-06-04T14:50:23.677" v="79" actId="1076"/>
          <ac:picMkLst>
            <pc:docMk/>
            <pc:sldMk cId="2173453607" sldId="264"/>
            <ac:picMk id="6" creationId="{418D1DA2-2F43-43F8-873A-F76DE1227C88}"/>
          </ac:picMkLst>
        </pc:picChg>
      </pc:sldChg>
      <pc:sldChg chg="addSp modSp add">
        <pc:chgData name="" userId="abde658860cd0cd8" providerId="LiveId" clId="{8A12EE01-56D2-4CB5-9B86-06775AE93F3A}" dt="2021-06-04T14:50:35.134" v="83" actId="1076"/>
        <pc:sldMkLst>
          <pc:docMk/>
          <pc:sldMk cId="2181138925" sldId="265"/>
        </pc:sldMkLst>
        <pc:picChg chg="add mod">
          <ac:chgData name="" userId="abde658860cd0cd8" providerId="LiveId" clId="{8A12EE01-56D2-4CB5-9B86-06775AE93F3A}" dt="2021-06-04T14:50:35.134" v="83" actId="1076"/>
          <ac:picMkLst>
            <pc:docMk/>
            <pc:sldMk cId="2181138925" sldId="265"/>
            <ac:picMk id="6" creationId="{D42D1405-B66F-496F-9E03-A5B74D6A6675}"/>
          </ac:picMkLst>
        </pc:picChg>
      </pc:sldChg>
      <pc:sldChg chg="addSp modSp add">
        <pc:chgData name="" userId="abde658860cd0cd8" providerId="LiveId" clId="{8A12EE01-56D2-4CB5-9B86-06775AE93F3A}" dt="2021-06-04T14:51:16.130" v="91" actId="1076"/>
        <pc:sldMkLst>
          <pc:docMk/>
          <pc:sldMk cId="2164340995" sldId="266"/>
        </pc:sldMkLst>
        <pc:spChg chg="add mod">
          <ac:chgData name="" userId="abde658860cd0cd8" providerId="LiveId" clId="{8A12EE01-56D2-4CB5-9B86-06775AE93F3A}" dt="2021-06-04T14:51:16.130" v="91" actId="1076"/>
          <ac:spMkLst>
            <pc:docMk/>
            <pc:sldMk cId="2164340995" sldId="266"/>
            <ac:spMk id="7" creationId="{7621E47F-1FF5-4EFE-B7A5-20A8E2262EE7}"/>
          </ac:spMkLst>
        </pc:spChg>
        <pc:picChg chg="add mod">
          <ac:chgData name="" userId="abde658860cd0cd8" providerId="LiveId" clId="{8A12EE01-56D2-4CB5-9B86-06775AE93F3A}" dt="2021-06-04T14:51:03.541" v="89" actId="1076"/>
          <ac:picMkLst>
            <pc:docMk/>
            <pc:sldMk cId="2164340995" sldId="266"/>
            <ac:picMk id="6" creationId="{EF16012F-DDFC-4947-9F91-523E7E4AA40B}"/>
          </ac:picMkLst>
        </pc:picChg>
      </pc:sldChg>
      <pc:sldChg chg="addSp modSp add">
        <pc:chgData name="" userId="abde658860cd0cd8" providerId="LiveId" clId="{8A12EE01-56D2-4CB5-9B86-06775AE93F3A}" dt="2021-06-04T14:52:23.993" v="102" actId="1076"/>
        <pc:sldMkLst>
          <pc:docMk/>
          <pc:sldMk cId="999916038" sldId="267"/>
        </pc:sldMkLst>
        <pc:picChg chg="add mod">
          <ac:chgData name="" userId="abde658860cd0cd8" providerId="LiveId" clId="{8A12EE01-56D2-4CB5-9B86-06775AE93F3A}" dt="2021-06-04T14:52:20.946" v="101" actId="1076"/>
          <ac:picMkLst>
            <pc:docMk/>
            <pc:sldMk cId="999916038" sldId="267"/>
            <ac:picMk id="6" creationId="{8622D337-DAE9-43DF-8269-97000B0C4DC1}"/>
          </ac:picMkLst>
        </pc:picChg>
        <pc:picChg chg="add mod">
          <ac:chgData name="" userId="abde658860cd0cd8" providerId="LiveId" clId="{8A12EE01-56D2-4CB5-9B86-06775AE93F3A}" dt="2021-06-04T14:52:23.993" v="102" actId="1076"/>
          <ac:picMkLst>
            <pc:docMk/>
            <pc:sldMk cId="999916038" sldId="267"/>
            <ac:picMk id="7" creationId="{6809AE33-5B8E-4619-9607-AF2C9561B58D}"/>
          </ac:picMkLst>
        </pc:picChg>
      </pc:sldChg>
      <pc:sldChg chg="addSp delSp modSp add">
        <pc:chgData name="" userId="abde658860cd0cd8" providerId="LiveId" clId="{8A12EE01-56D2-4CB5-9B86-06775AE93F3A}" dt="2021-06-04T14:53:11.938" v="107" actId="1076"/>
        <pc:sldMkLst>
          <pc:docMk/>
          <pc:sldMk cId="529454855" sldId="268"/>
        </pc:sldMkLst>
        <pc:spChg chg="del mod">
          <ac:chgData name="" userId="abde658860cd0cd8" providerId="LiveId" clId="{8A12EE01-56D2-4CB5-9B86-06775AE93F3A}" dt="2021-06-04T14:53:07.016" v="106" actId="478"/>
          <ac:spMkLst>
            <pc:docMk/>
            <pc:sldMk cId="529454855" sldId="268"/>
            <ac:spMk id="2" creationId="{4097EDFF-650A-4D5B-B197-727E1213F652}"/>
          </ac:spMkLst>
        </pc:spChg>
        <pc:spChg chg="add mod">
          <ac:chgData name="" userId="abde658860cd0cd8" providerId="LiveId" clId="{8A12EE01-56D2-4CB5-9B86-06775AE93F3A}" dt="2021-06-04T14:53:11.938" v="107" actId="1076"/>
          <ac:spMkLst>
            <pc:docMk/>
            <pc:sldMk cId="529454855" sldId="268"/>
            <ac:spMk id="6" creationId="{866BFD80-0D92-4409-BE39-C5B70CDC6ADB}"/>
          </ac:spMkLst>
        </pc:spChg>
        <pc:spChg chg="add mod">
          <ac:chgData name="" userId="abde658860cd0cd8" providerId="LiveId" clId="{8A12EE01-56D2-4CB5-9B86-06775AE93F3A}" dt="2021-06-04T14:53:11.938" v="107" actId="1076"/>
          <ac:spMkLst>
            <pc:docMk/>
            <pc:sldMk cId="529454855" sldId="268"/>
            <ac:spMk id="7" creationId="{97F870FE-93FC-42C0-8E20-CD13B0B14E39}"/>
          </ac:spMkLst>
        </pc:spChg>
        <pc:spChg chg="add mod">
          <ac:chgData name="" userId="abde658860cd0cd8" providerId="LiveId" clId="{8A12EE01-56D2-4CB5-9B86-06775AE93F3A}" dt="2021-06-04T14:53:07.016" v="106" actId="478"/>
          <ac:spMkLst>
            <pc:docMk/>
            <pc:sldMk cId="529454855" sldId="268"/>
            <ac:spMk id="9" creationId="{CA5E862B-DD02-45B9-8DD5-1FB268C5A69A}"/>
          </ac:spMkLst>
        </pc:spChg>
      </pc:sldChg>
      <pc:sldChg chg="add del">
        <pc:chgData name="" userId="abde658860cd0cd8" providerId="LiveId" clId="{8A12EE01-56D2-4CB5-9B86-06775AE93F3A}" dt="2021-06-04T14:53:28.569" v="108" actId="2696"/>
        <pc:sldMkLst>
          <pc:docMk/>
          <pc:sldMk cId="4020394819" sldId="269"/>
        </pc:sldMkLst>
      </pc:sldChg>
      <pc:sldChg chg="add del">
        <pc:chgData name="" userId="abde658860cd0cd8" providerId="LiveId" clId="{8A12EE01-56D2-4CB5-9B86-06775AE93F3A}" dt="2021-06-04T14:53:28.584" v="109" actId="2696"/>
        <pc:sldMkLst>
          <pc:docMk/>
          <pc:sldMk cId="2163657646" sldId="270"/>
        </pc:sldMkLst>
      </pc:sldChg>
      <pc:sldChg chg="add del">
        <pc:chgData name="" userId="abde658860cd0cd8" providerId="LiveId" clId="{8A12EE01-56D2-4CB5-9B86-06775AE93F3A}" dt="2021-06-04T14:53:28.584" v="110" actId="2696"/>
        <pc:sldMkLst>
          <pc:docMk/>
          <pc:sldMk cId="2192518801" sldId="271"/>
        </pc:sldMkLst>
      </pc:sldChg>
      <pc:sldChg chg="add del">
        <pc:chgData name="" userId="abde658860cd0cd8" providerId="LiveId" clId="{8A12EE01-56D2-4CB5-9B86-06775AE93F3A}" dt="2021-06-04T14:53:28.584" v="111" actId="2696"/>
        <pc:sldMkLst>
          <pc:docMk/>
          <pc:sldMk cId="282280673" sldId="272"/>
        </pc:sldMkLst>
      </pc:sldChg>
      <pc:sldChg chg="add del">
        <pc:chgData name="" userId="abde658860cd0cd8" providerId="LiveId" clId="{8A12EE01-56D2-4CB5-9B86-06775AE93F3A}" dt="2021-06-04T14:53:28.600" v="112" actId="2696"/>
        <pc:sldMkLst>
          <pc:docMk/>
          <pc:sldMk cId="2595489743" sldId="273"/>
        </pc:sldMkLst>
      </pc:sldChg>
      <pc:sldChg chg="add del">
        <pc:chgData name="" userId="abde658860cd0cd8" providerId="LiveId" clId="{8A12EE01-56D2-4CB5-9B86-06775AE93F3A}" dt="2021-06-04T14:53:28.600" v="113" actId="2696"/>
        <pc:sldMkLst>
          <pc:docMk/>
          <pc:sldMk cId="282710311" sldId="274"/>
        </pc:sldMkLst>
      </pc:sldChg>
      <pc:sldChg chg="add del">
        <pc:chgData name="" userId="abde658860cd0cd8" providerId="LiveId" clId="{8A12EE01-56D2-4CB5-9B86-06775AE93F3A}" dt="2021-06-04T14:53:28.616" v="114" actId="2696"/>
        <pc:sldMkLst>
          <pc:docMk/>
          <pc:sldMk cId="4198922663" sldId="275"/>
        </pc:sldMkLst>
      </pc:sldChg>
      <pc:sldChg chg="add del">
        <pc:chgData name="" userId="abde658860cd0cd8" providerId="LiveId" clId="{8A12EE01-56D2-4CB5-9B86-06775AE93F3A}" dt="2021-06-04T14:53:28.616" v="115" actId="2696"/>
        <pc:sldMkLst>
          <pc:docMk/>
          <pc:sldMk cId="3218811896" sldId="276"/>
        </pc:sldMkLst>
      </pc:sldChg>
      <pc:sldChg chg="add del">
        <pc:chgData name="" userId="abde658860cd0cd8" providerId="LiveId" clId="{8A12EE01-56D2-4CB5-9B86-06775AE93F3A}" dt="2021-06-04T14:53:28.631" v="116" actId="2696"/>
        <pc:sldMkLst>
          <pc:docMk/>
          <pc:sldMk cId="1464853632" sldId="277"/>
        </pc:sldMkLst>
      </pc:sldChg>
      <pc:sldChg chg="add del">
        <pc:chgData name="" userId="abde658860cd0cd8" providerId="LiveId" clId="{8A12EE01-56D2-4CB5-9B86-06775AE93F3A}" dt="2021-06-04T14:53:28.631" v="117" actId="2696"/>
        <pc:sldMkLst>
          <pc:docMk/>
          <pc:sldMk cId="2864759627" sldId="278"/>
        </pc:sldMkLst>
      </pc:sldChg>
      <pc:sldChg chg="add del">
        <pc:chgData name="" userId="abde658860cd0cd8" providerId="LiveId" clId="{8A12EE01-56D2-4CB5-9B86-06775AE93F3A}" dt="2021-06-04T14:53:28.631" v="118" actId="2696"/>
        <pc:sldMkLst>
          <pc:docMk/>
          <pc:sldMk cId="3487177428" sldId="279"/>
        </pc:sldMkLst>
      </pc:sldChg>
      <pc:sldChg chg="add del">
        <pc:chgData name="" userId="abde658860cd0cd8" providerId="LiveId" clId="{8A12EE01-56D2-4CB5-9B86-06775AE93F3A}" dt="2021-06-04T14:53:28.653" v="119" actId="2696"/>
        <pc:sldMkLst>
          <pc:docMk/>
          <pc:sldMk cId="3328402480" sldId="280"/>
        </pc:sldMkLst>
      </pc:sldChg>
      <pc:sldChg chg="add del">
        <pc:chgData name="" userId="abde658860cd0cd8" providerId="LiveId" clId="{8A12EE01-56D2-4CB5-9B86-06775AE93F3A}" dt="2021-06-04T14:53:28.653" v="120" actId="2696"/>
        <pc:sldMkLst>
          <pc:docMk/>
          <pc:sldMk cId="2675283462" sldId="281"/>
        </pc:sldMkLst>
      </pc:sldChg>
      <pc:sldChg chg="add del">
        <pc:chgData name="" userId="abde658860cd0cd8" providerId="LiveId" clId="{8A12EE01-56D2-4CB5-9B86-06775AE93F3A}" dt="2021-06-04T14:53:28.669" v="121" actId="2696"/>
        <pc:sldMkLst>
          <pc:docMk/>
          <pc:sldMk cId="1471938488" sldId="282"/>
        </pc:sldMkLst>
      </pc:sldChg>
      <pc:sldChg chg="addSp modSp add ord">
        <pc:chgData name="" userId="abde658860cd0cd8" providerId="LiveId" clId="{8A12EE01-56D2-4CB5-9B86-06775AE93F3A}" dt="2021-06-04T14:47:05.446" v="38"/>
        <pc:sldMkLst>
          <pc:docMk/>
          <pc:sldMk cId="2030505396" sldId="283"/>
        </pc:sldMkLst>
        <pc:spChg chg="mod">
          <ac:chgData name="" userId="abde658860cd0cd8" providerId="LiveId" clId="{8A12EE01-56D2-4CB5-9B86-06775AE93F3A}" dt="2021-06-04T14:46:40.535" v="32"/>
          <ac:spMkLst>
            <pc:docMk/>
            <pc:sldMk cId="2030505396" sldId="283"/>
            <ac:spMk id="2" creationId="{4097EDFF-650A-4D5B-B197-727E1213F652}"/>
          </ac:spMkLst>
        </pc:spChg>
        <pc:picChg chg="add mod">
          <ac:chgData name="" userId="abde658860cd0cd8" providerId="LiveId" clId="{8A12EE01-56D2-4CB5-9B86-06775AE93F3A}" dt="2021-06-04T14:46:45.434" v="34" actId="1076"/>
          <ac:picMkLst>
            <pc:docMk/>
            <pc:sldMk cId="2030505396" sldId="283"/>
            <ac:picMk id="6" creationId="{E3CD4930-D11C-4166-A3D6-4C68661F17E9}"/>
          </ac:picMkLst>
        </pc:picChg>
      </pc:sldChg>
      <pc:sldChg chg="addSp delSp modSp add modAnim">
        <pc:chgData name="" userId="abde658860cd0cd8" providerId="LiveId" clId="{8A12EE01-56D2-4CB5-9B86-06775AE93F3A}" dt="2021-06-04T14:48:34.707" v="56" actId="1076"/>
        <pc:sldMkLst>
          <pc:docMk/>
          <pc:sldMk cId="133766164" sldId="284"/>
        </pc:sldMkLst>
        <pc:picChg chg="add del">
          <ac:chgData name="" userId="abde658860cd0cd8" providerId="LiveId" clId="{8A12EE01-56D2-4CB5-9B86-06775AE93F3A}" dt="2021-06-04T14:48:28.446" v="54"/>
          <ac:picMkLst>
            <pc:docMk/>
            <pc:sldMk cId="133766164" sldId="284"/>
            <ac:picMk id="5" creationId="{E36D36C0-7E1C-4306-BF02-35E47F28E1DA}"/>
          </ac:picMkLst>
        </pc:picChg>
        <pc:picChg chg="add mod">
          <ac:chgData name="" userId="abde658860cd0cd8" providerId="LiveId" clId="{8A12EE01-56D2-4CB5-9B86-06775AE93F3A}" dt="2021-06-04T14:48:34.707" v="56" actId="1076"/>
          <ac:picMkLst>
            <pc:docMk/>
            <pc:sldMk cId="133766164" sldId="284"/>
            <ac:picMk id="6" creationId="{195128FE-D41E-482B-A7CB-BDE05EEC32D2}"/>
          </ac:picMkLst>
        </pc:picChg>
      </pc:sldChg>
      <pc:sldChg chg="addSp delSp modSp add">
        <pc:chgData name="" userId="abde658860cd0cd8" providerId="LiveId" clId="{8A12EE01-56D2-4CB5-9B86-06775AE93F3A}" dt="2021-06-04T14:51:29.449" v="95" actId="1076"/>
        <pc:sldMkLst>
          <pc:docMk/>
          <pc:sldMk cId="2480519745" sldId="285"/>
        </pc:sldMkLst>
        <pc:spChg chg="del">
          <ac:chgData name="" userId="abde658860cd0cd8" providerId="LiveId" clId="{8A12EE01-56D2-4CB5-9B86-06775AE93F3A}" dt="2021-06-04T14:51:21.252" v="93" actId="478"/>
          <ac:spMkLst>
            <pc:docMk/>
            <pc:sldMk cId="2480519745" sldId="285"/>
            <ac:spMk id="7" creationId="{7621E47F-1FF5-4EFE-B7A5-20A8E2262EE7}"/>
          </ac:spMkLst>
        </pc:spChg>
        <pc:spChg chg="add mod">
          <ac:chgData name="" userId="abde658860cd0cd8" providerId="LiveId" clId="{8A12EE01-56D2-4CB5-9B86-06775AE93F3A}" dt="2021-06-04T14:51:29.449" v="95" actId="1076"/>
          <ac:spMkLst>
            <pc:docMk/>
            <pc:sldMk cId="2480519745" sldId="285"/>
            <ac:spMk id="8" creationId="{BD47E4EB-9903-45DC-9770-2DB7DC50A7B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E37DF-EC54-4263-8F2E-675F09D36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E48E76-FA62-4A64-B559-E0990333E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3602038"/>
            <a:ext cx="6629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3FB237-85B5-4E59-B1F1-B12705287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5413-63CB-4B1B-9B89-2F7AA3D5C8A1}" type="datetimeFigureOut">
              <a:rPr lang="es-CO" smtClean="0"/>
              <a:t>17/08/2021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D8A0BE-4588-4000-BB99-7E87239B1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2783A1-00AF-4EC7-A6EC-7F5166052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5486-0799-4302-8270-DD2DB4A1FF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538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129AD-ECE5-474A-B387-D1DB95CB4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7BA0B1-5703-4417-8EBC-2B452AB88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CDD7C9-0917-4A0B-B8A9-9E5FB50DA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5413-63CB-4B1B-9B89-2F7AA3D5C8A1}" type="datetimeFigureOut">
              <a:rPr lang="es-CO" smtClean="0"/>
              <a:t>17/08/2021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11FD9F-47C6-487B-ADEA-D7CBC8BA3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879742-8F91-422B-ACE1-ECE7A8713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5486-0799-4302-8270-DD2DB4A1FF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7976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9709C36-9BD2-4D6A-BAFE-594FC6E00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7868E-B92C-4F91-9B8A-C374BE835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57698" y="365125"/>
            <a:ext cx="4114801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300ABA-6F60-480A-91BE-73DEB6CC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5413-63CB-4B1B-9B89-2F7AA3D5C8A1}" type="datetimeFigureOut">
              <a:rPr lang="es-CO" smtClean="0"/>
              <a:t>17/08/2021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8D68B3-2C5D-4908-94A6-5DDD186B6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73D45F-3A7A-45C9-9A79-640C4410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5486-0799-4302-8270-DD2DB4A1FF8C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Marcador de texto vertical 2">
            <a:extLst>
              <a:ext uri="{FF2B5EF4-FFF2-40B4-BE49-F238E27FC236}">
                <a16:creationId xmlns:a16="http://schemas.microsoft.com/office/drawing/2014/main" id="{B82BB312-C856-43C9-8F5C-0C179D08EDB8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>
            <a:off x="342897" y="365125"/>
            <a:ext cx="4114801" cy="370991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597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0AB230-510B-46BA-A458-30415A447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852972-705E-4EE7-8C92-A2ECFCE60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25625"/>
            <a:ext cx="10667997" cy="20903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7B5BA6-96B9-4621-B526-119BBB5FA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5413-63CB-4B1B-9B89-2F7AA3D5C8A1}" type="datetimeFigureOut">
              <a:rPr lang="es-CO" smtClean="0"/>
              <a:t>17/08/2021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8D5DBF-74C2-43DA-BA08-F929BB9B2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88F0D5-E917-4FE5-8E29-10C8AAF76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5486-0799-4302-8270-DD2DB4A1FF8C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812CB0F7-CC93-4978-8EAB-608B0E4AA3A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69654" y="3916017"/>
            <a:ext cx="6684145" cy="2413346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6819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F1A1B7-772D-4D75-892B-27B117D80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95780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9B326C-5AAD-4A5D-9296-5664DBF19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3582" y="3675063"/>
            <a:ext cx="7040217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52B4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C6101B-76EA-4336-A5AF-59DE7ADA5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5413-63CB-4B1B-9B89-2F7AA3D5C8A1}" type="datetimeFigureOut">
              <a:rPr lang="es-CO" smtClean="0"/>
              <a:t>17/08/2021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32D21D-9C42-4277-85E1-AB84A87F0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5D6901-65A5-489B-8A2A-AC46A185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5486-0799-4302-8270-DD2DB4A1FF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460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D94B4E-5A7E-47AC-84D3-3F40ADCCB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D664EE-6701-4718-9054-5109FF57E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1878" y="1825625"/>
            <a:ext cx="6761922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49F008-5191-4482-9476-FAD016A65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5413-63CB-4B1B-9B89-2F7AA3D5C8A1}" type="datetimeFigureOut">
              <a:rPr lang="es-CO" smtClean="0"/>
              <a:t>17/08/2021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74705-EC7E-43CD-A8BA-700FE6E24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98F706-3B1B-4FF9-88B2-38308E9FD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5486-0799-4302-8270-DD2DB4A1FF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7902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59AB5-B49C-4FFE-8A17-CE1143B3A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74D0541-6456-44EA-8EDE-0DA35BC4BE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62061" y="1681163"/>
            <a:ext cx="6793327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CD6A3DD-A066-4224-8516-F51699A7A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62061" y="2505075"/>
            <a:ext cx="679332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5B1CEC8-2EE5-4FC9-94AA-7C888ABF7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5413-63CB-4B1B-9B89-2F7AA3D5C8A1}" type="datetimeFigureOut">
              <a:rPr lang="es-CO" smtClean="0"/>
              <a:t>17/08/2021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828688-3403-4A3E-BE99-690BD45BA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F64CFD-C2A2-4388-BBFA-BD36C2F25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5486-0799-4302-8270-DD2DB4A1FF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743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45552E-E0E0-4B03-B999-37BDBB2B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8ED610B-0321-476E-9BDD-9AF9E1F64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5413-63CB-4B1B-9B89-2F7AA3D5C8A1}" type="datetimeFigureOut">
              <a:rPr lang="es-CO" smtClean="0"/>
              <a:t>17/08/2021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4B43B3-517F-4151-8DE4-861C3C25D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C0816D1-42B2-40D3-B7F5-3134B038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5486-0799-4302-8270-DD2DB4A1FF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871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9101B7F-8231-49AA-9066-E09F3127E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5413-63CB-4B1B-9B89-2F7AA3D5C8A1}" type="datetimeFigureOut">
              <a:rPr lang="es-CO" smtClean="0"/>
              <a:t>17/08/2021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8C27FB9-FFA6-4E46-B67E-824570F85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C6F992B-FA33-4EF0-A371-7FB8AB4EB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5486-0799-4302-8270-DD2DB4A1FF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3125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B55C37-8A66-4194-8B48-3492CE49F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4EE391-0CA3-46D5-BA01-0747611F5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336" y="1097722"/>
            <a:ext cx="633612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E470823-846D-4C9D-A634-758AADAE9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263775"/>
            <a:ext cx="3932237" cy="2057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B5D89-E0B9-4201-893E-1DC7B83CE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5413-63CB-4B1B-9B89-2F7AA3D5C8A1}" type="datetimeFigureOut">
              <a:rPr lang="es-CO" smtClean="0"/>
              <a:t>17/08/2021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78A9D8-E9CE-48AA-B8A0-C31015237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DD2967-F181-41FE-9E18-6D7ED3CC4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5486-0799-4302-8270-DD2DB4A1FF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809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50178-0339-493E-A5F4-3BED390B2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19381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48A928-B801-4B0F-B845-F5F594E358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3A892E-8CD1-4179-BB23-621C0A023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395328"/>
            <a:ext cx="3932237" cy="193813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7A5898-E776-4E35-9018-F93701CB6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5413-63CB-4B1B-9B89-2F7AA3D5C8A1}" type="datetimeFigureOut">
              <a:rPr lang="es-CO" smtClean="0"/>
              <a:t>17/08/2021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735FD8-D311-44BB-B68C-AF313C5AB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19E25C-900D-4F62-A21D-CCF3C63E1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5486-0799-4302-8270-DD2DB4A1FF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709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C7114FF-0857-4F90-9F06-BB3815374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C99329-E129-454C-ABE2-297FFEBB8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3888" y="1825625"/>
            <a:ext cx="703359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A192E3-AE8E-451E-B7EA-62C5FC52A9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15413-63CB-4B1B-9B89-2F7AA3D5C8A1}" type="datetimeFigureOut">
              <a:rPr lang="es-CO" smtClean="0"/>
              <a:t>17/08/2021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0D69EF-6718-4696-9E2F-7A83A62FB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317729-648F-433D-B41C-1A360C5F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95486-0799-4302-8270-DD2DB4A1FF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457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AAA7"/>
          </a:solidFill>
          <a:latin typeface="Montserrat" panose="02000505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58D35E-2AC4-438D-85E4-C3D6AC89B3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13920"/>
            <a:ext cx="9144000" cy="143062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Font typeface="Arial" panose="020B0604020202020204" pitchFamily="34" charset="0"/>
            </a:pPr>
            <a:r>
              <a:rPr lang="es-ES" sz="6600" dirty="0">
                <a:solidFill>
                  <a:srgbClr val="3BB0B0"/>
                </a:solidFill>
                <a:ea typeface="+mn-ea"/>
                <a:cs typeface="+mn-cs"/>
              </a:rPr>
              <a:t>Neuroanatomía</a:t>
            </a:r>
            <a:endParaRPr lang="es-CO" sz="6600" dirty="0">
              <a:solidFill>
                <a:srgbClr val="3BB0B0"/>
              </a:solidFill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3007A9-9062-4BCA-802C-40752F0B3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300" y="3493134"/>
            <a:ext cx="6629400" cy="1655762"/>
          </a:xfrm>
        </p:spPr>
        <p:txBody>
          <a:bodyPr/>
          <a:lstStyle/>
          <a:p>
            <a:r>
              <a:rPr lang="es-ES" dirty="0">
                <a:solidFill>
                  <a:srgbClr val="2B344F"/>
                </a:solidFill>
              </a:rPr>
              <a:t>Alejandro Urbina Sanchez</a:t>
            </a:r>
          </a:p>
          <a:p>
            <a:endParaRPr lang="es-CO" dirty="0">
              <a:solidFill>
                <a:srgbClr val="2B34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00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545A5F9B-24FF-4D28-BF20-B5A2D2D42E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9886" y="365125"/>
            <a:ext cx="9259825" cy="346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68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18D1DA2-2F43-43F8-873A-F76DE1227C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80155"/>
            <a:ext cx="10515600" cy="369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53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42D1405-B66F-496F-9E03-A5B74D6A66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9608" y="469191"/>
            <a:ext cx="9460381" cy="33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38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F16012F-DDFC-4947-9F91-523E7E4AA4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4455" y="384993"/>
            <a:ext cx="7240172" cy="6088013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621E47F-1FF5-4EFE-B7A5-20A8E2262EE7}"/>
              </a:ext>
            </a:extLst>
          </p:cNvPr>
          <p:cNvSpPr/>
          <p:nvPr/>
        </p:nvSpPr>
        <p:spPr>
          <a:xfrm>
            <a:off x="527431" y="505885"/>
            <a:ext cx="3979916" cy="2330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Montserrat" panose="00000500000000000000" pitchFamily="50" charset="0"/>
              </a:rPr>
              <a:t>Vía directa </a:t>
            </a:r>
          </a:p>
          <a:p>
            <a:pPr algn="ctr"/>
            <a:r>
              <a:rPr lang="es-ES" sz="2400" dirty="0">
                <a:latin typeface="Montserrat" panose="00000500000000000000" pitchFamily="50" charset="0"/>
              </a:rPr>
              <a:t>(excitación cortical).</a:t>
            </a:r>
          </a:p>
          <a:p>
            <a:pPr algn="ctr"/>
            <a:r>
              <a:rPr lang="es-ES" sz="2400" dirty="0">
                <a:latin typeface="Montserrat" panose="00000500000000000000" pitchFamily="50" charset="0"/>
              </a:rPr>
              <a:t>No pasa por NST – </a:t>
            </a:r>
            <a:r>
              <a:rPr lang="es-ES" sz="2400" dirty="0" err="1">
                <a:latin typeface="Montserrat" panose="00000500000000000000" pitchFamily="50" charset="0"/>
              </a:rPr>
              <a:t>Gpe</a:t>
            </a:r>
            <a:r>
              <a:rPr lang="es-ES" sz="2400" dirty="0">
                <a:latin typeface="Montserrat" panose="00000500000000000000" pitchFamily="50" charset="0"/>
              </a:rPr>
              <a:t>.</a:t>
            </a:r>
          </a:p>
          <a:p>
            <a:pPr algn="ctr"/>
            <a:r>
              <a:rPr lang="es-ES" sz="2400" dirty="0">
                <a:latin typeface="Montserrat" panose="00000500000000000000" pitchFamily="50" charset="0"/>
              </a:rPr>
              <a:t>Permite el movimiento.</a:t>
            </a:r>
            <a:endParaRPr lang="es-CO" sz="240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340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F16012F-DDFC-4947-9F91-523E7E4AA4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5219" y="404862"/>
            <a:ext cx="7240172" cy="608801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BD47E4EB-9903-45DC-9770-2DB7DC50A7B0}"/>
              </a:ext>
            </a:extLst>
          </p:cNvPr>
          <p:cNvSpPr/>
          <p:nvPr/>
        </p:nvSpPr>
        <p:spPr>
          <a:xfrm>
            <a:off x="735976" y="905827"/>
            <a:ext cx="3715952" cy="2031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Montserrat" panose="00000500000000000000" pitchFamily="50" charset="0"/>
              </a:rPr>
              <a:t>Vía Indirecta</a:t>
            </a:r>
          </a:p>
          <a:p>
            <a:pPr algn="ctr"/>
            <a:r>
              <a:rPr lang="es-ES" sz="2400" dirty="0">
                <a:latin typeface="Montserrat" panose="00000500000000000000" pitchFamily="50" charset="0"/>
              </a:rPr>
              <a:t>(inhibitoria cortical).</a:t>
            </a:r>
          </a:p>
          <a:p>
            <a:pPr algn="ctr"/>
            <a:r>
              <a:rPr lang="es-ES" sz="2400" dirty="0">
                <a:latin typeface="Montserrat" panose="00000500000000000000" pitchFamily="50" charset="0"/>
              </a:rPr>
              <a:t>Si pasa por NST – </a:t>
            </a:r>
            <a:r>
              <a:rPr lang="es-ES" sz="2400" dirty="0" err="1">
                <a:latin typeface="Montserrat" panose="00000500000000000000" pitchFamily="50" charset="0"/>
              </a:rPr>
              <a:t>Gpe</a:t>
            </a:r>
            <a:r>
              <a:rPr lang="es-ES" sz="2400" dirty="0">
                <a:latin typeface="Montserrat" panose="00000500000000000000" pitchFamily="50" charset="0"/>
              </a:rPr>
              <a:t>.</a:t>
            </a:r>
          </a:p>
          <a:p>
            <a:pPr algn="ctr"/>
            <a:r>
              <a:rPr lang="es-ES" sz="2400" dirty="0">
                <a:latin typeface="Montserrat" panose="00000500000000000000" pitchFamily="50" charset="0"/>
              </a:rPr>
              <a:t>Inhibe el movimiento.</a:t>
            </a:r>
          </a:p>
        </p:txBody>
      </p:sp>
    </p:spTree>
    <p:extLst>
      <p:ext uri="{BB962C8B-B14F-4D97-AF65-F5344CB8AC3E}">
        <p14:creationId xmlns:p14="http://schemas.microsoft.com/office/powerpoint/2010/main" val="2480519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622D337-DAE9-43DF-8269-97000B0C4D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923" y="214146"/>
            <a:ext cx="5285334" cy="6541204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809AE33-5B8E-4619-9607-AF2C9561B5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124" y="102776"/>
            <a:ext cx="5085439" cy="373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916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866BFD80-0D92-4409-BE39-C5B70CDC6ADB}"/>
              </a:ext>
            </a:extLst>
          </p:cNvPr>
          <p:cNvSpPr/>
          <p:nvPr/>
        </p:nvSpPr>
        <p:spPr>
          <a:xfrm>
            <a:off x="698036" y="385036"/>
            <a:ext cx="5083927" cy="32748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Montserrat" panose="00000500000000000000" pitchFamily="50" charset="0"/>
              </a:rPr>
              <a:t>Lesiones de la vía directa:</a:t>
            </a:r>
            <a:endParaRPr lang="es-ES" sz="2400" dirty="0">
              <a:latin typeface="Montserrat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Montserrat" panose="00000500000000000000" pitchFamily="50" charset="0"/>
              </a:rPr>
              <a:t>Trastornos hipocinéticos.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Montserrat" panose="00000500000000000000" pitchFamily="50" charset="0"/>
              </a:rPr>
              <a:t>Parkinson.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Montserrat" panose="00000500000000000000" pitchFamily="50" charset="0"/>
              </a:rPr>
              <a:t>Incapacidad para iniciar el movimiento.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97F870FE-93FC-42C0-8E20-CD13B0B14E39}"/>
              </a:ext>
            </a:extLst>
          </p:cNvPr>
          <p:cNvSpPr/>
          <p:nvPr/>
        </p:nvSpPr>
        <p:spPr>
          <a:xfrm>
            <a:off x="6558029" y="385036"/>
            <a:ext cx="5083926" cy="32748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Montserrat" panose="00000500000000000000" pitchFamily="50" charset="0"/>
              </a:rPr>
              <a:t>Lesiones de la vía indirecta:</a:t>
            </a:r>
            <a:r>
              <a:rPr lang="es-ES" sz="2400" dirty="0">
                <a:latin typeface="Montserrat" panose="00000500000000000000" pitchFamily="50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>
                <a:latin typeface="Montserrat" panose="00000500000000000000" pitchFamily="50" charset="0"/>
              </a:rPr>
              <a:t>Corea, atetosis, distonía, tics.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>
                <a:latin typeface="Montserrat" panose="00000500000000000000" pitchFamily="50" charset="0"/>
              </a:rPr>
              <a:t>Enfermedad de Huntington.</a:t>
            </a:r>
          </a:p>
        </p:txBody>
      </p:sp>
    </p:spTree>
    <p:extLst>
      <p:ext uri="{BB962C8B-B14F-4D97-AF65-F5344CB8AC3E}">
        <p14:creationId xmlns:p14="http://schemas.microsoft.com/office/powerpoint/2010/main" val="529454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3CD4930-D11C-4166-A3D6-4C68661F17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6928" y="1027906"/>
            <a:ext cx="5936872" cy="555391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097EDFF-650A-4D5B-B197-727E1213F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Núcleos basales </a:t>
            </a:r>
          </a:p>
        </p:txBody>
      </p:sp>
    </p:spTree>
    <p:extLst>
      <p:ext uri="{BB962C8B-B14F-4D97-AF65-F5344CB8AC3E}">
        <p14:creationId xmlns:p14="http://schemas.microsoft.com/office/powerpoint/2010/main" val="2030505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C2E7A1C-9424-4E25-954C-6D906FA404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2" t="-910" r="63782" b="70022"/>
          <a:stretch/>
        </p:blipFill>
        <p:spPr>
          <a:xfrm>
            <a:off x="5833989" y="1122197"/>
            <a:ext cx="6358011" cy="5273147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2A0D1C-2140-42F0-B489-8BB78AA9D7E5}"/>
              </a:ext>
            </a:extLst>
          </p:cNvPr>
          <p:cNvCxnSpPr>
            <a:cxnSpLocks/>
          </p:cNvCxnSpPr>
          <p:nvPr/>
        </p:nvCxnSpPr>
        <p:spPr>
          <a:xfrm flipH="1">
            <a:off x="8201358" y="1046837"/>
            <a:ext cx="2" cy="57383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838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E001B8F-8D67-477E-8721-DD0F096D1D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489" t="19675" b="25476"/>
          <a:stretch/>
        </p:blipFill>
        <p:spPr>
          <a:xfrm>
            <a:off x="5432071" y="643731"/>
            <a:ext cx="6244378" cy="596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1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95128FE-D41E-482B-A7CB-BDE05EEC3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7097" y="273158"/>
            <a:ext cx="6567257" cy="656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6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9372BB8-6AD9-4DD4-823A-F2E1E0CB70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3875" y="87319"/>
            <a:ext cx="7864250" cy="382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4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DF93EFF-FC17-4225-928D-A1DCF6B062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0915" y="943525"/>
            <a:ext cx="6841294" cy="489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7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D8AA7C1-ECDF-40C3-B606-AC9DEAD129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180" t="70987"/>
          <a:stretch/>
        </p:blipFill>
        <p:spPr>
          <a:xfrm>
            <a:off x="559191" y="24960"/>
            <a:ext cx="4972741" cy="3733922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680DF3E-43AF-4AF3-8E55-0DEB163CF395}"/>
              </a:ext>
            </a:extLst>
          </p:cNvPr>
          <p:cNvCxnSpPr>
            <a:cxnSpLocks/>
          </p:cNvCxnSpPr>
          <p:nvPr/>
        </p:nvCxnSpPr>
        <p:spPr>
          <a:xfrm>
            <a:off x="476997" y="1467851"/>
            <a:ext cx="4963986" cy="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90727B13-A3F2-4B18-AE2E-55303D2934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1913"/>
          <a:stretch/>
        </p:blipFill>
        <p:spPr>
          <a:xfrm>
            <a:off x="6246055" y="218396"/>
            <a:ext cx="5386754" cy="662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4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68D97DE-5C67-41A5-B8AD-DC5AD99FD3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513" y="192095"/>
            <a:ext cx="9278451" cy="357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1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lantillaFR202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D1CFEA7-C285-4D64-B998-B77C0839C080}" vid="{BECAA0F5-D504-4101-B8E0-AAB2FE77096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PlantillaFR2021</Template>
  <TotalTime>27</TotalTime>
  <Words>75</Words>
  <Application>Microsoft Office PowerPoint</Application>
  <PresentationFormat>Panorámica</PresentationFormat>
  <Paragraphs>18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Montserrat</vt:lpstr>
      <vt:lpstr>PlantillaFR2021</vt:lpstr>
      <vt:lpstr>Neuroanatomía</vt:lpstr>
      <vt:lpstr>Núcleos basales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Jose Urbina Sanchez</dc:creator>
  <cp:lastModifiedBy>User</cp:lastModifiedBy>
  <cp:revision>3</cp:revision>
  <dcterms:created xsi:type="dcterms:W3CDTF">2021-06-04T14:34:34Z</dcterms:created>
  <dcterms:modified xsi:type="dcterms:W3CDTF">2021-08-17T16:08:22Z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4724438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