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307" r:id="rId14"/>
    <p:sldId id="269" r:id="rId15"/>
    <p:sldId id="270" r:id="rId16"/>
    <p:sldId id="271" r:id="rId17"/>
    <p:sldId id="310" r:id="rId18"/>
    <p:sldId id="272" r:id="rId19"/>
    <p:sldId id="273" r:id="rId20"/>
    <p:sldId id="274" r:id="rId21"/>
    <p:sldId id="308" r:id="rId22"/>
    <p:sldId id="275" r:id="rId23"/>
    <p:sldId id="276" r:id="rId24"/>
    <p:sldId id="277" r:id="rId25"/>
    <p:sldId id="278" r:id="rId26"/>
    <p:sldId id="279" r:id="rId27"/>
    <p:sldId id="30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311" r:id="rId37"/>
    <p:sldId id="288" r:id="rId38"/>
    <p:sldId id="312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314" r:id="rId47"/>
    <p:sldId id="313" r:id="rId4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bde658860cd0cd8" providerId="LiveId" clId="{8A6177F9-8978-4DDC-887B-080490C41E8D}"/>
    <pc:docChg chg="undo custSel addSld delSld modSld sldOrd">
      <pc:chgData name="" userId="abde658860cd0cd8" providerId="LiveId" clId="{8A6177F9-8978-4DDC-887B-080490C41E8D}" dt="2021-06-04T13:48:18.198" v="419" actId="1076"/>
      <pc:docMkLst>
        <pc:docMk/>
      </pc:docMkLst>
      <pc:sldChg chg="modSp add">
        <pc:chgData name="" userId="abde658860cd0cd8" providerId="LiveId" clId="{8A6177F9-8978-4DDC-887B-080490C41E8D}" dt="2021-06-04T05:16:08.696" v="4"/>
        <pc:sldMkLst>
          <pc:docMk/>
          <pc:sldMk cId="2754320898" sldId="256"/>
        </pc:sldMkLst>
        <pc:spChg chg="mod">
          <ac:chgData name="" userId="abde658860cd0cd8" providerId="LiveId" clId="{8A6177F9-8978-4DDC-887B-080490C41E8D}" dt="2021-06-04T05:16:02.495" v="2"/>
          <ac:spMkLst>
            <pc:docMk/>
            <pc:sldMk cId="2754320898" sldId="256"/>
            <ac:spMk id="2" creationId="{96234E10-5470-40F2-9F7C-DF2791557B71}"/>
          </ac:spMkLst>
        </pc:spChg>
        <pc:spChg chg="mod">
          <ac:chgData name="" userId="abde658860cd0cd8" providerId="LiveId" clId="{8A6177F9-8978-4DDC-887B-080490C41E8D}" dt="2021-06-04T05:16:08.696" v="4"/>
          <ac:spMkLst>
            <pc:docMk/>
            <pc:sldMk cId="2754320898" sldId="256"/>
            <ac:spMk id="3" creationId="{8E973C1E-5AFA-48D9-B24F-13A28CA7681F}"/>
          </ac:spMkLst>
        </pc:spChg>
      </pc:sldChg>
      <pc:sldChg chg="addSp modSp add">
        <pc:chgData name="" userId="abde658860cd0cd8" providerId="LiveId" clId="{8A6177F9-8978-4DDC-887B-080490C41E8D}" dt="2021-06-04T05:17:30.697" v="12" actId="1076"/>
        <pc:sldMkLst>
          <pc:docMk/>
          <pc:sldMk cId="1945963980" sldId="257"/>
        </pc:sldMkLst>
        <pc:spChg chg="mod">
          <ac:chgData name="" userId="abde658860cd0cd8" providerId="LiveId" clId="{8A6177F9-8978-4DDC-887B-080490C41E8D}" dt="2021-06-04T05:17:11.965" v="7"/>
          <ac:spMkLst>
            <pc:docMk/>
            <pc:sldMk cId="1945963980" sldId="257"/>
            <ac:spMk id="2" creationId="{71BF4F7F-DD57-432F-8583-358A630BF760}"/>
          </ac:spMkLst>
        </pc:spChg>
        <pc:spChg chg="add">
          <ac:chgData name="" userId="abde658860cd0cd8" providerId="LiveId" clId="{8A6177F9-8978-4DDC-887B-080490C41E8D}" dt="2021-06-04T05:16:29.592" v="6"/>
          <ac:spMkLst>
            <pc:docMk/>
            <pc:sldMk cId="1945963980" sldId="257"/>
            <ac:spMk id="5" creationId="{4CE622F1-C078-438E-8B90-1215806B3F44}"/>
          </ac:spMkLst>
        </pc:spChg>
        <pc:picChg chg="add mod">
          <ac:chgData name="" userId="abde658860cd0cd8" providerId="LiveId" clId="{8A6177F9-8978-4DDC-887B-080490C41E8D}" dt="2021-06-04T05:17:30.697" v="12" actId="1076"/>
          <ac:picMkLst>
            <pc:docMk/>
            <pc:sldMk cId="1945963980" sldId="257"/>
            <ac:picMk id="6" creationId="{886E0A41-3AFE-4708-A113-B77B24EBFD0D}"/>
          </ac:picMkLst>
        </pc:picChg>
      </pc:sldChg>
      <pc:sldChg chg="addSp delSp modSp add">
        <pc:chgData name="" userId="abde658860cd0cd8" providerId="LiveId" clId="{8A6177F9-8978-4DDC-887B-080490C41E8D}" dt="2021-06-04T12:47:22.109" v="302" actId="1076"/>
        <pc:sldMkLst>
          <pc:docMk/>
          <pc:sldMk cId="2068388064" sldId="258"/>
        </pc:sldMkLst>
        <pc:spChg chg="mod">
          <ac:chgData name="" userId="abde658860cd0cd8" providerId="LiveId" clId="{8A6177F9-8978-4DDC-887B-080490C41E8D}" dt="2021-06-04T05:18:25.428" v="24" actId="1076"/>
          <ac:spMkLst>
            <pc:docMk/>
            <pc:sldMk cId="2068388064" sldId="258"/>
            <ac:spMk id="2" creationId="{71BF4F7F-DD57-432F-8583-358A630BF760}"/>
          </ac:spMkLst>
        </pc:spChg>
        <pc:picChg chg="del">
          <ac:chgData name="" userId="abde658860cd0cd8" providerId="LiveId" clId="{8A6177F9-8978-4DDC-887B-080490C41E8D}" dt="2021-06-04T05:17:42.318" v="14" actId="478"/>
          <ac:picMkLst>
            <pc:docMk/>
            <pc:sldMk cId="2068388064" sldId="258"/>
            <ac:picMk id="6" creationId="{886E0A41-3AFE-4708-A113-B77B24EBFD0D}"/>
          </ac:picMkLst>
        </pc:picChg>
        <pc:picChg chg="add mod">
          <ac:chgData name="" userId="abde658860cd0cd8" providerId="LiveId" clId="{8A6177F9-8978-4DDC-887B-080490C41E8D}" dt="2021-06-04T12:47:22.109" v="302" actId="1076"/>
          <ac:picMkLst>
            <pc:docMk/>
            <pc:sldMk cId="2068388064" sldId="258"/>
            <ac:picMk id="7" creationId="{9CE63BD0-F812-42E0-9A3B-38948772D3CA}"/>
          </ac:picMkLst>
        </pc:picChg>
      </pc:sldChg>
      <pc:sldChg chg="addSp delSp modSp add">
        <pc:chgData name="" userId="abde658860cd0cd8" providerId="LiveId" clId="{8A6177F9-8978-4DDC-887B-080490C41E8D}" dt="2021-06-04T05:48:19.663" v="36" actId="1076"/>
        <pc:sldMkLst>
          <pc:docMk/>
          <pc:sldMk cId="2725719428" sldId="259"/>
        </pc:sldMkLst>
        <pc:spChg chg="del">
          <ac:chgData name="" userId="abde658860cd0cd8" providerId="LiveId" clId="{8A6177F9-8978-4DDC-887B-080490C41E8D}" dt="2021-06-04T05:48:04.701" v="27" actId="478"/>
          <ac:spMkLst>
            <pc:docMk/>
            <pc:sldMk cId="2725719428" sldId="259"/>
            <ac:spMk id="2" creationId="{71BF4F7F-DD57-432F-8583-358A630BF760}"/>
          </ac:spMkLst>
        </pc:spChg>
        <pc:spChg chg="add mod">
          <ac:chgData name="" userId="abde658860cd0cd8" providerId="LiveId" clId="{8A6177F9-8978-4DDC-887B-080490C41E8D}" dt="2021-06-04T05:48:04.701" v="27" actId="478"/>
          <ac:spMkLst>
            <pc:docMk/>
            <pc:sldMk cId="2725719428" sldId="259"/>
            <ac:spMk id="8" creationId="{D029D829-CE7E-4AA2-924C-A69062672EC4}"/>
          </ac:spMkLst>
        </pc:spChg>
        <pc:spChg chg="add del">
          <ac:chgData name="" userId="abde658860cd0cd8" providerId="LiveId" clId="{8A6177F9-8978-4DDC-887B-080490C41E8D}" dt="2021-06-04T05:48:09.126" v="29"/>
          <ac:spMkLst>
            <pc:docMk/>
            <pc:sldMk cId="2725719428" sldId="259"/>
            <ac:spMk id="9" creationId="{C9C727E3-B256-4DB8-B3F5-726312872CDD}"/>
          </ac:spMkLst>
        </pc:spChg>
        <pc:spChg chg="add del">
          <ac:chgData name="" userId="abde658860cd0cd8" providerId="LiveId" clId="{8A6177F9-8978-4DDC-887B-080490C41E8D}" dt="2021-06-04T05:48:13.350" v="32"/>
          <ac:spMkLst>
            <pc:docMk/>
            <pc:sldMk cId="2725719428" sldId="259"/>
            <ac:spMk id="10" creationId="{D1CD602E-BAED-46A9-B006-34CC80923D4D}"/>
          </ac:spMkLst>
        </pc:spChg>
        <pc:picChg chg="del">
          <ac:chgData name="" userId="abde658860cd0cd8" providerId="LiveId" clId="{8A6177F9-8978-4DDC-887B-080490C41E8D}" dt="2021-06-04T05:48:01.681" v="26" actId="478"/>
          <ac:picMkLst>
            <pc:docMk/>
            <pc:sldMk cId="2725719428" sldId="259"/>
            <ac:picMk id="7" creationId="{9CE63BD0-F812-42E0-9A3B-38948772D3CA}"/>
          </ac:picMkLst>
        </pc:picChg>
        <pc:picChg chg="add mod">
          <ac:chgData name="" userId="abde658860cd0cd8" providerId="LiveId" clId="{8A6177F9-8978-4DDC-887B-080490C41E8D}" dt="2021-06-04T05:48:19.663" v="36" actId="1076"/>
          <ac:picMkLst>
            <pc:docMk/>
            <pc:sldMk cId="2725719428" sldId="259"/>
            <ac:picMk id="11" creationId="{A574C982-3C2F-419A-A943-B362E2477772}"/>
          </ac:picMkLst>
        </pc:picChg>
      </pc:sldChg>
      <pc:sldChg chg="addSp modSp add ord modAnim">
        <pc:chgData name="" userId="abde658860cd0cd8" providerId="LiveId" clId="{8A6177F9-8978-4DDC-887B-080490C41E8D}" dt="2021-06-04T05:50:32.438" v="47" actId="1076"/>
        <pc:sldMkLst>
          <pc:docMk/>
          <pc:sldMk cId="3830581850" sldId="260"/>
        </pc:sldMkLst>
        <pc:picChg chg="add mod">
          <ac:chgData name="" userId="abde658860cd0cd8" providerId="LiveId" clId="{8A6177F9-8978-4DDC-887B-080490C41E8D}" dt="2021-06-04T05:50:32.438" v="47" actId="1076"/>
          <ac:picMkLst>
            <pc:docMk/>
            <pc:sldMk cId="3830581850" sldId="260"/>
            <ac:picMk id="6" creationId="{38326DB8-2A40-44B5-812B-A8C43582DE1B}"/>
          </ac:picMkLst>
        </pc:picChg>
      </pc:sldChg>
      <pc:sldChg chg="addSp modSp add">
        <pc:chgData name="" userId="abde658860cd0cd8" providerId="LiveId" clId="{8A6177F9-8978-4DDC-887B-080490C41E8D}" dt="2021-06-04T05:49:26.208" v="41"/>
        <pc:sldMkLst>
          <pc:docMk/>
          <pc:sldMk cId="3850783917" sldId="261"/>
        </pc:sldMkLst>
        <pc:spChg chg="add">
          <ac:chgData name="" userId="abde658860cd0cd8" providerId="LiveId" clId="{8A6177F9-8978-4DDC-887B-080490C41E8D}" dt="2021-06-04T05:49:26.208" v="41"/>
          <ac:spMkLst>
            <pc:docMk/>
            <pc:sldMk cId="3850783917" sldId="261"/>
            <ac:spMk id="6" creationId="{4AA5BAA5-B0C7-4072-8AB8-05A913D1FD71}"/>
          </ac:spMkLst>
        </pc:spChg>
        <pc:picChg chg="add mod">
          <ac:chgData name="" userId="abde658860cd0cd8" providerId="LiveId" clId="{8A6177F9-8978-4DDC-887B-080490C41E8D}" dt="2021-06-04T05:49:22.004" v="40" actId="14100"/>
          <ac:picMkLst>
            <pc:docMk/>
            <pc:sldMk cId="3850783917" sldId="261"/>
            <ac:picMk id="3074" creationId="{038287CF-8473-4D30-A780-8A6B52A83BF3}"/>
          </ac:picMkLst>
        </pc:picChg>
      </pc:sldChg>
      <pc:sldChg chg="add del">
        <pc:chgData name="" userId="abde658860cd0cd8" providerId="LiveId" clId="{8A6177F9-8978-4DDC-887B-080490C41E8D}" dt="2021-06-04T13:47:34.911" v="415" actId="2696"/>
        <pc:sldMkLst>
          <pc:docMk/>
          <pc:sldMk cId="2099735502" sldId="262"/>
        </pc:sldMkLst>
      </pc:sldChg>
      <pc:sldChg chg="addSp modSp add">
        <pc:chgData name="" userId="abde658860cd0cd8" providerId="LiveId" clId="{8A6177F9-8978-4DDC-887B-080490C41E8D}" dt="2021-06-04T05:53:16.995" v="52" actId="1076"/>
        <pc:sldMkLst>
          <pc:docMk/>
          <pc:sldMk cId="2696344969" sldId="263"/>
        </pc:sldMkLst>
        <pc:spChg chg="mod">
          <ac:chgData name="" userId="abde658860cd0cd8" providerId="LiveId" clId="{8A6177F9-8978-4DDC-887B-080490C41E8D}" dt="2021-06-04T05:53:01.690" v="48"/>
          <ac:spMkLst>
            <pc:docMk/>
            <pc:sldMk cId="2696344969" sldId="263"/>
            <ac:spMk id="8" creationId="{D029D829-CE7E-4AA2-924C-A69062672EC4}"/>
          </ac:spMkLst>
        </pc:spChg>
        <pc:picChg chg="add mod">
          <ac:chgData name="" userId="abde658860cd0cd8" providerId="LiveId" clId="{8A6177F9-8978-4DDC-887B-080490C41E8D}" dt="2021-06-04T05:53:16.995" v="52" actId="1076"/>
          <ac:picMkLst>
            <pc:docMk/>
            <pc:sldMk cId="2696344969" sldId="263"/>
            <ac:picMk id="6" creationId="{C66BBDED-C230-4AB9-AEA8-EE7C4BC0C5B4}"/>
          </ac:picMkLst>
        </pc:picChg>
      </pc:sldChg>
      <pc:sldChg chg="addSp delSp modSp add">
        <pc:chgData name="" userId="abde658860cd0cd8" providerId="LiveId" clId="{8A6177F9-8978-4DDC-887B-080490C41E8D}" dt="2021-06-04T05:53:49.490" v="101" actId="1076"/>
        <pc:sldMkLst>
          <pc:docMk/>
          <pc:sldMk cId="2780988672" sldId="264"/>
        </pc:sldMkLst>
        <pc:spChg chg="add mod">
          <ac:chgData name="" userId="abde658860cd0cd8" providerId="LiveId" clId="{8A6177F9-8978-4DDC-887B-080490C41E8D}" dt="2021-06-04T05:53:32.556" v="55" actId="478"/>
          <ac:spMkLst>
            <pc:docMk/>
            <pc:sldMk cId="2780988672" sldId="264"/>
            <ac:spMk id="7" creationId="{498FCFE3-2FFA-4F82-9DED-56A9101E2C18}"/>
          </ac:spMkLst>
        </pc:spChg>
        <pc:spChg chg="del">
          <ac:chgData name="" userId="abde658860cd0cd8" providerId="LiveId" clId="{8A6177F9-8978-4DDC-887B-080490C41E8D}" dt="2021-06-04T05:53:32.556" v="55" actId="478"/>
          <ac:spMkLst>
            <pc:docMk/>
            <pc:sldMk cId="2780988672" sldId="264"/>
            <ac:spMk id="8" creationId="{D029D829-CE7E-4AA2-924C-A69062672EC4}"/>
          </ac:spMkLst>
        </pc:spChg>
        <pc:picChg chg="del">
          <ac:chgData name="" userId="abde658860cd0cd8" providerId="LiveId" clId="{8A6177F9-8978-4DDC-887B-080490C41E8D}" dt="2021-06-04T05:53:30.277" v="54" actId="478"/>
          <ac:picMkLst>
            <pc:docMk/>
            <pc:sldMk cId="2780988672" sldId="264"/>
            <ac:picMk id="6" creationId="{C66BBDED-C230-4AB9-AEA8-EE7C4BC0C5B4}"/>
          </ac:picMkLst>
        </pc:picChg>
        <pc:picChg chg="add mod">
          <ac:chgData name="" userId="abde658860cd0cd8" providerId="LiveId" clId="{8A6177F9-8978-4DDC-887B-080490C41E8D}" dt="2021-06-04T05:53:49.490" v="101" actId="1076"/>
          <ac:picMkLst>
            <pc:docMk/>
            <pc:sldMk cId="2780988672" sldId="264"/>
            <ac:picMk id="9" creationId="{6DFBBBCD-074D-4011-B005-6E355683C7DD}"/>
          </ac:picMkLst>
        </pc:picChg>
      </pc:sldChg>
      <pc:sldChg chg="addSp modSp add modAnim">
        <pc:chgData name="" userId="abde658860cd0cd8" providerId="LiveId" clId="{8A6177F9-8978-4DDC-887B-080490C41E8D}" dt="2021-06-04T05:54:40.779" v="106" actId="1076"/>
        <pc:sldMkLst>
          <pc:docMk/>
          <pc:sldMk cId="3405800534" sldId="265"/>
        </pc:sldMkLst>
        <pc:spChg chg="mod">
          <ac:chgData name="" userId="abde658860cd0cd8" providerId="LiveId" clId="{8A6177F9-8978-4DDC-887B-080490C41E8D}" dt="2021-06-04T05:53:59.452" v="102"/>
          <ac:spMkLst>
            <pc:docMk/>
            <pc:sldMk cId="3405800534" sldId="265"/>
            <ac:spMk id="7" creationId="{498FCFE3-2FFA-4F82-9DED-56A9101E2C18}"/>
          </ac:spMkLst>
        </pc:spChg>
        <pc:picChg chg="add mod">
          <ac:chgData name="" userId="abde658860cd0cd8" providerId="LiveId" clId="{8A6177F9-8978-4DDC-887B-080490C41E8D}" dt="2021-06-04T05:54:40.779" v="106" actId="1076"/>
          <ac:picMkLst>
            <pc:docMk/>
            <pc:sldMk cId="3405800534" sldId="265"/>
            <ac:picMk id="6" creationId="{F6035CFE-BF4E-4E8E-A7F2-F18EF071A93A}"/>
          </ac:picMkLst>
        </pc:picChg>
      </pc:sldChg>
      <pc:sldChg chg="addSp modSp add">
        <pc:chgData name="" userId="abde658860cd0cd8" providerId="LiveId" clId="{8A6177F9-8978-4DDC-887B-080490C41E8D}" dt="2021-06-04T05:54:56.955" v="111" actId="1076"/>
        <pc:sldMkLst>
          <pc:docMk/>
          <pc:sldMk cId="3880987065" sldId="266"/>
        </pc:sldMkLst>
        <pc:spChg chg="mod">
          <ac:chgData name="" userId="abde658860cd0cd8" providerId="LiveId" clId="{8A6177F9-8978-4DDC-887B-080490C41E8D}" dt="2021-06-04T05:54:46.879" v="107"/>
          <ac:spMkLst>
            <pc:docMk/>
            <pc:sldMk cId="3880987065" sldId="266"/>
            <ac:spMk id="7" creationId="{498FCFE3-2FFA-4F82-9DED-56A9101E2C18}"/>
          </ac:spMkLst>
        </pc:spChg>
        <pc:picChg chg="add mod">
          <ac:chgData name="" userId="abde658860cd0cd8" providerId="LiveId" clId="{8A6177F9-8978-4DDC-887B-080490C41E8D}" dt="2021-06-04T05:54:56.955" v="111" actId="1076"/>
          <ac:picMkLst>
            <pc:docMk/>
            <pc:sldMk cId="3880987065" sldId="266"/>
            <ac:picMk id="6" creationId="{0DF9A748-4B7B-473D-97EA-C6592F013083}"/>
          </ac:picMkLst>
        </pc:picChg>
      </pc:sldChg>
      <pc:sldChg chg="addSp delSp modSp add">
        <pc:chgData name="" userId="abde658860cd0cd8" providerId="LiveId" clId="{8A6177F9-8978-4DDC-887B-080490C41E8D}" dt="2021-06-04T05:55:57.465" v="127" actId="1076"/>
        <pc:sldMkLst>
          <pc:docMk/>
          <pc:sldMk cId="2948774951" sldId="267"/>
        </pc:sldMkLst>
        <pc:picChg chg="add del mod">
          <ac:chgData name="" userId="abde658860cd0cd8" providerId="LiveId" clId="{8A6177F9-8978-4DDC-887B-080490C41E8D}" dt="2021-06-04T05:55:47.215" v="120" actId="478"/>
          <ac:picMkLst>
            <pc:docMk/>
            <pc:sldMk cId="2948774951" sldId="267"/>
            <ac:picMk id="6" creationId="{3FB7C532-0478-424A-AA3D-43F655EE2DFA}"/>
          </ac:picMkLst>
        </pc:picChg>
        <pc:picChg chg="add mod">
          <ac:chgData name="" userId="abde658860cd0cd8" providerId="LiveId" clId="{8A6177F9-8978-4DDC-887B-080490C41E8D}" dt="2021-06-04T05:55:57.465" v="127" actId="1076"/>
          <ac:picMkLst>
            <pc:docMk/>
            <pc:sldMk cId="2948774951" sldId="267"/>
            <ac:picMk id="8" creationId="{60A341B7-2A30-4481-804C-87EF603D49E2}"/>
          </ac:picMkLst>
        </pc:picChg>
      </pc:sldChg>
      <pc:sldChg chg="addSp modSp add modAnim">
        <pc:chgData name="" userId="abde658860cd0cd8" providerId="LiveId" clId="{8A6177F9-8978-4DDC-887B-080490C41E8D}" dt="2021-06-04T05:57:38.299" v="131" actId="1076"/>
        <pc:sldMkLst>
          <pc:docMk/>
          <pc:sldMk cId="2618952169" sldId="268"/>
        </pc:sldMkLst>
        <pc:picChg chg="add mod">
          <ac:chgData name="" userId="abde658860cd0cd8" providerId="LiveId" clId="{8A6177F9-8978-4DDC-887B-080490C41E8D}" dt="2021-06-04T05:57:38.299" v="131" actId="1076"/>
          <ac:picMkLst>
            <pc:docMk/>
            <pc:sldMk cId="2618952169" sldId="268"/>
            <ac:picMk id="6" creationId="{385C9DA6-A290-412E-90ED-9B4ED81A226B}"/>
          </ac:picMkLst>
        </pc:picChg>
      </pc:sldChg>
      <pc:sldChg chg="addSp modSp add">
        <pc:chgData name="" userId="abde658860cd0cd8" providerId="LiveId" clId="{8A6177F9-8978-4DDC-887B-080490C41E8D}" dt="2021-06-04T05:59:49.388" v="150" actId="1076"/>
        <pc:sldMkLst>
          <pc:docMk/>
          <pc:sldMk cId="784550570" sldId="269"/>
        </pc:sldMkLst>
        <pc:spChg chg="mod">
          <ac:chgData name="" userId="abde658860cd0cd8" providerId="LiveId" clId="{8A6177F9-8978-4DDC-887B-080490C41E8D}" dt="2021-06-04T05:59:35.615" v="144" actId="1076"/>
          <ac:spMkLst>
            <pc:docMk/>
            <pc:sldMk cId="784550570" sldId="269"/>
            <ac:spMk id="7" creationId="{498FCFE3-2FFA-4F82-9DED-56A9101E2C18}"/>
          </ac:spMkLst>
        </pc:spChg>
        <pc:picChg chg="add mod modCrop">
          <ac:chgData name="" userId="abde658860cd0cd8" providerId="LiveId" clId="{8A6177F9-8978-4DDC-887B-080490C41E8D}" dt="2021-06-04T05:59:49.388" v="150" actId="1076"/>
          <ac:picMkLst>
            <pc:docMk/>
            <pc:sldMk cId="784550570" sldId="269"/>
            <ac:picMk id="43010" creationId="{15CA8F7C-67B1-4970-A2EE-C03BC175CE81}"/>
          </ac:picMkLst>
        </pc:picChg>
      </pc:sldChg>
      <pc:sldChg chg="addSp modSp add modAnim">
        <pc:chgData name="" userId="abde658860cd0cd8" providerId="LiveId" clId="{8A6177F9-8978-4DDC-887B-080490C41E8D}" dt="2021-06-04T06:00:25.874" v="156" actId="1076"/>
        <pc:sldMkLst>
          <pc:docMk/>
          <pc:sldMk cId="1405812730" sldId="270"/>
        </pc:sldMkLst>
        <pc:picChg chg="add mod">
          <ac:chgData name="" userId="abde658860cd0cd8" providerId="LiveId" clId="{8A6177F9-8978-4DDC-887B-080490C41E8D}" dt="2021-06-04T06:00:25.874" v="156" actId="1076"/>
          <ac:picMkLst>
            <pc:docMk/>
            <pc:sldMk cId="1405812730" sldId="270"/>
            <ac:picMk id="6" creationId="{399E44E2-197D-43D7-A371-A87A407B8996}"/>
          </ac:picMkLst>
        </pc:picChg>
      </pc:sldChg>
      <pc:sldChg chg="addSp delSp modSp add">
        <pc:chgData name="" userId="abde658860cd0cd8" providerId="LiveId" clId="{8A6177F9-8978-4DDC-887B-080490C41E8D}" dt="2021-06-04T12:30:05.024" v="243" actId="1076"/>
        <pc:sldMkLst>
          <pc:docMk/>
          <pc:sldMk cId="2958409118" sldId="271"/>
        </pc:sldMkLst>
        <pc:spChg chg="add del">
          <ac:chgData name="" userId="abde658860cd0cd8" providerId="LiveId" clId="{8A6177F9-8978-4DDC-887B-080490C41E8D}" dt="2021-06-04T12:29:53.203" v="239"/>
          <ac:spMkLst>
            <pc:docMk/>
            <pc:sldMk cId="2958409118" sldId="271"/>
            <ac:spMk id="2" creationId="{120D6C36-68DE-4AD6-BD28-BFD6ACFBB764}"/>
          </ac:spMkLst>
        </pc:spChg>
        <pc:picChg chg="add del mod">
          <ac:chgData name="" userId="abde658860cd0cd8" providerId="LiveId" clId="{8A6177F9-8978-4DDC-887B-080490C41E8D}" dt="2021-06-04T12:29:50.249" v="237" actId="478"/>
          <ac:picMkLst>
            <pc:docMk/>
            <pc:sldMk cId="2958409118" sldId="271"/>
            <ac:picMk id="6" creationId="{021D5EE0-7945-4BB4-ADCF-1FF3F8333421}"/>
          </ac:picMkLst>
        </pc:picChg>
        <pc:picChg chg="add mod modCrop">
          <ac:chgData name="" userId="abde658860cd0cd8" providerId="LiveId" clId="{8A6177F9-8978-4DDC-887B-080490C41E8D}" dt="2021-06-04T12:30:05.024" v="243" actId="1076"/>
          <ac:picMkLst>
            <pc:docMk/>
            <pc:sldMk cId="2958409118" sldId="271"/>
            <ac:picMk id="8" creationId="{4DBBEA89-FF0B-4B28-9784-E29D418B85F3}"/>
          </ac:picMkLst>
        </pc:picChg>
      </pc:sldChg>
      <pc:sldChg chg="addSp modSp add">
        <pc:chgData name="" userId="abde658860cd0cd8" providerId="LiveId" clId="{8A6177F9-8978-4DDC-887B-080490C41E8D}" dt="2021-06-04T11:54:33.049" v="164" actId="1076"/>
        <pc:sldMkLst>
          <pc:docMk/>
          <pc:sldMk cId="2145894403" sldId="272"/>
        </pc:sldMkLst>
        <pc:picChg chg="add mod">
          <ac:chgData name="" userId="abde658860cd0cd8" providerId="LiveId" clId="{8A6177F9-8978-4DDC-887B-080490C41E8D}" dt="2021-06-04T11:54:33.049" v="164" actId="1076"/>
          <ac:picMkLst>
            <pc:docMk/>
            <pc:sldMk cId="2145894403" sldId="272"/>
            <ac:picMk id="6" creationId="{ED4EDDC7-F23D-46B9-A8A6-4B5AAA914FD6}"/>
          </ac:picMkLst>
        </pc:picChg>
      </pc:sldChg>
      <pc:sldChg chg="addSp modSp add modAnim">
        <pc:chgData name="" userId="abde658860cd0cd8" providerId="LiveId" clId="{8A6177F9-8978-4DDC-887B-080490C41E8D}" dt="2021-06-04T11:54:42.143" v="167" actId="1076"/>
        <pc:sldMkLst>
          <pc:docMk/>
          <pc:sldMk cId="494672329" sldId="273"/>
        </pc:sldMkLst>
        <pc:picChg chg="add mod">
          <ac:chgData name="" userId="abde658860cd0cd8" providerId="LiveId" clId="{8A6177F9-8978-4DDC-887B-080490C41E8D}" dt="2021-06-04T11:54:42.143" v="167" actId="1076"/>
          <ac:picMkLst>
            <pc:docMk/>
            <pc:sldMk cId="494672329" sldId="273"/>
            <ac:picMk id="6" creationId="{B46736C0-B0DE-4606-8DB2-E826DFCA2BD1}"/>
          </ac:picMkLst>
        </pc:picChg>
      </pc:sldChg>
      <pc:sldChg chg="addSp modSp add">
        <pc:chgData name="" userId="abde658860cd0cd8" providerId="LiveId" clId="{8A6177F9-8978-4DDC-887B-080490C41E8D}" dt="2021-06-04T11:55:48.357" v="169"/>
        <pc:sldMkLst>
          <pc:docMk/>
          <pc:sldMk cId="1217063322" sldId="274"/>
        </pc:sldMkLst>
        <pc:spChg chg="mod">
          <ac:chgData name="" userId="abde658860cd0cd8" providerId="LiveId" clId="{8A6177F9-8978-4DDC-887B-080490C41E8D}" dt="2021-06-04T11:55:43.271" v="168"/>
          <ac:spMkLst>
            <pc:docMk/>
            <pc:sldMk cId="1217063322" sldId="274"/>
            <ac:spMk id="7" creationId="{498FCFE3-2FFA-4F82-9DED-56A9101E2C18}"/>
          </ac:spMkLst>
        </pc:spChg>
        <pc:spChg chg="add">
          <ac:chgData name="" userId="abde658860cd0cd8" providerId="LiveId" clId="{8A6177F9-8978-4DDC-887B-080490C41E8D}" dt="2021-06-04T11:55:48.357" v="169"/>
          <ac:spMkLst>
            <pc:docMk/>
            <pc:sldMk cId="1217063322" sldId="274"/>
            <ac:spMk id="8" creationId="{AB10A079-1853-40E4-8EF1-69DF29149FC4}"/>
          </ac:spMkLst>
        </pc:spChg>
        <pc:picChg chg="add">
          <ac:chgData name="" userId="abde658860cd0cd8" providerId="LiveId" clId="{8A6177F9-8978-4DDC-887B-080490C41E8D}" dt="2021-06-04T11:55:48.357" v="169"/>
          <ac:picMkLst>
            <pc:docMk/>
            <pc:sldMk cId="1217063322" sldId="274"/>
            <ac:picMk id="6" creationId="{A7825428-3F0B-4764-A8B7-AEB521912202}"/>
          </ac:picMkLst>
        </pc:picChg>
      </pc:sldChg>
      <pc:sldChg chg="addSp modSp add">
        <pc:chgData name="" userId="abde658860cd0cd8" providerId="LiveId" clId="{8A6177F9-8978-4DDC-887B-080490C41E8D}" dt="2021-06-04T11:56:14.833" v="177"/>
        <pc:sldMkLst>
          <pc:docMk/>
          <pc:sldMk cId="1357307039" sldId="275"/>
        </pc:sldMkLst>
        <pc:spChg chg="mod">
          <ac:chgData name="" userId="abde658860cd0cd8" providerId="LiveId" clId="{8A6177F9-8978-4DDC-887B-080490C41E8D}" dt="2021-06-04T11:56:14.833" v="177"/>
          <ac:spMkLst>
            <pc:docMk/>
            <pc:sldMk cId="1357307039" sldId="275"/>
            <ac:spMk id="7" creationId="{498FCFE3-2FFA-4F82-9DED-56A9101E2C18}"/>
          </ac:spMkLst>
        </pc:spChg>
        <pc:spChg chg="add mod">
          <ac:chgData name="" userId="abde658860cd0cd8" providerId="LiveId" clId="{8A6177F9-8978-4DDC-887B-080490C41E8D}" dt="2021-06-04T11:56:10.025" v="176" actId="1076"/>
          <ac:spMkLst>
            <pc:docMk/>
            <pc:sldMk cId="1357307039" sldId="275"/>
            <ac:spMk id="8" creationId="{9AEA2159-12B0-45F3-8CE5-A3BD8B555C3C}"/>
          </ac:spMkLst>
        </pc:spChg>
        <pc:picChg chg="add mod">
          <ac:chgData name="" userId="abde658860cd0cd8" providerId="LiveId" clId="{8A6177F9-8978-4DDC-887B-080490C41E8D}" dt="2021-06-04T11:56:10.025" v="176" actId="1076"/>
          <ac:picMkLst>
            <pc:docMk/>
            <pc:sldMk cId="1357307039" sldId="275"/>
            <ac:picMk id="6" creationId="{516A76B9-D9AA-41FC-B6DA-5A678CFB13B5}"/>
          </ac:picMkLst>
        </pc:picChg>
      </pc:sldChg>
      <pc:sldChg chg="addSp delSp modSp add">
        <pc:chgData name="" userId="abde658860cd0cd8" providerId="LiveId" clId="{8A6177F9-8978-4DDC-887B-080490C41E8D}" dt="2021-06-04T12:48:19.326" v="314" actId="167"/>
        <pc:sldMkLst>
          <pc:docMk/>
          <pc:sldMk cId="3916523650" sldId="276"/>
        </pc:sldMkLst>
        <pc:picChg chg="add del mod modCrop">
          <ac:chgData name="" userId="abde658860cd0cd8" providerId="LiveId" clId="{8A6177F9-8978-4DDC-887B-080490C41E8D}" dt="2021-06-04T12:47:53.217" v="303" actId="478"/>
          <ac:picMkLst>
            <pc:docMk/>
            <pc:sldMk cId="3916523650" sldId="276"/>
            <ac:picMk id="2" creationId="{F0980829-9C54-4156-9C43-CAA74E91B835}"/>
          </ac:picMkLst>
        </pc:picChg>
        <pc:picChg chg="add mod ord modCrop">
          <ac:chgData name="" userId="abde658860cd0cd8" providerId="LiveId" clId="{8A6177F9-8978-4DDC-887B-080490C41E8D}" dt="2021-06-04T12:48:19.326" v="314" actId="167"/>
          <ac:picMkLst>
            <pc:docMk/>
            <pc:sldMk cId="3916523650" sldId="276"/>
            <ac:picMk id="35842" creationId="{C0EF608D-8EB6-42DB-9664-7F0024F84624}"/>
          </ac:picMkLst>
        </pc:picChg>
      </pc:sldChg>
      <pc:sldChg chg="addSp modSp add">
        <pc:chgData name="" userId="abde658860cd0cd8" providerId="LiveId" clId="{8A6177F9-8978-4DDC-887B-080490C41E8D}" dt="2021-06-04T12:02:38.144" v="187" actId="1076"/>
        <pc:sldMkLst>
          <pc:docMk/>
          <pc:sldMk cId="3008878578" sldId="277"/>
        </pc:sldMkLst>
        <pc:spChg chg="mod">
          <ac:chgData name="" userId="abde658860cd0cd8" providerId="LiveId" clId="{8A6177F9-8978-4DDC-887B-080490C41E8D}" dt="2021-06-04T12:02:26.339" v="183"/>
          <ac:spMkLst>
            <pc:docMk/>
            <pc:sldMk cId="3008878578" sldId="277"/>
            <ac:spMk id="7" creationId="{498FCFE3-2FFA-4F82-9DED-56A9101E2C18}"/>
          </ac:spMkLst>
        </pc:spChg>
        <pc:picChg chg="add mod">
          <ac:chgData name="" userId="abde658860cd0cd8" providerId="LiveId" clId="{8A6177F9-8978-4DDC-887B-080490C41E8D}" dt="2021-06-04T12:02:38.144" v="187" actId="1076"/>
          <ac:picMkLst>
            <pc:docMk/>
            <pc:sldMk cId="3008878578" sldId="277"/>
            <ac:picMk id="6" creationId="{6DD4051C-1772-42BF-9568-0DB4A8AE8942}"/>
          </ac:picMkLst>
        </pc:picChg>
      </pc:sldChg>
      <pc:sldChg chg="addSp modSp add">
        <pc:chgData name="" userId="abde658860cd0cd8" providerId="LiveId" clId="{8A6177F9-8978-4DDC-887B-080490C41E8D}" dt="2021-06-04T12:03:02.997" v="191" actId="732"/>
        <pc:sldMkLst>
          <pc:docMk/>
          <pc:sldMk cId="506720250" sldId="278"/>
        </pc:sldMkLst>
        <pc:picChg chg="add mod modCrop">
          <ac:chgData name="" userId="abde658860cd0cd8" providerId="LiveId" clId="{8A6177F9-8978-4DDC-887B-080490C41E8D}" dt="2021-06-04T12:03:02.997" v="191" actId="732"/>
          <ac:picMkLst>
            <pc:docMk/>
            <pc:sldMk cId="506720250" sldId="278"/>
            <ac:picMk id="6" creationId="{37C16242-AA55-42DC-85FD-FA1C01DAB5CE}"/>
          </ac:picMkLst>
        </pc:picChg>
      </pc:sldChg>
      <pc:sldChg chg="addSp modSp add">
        <pc:chgData name="" userId="abde658860cd0cd8" providerId="LiveId" clId="{8A6177F9-8978-4DDC-887B-080490C41E8D}" dt="2021-06-04T12:03:40.973" v="197" actId="1076"/>
        <pc:sldMkLst>
          <pc:docMk/>
          <pc:sldMk cId="1566015881" sldId="279"/>
        </pc:sldMkLst>
        <pc:picChg chg="add mod">
          <ac:chgData name="" userId="abde658860cd0cd8" providerId="LiveId" clId="{8A6177F9-8978-4DDC-887B-080490C41E8D}" dt="2021-06-04T12:03:40.973" v="197" actId="1076"/>
          <ac:picMkLst>
            <pc:docMk/>
            <pc:sldMk cId="1566015881" sldId="279"/>
            <ac:picMk id="6" creationId="{63FF3A67-5D44-4C6C-AFC9-29B687BC687B}"/>
          </ac:picMkLst>
        </pc:picChg>
      </pc:sldChg>
      <pc:sldChg chg="addSp modSp add">
        <pc:chgData name="" userId="abde658860cd0cd8" providerId="LiveId" clId="{8A6177F9-8978-4DDC-887B-080490C41E8D}" dt="2021-06-04T12:03:52.769" v="200" actId="14100"/>
        <pc:sldMkLst>
          <pc:docMk/>
          <pc:sldMk cId="1306633797" sldId="280"/>
        </pc:sldMkLst>
        <pc:picChg chg="add mod">
          <ac:chgData name="" userId="abde658860cd0cd8" providerId="LiveId" clId="{8A6177F9-8978-4DDC-887B-080490C41E8D}" dt="2021-06-04T12:03:52.769" v="200" actId="14100"/>
          <ac:picMkLst>
            <pc:docMk/>
            <pc:sldMk cId="1306633797" sldId="280"/>
            <ac:picMk id="6" creationId="{D69AE0C8-DBEA-478F-AA84-210A9CA13F20}"/>
          </ac:picMkLst>
        </pc:picChg>
      </pc:sldChg>
      <pc:sldChg chg="addSp delSp modSp add">
        <pc:chgData name="" userId="abde658860cd0cd8" providerId="LiveId" clId="{8A6177F9-8978-4DDC-887B-080490C41E8D}" dt="2021-06-04T12:04:32.539" v="206" actId="1076"/>
        <pc:sldMkLst>
          <pc:docMk/>
          <pc:sldMk cId="3355907863" sldId="281"/>
        </pc:sldMkLst>
        <pc:picChg chg="add mod">
          <ac:chgData name="" userId="abde658860cd0cd8" providerId="LiveId" clId="{8A6177F9-8978-4DDC-887B-080490C41E8D}" dt="2021-06-04T12:04:32.539" v="206" actId="1076"/>
          <ac:picMkLst>
            <pc:docMk/>
            <pc:sldMk cId="3355907863" sldId="281"/>
            <ac:picMk id="6" creationId="{9B6E29AA-5355-4553-A50E-60480503F96C}"/>
          </ac:picMkLst>
        </pc:picChg>
        <pc:picChg chg="add del">
          <ac:chgData name="" userId="abde658860cd0cd8" providerId="LiveId" clId="{8A6177F9-8978-4DDC-887B-080490C41E8D}" dt="2021-06-04T12:04:22.080" v="202"/>
          <ac:picMkLst>
            <pc:docMk/>
            <pc:sldMk cId="3355907863" sldId="281"/>
            <ac:picMk id="8" creationId="{3A7857E9-584A-4B03-ADF9-3ACDCA8FC068}"/>
          </ac:picMkLst>
        </pc:picChg>
      </pc:sldChg>
      <pc:sldChg chg="addSp modSp add">
        <pc:chgData name="" userId="abde658860cd0cd8" providerId="LiveId" clId="{8A6177F9-8978-4DDC-887B-080490C41E8D}" dt="2021-06-04T12:06:00.923" v="210" actId="167"/>
        <pc:sldMkLst>
          <pc:docMk/>
          <pc:sldMk cId="4003228276" sldId="282"/>
        </pc:sldMkLst>
        <pc:picChg chg="add mod ord">
          <ac:chgData name="" userId="abde658860cd0cd8" providerId="LiveId" clId="{8A6177F9-8978-4DDC-887B-080490C41E8D}" dt="2021-06-04T12:06:00.923" v="210" actId="167"/>
          <ac:picMkLst>
            <pc:docMk/>
            <pc:sldMk cId="4003228276" sldId="282"/>
            <ac:picMk id="6" creationId="{551CCF64-94E9-4EE2-9F4A-6E6FCC6EEDA3}"/>
          </ac:picMkLst>
        </pc:picChg>
      </pc:sldChg>
      <pc:sldChg chg="addSp modSp add modAnim">
        <pc:chgData name="" userId="abde658860cd0cd8" providerId="LiveId" clId="{8A6177F9-8978-4DDC-887B-080490C41E8D}" dt="2021-06-04T12:19:36.750" v="227" actId="14100"/>
        <pc:sldMkLst>
          <pc:docMk/>
          <pc:sldMk cId="4029026385" sldId="283"/>
        </pc:sldMkLst>
        <pc:spChg chg="mod">
          <ac:chgData name="" userId="abde658860cd0cd8" providerId="LiveId" clId="{8A6177F9-8978-4DDC-887B-080490C41E8D}" dt="2021-06-04T12:19:29.737" v="224" actId="1076"/>
          <ac:spMkLst>
            <pc:docMk/>
            <pc:sldMk cId="4029026385" sldId="283"/>
            <ac:spMk id="7" creationId="{498FCFE3-2FFA-4F82-9DED-56A9101E2C18}"/>
          </ac:spMkLst>
        </pc:spChg>
        <pc:picChg chg="add mod">
          <ac:chgData name="" userId="abde658860cd0cd8" providerId="LiveId" clId="{8A6177F9-8978-4DDC-887B-080490C41E8D}" dt="2021-06-04T12:19:36.750" v="227" actId="14100"/>
          <ac:picMkLst>
            <pc:docMk/>
            <pc:sldMk cId="4029026385" sldId="283"/>
            <ac:picMk id="6" creationId="{7CB7D247-9898-4F40-886A-C76142FC2A98}"/>
          </ac:picMkLst>
        </pc:picChg>
      </pc:sldChg>
      <pc:sldChg chg="addSp modSp add">
        <pc:chgData name="" userId="abde658860cd0cd8" providerId="LiveId" clId="{8A6177F9-8978-4DDC-887B-080490C41E8D}" dt="2021-06-04T12:19:46.441" v="231" actId="1076"/>
        <pc:sldMkLst>
          <pc:docMk/>
          <pc:sldMk cId="2268898152" sldId="284"/>
        </pc:sldMkLst>
        <pc:picChg chg="add mod">
          <ac:chgData name="" userId="abde658860cd0cd8" providerId="LiveId" clId="{8A6177F9-8978-4DDC-887B-080490C41E8D}" dt="2021-06-04T12:19:46.441" v="231" actId="1076"/>
          <ac:picMkLst>
            <pc:docMk/>
            <pc:sldMk cId="2268898152" sldId="284"/>
            <ac:picMk id="6" creationId="{5712F483-18AD-4CDA-A711-75B923381028}"/>
          </ac:picMkLst>
        </pc:picChg>
      </pc:sldChg>
      <pc:sldChg chg="addSp modSp add">
        <pc:chgData name="" userId="abde658860cd0cd8" providerId="LiveId" clId="{8A6177F9-8978-4DDC-887B-080490C41E8D}" dt="2021-06-04T12:20:02.517" v="236" actId="14100"/>
        <pc:sldMkLst>
          <pc:docMk/>
          <pc:sldMk cId="1394159609" sldId="285"/>
        </pc:sldMkLst>
        <pc:picChg chg="add mod">
          <ac:chgData name="" userId="abde658860cd0cd8" providerId="LiveId" clId="{8A6177F9-8978-4DDC-887B-080490C41E8D}" dt="2021-06-04T12:20:02.517" v="236" actId="14100"/>
          <ac:picMkLst>
            <pc:docMk/>
            <pc:sldMk cId="1394159609" sldId="285"/>
            <ac:picMk id="6" creationId="{0DCE7675-96BF-46FB-9660-DC3CE96024FA}"/>
          </ac:picMkLst>
        </pc:picChg>
      </pc:sldChg>
      <pc:sldChg chg="addSp modSp add">
        <pc:chgData name="" userId="abde658860cd0cd8" providerId="LiveId" clId="{8A6177F9-8978-4DDC-887B-080490C41E8D}" dt="2021-06-04T12:34:00.835" v="254" actId="1076"/>
        <pc:sldMkLst>
          <pc:docMk/>
          <pc:sldMk cId="2931499007" sldId="286"/>
        </pc:sldMkLst>
        <pc:picChg chg="add mod">
          <ac:chgData name="" userId="abde658860cd0cd8" providerId="LiveId" clId="{8A6177F9-8978-4DDC-887B-080490C41E8D}" dt="2021-06-04T12:34:00.835" v="254" actId="1076"/>
          <ac:picMkLst>
            <pc:docMk/>
            <pc:sldMk cId="2931499007" sldId="286"/>
            <ac:picMk id="6" creationId="{0C56920A-B737-4BCC-9DB2-CDD6736C9430}"/>
          </ac:picMkLst>
        </pc:picChg>
      </pc:sldChg>
      <pc:sldChg chg="addSp modSp add">
        <pc:chgData name="" userId="abde658860cd0cd8" providerId="LiveId" clId="{8A6177F9-8978-4DDC-887B-080490C41E8D}" dt="2021-06-04T12:34:48.032" v="259" actId="1076"/>
        <pc:sldMkLst>
          <pc:docMk/>
          <pc:sldMk cId="476115360" sldId="287"/>
        </pc:sldMkLst>
        <pc:spChg chg="mod">
          <ac:chgData name="" userId="abde658860cd0cd8" providerId="LiveId" clId="{8A6177F9-8978-4DDC-887B-080490C41E8D}" dt="2021-06-04T12:34:34.974" v="255"/>
          <ac:spMkLst>
            <pc:docMk/>
            <pc:sldMk cId="476115360" sldId="287"/>
            <ac:spMk id="7" creationId="{498FCFE3-2FFA-4F82-9DED-56A9101E2C18}"/>
          </ac:spMkLst>
        </pc:spChg>
        <pc:picChg chg="add mod">
          <ac:chgData name="" userId="abde658860cd0cd8" providerId="LiveId" clId="{8A6177F9-8978-4DDC-887B-080490C41E8D}" dt="2021-06-04T12:34:46.128" v="258" actId="1076"/>
          <ac:picMkLst>
            <pc:docMk/>
            <pc:sldMk cId="476115360" sldId="287"/>
            <ac:picMk id="6" creationId="{60B18BC3-11A1-46D6-964D-F9385D5146B4}"/>
          </ac:picMkLst>
        </pc:picChg>
        <pc:picChg chg="add mod">
          <ac:chgData name="" userId="abde658860cd0cd8" providerId="LiveId" clId="{8A6177F9-8978-4DDC-887B-080490C41E8D}" dt="2021-06-04T12:34:48.032" v="259" actId="1076"/>
          <ac:picMkLst>
            <pc:docMk/>
            <pc:sldMk cId="476115360" sldId="287"/>
            <ac:picMk id="8" creationId="{D5CFFB32-A5D7-4760-A0E5-F0D7380CA71B}"/>
          </ac:picMkLst>
        </pc:picChg>
      </pc:sldChg>
      <pc:sldChg chg="addSp delSp modSp add">
        <pc:chgData name="" userId="abde658860cd0cd8" providerId="LiveId" clId="{8A6177F9-8978-4DDC-887B-080490C41E8D}" dt="2021-06-04T12:38:02.450" v="282" actId="1076"/>
        <pc:sldMkLst>
          <pc:docMk/>
          <pc:sldMk cId="2535645024" sldId="288"/>
        </pc:sldMkLst>
        <pc:spChg chg="mod">
          <ac:chgData name="" userId="abde658860cd0cd8" providerId="LiveId" clId="{8A6177F9-8978-4DDC-887B-080490C41E8D}" dt="2021-06-04T12:36:23.383" v="274"/>
          <ac:spMkLst>
            <pc:docMk/>
            <pc:sldMk cId="2535645024" sldId="288"/>
            <ac:spMk id="7" creationId="{498FCFE3-2FFA-4F82-9DED-56A9101E2C18}"/>
          </ac:spMkLst>
        </pc:spChg>
        <pc:picChg chg="add del mod">
          <ac:chgData name="" userId="abde658860cd0cd8" providerId="LiveId" clId="{8A6177F9-8978-4DDC-887B-080490C41E8D}" dt="2021-06-04T12:37:56.050" v="278" actId="478"/>
          <ac:picMkLst>
            <pc:docMk/>
            <pc:sldMk cId="2535645024" sldId="288"/>
            <ac:picMk id="6" creationId="{E29FB3E4-8C0F-49C2-8B04-C28F07A17B44}"/>
          </ac:picMkLst>
        </pc:picChg>
        <pc:picChg chg="add mod">
          <ac:chgData name="" userId="abde658860cd0cd8" providerId="LiveId" clId="{8A6177F9-8978-4DDC-887B-080490C41E8D}" dt="2021-06-04T12:38:02.450" v="282" actId="1076"/>
          <ac:picMkLst>
            <pc:docMk/>
            <pc:sldMk cId="2535645024" sldId="288"/>
            <ac:picMk id="23554" creationId="{1DFFFFA8-ABB8-47F7-8E18-E9546449BA3E}"/>
          </ac:picMkLst>
        </pc:picChg>
      </pc:sldChg>
      <pc:sldChg chg="addSp delSp modSp add delAnim modAnim">
        <pc:chgData name="" userId="abde658860cd0cd8" providerId="LiveId" clId="{8A6177F9-8978-4DDC-887B-080490C41E8D}" dt="2021-06-04T12:40:58.864" v="294" actId="1076"/>
        <pc:sldMkLst>
          <pc:docMk/>
          <pc:sldMk cId="3584962236" sldId="289"/>
        </pc:sldMkLst>
        <pc:picChg chg="add del mod">
          <ac:chgData name="" userId="abde658860cd0cd8" providerId="LiveId" clId="{8A6177F9-8978-4DDC-887B-080490C41E8D}" dt="2021-06-04T12:40:52.865" v="291" actId="478"/>
          <ac:picMkLst>
            <pc:docMk/>
            <pc:sldMk cId="3584962236" sldId="289"/>
            <ac:picMk id="6" creationId="{A6E0A555-5CD6-4DD7-8A0A-BCE20CD91C58}"/>
          </ac:picMkLst>
        </pc:picChg>
        <pc:picChg chg="add mod">
          <ac:chgData name="" userId="abde658860cd0cd8" providerId="LiveId" clId="{8A6177F9-8978-4DDC-887B-080490C41E8D}" dt="2021-06-04T12:40:58.864" v="294" actId="1076"/>
          <ac:picMkLst>
            <pc:docMk/>
            <pc:sldMk cId="3584962236" sldId="289"/>
            <ac:picMk id="22530" creationId="{F384352C-0BCA-407F-85B0-46C6017B1D4F}"/>
          </ac:picMkLst>
        </pc:picChg>
      </pc:sldChg>
      <pc:sldChg chg="addSp delSp modSp add">
        <pc:chgData name="" userId="abde658860cd0cd8" providerId="LiveId" clId="{8A6177F9-8978-4DDC-887B-080490C41E8D}" dt="2021-06-04T13:48:05.886" v="416" actId="20577"/>
        <pc:sldMkLst>
          <pc:docMk/>
          <pc:sldMk cId="3318404316" sldId="290"/>
        </pc:sldMkLst>
        <pc:spChg chg="del">
          <ac:chgData name="" userId="abde658860cd0cd8" providerId="LiveId" clId="{8A6177F9-8978-4DDC-887B-080490C41E8D}" dt="2021-06-04T12:42:14.951" v="296"/>
          <ac:spMkLst>
            <pc:docMk/>
            <pc:sldMk cId="3318404316" sldId="290"/>
            <ac:spMk id="3" creationId="{A5B99EF8-5735-4934-83B3-91BD0B28D7B6}"/>
          </ac:spMkLst>
        </pc:spChg>
        <pc:spChg chg="mod">
          <ac:chgData name="" userId="abde658860cd0cd8" providerId="LiveId" clId="{8A6177F9-8978-4DDC-887B-080490C41E8D}" dt="2021-06-04T13:48:05.886" v="416" actId="20577"/>
          <ac:spMkLst>
            <pc:docMk/>
            <pc:sldMk cId="3318404316" sldId="290"/>
            <ac:spMk id="7" creationId="{498FCFE3-2FFA-4F82-9DED-56A9101E2C18}"/>
          </ac:spMkLst>
        </pc:spChg>
        <pc:picChg chg="add mod">
          <ac:chgData name="" userId="abde658860cd0cd8" providerId="LiveId" clId="{8A6177F9-8978-4DDC-887B-080490C41E8D}" dt="2021-06-04T12:49:46.973" v="317" actId="14100"/>
          <ac:picMkLst>
            <pc:docMk/>
            <pc:sldMk cId="3318404316" sldId="290"/>
            <ac:picMk id="6" creationId="{CE98E9D5-1921-4396-B4CA-800566F3C44F}"/>
          </ac:picMkLst>
        </pc:picChg>
      </pc:sldChg>
      <pc:sldChg chg="addSp delSp modSp add">
        <pc:chgData name="" userId="abde658860cd0cd8" providerId="LiveId" clId="{8A6177F9-8978-4DDC-887B-080490C41E8D}" dt="2021-06-04T13:05:28.100" v="347" actId="478"/>
        <pc:sldMkLst>
          <pc:docMk/>
          <pc:sldMk cId="3367058909" sldId="291"/>
        </pc:sldMkLst>
        <pc:picChg chg="add del mod">
          <ac:chgData name="" userId="abde658860cd0cd8" providerId="LiveId" clId="{8A6177F9-8978-4DDC-887B-080490C41E8D}" dt="2021-06-04T13:05:27.731" v="346"/>
          <ac:picMkLst>
            <pc:docMk/>
            <pc:sldMk cId="3367058909" sldId="291"/>
            <ac:picMk id="2" creationId="{789CD035-72AB-467C-8E0E-DB1DB5762ABF}"/>
          </ac:picMkLst>
        </pc:picChg>
        <pc:picChg chg="add del mod">
          <ac:chgData name="" userId="abde658860cd0cd8" providerId="LiveId" clId="{8A6177F9-8978-4DDC-887B-080490C41E8D}" dt="2021-06-04T13:05:28.100" v="347" actId="478"/>
          <ac:picMkLst>
            <pc:docMk/>
            <pc:sldMk cId="3367058909" sldId="291"/>
            <ac:picMk id="20482" creationId="{56EB8F5E-2194-4409-93E4-F88197996B00}"/>
          </ac:picMkLst>
        </pc:picChg>
      </pc:sldChg>
      <pc:sldChg chg="addSp delSp modSp add">
        <pc:chgData name="" userId="abde658860cd0cd8" providerId="LiveId" clId="{8A6177F9-8978-4DDC-887B-080490C41E8D}" dt="2021-06-04T12:56:41.263" v="331" actId="1076"/>
        <pc:sldMkLst>
          <pc:docMk/>
          <pc:sldMk cId="3633447672" sldId="292"/>
        </pc:sldMkLst>
        <pc:spChg chg="mod">
          <ac:chgData name="" userId="abde658860cd0cd8" providerId="LiveId" clId="{8A6177F9-8978-4DDC-887B-080490C41E8D}" dt="2021-06-04T12:54:18.452" v="324" actId="14100"/>
          <ac:spMkLst>
            <pc:docMk/>
            <pc:sldMk cId="3633447672" sldId="292"/>
            <ac:spMk id="7" creationId="{498FCFE3-2FFA-4F82-9DED-56A9101E2C18}"/>
          </ac:spMkLst>
        </pc:spChg>
        <pc:picChg chg="add mod">
          <ac:chgData name="" userId="abde658860cd0cd8" providerId="LiveId" clId="{8A6177F9-8978-4DDC-887B-080490C41E8D}" dt="2021-06-04T12:56:41.263" v="331" actId="1076"/>
          <ac:picMkLst>
            <pc:docMk/>
            <pc:sldMk cId="3633447672" sldId="292"/>
            <ac:picMk id="2" creationId="{DBC09CD2-14A3-43B7-942A-CA4C75DD872A}"/>
          </ac:picMkLst>
        </pc:picChg>
        <pc:picChg chg="add del mod">
          <ac:chgData name="" userId="abde658860cd0cd8" providerId="LiveId" clId="{8A6177F9-8978-4DDC-887B-080490C41E8D}" dt="2021-06-04T12:54:44.750" v="327" actId="478"/>
          <ac:picMkLst>
            <pc:docMk/>
            <pc:sldMk cId="3633447672" sldId="292"/>
            <ac:picMk id="19458" creationId="{48E534F6-095F-438E-8AC1-2805DB9E7DF1}"/>
          </ac:picMkLst>
        </pc:picChg>
      </pc:sldChg>
      <pc:sldChg chg="addSp modSp add">
        <pc:chgData name="" userId="abde658860cd0cd8" providerId="LiveId" clId="{8A6177F9-8978-4DDC-887B-080490C41E8D}" dt="2021-06-04T13:06:16.609" v="350" actId="1076"/>
        <pc:sldMkLst>
          <pc:docMk/>
          <pc:sldMk cId="1238003524" sldId="293"/>
        </pc:sldMkLst>
        <pc:picChg chg="add mod">
          <ac:chgData name="" userId="abde658860cd0cd8" providerId="LiveId" clId="{8A6177F9-8978-4DDC-887B-080490C41E8D}" dt="2021-06-04T13:06:16.609" v="350" actId="1076"/>
          <ac:picMkLst>
            <pc:docMk/>
            <pc:sldMk cId="1238003524" sldId="293"/>
            <ac:picMk id="6" creationId="{DFD0A7FE-CDA5-4535-B3C5-0014EDFC0623}"/>
          </ac:picMkLst>
        </pc:picChg>
      </pc:sldChg>
      <pc:sldChg chg="addSp delSp modSp add">
        <pc:chgData name="" userId="abde658860cd0cd8" providerId="LiveId" clId="{8A6177F9-8978-4DDC-887B-080490C41E8D}" dt="2021-06-04T13:11:49.904" v="382" actId="27636"/>
        <pc:sldMkLst>
          <pc:docMk/>
          <pc:sldMk cId="2257691394" sldId="294"/>
        </pc:sldMkLst>
        <pc:spChg chg="add del">
          <ac:chgData name="" userId="abde658860cd0cd8" providerId="LiveId" clId="{8A6177F9-8978-4DDC-887B-080490C41E8D}" dt="2021-06-04T13:07:13.890" v="357"/>
          <ac:spMkLst>
            <pc:docMk/>
            <pc:sldMk cId="2257691394" sldId="294"/>
            <ac:spMk id="6" creationId="{E902F05B-C619-4F87-897C-DB28FBB7F99B}"/>
          </ac:spMkLst>
        </pc:spChg>
        <pc:spChg chg="mod">
          <ac:chgData name="" userId="abde658860cd0cd8" providerId="LiveId" clId="{8A6177F9-8978-4DDC-887B-080490C41E8D}" dt="2021-06-04T13:11:49.904" v="382" actId="27636"/>
          <ac:spMkLst>
            <pc:docMk/>
            <pc:sldMk cId="2257691394" sldId="294"/>
            <ac:spMk id="7" creationId="{498FCFE3-2FFA-4F82-9DED-56A9101E2C18}"/>
          </ac:spMkLst>
        </pc:spChg>
        <pc:picChg chg="add del">
          <ac:chgData name="" userId="abde658860cd0cd8" providerId="LiveId" clId="{8A6177F9-8978-4DDC-887B-080490C41E8D}" dt="2021-06-04T13:07:11.513" v="353" actId="478"/>
          <ac:picMkLst>
            <pc:docMk/>
            <pc:sldMk cId="2257691394" sldId="294"/>
            <ac:picMk id="2" creationId="{C46E46B5-00E3-4D86-AC21-8EA118C309FA}"/>
          </ac:picMkLst>
        </pc:picChg>
        <pc:picChg chg="add mod">
          <ac:chgData name="" userId="abde658860cd0cd8" providerId="LiveId" clId="{8A6177F9-8978-4DDC-887B-080490C41E8D}" dt="2021-06-04T13:07:21.514" v="362" actId="1076"/>
          <ac:picMkLst>
            <pc:docMk/>
            <pc:sldMk cId="2257691394" sldId="294"/>
            <ac:picMk id="8" creationId="{F36852D3-485F-4197-8C73-09966169A415}"/>
          </ac:picMkLst>
        </pc:picChg>
      </pc:sldChg>
      <pc:sldChg chg="addSp modSp add">
        <pc:chgData name="" userId="abde658860cd0cd8" providerId="LiveId" clId="{8A6177F9-8978-4DDC-887B-080490C41E8D}" dt="2021-06-04T13:12:42.405" v="391" actId="1076"/>
        <pc:sldMkLst>
          <pc:docMk/>
          <pc:sldMk cId="1818258530" sldId="295"/>
        </pc:sldMkLst>
        <pc:spChg chg="mod">
          <ac:chgData name="" userId="abde658860cd0cd8" providerId="LiveId" clId="{8A6177F9-8978-4DDC-887B-080490C41E8D}" dt="2021-06-04T13:12:31.697" v="386" actId="1076"/>
          <ac:spMkLst>
            <pc:docMk/>
            <pc:sldMk cId="1818258530" sldId="295"/>
            <ac:spMk id="7" creationId="{498FCFE3-2FFA-4F82-9DED-56A9101E2C18}"/>
          </ac:spMkLst>
        </pc:spChg>
        <pc:picChg chg="add mod">
          <ac:chgData name="" userId="abde658860cd0cd8" providerId="LiveId" clId="{8A6177F9-8978-4DDC-887B-080490C41E8D}" dt="2021-06-04T13:12:42.405" v="391" actId="1076"/>
          <ac:picMkLst>
            <pc:docMk/>
            <pc:sldMk cId="1818258530" sldId="295"/>
            <ac:picMk id="16386" creationId="{C3501BDE-E040-492E-8EE5-54D53C77B464}"/>
          </ac:picMkLst>
        </pc:picChg>
      </pc:sldChg>
      <pc:sldChg chg="add del">
        <pc:chgData name="" userId="abde658860cd0cd8" providerId="LiveId" clId="{8A6177F9-8978-4DDC-887B-080490C41E8D}" dt="2021-06-04T13:44:49.154" v="399" actId="2696"/>
        <pc:sldMkLst>
          <pc:docMk/>
          <pc:sldMk cId="2149026756" sldId="296"/>
        </pc:sldMkLst>
      </pc:sldChg>
      <pc:sldChg chg="add del">
        <pc:chgData name="" userId="abde658860cd0cd8" providerId="LiveId" clId="{8A6177F9-8978-4DDC-887B-080490C41E8D}" dt="2021-06-04T13:47:30.302" v="405" actId="2696"/>
        <pc:sldMkLst>
          <pc:docMk/>
          <pc:sldMk cId="3169740486" sldId="297"/>
        </pc:sldMkLst>
      </pc:sldChg>
      <pc:sldChg chg="add del">
        <pc:chgData name="" userId="abde658860cd0cd8" providerId="LiveId" clId="{8A6177F9-8978-4DDC-887B-080490C41E8D}" dt="2021-06-04T13:47:31.057" v="406" actId="2696"/>
        <pc:sldMkLst>
          <pc:docMk/>
          <pc:sldMk cId="3976832346" sldId="298"/>
        </pc:sldMkLst>
      </pc:sldChg>
      <pc:sldChg chg="add del">
        <pc:chgData name="" userId="abde658860cd0cd8" providerId="LiveId" clId="{8A6177F9-8978-4DDC-887B-080490C41E8D}" dt="2021-06-04T13:47:31.473" v="407" actId="2696"/>
        <pc:sldMkLst>
          <pc:docMk/>
          <pc:sldMk cId="3817852368" sldId="299"/>
        </pc:sldMkLst>
      </pc:sldChg>
      <pc:sldChg chg="add del">
        <pc:chgData name="" userId="abde658860cd0cd8" providerId="LiveId" clId="{8A6177F9-8978-4DDC-887B-080490C41E8D}" dt="2021-06-04T13:47:31.790" v="408" actId="2696"/>
        <pc:sldMkLst>
          <pc:docMk/>
          <pc:sldMk cId="545679500" sldId="300"/>
        </pc:sldMkLst>
      </pc:sldChg>
      <pc:sldChg chg="add del">
        <pc:chgData name="" userId="abde658860cd0cd8" providerId="LiveId" clId="{8A6177F9-8978-4DDC-887B-080490C41E8D}" dt="2021-06-04T13:47:32.091" v="409" actId="2696"/>
        <pc:sldMkLst>
          <pc:docMk/>
          <pc:sldMk cId="3944448829" sldId="301"/>
        </pc:sldMkLst>
      </pc:sldChg>
      <pc:sldChg chg="add del">
        <pc:chgData name="" userId="abde658860cd0cd8" providerId="LiveId" clId="{8A6177F9-8978-4DDC-887B-080490C41E8D}" dt="2021-06-04T13:47:32.560" v="410" actId="2696"/>
        <pc:sldMkLst>
          <pc:docMk/>
          <pc:sldMk cId="3196520933" sldId="302"/>
        </pc:sldMkLst>
      </pc:sldChg>
      <pc:sldChg chg="add del">
        <pc:chgData name="" userId="abde658860cd0cd8" providerId="LiveId" clId="{8A6177F9-8978-4DDC-887B-080490C41E8D}" dt="2021-06-04T13:47:32.951" v="411" actId="2696"/>
        <pc:sldMkLst>
          <pc:docMk/>
          <pc:sldMk cId="2434089046" sldId="303"/>
        </pc:sldMkLst>
      </pc:sldChg>
      <pc:sldChg chg="add del">
        <pc:chgData name="" userId="abde658860cd0cd8" providerId="LiveId" clId="{8A6177F9-8978-4DDC-887B-080490C41E8D}" dt="2021-06-04T13:47:33.330" v="412" actId="2696"/>
        <pc:sldMkLst>
          <pc:docMk/>
          <pc:sldMk cId="4188097818" sldId="304"/>
        </pc:sldMkLst>
      </pc:sldChg>
      <pc:sldChg chg="add del">
        <pc:chgData name="" userId="abde658860cd0cd8" providerId="LiveId" clId="{8A6177F9-8978-4DDC-887B-080490C41E8D}" dt="2021-06-04T13:47:33.678" v="413" actId="2696"/>
        <pc:sldMkLst>
          <pc:docMk/>
          <pc:sldMk cId="2168575597" sldId="305"/>
        </pc:sldMkLst>
      </pc:sldChg>
      <pc:sldChg chg="add del">
        <pc:chgData name="" userId="abde658860cd0cd8" providerId="LiveId" clId="{8A6177F9-8978-4DDC-887B-080490C41E8D}" dt="2021-06-04T13:47:34.210" v="414" actId="2696"/>
        <pc:sldMkLst>
          <pc:docMk/>
          <pc:sldMk cId="2605690010" sldId="306"/>
        </pc:sldMkLst>
      </pc:sldChg>
      <pc:sldChg chg="addSp modSp add modAnim">
        <pc:chgData name="" userId="abde658860cd0cd8" providerId="LiveId" clId="{8A6177F9-8978-4DDC-887B-080490C41E8D}" dt="2021-06-04T05:58:02.342" v="135"/>
        <pc:sldMkLst>
          <pc:docMk/>
          <pc:sldMk cId="3856855823" sldId="307"/>
        </pc:sldMkLst>
        <pc:spChg chg="add mod">
          <ac:chgData name="" userId="abde658860cd0cd8" providerId="LiveId" clId="{8A6177F9-8978-4DDC-887B-080490C41E8D}" dt="2021-06-04T05:57:57.802" v="134" actId="1076"/>
          <ac:spMkLst>
            <pc:docMk/>
            <pc:sldMk cId="3856855823" sldId="307"/>
            <ac:spMk id="6" creationId="{D30C614A-ADA7-4D13-A82B-53121522E271}"/>
          </ac:spMkLst>
        </pc:spChg>
        <pc:spChg chg="add mod">
          <ac:chgData name="" userId="abde658860cd0cd8" providerId="LiveId" clId="{8A6177F9-8978-4DDC-887B-080490C41E8D}" dt="2021-06-04T05:57:57.802" v="134" actId="1076"/>
          <ac:spMkLst>
            <pc:docMk/>
            <pc:sldMk cId="3856855823" sldId="307"/>
            <ac:spMk id="7" creationId="{41B5D006-5401-47ED-8781-6B57CE7B8343}"/>
          </ac:spMkLst>
        </pc:spChg>
        <pc:spChg chg="add mod">
          <ac:chgData name="" userId="abde658860cd0cd8" providerId="LiveId" clId="{8A6177F9-8978-4DDC-887B-080490C41E8D}" dt="2021-06-04T05:57:57.802" v="134" actId="1076"/>
          <ac:spMkLst>
            <pc:docMk/>
            <pc:sldMk cId="3856855823" sldId="307"/>
            <ac:spMk id="8" creationId="{CCF610BA-5C9E-41B9-A5C5-25483E32D94F}"/>
          </ac:spMkLst>
        </pc:spChg>
        <pc:spChg chg="add mod">
          <ac:chgData name="" userId="abde658860cd0cd8" providerId="LiveId" clId="{8A6177F9-8978-4DDC-887B-080490C41E8D}" dt="2021-06-04T05:57:57.802" v="134" actId="1076"/>
          <ac:spMkLst>
            <pc:docMk/>
            <pc:sldMk cId="3856855823" sldId="307"/>
            <ac:spMk id="9" creationId="{D9C4A385-C43C-44A6-B449-75DAA4B27A0A}"/>
          </ac:spMkLst>
        </pc:spChg>
        <pc:spChg chg="add mod">
          <ac:chgData name="" userId="abde658860cd0cd8" providerId="LiveId" clId="{8A6177F9-8978-4DDC-887B-080490C41E8D}" dt="2021-06-04T05:57:57.802" v="134" actId="1076"/>
          <ac:spMkLst>
            <pc:docMk/>
            <pc:sldMk cId="3856855823" sldId="307"/>
            <ac:spMk id="10" creationId="{7036479A-C5A6-43CD-A934-4DA13C414737}"/>
          </ac:spMkLst>
        </pc:spChg>
        <pc:spChg chg="add mod">
          <ac:chgData name="" userId="abde658860cd0cd8" providerId="LiveId" clId="{8A6177F9-8978-4DDC-887B-080490C41E8D}" dt="2021-06-04T05:57:57.802" v="134" actId="1076"/>
          <ac:spMkLst>
            <pc:docMk/>
            <pc:sldMk cId="3856855823" sldId="307"/>
            <ac:spMk id="11" creationId="{0735EE44-0F1E-439D-89AB-E0D0AE438DFF}"/>
          </ac:spMkLst>
        </pc:spChg>
        <pc:spChg chg="add mod">
          <ac:chgData name="" userId="abde658860cd0cd8" providerId="LiveId" clId="{8A6177F9-8978-4DDC-887B-080490C41E8D}" dt="2021-06-04T05:57:57.802" v="134" actId="1076"/>
          <ac:spMkLst>
            <pc:docMk/>
            <pc:sldMk cId="3856855823" sldId="307"/>
            <ac:spMk id="12" creationId="{41715D52-8012-4F04-99CF-191CA4017B78}"/>
          </ac:spMkLst>
        </pc:spChg>
        <pc:spChg chg="add">
          <ac:chgData name="" userId="abde658860cd0cd8" providerId="LiveId" clId="{8A6177F9-8978-4DDC-887B-080490C41E8D}" dt="2021-06-04T05:58:02.342" v="135"/>
          <ac:spMkLst>
            <pc:docMk/>
            <pc:sldMk cId="3856855823" sldId="307"/>
            <ac:spMk id="13" creationId="{B6D7603D-11D3-412A-90FA-16988819903F}"/>
          </ac:spMkLst>
        </pc:spChg>
        <pc:picChg chg="add mod">
          <ac:chgData name="" userId="abde658860cd0cd8" providerId="LiveId" clId="{8A6177F9-8978-4DDC-887B-080490C41E8D}" dt="2021-06-04T05:57:57.802" v="134" actId="1076"/>
          <ac:picMkLst>
            <pc:docMk/>
            <pc:sldMk cId="3856855823" sldId="307"/>
            <ac:picMk id="5" creationId="{51A3B17B-66EE-4087-8A04-61B34BE1BE15}"/>
          </ac:picMkLst>
        </pc:picChg>
      </pc:sldChg>
      <pc:sldChg chg="addSp delSp modSp add">
        <pc:chgData name="" userId="abde658860cd0cd8" providerId="LiveId" clId="{8A6177F9-8978-4DDC-887B-080490C41E8D}" dt="2021-06-04T11:56:01.252" v="174" actId="1076"/>
        <pc:sldMkLst>
          <pc:docMk/>
          <pc:sldMk cId="557769513" sldId="308"/>
        </pc:sldMkLst>
        <pc:spChg chg="del">
          <ac:chgData name="" userId="abde658860cd0cd8" providerId="LiveId" clId="{8A6177F9-8978-4DDC-887B-080490C41E8D}" dt="2021-06-04T11:55:54.245" v="172" actId="478"/>
          <ac:spMkLst>
            <pc:docMk/>
            <pc:sldMk cId="557769513" sldId="308"/>
            <ac:spMk id="8" creationId="{AB10A079-1853-40E4-8EF1-69DF29149FC4}"/>
          </ac:spMkLst>
        </pc:spChg>
        <pc:spChg chg="add mod">
          <ac:chgData name="" userId="abde658860cd0cd8" providerId="LiveId" clId="{8A6177F9-8978-4DDC-887B-080490C41E8D}" dt="2021-06-04T11:56:01.252" v="174" actId="1076"/>
          <ac:spMkLst>
            <pc:docMk/>
            <pc:sldMk cId="557769513" sldId="308"/>
            <ac:spMk id="9" creationId="{3F99FD1B-E9DA-47FD-B366-4D8BB42F0950}"/>
          </ac:spMkLst>
        </pc:spChg>
        <pc:picChg chg="del">
          <ac:chgData name="" userId="abde658860cd0cd8" providerId="LiveId" clId="{8A6177F9-8978-4DDC-887B-080490C41E8D}" dt="2021-06-04T11:55:53.324" v="171" actId="478"/>
          <ac:picMkLst>
            <pc:docMk/>
            <pc:sldMk cId="557769513" sldId="308"/>
            <ac:picMk id="6" creationId="{A7825428-3F0B-4764-A8B7-AEB521912202}"/>
          </ac:picMkLst>
        </pc:picChg>
        <pc:picChg chg="add mod">
          <ac:chgData name="" userId="abde658860cd0cd8" providerId="LiveId" clId="{8A6177F9-8978-4DDC-887B-080490C41E8D}" dt="2021-06-04T11:56:01.252" v="174" actId="1076"/>
          <ac:picMkLst>
            <pc:docMk/>
            <pc:sldMk cId="557769513" sldId="308"/>
            <ac:picMk id="10" creationId="{6329E7BA-B3A7-47AE-892B-46946E3AB439}"/>
          </ac:picMkLst>
        </pc:picChg>
      </pc:sldChg>
      <pc:sldChg chg="add del">
        <pc:chgData name="" userId="abde658860cd0cd8" providerId="LiveId" clId="{8A6177F9-8978-4DDC-887B-080490C41E8D}" dt="2021-06-04T12:06:40.675" v="212"/>
        <pc:sldMkLst>
          <pc:docMk/>
          <pc:sldMk cId="1415663280" sldId="309"/>
        </pc:sldMkLst>
      </pc:sldChg>
      <pc:sldChg chg="addSp delSp modSp add">
        <pc:chgData name="" userId="abde658860cd0cd8" providerId="LiveId" clId="{8A6177F9-8978-4DDC-887B-080490C41E8D}" dt="2021-06-04T12:06:57.676" v="219" actId="167"/>
        <pc:sldMkLst>
          <pc:docMk/>
          <pc:sldMk cId="2257663329" sldId="309"/>
        </pc:sldMkLst>
        <pc:picChg chg="del">
          <ac:chgData name="" userId="abde658860cd0cd8" providerId="LiveId" clId="{8A6177F9-8978-4DDC-887B-080490C41E8D}" dt="2021-06-04T12:06:47.103" v="214" actId="478"/>
          <ac:picMkLst>
            <pc:docMk/>
            <pc:sldMk cId="2257663329" sldId="309"/>
            <ac:picMk id="6" creationId="{63FF3A67-5D44-4C6C-AFC9-29B687BC687B}"/>
          </ac:picMkLst>
        </pc:picChg>
        <pc:picChg chg="add mod ord">
          <ac:chgData name="" userId="abde658860cd0cd8" providerId="LiveId" clId="{8A6177F9-8978-4DDC-887B-080490C41E8D}" dt="2021-06-04T12:06:57.676" v="219" actId="167"/>
          <ac:picMkLst>
            <pc:docMk/>
            <pc:sldMk cId="2257663329" sldId="309"/>
            <ac:picMk id="8" creationId="{49CAD0E4-7E51-4B61-9ABB-277DFD0539DF}"/>
          </ac:picMkLst>
        </pc:picChg>
      </pc:sldChg>
      <pc:sldChg chg="addSp delSp modSp add">
        <pc:chgData name="" userId="abde658860cd0cd8" providerId="LiveId" clId="{8A6177F9-8978-4DDC-887B-080490C41E8D}" dt="2021-06-04T12:30:20.631" v="250" actId="1076"/>
        <pc:sldMkLst>
          <pc:docMk/>
          <pc:sldMk cId="4195886175" sldId="310"/>
        </pc:sldMkLst>
        <pc:picChg chg="del">
          <ac:chgData name="" userId="abde658860cd0cd8" providerId="LiveId" clId="{8A6177F9-8978-4DDC-887B-080490C41E8D}" dt="2021-06-04T12:30:10.732" v="245" actId="478"/>
          <ac:picMkLst>
            <pc:docMk/>
            <pc:sldMk cId="4195886175" sldId="310"/>
            <ac:picMk id="8" creationId="{4DBBEA89-FF0B-4B28-9784-E29D418B85F3}"/>
          </ac:picMkLst>
        </pc:picChg>
        <pc:picChg chg="add mod modCrop">
          <ac:chgData name="" userId="abde658860cd0cd8" providerId="LiveId" clId="{8A6177F9-8978-4DDC-887B-080490C41E8D}" dt="2021-06-04T12:30:20.631" v="250" actId="1076"/>
          <ac:picMkLst>
            <pc:docMk/>
            <pc:sldMk cId="4195886175" sldId="310"/>
            <ac:picMk id="9" creationId="{EC83E5A6-FED6-44DA-B334-329E79C6E1C7}"/>
          </ac:picMkLst>
        </pc:picChg>
      </pc:sldChg>
      <pc:sldChg chg="addSp modSp add">
        <pc:chgData name="" userId="abde658860cd0cd8" providerId="LiveId" clId="{8A6177F9-8978-4DDC-887B-080490C41E8D}" dt="2021-06-04T12:35:47.241" v="273" actId="1076"/>
        <pc:sldMkLst>
          <pc:docMk/>
          <pc:sldMk cId="3557512235" sldId="311"/>
        </pc:sldMkLst>
        <pc:spChg chg="mod">
          <ac:chgData name="" userId="abde658860cd0cd8" providerId="LiveId" clId="{8A6177F9-8978-4DDC-887B-080490C41E8D}" dt="2021-06-04T12:35:28.555" v="265" actId="20577"/>
          <ac:spMkLst>
            <pc:docMk/>
            <pc:sldMk cId="3557512235" sldId="311"/>
            <ac:spMk id="7" creationId="{498FCFE3-2FFA-4F82-9DED-56A9101E2C18}"/>
          </ac:spMkLst>
        </pc:spChg>
        <pc:picChg chg="mod">
          <ac:chgData name="" userId="abde658860cd0cd8" providerId="LiveId" clId="{8A6177F9-8978-4DDC-887B-080490C41E8D}" dt="2021-06-04T12:35:44.988" v="272" actId="1076"/>
          <ac:picMkLst>
            <pc:docMk/>
            <pc:sldMk cId="3557512235" sldId="311"/>
            <ac:picMk id="6" creationId="{60B18BC3-11A1-46D6-964D-F9385D5146B4}"/>
          </ac:picMkLst>
        </pc:picChg>
        <pc:picChg chg="mod">
          <ac:chgData name="" userId="abde658860cd0cd8" providerId="LiveId" clId="{8A6177F9-8978-4DDC-887B-080490C41E8D}" dt="2021-06-04T12:35:47.241" v="273" actId="1076"/>
          <ac:picMkLst>
            <pc:docMk/>
            <pc:sldMk cId="3557512235" sldId="311"/>
            <ac:picMk id="8" creationId="{D5CFFB32-A5D7-4760-A0E5-F0D7380CA71B}"/>
          </ac:picMkLst>
        </pc:picChg>
        <pc:picChg chg="add mod modCrop">
          <ac:chgData name="" userId="abde658860cd0cd8" providerId="LiveId" clId="{8A6177F9-8978-4DDC-887B-080490C41E8D}" dt="2021-06-04T12:35:37.856" v="268" actId="1076"/>
          <ac:picMkLst>
            <pc:docMk/>
            <pc:sldMk cId="3557512235" sldId="311"/>
            <ac:picMk id="9" creationId="{21B1AFF1-C1F5-4BD2-8A5F-384323178860}"/>
          </ac:picMkLst>
        </pc:picChg>
      </pc:sldChg>
      <pc:sldChg chg="addSp modSp add">
        <pc:chgData name="" userId="abde658860cd0cd8" providerId="LiveId" clId="{8A6177F9-8978-4DDC-887B-080490C41E8D}" dt="2021-06-04T13:48:18.198" v="419" actId="1076"/>
        <pc:sldMkLst>
          <pc:docMk/>
          <pc:sldMk cId="2968502685" sldId="312"/>
        </pc:sldMkLst>
        <pc:spChg chg="add">
          <ac:chgData name="" userId="abde658860cd0cd8" providerId="LiveId" clId="{8A6177F9-8978-4DDC-887B-080490C41E8D}" dt="2021-06-04T13:48:11.954" v="417"/>
          <ac:spMkLst>
            <pc:docMk/>
            <pc:sldMk cId="2968502685" sldId="312"/>
            <ac:spMk id="6" creationId="{7F5D69EE-216A-4EBC-8B80-318CA6585721}"/>
          </ac:spMkLst>
        </pc:spChg>
        <pc:picChg chg="add mod">
          <ac:chgData name="" userId="abde658860cd0cd8" providerId="LiveId" clId="{8A6177F9-8978-4DDC-887B-080490C41E8D}" dt="2021-06-04T13:48:18.198" v="419" actId="1076"/>
          <ac:picMkLst>
            <pc:docMk/>
            <pc:sldMk cId="2968502685" sldId="312"/>
            <ac:picMk id="54274" creationId="{BFE057FE-15F9-43C7-8E59-1940B7622855}"/>
          </ac:picMkLst>
        </pc:picChg>
      </pc:sldChg>
      <pc:sldChg chg="addSp modSp add">
        <pc:chgData name="" userId="abde658860cd0cd8" providerId="LiveId" clId="{8A6177F9-8978-4DDC-887B-080490C41E8D}" dt="2021-06-04T13:46:58.887" v="404" actId="1076"/>
        <pc:sldMkLst>
          <pc:docMk/>
          <pc:sldMk cId="2259286979" sldId="313"/>
        </pc:sldMkLst>
        <pc:picChg chg="add mod">
          <ac:chgData name="" userId="abde658860cd0cd8" providerId="LiveId" clId="{8A6177F9-8978-4DDC-887B-080490C41E8D}" dt="2021-06-04T13:46:58.887" v="404" actId="1076"/>
          <ac:picMkLst>
            <pc:docMk/>
            <pc:sldMk cId="2259286979" sldId="313"/>
            <ac:picMk id="2" creationId="{2DD13C3E-2460-4B3C-9D1D-5B495188E960}"/>
          </ac:picMkLst>
        </pc:picChg>
      </pc:sldChg>
      <pc:sldChg chg="addSp modSp add">
        <pc:chgData name="" userId="abde658860cd0cd8" providerId="LiveId" clId="{8A6177F9-8978-4DDC-887B-080490C41E8D}" dt="2021-06-04T13:41:31.371" v="398" actId="1076"/>
        <pc:sldMkLst>
          <pc:docMk/>
          <pc:sldMk cId="2245949246" sldId="314"/>
        </pc:sldMkLst>
        <pc:picChg chg="add mod modCrop">
          <ac:chgData name="" userId="abde658860cd0cd8" providerId="LiveId" clId="{8A6177F9-8978-4DDC-887B-080490C41E8D}" dt="2021-06-04T13:41:31.371" v="398" actId="1076"/>
          <ac:picMkLst>
            <pc:docMk/>
            <pc:sldMk cId="2245949246" sldId="314"/>
            <ac:picMk id="55298" creationId="{C64EE06E-9305-4371-A91A-C458EF744E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5AD-DA86-4AE2-B9A5-6EA4B8C90469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5200-5DFA-4172-956B-1116495710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182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5AD-DA86-4AE2-B9A5-6EA4B8C90469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5200-5DFA-4172-956B-1116495710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713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5AD-DA86-4AE2-B9A5-6EA4B8C90469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5200-5DFA-4172-956B-111649571022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87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5AD-DA86-4AE2-B9A5-6EA4B8C90469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5200-5DFA-4172-956B-111649571022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29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5AD-DA86-4AE2-B9A5-6EA4B8C90469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5200-5DFA-4172-956B-1116495710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871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5AD-DA86-4AE2-B9A5-6EA4B8C90469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5200-5DFA-4172-956B-1116495710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720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5AD-DA86-4AE2-B9A5-6EA4B8C90469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5200-5DFA-4172-956B-1116495710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296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5AD-DA86-4AE2-B9A5-6EA4B8C90469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5200-5DFA-4172-956B-1116495710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18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5AD-DA86-4AE2-B9A5-6EA4B8C90469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5200-5DFA-4172-956B-1116495710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267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5AD-DA86-4AE2-B9A5-6EA4B8C90469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5200-5DFA-4172-956B-1116495710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183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5AD-DA86-4AE2-B9A5-6EA4B8C90469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5200-5DFA-4172-956B-1116495710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565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1C5AD-DA86-4AE2-B9A5-6EA4B8C90469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A5200-5DFA-4172-956B-1116495710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036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 ?><Relationships xmlns="http://schemas.openxmlformats.org/package/2006/relationships"><Relationship Id="rId3" Target="../media/image38.png" Type="http://schemas.openxmlformats.org/officeDocument/2006/relationships/image"/><Relationship Id="rId2" Target="../media/image37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9.jpeg" Type="http://schemas.openxmlformats.org/officeDocument/2006/relationships/image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0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4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34E10-5470-40F2-9F7C-DF2791557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8375"/>
            <a:ext cx="9144000" cy="2387600"/>
          </a:xfrm>
        </p:spPr>
        <p:txBody>
          <a:bodyPr>
            <a:normAutofit/>
          </a:bodyPr>
          <a:lstStyle/>
          <a:p>
            <a:r>
              <a:rPr lang="es-CO" sz="6600" dirty="0"/>
              <a:t>Neuroanatomía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973C1E-5AFA-48D9-B24F-13A28CA76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3879215"/>
            <a:ext cx="6629400" cy="1655762"/>
          </a:xfrm>
        </p:spPr>
        <p:txBody>
          <a:bodyPr/>
          <a:lstStyle/>
          <a:p>
            <a:r>
              <a:rPr lang="es-CO" dirty="0"/>
              <a:t>Alejandro Urbina Sánchez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432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98FCFE3-2FFA-4F82-9DED-56A9101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160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rgbClr val="3BB0B0"/>
                </a:solidFill>
              </a:rPr>
              <a:t>II nervio craneal: óptico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DF9A748-4B7B-473D-97EA-C6592F0130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749" y="1454686"/>
            <a:ext cx="6877287" cy="50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8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sultado de imagen para Fuente: John H. Martin: Neuroanatomía texto y atlas en la fovea">
            <a:extLst>
              <a:ext uri="{FF2B5EF4-FFF2-40B4-BE49-F238E27FC236}">
                <a16:creationId xmlns:a16="http://schemas.microsoft.com/office/drawing/2014/main" id="{60A341B7-2A30-4481-804C-87EF603D4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"/>
          <a:stretch/>
        </p:blipFill>
        <p:spPr bwMode="auto">
          <a:xfrm>
            <a:off x="1450177" y="303730"/>
            <a:ext cx="9291646" cy="36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7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85C9DA6-A290-412E-90ED-9B4ED81A22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949" y="264318"/>
            <a:ext cx="6720574" cy="63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1A3B17B-66EE-4087-8A04-61B34BE1BE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132" y="89138"/>
            <a:ext cx="5347635" cy="667972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30C614A-ADA7-4D13-A82B-53121522E271}"/>
              </a:ext>
            </a:extLst>
          </p:cNvPr>
          <p:cNvSpPr/>
          <p:nvPr/>
        </p:nvSpPr>
        <p:spPr>
          <a:xfrm>
            <a:off x="9132791" y="279116"/>
            <a:ext cx="2019975" cy="928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1B5D006-5401-47ED-8781-6B57CE7B8343}"/>
              </a:ext>
            </a:extLst>
          </p:cNvPr>
          <p:cNvSpPr/>
          <p:nvPr/>
        </p:nvSpPr>
        <p:spPr>
          <a:xfrm>
            <a:off x="9200130" y="1207259"/>
            <a:ext cx="2019975" cy="928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CF610BA-5C9E-41B9-A5C5-25483E32D94F}"/>
              </a:ext>
            </a:extLst>
          </p:cNvPr>
          <p:cNvSpPr/>
          <p:nvPr/>
        </p:nvSpPr>
        <p:spPr>
          <a:xfrm>
            <a:off x="9200130" y="2192866"/>
            <a:ext cx="2019975" cy="932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9C4A385-C43C-44A6-B449-75DAA4B27A0A}"/>
              </a:ext>
            </a:extLst>
          </p:cNvPr>
          <p:cNvSpPr/>
          <p:nvPr/>
        </p:nvSpPr>
        <p:spPr>
          <a:xfrm>
            <a:off x="9166461" y="3121009"/>
            <a:ext cx="2019975" cy="1033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036479A-C5A6-43CD-A934-4DA13C414737}"/>
              </a:ext>
            </a:extLst>
          </p:cNvPr>
          <p:cNvSpPr/>
          <p:nvPr/>
        </p:nvSpPr>
        <p:spPr>
          <a:xfrm>
            <a:off x="9166460" y="4137264"/>
            <a:ext cx="2019975" cy="928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735EE44-0F1E-439D-89AB-E0D0AE438DFF}"/>
              </a:ext>
            </a:extLst>
          </p:cNvPr>
          <p:cNvSpPr/>
          <p:nvPr/>
        </p:nvSpPr>
        <p:spPr>
          <a:xfrm>
            <a:off x="9166459" y="5059158"/>
            <a:ext cx="2019975" cy="99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1715D52-8012-4F04-99CF-191CA4017B78}"/>
              </a:ext>
            </a:extLst>
          </p:cNvPr>
          <p:cNvSpPr/>
          <p:nvPr/>
        </p:nvSpPr>
        <p:spPr>
          <a:xfrm>
            <a:off x="9132791" y="6077192"/>
            <a:ext cx="2019975" cy="668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68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98FCFE3-2FFA-4F82-9DED-56A9101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43" y="0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rgbClr val="3BB0B0"/>
                </a:solidFill>
              </a:rPr>
              <a:t>III, IV, VI: oculomotores</a:t>
            </a:r>
            <a:endParaRPr lang="es-CO" dirty="0"/>
          </a:p>
        </p:txBody>
      </p:sp>
      <p:pic>
        <p:nvPicPr>
          <p:cNvPr id="43010" name="Picture 2" descr="image">
            <a:extLst>
              <a:ext uri="{FF2B5EF4-FFF2-40B4-BE49-F238E27FC236}">
                <a16:creationId xmlns:a16="http://schemas.microsoft.com/office/drawing/2014/main" id="{15CA8F7C-67B1-4970-A2EE-C03BC175C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4078" y="1605076"/>
            <a:ext cx="7161418" cy="364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50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99E44E2-197D-43D7-A371-A87A407B89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9" t="18698" r="3415" b="10229"/>
          <a:stretch/>
        </p:blipFill>
        <p:spPr>
          <a:xfrm>
            <a:off x="5038260" y="1163225"/>
            <a:ext cx="6684145" cy="514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1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DBBEA89-FF0B-4B28-9784-E29D418B85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6103" y="1121898"/>
            <a:ext cx="6971580" cy="46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09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C83E5A6-FED6-44DA-B334-329E79C6E1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569" y="198516"/>
            <a:ext cx="5466635" cy="64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86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D4EDDC7-F23D-46B9-A8A6-4B5AAA914F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848863"/>
            <a:ext cx="7224006" cy="51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94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46736C0-B0DE-4606-8DB2-E826DFCA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308" y="1027906"/>
            <a:ext cx="7239186" cy="481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F4F7F-DD57-432F-8583-358A630B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4" y="153070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3BB0B0"/>
                </a:solidFill>
              </a:rPr>
              <a:t>Nervios craneales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6E0A41-3AFE-4708-A113-B77B24EBFD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812" y="297054"/>
            <a:ext cx="5286295" cy="64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63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98FCFE3-2FFA-4F82-9DED-56A9101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rgbClr val="3BB0B0"/>
                </a:solidFill>
              </a:rPr>
              <a:t>III, IV, VI: lesiones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7825428-3F0B-4764-A8B7-AEB521912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15" y="1649463"/>
            <a:ext cx="4479523" cy="1951575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B10A079-1853-40E4-8EF1-69DF29149FC4}"/>
              </a:ext>
            </a:extLst>
          </p:cNvPr>
          <p:cNvSpPr/>
          <p:nvPr/>
        </p:nvSpPr>
        <p:spPr>
          <a:xfrm>
            <a:off x="5874057" y="2005057"/>
            <a:ext cx="5329561" cy="130642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latin typeface="Montserrat" panose="00000500000000000000" pitchFamily="50" charset="0"/>
              </a:rPr>
              <a:t>Parálisis del III par: </a:t>
            </a:r>
          </a:p>
          <a:p>
            <a:r>
              <a:rPr lang="es-ES" dirty="0">
                <a:latin typeface="Montserrat" panose="00000500000000000000" pitchFamily="50" charset="0"/>
              </a:rPr>
              <a:t>Ptosis, midriasis, </a:t>
            </a:r>
            <a:r>
              <a:rPr lang="es-ES" dirty="0" err="1">
                <a:latin typeface="Montserrat" panose="00000500000000000000" pitchFamily="50" charset="0"/>
              </a:rPr>
              <a:t>exotropía</a:t>
            </a:r>
            <a:r>
              <a:rPr lang="es-ES" dirty="0">
                <a:latin typeface="Montserrat" panose="00000500000000000000" pitchFamily="50" charset="0"/>
              </a:rPr>
              <a:t>. Las fibras más externas son pupilares.</a:t>
            </a:r>
          </a:p>
        </p:txBody>
      </p:sp>
    </p:spTree>
    <p:extLst>
      <p:ext uri="{BB962C8B-B14F-4D97-AF65-F5344CB8AC3E}">
        <p14:creationId xmlns:p14="http://schemas.microsoft.com/office/powerpoint/2010/main" val="1217063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98FCFE3-2FFA-4F82-9DED-56A9101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rgbClr val="3BB0B0"/>
                </a:solidFill>
              </a:rPr>
              <a:t>III, IV, VI: lesiones</a:t>
            </a:r>
            <a:endParaRPr lang="es-CO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F99FD1B-E9DA-47FD-B366-4D8BB42F0950}"/>
              </a:ext>
            </a:extLst>
          </p:cNvPr>
          <p:cNvSpPr/>
          <p:nvPr/>
        </p:nvSpPr>
        <p:spPr>
          <a:xfrm>
            <a:off x="5903651" y="1870733"/>
            <a:ext cx="5743852" cy="125486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latin typeface="Montserrat" panose="00000500000000000000" pitchFamily="50" charset="0"/>
              </a:rPr>
              <a:t>Parálisis del IV par: </a:t>
            </a:r>
          </a:p>
          <a:p>
            <a:r>
              <a:rPr lang="es-ES" dirty="0">
                <a:latin typeface="Montserrat" panose="00000500000000000000" pitchFamily="50" charset="0"/>
              </a:rPr>
              <a:t>Diplopía vertical, </a:t>
            </a:r>
            <a:r>
              <a:rPr lang="es-ES" dirty="0" err="1">
                <a:latin typeface="Montserrat" panose="00000500000000000000" pitchFamily="50" charset="0"/>
              </a:rPr>
              <a:t>endotropía</a:t>
            </a:r>
            <a:r>
              <a:rPr lang="es-ES" dirty="0">
                <a:latin typeface="Montserrat" panose="00000500000000000000" pitchFamily="50" charset="0"/>
              </a:rPr>
              <a:t>. Baja la cabeza para compensar. Rara vez se paraliza solo.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29E7BA-B3A7-47AE-892B-46946E3AB4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01" y="1567330"/>
            <a:ext cx="4560616" cy="186167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57769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98FCFE3-2FFA-4F82-9DED-56A9101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rgbClr val="3BB0B0"/>
                </a:solidFill>
              </a:rPr>
              <a:t>III, IV, VI: lesiones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6A76B9-D9AA-41FC-B6DA-5A678CFB13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48766"/>
            <a:ext cx="4669654" cy="177908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AEA2159-12B0-45F3-8CE5-A3BD8B555C3C}"/>
              </a:ext>
            </a:extLst>
          </p:cNvPr>
          <p:cNvSpPr/>
          <p:nvPr/>
        </p:nvSpPr>
        <p:spPr>
          <a:xfrm>
            <a:off x="6096000" y="1814789"/>
            <a:ext cx="4814656" cy="1230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>
              <a:latin typeface="Montserrat" panose="00000500000000000000" pitchFamily="50" charset="0"/>
            </a:endParaRPr>
          </a:p>
          <a:p>
            <a:r>
              <a:rPr lang="es-ES" b="1" dirty="0">
                <a:latin typeface="Montserrat" panose="00000500000000000000" pitchFamily="50" charset="0"/>
              </a:rPr>
              <a:t>Parálisis del VI par: </a:t>
            </a:r>
          </a:p>
          <a:p>
            <a:r>
              <a:rPr lang="es-ES" dirty="0">
                <a:latin typeface="Montserrat" panose="00000500000000000000" pitchFamily="50" charset="0"/>
              </a:rPr>
              <a:t>Diplopía horizontal, </a:t>
            </a:r>
            <a:r>
              <a:rPr lang="es-ES" dirty="0" err="1">
                <a:latin typeface="Montserrat" panose="00000500000000000000" pitchFamily="50" charset="0"/>
              </a:rPr>
              <a:t>endotropía</a:t>
            </a:r>
            <a:r>
              <a:rPr lang="es-ES" dirty="0">
                <a:latin typeface="Montserrat" panose="00000500000000000000" pitchFamily="50" charset="0"/>
              </a:rPr>
              <a:t>. Gira la cabeza para compensar.</a:t>
            </a:r>
          </a:p>
          <a:p>
            <a:endParaRPr lang="es-ES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0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">
            <a:extLst>
              <a:ext uri="{FF2B5EF4-FFF2-40B4-BE49-F238E27FC236}">
                <a16:creationId xmlns:a16="http://schemas.microsoft.com/office/drawing/2014/main" id="{C0EF608D-8EB6-42DB-9664-7F0024F84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3658" y="513507"/>
            <a:ext cx="8131648" cy="470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523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98FCFE3-2FFA-4F82-9DED-56A9101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35" y="329615"/>
            <a:ext cx="3964619" cy="1325563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3BB0B0"/>
                </a:solidFill>
              </a:rPr>
              <a:t>V nervio craneal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D4051C-1772-42BF-9568-0DB4A8AE89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820" y="528637"/>
            <a:ext cx="6851197" cy="62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78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C16242-AA55-42DC-85FD-FA1C01DAB5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65"/>
          <a:stretch/>
        </p:blipFill>
        <p:spPr>
          <a:xfrm>
            <a:off x="5281668" y="105948"/>
            <a:ext cx="5936566" cy="664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0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3FF3A67-5D44-4C6C-AFC9-29B687BC68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3724" y="175605"/>
            <a:ext cx="8224552" cy="38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15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9CAD0E4-7E51-4B61-9ABB-277DFD0539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80" t="13530" b="7429"/>
          <a:stretch/>
        </p:blipFill>
        <p:spPr>
          <a:xfrm>
            <a:off x="4189851" y="368458"/>
            <a:ext cx="7921974" cy="54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63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69AE0C8-DBEA-478F-AA84-210A9CA13F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834" y="521215"/>
            <a:ext cx="7098500" cy="58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33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B6E29AA-5355-4553-A50E-60480503F9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1" t="3875" r="3626" b="3529"/>
          <a:stretch/>
        </p:blipFill>
        <p:spPr>
          <a:xfrm>
            <a:off x="5483778" y="176155"/>
            <a:ext cx="6137831" cy="6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0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F4F7F-DD57-432F-8583-358A630B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23" y="552337"/>
            <a:ext cx="4155831" cy="1325563"/>
          </a:xfrm>
        </p:spPr>
        <p:txBody>
          <a:bodyPr>
            <a:noAutofit/>
          </a:bodyPr>
          <a:lstStyle/>
          <a:p>
            <a:pPr algn="ctr"/>
            <a:r>
              <a:rPr lang="es-CO" sz="4000" dirty="0">
                <a:solidFill>
                  <a:srgbClr val="3BB0B0"/>
                </a:solidFill>
              </a:rPr>
              <a:t>Clasificación de los nervios craneales </a:t>
            </a:r>
            <a:endParaRPr lang="es-CO" sz="4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E63BD0-F812-42E0-9A3B-38948772D3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409" y="419172"/>
            <a:ext cx="7131348" cy="62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88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51CCF64-94E9-4EE2-9F4A-6E6FCC6EED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705" r="26111"/>
          <a:stretch/>
        </p:blipFill>
        <p:spPr>
          <a:xfrm>
            <a:off x="4158847" y="123084"/>
            <a:ext cx="7890498" cy="661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28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98FCFE3-2FFA-4F82-9DED-56A9101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11" y="293821"/>
            <a:ext cx="4140943" cy="1325563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3BB0B0"/>
                </a:solidFill>
              </a:rPr>
              <a:t>VII nervio craneal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B7D247-9898-4F40-886A-C76142FC2A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657" y="566733"/>
            <a:ext cx="7296443" cy="61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712F483-18AD-4CDA-A711-75B9233810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861" y="1027906"/>
            <a:ext cx="6965318" cy="50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98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DCE7675-96BF-46FB-9660-DC3CE96024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950"/>
          <a:stretch/>
        </p:blipFill>
        <p:spPr>
          <a:xfrm>
            <a:off x="4977768" y="533800"/>
            <a:ext cx="7003246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59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C56920A-B737-4BCC-9DB2-CDD6736C94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5472" y="461185"/>
            <a:ext cx="7043225" cy="621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99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98FCFE3-2FFA-4F82-9DED-56A9101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92" y="-392"/>
            <a:ext cx="10745088" cy="1325563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3BB0B0"/>
                </a:solidFill>
              </a:rPr>
              <a:t>Parálisis facial central vs. periférica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B18BC3-11A1-46D6-964D-F9385D514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229" y="1608312"/>
            <a:ext cx="3242942" cy="47653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5CFFB32-A5D7-4760-A0E5-F0D7380CA7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430" y="1608312"/>
            <a:ext cx="3536265" cy="449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15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0B18BC3-11A1-46D6-964D-F9385D514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147" y="89845"/>
            <a:ext cx="2654832" cy="39011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5CFFB32-A5D7-4760-A0E5-F0D7380CA7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841" y="0"/>
            <a:ext cx="3065975" cy="39011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1B1AFF1-C1F5-4BD2-8A5F-3843231788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7039" y="273477"/>
            <a:ext cx="3587153" cy="6311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179E89-15E1-497F-A586-B38CEBDCC9A5}"/>
              </a:ext>
            </a:extLst>
          </p:cNvPr>
          <p:cNvSpPr txBox="1"/>
          <p:nvPr/>
        </p:nvSpPr>
        <p:spPr>
          <a:xfrm>
            <a:off x="3000652" y="89845"/>
            <a:ext cx="1062550" cy="5937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7512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98FCFE3-2FFA-4F82-9DED-56A9101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rgbClr val="3BB0B0"/>
                </a:solidFill>
              </a:rPr>
              <a:t>VIII Vestíbulo coclear </a:t>
            </a:r>
            <a:endParaRPr lang="es-CO" dirty="0"/>
          </a:p>
        </p:txBody>
      </p:sp>
      <p:pic>
        <p:nvPicPr>
          <p:cNvPr id="23554" name="Picture 2" descr="image">
            <a:extLst>
              <a:ext uri="{FF2B5EF4-FFF2-40B4-BE49-F238E27FC236}">
                <a16:creationId xmlns:a16="http://schemas.microsoft.com/office/drawing/2014/main" id="{1DFFFFA8-ABB8-47F7-8E18-E9546449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5320" y="1355702"/>
            <a:ext cx="7086449" cy="52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45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">
            <a:extLst>
              <a:ext uri="{FF2B5EF4-FFF2-40B4-BE49-F238E27FC236}">
                <a16:creationId xmlns:a16="http://schemas.microsoft.com/office/drawing/2014/main" id="{BFE057FE-15F9-43C7-8E59-1940B762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199" y="139583"/>
            <a:ext cx="9719602" cy="385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02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">
            <a:extLst>
              <a:ext uri="{FF2B5EF4-FFF2-40B4-BE49-F238E27FC236}">
                <a16:creationId xmlns:a16="http://schemas.microsoft.com/office/drawing/2014/main" id="{F384352C-0BCA-407F-85B0-46C6017B1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789" y="182562"/>
            <a:ext cx="5344598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6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574C982-3C2F-419A-A943-B362E24777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165" y="65320"/>
            <a:ext cx="6331633" cy="67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19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E98E9D5-1921-4396-B4CA-800566F3C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654" y="299825"/>
            <a:ext cx="7466369" cy="6363576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498FCFE3-2FFA-4F82-9DED-56A9101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24" y="299825"/>
            <a:ext cx="4669654" cy="1325563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3BB0B0"/>
                </a:solidFill>
              </a:rPr>
              <a:t>IX nervio: glosofaríngeo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8404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">
            <a:extLst>
              <a:ext uri="{FF2B5EF4-FFF2-40B4-BE49-F238E27FC236}">
                <a16:creationId xmlns:a16="http://schemas.microsoft.com/office/drawing/2014/main" id="{56EB8F5E-2194-4409-93E4-F88197996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063" y="308605"/>
            <a:ext cx="7261273" cy="647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58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98FCFE3-2FFA-4F82-9DED-56A9101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4701466" cy="1325563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3BB0B0"/>
                </a:solidFill>
              </a:rPr>
              <a:t>X nervio: vago</a:t>
            </a:r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C09CD2-14A3-43B7-942A-CA4C75DD87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320" y="196712"/>
            <a:ext cx="3285707" cy="66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47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D0A7FE-CDA5-4535-B3C5-0014EDFC06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54" y="1641358"/>
            <a:ext cx="11585265" cy="16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03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98FCFE3-2FFA-4F82-9DED-56A9101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96" y="302981"/>
            <a:ext cx="44528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rgbClr val="3BB0B0"/>
                </a:solidFill>
              </a:rPr>
              <a:t>XI nervio:</a:t>
            </a:r>
            <a:br>
              <a:rPr lang="es-CO" dirty="0">
                <a:solidFill>
                  <a:srgbClr val="3BB0B0"/>
                </a:solidFill>
              </a:rPr>
            </a:br>
            <a:r>
              <a:rPr lang="es-CO" dirty="0">
                <a:solidFill>
                  <a:srgbClr val="3BB0B0"/>
                </a:solidFill>
              </a:rPr>
              <a:t>accesorio espinal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6852D3-485F-4197-8C73-09966169A4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71" y="193103"/>
            <a:ext cx="7284041" cy="666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91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98FCFE3-2FFA-4F82-9DED-56A9101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78693"/>
            <a:ext cx="3466514" cy="1325563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3BB0B0"/>
                </a:solidFill>
              </a:rPr>
              <a:t>XII nervio: hipogloso</a:t>
            </a:r>
            <a:endParaRPr lang="es-CO" dirty="0"/>
          </a:p>
        </p:txBody>
      </p:sp>
      <p:pic>
        <p:nvPicPr>
          <p:cNvPr id="16386" name="Picture 2" descr="image">
            <a:extLst>
              <a:ext uri="{FF2B5EF4-FFF2-40B4-BE49-F238E27FC236}">
                <a16:creationId xmlns:a16="http://schemas.microsoft.com/office/drawing/2014/main" id="{C3501BDE-E040-492E-8EE5-54D53C77B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143" y="693598"/>
            <a:ext cx="7179893" cy="59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58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mage">
            <a:extLst>
              <a:ext uri="{FF2B5EF4-FFF2-40B4-BE49-F238E27FC236}">
                <a16:creationId xmlns:a16="http://schemas.microsoft.com/office/drawing/2014/main" id="{C64EE06E-9305-4371-A91A-C458EF744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5759" y="163245"/>
            <a:ext cx="8142120" cy="38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49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DD13C3E-2460-4B3C-9D1D-5B495188E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4" y="485787"/>
            <a:ext cx="11393351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8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038287CF-8473-4D30-A780-8A6B52A8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4363" y="164454"/>
            <a:ext cx="5807270" cy="66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78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8326DB8-2A40-44B5-812B-A8C43582D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61" b="14729"/>
          <a:stretch/>
        </p:blipFill>
        <p:spPr>
          <a:xfrm>
            <a:off x="6096000" y="199270"/>
            <a:ext cx="5405788" cy="64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8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BBCEAD-CB99-495F-A249-05205D37FD2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D029D829-CE7E-4AA2-924C-A6906267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7" y="20320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rgbClr val="3BB0B0"/>
                </a:solidFill>
              </a:rPr>
              <a:t>I nervio craneal: olfatorio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6BBDED-C230-4AB9-AEA8-EE7C4BC0C5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461" y="1427115"/>
            <a:ext cx="7161276" cy="48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4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BBCEAD-CB99-495F-A249-05205D37FD2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DFBBBCD-074D-4011-B005-6E355683C7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65440"/>
          <a:stretch/>
        </p:blipFill>
        <p:spPr>
          <a:xfrm>
            <a:off x="4852532" y="463400"/>
            <a:ext cx="7034667" cy="60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8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98FCFE3-2FFA-4F82-9DED-56A9101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798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rgbClr val="3BB0B0"/>
                </a:solidFill>
              </a:rPr>
              <a:t>II nervio craneal: óptico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035CFE-BF4E-4E8E-A7F2-F18EF071A9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4838" y="1332361"/>
            <a:ext cx="575773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FR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PlantillaFR2021</Template>
  <TotalTime>577</TotalTime>
  <Words>143</Words>
  <Application>Microsoft Office PowerPoint</Application>
  <PresentationFormat>Panorámica</PresentationFormat>
  <Paragraphs>26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1" baseType="lpstr">
      <vt:lpstr>Arial</vt:lpstr>
      <vt:lpstr>Calibri</vt:lpstr>
      <vt:lpstr>Montserrat</vt:lpstr>
      <vt:lpstr>PlantillaFR2021</vt:lpstr>
      <vt:lpstr>Neuroanatomía</vt:lpstr>
      <vt:lpstr>Nervios craneales </vt:lpstr>
      <vt:lpstr>Clasificación de los nervios craneales </vt:lpstr>
      <vt:lpstr>Presentación de PowerPoint</vt:lpstr>
      <vt:lpstr>Presentación de PowerPoint</vt:lpstr>
      <vt:lpstr>Presentación de PowerPoint</vt:lpstr>
      <vt:lpstr>I nervio craneal: olfatorio</vt:lpstr>
      <vt:lpstr>Presentación de PowerPoint</vt:lpstr>
      <vt:lpstr>II nervio craneal: óptico</vt:lpstr>
      <vt:lpstr>II nervio craneal: óptico</vt:lpstr>
      <vt:lpstr>Presentación de PowerPoint</vt:lpstr>
      <vt:lpstr>Presentación de PowerPoint</vt:lpstr>
      <vt:lpstr>Presentación de PowerPoint</vt:lpstr>
      <vt:lpstr>III, IV, VI: oculomotores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III, IV, VI: lesiones</vt:lpstr>
      <vt:lpstr>III, IV, VI: lesiones</vt:lpstr>
      <vt:lpstr>III, IV, VI: lesiones</vt:lpstr>
      <vt:lpstr>Presentación de PowerPoint</vt:lpstr>
      <vt:lpstr>V nervio craneal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VII nervio craneal </vt:lpstr>
      <vt:lpstr>Presentación de PowerPoint</vt:lpstr>
      <vt:lpstr>Presentación de PowerPoint</vt:lpstr>
      <vt:lpstr>Presentación de PowerPoint</vt:lpstr>
      <vt:lpstr>Parálisis facial central vs. periférica </vt:lpstr>
      <vt:lpstr>Presentación de PowerPoint</vt:lpstr>
      <vt:lpstr>VIII Vestíbulo coclear </vt:lpstr>
      <vt:lpstr>Presentación de PowerPoint</vt:lpstr>
      <vt:lpstr>Presentación de PowerPoint</vt:lpstr>
      <vt:lpstr>IX nervio: glosofaríngeo </vt:lpstr>
      <vt:lpstr>Presentación de PowerPoint</vt:lpstr>
      <vt:lpstr>X nervio: vago</vt:lpstr>
      <vt:lpstr>Presentación de PowerPoint</vt:lpstr>
      <vt:lpstr>XI nervio: accesorio espinal</vt:lpstr>
      <vt:lpstr>XII nervio: hipogloso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Neuroanatomía</dc:title>
  <dc:creator>Alejandro Jose Urbina Sanchez</dc:creator>
  <cp:lastModifiedBy>User</cp:lastModifiedBy>
  <cp:revision>13</cp:revision>
  <dcterms:created xsi:type="dcterms:W3CDTF">2021-06-04T05:15:36Z</dcterms:created>
  <dcterms:modified xsi:type="dcterms:W3CDTF">2021-08-03T22:05:25Z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1907955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