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3" r:id="rId6"/>
    <p:sldId id="269" r:id="rId7"/>
    <p:sldId id="260" r:id="rId8"/>
    <p:sldId id="261" r:id="rId9"/>
    <p:sldId id="262" r:id="rId10"/>
    <p:sldId id="264" r:id="rId11"/>
    <p:sldId id="265" r:id="rId12"/>
    <p:sldId id="266" r:id="rId13"/>
    <p:sldId id="267" r:id="rId14"/>
    <p:sldId id="274" r:id="rId15"/>
    <p:sldId id="275" r:id="rId16"/>
    <p:sldId id="268" r:id="rId17"/>
    <p:sldId id="270" r:id="rId18"/>
    <p:sldId id="271" r:id="rId19"/>
    <p:sldId id="273" r:id="rId20"/>
    <p:sldId id="276" r:id="rId21"/>
    <p:sldId id="277" r:id="rId22"/>
    <p:sldId id="278" r:id="rId23"/>
    <p:sldId id="279" r:id="rId24"/>
    <p:sldId id="280" r:id="rId25"/>
    <p:sldId id="281" r:id="rId26"/>
    <p:sldId id="284" r:id="rId27"/>
    <p:sldId id="285" r:id="rId28"/>
    <p:sldId id="282" r:id="rId29"/>
    <p:sldId id="283"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726" autoAdjust="0"/>
  </p:normalViewPr>
  <p:slideViewPr>
    <p:cSldViewPr snapToGrid="0" showGuides="1">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FA9D5-9D3B-4620-9FAB-7E55BD16A0D6}"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s-CO"/>
        </a:p>
      </dgm:t>
    </dgm:pt>
    <dgm:pt modelId="{312BB297-95A0-4A8E-9D3F-D52103A98863}">
      <dgm:prSet phldrT="[Texto]" custT="1"/>
      <dgm:spPr/>
      <dgm:t>
        <a:bodyPr/>
        <a:lstStyle/>
        <a:p>
          <a:r>
            <a:rPr lang="es-CO" sz="1100" dirty="0">
              <a:latin typeface="Montserrat" panose="00000500000000000000" pitchFamily="50" charset="0"/>
            </a:rPr>
            <a:t>PARÁSITOS</a:t>
          </a:r>
        </a:p>
      </dgm:t>
    </dgm:pt>
    <dgm:pt modelId="{1C4DC4F4-DFC2-40A7-AAC1-EEB9DB2C3851}" type="parTrans" cxnId="{FD791B75-F323-4311-9FBF-BD63E18B08B2}">
      <dgm:prSet/>
      <dgm:spPr/>
      <dgm:t>
        <a:bodyPr/>
        <a:lstStyle/>
        <a:p>
          <a:endParaRPr lang="es-CO" sz="1100">
            <a:latin typeface="Montserrat" panose="00000500000000000000" pitchFamily="50" charset="0"/>
          </a:endParaRPr>
        </a:p>
      </dgm:t>
    </dgm:pt>
    <dgm:pt modelId="{7EBA1C8F-E086-468F-B000-1FA787BB4823}" type="sibTrans" cxnId="{FD791B75-F323-4311-9FBF-BD63E18B08B2}">
      <dgm:prSet/>
      <dgm:spPr/>
      <dgm:t>
        <a:bodyPr/>
        <a:lstStyle/>
        <a:p>
          <a:endParaRPr lang="es-CO" sz="1100">
            <a:latin typeface="Montserrat" panose="00000500000000000000" pitchFamily="50" charset="0"/>
          </a:endParaRPr>
        </a:p>
      </dgm:t>
    </dgm:pt>
    <dgm:pt modelId="{1349D72F-8884-457E-B9D2-C824E6CF0E7A}">
      <dgm:prSet phldrT="[Texto]" custT="1"/>
      <dgm:spPr/>
      <dgm:t>
        <a:bodyPr/>
        <a:lstStyle/>
        <a:p>
          <a:r>
            <a:rPr lang="es-CO" sz="1100" dirty="0">
              <a:latin typeface="Montserrat" panose="00000500000000000000" pitchFamily="50" charset="0"/>
            </a:rPr>
            <a:t>HELMINTOS</a:t>
          </a:r>
        </a:p>
      </dgm:t>
    </dgm:pt>
    <dgm:pt modelId="{31DB297C-2294-45A6-99BA-004A44B3FB81}" type="parTrans" cxnId="{016C994F-C379-4772-AFFD-C4152D911B58}">
      <dgm:prSet/>
      <dgm:spPr/>
      <dgm:t>
        <a:bodyPr/>
        <a:lstStyle/>
        <a:p>
          <a:endParaRPr lang="es-CO" sz="1100">
            <a:latin typeface="Montserrat" panose="00000500000000000000" pitchFamily="50" charset="0"/>
          </a:endParaRPr>
        </a:p>
      </dgm:t>
    </dgm:pt>
    <dgm:pt modelId="{84BA8721-BB80-4727-82F4-6EC8D28FC4ED}" type="sibTrans" cxnId="{016C994F-C379-4772-AFFD-C4152D911B58}">
      <dgm:prSet/>
      <dgm:spPr/>
      <dgm:t>
        <a:bodyPr/>
        <a:lstStyle/>
        <a:p>
          <a:endParaRPr lang="es-CO" sz="1100">
            <a:latin typeface="Montserrat" panose="00000500000000000000" pitchFamily="50" charset="0"/>
          </a:endParaRPr>
        </a:p>
      </dgm:t>
    </dgm:pt>
    <dgm:pt modelId="{2E03941C-2461-4418-9883-BD3F525B4C8D}">
      <dgm:prSet phldrT="[Texto]" custT="1"/>
      <dgm:spPr/>
      <dgm:t>
        <a:bodyPr/>
        <a:lstStyle/>
        <a:p>
          <a:r>
            <a:rPr lang="es-CO" sz="1100" dirty="0">
              <a:latin typeface="Montserrat" panose="00000500000000000000" pitchFamily="50" charset="0"/>
            </a:rPr>
            <a:t>Nemátodos</a:t>
          </a:r>
        </a:p>
      </dgm:t>
    </dgm:pt>
    <dgm:pt modelId="{6D2F3123-AA8F-4EC5-856C-D94D4B2BCCB3}" type="parTrans" cxnId="{C0F60D25-78A7-43C3-984C-9F60DE0E0A12}">
      <dgm:prSet/>
      <dgm:spPr/>
      <dgm:t>
        <a:bodyPr/>
        <a:lstStyle/>
        <a:p>
          <a:endParaRPr lang="es-CO" sz="1100">
            <a:latin typeface="Montserrat" panose="00000500000000000000" pitchFamily="50" charset="0"/>
          </a:endParaRPr>
        </a:p>
      </dgm:t>
    </dgm:pt>
    <dgm:pt modelId="{A4EE63C8-8B4C-4773-A6A3-442C92AE8274}" type="sibTrans" cxnId="{C0F60D25-78A7-43C3-984C-9F60DE0E0A12}">
      <dgm:prSet/>
      <dgm:spPr/>
      <dgm:t>
        <a:bodyPr/>
        <a:lstStyle/>
        <a:p>
          <a:endParaRPr lang="es-CO" sz="1100">
            <a:latin typeface="Montserrat" panose="00000500000000000000" pitchFamily="50" charset="0"/>
          </a:endParaRPr>
        </a:p>
      </dgm:t>
    </dgm:pt>
    <dgm:pt modelId="{C9DA1642-A2B1-45E3-BBA3-D7BE22A97682}">
      <dgm:prSet phldrT="[Texto]" custT="1"/>
      <dgm:spPr/>
      <dgm:t>
        <a:bodyPr/>
        <a:lstStyle/>
        <a:p>
          <a:r>
            <a:rPr lang="es-CO" sz="1100" dirty="0">
              <a:latin typeface="Montserrat" panose="00000500000000000000" pitchFamily="50" charset="0"/>
            </a:rPr>
            <a:t>PROTOZOOS</a:t>
          </a:r>
        </a:p>
      </dgm:t>
    </dgm:pt>
    <dgm:pt modelId="{07A4BEB4-3BEA-408D-AFC6-B9794A61528E}" type="sibTrans" cxnId="{1275A6D8-924E-4946-8CA5-487EF0A6AEB0}">
      <dgm:prSet/>
      <dgm:spPr/>
      <dgm:t>
        <a:bodyPr/>
        <a:lstStyle/>
        <a:p>
          <a:endParaRPr lang="es-CO" sz="1100">
            <a:latin typeface="Montserrat" panose="00000500000000000000" pitchFamily="50" charset="0"/>
          </a:endParaRPr>
        </a:p>
      </dgm:t>
    </dgm:pt>
    <dgm:pt modelId="{A5287AF4-8711-4BE9-B269-F52253936F4F}" type="parTrans" cxnId="{1275A6D8-924E-4946-8CA5-487EF0A6AEB0}">
      <dgm:prSet/>
      <dgm:spPr/>
      <dgm:t>
        <a:bodyPr/>
        <a:lstStyle/>
        <a:p>
          <a:endParaRPr lang="es-CO" sz="1100">
            <a:latin typeface="Montserrat" panose="00000500000000000000" pitchFamily="50" charset="0"/>
          </a:endParaRPr>
        </a:p>
      </dgm:t>
    </dgm:pt>
    <dgm:pt modelId="{0E88C695-B700-4333-80B2-9C1B0A9BBB0E}">
      <dgm:prSet custT="1"/>
      <dgm:spPr/>
      <dgm:t>
        <a:bodyPr/>
        <a:lstStyle/>
        <a:p>
          <a:r>
            <a:rPr lang="es-CO" sz="1100" dirty="0">
              <a:latin typeface="Montserrat" panose="00000500000000000000" pitchFamily="50" charset="0"/>
            </a:rPr>
            <a:t>Platelmintos</a:t>
          </a:r>
        </a:p>
      </dgm:t>
    </dgm:pt>
    <dgm:pt modelId="{FFD5DB30-E217-4C1E-93E3-903726E9B538}" type="parTrans" cxnId="{AC435ABB-1152-40FA-8B6E-962CEF5C8707}">
      <dgm:prSet/>
      <dgm:spPr/>
      <dgm:t>
        <a:bodyPr/>
        <a:lstStyle/>
        <a:p>
          <a:endParaRPr lang="es-CO" sz="1100">
            <a:latin typeface="Montserrat" panose="00000500000000000000" pitchFamily="50" charset="0"/>
          </a:endParaRPr>
        </a:p>
      </dgm:t>
    </dgm:pt>
    <dgm:pt modelId="{62854A7E-22E9-4083-BF35-D1E6F7EBD566}" type="sibTrans" cxnId="{AC435ABB-1152-40FA-8B6E-962CEF5C8707}">
      <dgm:prSet/>
      <dgm:spPr/>
      <dgm:t>
        <a:bodyPr/>
        <a:lstStyle/>
        <a:p>
          <a:endParaRPr lang="es-CO" sz="1100">
            <a:latin typeface="Montserrat" panose="00000500000000000000" pitchFamily="50" charset="0"/>
          </a:endParaRPr>
        </a:p>
      </dgm:t>
    </dgm:pt>
    <dgm:pt modelId="{9DAADE27-9621-45A8-AB33-378DDEAB711D}">
      <dgm:prSet custT="1"/>
      <dgm:spPr/>
      <dgm:t>
        <a:bodyPr/>
        <a:lstStyle/>
        <a:p>
          <a:r>
            <a:rPr lang="es-CO" sz="1100" dirty="0" err="1">
              <a:latin typeface="Montserrat" panose="00000500000000000000" pitchFamily="50" charset="0"/>
            </a:rPr>
            <a:t>Céstodos</a:t>
          </a:r>
          <a:endParaRPr lang="es-CO" sz="1100" dirty="0">
            <a:latin typeface="Montserrat" panose="00000500000000000000" pitchFamily="50" charset="0"/>
          </a:endParaRPr>
        </a:p>
      </dgm:t>
    </dgm:pt>
    <dgm:pt modelId="{DCA8C6A8-EAE5-455E-9396-E22488A275BC}" type="parTrans" cxnId="{828424D8-AB40-4DE3-8F8E-3A58DA47A623}">
      <dgm:prSet/>
      <dgm:spPr/>
      <dgm:t>
        <a:bodyPr/>
        <a:lstStyle/>
        <a:p>
          <a:endParaRPr lang="es-CO" sz="1100">
            <a:latin typeface="Montserrat" panose="00000500000000000000" pitchFamily="50" charset="0"/>
          </a:endParaRPr>
        </a:p>
      </dgm:t>
    </dgm:pt>
    <dgm:pt modelId="{A6442233-1C6A-4F2F-873F-78A1CE3CEF19}" type="sibTrans" cxnId="{828424D8-AB40-4DE3-8F8E-3A58DA47A623}">
      <dgm:prSet/>
      <dgm:spPr/>
      <dgm:t>
        <a:bodyPr/>
        <a:lstStyle/>
        <a:p>
          <a:endParaRPr lang="es-CO" sz="1100">
            <a:latin typeface="Montserrat" panose="00000500000000000000" pitchFamily="50" charset="0"/>
          </a:endParaRPr>
        </a:p>
      </dgm:t>
    </dgm:pt>
    <dgm:pt modelId="{771B1847-BA6E-460C-87BF-88C8D4BC0C63}">
      <dgm:prSet custT="1"/>
      <dgm:spPr/>
      <dgm:t>
        <a:bodyPr/>
        <a:lstStyle/>
        <a:p>
          <a:r>
            <a:rPr lang="es-CO" sz="1100" dirty="0" err="1">
              <a:latin typeface="Montserrat" panose="00000500000000000000" pitchFamily="50" charset="0"/>
            </a:rPr>
            <a:t>Tremátodos</a:t>
          </a:r>
          <a:endParaRPr lang="es-CO" sz="1100" dirty="0">
            <a:latin typeface="Montserrat" panose="00000500000000000000" pitchFamily="50" charset="0"/>
          </a:endParaRPr>
        </a:p>
      </dgm:t>
    </dgm:pt>
    <dgm:pt modelId="{A617B6F4-8C9B-4085-9C0C-5092362B14C7}" type="parTrans" cxnId="{1D3ACA8A-AA94-45A6-9CB0-2EF627F087EB}">
      <dgm:prSet/>
      <dgm:spPr/>
      <dgm:t>
        <a:bodyPr/>
        <a:lstStyle/>
        <a:p>
          <a:endParaRPr lang="es-CO" sz="1100">
            <a:latin typeface="Montserrat" panose="00000500000000000000" pitchFamily="50" charset="0"/>
          </a:endParaRPr>
        </a:p>
      </dgm:t>
    </dgm:pt>
    <dgm:pt modelId="{444432B2-FCD2-4487-9015-BC0A5159713A}" type="sibTrans" cxnId="{1D3ACA8A-AA94-45A6-9CB0-2EF627F087EB}">
      <dgm:prSet/>
      <dgm:spPr/>
      <dgm:t>
        <a:bodyPr/>
        <a:lstStyle/>
        <a:p>
          <a:endParaRPr lang="es-CO" sz="1100">
            <a:latin typeface="Montserrat" panose="00000500000000000000" pitchFamily="50" charset="0"/>
          </a:endParaRPr>
        </a:p>
      </dgm:t>
    </dgm:pt>
    <dgm:pt modelId="{3BB6F19E-DF72-4463-A863-586CF6F21A7A}">
      <dgm:prSet custT="1"/>
      <dgm:spPr/>
      <dgm:t>
        <a:bodyPr/>
        <a:lstStyle/>
        <a:p>
          <a:r>
            <a:rPr lang="es-CO" sz="1100" dirty="0">
              <a:latin typeface="Montserrat" panose="00000500000000000000" pitchFamily="50" charset="0"/>
            </a:rPr>
            <a:t>Amebas</a:t>
          </a:r>
        </a:p>
      </dgm:t>
    </dgm:pt>
    <dgm:pt modelId="{4AEA4000-35F6-4CAD-B131-1D22A9CF7D28}" type="parTrans" cxnId="{FC93B19F-4283-4305-AA3D-0800644BA279}">
      <dgm:prSet/>
      <dgm:spPr/>
      <dgm:t>
        <a:bodyPr/>
        <a:lstStyle/>
        <a:p>
          <a:endParaRPr lang="es-CO" sz="1100">
            <a:latin typeface="Montserrat" panose="00000500000000000000" pitchFamily="50" charset="0"/>
          </a:endParaRPr>
        </a:p>
      </dgm:t>
    </dgm:pt>
    <dgm:pt modelId="{D6C8B33F-25F8-42F3-920B-0E9BA40690B4}" type="sibTrans" cxnId="{FC93B19F-4283-4305-AA3D-0800644BA279}">
      <dgm:prSet/>
      <dgm:spPr/>
      <dgm:t>
        <a:bodyPr/>
        <a:lstStyle/>
        <a:p>
          <a:endParaRPr lang="es-CO" sz="1100">
            <a:latin typeface="Montserrat" panose="00000500000000000000" pitchFamily="50" charset="0"/>
          </a:endParaRPr>
        </a:p>
      </dgm:t>
    </dgm:pt>
    <dgm:pt modelId="{E69D4B80-5B7A-4132-9855-84F84DFE57FD}">
      <dgm:prSet custT="1"/>
      <dgm:spPr/>
      <dgm:t>
        <a:bodyPr/>
        <a:lstStyle/>
        <a:p>
          <a:r>
            <a:rPr lang="es-CO" sz="1100" dirty="0">
              <a:latin typeface="Montserrat" panose="00000500000000000000" pitchFamily="50" charset="0"/>
            </a:rPr>
            <a:t>Flagelados</a:t>
          </a:r>
        </a:p>
      </dgm:t>
    </dgm:pt>
    <dgm:pt modelId="{9D048E7E-0D05-4B3D-87DC-94A7A129F54D}" type="parTrans" cxnId="{658C84E1-FA0A-45A6-9E0C-9CDD7FDE3179}">
      <dgm:prSet/>
      <dgm:spPr/>
      <dgm:t>
        <a:bodyPr/>
        <a:lstStyle/>
        <a:p>
          <a:endParaRPr lang="es-CO" sz="1100">
            <a:latin typeface="Montserrat" panose="00000500000000000000" pitchFamily="50" charset="0"/>
          </a:endParaRPr>
        </a:p>
      </dgm:t>
    </dgm:pt>
    <dgm:pt modelId="{1E50383F-D9D9-4982-A29B-3C27782884B4}" type="sibTrans" cxnId="{658C84E1-FA0A-45A6-9E0C-9CDD7FDE3179}">
      <dgm:prSet/>
      <dgm:spPr/>
      <dgm:t>
        <a:bodyPr/>
        <a:lstStyle/>
        <a:p>
          <a:endParaRPr lang="es-CO" sz="1100">
            <a:latin typeface="Montserrat" panose="00000500000000000000" pitchFamily="50" charset="0"/>
          </a:endParaRPr>
        </a:p>
      </dgm:t>
    </dgm:pt>
    <dgm:pt modelId="{22970C25-5184-4B5E-811E-85ABB6C930FA}">
      <dgm:prSet custT="1"/>
      <dgm:spPr/>
      <dgm:t>
        <a:bodyPr/>
        <a:lstStyle/>
        <a:p>
          <a:r>
            <a:rPr lang="es-CO" sz="1100" dirty="0">
              <a:latin typeface="Montserrat" panose="00000500000000000000" pitchFamily="50" charset="0"/>
            </a:rPr>
            <a:t>Ciliados</a:t>
          </a:r>
        </a:p>
      </dgm:t>
    </dgm:pt>
    <dgm:pt modelId="{3B9462E2-CC61-44E0-A984-9002915E2B81}" type="parTrans" cxnId="{A28B2919-F27C-4DFF-AC2D-B80E8AE7B184}">
      <dgm:prSet/>
      <dgm:spPr/>
      <dgm:t>
        <a:bodyPr/>
        <a:lstStyle/>
        <a:p>
          <a:endParaRPr lang="es-CO" sz="1100">
            <a:latin typeface="Montserrat" panose="00000500000000000000" pitchFamily="50" charset="0"/>
          </a:endParaRPr>
        </a:p>
      </dgm:t>
    </dgm:pt>
    <dgm:pt modelId="{BBFC34C0-815B-4292-9FD8-F2B926675618}" type="sibTrans" cxnId="{A28B2919-F27C-4DFF-AC2D-B80E8AE7B184}">
      <dgm:prSet/>
      <dgm:spPr/>
      <dgm:t>
        <a:bodyPr/>
        <a:lstStyle/>
        <a:p>
          <a:endParaRPr lang="es-CO" sz="1100">
            <a:latin typeface="Montserrat" panose="00000500000000000000" pitchFamily="50" charset="0"/>
          </a:endParaRPr>
        </a:p>
      </dgm:t>
    </dgm:pt>
    <dgm:pt modelId="{6A0F7000-0320-46B7-B4DA-94307703B151}">
      <dgm:prSet custT="1"/>
      <dgm:spPr/>
      <dgm:t>
        <a:bodyPr/>
        <a:lstStyle/>
        <a:p>
          <a:r>
            <a:rPr lang="es-CO" sz="1100" dirty="0">
              <a:latin typeface="Montserrat" panose="00000500000000000000" pitchFamily="50" charset="0"/>
            </a:rPr>
            <a:t>Coccidias</a:t>
          </a:r>
        </a:p>
      </dgm:t>
    </dgm:pt>
    <dgm:pt modelId="{B3543B89-EB71-4438-A003-72A0D9ADBD8B}" type="parTrans" cxnId="{53C0D7DA-F033-414D-BB1B-7C3B020528CC}">
      <dgm:prSet/>
      <dgm:spPr/>
      <dgm:t>
        <a:bodyPr/>
        <a:lstStyle/>
        <a:p>
          <a:endParaRPr lang="es-CO" sz="1100">
            <a:latin typeface="Montserrat" panose="00000500000000000000" pitchFamily="50" charset="0"/>
          </a:endParaRPr>
        </a:p>
      </dgm:t>
    </dgm:pt>
    <dgm:pt modelId="{56382421-C5A6-4FF2-8589-C7D99B14D426}" type="sibTrans" cxnId="{53C0D7DA-F033-414D-BB1B-7C3B020528CC}">
      <dgm:prSet/>
      <dgm:spPr/>
      <dgm:t>
        <a:bodyPr/>
        <a:lstStyle/>
        <a:p>
          <a:endParaRPr lang="es-CO" sz="1100">
            <a:latin typeface="Montserrat" panose="00000500000000000000" pitchFamily="50" charset="0"/>
          </a:endParaRPr>
        </a:p>
      </dgm:t>
    </dgm:pt>
    <dgm:pt modelId="{E1D0D16A-2C9C-487F-92C5-3955242FC204}">
      <dgm:prSet custT="1"/>
      <dgm:spPr/>
      <dgm:t>
        <a:bodyPr/>
        <a:lstStyle/>
        <a:p>
          <a:r>
            <a:rPr lang="es-CO" sz="700" dirty="0">
              <a:latin typeface="Montserrat" panose="00000500000000000000" pitchFamily="50" charset="0"/>
            </a:rPr>
            <a:t>ARTRÓPODOS</a:t>
          </a:r>
        </a:p>
      </dgm:t>
    </dgm:pt>
    <dgm:pt modelId="{C5633CD5-3DE1-41D3-BB14-0753DCB0F07C}" type="parTrans" cxnId="{FB82D9CB-3F8E-4E0B-91F0-4DEA53AF258A}">
      <dgm:prSet/>
      <dgm:spPr/>
      <dgm:t>
        <a:bodyPr/>
        <a:lstStyle/>
        <a:p>
          <a:endParaRPr lang="es-CO" sz="1400">
            <a:latin typeface="Montserrat" panose="00000500000000000000" pitchFamily="50" charset="0"/>
          </a:endParaRPr>
        </a:p>
      </dgm:t>
    </dgm:pt>
    <dgm:pt modelId="{9BC72945-2809-442A-AAEE-B49347C895F1}" type="sibTrans" cxnId="{FB82D9CB-3F8E-4E0B-91F0-4DEA53AF258A}">
      <dgm:prSet/>
      <dgm:spPr/>
      <dgm:t>
        <a:bodyPr/>
        <a:lstStyle/>
        <a:p>
          <a:endParaRPr lang="es-CO" sz="1400">
            <a:latin typeface="Montserrat" panose="00000500000000000000" pitchFamily="50" charset="0"/>
          </a:endParaRPr>
        </a:p>
      </dgm:t>
    </dgm:pt>
    <dgm:pt modelId="{583C1B4A-836F-4D28-9C8A-1EBFBDEDC2D2}" type="pres">
      <dgm:prSet presAssocID="{906FA9D5-9D3B-4620-9FAB-7E55BD16A0D6}" presName="hierChild1" presStyleCnt="0">
        <dgm:presLayoutVars>
          <dgm:chPref val="1"/>
          <dgm:dir/>
          <dgm:animOne val="branch"/>
          <dgm:animLvl val="lvl"/>
          <dgm:resizeHandles/>
        </dgm:presLayoutVars>
      </dgm:prSet>
      <dgm:spPr/>
    </dgm:pt>
    <dgm:pt modelId="{15D643D9-58DC-467B-B290-D5CDE00D2826}" type="pres">
      <dgm:prSet presAssocID="{312BB297-95A0-4A8E-9D3F-D52103A98863}" presName="hierRoot1" presStyleCnt="0"/>
      <dgm:spPr/>
    </dgm:pt>
    <dgm:pt modelId="{C844D882-2120-44FB-9095-873012F99E79}" type="pres">
      <dgm:prSet presAssocID="{312BB297-95A0-4A8E-9D3F-D52103A98863}" presName="composite" presStyleCnt="0"/>
      <dgm:spPr/>
    </dgm:pt>
    <dgm:pt modelId="{F1C342CE-DFC5-44D4-A997-188205B55884}" type="pres">
      <dgm:prSet presAssocID="{312BB297-95A0-4A8E-9D3F-D52103A98863}" presName="background" presStyleLbl="node0" presStyleIdx="0" presStyleCnt="1"/>
      <dgm:spPr/>
    </dgm:pt>
    <dgm:pt modelId="{F6760947-1FEF-4068-9773-6C6D4241435B}" type="pres">
      <dgm:prSet presAssocID="{312BB297-95A0-4A8E-9D3F-D52103A98863}" presName="text" presStyleLbl="fgAcc0" presStyleIdx="0" presStyleCnt="1">
        <dgm:presLayoutVars>
          <dgm:chPref val="3"/>
        </dgm:presLayoutVars>
      </dgm:prSet>
      <dgm:spPr/>
    </dgm:pt>
    <dgm:pt modelId="{8F281ED5-DCE5-4E4C-B91D-5779E5BA0A25}" type="pres">
      <dgm:prSet presAssocID="{312BB297-95A0-4A8E-9D3F-D52103A98863}" presName="hierChild2" presStyleCnt="0"/>
      <dgm:spPr/>
    </dgm:pt>
    <dgm:pt modelId="{0E33EF26-DA8F-447E-B09A-A806C1C4B408}" type="pres">
      <dgm:prSet presAssocID="{A5287AF4-8711-4BE9-B269-F52253936F4F}" presName="Name10" presStyleLbl="parChTrans1D2" presStyleIdx="0" presStyleCnt="3"/>
      <dgm:spPr/>
    </dgm:pt>
    <dgm:pt modelId="{04D05BC8-3C8F-4F2C-9EDA-A93324DE578A}" type="pres">
      <dgm:prSet presAssocID="{C9DA1642-A2B1-45E3-BBA3-D7BE22A97682}" presName="hierRoot2" presStyleCnt="0"/>
      <dgm:spPr/>
    </dgm:pt>
    <dgm:pt modelId="{8D91C460-6857-4F66-840C-1311F3ACD734}" type="pres">
      <dgm:prSet presAssocID="{C9DA1642-A2B1-45E3-BBA3-D7BE22A97682}" presName="composite2" presStyleCnt="0"/>
      <dgm:spPr/>
    </dgm:pt>
    <dgm:pt modelId="{59ECB5AE-25FA-4F0A-8AD1-856F5C681991}" type="pres">
      <dgm:prSet presAssocID="{C9DA1642-A2B1-45E3-BBA3-D7BE22A97682}" presName="background2" presStyleLbl="node2" presStyleIdx="0" presStyleCnt="3"/>
      <dgm:spPr/>
    </dgm:pt>
    <dgm:pt modelId="{C9332E6A-CE4F-4619-BD4F-15E2F2020A64}" type="pres">
      <dgm:prSet presAssocID="{C9DA1642-A2B1-45E3-BBA3-D7BE22A97682}" presName="text2" presStyleLbl="fgAcc2" presStyleIdx="0" presStyleCnt="3" custScaleX="126814">
        <dgm:presLayoutVars>
          <dgm:chPref val="3"/>
        </dgm:presLayoutVars>
      </dgm:prSet>
      <dgm:spPr/>
    </dgm:pt>
    <dgm:pt modelId="{238296A6-B108-49F9-82B1-7B0D46058511}" type="pres">
      <dgm:prSet presAssocID="{C9DA1642-A2B1-45E3-BBA3-D7BE22A97682}" presName="hierChild3" presStyleCnt="0"/>
      <dgm:spPr/>
    </dgm:pt>
    <dgm:pt modelId="{04A6895C-9349-4DD7-96B5-0BB66278503C}" type="pres">
      <dgm:prSet presAssocID="{4AEA4000-35F6-4CAD-B131-1D22A9CF7D28}" presName="Name17" presStyleLbl="parChTrans1D3" presStyleIdx="0" presStyleCnt="6"/>
      <dgm:spPr/>
    </dgm:pt>
    <dgm:pt modelId="{2724FC12-32FF-448A-A842-4671A4369A75}" type="pres">
      <dgm:prSet presAssocID="{3BB6F19E-DF72-4463-A863-586CF6F21A7A}" presName="hierRoot3" presStyleCnt="0"/>
      <dgm:spPr/>
    </dgm:pt>
    <dgm:pt modelId="{30C3774E-F98F-407A-9422-E4EDC0D37ED6}" type="pres">
      <dgm:prSet presAssocID="{3BB6F19E-DF72-4463-A863-586CF6F21A7A}" presName="composite3" presStyleCnt="0"/>
      <dgm:spPr/>
    </dgm:pt>
    <dgm:pt modelId="{2A7F84E5-43CF-4476-823F-12A4B5DFE097}" type="pres">
      <dgm:prSet presAssocID="{3BB6F19E-DF72-4463-A863-586CF6F21A7A}" presName="background3" presStyleLbl="node3" presStyleIdx="0" presStyleCnt="6"/>
      <dgm:spPr/>
    </dgm:pt>
    <dgm:pt modelId="{2F02B6D3-230F-47B9-BAAD-7F72007E276F}" type="pres">
      <dgm:prSet presAssocID="{3BB6F19E-DF72-4463-A863-586CF6F21A7A}" presName="text3" presStyleLbl="fgAcc3" presStyleIdx="0" presStyleCnt="6">
        <dgm:presLayoutVars>
          <dgm:chPref val="3"/>
        </dgm:presLayoutVars>
      </dgm:prSet>
      <dgm:spPr/>
    </dgm:pt>
    <dgm:pt modelId="{52B37788-B3DF-4076-867C-917836D04237}" type="pres">
      <dgm:prSet presAssocID="{3BB6F19E-DF72-4463-A863-586CF6F21A7A}" presName="hierChild4" presStyleCnt="0"/>
      <dgm:spPr/>
    </dgm:pt>
    <dgm:pt modelId="{D4D63834-1A96-47EB-BEEE-7513ABA06C12}" type="pres">
      <dgm:prSet presAssocID="{9D048E7E-0D05-4B3D-87DC-94A7A129F54D}" presName="Name17" presStyleLbl="parChTrans1D3" presStyleIdx="1" presStyleCnt="6"/>
      <dgm:spPr/>
    </dgm:pt>
    <dgm:pt modelId="{E23B90AA-CD89-4CB6-BE17-7F33D1A747DD}" type="pres">
      <dgm:prSet presAssocID="{E69D4B80-5B7A-4132-9855-84F84DFE57FD}" presName="hierRoot3" presStyleCnt="0"/>
      <dgm:spPr/>
    </dgm:pt>
    <dgm:pt modelId="{4177EEC6-B94E-4A46-9761-63E4D47A62B6}" type="pres">
      <dgm:prSet presAssocID="{E69D4B80-5B7A-4132-9855-84F84DFE57FD}" presName="composite3" presStyleCnt="0"/>
      <dgm:spPr/>
    </dgm:pt>
    <dgm:pt modelId="{2C46B035-4911-4EEC-A8AC-0E2EDB7A0134}" type="pres">
      <dgm:prSet presAssocID="{E69D4B80-5B7A-4132-9855-84F84DFE57FD}" presName="background3" presStyleLbl="node3" presStyleIdx="1" presStyleCnt="6"/>
      <dgm:spPr/>
    </dgm:pt>
    <dgm:pt modelId="{767D09DE-A0FC-41F4-9A88-75CE8C8DD9FB}" type="pres">
      <dgm:prSet presAssocID="{E69D4B80-5B7A-4132-9855-84F84DFE57FD}" presName="text3" presStyleLbl="fgAcc3" presStyleIdx="1" presStyleCnt="6">
        <dgm:presLayoutVars>
          <dgm:chPref val="3"/>
        </dgm:presLayoutVars>
      </dgm:prSet>
      <dgm:spPr/>
    </dgm:pt>
    <dgm:pt modelId="{FD195359-9998-49A5-AF67-3DF2E9D99FFB}" type="pres">
      <dgm:prSet presAssocID="{E69D4B80-5B7A-4132-9855-84F84DFE57FD}" presName="hierChild4" presStyleCnt="0"/>
      <dgm:spPr/>
    </dgm:pt>
    <dgm:pt modelId="{98BD565E-3A9B-46BE-9F86-E606C9F14B15}" type="pres">
      <dgm:prSet presAssocID="{3B9462E2-CC61-44E0-A984-9002915E2B81}" presName="Name17" presStyleLbl="parChTrans1D3" presStyleIdx="2" presStyleCnt="6"/>
      <dgm:spPr/>
    </dgm:pt>
    <dgm:pt modelId="{5210C6C6-1C55-4A39-9BF4-E2BA9BA77F15}" type="pres">
      <dgm:prSet presAssocID="{22970C25-5184-4B5E-811E-85ABB6C930FA}" presName="hierRoot3" presStyleCnt="0"/>
      <dgm:spPr/>
    </dgm:pt>
    <dgm:pt modelId="{EC024292-6BD0-41B6-96D6-CB3D4606BBC5}" type="pres">
      <dgm:prSet presAssocID="{22970C25-5184-4B5E-811E-85ABB6C930FA}" presName="composite3" presStyleCnt="0"/>
      <dgm:spPr/>
    </dgm:pt>
    <dgm:pt modelId="{55F7F1BB-A17A-4DF1-BC13-186BA4D266C0}" type="pres">
      <dgm:prSet presAssocID="{22970C25-5184-4B5E-811E-85ABB6C930FA}" presName="background3" presStyleLbl="node3" presStyleIdx="2" presStyleCnt="6"/>
      <dgm:spPr/>
    </dgm:pt>
    <dgm:pt modelId="{9C0970E8-BE41-4C41-8C2C-713D5464F2E8}" type="pres">
      <dgm:prSet presAssocID="{22970C25-5184-4B5E-811E-85ABB6C930FA}" presName="text3" presStyleLbl="fgAcc3" presStyleIdx="2" presStyleCnt="6">
        <dgm:presLayoutVars>
          <dgm:chPref val="3"/>
        </dgm:presLayoutVars>
      </dgm:prSet>
      <dgm:spPr/>
    </dgm:pt>
    <dgm:pt modelId="{82F2E5A0-A62E-44E3-BCF5-0BC4152E3AB1}" type="pres">
      <dgm:prSet presAssocID="{22970C25-5184-4B5E-811E-85ABB6C930FA}" presName="hierChild4" presStyleCnt="0"/>
      <dgm:spPr/>
    </dgm:pt>
    <dgm:pt modelId="{357FE06A-5C5C-4A45-BD56-FBABB05C4927}" type="pres">
      <dgm:prSet presAssocID="{B3543B89-EB71-4438-A003-72A0D9ADBD8B}" presName="Name17" presStyleLbl="parChTrans1D3" presStyleIdx="3" presStyleCnt="6"/>
      <dgm:spPr/>
    </dgm:pt>
    <dgm:pt modelId="{6A6E18A7-D481-41C1-9C1D-16CFD8AA8D93}" type="pres">
      <dgm:prSet presAssocID="{6A0F7000-0320-46B7-B4DA-94307703B151}" presName="hierRoot3" presStyleCnt="0"/>
      <dgm:spPr/>
    </dgm:pt>
    <dgm:pt modelId="{1DCFAD30-2584-4D61-A48A-A2792D38D8B2}" type="pres">
      <dgm:prSet presAssocID="{6A0F7000-0320-46B7-B4DA-94307703B151}" presName="composite3" presStyleCnt="0"/>
      <dgm:spPr/>
    </dgm:pt>
    <dgm:pt modelId="{DFD8F3A9-178F-4BAE-A9AD-004E9AE4086C}" type="pres">
      <dgm:prSet presAssocID="{6A0F7000-0320-46B7-B4DA-94307703B151}" presName="background3" presStyleLbl="node3" presStyleIdx="3" presStyleCnt="6"/>
      <dgm:spPr/>
    </dgm:pt>
    <dgm:pt modelId="{42E42AD5-D6BE-4AE9-B187-D21DFEC0576C}" type="pres">
      <dgm:prSet presAssocID="{6A0F7000-0320-46B7-B4DA-94307703B151}" presName="text3" presStyleLbl="fgAcc3" presStyleIdx="3" presStyleCnt="6">
        <dgm:presLayoutVars>
          <dgm:chPref val="3"/>
        </dgm:presLayoutVars>
      </dgm:prSet>
      <dgm:spPr/>
    </dgm:pt>
    <dgm:pt modelId="{07112703-052A-406F-BA84-AC9FEE2980CA}" type="pres">
      <dgm:prSet presAssocID="{6A0F7000-0320-46B7-B4DA-94307703B151}" presName="hierChild4" presStyleCnt="0"/>
      <dgm:spPr/>
    </dgm:pt>
    <dgm:pt modelId="{B6C9E008-9E4E-4220-9A55-6F9C2D5A6374}" type="pres">
      <dgm:prSet presAssocID="{31DB297C-2294-45A6-99BA-004A44B3FB81}" presName="Name10" presStyleLbl="parChTrans1D2" presStyleIdx="1" presStyleCnt="3"/>
      <dgm:spPr/>
    </dgm:pt>
    <dgm:pt modelId="{A75FCB8D-E802-464B-8373-E1C03EDD4A1C}" type="pres">
      <dgm:prSet presAssocID="{1349D72F-8884-457E-B9D2-C824E6CF0E7A}" presName="hierRoot2" presStyleCnt="0"/>
      <dgm:spPr/>
    </dgm:pt>
    <dgm:pt modelId="{837BE996-A923-495B-A7BC-247B05C28EAC}" type="pres">
      <dgm:prSet presAssocID="{1349D72F-8884-457E-B9D2-C824E6CF0E7A}" presName="composite2" presStyleCnt="0"/>
      <dgm:spPr/>
    </dgm:pt>
    <dgm:pt modelId="{B65F1ADC-43D1-4257-87EC-D7000CB35114}" type="pres">
      <dgm:prSet presAssocID="{1349D72F-8884-457E-B9D2-C824E6CF0E7A}" presName="background2" presStyleLbl="node2" presStyleIdx="1" presStyleCnt="3"/>
      <dgm:spPr/>
    </dgm:pt>
    <dgm:pt modelId="{42A589EC-C2C8-418F-9CDC-E8609C06D802}" type="pres">
      <dgm:prSet presAssocID="{1349D72F-8884-457E-B9D2-C824E6CF0E7A}" presName="text2" presStyleLbl="fgAcc2" presStyleIdx="1" presStyleCnt="3" custScaleX="123650">
        <dgm:presLayoutVars>
          <dgm:chPref val="3"/>
        </dgm:presLayoutVars>
      </dgm:prSet>
      <dgm:spPr/>
    </dgm:pt>
    <dgm:pt modelId="{C4550BF3-A1DC-4D13-BC6C-6D8FA58D1254}" type="pres">
      <dgm:prSet presAssocID="{1349D72F-8884-457E-B9D2-C824E6CF0E7A}" presName="hierChild3" presStyleCnt="0"/>
      <dgm:spPr/>
    </dgm:pt>
    <dgm:pt modelId="{63F66C5E-4953-4A6E-8638-38D4F17EEF72}" type="pres">
      <dgm:prSet presAssocID="{6D2F3123-AA8F-4EC5-856C-D94D4B2BCCB3}" presName="Name17" presStyleLbl="parChTrans1D3" presStyleIdx="4" presStyleCnt="6"/>
      <dgm:spPr/>
    </dgm:pt>
    <dgm:pt modelId="{9F984BC6-E765-4EFA-9BE1-BE3425FA6393}" type="pres">
      <dgm:prSet presAssocID="{2E03941C-2461-4418-9883-BD3F525B4C8D}" presName="hierRoot3" presStyleCnt="0"/>
      <dgm:spPr/>
    </dgm:pt>
    <dgm:pt modelId="{C4C656C1-4DCC-47BC-8FB7-4EEB6AA975D6}" type="pres">
      <dgm:prSet presAssocID="{2E03941C-2461-4418-9883-BD3F525B4C8D}" presName="composite3" presStyleCnt="0"/>
      <dgm:spPr/>
    </dgm:pt>
    <dgm:pt modelId="{6448F528-8C2F-44A5-901D-0E96350059FD}" type="pres">
      <dgm:prSet presAssocID="{2E03941C-2461-4418-9883-BD3F525B4C8D}" presName="background3" presStyleLbl="node3" presStyleIdx="4" presStyleCnt="6"/>
      <dgm:spPr/>
    </dgm:pt>
    <dgm:pt modelId="{6A4C8B80-7364-482B-9001-2D296052155A}" type="pres">
      <dgm:prSet presAssocID="{2E03941C-2461-4418-9883-BD3F525B4C8D}" presName="text3" presStyleLbl="fgAcc3" presStyleIdx="4" presStyleCnt="6" custScaleX="114890">
        <dgm:presLayoutVars>
          <dgm:chPref val="3"/>
        </dgm:presLayoutVars>
      </dgm:prSet>
      <dgm:spPr/>
    </dgm:pt>
    <dgm:pt modelId="{4DD52590-06C1-4C63-8A39-7D2FAB33E79C}" type="pres">
      <dgm:prSet presAssocID="{2E03941C-2461-4418-9883-BD3F525B4C8D}" presName="hierChild4" presStyleCnt="0"/>
      <dgm:spPr/>
    </dgm:pt>
    <dgm:pt modelId="{0ABE6B2A-6D8D-4293-97ED-5D7D10CB0B54}" type="pres">
      <dgm:prSet presAssocID="{FFD5DB30-E217-4C1E-93E3-903726E9B538}" presName="Name17" presStyleLbl="parChTrans1D3" presStyleIdx="5" presStyleCnt="6"/>
      <dgm:spPr/>
    </dgm:pt>
    <dgm:pt modelId="{5BDF6364-00C3-49A9-A3E8-443763D4CA7A}" type="pres">
      <dgm:prSet presAssocID="{0E88C695-B700-4333-80B2-9C1B0A9BBB0E}" presName="hierRoot3" presStyleCnt="0"/>
      <dgm:spPr/>
    </dgm:pt>
    <dgm:pt modelId="{2895638E-08E6-4707-8314-A7C329A520D9}" type="pres">
      <dgm:prSet presAssocID="{0E88C695-B700-4333-80B2-9C1B0A9BBB0E}" presName="composite3" presStyleCnt="0"/>
      <dgm:spPr/>
    </dgm:pt>
    <dgm:pt modelId="{CFC5E78E-362A-4E1C-A132-A2A6C12C3C75}" type="pres">
      <dgm:prSet presAssocID="{0E88C695-B700-4333-80B2-9C1B0A9BBB0E}" presName="background3" presStyleLbl="node3" presStyleIdx="5" presStyleCnt="6"/>
      <dgm:spPr/>
    </dgm:pt>
    <dgm:pt modelId="{72778219-1A54-4D11-A798-467E5FC06EEB}" type="pres">
      <dgm:prSet presAssocID="{0E88C695-B700-4333-80B2-9C1B0A9BBB0E}" presName="text3" presStyleLbl="fgAcc3" presStyleIdx="5" presStyleCnt="6" custScaleX="120894">
        <dgm:presLayoutVars>
          <dgm:chPref val="3"/>
        </dgm:presLayoutVars>
      </dgm:prSet>
      <dgm:spPr/>
    </dgm:pt>
    <dgm:pt modelId="{8E4DF11E-CF3B-47BB-B79D-359138E913D6}" type="pres">
      <dgm:prSet presAssocID="{0E88C695-B700-4333-80B2-9C1B0A9BBB0E}" presName="hierChild4" presStyleCnt="0"/>
      <dgm:spPr/>
    </dgm:pt>
    <dgm:pt modelId="{0194927E-DD89-4522-B404-A71A64FEF741}" type="pres">
      <dgm:prSet presAssocID="{DCA8C6A8-EAE5-455E-9396-E22488A275BC}" presName="Name23" presStyleLbl="parChTrans1D4" presStyleIdx="0" presStyleCnt="2"/>
      <dgm:spPr/>
    </dgm:pt>
    <dgm:pt modelId="{1B78E1DC-EC08-4473-B900-460318E091FB}" type="pres">
      <dgm:prSet presAssocID="{9DAADE27-9621-45A8-AB33-378DDEAB711D}" presName="hierRoot4" presStyleCnt="0"/>
      <dgm:spPr/>
    </dgm:pt>
    <dgm:pt modelId="{893A41F8-A230-404A-AF1D-302C2B1B893C}" type="pres">
      <dgm:prSet presAssocID="{9DAADE27-9621-45A8-AB33-378DDEAB711D}" presName="composite4" presStyleCnt="0"/>
      <dgm:spPr/>
    </dgm:pt>
    <dgm:pt modelId="{6085D252-4E4F-4255-A7C8-0FB797394CE6}" type="pres">
      <dgm:prSet presAssocID="{9DAADE27-9621-45A8-AB33-378DDEAB711D}" presName="background4" presStyleLbl="node4" presStyleIdx="0" presStyleCnt="2"/>
      <dgm:spPr/>
    </dgm:pt>
    <dgm:pt modelId="{CFD6AFBD-1925-4937-A842-DF3BD1633CFF}" type="pres">
      <dgm:prSet presAssocID="{9DAADE27-9621-45A8-AB33-378DDEAB711D}" presName="text4" presStyleLbl="fgAcc4" presStyleIdx="0" presStyleCnt="2">
        <dgm:presLayoutVars>
          <dgm:chPref val="3"/>
        </dgm:presLayoutVars>
      </dgm:prSet>
      <dgm:spPr/>
    </dgm:pt>
    <dgm:pt modelId="{CAE54CE6-F063-46B8-A932-973E0923F1D7}" type="pres">
      <dgm:prSet presAssocID="{9DAADE27-9621-45A8-AB33-378DDEAB711D}" presName="hierChild5" presStyleCnt="0"/>
      <dgm:spPr/>
    </dgm:pt>
    <dgm:pt modelId="{45B8B052-3034-49DC-961F-E6F6CF33C1BE}" type="pres">
      <dgm:prSet presAssocID="{A617B6F4-8C9B-4085-9C0C-5092362B14C7}" presName="Name23" presStyleLbl="parChTrans1D4" presStyleIdx="1" presStyleCnt="2"/>
      <dgm:spPr/>
    </dgm:pt>
    <dgm:pt modelId="{2AFC6D74-EF7D-45C2-9661-C08EC16E02B3}" type="pres">
      <dgm:prSet presAssocID="{771B1847-BA6E-460C-87BF-88C8D4BC0C63}" presName="hierRoot4" presStyleCnt="0"/>
      <dgm:spPr/>
    </dgm:pt>
    <dgm:pt modelId="{F369401E-BE96-45E9-B1A8-7F69639B205B}" type="pres">
      <dgm:prSet presAssocID="{771B1847-BA6E-460C-87BF-88C8D4BC0C63}" presName="composite4" presStyleCnt="0"/>
      <dgm:spPr/>
    </dgm:pt>
    <dgm:pt modelId="{06CE6179-4229-4932-AC9B-8EDC6EC083D1}" type="pres">
      <dgm:prSet presAssocID="{771B1847-BA6E-460C-87BF-88C8D4BC0C63}" presName="background4" presStyleLbl="node4" presStyleIdx="1" presStyleCnt="2"/>
      <dgm:spPr/>
    </dgm:pt>
    <dgm:pt modelId="{68133ED6-0405-4AE9-8B75-A3DCA19BC35E}" type="pres">
      <dgm:prSet presAssocID="{771B1847-BA6E-460C-87BF-88C8D4BC0C63}" presName="text4" presStyleLbl="fgAcc4" presStyleIdx="1" presStyleCnt="2" custScaleX="110890">
        <dgm:presLayoutVars>
          <dgm:chPref val="3"/>
        </dgm:presLayoutVars>
      </dgm:prSet>
      <dgm:spPr/>
    </dgm:pt>
    <dgm:pt modelId="{F3DACD6B-C1C9-40DE-AF17-69330DF5C363}" type="pres">
      <dgm:prSet presAssocID="{771B1847-BA6E-460C-87BF-88C8D4BC0C63}" presName="hierChild5" presStyleCnt="0"/>
      <dgm:spPr/>
    </dgm:pt>
    <dgm:pt modelId="{772CC4B9-AC84-4907-BD50-35431B712613}" type="pres">
      <dgm:prSet presAssocID="{C5633CD5-3DE1-41D3-BB14-0753DCB0F07C}" presName="Name10" presStyleLbl="parChTrans1D2" presStyleIdx="2" presStyleCnt="3"/>
      <dgm:spPr/>
    </dgm:pt>
    <dgm:pt modelId="{0030E1B8-E06D-4823-9F25-092711337FFE}" type="pres">
      <dgm:prSet presAssocID="{E1D0D16A-2C9C-487F-92C5-3955242FC204}" presName="hierRoot2" presStyleCnt="0"/>
      <dgm:spPr/>
    </dgm:pt>
    <dgm:pt modelId="{481F8A80-2247-4C09-B76B-B76F7935A3BB}" type="pres">
      <dgm:prSet presAssocID="{E1D0D16A-2C9C-487F-92C5-3955242FC204}" presName="composite2" presStyleCnt="0"/>
      <dgm:spPr/>
    </dgm:pt>
    <dgm:pt modelId="{922DB6EF-9576-4F69-A1E3-5D46EBA78511}" type="pres">
      <dgm:prSet presAssocID="{E1D0D16A-2C9C-487F-92C5-3955242FC204}" presName="background2" presStyleLbl="node2" presStyleIdx="2" presStyleCnt="3"/>
      <dgm:spPr/>
    </dgm:pt>
    <dgm:pt modelId="{6E830063-0409-400D-84AB-16E9F28313AE}" type="pres">
      <dgm:prSet presAssocID="{E1D0D16A-2C9C-487F-92C5-3955242FC204}" presName="text2" presStyleLbl="fgAcc2" presStyleIdx="2" presStyleCnt="3">
        <dgm:presLayoutVars>
          <dgm:chPref val="3"/>
        </dgm:presLayoutVars>
      </dgm:prSet>
      <dgm:spPr/>
    </dgm:pt>
    <dgm:pt modelId="{BF087749-3E87-4D30-9925-EC26C4F6B91D}" type="pres">
      <dgm:prSet presAssocID="{E1D0D16A-2C9C-487F-92C5-3955242FC204}" presName="hierChild3" presStyleCnt="0"/>
      <dgm:spPr/>
    </dgm:pt>
  </dgm:ptLst>
  <dgm:cxnLst>
    <dgm:cxn modelId="{FD9EDD05-E8B0-4817-918D-CF45215230CF}" type="presOf" srcId="{6A0F7000-0320-46B7-B4DA-94307703B151}" destId="{42E42AD5-D6BE-4AE9-B187-D21DFEC0576C}" srcOrd="0" destOrd="0" presId="urn:microsoft.com/office/officeart/2005/8/layout/hierarchy1"/>
    <dgm:cxn modelId="{A28B2919-F27C-4DFF-AC2D-B80E8AE7B184}" srcId="{C9DA1642-A2B1-45E3-BBA3-D7BE22A97682}" destId="{22970C25-5184-4B5E-811E-85ABB6C930FA}" srcOrd="2" destOrd="0" parTransId="{3B9462E2-CC61-44E0-A984-9002915E2B81}" sibTransId="{BBFC34C0-815B-4292-9FD8-F2B926675618}"/>
    <dgm:cxn modelId="{C0F60D25-78A7-43C3-984C-9F60DE0E0A12}" srcId="{1349D72F-8884-457E-B9D2-C824E6CF0E7A}" destId="{2E03941C-2461-4418-9883-BD3F525B4C8D}" srcOrd="0" destOrd="0" parTransId="{6D2F3123-AA8F-4EC5-856C-D94D4B2BCCB3}" sibTransId="{A4EE63C8-8B4C-4773-A6A3-442C92AE8274}"/>
    <dgm:cxn modelId="{194DC62A-DFE9-4664-A03E-B5F5FB1AF67A}" type="presOf" srcId="{B3543B89-EB71-4438-A003-72A0D9ADBD8B}" destId="{357FE06A-5C5C-4A45-BD56-FBABB05C4927}" srcOrd="0" destOrd="0" presId="urn:microsoft.com/office/officeart/2005/8/layout/hierarchy1"/>
    <dgm:cxn modelId="{01410C2E-8E91-496E-B399-610F4782921C}" type="presOf" srcId="{3BB6F19E-DF72-4463-A863-586CF6F21A7A}" destId="{2F02B6D3-230F-47B9-BAAD-7F72007E276F}" srcOrd="0" destOrd="0" presId="urn:microsoft.com/office/officeart/2005/8/layout/hierarchy1"/>
    <dgm:cxn modelId="{BBEA5A5F-7CA3-4F0E-9E79-E9D3031D94C2}" type="presOf" srcId="{771B1847-BA6E-460C-87BF-88C8D4BC0C63}" destId="{68133ED6-0405-4AE9-8B75-A3DCA19BC35E}" srcOrd="0" destOrd="0" presId="urn:microsoft.com/office/officeart/2005/8/layout/hierarchy1"/>
    <dgm:cxn modelId="{2AA4A76E-A4D2-4B58-8D6D-83F28294193B}" type="presOf" srcId="{9DAADE27-9621-45A8-AB33-378DDEAB711D}" destId="{CFD6AFBD-1925-4937-A842-DF3BD1633CFF}" srcOrd="0" destOrd="0" presId="urn:microsoft.com/office/officeart/2005/8/layout/hierarchy1"/>
    <dgm:cxn modelId="{016C994F-C379-4772-AFFD-C4152D911B58}" srcId="{312BB297-95A0-4A8E-9D3F-D52103A98863}" destId="{1349D72F-8884-457E-B9D2-C824E6CF0E7A}" srcOrd="1" destOrd="0" parTransId="{31DB297C-2294-45A6-99BA-004A44B3FB81}" sibTransId="{84BA8721-BB80-4727-82F4-6EC8D28FC4ED}"/>
    <dgm:cxn modelId="{EADF9150-C326-45F6-A24C-3C81E2D4A46B}" type="presOf" srcId="{1349D72F-8884-457E-B9D2-C824E6CF0E7A}" destId="{42A589EC-C2C8-418F-9CDC-E8609C06D802}" srcOrd="0" destOrd="0" presId="urn:microsoft.com/office/officeart/2005/8/layout/hierarchy1"/>
    <dgm:cxn modelId="{E08D8673-1396-4766-B5CA-047876AB6863}" type="presOf" srcId="{E1D0D16A-2C9C-487F-92C5-3955242FC204}" destId="{6E830063-0409-400D-84AB-16E9F28313AE}" srcOrd="0" destOrd="0" presId="urn:microsoft.com/office/officeart/2005/8/layout/hierarchy1"/>
    <dgm:cxn modelId="{5F505674-1D70-4C3E-B16F-C823C33179CB}" type="presOf" srcId="{FFD5DB30-E217-4C1E-93E3-903726E9B538}" destId="{0ABE6B2A-6D8D-4293-97ED-5D7D10CB0B54}" srcOrd="0" destOrd="0" presId="urn:microsoft.com/office/officeart/2005/8/layout/hierarchy1"/>
    <dgm:cxn modelId="{FD791B75-F323-4311-9FBF-BD63E18B08B2}" srcId="{906FA9D5-9D3B-4620-9FAB-7E55BD16A0D6}" destId="{312BB297-95A0-4A8E-9D3F-D52103A98863}" srcOrd="0" destOrd="0" parTransId="{1C4DC4F4-DFC2-40A7-AAC1-EEB9DB2C3851}" sibTransId="{7EBA1C8F-E086-468F-B000-1FA787BB4823}"/>
    <dgm:cxn modelId="{6FDE7C75-2EEE-4B28-B11A-05314A7A900D}" type="presOf" srcId="{6D2F3123-AA8F-4EC5-856C-D94D4B2BCCB3}" destId="{63F66C5E-4953-4A6E-8638-38D4F17EEF72}" srcOrd="0" destOrd="0" presId="urn:microsoft.com/office/officeart/2005/8/layout/hierarchy1"/>
    <dgm:cxn modelId="{6467D679-1539-43F4-B696-0895D1380581}" type="presOf" srcId="{E69D4B80-5B7A-4132-9855-84F84DFE57FD}" destId="{767D09DE-A0FC-41F4-9A88-75CE8C8DD9FB}" srcOrd="0" destOrd="0" presId="urn:microsoft.com/office/officeart/2005/8/layout/hierarchy1"/>
    <dgm:cxn modelId="{FD96797C-20B2-42B6-866A-357667CDAAF7}" type="presOf" srcId="{A5287AF4-8711-4BE9-B269-F52253936F4F}" destId="{0E33EF26-DA8F-447E-B09A-A806C1C4B408}" srcOrd="0" destOrd="0" presId="urn:microsoft.com/office/officeart/2005/8/layout/hierarchy1"/>
    <dgm:cxn modelId="{1D3ACA8A-AA94-45A6-9CB0-2EF627F087EB}" srcId="{0E88C695-B700-4333-80B2-9C1B0A9BBB0E}" destId="{771B1847-BA6E-460C-87BF-88C8D4BC0C63}" srcOrd="1" destOrd="0" parTransId="{A617B6F4-8C9B-4085-9C0C-5092362B14C7}" sibTransId="{444432B2-FCD2-4487-9015-BC0A5159713A}"/>
    <dgm:cxn modelId="{83193290-E6E4-4032-98BA-B63E262FF567}" type="presOf" srcId="{0E88C695-B700-4333-80B2-9C1B0A9BBB0E}" destId="{72778219-1A54-4D11-A798-467E5FC06EEB}" srcOrd="0" destOrd="0" presId="urn:microsoft.com/office/officeart/2005/8/layout/hierarchy1"/>
    <dgm:cxn modelId="{FDBE7A93-A51E-42FF-9202-AC4BF2621887}" type="presOf" srcId="{3B9462E2-CC61-44E0-A984-9002915E2B81}" destId="{98BD565E-3A9B-46BE-9F86-E606C9F14B15}" srcOrd="0" destOrd="0" presId="urn:microsoft.com/office/officeart/2005/8/layout/hierarchy1"/>
    <dgm:cxn modelId="{52C5779F-75B3-445F-8556-FD7611252D12}" type="presOf" srcId="{A617B6F4-8C9B-4085-9C0C-5092362B14C7}" destId="{45B8B052-3034-49DC-961F-E6F6CF33C1BE}" srcOrd="0" destOrd="0" presId="urn:microsoft.com/office/officeart/2005/8/layout/hierarchy1"/>
    <dgm:cxn modelId="{0C319D9F-CE8D-47C0-A8C8-83D701B20515}" type="presOf" srcId="{C9DA1642-A2B1-45E3-BBA3-D7BE22A97682}" destId="{C9332E6A-CE4F-4619-BD4F-15E2F2020A64}" srcOrd="0" destOrd="0" presId="urn:microsoft.com/office/officeart/2005/8/layout/hierarchy1"/>
    <dgm:cxn modelId="{FC93B19F-4283-4305-AA3D-0800644BA279}" srcId="{C9DA1642-A2B1-45E3-BBA3-D7BE22A97682}" destId="{3BB6F19E-DF72-4463-A863-586CF6F21A7A}" srcOrd="0" destOrd="0" parTransId="{4AEA4000-35F6-4CAD-B131-1D22A9CF7D28}" sibTransId="{D6C8B33F-25F8-42F3-920B-0E9BA40690B4}"/>
    <dgm:cxn modelId="{270293AC-05F1-4CF6-9998-CD0A3FBF134B}" type="presOf" srcId="{2E03941C-2461-4418-9883-BD3F525B4C8D}" destId="{6A4C8B80-7364-482B-9001-2D296052155A}" srcOrd="0" destOrd="0" presId="urn:microsoft.com/office/officeart/2005/8/layout/hierarchy1"/>
    <dgm:cxn modelId="{44FE4BB7-A639-48AD-B82D-5A6ACEBF9D87}" type="presOf" srcId="{31DB297C-2294-45A6-99BA-004A44B3FB81}" destId="{B6C9E008-9E4E-4220-9A55-6F9C2D5A6374}" srcOrd="0" destOrd="0" presId="urn:microsoft.com/office/officeart/2005/8/layout/hierarchy1"/>
    <dgm:cxn modelId="{38F83BB8-ADBD-4828-A95C-A10A4E4EB5E3}" type="presOf" srcId="{DCA8C6A8-EAE5-455E-9396-E22488A275BC}" destId="{0194927E-DD89-4522-B404-A71A64FEF741}" srcOrd="0" destOrd="0" presId="urn:microsoft.com/office/officeart/2005/8/layout/hierarchy1"/>
    <dgm:cxn modelId="{8F4280BA-CCA8-45DD-A1E4-575C789E2D99}" type="presOf" srcId="{C5633CD5-3DE1-41D3-BB14-0753DCB0F07C}" destId="{772CC4B9-AC84-4907-BD50-35431B712613}" srcOrd="0" destOrd="0" presId="urn:microsoft.com/office/officeart/2005/8/layout/hierarchy1"/>
    <dgm:cxn modelId="{AC435ABB-1152-40FA-8B6E-962CEF5C8707}" srcId="{1349D72F-8884-457E-B9D2-C824E6CF0E7A}" destId="{0E88C695-B700-4333-80B2-9C1B0A9BBB0E}" srcOrd="1" destOrd="0" parTransId="{FFD5DB30-E217-4C1E-93E3-903726E9B538}" sibTransId="{62854A7E-22E9-4083-BF35-D1E6F7EBD566}"/>
    <dgm:cxn modelId="{FD972EBC-3493-48C4-848C-3575268F2BA1}" type="presOf" srcId="{312BB297-95A0-4A8E-9D3F-D52103A98863}" destId="{F6760947-1FEF-4068-9773-6C6D4241435B}" srcOrd="0" destOrd="0" presId="urn:microsoft.com/office/officeart/2005/8/layout/hierarchy1"/>
    <dgm:cxn modelId="{FB82D9CB-3F8E-4E0B-91F0-4DEA53AF258A}" srcId="{312BB297-95A0-4A8E-9D3F-D52103A98863}" destId="{E1D0D16A-2C9C-487F-92C5-3955242FC204}" srcOrd="2" destOrd="0" parTransId="{C5633CD5-3DE1-41D3-BB14-0753DCB0F07C}" sibTransId="{9BC72945-2809-442A-AAEE-B49347C895F1}"/>
    <dgm:cxn modelId="{BFEC22D4-827B-449E-8569-3DFCE36C4C93}" type="presOf" srcId="{9D048E7E-0D05-4B3D-87DC-94A7A129F54D}" destId="{D4D63834-1A96-47EB-BEEE-7513ABA06C12}" srcOrd="0" destOrd="0" presId="urn:microsoft.com/office/officeart/2005/8/layout/hierarchy1"/>
    <dgm:cxn modelId="{828424D8-AB40-4DE3-8F8E-3A58DA47A623}" srcId="{0E88C695-B700-4333-80B2-9C1B0A9BBB0E}" destId="{9DAADE27-9621-45A8-AB33-378DDEAB711D}" srcOrd="0" destOrd="0" parTransId="{DCA8C6A8-EAE5-455E-9396-E22488A275BC}" sibTransId="{A6442233-1C6A-4F2F-873F-78A1CE3CEF19}"/>
    <dgm:cxn modelId="{1275A6D8-924E-4946-8CA5-487EF0A6AEB0}" srcId="{312BB297-95A0-4A8E-9D3F-D52103A98863}" destId="{C9DA1642-A2B1-45E3-BBA3-D7BE22A97682}" srcOrd="0" destOrd="0" parTransId="{A5287AF4-8711-4BE9-B269-F52253936F4F}" sibTransId="{07A4BEB4-3BEA-408D-AFC6-B9794A61528E}"/>
    <dgm:cxn modelId="{53C0D7DA-F033-414D-BB1B-7C3B020528CC}" srcId="{C9DA1642-A2B1-45E3-BBA3-D7BE22A97682}" destId="{6A0F7000-0320-46B7-B4DA-94307703B151}" srcOrd="3" destOrd="0" parTransId="{B3543B89-EB71-4438-A003-72A0D9ADBD8B}" sibTransId="{56382421-C5A6-4FF2-8589-C7D99B14D426}"/>
    <dgm:cxn modelId="{37C92ADD-EBBB-45A3-8E8E-7232E48EF43F}" type="presOf" srcId="{4AEA4000-35F6-4CAD-B131-1D22A9CF7D28}" destId="{04A6895C-9349-4DD7-96B5-0BB66278503C}" srcOrd="0" destOrd="0" presId="urn:microsoft.com/office/officeart/2005/8/layout/hierarchy1"/>
    <dgm:cxn modelId="{658C84E1-FA0A-45A6-9E0C-9CDD7FDE3179}" srcId="{C9DA1642-A2B1-45E3-BBA3-D7BE22A97682}" destId="{E69D4B80-5B7A-4132-9855-84F84DFE57FD}" srcOrd="1" destOrd="0" parTransId="{9D048E7E-0D05-4B3D-87DC-94A7A129F54D}" sibTransId="{1E50383F-D9D9-4982-A29B-3C27782884B4}"/>
    <dgm:cxn modelId="{BDD9BAE2-A82F-4AC4-BFC8-D5DFAA35C819}" type="presOf" srcId="{22970C25-5184-4B5E-811E-85ABB6C930FA}" destId="{9C0970E8-BE41-4C41-8C2C-713D5464F2E8}" srcOrd="0" destOrd="0" presId="urn:microsoft.com/office/officeart/2005/8/layout/hierarchy1"/>
    <dgm:cxn modelId="{6F757AE4-652D-423B-B0F0-84818A0A8C27}" type="presOf" srcId="{906FA9D5-9D3B-4620-9FAB-7E55BD16A0D6}" destId="{583C1B4A-836F-4D28-9C8A-1EBFBDEDC2D2}" srcOrd="0" destOrd="0" presId="urn:microsoft.com/office/officeart/2005/8/layout/hierarchy1"/>
    <dgm:cxn modelId="{C341AEF0-C2D6-430C-A7D7-8F50D96A55F5}" type="presParOf" srcId="{583C1B4A-836F-4D28-9C8A-1EBFBDEDC2D2}" destId="{15D643D9-58DC-467B-B290-D5CDE00D2826}" srcOrd="0" destOrd="0" presId="urn:microsoft.com/office/officeart/2005/8/layout/hierarchy1"/>
    <dgm:cxn modelId="{34512EE6-C728-43D1-BAEC-289791C31B7C}" type="presParOf" srcId="{15D643D9-58DC-467B-B290-D5CDE00D2826}" destId="{C844D882-2120-44FB-9095-873012F99E79}" srcOrd="0" destOrd="0" presId="urn:microsoft.com/office/officeart/2005/8/layout/hierarchy1"/>
    <dgm:cxn modelId="{0D628BD2-4B36-41F9-8843-C31C35D752B3}" type="presParOf" srcId="{C844D882-2120-44FB-9095-873012F99E79}" destId="{F1C342CE-DFC5-44D4-A997-188205B55884}" srcOrd="0" destOrd="0" presId="urn:microsoft.com/office/officeart/2005/8/layout/hierarchy1"/>
    <dgm:cxn modelId="{7D7580BA-3CD7-4BFB-8B6C-0492EE6253CB}" type="presParOf" srcId="{C844D882-2120-44FB-9095-873012F99E79}" destId="{F6760947-1FEF-4068-9773-6C6D4241435B}" srcOrd="1" destOrd="0" presId="urn:microsoft.com/office/officeart/2005/8/layout/hierarchy1"/>
    <dgm:cxn modelId="{B8B6ED2C-C603-46E0-AB87-D300480E28C4}" type="presParOf" srcId="{15D643D9-58DC-467B-B290-D5CDE00D2826}" destId="{8F281ED5-DCE5-4E4C-B91D-5779E5BA0A25}" srcOrd="1" destOrd="0" presId="urn:microsoft.com/office/officeart/2005/8/layout/hierarchy1"/>
    <dgm:cxn modelId="{1FC4767F-6BF0-4FA6-B44D-3B45260EBA7C}" type="presParOf" srcId="{8F281ED5-DCE5-4E4C-B91D-5779E5BA0A25}" destId="{0E33EF26-DA8F-447E-B09A-A806C1C4B408}" srcOrd="0" destOrd="0" presId="urn:microsoft.com/office/officeart/2005/8/layout/hierarchy1"/>
    <dgm:cxn modelId="{EA295D22-BB62-4C2E-95BF-9ED39A328E48}" type="presParOf" srcId="{8F281ED5-DCE5-4E4C-B91D-5779E5BA0A25}" destId="{04D05BC8-3C8F-4F2C-9EDA-A93324DE578A}" srcOrd="1" destOrd="0" presId="urn:microsoft.com/office/officeart/2005/8/layout/hierarchy1"/>
    <dgm:cxn modelId="{80D55F20-FE83-47C7-8F6A-4D5EBB95BD2F}" type="presParOf" srcId="{04D05BC8-3C8F-4F2C-9EDA-A93324DE578A}" destId="{8D91C460-6857-4F66-840C-1311F3ACD734}" srcOrd="0" destOrd="0" presId="urn:microsoft.com/office/officeart/2005/8/layout/hierarchy1"/>
    <dgm:cxn modelId="{63C6F912-7243-4A4F-8153-D7BF240BEF59}" type="presParOf" srcId="{8D91C460-6857-4F66-840C-1311F3ACD734}" destId="{59ECB5AE-25FA-4F0A-8AD1-856F5C681991}" srcOrd="0" destOrd="0" presId="urn:microsoft.com/office/officeart/2005/8/layout/hierarchy1"/>
    <dgm:cxn modelId="{5EB8E215-9EA6-4224-AE66-1A23D417455A}" type="presParOf" srcId="{8D91C460-6857-4F66-840C-1311F3ACD734}" destId="{C9332E6A-CE4F-4619-BD4F-15E2F2020A64}" srcOrd="1" destOrd="0" presId="urn:microsoft.com/office/officeart/2005/8/layout/hierarchy1"/>
    <dgm:cxn modelId="{2AB05247-9939-42A7-9B0F-81C14F479857}" type="presParOf" srcId="{04D05BC8-3C8F-4F2C-9EDA-A93324DE578A}" destId="{238296A6-B108-49F9-82B1-7B0D46058511}" srcOrd="1" destOrd="0" presId="urn:microsoft.com/office/officeart/2005/8/layout/hierarchy1"/>
    <dgm:cxn modelId="{1EF0954D-4469-4C43-A158-BFA10B014535}" type="presParOf" srcId="{238296A6-B108-49F9-82B1-7B0D46058511}" destId="{04A6895C-9349-4DD7-96B5-0BB66278503C}" srcOrd="0" destOrd="0" presId="urn:microsoft.com/office/officeart/2005/8/layout/hierarchy1"/>
    <dgm:cxn modelId="{16447363-C2FD-4101-BB47-104CE3FBB13C}" type="presParOf" srcId="{238296A6-B108-49F9-82B1-7B0D46058511}" destId="{2724FC12-32FF-448A-A842-4671A4369A75}" srcOrd="1" destOrd="0" presId="urn:microsoft.com/office/officeart/2005/8/layout/hierarchy1"/>
    <dgm:cxn modelId="{DCCD6455-9649-4282-A77C-D6EBE1124B2B}" type="presParOf" srcId="{2724FC12-32FF-448A-A842-4671A4369A75}" destId="{30C3774E-F98F-407A-9422-E4EDC0D37ED6}" srcOrd="0" destOrd="0" presId="urn:microsoft.com/office/officeart/2005/8/layout/hierarchy1"/>
    <dgm:cxn modelId="{103289B7-C559-4DE0-9576-04AFB4645F27}" type="presParOf" srcId="{30C3774E-F98F-407A-9422-E4EDC0D37ED6}" destId="{2A7F84E5-43CF-4476-823F-12A4B5DFE097}" srcOrd="0" destOrd="0" presId="urn:microsoft.com/office/officeart/2005/8/layout/hierarchy1"/>
    <dgm:cxn modelId="{53BEDC76-3685-4EE6-86AA-12AE3CED6B7F}" type="presParOf" srcId="{30C3774E-F98F-407A-9422-E4EDC0D37ED6}" destId="{2F02B6D3-230F-47B9-BAAD-7F72007E276F}" srcOrd="1" destOrd="0" presId="urn:microsoft.com/office/officeart/2005/8/layout/hierarchy1"/>
    <dgm:cxn modelId="{C685A1DE-C016-438C-AF9C-728674083767}" type="presParOf" srcId="{2724FC12-32FF-448A-A842-4671A4369A75}" destId="{52B37788-B3DF-4076-867C-917836D04237}" srcOrd="1" destOrd="0" presId="urn:microsoft.com/office/officeart/2005/8/layout/hierarchy1"/>
    <dgm:cxn modelId="{995942A7-E9A7-482B-815E-CEAF778EA5E2}" type="presParOf" srcId="{238296A6-B108-49F9-82B1-7B0D46058511}" destId="{D4D63834-1A96-47EB-BEEE-7513ABA06C12}" srcOrd="2" destOrd="0" presId="urn:microsoft.com/office/officeart/2005/8/layout/hierarchy1"/>
    <dgm:cxn modelId="{E4286FED-A00A-4EFB-BA66-0851E0BFFC05}" type="presParOf" srcId="{238296A6-B108-49F9-82B1-7B0D46058511}" destId="{E23B90AA-CD89-4CB6-BE17-7F33D1A747DD}" srcOrd="3" destOrd="0" presId="urn:microsoft.com/office/officeart/2005/8/layout/hierarchy1"/>
    <dgm:cxn modelId="{4CF01743-EA0E-43A3-83FC-CA81106AF904}" type="presParOf" srcId="{E23B90AA-CD89-4CB6-BE17-7F33D1A747DD}" destId="{4177EEC6-B94E-4A46-9761-63E4D47A62B6}" srcOrd="0" destOrd="0" presId="urn:microsoft.com/office/officeart/2005/8/layout/hierarchy1"/>
    <dgm:cxn modelId="{B2F3A454-FC74-4A60-806A-61B785E5D759}" type="presParOf" srcId="{4177EEC6-B94E-4A46-9761-63E4D47A62B6}" destId="{2C46B035-4911-4EEC-A8AC-0E2EDB7A0134}" srcOrd="0" destOrd="0" presId="urn:microsoft.com/office/officeart/2005/8/layout/hierarchy1"/>
    <dgm:cxn modelId="{FE0DC240-49CB-4D7B-90C9-7FCB6735D067}" type="presParOf" srcId="{4177EEC6-B94E-4A46-9761-63E4D47A62B6}" destId="{767D09DE-A0FC-41F4-9A88-75CE8C8DD9FB}" srcOrd="1" destOrd="0" presId="urn:microsoft.com/office/officeart/2005/8/layout/hierarchy1"/>
    <dgm:cxn modelId="{74C3A6CB-B9DC-4C12-A68A-18DD3E780A5E}" type="presParOf" srcId="{E23B90AA-CD89-4CB6-BE17-7F33D1A747DD}" destId="{FD195359-9998-49A5-AF67-3DF2E9D99FFB}" srcOrd="1" destOrd="0" presId="urn:microsoft.com/office/officeart/2005/8/layout/hierarchy1"/>
    <dgm:cxn modelId="{5C8A7A1D-2EC4-4E60-AB95-7B4F192AFA23}" type="presParOf" srcId="{238296A6-B108-49F9-82B1-7B0D46058511}" destId="{98BD565E-3A9B-46BE-9F86-E606C9F14B15}" srcOrd="4" destOrd="0" presId="urn:microsoft.com/office/officeart/2005/8/layout/hierarchy1"/>
    <dgm:cxn modelId="{6D23C075-58B1-4F07-914C-9BE926424052}" type="presParOf" srcId="{238296A6-B108-49F9-82B1-7B0D46058511}" destId="{5210C6C6-1C55-4A39-9BF4-E2BA9BA77F15}" srcOrd="5" destOrd="0" presId="urn:microsoft.com/office/officeart/2005/8/layout/hierarchy1"/>
    <dgm:cxn modelId="{AEB6EAE2-83EA-4B48-B225-F36C52B1C25F}" type="presParOf" srcId="{5210C6C6-1C55-4A39-9BF4-E2BA9BA77F15}" destId="{EC024292-6BD0-41B6-96D6-CB3D4606BBC5}" srcOrd="0" destOrd="0" presId="urn:microsoft.com/office/officeart/2005/8/layout/hierarchy1"/>
    <dgm:cxn modelId="{08AE43A8-FC7D-417A-9CA4-42D17C3A1269}" type="presParOf" srcId="{EC024292-6BD0-41B6-96D6-CB3D4606BBC5}" destId="{55F7F1BB-A17A-4DF1-BC13-186BA4D266C0}" srcOrd="0" destOrd="0" presId="urn:microsoft.com/office/officeart/2005/8/layout/hierarchy1"/>
    <dgm:cxn modelId="{325CCE72-D83A-4653-ABE9-E9D6C075E677}" type="presParOf" srcId="{EC024292-6BD0-41B6-96D6-CB3D4606BBC5}" destId="{9C0970E8-BE41-4C41-8C2C-713D5464F2E8}" srcOrd="1" destOrd="0" presId="urn:microsoft.com/office/officeart/2005/8/layout/hierarchy1"/>
    <dgm:cxn modelId="{1D372F7D-00F8-407F-BDE4-6554DFFD7467}" type="presParOf" srcId="{5210C6C6-1C55-4A39-9BF4-E2BA9BA77F15}" destId="{82F2E5A0-A62E-44E3-BCF5-0BC4152E3AB1}" srcOrd="1" destOrd="0" presId="urn:microsoft.com/office/officeart/2005/8/layout/hierarchy1"/>
    <dgm:cxn modelId="{63791C43-C58D-4DAA-8190-4D7D1EAD240E}" type="presParOf" srcId="{238296A6-B108-49F9-82B1-7B0D46058511}" destId="{357FE06A-5C5C-4A45-BD56-FBABB05C4927}" srcOrd="6" destOrd="0" presId="urn:microsoft.com/office/officeart/2005/8/layout/hierarchy1"/>
    <dgm:cxn modelId="{A4F1FCEC-8E13-4807-A16D-2D008E8EF29A}" type="presParOf" srcId="{238296A6-B108-49F9-82B1-7B0D46058511}" destId="{6A6E18A7-D481-41C1-9C1D-16CFD8AA8D93}" srcOrd="7" destOrd="0" presId="urn:microsoft.com/office/officeart/2005/8/layout/hierarchy1"/>
    <dgm:cxn modelId="{FE54284E-A6F0-4F77-B6DB-6581FD3BC50C}" type="presParOf" srcId="{6A6E18A7-D481-41C1-9C1D-16CFD8AA8D93}" destId="{1DCFAD30-2584-4D61-A48A-A2792D38D8B2}" srcOrd="0" destOrd="0" presId="urn:microsoft.com/office/officeart/2005/8/layout/hierarchy1"/>
    <dgm:cxn modelId="{30A2500E-E16B-4B58-B9D3-8EDB3B320DC9}" type="presParOf" srcId="{1DCFAD30-2584-4D61-A48A-A2792D38D8B2}" destId="{DFD8F3A9-178F-4BAE-A9AD-004E9AE4086C}" srcOrd="0" destOrd="0" presId="urn:microsoft.com/office/officeart/2005/8/layout/hierarchy1"/>
    <dgm:cxn modelId="{8EF157D0-59D7-4EEF-838E-485939171FCD}" type="presParOf" srcId="{1DCFAD30-2584-4D61-A48A-A2792D38D8B2}" destId="{42E42AD5-D6BE-4AE9-B187-D21DFEC0576C}" srcOrd="1" destOrd="0" presId="urn:microsoft.com/office/officeart/2005/8/layout/hierarchy1"/>
    <dgm:cxn modelId="{D4E95152-ADC4-4D5F-A10E-3F378530A9A5}" type="presParOf" srcId="{6A6E18A7-D481-41C1-9C1D-16CFD8AA8D93}" destId="{07112703-052A-406F-BA84-AC9FEE2980CA}" srcOrd="1" destOrd="0" presId="urn:microsoft.com/office/officeart/2005/8/layout/hierarchy1"/>
    <dgm:cxn modelId="{114A72E3-96E9-47B4-ABA7-4F6436F1D27E}" type="presParOf" srcId="{8F281ED5-DCE5-4E4C-B91D-5779E5BA0A25}" destId="{B6C9E008-9E4E-4220-9A55-6F9C2D5A6374}" srcOrd="2" destOrd="0" presId="urn:microsoft.com/office/officeart/2005/8/layout/hierarchy1"/>
    <dgm:cxn modelId="{71A5F510-7D15-4DC4-85B4-7A928B30ECD9}" type="presParOf" srcId="{8F281ED5-DCE5-4E4C-B91D-5779E5BA0A25}" destId="{A75FCB8D-E802-464B-8373-E1C03EDD4A1C}" srcOrd="3" destOrd="0" presId="urn:microsoft.com/office/officeart/2005/8/layout/hierarchy1"/>
    <dgm:cxn modelId="{98C96BE4-8539-4375-9F72-7354E00D26AD}" type="presParOf" srcId="{A75FCB8D-E802-464B-8373-E1C03EDD4A1C}" destId="{837BE996-A923-495B-A7BC-247B05C28EAC}" srcOrd="0" destOrd="0" presId="urn:microsoft.com/office/officeart/2005/8/layout/hierarchy1"/>
    <dgm:cxn modelId="{E482A04F-F161-48E8-8D9F-92ABF155CD8A}" type="presParOf" srcId="{837BE996-A923-495B-A7BC-247B05C28EAC}" destId="{B65F1ADC-43D1-4257-87EC-D7000CB35114}" srcOrd="0" destOrd="0" presId="urn:microsoft.com/office/officeart/2005/8/layout/hierarchy1"/>
    <dgm:cxn modelId="{1C0096F0-B1C4-4071-88CA-0306EE340CDC}" type="presParOf" srcId="{837BE996-A923-495B-A7BC-247B05C28EAC}" destId="{42A589EC-C2C8-418F-9CDC-E8609C06D802}" srcOrd="1" destOrd="0" presId="urn:microsoft.com/office/officeart/2005/8/layout/hierarchy1"/>
    <dgm:cxn modelId="{B23DBD21-D7FD-4A4A-86C6-2F9CBEE3962C}" type="presParOf" srcId="{A75FCB8D-E802-464B-8373-E1C03EDD4A1C}" destId="{C4550BF3-A1DC-4D13-BC6C-6D8FA58D1254}" srcOrd="1" destOrd="0" presId="urn:microsoft.com/office/officeart/2005/8/layout/hierarchy1"/>
    <dgm:cxn modelId="{5132A2B6-F673-4724-A678-4193F28864BD}" type="presParOf" srcId="{C4550BF3-A1DC-4D13-BC6C-6D8FA58D1254}" destId="{63F66C5E-4953-4A6E-8638-38D4F17EEF72}" srcOrd="0" destOrd="0" presId="urn:microsoft.com/office/officeart/2005/8/layout/hierarchy1"/>
    <dgm:cxn modelId="{9D9C2D25-CCB0-411D-BB82-4DAFDE5DB374}" type="presParOf" srcId="{C4550BF3-A1DC-4D13-BC6C-6D8FA58D1254}" destId="{9F984BC6-E765-4EFA-9BE1-BE3425FA6393}" srcOrd="1" destOrd="0" presId="urn:microsoft.com/office/officeart/2005/8/layout/hierarchy1"/>
    <dgm:cxn modelId="{C7C04EF6-7AFF-4DDE-BE62-4B30496DF3A5}" type="presParOf" srcId="{9F984BC6-E765-4EFA-9BE1-BE3425FA6393}" destId="{C4C656C1-4DCC-47BC-8FB7-4EEB6AA975D6}" srcOrd="0" destOrd="0" presId="urn:microsoft.com/office/officeart/2005/8/layout/hierarchy1"/>
    <dgm:cxn modelId="{62554A9D-0F7C-46B2-B2B0-7A51F9CF91D4}" type="presParOf" srcId="{C4C656C1-4DCC-47BC-8FB7-4EEB6AA975D6}" destId="{6448F528-8C2F-44A5-901D-0E96350059FD}" srcOrd="0" destOrd="0" presId="urn:microsoft.com/office/officeart/2005/8/layout/hierarchy1"/>
    <dgm:cxn modelId="{F1B5F798-7BEE-4B13-8292-77F18FAFB2C3}" type="presParOf" srcId="{C4C656C1-4DCC-47BC-8FB7-4EEB6AA975D6}" destId="{6A4C8B80-7364-482B-9001-2D296052155A}" srcOrd="1" destOrd="0" presId="urn:microsoft.com/office/officeart/2005/8/layout/hierarchy1"/>
    <dgm:cxn modelId="{8DA66BC7-7346-4ED9-B81D-44722A254E4B}" type="presParOf" srcId="{9F984BC6-E765-4EFA-9BE1-BE3425FA6393}" destId="{4DD52590-06C1-4C63-8A39-7D2FAB33E79C}" srcOrd="1" destOrd="0" presId="urn:microsoft.com/office/officeart/2005/8/layout/hierarchy1"/>
    <dgm:cxn modelId="{6A38BE68-DCF9-4C36-B19F-103A861CF41B}" type="presParOf" srcId="{C4550BF3-A1DC-4D13-BC6C-6D8FA58D1254}" destId="{0ABE6B2A-6D8D-4293-97ED-5D7D10CB0B54}" srcOrd="2" destOrd="0" presId="urn:microsoft.com/office/officeart/2005/8/layout/hierarchy1"/>
    <dgm:cxn modelId="{D071304D-567F-4E63-AB12-811D30CC4AB0}" type="presParOf" srcId="{C4550BF3-A1DC-4D13-BC6C-6D8FA58D1254}" destId="{5BDF6364-00C3-49A9-A3E8-443763D4CA7A}" srcOrd="3" destOrd="0" presId="urn:microsoft.com/office/officeart/2005/8/layout/hierarchy1"/>
    <dgm:cxn modelId="{2417CC78-C6FF-439E-AD21-8531871D1F85}" type="presParOf" srcId="{5BDF6364-00C3-49A9-A3E8-443763D4CA7A}" destId="{2895638E-08E6-4707-8314-A7C329A520D9}" srcOrd="0" destOrd="0" presId="urn:microsoft.com/office/officeart/2005/8/layout/hierarchy1"/>
    <dgm:cxn modelId="{AA13637F-6904-49F1-954A-40DED2A500DA}" type="presParOf" srcId="{2895638E-08E6-4707-8314-A7C329A520D9}" destId="{CFC5E78E-362A-4E1C-A132-A2A6C12C3C75}" srcOrd="0" destOrd="0" presId="urn:microsoft.com/office/officeart/2005/8/layout/hierarchy1"/>
    <dgm:cxn modelId="{85A256D0-5D85-4F3B-98E7-18206D3A582D}" type="presParOf" srcId="{2895638E-08E6-4707-8314-A7C329A520D9}" destId="{72778219-1A54-4D11-A798-467E5FC06EEB}" srcOrd="1" destOrd="0" presId="urn:microsoft.com/office/officeart/2005/8/layout/hierarchy1"/>
    <dgm:cxn modelId="{0AA2EEB8-112A-4DE6-823F-38F6E0F4BC45}" type="presParOf" srcId="{5BDF6364-00C3-49A9-A3E8-443763D4CA7A}" destId="{8E4DF11E-CF3B-47BB-B79D-359138E913D6}" srcOrd="1" destOrd="0" presId="urn:microsoft.com/office/officeart/2005/8/layout/hierarchy1"/>
    <dgm:cxn modelId="{D0A7F2CA-C332-4F0A-8712-DD4916828495}" type="presParOf" srcId="{8E4DF11E-CF3B-47BB-B79D-359138E913D6}" destId="{0194927E-DD89-4522-B404-A71A64FEF741}" srcOrd="0" destOrd="0" presId="urn:microsoft.com/office/officeart/2005/8/layout/hierarchy1"/>
    <dgm:cxn modelId="{170F993C-A926-4A5A-8E3A-898F37E7BE44}" type="presParOf" srcId="{8E4DF11E-CF3B-47BB-B79D-359138E913D6}" destId="{1B78E1DC-EC08-4473-B900-460318E091FB}" srcOrd="1" destOrd="0" presId="urn:microsoft.com/office/officeart/2005/8/layout/hierarchy1"/>
    <dgm:cxn modelId="{373F59A8-28EA-482B-9D07-DC4FF8ABE1BE}" type="presParOf" srcId="{1B78E1DC-EC08-4473-B900-460318E091FB}" destId="{893A41F8-A230-404A-AF1D-302C2B1B893C}" srcOrd="0" destOrd="0" presId="urn:microsoft.com/office/officeart/2005/8/layout/hierarchy1"/>
    <dgm:cxn modelId="{C4993C23-2956-4DB9-B4BD-67D93FFB5418}" type="presParOf" srcId="{893A41F8-A230-404A-AF1D-302C2B1B893C}" destId="{6085D252-4E4F-4255-A7C8-0FB797394CE6}" srcOrd="0" destOrd="0" presId="urn:microsoft.com/office/officeart/2005/8/layout/hierarchy1"/>
    <dgm:cxn modelId="{891EC691-35D5-4CDC-B9BF-143141E59E47}" type="presParOf" srcId="{893A41F8-A230-404A-AF1D-302C2B1B893C}" destId="{CFD6AFBD-1925-4937-A842-DF3BD1633CFF}" srcOrd="1" destOrd="0" presId="urn:microsoft.com/office/officeart/2005/8/layout/hierarchy1"/>
    <dgm:cxn modelId="{791FCB92-2670-474D-8D21-D34B4B2E891B}" type="presParOf" srcId="{1B78E1DC-EC08-4473-B900-460318E091FB}" destId="{CAE54CE6-F063-46B8-A932-973E0923F1D7}" srcOrd="1" destOrd="0" presId="urn:microsoft.com/office/officeart/2005/8/layout/hierarchy1"/>
    <dgm:cxn modelId="{284E56E3-8AC0-4246-9AFA-54AF0D7D44DB}" type="presParOf" srcId="{8E4DF11E-CF3B-47BB-B79D-359138E913D6}" destId="{45B8B052-3034-49DC-961F-E6F6CF33C1BE}" srcOrd="2" destOrd="0" presId="urn:microsoft.com/office/officeart/2005/8/layout/hierarchy1"/>
    <dgm:cxn modelId="{86C25B32-DDDD-40E9-93D4-85FE428A51E9}" type="presParOf" srcId="{8E4DF11E-CF3B-47BB-B79D-359138E913D6}" destId="{2AFC6D74-EF7D-45C2-9661-C08EC16E02B3}" srcOrd="3" destOrd="0" presId="urn:microsoft.com/office/officeart/2005/8/layout/hierarchy1"/>
    <dgm:cxn modelId="{F6BC3D2D-AF6D-4C19-9415-E045ECD2DB89}" type="presParOf" srcId="{2AFC6D74-EF7D-45C2-9661-C08EC16E02B3}" destId="{F369401E-BE96-45E9-B1A8-7F69639B205B}" srcOrd="0" destOrd="0" presId="urn:microsoft.com/office/officeart/2005/8/layout/hierarchy1"/>
    <dgm:cxn modelId="{BE27B66D-AD01-4168-B158-11084E027E38}" type="presParOf" srcId="{F369401E-BE96-45E9-B1A8-7F69639B205B}" destId="{06CE6179-4229-4932-AC9B-8EDC6EC083D1}" srcOrd="0" destOrd="0" presId="urn:microsoft.com/office/officeart/2005/8/layout/hierarchy1"/>
    <dgm:cxn modelId="{1A8CD2AE-1FF2-45E7-8482-D8F1904C820A}" type="presParOf" srcId="{F369401E-BE96-45E9-B1A8-7F69639B205B}" destId="{68133ED6-0405-4AE9-8B75-A3DCA19BC35E}" srcOrd="1" destOrd="0" presId="urn:microsoft.com/office/officeart/2005/8/layout/hierarchy1"/>
    <dgm:cxn modelId="{010D2CFB-530D-489A-B0E0-CBA8D1020725}" type="presParOf" srcId="{2AFC6D74-EF7D-45C2-9661-C08EC16E02B3}" destId="{F3DACD6B-C1C9-40DE-AF17-69330DF5C363}" srcOrd="1" destOrd="0" presId="urn:microsoft.com/office/officeart/2005/8/layout/hierarchy1"/>
    <dgm:cxn modelId="{BFF6C8E9-C8C1-45D3-89F9-A226A97A33E6}" type="presParOf" srcId="{8F281ED5-DCE5-4E4C-B91D-5779E5BA0A25}" destId="{772CC4B9-AC84-4907-BD50-35431B712613}" srcOrd="4" destOrd="0" presId="urn:microsoft.com/office/officeart/2005/8/layout/hierarchy1"/>
    <dgm:cxn modelId="{3FFA7095-C62A-4E9C-BFF1-46C1AAEFB320}" type="presParOf" srcId="{8F281ED5-DCE5-4E4C-B91D-5779E5BA0A25}" destId="{0030E1B8-E06D-4823-9F25-092711337FFE}" srcOrd="5" destOrd="0" presId="urn:microsoft.com/office/officeart/2005/8/layout/hierarchy1"/>
    <dgm:cxn modelId="{BA579B4A-EB46-45CF-B433-A7DEA621C027}" type="presParOf" srcId="{0030E1B8-E06D-4823-9F25-092711337FFE}" destId="{481F8A80-2247-4C09-B76B-B76F7935A3BB}" srcOrd="0" destOrd="0" presId="urn:microsoft.com/office/officeart/2005/8/layout/hierarchy1"/>
    <dgm:cxn modelId="{9E5B09C1-FC4F-44B9-BF92-248E53A242C5}" type="presParOf" srcId="{481F8A80-2247-4C09-B76B-B76F7935A3BB}" destId="{922DB6EF-9576-4F69-A1E3-5D46EBA78511}" srcOrd="0" destOrd="0" presId="urn:microsoft.com/office/officeart/2005/8/layout/hierarchy1"/>
    <dgm:cxn modelId="{55C4C9E7-1686-46C5-B553-9F63E068BDD6}" type="presParOf" srcId="{481F8A80-2247-4C09-B76B-B76F7935A3BB}" destId="{6E830063-0409-400D-84AB-16E9F28313AE}" srcOrd="1" destOrd="0" presId="urn:microsoft.com/office/officeart/2005/8/layout/hierarchy1"/>
    <dgm:cxn modelId="{6E330917-7E03-4D0A-BA7A-77D037EA3458}" type="presParOf" srcId="{0030E1B8-E06D-4823-9F25-092711337FFE}" destId="{BF087749-3E87-4D30-9925-EC26C4F6B9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CC4B9-AC84-4907-BD50-35431B712613}">
      <dsp:nvSpPr>
        <dsp:cNvPr id="0" name=""/>
        <dsp:cNvSpPr/>
      </dsp:nvSpPr>
      <dsp:spPr>
        <a:xfrm>
          <a:off x="4679050" y="1835574"/>
          <a:ext cx="2561280" cy="280033"/>
        </a:xfrm>
        <a:custGeom>
          <a:avLst/>
          <a:gdLst/>
          <a:ahLst/>
          <a:cxnLst/>
          <a:rect l="0" t="0" r="0" b="0"/>
          <a:pathLst>
            <a:path>
              <a:moveTo>
                <a:pt x="0" y="0"/>
              </a:moveTo>
              <a:lnTo>
                <a:pt x="0" y="190834"/>
              </a:lnTo>
              <a:lnTo>
                <a:pt x="2561280" y="190834"/>
              </a:lnTo>
              <a:lnTo>
                <a:pt x="2561280" y="28003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B8B052-3034-49DC-961F-E6F6CF33C1BE}">
      <dsp:nvSpPr>
        <dsp:cNvPr id="0" name=""/>
        <dsp:cNvSpPr/>
      </dsp:nvSpPr>
      <dsp:spPr>
        <a:xfrm>
          <a:off x="6609741" y="3618477"/>
          <a:ext cx="588417" cy="280033"/>
        </a:xfrm>
        <a:custGeom>
          <a:avLst/>
          <a:gdLst/>
          <a:ahLst/>
          <a:cxnLst/>
          <a:rect l="0" t="0" r="0" b="0"/>
          <a:pathLst>
            <a:path>
              <a:moveTo>
                <a:pt x="0" y="0"/>
              </a:moveTo>
              <a:lnTo>
                <a:pt x="0" y="190834"/>
              </a:lnTo>
              <a:lnTo>
                <a:pt x="588417" y="190834"/>
              </a:lnTo>
              <a:lnTo>
                <a:pt x="588417"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4927E-DD89-4522-B404-A71A64FEF741}">
      <dsp:nvSpPr>
        <dsp:cNvPr id="0" name=""/>
        <dsp:cNvSpPr/>
      </dsp:nvSpPr>
      <dsp:spPr>
        <a:xfrm>
          <a:off x="5968896" y="3618477"/>
          <a:ext cx="640844" cy="280033"/>
        </a:xfrm>
        <a:custGeom>
          <a:avLst/>
          <a:gdLst/>
          <a:ahLst/>
          <a:cxnLst/>
          <a:rect l="0" t="0" r="0" b="0"/>
          <a:pathLst>
            <a:path>
              <a:moveTo>
                <a:pt x="640844" y="0"/>
              </a:moveTo>
              <a:lnTo>
                <a:pt x="640844" y="190834"/>
              </a:lnTo>
              <a:lnTo>
                <a:pt x="0" y="190834"/>
              </a:lnTo>
              <a:lnTo>
                <a:pt x="0"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BE6B2A-6D8D-4293-97ED-5D7D10CB0B54}">
      <dsp:nvSpPr>
        <dsp:cNvPr id="0" name=""/>
        <dsp:cNvSpPr/>
      </dsp:nvSpPr>
      <dsp:spPr>
        <a:xfrm>
          <a:off x="5949638" y="2727026"/>
          <a:ext cx="660102" cy="280033"/>
        </a:xfrm>
        <a:custGeom>
          <a:avLst/>
          <a:gdLst/>
          <a:ahLst/>
          <a:cxnLst/>
          <a:rect l="0" t="0" r="0" b="0"/>
          <a:pathLst>
            <a:path>
              <a:moveTo>
                <a:pt x="0" y="0"/>
              </a:moveTo>
              <a:lnTo>
                <a:pt x="0" y="190834"/>
              </a:lnTo>
              <a:lnTo>
                <a:pt x="660102" y="190834"/>
              </a:lnTo>
              <a:lnTo>
                <a:pt x="660102"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F66C5E-4953-4A6E-8638-38D4F17EEF72}">
      <dsp:nvSpPr>
        <dsp:cNvPr id="0" name=""/>
        <dsp:cNvSpPr/>
      </dsp:nvSpPr>
      <dsp:spPr>
        <a:xfrm>
          <a:off x="5260631" y="2727026"/>
          <a:ext cx="689007" cy="280033"/>
        </a:xfrm>
        <a:custGeom>
          <a:avLst/>
          <a:gdLst/>
          <a:ahLst/>
          <a:cxnLst/>
          <a:rect l="0" t="0" r="0" b="0"/>
          <a:pathLst>
            <a:path>
              <a:moveTo>
                <a:pt x="689007" y="0"/>
              </a:moveTo>
              <a:lnTo>
                <a:pt x="689007" y="190834"/>
              </a:lnTo>
              <a:lnTo>
                <a:pt x="0" y="190834"/>
              </a:lnTo>
              <a:lnTo>
                <a:pt x="0"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C9E008-9E4E-4220-9A55-6F9C2D5A6374}">
      <dsp:nvSpPr>
        <dsp:cNvPr id="0" name=""/>
        <dsp:cNvSpPr/>
      </dsp:nvSpPr>
      <dsp:spPr>
        <a:xfrm>
          <a:off x="4679050" y="1835574"/>
          <a:ext cx="1270588" cy="280033"/>
        </a:xfrm>
        <a:custGeom>
          <a:avLst/>
          <a:gdLst/>
          <a:ahLst/>
          <a:cxnLst/>
          <a:rect l="0" t="0" r="0" b="0"/>
          <a:pathLst>
            <a:path>
              <a:moveTo>
                <a:pt x="0" y="0"/>
              </a:moveTo>
              <a:lnTo>
                <a:pt x="0" y="190834"/>
              </a:lnTo>
              <a:lnTo>
                <a:pt x="1270588" y="190834"/>
              </a:lnTo>
              <a:lnTo>
                <a:pt x="1270588" y="28003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7FE06A-5C5C-4A45-BD56-FBABB05C4927}">
      <dsp:nvSpPr>
        <dsp:cNvPr id="0" name=""/>
        <dsp:cNvSpPr/>
      </dsp:nvSpPr>
      <dsp:spPr>
        <a:xfrm>
          <a:off x="2246861" y="2727026"/>
          <a:ext cx="1765251" cy="280033"/>
        </a:xfrm>
        <a:custGeom>
          <a:avLst/>
          <a:gdLst/>
          <a:ahLst/>
          <a:cxnLst/>
          <a:rect l="0" t="0" r="0" b="0"/>
          <a:pathLst>
            <a:path>
              <a:moveTo>
                <a:pt x="0" y="0"/>
              </a:moveTo>
              <a:lnTo>
                <a:pt x="0" y="190834"/>
              </a:lnTo>
              <a:lnTo>
                <a:pt x="1765251" y="190834"/>
              </a:lnTo>
              <a:lnTo>
                <a:pt x="1765251"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BD565E-3A9B-46BE-9F86-E606C9F14B15}">
      <dsp:nvSpPr>
        <dsp:cNvPr id="0" name=""/>
        <dsp:cNvSpPr/>
      </dsp:nvSpPr>
      <dsp:spPr>
        <a:xfrm>
          <a:off x="2246861" y="2727026"/>
          <a:ext cx="588417" cy="280033"/>
        </a:xfrm>
        <a:custGeom>
          <a:avLst/>
          <a:gdLst/>
          <a:ahLst/>
          <a:cxnLst/>
          <a:rect l="0" t="0" r="0" b="0"/>
          <a:pathLst>
            <a:path>
              <a:moveTo>
                <a:pt x="0" y="0"/>
              </a:moveTo>
              <a:lnTo>
                <a:pt x="0" y="190834"/>
              </a:lnTo>
              <a:lnTo>
                <a:pt x="588417" y="190834"/>
              </a:lnTo>
              <a:lnTo>
                <a:pt x="588417"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63834-1A96-47EB-BEEE-7513ABA06C12}">
      <dsp:nvSpPr>
        <dsp:cNvPr id="0" name=""/>
        <dsp:cNvSpPr/>
      </dsp:nvSpPr>
      <dsp:spPr>
        <a:xfrm>
          <a:off x="1658443" y="2727026"/>
          <a:ext cx="588417" cy="280033"/>
        </a:xfrm>
        <a:custGeom>
          <a:avLst/>
          <a:gdLst/>
          <a:ahLst/>
          <a:cxnLst/>
          <a:rect l="0" t="0" r="0" b="0"/>
          <a:pathLst>
            <a:path>
              <a:moveTo>
                <a:pt x="588417" y="0"/>
              </a:moveTo>
              <a:lnTo>
                <a:pt x="588417" y="190834"/>
              </a:lnTo>
              <a:lnTo>
                <a:pt x="0" y="190834"/>
              </a:lnTo>
              <a:lnTo>
                <a:pt x="0"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6895C-9349-4DD7-96B5-0BB66278503C}">
      <dsp:nvSpPr>
        <dsp:cNvPr id="0" name=""/>
        <dsp:cNvSpPr/>
      </dsp:nvSpPr>
      <dsp:spPr>
        <a:xfrm>
          <a:off x="481609" y="2727026"/>
          <a:ext cx="1765251" cy="280033"/>
        </a:xfrm>
        <a:custGeom>
          <a:avLst/>
          <a:gdLst/>
          <a:ahLst/>
          <a:cxnLst/>
          <a:rect l="0" t="0" r="0" b="0"/>
          <a:pathLst>
            <a:path>
              <a:moveTo>
                <a:pt x="1765251" y="0"/>
              </a:moveTo>
              <a:lnTo>
                <a:pt x="1765251" y="190834"/>
              </a:lnTo>
              <a:lnTo>
                <a:pt x="0" y="190834"/>
              </a:lnTo>
              <a:lnTo>
                <a:pt x="0" y="280033"/>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3EF26-DA8F-447E-B09A-A806C1C4B408}">
      <dsp:nvSpPr>
        <dsp:cNvPr id="0" name=""/>
        <dsp:cNvSpPr/>
      </dsp:nvSpPr>
      <dsp:spPr>
        <a:xfrm>
          <a:off x="2246861" y="1835574"/>
          <a:ext cx="2432189" cy="280033"/>
        </a:xfrm>
        <a:custGeom>
          <a:avLst/>
          <a:gdLst/>
          <a:ahLst/>
          <a:cxnLst/>
          <a:rect l="0" t="0" r="0" b="0"/>
          <a:pathLst>
            <a:path>
              <a:moveTo>
                <a:pt x="2432189" y="0"/>
              </a:moveTo>
              <a:lnTo>
                <a:pt x="2432189" y="190834"/>
              </a:lnTo>
              <a:lnTo>
                <a:pt x="0" y="190834"/>
              </a:lnTo>
              <a:lnTo>
                <a:pt x="0" y="28003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C342CE-DFC5-44D4-A997-188205B55884}">
      <dsp:nvSpPr>
        <dsp:cNvPr id="0" name=""/>
        <dsp:cNvSpPr/>
      </dsp:nvSpPr>
      <dsp:spPr>
        <a:xfrm>
          <a:off x="4197618" y="1224155"/>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60947-1FEF-4068-9773-6C6D4241435B}">
      <dsp:nvSpPr>
        <dsp:cNvPr id="0" name=""/>
        <dsp:cNvSpPr/>
      </dsp:nvSpPr>
      <dsp:spPr>
        <a:xfrm>
          <a:off x="4304603" y="1325791"/>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PARÁSITOS</a:t>
          </a:r>
        </a:p>
      </dsp:txBody>
      <dsp:txXfrm>
        <a:off x="4322511" y="1343699"/>
        <a:ext cx="927048" cy="575602"/>
      </dsp:txXfrm>
    </dsp:sp>
    <dsp:sp modelId="{59ECB5AE-25FA-4F0A-8AD1-856F5C681991}">
      <dsp:nvSpPr>
        <dsp:cNvPr id="0" name=""/>
        <dsp:cNvSpPr/>
      </dsp:nvSpPr>
      <dsp:spPr>
        <a:xfrm>
          <a:off x="1636337" y="2115607"/>
          <a:ext cx="1221046"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32E6A-CE4F-4619-BD4F-15E2F2020A64}">
      <dsp:nvSpPr>
        <dsp:cNvPr id="0" name=""/>
        <dsp:cNvSpPr/>
      </dsp:nvSpPr>
      <dsp:spPr>
        <a:xfrm>
          <a:off x="1743322" y="2217243"/>
          <a:ext cx="1221046"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PROTOZOOS</a:t>
          </a:r>
        </a:p>
      </dsp:txBody>
      <dsp:txXfrm>
        <a:off x="1761230" y="2235151"/>
        <a:ext cx="1185230" cy="575602"/>
      </dsp:txXfrm>
    </dsp:sp>
    <dsp:sp modelId="{2A7F84E5-43CF-4476-823F-12A4B5DFE097}">
      <dsp:nvSpPr>
        <dsp:cNvPr id="0" name=""/>
        <dsp:cNvSpPr/>
      </dsp:nvSpPr>
      <dsp:spPr>
        <a:xfrm>
          <a:off x="177" y="3007059"/>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2B6D3-230F-47B9-BAAD-7F72007E276F}">
      <dsp:nvSpPr>
        <dsp:cNvPr id="0" name=""/>
        <dsp:cNvSpPr/>
      </dsp:nvSpPr>
      <dsp:spPr>
        <a:xfrm>
          <a:off x="107162" y="3108694"/>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Amebas</a:t>
          </a:r>
        </a:p>
      </dsp:txBody>
      <dsp:txXfrm>
        <a:off x="125070" y="3126602"/>
        <a:ext cx="927048" cy="575602"/>
      </dsp:txXfrm>
    </dsp:sp>
    <dsp:sp modelId="{2C46B035-4911-4EEC-A8AC-0E2EDB7A0134}">
      <dsp:nvSpPr>
        <dsp:cNvPr id="0" name=""/>
        <dsp:cNvSpPr/>
      </dsp:nvSpPr>
      <dsp:spPr>
        <a:xfrm>
          <a:off x="1177011" y="3007059"/>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D09DE-A0FC-41F4-9A88-75CE8C8DD9FB}">
      <dsp:nvSpPr>
        <dsp:cNvPr id="0" name=""/>
        <dsp:cNvSpPr/>
      </dsp:nvSpPr>
      <dsp:spPr>
        <a:xfrm>
          <a:off x="1283996" y="3108694"/>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Flagelados</a:t>
          </a:r>
        </a:p>
      </dsp:txBody>
      <dsp:txXfrm>
        <a:off x="1301904" y="3126602"/>
        <a:ext cx="927048" cy="575602"/>
      </dsp:txXfrm>
    </dsp:sp>
    <dsp:sp modelId="{55F7F1BB-A17A-4DF1-BC13-186BA4D266C0}">
      <dsp:nvSpPr>
        <dsp:cNvPr id="0" name=""/>
        <dsp:cNvSpPr/>
      </dsp:nvSpPr>
      <dsp:spPr>
        <a:xfrm>
          <a:off x="2353845" y="3007059"/>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970E8-BE41-4C41-8C2C-713D5464F2E8}">
      <dsp:nvSpPr>
        <dsp:cNvPr id="0" name=""/>
        <dsp:cNvSpPr/>
      </dsp:nvSpPr>
      <dsp:spPr>
        <a:xfrm>
          <a:off x="2460830" y="3108694"/>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Ciliados</a:t>
          </a:r>
        </a:p>
      </dsp:txBody>
      <dsp:txXfrm>
        <a:off x="2478738" y="3126602"/>
        <a:ext cx="927048" cy="575602"/>
      </dsp:txXfrm>
    </dsp:sp>
    <dsp:sp modelId="{DFD8F3A9-178F-4BAE-A9AD-004E9AE4086C}">
      <dsp:nvSpPr>
        <dsp:cNvPr id="0" name=""/>
        <dsp:cNvSpPr/>
      </dsp:nvSpPr>
      <dsp:spPr>
        <a:xfrm>
          <a:off x="3530680" y="3007059"/>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42AD5-D6BE-4AE9-B187-D21DFEC0576C}">
      <dsp:nvSpPr>
        <dsp:cNvPr id="0" name=""/>
        <dsp:cNvSpPr/>
      </dsp:nvSpPr>
      <dsp:spPr>
        <a:xfrm>
          <a:off x="3637664" y="3108694"/>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Coccidias</a:t>
          </a:r>
        </a:p>
      </dsp:txBody>
      <dsp:txXfrm>
        <a:off x="3655572" y="3126602"/>
        <a:ext cx="927048" cy="575602"/>
      </dsp:txXfrm>
    </dsp:sp>
    <dsp:sp modelId="{B65F1ADC-43D1-4257-87EC-D7000CB35114}">
      <dsp:nvSpPr>
        <dsp:cNvPr id="0" name=""/>
        <dsp:cNvSpPr/>
      </dsp:nvSpPr>
      <dsp:spPr>
        <a:xfrm>
          <a:off x="5354348" y="2115607"/>
          <a:ext cx="1190581"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589EC-C2C8-418F-9CDC-E8609C06D802}">
      <dsp:nvSpPr>
        <dsp:cNvPr id="0" name=""/>
        <dsp:cNvSpPr/>
      </dsp:nvSpPr>
      <dsp:spPr>
        <a:xfrm>
          <a:off x="5461333" y="2217243"/>
          <a:ext cx="1190581"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HELMINTOS</a:t>
          </a:r>
        </a:p>
      </dsp:txBody>
      <dsp:txXfrm>
        <a:off x="5479241" y="2235151"/>
        <a:ext cx="1154765" cy="575602"/>
      </dsp:txXfrm>
    </dsp:sp>
    <dsp:sp modelId="{6448F528-8C2F-44A5-901D-0E96350059FD}">
      <dsp:nvSpPr>
        <dsp:cNvPr id="0" name=""/>
        <dsp:cNvSpPr/>
      </dsp:nvSpPr>
      <dsp:spPr>
        <a:xfrm>
          <a:off x="4707514" y="3007059"/>
          <a:ext cx="110623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C8B80-7364-482B-9001-2D296052155A}">
      <dsp:nvSpPr>
        <dsp:cNvPr id="0" name=""/>
        <dsp:cNvSpPr/>
      </dsp:nvSpPr>
      <dsp:spPr>
        <a:xfrm>
          <a:off x="4814498" y="3108694"/>
          <a:ext cx="110623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Nemátodos</a:t>
          </a:r>
        </a:p>
      </dsp:txBody>
      <dsp:txXfrm>
        <a:off x="4832406" y="3126602"/>
        <a:ext cx="1070418" cy="575602"/>
      </dsp:txXfrm>
    </dsp:sp>
    <dsp:sp modelId="{CFC5E78E-362A-4E1C-A132-A2A6C12C3C75}">
      <dsp:nvSpPr>
        <dsp:cNvPr id="0" name=""/>
        <dsp:cNvSpPr/>
      </dsp:nvSpPr>
      <dsp:spPr>
        <a:xfrm>
          <a:off x="6027718" y="3007059"/>
          <a:ext cx="1164045"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78219-1A54-4D11-A798-467E5FC06EEB}">
      <dsp:nvSpPr>
        <dsp:cNvPr id="0" name=""/>
        <dsp:cNvSpPr/>
      </dsp:nvSpPr>
      <dsp:spPr>
        <a:xfrm>
          <a:off x="6134703" y="3108694"/>
          <a:ext cx="1164045"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panose="00000500000000000000" pitchFamily="50" charset="0"/>
            </a:rPr>
            <a:t>Platelmintos</a:t>
          </a:r>
        </a:p>
      </dsp:txBody>
      <dsp:txXfrm>
        <a:off x="6152611" y="3126602"/>
        <a:ext cx="1128229" cy="575602"/>
      </dsp:txXfrm>
    </dsp:sp>
    <dsp:sp modelId="{6085D252-4E4F-4255-A7C8-0FB797394CE6}">
      <dsp:nvSpPr>
        <dsp:cNvPr id="0" name=""/>
        <dsp:cNvSpPr/>
      </dsp:nvSpPr>
      <dsp:spPr>
        <a:xfrm>
          <a:off x="5487464" y="3898510"/>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6AFBD-1925-4937-A842-DF3BD1633CFF}">
      <dsp:nvSpPr>
        <dsp:cNvPr id="0" name=""/>
        <dsp:cNvSpPr/>
      </dsp:nvSpPr>
      <dsp:spPr>
        <a:xfrm>
          <a:off x="5594448" y="4000146"/>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err="1">
              <a:latin typeface="Montserrat" panose="00000500000000000000" pitchFamily="50" charset="0"/>
            </a:rPr>
            <a:t>Céstodos</a:t>
          </a:r>
          <a:endParaRPr lang="es-CO" sz="1100" kern="1200" dirty="0">
            <a:latin typeface="Montserrat" panose="00000500000000000000" pitchFamily="50" charset="0"/>
          </a:endParaRPr>
        </a:p>
      </dsp:txBody>
      <dsp:txXfrm>
        <a:off x="5612356" y="4018054"/>
        <a:ext cx="927048" cy="575602"/>
      </dsp:txXfrm>
    </dsp:sp>
    <dsp:sp modelId="{06CE6179-4229-4932-AC9B-8EDC6EC083D1}">
      <dsp:nvSpPr>
        <dsp:cNvPr id="0" name=""/>
        <dsp:cNvSpPr/>
      </dsp:nvSpPr>
      <dsp:spPr>
        <a:xfrm>
          <a:off x="6664298" y="3898510"/>
          <a:ext cx="1067720"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33ED6-0405-4AE9-8B75-A3DCA19BC35E}">
      <dsp:nvSpPr>
        <dsp:cNvPr id="0" name=""/>
        <dsp:cNvSpPr/>
      </dsp:nvSpPr>
      <dsp:spPr>
        <a:xfrm>
          <a:off x="6771283" y="4000146"/>
          <a:ext cx="1067720"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err="1">
              <a:latin typeface="Montserrat" panose="00000500000000000000" pitchFamily="50" charset="0"/>
            </a:rPr>
            <a:t>Tremátodos</a:t>
          </a:r>
          <a:endParaRPr lang="es-CO" sz="1100" kern="1200" dirty="0">
            <a:latin typeface="Montserrat" panose="00000500000000000000" pitchFamily="50" charset="0"/>
          </a:endParaRPr>
        </a:p>
      </dsp:txBody>
      <dsp:txXfrm>
        <a:off x="6789191" y="4018054"/>
        <a:ext cx="1031904" cy="575602"/>
      </dsp:txXfrm>
    </dsp:sp>
    <dsp:sp modelId="{922DB6EF-9576-4F69-A1E3-5D46EBA78511}">
      <dsp:nvSpPr>
        <dsp:cNvPr id="0" name=""/>
        <dsp:cNvSpPr/>
      </dsp:nvSpPr>
      <dsp:spPr>
        <a:xfrm>
          <a:off x="6758899" y="2115607"/>
          <a:ext cx="962864" cy="61141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30063-0409-400D-84AB-16E9F28313AE}">
      <dsp:nvSpPr>
        <dsp:cNvPr id="0" name=""/>
        <dsp:cNvSpPr/>
      </dsp:nvSpPr>
      <dsp:spPr>
        <a:xfrm>
          <a:off x="6865884" y="2217243"/>
          <a:ext cx="962864" cy="61141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CO" sz="700" kern="1200" dirty="0">
              <a:latin typeface="Montserrat" panose="00000500000000000000" pitchFamily="50" charset="0"/>
            </a:rPr>
            <a:t>ARTRÓPODOS</a:t>
          </a:r>
        </a:p>
      </dsp:txBody>
      <dsp:txXfrm>
        <a:off x="6883792" y="2235151"/>
        <a:ext cx="927048" cy="5756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4F6B6-4272-43DE-8522-D27EDDDC0183}" type="datetimeFigureOut">
              <a:rPr lang="es-CO" smtClean="0"/>
              <a:t>10/06/2021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44F82-55DA-4511-B785-AA06DAAC61BF}" type="slidenum">
              <a:rPr lang="es-CO" smtClean="0"/>
              <a:t>‹#›</a:t>
            </a:fld>
            <a:endParaRPr lang="es-CO"/>
          </a:p>
        </p:txBody>
      </p:sp>
    </p:spTree>
    <p:extLst>
      <p:ext uri="{BB962C8B-B14F-4D97-AF65-F5344CB8AC3E}">
        <p14:creationId xmlns:p14="http://schemas.microsoft.com/office/powerpoint/2010/main" val="323703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Wingdings" panose="05000000000000000000" pitchFamily="2" charset="2"/>
              <a:buChar char="ü"/>
            </a:pPr>
            <a:r>
              <a:rPr lang="es-CO" dirty="0"/>
              <a:t>Parasitismo: un ser vivo se aloja en otro de diferente especie del cual se alimenta y puede causarle daño</a:t>
            </a:r>
          </a:p>
          <a:p>
            <a:pPr marL="285750" indent="-285750">
              <a:buFont typeface="Wingdings" panose="05000000000000000000" pitchFamily="2" charset="2"/>
              <a:buChar char="ü"/>
            </a:pPr>
            <a:r>
              <a:rPr lang="es-CO" dirty="0"/>
              <a:t>Comensalismo: Dos especies diferentes se asocian de tal forma que solamente una de las dos obtiene beneficios de la otra, pero ninguna sufre daño.</a:t>
            </a:r>
          </a:p>
          <a:p>
            <a:pPr marL="285750" indent="-285750">
              <a:buFont typeface="Wingdings" panose="05000000000000000000" pitchFamily="2" charset="2"/>
              <a:buChar char="ü"/>
            </a:pPr>
            <a:r>
              <a:rPr lang="es-CO" dirty="0"/>
              <a:t>Simbiosis: dos especies diferentes se asocian para obtener un beneficio mutuo sin el cual no pueden subsistir.</a:t>
            </a:r>
          </a:p>
          <a:p>
            <a:pPr marL="285750" indent="-285750">
              <a:buFont typeface="Wingdings" panose="05000000000000000000" pitchFamily="2" charset="2"/>
              <a:buChar char="ü"/>
            </a:pPr>
            <a:r>
              <a:rPr lang="es-CO" dirty="0"/>
              <a:t>Oportunismo: Organismo que por lo general no causan patología, excepto cuando hay estado inmune insuficiente</a:t>
            </a:r>
          </a:p>
        </p:txBody>
      </p:sp>
      <p:sp>
        <p:nvSpPr>
          <p:cNvPr id="4" name="Marcador de número de diapositiva 3"/>
          <p:cNvSpPr>
            <a:spLocks noGrp="1"/>
          </p:cNvSpPr>
          <p:nvPr>
            <p:ph type="sldNum" sz="quarter" idx="5"/>
          </p:nvPr>
        </p:nvSpPr>
        <p:spPr/>
        <p:txBody>
          <a:bodyPr/>
          <a:lstStyle/>
          <a:p>
            <a:fld id="{69E44F82-55DA-4511-B785-AA06DAAC61BF}" type="slidenum">
              <a:rPr lang="es-CO" smtClean="0"/>
              <a:t>3</a:t>
            </a:fld>
            <a:endParaRPr lang="es-CO"/>
          </a:p>
        </p:txBody>
      </p:sp>
    </p:spTree>
    <p:extLst>
      <p:ext uri="{BB962C8B-B14F-4D97-AF65-F5344CB8AC3E}">
        <p14:creationId xmlns:p14="http://schemas.microsoft.com/office/powerpoint/2010/main" val="197516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surco </a:t>
            </a:r>
            <a:r>
              <a:rPr lang="es-ES" dirty="0" err="1"/>
              <a:t>acarino</a:t>
            </a:r>
            <a:r>
              <a:rPr lang="es-ES" dirty="0"/>
              <a:t> y la vesícula perlada de Bazin. Las primeras son surcos lineales, tortuosos, eritematosos de unos pocos milímetros hasta un centímetro y que corresponden al trayecto que realiza la hembra cuando orada el túnel. La vesícula perlada es una lesión inflamatoria con vesículas de un milímetro de diámetro producida en el sitio donde la hembra cava el túnel.</a:t>
            </a:r>
          </a:p>
          <a:p>
            <a:r>
              <a:rPr lang="es-ES" dirty="0"/>
              <a:t>Lesiones indirectas o por hipersensibilidad: por lo general son lesiones levemente solevantadas, papulosas, eritematosas, de distribución bilateral, simétrica y generalizada. Los nódulos </a:t>
            </a:r>
            <a:r>
              <a:rPr lang="es-ES" dirty="0" err="1"/>
              <a:t>acarinos</a:t>
            </a:r>
            <a:r>
              <a:rPr lang="es-ES" dirty="0"/>
              <a:t> son lesiones granulomatosas pequeñas de pocos milímetros de diámetro, muy pruriginosas, que se ubican en axilas, codos, flancos, escroto, pene y pliegues sub e </a:t>
            </a:r>
            <a:r>
              <a:rPr lang="es-ES" dirty="0" err="1"/>
              <a:t>interglúteos</a:t>
            </a:r>
            <a:r>
              <a:rPr lang="es-ES" dirty="0"/>
              <a:t>, originados también por hipersensibilidad.</a:t>
            </a:r>
          </a:p>
          <a:p>
            <a:endParaRPr lang="es-ES" dirty="0"/>
          </a:p>
          <a:p>
            <a:r>
              <a:rPr lang="es-ES" dirty="0"/>
              <a:t>Su ciclo de vida comienza cuando los adultos se aparean en la superficie de la piel. El apareamiento se produce una sola vez y deja a la hembra fértil de por vida. Después, las hembras fecundadas inician la construcción de surcos, donde van poniendo los huevos (unos 2-3 huevos por día) hasta su muerte en 1 o 2 meses. De los huevos al cabo de 2 a 3 días emergen las larvas que cavan túneles laterales para migrar a la superficie y en unos 17 días alcanzan el estado adulto </a:t>
            </a:r>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35</a:t>
            </a:fld>
            <a:endParaRPr lang="es-CO"/>
          </a:p>
        </p:txBody>
      </p:sp>
    </p:spTree>
    <p:extLst>
      <p:ext uri="{BB962C8B-B14F-4D97-AF65-F5344CB8AC3E}">
        <p14:creationId xmlns:p14="http://schemas.microsoft.com/office/powerpoint/2010/main" val="113295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surco </a:t>
            </a:r>
            <a:r>
              <a:rPr lang="es-ES" dirty="0" err="1"/>
              <a:t>acarino</a:t>
            </a:r>
            <a:r>
              <a:rPr lang="es-ES" dirty="0"/>
              <a:t> y la vesícula perlada de Bazin. Las primeras son surcos lineales, tortuosos, eritematosos de unos pocos milímetros hasta un centímetro y que corresponden al trayecto que realiza la hembra cuando orada el túnel. La vesícula perlada es una lesión inflamatoria con vesículas de un milímetro de diámetro producida en el sitio donde la hembra cava el túnel.</a:t>
            </a:r>
          </a:p>
          <a:p>
            <a:r>
              <a:rPr lang="es-ES" dirty="0"/>
              <a:t>Lesiones indirectas o por hipersensibilidad: por lo general son lesiones levemente solevantadas, papulosas, eritematosas, de distribución bilateral, simétrica y generalizada. Los nódulos </a:t>
            </a:r>
            <a:r>
              <a:rPr lang="es-ES" dirty="0" err="1"/>
              <a:t>acarinos</a:t>
            </a:r>
            <a:r>
              <a:rPr lang="es-ES" dirty="0"/>
              <a:t> son lesiones granulomatosas pequeñas de pocos milímetros de diámetro, muy pruriginosas, que se ubican en axilas, codos, flancos, escroto, pene y pliegues sub e </a:t>
            </a:r>
            <a:r>
              <a:rPr lang="es-ES" dirty="0" err="1"/>
              <a:t>interglúteos</a:t>
            </a:r>
            <a:r>
              <a:rPr lang="es-ES" dirty="0"/>
              <a:t>, originados también por hipersensibilidad.</a:t>
            </a:r>
          </a:p>
          <a:p>
            <a:endParaRPr lang="es-ES" dirty="0"/>
          </a:p>
          <a:p>
            <a:r>
              <a:rPr lang="es-ES" dirty="0"/>
              <a:t>Su ciclo de vida comienza cuando los adultos se aparean en la superficie de la piel. El apareamiento se produce una sola vez y deja a la hembra fértil de por vida. Después, las hembras fecundadas inician la construcción de surcos, donde van poniendo los huevos (unos 2-3 huevos por día) hasta su muerte en 1 o 2 meses. De los huevos al cabo de 2 a 3 días emergen las larvas que cavan túneles laterales para migrar a la superficie y en unos 17 días alcanzan el estado adulto </a:t>
            </a:r>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37</a:t>
            </a:fld>
            <a:endParaRPr lang="es-CO"/>
          </a:p>
        </p:txBody>
      </p:sp>
    </p:spTree>
    <p:extLst>
      <p:ext uri="{BB962C8B-B14F-4D97-AF65-F5344CB8AC3E}">
        <p14:creationId xmlns:p14="http://schemas.microsoft.com/office/powerpoint/2010/main" val="131645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Definitivo: Es aquél en el que el parásito alcanza la madurez y se reproduce sexualmente. </a:t>
            </a:r>
            <a:r>
              <a:rPr lang="es-ES" dirty="0" err="1"/>
              <a:t>Ej</a:t>
            </a:r>
            <a:r>
              <a:rPr lang="es-ES" dirty="0"/>
              <a:t>: humano para </a:t>
            </a:r>
            <a:r>
              <a:rPr lang="es-ES" dirty="0" err="1"/>
              <a:t>Taenia</a:t>
            </a:r>
            <a:r>
              <a:rPr lang="es-ES" dirty="0"/>
              <a:t> </a:t>
            </a:r>
            <a:r>
              <a:rPr lang="es-ES" dirty="0" err="1"/>
              <a:t>sp</a:t>
            </a:r>
            <a:r>
              <a:rPr lang="es-ES" dirty="0"/>
              <a:t>; gato para Toxoplasma gondii Intermediario: Es aquél en el que el parásito NO alcanza la madurez sexual, albergando formas inmaduras (larvas) y/o se multiplica asexualmente. </a:t>
            </a:r>
            <a:r>
              <a:rPr lang="es-ES" dirty="0" err="1"/>
              <a:t>Ej</a:t>
            </a:r>
            <a:r>
              <a:rPr lang="es-ES" dirty="0"/>
              <a:t>: Cerdo para </a:t>
            </a:r>
            <a:r>
              <a:rPr lang="es-ES" dirty="0" err="1"/>
              <a:t>Taenia</a:t>
            </a:r>
            <a:r>
              <a:rPr lang="es-ES" dirty="0"/>
              <a:t> </a:t>
            </a:r>
            <a:r>
              <a:rPr lang="es-ES" dirty="0" err="1"/>
              <a:t>solium</a:t>
            </a:r>
            <a:r>
              <a:rPr lang="es-ES" dirty="0"/>
              <a:t>; humano para </a:t>
            </a:r>
            <a:r>
              <a:rPr lang="es-ES" dirty="0" err="1"/>
              <a:t>Plasmodium</a:t>
            </a:r>
            <a:r>
              <a:rPr lang="es-ES" dirty="0"/>
              <a:t> </a:t>
            </a:r>
            <a:r>
              <a:rPr lang="es-ES" dirty="0" err="1"/>
              <a:t>sp</a:t>
            </a:r>
            <a:r>
              <a:rPr lang="es-ES" dirty="0"/>
              <a:t>.</a:t>
            </a:r>
          </a:p>
          <a:p>
            <a:r>
              <a:rPr lang="es-ES" dirty="0" err="1"/>
              <a:t>Paraténico</a:t>
            </a:r>
            <a:r>
              <a:rPr lang="es-ES" dirty="0"/>
              <a:t> o de transporte: Es aquél que sirve de refugio temporal y de vehículo para acceder al hospedador definitivo. El parásito no evoluciona en éste y por tanto no es imprescindible para completar el ciclo vital. </a:t>
            </a:r>
            <a:r>
              <a:rPr lang="es-ES" dirty="0" err="1"/>
              <a:t>Ej</a:t>
            </a:r>
            <a:r>
              <a:rPr lang="es-ES" dirty="0"/>
              <a:t>: humano para </a:t>
            </a:r>
            <a:r>
              <a:rPr lang="es-ES" dirty="0" err="1"/>
              <a:t>Toxocara</a:t>
            </a:r>
            <a:r>
              <a:rPr lang="es-ES" dirty="0"/>
              <a:t> </a:t>
            </a:r>
            <a:r>
              <a:rPr lang="es-ES" dirty="0" err="1"/>
              <a:t>sp</a:t>
            </a:r>
            <a:endParaRPr lang="es-ES" dirty="0"/>
          </a:p>
          <a:p>
            <a:r>
              <a:rPr lang="es-ES" dirty="0"/>
              <a:t>Reservorio: Es un animal portador de una infección. Generalmente asintomático</a:t>
            </a:r>
          </a:p>
          <a:p>
            <a:r>
              <a:rPr lang="es-ES" dirty="0"/>
              <a:t>Vector biológico: Son en general artrópodos hematófagos que participan en transmisión de la infección de un vertebrado a otro y son esenciales para el desarrollo del ciclo biológico del parásito </a:t>
            </a:r>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7</a:t>
            </a:fld>
            <a:endParaRPr lang="es-CO"/>
          </a:p>
        </p:txBody>
      </p:sp>
    </p:spTree>
    <p:extLst>
      <p:ext uri="{BB962C8B-B14F-4D97-AF65-F5344CB8AC3E}">
        <p14:creationId xmlns:p14="http://schemas.microsoft.com/office/powerpoint/2010/main" val="2561021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quistes son la etapa responsable de la transmisión de la imagen de </a:t>
            </a:r>
            <a:r>
              <a:rPr lang="es-ES" dirty="0" err="1"/>
              <a:t>balantidiasis</a:t>
            </a:r>
            <a:r>
              <a:rPr lang="es-ES" dirty="0"/>
              <a:t>. El huésped adquiere con mayor frecuencia el quiste a través de la ingestión de alimentos o agua contaminados. Después de la ingestión, se produce una excitación en el intestino delgado y los trofozoítos colonizan la imagen del intestino grueso. Los trofozoítos residen en la luz del intestino grueso y el apéndice de humanos y animales, donde se replican por fisión binaria, durante la cual puede ocurrir la conjugación de la imagen. Los trofozoítos se someten a enquistamiento para producir una imagen de quistes infecciosos. Algunos trofozoítos invaden la pared del colon y se multiplican, provocando patología ulcerativa en la pared del colon. Algunos regresan a la luz y se desintegran. Los quistes maduros se eliminan con las heces.</a:t>
            </a:r>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14</a:t>
            </a:fld>
            <a:endParaRPr lang="es-CO"/>
          </a:p>
        </p:txBody>
      </p:sp>
    </p:spTree>
    <p:extLst>
      <p:ext uri="{BB962C8B-B14F-4D97-AF65-F5344CB8AC3E}">
        <p14:creationId xmlns:p14="http://schemas.microsoft.com/office/powerpoint/2010/main" val="63683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20</a:t>
            </a:fld>
            <a:endParaRPr lang="es-CO"/>
          </a:p>
        </p:txBody>
      </p:sp>
    </p:spTree>
    <p:extLst>
      <p:ext uri="{BB962C8B-B14F-4D97-AF65-F5344CB8AC3E}">
        <p14:creationId xmlns:p14="http://schemas.microsoft.com/office/powerpoint/2010/main" val="31855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23</a:t>
            </a:fld>
            <a:endParaRPr lang="es-CO"/>
          </a:p>
        </p:txBody>
      </p:sp>
    </p:spTree>
    <p:extLst>
      <p:ext uri="{BB962C8B-B14F-4D97-AF65-F5344CB8AC3E}">
        <p14:creationId xmlns:p14="http://schemas.microsoft.com/office/powerpoint/2010/main" val="416755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24</a:t>
            </a:fld>
            <a:endParaRPr lang="es-CO"/>
          </a:p>
        </p:txBody>
      </p:sp>
    </p:spTree>
    <p:extLst>
      <p:ext uri="{BB962C8B-B14F-4D97-AF65-F5344CB8AC3E}">
        <p14:creationId xmlns:p14="http://schemas.microsoft.com/office/powerpoint/2010/main" val="66759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26</a:t>
            </a:fld>
            <a:endParaRPr lang="es-CO"/>
          </a:p>
        </p:txBody>
      </p:sp>
    </p:spTree>
    <p:extLst>
      <p:ext uri="{BB962C8B-B14F-4D97-AF65-F5344CB8AC3E}">
        <p14:creationId xmlns:p14="http://schemas.microsoft.com/office/powerpoint/2010/main" val="410572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27</a:t>
            </a:fld>
            <a:endParaRPr lang="es-CO"/>
          </a:p>
        </p:txBody>
      </p:sp>
    </p:spTree>
    <p:extLst>
      <p:ext uri="{BB962C8B-B14F-4D97-AF65-F5344CB8AC3E}">
        <p14:creationId xmlns:p14="http://schemas.microsoft.com/office/powerpoint/2010/main" val="284218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E44F82-55DA-4511-B785-AA06DAAC61BF}" type="slidenum">
              <a:rPr lang="es-CO" smtClean="0"/>
              <a:t>31</a:t>
            </a:fld>
            <a:endParaRPr lang="es-CO"/>
          </a:p>
        </p:txBody>
      </p:sp>
    </p:spTree>
    <p:extLst>
      <p:ext uri="{BB962C8B-B14F-4D97-AF65-F5344CB8AC3E}">
        <p14:creationId xmlns:p14="http://schemas.microsoft.com/office/powerpoint/2010/main" val="149340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7153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52235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0877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6364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365945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34834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76546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2566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8524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9085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404910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138178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10/06/2021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a:t>
            </a:fld>
            <a:endParaRPr lang="es-CO"/>
          </a:p>
        </p:txBody>
      </p:sp>
    </p:spTree>
    <p:extLst>
      <p:ext uri="{BB962C8B-B14F-4D97-AF65-F5344CB8AC3E}">
        <p14:creationId xmlns:p14="http://schemas.microsoft.com/office/powerpoint/2010/main" val="286403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10/06/2021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a:t>
            </a:fld>
            <a:endParaRPr lang="es-CO"/>
          </a:p>
        </p:txBody>
      </p:sp>
    </p:spTree>
    <p:extLst>
      <p:ext uri="{BB962C8B-B14F-4D97-AF65-F5344CB8AC3E}">
        <p14:creationId xmlns:p14="http://schemas.microsoft.com/office/powerpoint/2010/main" val="1805906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 id="2147483652" r:id="rId13"/>
    <p:sldLayoutId id="2147483653" r:id="rId14"/>
    <p:sldLayoutId id="2147483659" r:id="rId15"/>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4.jpeg" Type="http://schemas.openxmlformats.org/officeDocument/2006/relationships/image"/><Relationship Id="rId2" Target="../media/image13.jpeg" Type="http://schemas.openxmlformats.org/officeDocument/2006/relationships/image"/><Relationship Id="rId1" Target="../slideLayouts/slideLayout8.xml" Type="http://schemas.openxmlformats.org/officeDocument/2006/relationships/slideLayout"/><Relationship Id="rId4" Target="../media/image15.jpeg" Type="http://schemas.openxmlformats.org/officeDocument/2006/relationships/image"/></Relationships>
</file>

<file path=ppt/slides/_rels/slide11.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8.xml" Type="http://schemas.openxmlformats.org/officeDocument/2006/relationships/slideLayout"/><Relationship Id="rId6" Target="../media/image20.png" Type="http://schemas.openxmlformats.org/officeDocument/2006/relationships/image"/><Relationship Id="rId5" Target="../media/image19.png" Type="http://schemas.openxmlformats.org/officeDocument/2006/relationships/image"/><Relationship Id="rId4" Target="../media/image18.pn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arget="../media/image23.jpeg" Type="http://schemas.openxmlformats.org/officeDocument/2006/relationships/image"/><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7.png" Type="http://schemas.openxmlformats.org/officeDocument/2006/relationships/image"/><Relationship Id="rId2" Target="../notesSlides/notesSlide3.xml" Type="http://schemas.openxmlformats.org/officeDocument/2006/relationships/notesSlide"/><Relationship Id="rId1" Target="../slideLayouts/slideLayout4.xml" Type="http://schemas.openxmlformats.org/officeDocument/2006/relationships/slideLayout"/><Relationship Id="rId5" Target="../media/image25.jpeg" Type="http://schemas.openxmlformats.org/officeDocument/2006/relationships/image"/><Relationship Id="rId4" Target="../media/image24.jpeg" Type="http://schemas.openxmlformats.org/officeDocument/2006/relationships/image"/></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8.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37.jpeg" Type="http://schemas.openxmlformats.org/officeDocument/2006/relationships/image"/><Relationship Id="rId2" Target="../notesSlides/notesSlide4.xml" Type="http://schemas.openxmlformats.org/officeDocument/2006/relationships/notesSlide"/><Relationship Id="rId1" Target="../slideLayouts/slideLayout13.xml" Type="http://schemas.openxmlformats.org/officeDocument/2006/relationships/slideLayout"/><Relationship Id="rId5" Target="../media/image39.jpeg" Type="http://schemas.openxmlformats.org/officeDocument/2006/relationships/image"/><Relationship Id="rId4" Target="../media/image38.jpe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arget="../media/image41.jpeg" Type="http://schemas.openxmlformats.org/officeDocument/2006/relationships/image"/><Relationship Id="rId1" Target="../slideLayouts/slideLayout13.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42.gif" Type="http://schemas.openxmlformats.org/officeDocument/2006/relationships/image"/><Relationship Id="rId2" Target="../notesSlides/notesSlide5.xml" Type="http://schemas.openxmlformats.org/officeDocument/2006/relationships/notesSlide"/><Relationship Id="rId1" Target="../slideLayouts/slideLayout13.xml" Type="http://schemas.openxmlformats.org/officeDocument/2006/relationships/slideLayout"/><Relationship Id="rId5" Target="../media/image44.jpeg" Type="http://schemas.openxmlformats.org/officeDocument/2006/relationships/image"/><Relationship Id="rId4" Target="../media/image43.jpeg" Type="http://schemas.openxmlformats.org/officeDocument/2006/relationships/image"/></Relationships>
</file>

<file path=ppt/slides/_rels/slide24.xml.rels><?xml version="1.0" encoding="UTF-8" standalone="yes" ?><Relationships xmlns="http://schemas.openxmlformats.org/package/2006/relationships"><Relationship Id="rId3" Target="../media/image45.jpeg" Type="http://schemas.openxmlformats.org/officeDocument/2006/relationships/image"/><Relationship Id="rId2" Target="../notesSlides/notesSlide6.xml" Type="http://schemas.openxmlformats.org/officeDocument/2006/relationships/notesSlide"/><Relationship Id="rId1" Target="../slideLayouts/slideLayout13.xml" Type="http://schemas.openxmlformats.org/officeDocument/2006/relationships/slideLayout"/><Relationship Id="rId6" Target="../media/image48.jpeg" Type="http://schemas.openxmlformats.org/officeDocument/2006/relationships/image"/><Relationship Id="rId5" Target="../media/image47.jpeg" Type="http://schemas.openxmlformats.org/officeDocument/2006/relationships/image"/><Relationship Id="rId4" Target="../media/image46.jpeg" Type="http://schemas.openxmlformats.org/officeDocument/2006/relationships/image"/></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arget="../media/image50.jpeg" Type="http://schemas.openxmlformats.org/officeDocument/2006/relationships/image"/><Relationship Id="rId2" Target="../notesSlides/notesSlide7.xml" Type="http://schemas.openxmlformats.org/officeDocument/2006/relationships/notesSlide"/><Relationship Id="rId1" Target="../slideLayouts/slideLayout13.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arget="../media/image53.jpeg" Type="http://schemas.openxmlformats.org/officeDocument/2006/relationships/image"/><Relationship Id="rId2" Target="../media/image52.jpeg" Type="http://schemas.openxmlformats.org/officeDocument/2006/relationships/image"/><Relationship Id="rId1" Target="../slideLayouts/slideLayout13.xml" Type="http://schemas.openxmlformats.org/officeDocument/2006/relationships/slideLayout"/></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arget="../media/image56.jpeg" Type="http://schemas.openxmlformats.org/officeDocument/2006/relationships/image"/><Relationship Id="rId2" Target="../media/image55.jpeg" Type="http://schemas.openxmlformats.org/officeDocument/2006/relationships/image"/><Relationship Id="rId1" Target="../slideLayouts/slideLayout4.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57.jpeg" Type="http://schemas.openxmlformats.org/officeDocument/2006/relationships/image"/><Relationship Id="rId2" Target="../notesSlides/notesSlide9.xml" Type="http://schemas.openxmlformats.org/officeDocument/2006/relationships/notesSlide"/><Relationship Id="rId1" Target="../slideLayouts/slideLayout13.xml" Type="http://schemas.openxmlformats.org/officeDocument/2006/relationships/slideLayout"/><Relationship Id="rId4" Target="../media/image58.jpeg" Type="http://schemas.openxmlformats.org/officeDocument/2006/relationships/image"/></Relationships>
</file>

<file path=ppt/slides/_rels/slide3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arget="../media/image66.jpeg" Type="http://schemas.openxmlformats.org/officeDocument/2006/relationships/image"/><Relationship Id="rId2" Target="../notesSlides/notesSlide11.xml" Type="http://schemas.openxmlformats.org/officeDocument/2006/relationships/notesSlide"/><Relationship Id="rId1" Target="../slideLayouts/slideLayout13.xml" Type="http://schemas.openxmlformats.org/officeDocument/2006/relationships/slideLayout"/><Relationship Id="rId5" Target="../media/image68.jpeg" Type="http://schemas.openxmlformats.org/officeDocument/2006/relationships/image"/><Relationship Id="rId4" Target="../media/image67.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arget="../media/image10.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arget="../media/image12.jpeg" Type="http://schemas.openxmlformats.org/officeDocument/2006/relationships/image"/><Relationship Id="rId1" Target="../slideLayouts/slideLayout8.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F69C6-A2E0-497C-A4B6-9DEDEF90FBE0}"/>
              </a:ext>
            </a:extLst>
          </p:cNvPr>
          <p:cNvSpPr>
            <a:spLocks noGrp="1"/>
          </p:cNvSpPr>
          <p:nvPr>
            <p:ph type="ctrTitle"/>
          </p:nvPr>
        </p:nvSpPr>
        <p:spPr>
          <a:xfrm>
            <a:off x="3048000" y="1041400"/>
            <a:ext cx="9144000" cy="2387600"/>
          </a:xfrm>
        </p:spPr>
        <p:txBody>
          <a:bodyPr>
            <a:normAutofit/>
          </a:bodyPr>
          <a:lstStyle/>
          <a:p>
            <a:r>
              <a:rPr dirty="0" lang="es-CO" sz="4800"/>
              <a:t>ENFERMEDADES TRANSMITIDAS POR PARÁSITOS</a:t>
            </a:r>
          </a:p>
        </p:txBody>
      </p:sp>
      <p:sp>
        <p:nvSpPr>
          <p:cNvPr id="3" name="Subtítulo 2">
            <a:extLst>
              <a:ext uri="{FF2B5EF4-FFF2-40B4-BE49-F238E27FC236}">
                <a16:creationId xmlns:a16="http://schemas.microsoft.com/office/drawing/2014/main" id="{3B5AFEE4-8772-4BD3-9073-1FD4D6A7FA4A}"/>
              </a:ext>
            </a:extLst>
          </p:cNvPr>
          <p:cNvSpPr>
            <a:spLocks noGrp="1"/>
          </p:cNvSpPr>
          <p:nvPr>
            <p:ph idx="1" type="subTitle"/>
          </p:nvPr>
        </p:nvSpPr>
        <p:spPr>
          <a:xfrm>
            <a:off x="4390073" y="3971925"/>
            <a:ext cx="6629400" cy="1655762"/>
          </a:xfrm>
        </p:spPr>
        <p:txBody>
          <a:bodyPr/>
          <a:lstStyle/>
          <a:p>
            <a:r>
              <a:rPr dirty="0" lang="es-CO"/>
              <a:t>María Salomé Hernández Ramírez</a:t>
            </a:r>
          </a:p>
          <a:p>
            <a:r>
              <a:rPr dirty="0" lang="es-CO"/>
              <a:t>Médica general Universidad Pontificia Bolivariana</a:t>
            </a:r>
          </a:p>
        </p:txBody>
      </p:sp>
      <p:pic>
        <p:nvPicPr>
          <p:cNvPr descr="Pin on Natures Sunshine Productos Naturistas" id="1026" name="Picture 2">
            <a:extLst>
              <a:ext uri="{FF2B5EF4-FFF2-40B4-BE49-F238E27FC236}">
                <a16:creationId xmlns:a16="http://schemas.microsoft.com/office/drawing/2014/main" id="{F675AACB-2EC9-4029-B87F-0944C997E6E5}"/>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r="96"/>
          <a:stretch/>
        </p:blipFill>
        <p:spPr bwMode="auto">
          <a:xfrm>
            <a:off x="549829" y="693521"/>
            <a:ext cx="3840244" cy="327840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xmlns:p14="http://schemas.microsoft.com/office/powerpoint/2010/main" val="59704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50488D-8E1E-4CC3-B0EE-03FA1B4F2593}"/>
              </a:ext>
            </a:extLst>
          </p:cNvPr>
          <p:cNvSpPr>
            <a:spLocks noGrp="1"/>
          </p:cNvSpPr>
          <p:nvPr>
            <p:ph type="title"/>
          </p:nvPr>
        </p:nvSpPr>
        <p:spPr>
          <a:xfrm>
            <a:off x="778694" y="-333910"/>
            <a:ext cx="6269806" cy="1828800"/>
          </a:xfrm>
        </p:spPr>
        <p:txBody>
          <a:bodyPr>
            <a:normAutofit/>
          </a:bodyPr>
          <a:lstStyle/>
          <a:p>
            <a:r>
              <a:rPr lang="es-CO" sz="4000" dirty="0"/>
              <a:t>AMEBAS INTESTINALES</a:t>
            </a:r>
          </a:p>
        </p:txBody>
      </p:sp>
      <p:sp>
        <p:nvSpPr>
          <p:cNvPr id="4" name="Marcador de texto 3">
            <a:extLst>
              <a:ext uri="{FF2B5EF4-FFF2-40B4-BE49-F238E27FC236}">
                <a16:creationId xmlns:a16="http://schemas.microsoft.com/office/drawing/2014/main" id="{D787662C-36C8-46D3-9920-917D2921EF8E}"/>
              </a:ext>
            </a:extLst>
          </p:cNvPr>
          <p:cNvSpPr>
            <a:spLocks noGrp="1"/>
          </p:cNvSpPr>
          <p:nvPr>
            <p:ph type="body" sz="half" idx="2"/>
          </p:nvPr>
        </p:nvSpPr>
        <p:spPr>
          <a:xfrm>
            <a:off x="719191" y="1859069"/>
            <a:ext cx="4051245" cy="2741506"/>
          </a:xfrm>
        </p:spPr>
        <p:txBody>
          <a:bodyPr>
            <a:normAutofit/>
          </a:bodyPr>
          <a:lstStyle/>
          <a:p>
            <a:pPr marL="285750" indent="-285750">
              <a:buFont typeface="Courier New" panose="02070309020205020404" pitchFamily="49" charset="0"/>
              <a:buChar char="o"/>
            </a:pPr>
            <a:r>
              <a:rPr lang="es-CO" sz="1200" dirty="0"/>
              <a:t>Complejo </a:t>
            </a:r>
            <a:r>
              <a:rPr lang="es-CO" sz="1200" dirty="0" err="1"/>
              <a:t>Entamoeba</a:t>
            </a:r>
            <a:r>
              <a:rPr lang="es-CO" sz="1200" dirty="0"/>
              <a:t>: E. </a:t>
            </a:r>
            <a:r>
              <a:rPr lang="es-CO" sz="1200" dirty="0" err="1"/>
              <a:t>histolytica</a:t>
            </a:r>
            <a:r>
              <a:rPr lang="es-CO" sz="1200" dirty="0"/>
              <a:t>/dispar/</a:t>
            </a:r>
            <a:r>
              <a:rPr lang="es-CO" sz="1200" dirty="0" err="1"/>
              <a:t>moshkovskii</a:t>
            </a:r>
            <a:r>
              <a:rPr lang="es-CO" sz="1200" dirty="0"/>
              <a:t>/</a:t>
            </a:r>
            <a:r>
              <a:rPr lang="es-CO" sz="1200" dirty="0" err="1"/>
              <a:t>bangladeshii</a:t>
            </a:r>
            <a:r>
              <a:rPr lang="es-CO" sz="1200" dirty="0"/>
              <a:t>.</a:t>
            </a:r>
          </a:p>
          <a:p>
            <a:pPr marL="285750" indent="-285750">
              <a:buFont typeface="Courier New" panose="02070309020205020404" pitchFamily="49" charset="0"/>
              <a:buChar char="o"/>
            </a:pPr>
            <a:r>
              <a:rPr lang="es-CO" sz="1200" dirty="0"/>
              <a:t>E. </a:t>
            </a:r>
            <a:r>
              <a:rPr lang="es-CO" sz="1200" dirty="0" err="1"/>
              <a:t>Hartmanni</a:t>
            </a:r>
            <a:r>
              <a:rPr lang="es-CO" sz="1200" dirty="0"/>
              <a:t>.</a:t>
            </a:r>
          </a:p>
          <a:p>
            <a:pPr marL="285750" indent="-285750">
              <a:buFont typeface="Courier New" panose="02070309020205020404" pitchFamily="49" charset="0"/>
              <a:buChar char="o"/>
            </a:pPr>
            <a:r>
              <a:rPr lang="es-CO" sz="1200" dirty="0"/>
              <a:t>E. </a:t>
            </a:r>
            <a:r>
              <a:rPr lang="es-CO" sz="1200" dirty="0" err="1"/>
              <a:t>coli</a:t>
            </a:r>
            <a:r>
              <a:rPr lang="es-CO" sz="1200" dirty="0"/>
              <a:t>.</a:t>
            </a:r>
          </a:p>
          <a:p>
            <a:pPr marL="285750" indent="-285750">
              <a:buFont typeface="Courier New" panose="02070309020205020404" pitchFamily="49" charset="0"/>
              <a:buChar char="o"/>
            </a:pPr>
            <a:r>
              <a:rPr lang="es-CO" sz="1200" dirty="0"/>
              <a:t>E. </a:t>
            </a:r>
            <a:r>
              <a:rPr lang="es-CO" sz="1200" dirty="0" err="1"/>
              <a:t>gingivalis</a:t>
            </a:r>
            <a:r>
              <a:rPr lang="es-CO" sz="1200" dirty="0"/>
              <a:t>.</a:t>
            </a:r>
          </a:p>
          <a:p>
            <a:pPr marL="285750" indent="-285750">
              <a:buFont typeface="Courier New" panose="02070309020205020404" pitchFamily="49" charset="0"/>
              <a:buChar char="o"/>
            </a:pPr>
            <a:r>
              <a:rPr lang="es-CO" sz="1200" dirty="0" err="1"/>
              <a:t>Endolimax</a:t>
            </a:r>
            <a:r>
              <a:rPr lang="es-CO" sz="1200" dirty="0"/>
              <a:t> nana.</a:t>
            </a:r>
          </a:p>
          <a:p>
            <a:pPr marL="285750" indent="-285750">
              <a:buFont typeface="Courier New" panose="02070309020205020404" pitchFamily="49" charset="0"/>
              <a:buChar char="o"/>
            </a:pPr>
            <a:r>
              <a:rPr lang="es-CO" sz="1200" dirty="0" err="1"/>
              <a:t>Iodamoeba</a:t>
            </a:r>
            <a:r>
              <a:rPr lang="es-CO" sz="1200" dirty="0"/>
              <a:t> </a:t>
            </a:r>
            <a:r>
              <a:rPr lang="es-CO" sz="1200" dirty="0" err="1"/>
              <a:t>butschlii</a:t>
            </a:r>
            <a:r>
              <a:rPr lang="es-CO" sz="1200" dirty="0"/>
              <a:t>.</a:t>
            </a:r>
          </a:p>
        </p:txBody>
      </p:sp>
      <p:pic>
        <p:nvPicPr>
          <p:cNvPr id="5" name="Marcador de contenido 3">
            <a:extLst>
              <a:ext uri="{FF2B5EF4-FFF2-40B4-BE49-F238E27FC236}">
                <a16:creationId xmlns:a16="http://schemas.microsoft.com/office/drawing/2014/main" id="{3541B285-D551-48EE-A003-9A19A0952F2B}"/>
              </a:ext>
            </a:extLst>
          </p:cNvPr>
          <p:cNvPicPr>
            <a:picLocks noChangeAspect="1"/>
          </p:cNvPicPr>
          <p:nvPr/>
        </p:nvPicPr>
        <p:blipFill>
          <a:blip r:embed="rId2"/>
          <a:stretch>
            <a:fillRect/>
          </a:stretch>
        </p:blipFill>
        <p:spPr>
          <a:xfrm>
            <a:off x="4963598" y="661398"/>
            <a:ext cx="2798852" cy="2226371"/>
          </a:xfrm>
          <a:prstGeom prst="rect">
            <a:avLst/>
          </a:prstGeom>
        </p:spPr>
      </p:pic>
      <p:pic>
        <p:nvPicPr>
          <p:cNvPr id="6" name="Imagen 5">
            <a:extLst>
              <a:ext uri="{FF2B5EF4-FFF2-40B4-BE49-F238E27FC236}">
                <a16:creationId xmlns:a16="http://schemas.microsoft.com/office/drawing/2014/main" id="{1C3B519A-CF53-415C-B0CC-5EA85BBD7CC2}"/>
              </a:ext>
            </a:extLst>
          </p:cNvPr>
          <p:cNvPicPr>
            <a:picLocks noChangeAspect="1"/>
          </p:cNvPicPr>
          <p:nvPr/>
        </p:nvPicPr>
        <p:blipFill>
          <a:blip r:embed="rId3"/>
          <a:stretch>
            <a:fillRect/>
          </a:stretch>
        </p:blipFill>
        <p:spPr>
          <a:xfrm>
            <a:off x="5074970" y="3429000"/>
            <a:ext cx="2576108" cy="2226371"/>
          </a:xfrm>
          <a:prstGeom prst="rect">
            <a:avLst/>
          </a:prstGeom>
        </p:spPr>
      </p:pic>
      <p:sp>
        <p:nvSpPr>
          <p:cNvPr id="7" name="CuadroTexto 6">
            <a:extLst>
              <a:ext uri="{FF2B5EF4-FFF2-40B4-BE49-F238E27FC236}">
                <a16:creationId xmlns:a16="http://schemas.microsoft.com/office/drawing/2014/main" id="{FEFC4A72-9D83-454D-A6D4-C76A0A85E758}"/>
              </a:ext>
            </a:extLst>
          </p:cNvPr>
          <p:cNvSpPr txBox="1"/>
          <p:nvPr/>
        </p:nvSpPr>
        <p:spPr>
          <a:xfrm>
            <a:off x="5577291" y="2887769"/>
            <a:ext cx="2164422" cy="307777"/>
          </a:xfrm>
          <a:prstGeom prst="rect">
            <a:avLst/>
          </a:prstGeom>
          <a:noFill/>
        </p:spPr>
        <p:txBody>
          <a:bodyPr wrap="square" rtlCol="0">
            <a:spAutoFit/>
          </a:bodyPr>
          <a:lstStyle/>
          <a:p>
            <a:r>
              <a:rPr lang="es-CO" sz="1400" dirty="0" err="1"/>
              <a:t>Trofozoito</a:t>
            </a:r>
            <a:r>
              <a:rPr lang="es-CO" sz="1400" dirty="0"/>
              <a:t> (activa)</a:t>
            </a:r>
          </a:p>
        </p:txBody>
      </p:sp>
      <p:sp>
        <p:nvSpPr>
          <p:cNvPr id="8" name="CuadroTexto 7">
            <a:extLst>
              <a:ext uri="{FF2B5EF4-FFF2-40B4-BE49-F238E27FC236}">
                <a16:creationId xmlns:a16="http://schemas.microsoft.com/office/drawing/2014/main" id="{6BE27511-CFF9-4676-80D4-20722C9936B1}"/>
              </a:ext>
            </a:extLst>
          </p:cNvPr>
          <p:cNvSpPr txBox="1"/>
          <p:nvPr/>
        </p:nvSpPr>
        <p:spPr>
          <a:xfrm>
            <a:off x="5113948" y="5655371"/>
            <a:ext cx="3232613" cy="307777"/>
          </a:xfrm>
          <a:prstGeom prst="rect">
            <a:avLst/>
          </a:prstGeom>
          <a:noFill/>
        </p:spPr>
        <p:txBody>
          <a:bodyPr wrap="square" rtlCol="0">
            <a:spAutoFit/>
          </a:bodyPr>
          <a:lstStyle/>
          <a:p>
            <a:r>
              <a:rPr lang="es-CO" sz="1400" dirty="0"/>
              <a:t>Quiste (infectante y diagnóstica)</a:t>
            </a:r>
          </a:p>
        </p:txBody>
      </p:sp>
      <p:pic>
        <p:nvPicPr>
          <p:cNvPr id="9" name="Imagen 8" descr="Diagrama&#10;&#10;Descripción generada automáticamente">
            <a:extLst>
              <a:ext uri="{FF2B5EF4-FFF2-40B4-BE49-F238E27FC236}">
                <a16:creationId xmlns:a16="http://schemas.microsoft.com/office/drawing/2014/main" id="{BE315E66-BCCD-4050-B182-68B5C992DC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612" y="1083644"/>
            <a:ext cx="3961765" cy="4889500"/>
          </a:xfrm>
          <a:prstGeom prst="rect">
            <a:avLst/>
          </a:prstGeom>
          <a:noFill/>
          <a:ln>
            <a:noFill/>
          </a:ln>
        </p:spPr>
      </p:pic>
    </p:spTree>
    <p:extLst>
      <p:ext uri="{BB962C8B-B14F-4D97-AF65-F5344CB8AC3E}">
        <p14:creationId xmlns:p14="http://schemas.microsoft.com/office/powerpoint/2010/main" val="2395599902"/>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04E662-4541-4674-B538-774B342B641F}"/>
              </a:ext>
            </a:extLst>
          </p:cNvPr>
          <p:cNvSpPr>
            <a:spLocks noGrp="1"/>
          </p:cNvSpPr>
          <p:nvPr>
            <p:ph type="title"/>
          </p:nvPr>
        </p:nvSpPr>
        <p:spPr>
          <a:xfrm>
            <a:off x="593209" y="849545"/>
            <a:ext cx="5715124" cy="620623"/>
          </a:xfrm>
        </p:spPr>
        <p:txBody>
          <a:bodyPr anchor="b">
            <a:normAutofit fontScale="90000"/>
          </a:bodyPr>
          <a:lstStyle/>
          <a:p>
            <a:r>
              <a:rPr dirty="0" lang="en-US" sz="4400"/>
              <a:t>Entamoeba Histolytica</a:t>
            </a:r>
          </a:p>
        </p:txBody>
      </p:sp>
      <p:pic>
        <p:nvPicPr>
          <p:cNvPr id="7" name="Imagen 6">
            <a:extLst>
              <a:ext uri="{FF2B5EF4-FFF2-40B4-BE49-F238E27FC236}">
                <a16:creationId xmlns:a16="http://schemas.microsoft.com/office/drawing/2014/main" id="{76A4D29B-8065-449B-81E7-E84555409851}"/>
              </a:ext>
            </a:extLst>
          </p:cNvPr>
          <p:cNvPicPr>
            <a:picLocks noChangeAspect="1"/>
          </p:cNvPicPr>
          <p:nvPr/>
        </p:nvPicPr>
        <p:blipFill>
          <a:blip r:embed="rId2"/>
          <a:stretch>
            <a:fillRect/>
          </a:stretch>
        </p:blipFill>
        <p:spPr>
          <a:xfrm>
            <a:off x="5095982" y="1470168"/>
            <a:ext cx="6945330" cy="5012825"/>
          </a:xfrm>
          <a:prstGeom prst="rect">
            <a:avLst/>
          </a:prstGeom>
          <a:noFill/>
        </p:spPr>
      </p:pic>
      <p:sp>
        <p:nvSpPr>
          <p:cNvPr id="14" name="Text Placeholder 3">
            <a:extLst>
              <a:ext uri="{FF2B5EF4-FFF2-40B4-BE49-F238E27FC236}">
                <a16:creationId xmlns:a16="http://schemas.microsoft.com/office/drawing/2014/main" id="{F5F3E930-C1D5-4C58-8BBA-CDBA20C60B58}"/>
              </a:ext>
            </a:extLst>
          </p:cNvPr>
          <p:cNvSpPr>
            <a:spLocks noGrp="1"/>
          </p:cNvSpPr>
          <p:nvPr>
            <p:ph idx="2" sz="half" type="body"/>
          </p:nvPr>
        </p:nvSpPr>
        <p:spPr>
          <a:xfrm>
            <a:off x="797104" y="1665377"/>
            <a:ext cx="3932238" cy="3222625"/>
          </a:xfrm>
        </p:spPr>
        <p:txBody>
          <a:bodyPr/>
          <a:lstStyle/>
          <a:p>
            <a:pPr indent="-285750" marL="285750">
              <a:buFontTx/>
              <a:buChar char="-"/>
            </a:pPr>
            <a:r>
              <a:rPr dirty="0" err="1" lang="en-US"/>
              <a:t>Intestino</a:t>
            </a:r>
            <a:r>
              <a:rPr dirty="0" lang="en-US"/>
              <a:t> </a:t>
            </a:r>
            <a:r>
              <a:rPr dirty="0" err="1" lang="en-US"/>
              <a:t>grueso</a:t>
            </a:r>
            <a:r>
              <a:rPr dirty="0" lang="en-US"/>
              <a:t>.</a:t>
            </a:r>
          </a:p>
          <a:p>
            <a:pPr indent="-285750" marL="285750">
              <a:buFontTx/>
              <a:buChar char="-"/>
            </a:pPr>
            <a:r>
              <a:rPr dirty="0" err="1" lang="en-US"/>
              <a:t>Hígado</a:t>
            </a:r>
            <a:r>
              <a:rPr dirty="0" lang="en-US"/>
              <a:t>, </a:t>
            </a:r>
            <a:r>
              <a:rPr dirty="0" err="1" lang="en-US"/>
              <a:t>cerebro</a:t>
            </a:r>
            <a:r>
              <a:rPr dirty="0" lang="en-US"/>
              <a:t> y </a:t>
            </a:r>
            <a:r>
              <a:rPr dirty="0" err="1" lang="en-US"/>
              <a:t>pulmones</a:t>
            </a:r>
            <a:r>
              <a:rPr dirty="0" lang="en-US"/>
              <a:t>.</a:t>
            </a:r>
          </a:p>
          <a:p>
            <a:pPr indent="-285750" marL="285750">
              <a:buFontTx/>
              <a:buChar char="-"/>
            </a:pPr>
            <a:r>
              <a:rPr dirty="0" err="1" lang="en-US"/>
              <a:t>Eritrofagocitosis</a:t>
            </a:r>
            <a:r>
              <a:rPr dirty="0" lang="en-US"/>
              <a:t>.</a:t>
            </a:r>
          </a:p>
          <a:p>
            <a:pPr indent="-285750" marL="285750">
              <a:buFontTx/>
              <a:buChar char="-"/>
            </a:pPr>
            <a:r>
              <a:rPr dirty="0" err="1" lang="en-US"/>
              <a:t>Diarrea</a:t>
            </a:r>
            <a:r>
              <a:rPr dirty="0" lang="en-US"/>
              <a:t> </a:t>
            </a:r>
            <a:r>
              <a:rPr dirty="0" err="1" lang="en-US"/>
              <a:t>disentérica</a:t>
            </a:r>
            <a:r>
              <a:rPr dirty="0" lang="en-US"/>
              <a:t>, </a:t>
            </a:r>
            <a:r>
              <a:rPr dirty="0" err="1" lang="en-US"/>
              <a:t>tenesmo</a:t>
            </a:r>
            <a:r>
              <a:rPr dirty="0" lang="en-US"/>
              <a:t>, dolor abdominal, </a:t>
            </a:r>
            <a:r>
              <a:rPr dirty="0" err="1" lang="en-US"/>
              <a:t>deposiciones</a:t>
            </a:r>
            <a:r>
              <a:rPr dirty="0" lang="en-US"/>
              <a:t> </a:t>
            </a:r>
            <a:r>
              <a:rPr dirty="0" err="1" lang="en-US"/>
              <a:t>abundantes</a:t>
            </a:r>
            <a:r>
              <a:rPr dirty="0" lang="en-US"/>
              <a:t> </a:t>
            </a:r>
            <a:r>
              <a:rPr dirty="0" err="1" lang="en-US"/>
              <a:t>inicialmente</a:t>
            </a:r>
            <a:r>
              <a:rPr dirty="0" lang="en-US"/>
              <a:t>.</a:t>
            </a:r>
          </a:p>
          <a:p>
            <a:pPr indent="-285750" marL="285750">
              <a:buFontTx/>
              <a:buChar char="-"/>
            </a:pPr>
            <a:r>
              <a:rPr dirty="0" lang="en-US"/>
              <a:t>Colitis </a:t>
            </a:r>
            <a:r>
              <a:rPr dirty="0" err="1" lang="en-US"/>
              <a:t>amebiana-perforación</a:t>
            </a:r>
            <a:r>
              <a:rPr dirty="0" lang="en-US"/>
              <a:t> intestinal – </a:t>
            </a:r>
            <a:r>
              <a:rPr dirty="0" err="1" lang="en-US"/>
              <a:t>obstrucción</a:t>
            </a:r>
            <a:r>
              <a:rPr dirty="0" lang="en-US"/>
              <a:t> intestinal (amebomas)</a:t>
            </a:r>
          </a:p>
          <a:p>
            <a:pPr indent="-285750" marL="285750">
              <a:buFontTx/>
              <a:buChar char="-"/>
            </a:pPr>
            <a:endParaRPr dirty="0" lang="en-US"/>
          </a:p>
        </p:txBody>
      </p:sp>
      <p:pic>
        <p:nvPicPr>
          <p:cNvPr descr="Intestino - Iconos gratis de médico" id="10" name="Picture 4">
            <a:extLst>
              <a:ext uri="{FF2B5EF4-FFF2-40B4-BE49-F238E27FC236}">
                <a16:creationId xmlns:a16="http://schemas.microsoft.com/office/drawing/2014/main" id="{B5913CBA-144E-45BC-A2C1-EBFC774CDE23}"/>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8333" y="314433"/>
            <a:ext cx="950252" cy="950252"/>
          </a:xfrm>
          <a:prstGeom prst="rect">
            <a:avLst/>
          </a:prstGeom>
          <a:noFill/>
          <a:extLst>
            <a:ext uri="{909E8E84-426E-40DD-AFC4-6F175D3DCCD1}">
              <a14:hiddenFill xmlns:a14="http://schemas.microsoft.com/office/drawing/2010/main">
                <a:solidFill>
                  <a:srgbClr val="FFFFFF"/>
                </a:solidFill>
              </a14:hiddenFill>
            </a:ext>
          </a:extLst>
        </p:spPr>
      </p:pic>
      <p:pic>
        <p:nvPicPr>
          <p:cNvPr descr="Hígado - Iconos gratis de médico" id="12" name="Picture 8">
            <a:extLst>
              <a:ext uri="{FF2B5EF4-FFF2-40B4-BE49-F238E27FC236}">
                <a16:creationId xmlns:a16="http://schemas.microsoft.com/office/drawing/2014/main" id="{24C6B4A7-E39B-4BED-8669-C5E7AE382AEC}"/>
              </a:ext>
            </a:extLst>
          </p:cNvPr>
          <p:cNvPicPr>
            <a:picLocks noChangeArrowheads="1" noChangeAspect="1"/>
          </p:cNvPicPr>
          <p:nvPr/>
        </p:nvPicPr>
        <p:blipFill rotWithShape="1">
          <a:blip r:embed="rId4">
            <a:extLst>
              <a:ext uri="{28A0092B-C50C-407E-A947-70E740481C1C}">
                <a14:useLocalDpi xmlns:a14="http://schemas.microsoft.com/office/drawing/2010/main" val="0"/>
              </a:ext>
            </a:extLst>
          </a:blip>
          <a:srcRect r="-67"/>
          <a:stretch/>
        </p:blipFill>
        <p:spPr bwMode="auto">
          <a:xfrm>
            <a:off x="7682929" y="210728"/>
            <a:ext cx="1126628" cy="1053957"/>
          </a:xfrm>
          <a:prstGeom prst="rect">
            <a:avLst/>
          </a:prstGeom>
          <a:noFill/>
          <a:extLst>
            <a:ext uri="{909E8E84-426E-40DD-AFC4-6F175D3DCCD1}">
              <a14:hiddenFill xmlns:a14="http://schemas.microsoft.com/office/drawing/2010/main">
                <a:solidFill>
                  <a:srgbClr val="FFFFFF"/>
                </a:solidFill>
              </a14:hiddenFill>
            </a:ext>
          </a:extLst>
        </p:spPr>
      </p:pic>
      <p:pic>
        <p:nvPicPr>
          <p:cNvPr descr="Pulmón - Iconos gratis de médico" id="13" name="Picture 6">
            <a:extLst>
              <a:ext uri="{FF2B5EF4-FFF2-40B4-BE49-F238E27FC236}">
                <a16:creationId xmlns:a16="http://schemas.microsoft.com/office/drawing/2014/main" id="{B680D56E-D6C5-434C-BCEE-FCC06513CAE5}"/>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8991" y="210727"/>
            <a:ext cx="1053957" cy="1053957"/>
          </a:xfrm>
          <a:prstGeom prst="rect">
            <a:avLst/>
          </a:prstGeom>
          <a:noFill/>
          <a:extLst>
            <a:ext uri="{909E8E84-426E-40DD-AFC4-6F175D3DCCD1}">
              <a14:hiddenFill xmlns:a14="http://schemas.microsoft.com/office/drawing/2010/main">
                <a:solidFill>
                  <a:srgbClr val="FFFFFF"/>
                </a:solidFill>
              </a14:hiddenFill>
            </a:ext>
          </a:extLst>
        </p:spPr>
      </p:pic>
      <p:pic>
        <p:nvPicPr>
          <p:cNvPr descr="Cerebro - Iconos gratis de médico" id="5122" name="Picture 2">
            <a:extLst>
              <a:ext uri="{FF2B5EF4-FFF2-40B4-BE49-F238E27FC236}">
                <a16:creationId xmlns:a16="http://schemas.microsoft.com/office/drawing/2014/main" id="{6AD253E4-C0E0-4751-93AD-10EDD0150415}"/>
              </a:ext>
            </a:extLst>
          </p:cNvPr>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582382" y="210728"/>
            <a:ext cx="1053957" cy="105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0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142AB66-C218-48C9-8550-1F0F7FDCD6CA}"/>
              </a:ext>
            </a:extLst>
          </p:cNvPr>
          <p:cNvSpPr>
            <a:spLocks noGrp="1"/>
          </p:cNvSpPr>
          <p:nvPr>
            <p:ph type="title"/>
          </p:nvPr>
        </p:nvSpPr>
        <p:spPr/>
        <p:txBody>
          <a:bodyPr/>
          <a:lstStyle/>
          <a:p>
            <a:r>
              <a:rPr lang="es-CO" dirty="0"/>
              <a:t>FLAGELADOS </a:t>
            </a:r>
          </a:p>
        </p:txBody>
      </p:sp>
      <p:sp>
        <p:nvSpPr>
          <p:cNvPr id="6" name="Marcador de contenido 5">
            <a:extLst>
              <a:ext uri="{FF2B5EF4-FFF2-40B4-BE49-F238E27FC236}">
                <a16:creationId xmlns:a16="http://schemas.microsoft.com/office/drawing/2014/main" id="{0A5DD917-59AC-4D3A-ACA2-9918E9528993}"/>
              </a:ext>
            </a:extLst>
          </p:cNvPr>
          <p:cNvSpPr>
            <a:spLocks noGrp="1"/>
          </p:cNvSpPr>
          <p:nvPr>
            <p:ph sz="half" idx="2"/>
          </p:nvPr>
        </p:nvSpPr>
        <p:spPr>
          <a:xfrm>
            <a:off x="4478863" y="2059273"/>
            <a:ext cx="6761922" cy="4351338"/>
          </a:xfrm>
        </p:spPr>
        <p:txBody>
          <a:bodyPr/>
          <a:lstStyle/>
          <a:p>
            <a:r>
              <a:rPr lang="es-CO" dirty="0"/>
              <a:t>Intestino delgado.</a:t>
            </a:r>
          </a:p>
          <a:p>
            <a:r>
              <a:rPr lang="es-CO" dirty="0"/>
              <a:t>Binucleado.</a:t>
            </a:r>
          </a:p>
          <a:p>
            <a:r>
              <a:rPr lang="es-CO" dirty="0"/>
              <a:t>Pueden excretarse quistes por 6 meses.</a:t>
            </a:r>
          </a:p>
          <a:p>
            <a:r>
              <a:rPr lang="es-CO" dirty="0"/>
              <a:t>Más prevalente en climas calientes y niños.</a:t>
            </a:r>
          </a:p>
          <a:p>
            <a:r>
              <a:rPr lang="es-CO" dirty="0"/>
              <a:t>Asintomático.</a:t>
            </a:r>
          </a:p>
          <a:p>
            <a:r>
              <a:rPr lang="es-CO" dirty="0"/>
              <a:t>Agudo: diarrea acuosa, esteatorrea, fétidas, náuseas, distensión. </a:t>
            </a:r>
          </a:p>
          <a:p>
            <a:r>
              <a:rPr lang="es-CO" dirty="0"/>
              <a:t>Crónico: malabsorción, desnutrición, anemia ferropénica.</a:t>
            </a:r>
          </a:p>
          <a:p>
            <a:r>
              <a:rPr lang="es-CO" dirty="0" err="1"/>
              <a:t>Dx</a:t>
            </a:r>
            <a:r>
              <a:rPr lang="es-CO" dirty="0"/>
              <a:t>: Quistes en heces. Muestras seriadas-ELISA. Biopsia duodenal (trofozoítos).</a:t>
            </a:r>
          </a:p>
        </p:txBody>
      </p:sp>
      <p:sp>
        <p:nvSpPr>
          <p:cNvPr id="7" name="Title 1">
            <a:extLst>
              <a:ext uri="{FF2B5EF4-FFF2-40B4-BE49-F238E27FC236}">
                <a16:creationId xmlns:a16="http://schemas.microsoft.com/office/drawing/2014/main" id="{4A3B77FC-9E30-4CD4-ADB0-1EF9ADB4E0CA}"/>
              </a:ext>
            </a:extLst>
          </p:cNvPr>
          <p:cNvSpPr txBox="1">
            <a:spLocks/>
          </p:cNvSpPr>
          <p:nvPr/>
        </p:nvSpPr>
        <p:spPr>
          <a:xfrm>
            <a:off x="838200" y="1205002"/>
            <a:ext cx="5715124" cy="620623"/>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a:t>Giardia Lamblia</a:t>
            </a:r>
          </a:p>
        </p:txBody>
      </p:sp>
      <p:pic>
        <p:nvPicPr>
          <p:cNvPr id="2050" name="Picture 2" descr="Giardasis - Tratamiento colon irritable Alicante">
            <a:extLst>
              <a:ext uri="{FF2B5EF4-FFF2-40B4-BE49-F238E27FC236}">
                <a16:creationId xmlns:a16="http://schemas.microsoft.com/office/drawing/2014/main" id="{30148757-70FA-4E79-B361-288800437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464" y="227851"/>
            <a:ext cx="3226721" cy="25749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Intestino - Iconos gratis de médico">
            <a:extLst>
              <a:ext uri="{FF2B5EF4-FFF2-40B4-BE49-F238E27FC236}">
                <a16:creationId xmlns:a16="http://schemas.microsoft.com/office/drawing/2014/main" id="{AD7977C0-B775-40BB-957E-7CC3D17F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271" y="528896"/>
            <a:ext cx="1413553" cy="141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32772A1-ED5E-41B8-A733-7C88EE463E2C}"/>
              </a:ext>
            </a:extLst>
          </p:cNvPr>
          <p:cNvPicPr/>
          <p:nvPr/>
        </p:nvPicPr>
        <p:blipFill>
          <a:blip r:embed="rId2"/>
          <a:stretch>
            <a:fillRect/>
          </a:stretch>
        </p:blipFill>
        <p:spPr>
          <a:xfrm>
            <a:off x="5690240" y="251716"/>
            <a:ext cx="5763664" cy="6354566"/>
          </a:xfrm>
          <a:prstGeom prst="rect">
            <a:avLst/>
          </a:prstGeom>
          <a:noFill/>
        </p:spPr>
      </p:pic>
      <p:pic>
        <p:nvPicPr>
          <p:cNvPr id="5" name="Imagen 4">
            <a:extLst>
              <a:ext uri="{FF2B5EF4-FFF2-40B4-BE49-F238E27FC236}">
                <a16:creationId xmlns:a16="http://schemas.microsoft.com/office/drawing/2014/main" id="{FAE58406-BB39-4A58-BB9A-95926B7472AF}"/>
              </a:ext>
            </a:extLst>
          </p:cNvPr>
          <p:cNvPicPr>
            <a:picLocks noChangeAspect="1"/>
          </p:cNvPicPr>
          <p:nvPr/>
        </p:nvPicPr>
        <p:blipFill>
          <a:blip r:embed="rId3"/>
          <a:stretch>
            <a:fillRect/>
          </a:stretch>
        </p:blipFill>
        <p:spPr>
          <a:xfrm>
            <a:off x="1397396" y="251716"/>
            <a:ext cx="3500320" cy="3177283"/>
          </a:xfrm>
          <a:prstGeom prst="rect">
            <a:avLst/>
          </a:prstGeom>
        </p:spPr>
      </p:pic>
    </p:spTree>
    <p:extLst>
      <p:ext uri="{BB962C8B-B14F-4D97-AF65-F5344CB8AC3E}">
        <p14:creationId xmlns:p14="http://schemas.microsoft.com/office/powerpoint/2010/main" val="402856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142AB66-C218-48C9-8550-1F0F7FDCD6CA}"/>
              </a:ext>
            </a:extLst>
          </p:cNvPr>
          <p:cNvSpPr>
            <a:spLocks noGrp="1"/>
          </p:cNvSpPr>
          <p:nvPr>
            <p:ph type="title"/>
          </p:nvPr>
        </p:nvSpPr>
        <p:spPr/>
        <p:txBody>
          <a:bodyPr/>
          <a:lstStyle/>
          <a:p>
            <a:r>
              <a:rPr lang="es-CO" dirty="0"/>
              <a:t>CILIADOS </a:t>
            </a:r>
          </a:p>
        </p:txBody>
      </p:sp>
      <p:sp>
        <p:nvSpPr>
          <p:cNvPr id="6" name="Marcador de contenido 5">
            <a:extLst>
              <a:ext uri="{FF2B5EF4-FFF2-40B4-BE49-F238E27FC236}">
                <a16:creationId xmlns:a16="http://schemas.microsoft.com/office/drawing/2014/main" id="{0A5DD917-59AC-4D3A-ACA2-9918E9528993}"/>
              </a:ext>
            </a:extLst>
          </p:cNvPr>
          <p:cNvSpPr>
            <a:spLocks noGrp="1"/>
          </p:cNvSpPr>
          <p:nvPr>
            <p:ph sz="half" idx="2"/>
          </p:nvPr>
        </p:nvSpPr>
        <p:spPr>
          <a:xfrm>
            <a:off x="5085894" y="2530565"/>
            <a:ext cx="6267906" cy="4351338"/>
          </a:xfrm>
        </p:spPr>
        <p:txBody>
          <a:bodyPr/>
          <a:lstStyle/>
          <a:p>
            <a:r>
              <a:rPr lang="es-CO" dirty="0"/>
              <a:t>Intestino grueso.</a:t>
            </a:r>
          </a:p>
          <a:p>
            <a:r>
              <a:rPr lang="es-CO" dirty="0"/>
              <a:t>Reservorio: Principalmente cerdos.</a:t>
            </a:r>
          </a:p>
          <a:p>
            <a:r>
              <a:rPr lang="es-CO" dirty="0"/>
              <a:t>Clínica: Asintomáticos. Diarrea, disentería o perforación en casos prolongados.</a:t>
            </a:r>
          </a:p>
          <a:p>
            <a:r>
              <a:rPr lang="es-ES" dirty="0"/>
              <a:t>Tanto los trofozoítos (+++) como los quistes pueden excretarse en las heces. Ambas etapas pueden ocurrir en las heces diarreicas. Muestras seriadas.</a:t>
            </a:r>
            <a:endParaRPr lang="es-CO" dirty="0"/>
          </a:p>
        </p:txBody>
      </p:sp>
      <p:sp>
        <p:nvSpPr>
          <p:cNvPr id="7" name="Title 1">
            <a:extLst>
              <a:ext uri="{FF2B5EF4-FFF2-40B4-BE49-F238E27FC236}">
                <a16:creationId xmlns:a16="http://schemas.microsoft.com/office/drawing/2014/main" id="{4A3B77FC-9E30-4CD4-ADB0-1EF9ADB4E0CA}"/>
              </a:ext>
            </a:extLst>
          </p:cNvPr>
          <p:cNvSpPr txBox="1">
            <a:spLocks/>
          </p:cNvSpPr>
          <p:nvPr/>
        </p:nvSpPr>
        <p:spPr>
          <a:xfrm>
            <a:off x="838200" y="1205002"/>
            <a:ext cx="5715124" cy="620623"/>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a:t>Balantidium coli</a:t>
            </a:r>
          </a:p>
        </p:txBody>
      </p:sp>
      <p:pic>
        <p:nvPicPr>
          <p:cNvPr id="9" name="Picture 4" descr="Intestino - Iconos gratis de médico">
            <a:extLst>
              <a:ext uri="{FF2B5EF4-FFF2-40B4-BE49-F238E27FC236}">
                <a16:creationId xmlns:a16="http://schemas.microsoft.com/office/drawing/2014/main" id="{AD7977C0-B775-40BB-957E-7CC3D17F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223" y="583351"/>
            <a:ext cx="1413553" cy="14135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E60168FD-201B-432D-9626-BA680F18883A}"/>
              </a:ext>
            </a:extLst>
          </p:cNvPr>
          <p:cNvPicPr>
            <a:picLocks noChangeAspect="1"/>
          </p:cNvPicPr>
          <p:nvPr/>
        </p:nvPicPr>
        <p:blipFill>
          <a:blip r:embed="rId4"/>
          <a:stretch>
            <a:fillRect/>
          </a:stretch>
        </p:blipFill>
        <p:spPr>
          <a:xfrm>
            <a:off x="7225844" y="442403"/>
            <a:ext cx="1671638" cy="1695451"/>
          </a:xfrm>
          <a:prstGeom prst="rect">
            <a:avLst/>
          </a:prstGeom>
        </p:spPr>
      </p:pic>
      <p:pic>
        <p:nvPicPr>
          <p:cNvPr id="8" name="Imagen 7">
            <a:extLst>
              <a:ext uri="{FF2B5EF4-FFF2-40B4-BE49-F238E27FC236}">
                <a16:creationId xmlns:a16="http://schemas.microsoft.com/office/drawing/2014/main" id="{222DFC27-E6F8-4E90-BE51-C79A6779FB41}"/>
              </a:ext>
            </a:extLst>
          </p:cNvPr>
          <p:cNvPicPr>
            <a:picLocks noChangeAspect="1"/>
          </p:cNvPicPr>
          <p:nvPr/>
        </p:nvPicPr>
        <p:blipFill>
          <a:blip r:embed="rId5"/>
          <a:stretch>
            <a:fillRect/>
          </a:stretch>
        </p:blipFill>
        <p:spPr>
          <a:xfrm>
            <a:off x="9174482" y="442403"/>
            <a:ext cx="2179317" cy="1695451"/>
          </a:xfrm>
          <a:prstGeom prst="rect">
            <a:avLst/>
          </a:prstGeom>
        </p:spPr>
      </p:pic>
    </p:spTree>
    <p:extLst>
      <p:ext uri="{BB962C8B-B14F-4D97-AF65-F5344CB8AC3E}">
        <p14:creationId xmlns:p14="http://schemas.microsoft.com/office/powerpoint/2010/main" val="43523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ife Cycle">
            <a:extLst>
              <a:ext uri="{FF2B5EF4-FFF2-40B4-BE49-F238E27FC236}">
                <a16:creationId xmlns:a16="http://schemas.microsoft.com/office/drawing/2014/main" id="{B6E7FC20-0964-4BC3-B36C-683B0D015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978" y="288292"/>
            <a:ext cx="4909424" cy="644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77463"/>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0CCCBA-0D36-4DFC-8A4A-08136BA24CD9}"/>
              </a:ext>
            </a:extLst>
          </p:cNvPr>
          <p:cNvSpPr>
            <a:spLocks noGrp="1"/>
          </p:cNvSpPr>
          <p:nvPr>
            <p:ph type="title"/>
          </p:nvPr>
        </p:nvSpPr>
        <p:spPr/>
        <p:txBody>
          <a:bodyPr/>
          <a:lstStyle/>
          <a:p>
            <a:r>
              <a:rPr dirty="0" lang="es-CO"/>
              <a:t>COCCIDIAS</a:t>
            </a:r>
          </a:p>
        </p:txBody>
      </p:sp>
      <p:sp>
        <p:nvSpPr>
          <p:cNvPr id="3" name="Marcador de contenido 2">
            <a:extLst>
              <a:ext uri="{FF2B5EF4-FFF2-40B4-BE49-F238E27FC236}">
                <a16:creationId xmlns:a16="http://schemas.microsoft.com/office/drawing/2014/main" id="{996F47DA-50BE-49C8-AF41-E75B15ECF638}"/>
              </a:ext>
            </a:extLst>
          </p:cNvPr>
          <p:cNvSpPr>
            <a:spLocks noGrp="1"/>
          </p:cNvSpPr>
          <p:nvPr>
            <p:ph idx="1"/>
          </p:nvPr>
        </p:nvSpPr>
        <p:spPr>
          <a:xfrm>
            <a:off x="4084468" y="2970016"/>
            <a:ext cx="6648234" cy="3827373"/>
          </a:xfrm>
        </p:spPr>
        <p:txBody>
          <a:bodyPr>
            <a:normAutofit/>
          </a:bodyPr>
          <a:lstStyle/>
          <a:p>
            <a:pPr>
              <a:buFont charset="2" panose="05000000000000000000" pitchFamily="2" typeface="Wingdings"/>
              <a:buChar char="ü"/>
            </a:pPr>
            <a:r>
              <a:rPr dirty="0" lang="es-CO"/>
              <a:t>Esférico.</a:t>
            </a:r>
          </a:p>
          <a:p>
            <a:pPr>
              <a:buFont charset="2" panose="05000000000000000000" pitchFamily="2" typeface="Wingdings"/>
              <a:buChar char="ü"/>
            </a:pPr>
            <a:r>
              <a:rPr dirty="0" lang="es-CO"/>
              <a:t>Patógeno o comensal para el hombre.</a:t>
            </a:r>
          </a:p>
          <a:p>
            <a:pPr>
              <a:buFont charset="2" panose="05000000000000000000" pitchFamily="2" typeface="Wingdings"/>
              <a:buChar char="ü"/>
            </a:pPr>
            <a:r>
              <a:rPr dirty="0" lang="es-CO"/>
              <a:t>Puede infectar vertebrado e invertebrados (insectos, pájaros, pescados, mamíferos).</a:t>
            </a:r>
          </a:p>
          <a:p>
            <a:pPr>
              <a:buFont charset="2" panose="05000000000000000000" pitchFamily="2" typeface="Wingdings"/>
              <a:buChar char="ü"/>
            </a:pPr>
            <a:r>
              <a:rPr dirty="0" lang="es-CO"/>
              <a:t>Ciclo sexual y asexual. </a:t>
            </a:r>
          </a:p>
          <a:p>
            <a:pPr>
              <a:buFont charset="2" panose="05000000000000000000" pitchFamily="2" typeface="Wingdings"/>
              <a:buChar char="ü"/>
            </a:pPr>
            <a:r>
              <a:rPr dirty="0" lang="es-CO"/>
              <a:t>Clínica: Asintomática o sintomática-&gt; Diarrea acuosa autolimitada/Extraintestinal (inmunosuprimidos).</a:t>
            </a:r>
          </a:p>
          <a:p>
            <a:pPr>
              <a:buFont charset="2" panose="05000000000000000000" pitchFamily="2" typeface="Wingdings"/>
              <a:buChar char="ü"/>
            </a:pPr>
            <a:r>
              <a:rPr dirty="0" lang="es-CO"/>
              <a:t>Diagnóstico: </a:t>
            </a:r>
            <a:r>
              <a:rPr dirty="0" err="1" lang="es-CO"/>
              <a:t>Oocitos</a:t>
            </a:r>
            <a:r>
              <a:rPr dirty="0" lang="es-CO"/>
              <a:t> en materia fecal, EIA.</a:t>
            </a:r>
          </a:p>
        </p:txBody>
      </p:sp>
      <p:sp>
        <p:nvSpPr>
          <p:cNvPr id="5" name="Title 1">
            <a:extLst>
              <a:ext uri="{FF2B5EF4-FFF2-40B4-BE49-F238E27FC236}">
                <a16:creationId xmlns:a16="http://schemas.microsoft.com/office/drawing/2014/main" id="{889DFDD2-51B6-45DF-81A9-B551857CCCE3}"/>
              </a:ext>
            </a:extLst>
          </p:cNvPr>
          <p:cNvSpPr txBox="1">
            <a:spLocks/>
          </p:cNvSpPr>
          <p:nvPr/>
        </p:nvSpPr>
        <p:spPr>
          <a:xfrm>
            <a:off x="838200" y="1205002"/>
            <a:ext cx="5715124" cy="620623"/>
          </a:xfrm>
          <a:prstGeom prst="rect">
            <a:avLst/>
          </a:prstGeom>
        </p:spPr>
        <p:txBody>
          <a:bodyPr anchor="b" bIns="45720" lIns="91440" rIns="91440" rtlCol="0" tIns="45720" vert="horz">
            <a:normAutofit fontScale="90000" lnSpcReduction="10000"/>
          </a:bodyPr>
          <a:lstStyle>
            <a:lvl1pPr algn="l" defTabSz="914400" eaLnBrk="1" hangingPunct="1" latinLnBrk="0" rtl="0">
              <a:lnSpc>
                <a:spcPct val="90000"/>
              </a:lnSpc>
              <a:spcBef>
                <a:spcPct val="0"/>
              </a:spcBef>
              <a:buNone/>
              <a:defRPr b="1" kern="1200" sz="4400">
                <a:solidFill>
                  <a:srgbClr val="00AAA7"/>
                </a:solidFill>
                <a:latin charset="0" panose="02000505000000020004" pitchFamily="2" typeface="Montserrat"/>
                <a:ea typeface="+mj-ea"/>
                <a:cs typeface="+mj-cs"/>
              </a:defRPr>
            </a:lvl1pPr>
          </a:lstStyle>
          <a:p>
            <a:r>
              <a:rPr dirty="0" err="1" lang="en-US"/>
              <a:t>Criptosporidium</a:t>
            </a:r>
            <a:endParaRPr dirty="0" lang="en-US"/>
          </a:p>
        </p:txBody>
      </p:sp>
      <p:pic>
        <p:nvPicPr>
          <p:cNvPr descr="Look Out for Crypto Parasite During Summer Fun / Public News Service" id="3074" name="Picture 2">
            <a:extLst>
              <a:ext uri="{FF2B5EF4-FFF2-40B4-BE49-F238E27FC236}">
                <a16:creationId xmlns:a16="http://schemas.microsoft.com/office/drawing/2014/main" id="{C4C9D36D-D2C8-4D6E-8BCA-422068AF0C00}"/>
              </a:ext>
            </a:extLst>
          </p:cNvPr>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6204" y="480550"/>
            <a:ext cx="3994105" cy="1765014"/>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Intestino - Iconos gratis de médico" id="3076" name="Picture 4">
            <a:extLst>
              <a:ext uri="{FF2B5EF4-FFF2-40B4-BE49-F238E27FC236}">
                <a16:creationId xmlns:a16="http://schemas.microsoft.com/office/drawing/2014/main" id="{020AE233-91C4-4936-8E80-A145EECCBFEB}"/>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8270" y="321129"/>
            <a:ext cx="1413553" cy="1413553"/>
          </a:xfrm>
          <a:prstGeom prst="rect">
            <a:avLst/>
          </a:prstGeom>
          <a:noFill/>
          <a:extLst>
            <a:ext uri="{909E8E84-426E-40DD-AFC4-6F175D3DCCD1}">
              <a14:hiddenFill xmlns:a14="http://schemas.microsoft.com/office/drawing/2010/main">
                <a:solidFill>
                  <a:srgbClr val="FFFFFF"/>
                </a:solidFill>
              </a14:hiddenFill>
            </a:ext>
          </a:extLst>
        </p:spPr>
      </p:pic>
      <p:pic>
        <p:nvPicPr>
          <p:cNvPr descr="Pulmón - Iconos gratis de médico" id="3078" name="Picture 6">
            <a:extLst>
              <a:ext uri="{FF2B5EF4-FFF2-40B4-BE49-F238E27FC236}">
                <a16:creationId xmlns:a16="http://schemas.microsoft.com/office/drawing/2014/main" id="{03490D8E-466A-4537-AE4E-6B8CD4D6558F}"/>
              </a:ext>
            </a:extLst>
          </p:cNvPr>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8270" y="2043808"/>
            <a:ext cx="1413553" cy="1413553"/>
          </a:xfrm>
          <a:prstGeom prst="rect">
            <a:avLst/>
          </a:prstGeom>
          <a:noFill/>
          <a:extLst>
            <a:ext uri="{909E8E84-426E-40DD-AFC4-6F175D3DCCD1}">
              <a14:hiddenFill xmlns:a14="http://schemas.microsoft.com/office/drawing/2010/main">
                <a:solidFill>
                  <a:srgbClr val="FFFFFF"/>
                </a:solidFill>
              </a14:hiddenFill>
            </a:ext>
          </a:extLst>
        </p:spPr>
      </p:pic>
      <p:pic>
        <p:nvPicPr>
          <p:cNvPr descr="Hígado - Iconos gratis de médico" id="3080" name="Picture 8">
            <a:extLst>
              <a:ext uri="{FF2B5EF4-FFF2-40B4-BE49-F238E27FC236}">
                <a16:creationId xmlns:a16="http://schemas.microsoft.com/office/drawing/2014/main" id="{685B2DD8-D79C-480F-9DE0-464E51CE328C}"/>
              </a:ext>
            </a:extLst>
          </p:cNvPr>
          <p:cNvPicPr>
            <a:picLocks noChangeArrowheads="1" noChangeAspect="1"/>
          </p:cNvPicPr>
          <p:nvPr/>
        </p:nvPicPr>
        <p:blipFill rotWithShape="1">
          <a:blip r:embed="rId5">
            <a:extLst>
              <a:ext uri="{28A0092B-C50C-407E-A947-70E740481C1C}">
                <a14:useLocalDpi xmlns:a14="http://schemas.microsoft.com/office/drawing/2010/main" val="0"/>
              </a:ext>
            </a:extLst>
          </a:blip>
          <a:srcRect r="-67"/>
          <a:stretch/>
        </p:blipFill>
        <p:spPr bwMode="auto">
          <a:xfrm>
            <a:off x="10456951" y="3699374"/>
            <a:ext cx="1363707" cy="1275743"/>
          </a:xfrm>
          <a:prstGeom prst="rect">
            <a:avLst/>
          </a:prstGeom>
          <a:noFill/>
          <a:extLst>
            <a:ext uri="{909E8E84-426E-40DD-AFC4-6F175D3DCCD1}">
              <a14:hiddenFill xmlns:a14="http://schemas.microsoft.com/office/drawing/2010/main">
                <a:solidFill>
                  <a:srgbClr val="FFFFFF"/>
                </a:solidFill>
              </a14:hiddenFill>
            </a:ext>
          </a:extLst>
        </p:spPr>
      </p:pic>
      <p:pic>
        <p:nvPicPr>
          <p:cNvPr descr="Articulaciones - Iconos gratis de médico" id="3082" name="Picture 10">
            <a:extLst>
              <a:ext uri="{FF2B5EF4-FFF2-40B4-BE49-F238E27FC236}">
                <a16:creationId xmlns:a16="http://schemas.microsoft.com/office/drawing/2014/main" id="{9F319A00-9E2E-47EA-8579-406BC1817FA0}"/>
              </a:ext>
            </a:extLst>
          </p:cNvPr>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13083" y="5431639"/>
            <a:ext cx="986319" cy="986319"/>
          </a:xfrm>
          <a:prstGeom prst="rect">
            <a:avLst/>
          </a:prstGeom>
          <a:noFill/>
          <a:extLst>
            <a:ext uri="{909E8E84-426E-40DD-AFC4-6F175D3DCCD1}">
              <a14:hiddenFill xmlns:a14="http://schemas.microsoft.com/office/drawing/2010/main">
                <a:solidFill>
                  <a:srgbClr val="FFFFFF"/>
                </a:solidFill>
              </a14:hiddenFill>
            </a:ext>
          </a:extLst>
        </p:spPr>
      </p:pic>
      <p:pic>
        <p:nvPicPr>
          <p:cNvPr descr="Ojo - Iconos gratis de asistencia sanitaria y médica" id="3084" name="Picture 12">
            <a:extLst>
              <a:ext uri="{FF2B5EF4-FFF2-40B4-BE49-F238E27FC236}">
                <a16:creationId xmlns:a16="http://schemas.microsoft.com/office/drawing/2014/main" id="{876DF1AD-72C4-4C44-B7A0-DA649B0899A8}"/>
              </a:ext>
            </a:extLst>
          </p:cNvPr>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844493" y="5356724"/>
            <a:ext cx="1136151" cy="113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5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Diagrama, Mapa&#10;&#10;Descripción generada automáticamente">
            <a:extLst>
              <a:ext uri="{FF2B5EF4-FFF2-40B4-BE49-F238E27FC236}">
                <a16:creationId xmlns:a16="http://schemas.microsoft.com/office/drawing/2014/main" id="{357A5A9A-55A5-4A26-BB26-1ED47A9160B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129622" y="136525"/>
            <a:ext cx="6234170" cy="6721475"/>
          </a:xfrm>
          <a:prstGeom prst="rect">
            <a:avLst/>
          </a:prstGeom>
          <a:noFill/>
          <a:ln>
            <a:noFill/>
          </a:ln>
        </p:spPr>
      </p:pic>
      <p:pic>
        <p:nvPicPr>
          <p:cNvPr id="4098" name="Picture 2" descr="Figure B: &lt;em&gt;Cryptosporidium parvum&lt;/em&gt; oocysts in wet mount, under differential interference contrast (DIC) microscopy. The oocysts are rounded and measure 4.2 µm - 5.4 µm in diameter. Sporozoites are visible inside the oocysts, indicating that sporulation has occurred.">
            <a:extLst>
              <a:ext uri="{FF2B5EF4-FFF2-40B4-BE49-F238E27FC236}">
                <a16:creationId xmlns:a16="http://schemas.microsoft.com/office/drawing/2014/main" id="{959A3E8C-B978-4F38-A69C-A0F7DB8E1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4922" y="716034"/>
            <a:ext cx="1451613" cy="14312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ure A: &lt;em&gt;Cryptosporidium&lt;/em&gt; spp. oocysts (pink arrows) in wet mount. A budding yeast (brown arrow) is in the same field.">
            <a:extLst>
              <a:ext uri="{FF2B5EF4-FFF2-40B4-BE49-F238E27FC236}">
                <a16:creationId xmlns:a16="http://schemas.microsoft.com/office/drawing/2014/main" id="{20B26418-866D-4D9E-83E4-D32077BA1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104" y="4556535"/>
            <a:ext cx="1585431" cy="158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0D60F-4985-4818-B405-ACEC6C52E9E8}"/>
              </a:ext>
            </a:extLst>
          </p:cNvPr>
          <p:cNvSpPr>
            <a:spLocks noGrp="1"/>
          </p:cNvSpPr>
          <p:nvPr>
            <p:ph type="title"/>
          </p:nvPr>
        </p:nvSpPr>
        <p:spPr>
          <a:xfrm>
            <a:off x="695950" y="688369"/>
            <a:ext cx="4952375" cy="683231"/>
          </a:xfrm>
        </p:spPr>
        <p:txBody>
          <a:bodyPr anchor="b">
            <a:noAutofit/>
          </a:bodyPr>
          <a:lstStyle/>
          <a:p>
            <a:r>
              <a:rPr lang="es-CO" sz="4400" dirty="0"/>
              <a:t>2. HELMINTOS</a:t>
            </a:r>
          </a:p>
        </p:txBody>
      </p:sp>
      <p:sp>
        <p:nvSpPr>
          <p:cNvPr id="3" name="Marcador de contenido 2">
            <a:extLst>
              <a:ext uri="{FF2B5EF4-FFF2-40B4-BE49-F238E27FC236}">
                <a16:creationId xmlns:a16="http://schemas.microsoft.com/office/drawing/2014/main" id="{0E72F490-5991-4790-A17D-93352CD73752}"/>
              </a:ext>
            </a:extLst>
          </p:cNvPr>
          <p:cNvSpPr>
            <a:spLocks noGrp="1"/>
          </p:cNvSpPr>
          <p:nvPr>
            <p:ph type="body" sz="half" idx="2"/>
          </p:nvPr>
        </p:nvSpPr>
        <p:spPr>
          <a:xfrm>
            <a:off x="870536" y="1728738"/>
            <a:ext cx="4348735" cy="3222625"/>
          </a:xfrm>
        </p:spPr>
        <p:txBody>
          <a:bodyPr>
            <a:normAutofit/>
          </a:bodyPr>
          <a:lstStyle/>
          <a:p>
            <a:pPr>
              <a:buFont typeface="Wingdings" panose="05000000000000000000" pitchFamily="2" charset="2"/>
              <a:buChar char="ü"/>
            </a:pPr>
            <a:r>
              <a:rPr lang="es-CO" dirty="0"/>
              <a:t>Multicelulares.</a:t>
            </a:r>
          </a:p>
          <a:p>
            <a:pPr>
              <a:buFont typeface="Wingdings" panose="05000000000000000000" pitchFamily="2" charset="2"/>
              <a:buChar char="ü"/>
            </a:pPr>
            <a:r>
              <a:rPr lang="es-CO" dirty="0"/>
              <a:t>Visibles a simple vista en su forma adulta.</a:t>
            </a:r>
          </a:p>
          <a:p>
            <a:pPr>
              <a:buFont typeface="Wingdings" panose="05000000000000000000" pitchFamily="2" charset="2"/>
              <a:buChar char="ü"/>
            </a:pPr>
            <a:r>
              <a:rPr lang="es-CO" dirty="0"/>
              <a:t>Transmisión por ingesta pero algunos pueden penetran la piel o ingresar a través de vectores.</a:t>
            </a:r>
          </a:p>
          <a:p>
            <a:pPr>
              <a:buFont typeface="Wingdings" panose="05000000000000000000" pitchFamily="2" charset="2"/>
              <a:buChar char="ü"/>
            </a:pPr>
            <a:r>
              <a:rPr lang="es-CO" dirty="0"/>
              <a:t>Vida libre o naturaleza parasitaria.</a:t>
            </a:r>
          </a:p>
          <a:p>
            <a:pPr>
              <a:buFont typeface="Wingdings" panose="05000000000000000000" pitchFamily="2" charset="2"/>
              <a:buChar char="ü"/>
            </a:pPr>
            <a:r>
              <a:rPr lang="es-CO" dirty="0"/>
              <a:t>En su vida adulta no pueden multiplicarse en los seres humanos.</a:t>
            </a:r>
          </a:p>
        </p:txBody>
      </p:sp>
      <p:pic>
        <p:nvPicPr>
          <p:cNvPr id="5" name="Imagen 4">
            <a:extLst>
              <a:ext uri="{FF2B5EF4-FFF2-40B4-BE49-F238E27FC236}">
                <a16:creationId xmlns:a16="http://schemas.microsoft.com/office/drawing/2014/main" id="{68298414-0758-45BE-9F6A-F9D1FC32A683}"/>
              </a:ext>
            </a:extLst>
          </p:cNvPr>
          <p:cNvPicPr>
            <a:picLocks noChangeAspect="1"/>
          </p:cNvPicPr>
          <p:nvPr/>
        </p:nvPicPr>
        <p:blipFill>
          <a:blip r:embed="rId2"/>
          <a:stretch>
            <a:fillRect/>
          </a:stretch>
        </p:blipFill>
        <p:spPr>
          <a:xfrm>
            <a:off x="5291189" y="2643027"/>
            <a:ext cx="6362892" cy="3071973"/>
          </a:xfrm>
          <a:prstGeom prst="roundRect">
            <a:avLst>
              <a:gd name="adj" fmla="val 8594"/>
            </a:avLst>
          </a:prstGeom>
          <a:solidFill>
            <a:srgbClr val="FFFFFF">
              <a:shade val="85000"/>
            </a:srgbClr>
          </a:solidFill>
          <a:ln>
            <a:noFill/>
          </a:ln>
          <a:effectLst>
            <a:reflection blurRad="12700" stA="0" endPos="28000" dist="5000" dir="5400000" sy="-100000" algn="bl" rotWithShape="0"/>
          </a:effectLst>
        </p:spPr>
      </p:pic>
      <p:pic>
        <p:nvPicPr>
          <p:cNvPr id="10242" name="Picture 2" descr="Helmintos Tipos y Características | Educándose En Línea">
            <a:extLst>
              <a:ext uri="{FF2B5EF4-FFF2-40B4-BE49-F238E27FC236}">
                <a16:creationId xmlns:a16="http://schemas.microsoft.com/office/drawing/2014/main" id="{97E02DAE-933D-4F75-B214-3BBCA64A0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23" y="324920"/>
            <a:ext cx="3356224" cy="188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48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F8CC9-5201-425E-865E-6C9AA825D098}"/>
              </a:ext>
            </a:extLst>
          </p:cNvPr>
          <p:cNvSpPr>
            <a:spLocks noGrp="1"/>
          </p:cNvSpPr>
          <p:nvPr>
            <p:ph type="title"/>
          </p:nvPr>
        </p:nvSpPr>
        <p:spPr/>
        <p:txBody>
          <a:bodyPr/>
          <a:lstStyle/>
          <a:p>
            <a:r>
              <a:rPr lang="es-CO" dirty="0"/>
              <a:t>NEMÁTODOS (CILÍNDRICOS)</a:t>
            </a:r>
          </a:p>
        </p:txBody>
      </p:sp>
      <p:graphicFrame>
        <p:nvGraphicFramePr>
          <p:cNvPr id="4" name="Tabla 4">
            <a:extLst>
              <a:ext uri="{FF2B5EF4-FFF2-40B4-BE49-F238E27FC236}">
                <a16:creationId xmlns:a16="http://schemas.microsoft.com/office/drawing/2014/main" id="{1FF0074B-B695-4733-B953-112CB6A67083}"/>
              </a:ext>
            </a:extLst>
          </p:cNvPr>
          <p:cNvGraphicFramePr>
            <a:graphicFrameLocks noGrp="1"/>
          </p:cNvGraphicFramePr>
          <p:nvPr>
            <p:extLst>
              <p:ext uri="{D42A27DB-BD31-4B8C-83A1-F6EECF244321}">
                <p14:modId xmlns:p14="http://schemas.microsoft.com/office/powerpoint/2010/main" val="882609653"/>
              </p:ext>
            </p:extLst>
          </p:nvPr>
        </p:nvGraphicFramePr>
        <p:xfrm>
          <a:off x="4899025" y="3344687"/>
          <a:ext cx="5695351" cy="2838512"/>
        </p:xfrm>
        <a:graphic>
          <a:graphicData uri="http://schemas.openxmlformats.org/drawingml/2006/table">
            <a:tbl>
              <a:tblPr firstRow="1" bandRow="1">
                <a:tableStyleId>{F5AB1C69-6EDB-4FF4-983F-18BD219EF322}</a:tableStyleId>
              </a:tblPr>
              <a:tblGrid>
                <a:gridCol w="2411507">
                  <a:extLst>
                    <a:ext uri="{9D8B030D-6E8A-4147-A177-3AD203B41FA5}">
                      <a16:colId xmlns:a16="http://schemas.microsoft.com/office/drawing/2014/main" val="2426237272"/>
                    </a:ext>
                  </a:extLst>
                </a:gridCol>
                <a:gridCol w="3283844">
                  <a:extLst>
                    <a:ext uri="{9D8B030D-6E8A-4147-A177-3AD203B41FA5}">
                      <a16:colId xmlns:a16="http://schemas.microsoft.com/office/drawing/2014/main" val="125325440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dirty="0">
                          <a:latin typeface="Montserrat" panose="00000500000000000000" pitchFamily="50" charset="0"/>
                        </a:rPr>
                        <a:t>DIGESTIVOS</a:t>
                      </a:r>
                    </a:p>
                    <a:p>
                      <a:pPr algn="ctr"/>
                      <a:endParaRPr lang="es-CO" sz="1800" dirty="0">
                        <a:latin typeface="Montserrat" panose="00000500000000000000" pitchFamily="50" charset="0"/>
                      </a:endParaRPr>
                    </a:p>
                  </a:txBody>
                  <a:tcPr/>
                </a:tc>
                <a:tc>
                  <a:txBody>
                    <a:bodyPr/>
                    <a:lstStyle/>
                    <a:p>
                      <a:pPr algn="ctr"/>
                      <a:r>
                        <a:rPr lang="es-CO" sz="1800" dirty="0">
                          <a:latin typeface="Montserrat" panose="00000500000000000000" pitchFamily="50" charset="0"/>
                        </a:rPr>
                        <a:t>DIGESTIVA Y PULMONAR</a:t>
                      </a:r>
                    </a:p>
                  </a:txBody>
                  <a:tcPr/>
                </a:tc>
                <a:extLst>
                  <a:ext uri="{0D108BD9-81ED-4DB2-BD59-A6C34878D82A}">
                    <a16:rowId xmlns:a16="http://schemas.microsoft.com/office/drawing/2014/main" val="2607010019"/>
                  </a:ext>
                </a:extLst>
              </a:tr>
              <a:tr h="642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err="1">
                          <a:latin typeface="Montserrat" panose="00000500000000000000" pitchFamily="50" charset="0"/>
                        </a:rPr>
                        <a:t>Enterobius</a:t>
                      </a:r>
                      <a:r>
                        <a:rPr lang="es-CO" sz="1800" dirty="0">
                          <a:latin typeface="Montserrat" panose="00000500000000000000" pitchFamily="50" charset="0"/>
                        </a:rPr>
                        <a:t> </a:t>
                      </a:r>
                      <a:r>
                        <a:rPr lang="es-CO" sz="1800" dirty="0" err="1">
                          <a:latin typeface="Montserrat" panose="00000500000000000000" pitchFamily="50" charset="0"/>
                        </a:rPr>
                        <a:t>vermicularis</a:t>
                      </a:r>
                      <a:endParaRPr lang="es-CO" sz="1800" dirty="0">
                        <a:latin typeface="Montserrat" panose="00000500000000000000" pitchFamily="50" charset="0"/>
                      </a:endParaRPr>
                    </a:p>
                    <a:p>
                      <a:endParaRPr lang="es-CO" sz="1800" dirty="0">
                        <a:latin typeface="Montserrat" panose="00000500000000000000"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latin typeface="Montserrat" panose="00000500000000000000" pitchFamily="50" charset="0"/>
                        </a:rPr>
                        <a:t>- Áscaris </a:t>
                      </a:r>
                      <a:r>
                        <a:rPr lang="es-CO" sz="1800" dirty="0" err="1">
                          <a:latin typeface="Montserrat" panose="00000500000000000000" pitchFamily="50" charset="0"/>
                        </a:rPr>
                        <a:t>Lumbricoides</a:t>
                      </a:r>
                      <a:endParaRPr lang="es-CO" sz="1800" dirty="0">
                        <a:latin typeface="Montserrat"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a:latin typeface="Montserrat" panose="00000500000000000000" pitchFamily="50" charset="0"/>
                        </a:rPr>
                        <a:t>- </a:t>
                      </a:r>
                      <a:r>
                        <a:rPr lang="es-CO" sz="1800" dirty="0" err="1">
                          <a:latin typeface="Montserrat" panose="00000500000000000000" pitchFamily="50" charset="0"/>
                        </a:rPr>
                        <a:t>Strongyloides</a:t>
                      </a:r>
                      <a:r>
                        <a:rPr lang="es-CO" sz="1800" dirty="0">
                          <a:latin typeface="Montserrat" panose="00000500000000000000" pitchFamily="50" charset="0"/>
                        </a:rPr>
                        <a:t> </a:t>
                      </a:r>
                      <a:r>
                        <a:rPr lang="es-CO" sz="1800" dirty="0" err="1">
                          <a:latin typeface="Montserrat" panose="00000500000000000000" pitchFamily="50" charset="0"/>
                        </a:rPr>
                        <a:t>stercoralis</a:t>
                      </a:r>
                      <a:endParaRPr lang="es-CO" sz="1800" dirty="0">
                        <a:latin typeface="Montserrat" panose="00000500000000000000" pitchFamily="50" charset="0"/>
                      </a:endParaRPr>
                    </a:p>
                    <a:p>
                      <a:endParaRPr lang="es-CO" sz="1800" dirty="0">
                        <a:latin typeface="Montserrat" panose="00000500000000000000" pitchFamily="50" charset="0"/>
                      </a:endParaRPr>
                    </a:p>
                  </a:txBody>
                  <a:tcPr/>
                </a:tc>
                <a:extLst>
                  <a:ext uri="{0D108BD9-81ED-4DB2-BD59-A6C34878D82A}">
                    <a16:rowId xmlns:a16="http://schemas.microsoft.com/office/drawing/2014/main" val="3818155"/>
                  </a:ext>
                </a:extLst>
              </a:tr>
              <a:tr h="642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dirty="0" err="1">
                          <a:latin typeface="Montserrat" panose="00000500000000000000" pitchFamily="50" charset="0"/>
                        </a:rPr>
                        <a:t>Trichuris</a:t>
                      </a:r>
                      <a:r>
                        <a:rPr lang="es-CO" sz="1800" dirty="0">
                          <a:latin typeface="Montserrat" panose="00000500000000000000" pitchFamily="50" charset="0"/>
                        </a:rPr>
                        <a:t> </a:t>
                      </a:r>
                      <a:r>
                        <a:rPr lang="es-CO" sz="1800" dirty="0" err="1">
                          <a:latin typeface="Montserrat" panose="00000500000000000000" pitchFamily="50" charset="0"/>
                        </a:rPr>
                        <a:t>trichiura</a:t>
                      </a:r>
                      <a:endParaRPr lang="es-CO" sz="1800" dirty="0">
                        <a:latin typeface="Montserrat" panose="00000500000000000000" pitchFamily="50" charset="0"/>
                      </a:endParaRPr>
                    </a:p>
                    <a:p>
                      <a:endParaRPr lang="es-CO" sz="1800" dirty="0">
                        <a:latin typeface="Montserrat" panose="00000500000000000000" pitchFamily="50" charset="0"/>
                      </a:endParaRPr>
                    </a:p>
                  </a:txBody>
                  <a:tcPr/>
                </a:tc>
                <a:tc>
                  <a:txBody>
                    <a:bodyPr/>
                    <a:lstStyle/>
                    <a:p>
                      <a:r>
                        <a:rPr lang="es-CO" sz="1800" dirty="0" err="1">
                          <a:latin typeface="Montserrat" panose="00000500000000000000" pitchFamily="50" charset="0"/>
                        </a:rPr>
                        <a:t>Ancylostoma</a:t>
                      </a:r>
                      <a:r>
                        <a:rPr lang="es-CO" sz="1800" dirty="0">
                          <a:latin typeface="Montserrat" panose="00000500000000000000" pitchFamily="50" charset="0"/>
                        </a:rPr>
                        <a:t> duodenales</a:t>
                      </a:r>
                    </a:p>
                  </a:txBody>
                  <a:tcPr/>
                </a:tc>
                <a:extLst>
                  <a:ext uri="{0D108BD9-81ED-4DB2-BD59-A6C34878D82A}">
                    <a16:rowId xmlns:a16="http://schemas.microsoft.com/office/drawing/2014/main" val="2790546940"/>
                  </a:ext>
                </a:extLst>
              </a:tr>
              <a:tr h="642016">
                <a:tc>
                  <a:txBody>
                    <a:bodyPr/>
                    <a:lstStyle/>
                    <a:p>
                      <a:endParaRPr lang="es-CO" sz="1800" dirty="0">
                        <a:latin typeface="Montserrat" panose="00000500000000000000" pitchFamily="50" charset="0"/>
                      </a:endParaRPr>
                    </a:p>
                  </a:txBody>
                  <a:tcPr/>
                </a:tc>
                <a:tc>
                  <a:txBody>
                    <a:bodyPr/>
                    <a:lstStyle/>
                    <a:p>
                      <a:r>
                        <a:rPr lang="es-CO" sz="1800" dirty="0" err="1">
                          <a:latin typeface="Montserrat" panose="00000500000000000000" pitchFamily="50" charset="0"/>
                        </a:rPr>
                        <a:t>Necator</a:t>
                      </a:r>
                      <a:r>
                        <a:rPr lang="es-CO" sz="1800" dirty="0">
                          <a:latin typeface="Montserrat" panose="00000500000000000000" pitchFamily="50" charset="0"/>
                        </a:rPr>
                        <a:t> </a:t>
                      </a:r>
                      <a:r>
                        <a:rPr lang="es-CO" sz="1800" dirty="0" err="1">
                          <a:latin typeface="Montserrat" panose="00000500000000000000" pitchFamily="50" charset="0"/>
                        </a:rPr>
                        <a:t>americanus</a:t>
                      </a:r>
                      <a:endParaRPr lang="es-CO" sz="1800" dirty="0">
                        <a:latin typeface="Montserrat" panose="00000500000000000000" pitchFamily="50" charset="0"/>
                      </a:endParaRPr>
                    </a:p>
                  </a:txBody>
                  <a:tcPr/>
                </a:tc>
                <a:extLst>
                  <a:ext uri="{0D108BD9-81ED-4DB2-BD59-A6C34878D82A}">
                    <a16:rowId xmlns:a16="http://schemas.microsoft.com/office/drawing/2014/main" val="559893920"/>
                  </a:ext>
                </a:extLst>
              </a:tr>
            </a:tbl>
          </a:graphicData>
        </a:graphic>
      </p:graphicFrame>
      <p:pic>
        <p:nvPicPr>
          <p:cNvPr id="5" name="Picture 4" descr="Intestino - Iconos gratis de médico">
            <a:extLst>
              <a:ext uri="{FF2B5EF4-FFF2-40B4-BE49-F238E27FC236}">
                <a16:creationId xmlns:a16="http://schemas.microsoft.com/office/drawing/2014/main" id="{6EF2766A-74FE-4A82-B1D6-F1A7C7734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735" y="2330681"/>
            <a:ext cx="832207" cy="832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testino - Iconos gratis de médico">
            <a:extLst>
              <a:ext uri="{FF2B5EF4-FFF2-40B4-BE49-F238E27FC236}">
                <a16:creationId xmlns:a16="http://schemas.microsoft.com/office/drawing/2014/main" id="{C8393A2F-D6D0-4801-874D-1F55E49BD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9063" y="2345108"/>
            <a:ext cx="832208" cy="832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ulmón - Iconos gratis de médico">
            <a:extLst>
              <a:ext uri="{FF2B5EF4-FFF2-40B4-BE49-F238E27FC236}">
                <a16:creationId xmlns:a16="http://schemas.microsoft.com/office/drawing/2014/main" id="{209A5F0F-D8E3-41E9-80F3-210151A2D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990" y="2330681"/>
            <a:ext cx="832208" cy="8322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iel - Iconos gratis de médico">
            <a:extLst>
              <a:ext uri="{FF2B5EF4-FFF2-40B4-BE49-F238E27FC236}">
                <a16:creationId xmlns:a16="http://schemas.microsoft.com/office/drawing/2014/main" id="{AD62E6ED-E194-494C-91A4-BD98A5D4C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172" y="5189034"/>
            <a:ext cx="915256" cy="9152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resentation Name by candela.ibarrondo on emaze">
            <a:extLst>
              <a:ext uri="{FF2B5EF4-FFF2-40B4-BE49-F238E27FC236}">
                <a16:creationId xmlns:a16="http://schemas.microsoft.com/office/drawing/2014/main" id="{68A399E9-7642-4582-A899-51082912DA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065" y="1228638"/>
            <a:ext cx="2095026" cy="227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2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61F32AE-96BD-4C5E-B263-678E074E7E48}"/>
              </a:ext>
            </a:extLst>
          </p:cNvPr>
          <p:cNvPicPr>
            <a:picLocks noChangeAspect="1"/>
          </p:cNvPicPr>
          <p:nvPr/>
        </p:nvPicPr>
        <p:blipFill>
          <a:blip r:embed="rId2"/>
          <a:stretch>
            <a:fillRect/>
          </a:stretch>
        </p:blipFill>
        <p:spPr>
          <a:xfrm>
            <a:off x="3733976" y="423670"/>
            <a:ext cx="7838623" cy="5498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95654422"/>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a:xfrm>
            <a:off x="838200" y="290690"/>
            <a:ext cx="10515600" cy="1325563"/>
          </a:xfrm>
        </p:spPr>
        <p:txBody>
          <a:bodyPr>
            <a:normAutofit/>
          </a:bodyPr>
          <a:lstStyle/>
          <a:p>
            <a:r>
              <a:rPr dirty="0" err="1" lang="es-CO" sz="3600"/>
              <a:t>Enterobius</a:t>
            </a:r>
            <a:r>
              <a:rPr dirty="0" lang="es-CO" sz="3600"/>
              <a:t> </a:t>
            </a:r>
            <a:r>
              <a:rPr dirty="0" err="1" lang="es-CO" sz="3600"/>
              <a:t>vermicularis</a:t>
            </a:r>
            <a:endParaRPr dirty="0" lang="es-CO" sz="3600"/>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idx="2" sz="half"/>
          </p:nvPr>
        </p:nvSpPr>
        <p:spPr>
          <a:xfrm>
            <a:off x="4591877" y="2141537"/>
            <a:ext cx="7346693" cy="4351338"/>
          </a:xfrm>
        </p:spPr>
        <p:txBody>
          <a:bodyPr>
            <a:normAutofit lnSpcReduction="10000"/>
          </a:bodyPr>
          <a:lstStyle/>
          <a:p>
            <a:r>
              <a:rPr dirty="0" lang="es-CO"/>
              <a:t>Hembras – región perianal.</a:t>
            </a:r>
          </a:p>
          <a:p>
            <a:r>
              <a:rPr dirty="0" lang="es-CO"/>
              <a:t>Hembras 1 cm, machos 0.5 cm (mueren al copular).</a:t>
            </a:r>
          </a:p>
          <a:p>
            <a:r>
              <a:rPr dirty="0" lang="es-CO"/>
              <a:t>Color blanco con extremo puntiagudo. Esófago con bulbo prominente. Útero lleno de huevos. </a:t>
            </a:r>
          </a:p>
          <a:p>
            <a:r>
              <a:rPr dirty="0" lang="es-CO"/>
              <a:t>Las hembras viven durante 3 meses. Reingresan si quedan huevos o mueren si los expulsan por completo.</a:t>
            </a:r>
          </a:p>
          <a:p>
            <a:r>
              <a:rPr dirty="0" lang="es-CO"/>
              <a:t>Huevos eclosionan en intestino delgado y maduran ubicándose en región </a:t>
            </a:r>
            <a:r>
              <a:rPr dirty="0" err="1" lang="es-CO"/>
              <a:t>iliocecal</a:t>
            </a:r>
            <a:r>
              <a:rPr dirty="0" lang="es-CO"/>
              <a:t>.</a:t>
            </a:r>
          </a:p>
          <a:p>
            <a:r>
              <a:rPr dirty="0" lang="es-CO"/>
              <a:t>¡¡Prurito anal intenso!!</a:t>
            </a:r>
          </a:p>
          <a:p>
            <a:r>
              <a:rPr dirty="0" lang="es-CO"/>
              <a:t>Más en niños que en adultos.</a:t>
            </a:r>
          </a:p>
          <a:p>
            <a:r>
              <a:rPr dirty="0" lang="es-CO"/>
              <a:t>Diagnóstico: Test de Graham o visualización de gusano adulto en zona perianal.</a:t>
            </a:r>
          </a:p>
        </p:txBody>
      </p:sp>
      <p:pic>
        <p:nvPicPr>
          <p:cNvPr id="5" name="Imagen 4">
            <a:extLst>
              <a:ext uri="{FF2B5EF4-FFF2-40B4-BE49-F238E27FC236}">
                <a16:creationId xmlns:a16="http://schemas.microsoft.com/office/drawing/2014/main" id="{FD7552A3-E0A2-4F46-8A13-91E63D885D06}"/>
              </a:ext>
            </a:extLst>
          </p:cNvPr>
          <p:cNvPicPr>
            <a:picLocks noChangeAspect="1"/>
          </p:cNvPicPr>
          <p:nvPr/>
        </p:nvPicPr>
        <p:blipFill>
          <a:blip r:embed="rId3"/>
          <a:stretch>
            <a:fillRect/>
          </a:stretch>
        </p:blipFill>
        <p:spPr>
          <a:xfrm>
            <a:off x="7298141" y="257875"/>
            <a:ext cx="1535760" cy="1540062"/>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6" name="Imagen 5">
            <a:extLst>
              <a:ext uri="{FF2B5EF4-FFF2-40B4-BE49-F238E27FC236}">
                <a16:creationId xmlns:a16="http://schemas.microsoft.com/office/drawing/2014/main" id="{E615A253-8233-4036-ABE1-5D4ECF9BD74B}"/>
              </a:ext>
            </a:extLst>
          </p:cNvPr>
          <p:cNvPicPr>
            <a:picLocks noChangeAspect="1"/>
          </p:cNvPicPr>
          <p:nvPr/>
        </p:nvPicPr>
        <p:blipFill rotWithShape="1">
          <a:blip r:embed="rId4"/>
          <a:srcRect r="-174"/>
          <a:stretch/>
        </p:blipFill>
        <p:spPr>
          <a:xfrm>
            <a:off x="9123451" y="257875"/>
            <a:ext cx="1438382" cy="1540062"/>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descr="Figure D" id="9218" name="Picture 2">
            <a:extLst>
              <a:ext uri="{FF2B5EF4-FFF2-40B4-BE49-F238E27FC236}">
                <a16:creationId xmlns:a16="http://schemas.microsoft.com/office/drawing/2014/main" id="{353AAB72-7F45-4BA6-8A56-45E3CFA0D7D4}"/>
              </a:ext>
            </a:extLst>
          </p:cNvPr>
          <p:cNvPicPr>
            <a:picLocks noChangeArrowheads="1" noChangeAspect="1"/>
          </p:cNvPicPr>
          <p:nvPr/>
        </p:nvPicPr>
        <p:blipFill rotWithShape="1">
          <a:blip r:embed="rId5">
            <a:extLst>
              <a:ext uri="{28A0092B-C50C-407E-A947-70E740481C1C}">
                <a14:useLocalDpi xmlns:a14="http://schemas.microsoft.com/office/drawing/2010/main" val="0"/>
              </a:ext>
            </a:extLst>
          </a:blip>
          <a:srcRect b="-120"/>
          <a:stretch/>
        </p:blipFill>
        <p:spPr bwMode="auto">
          <a:xfrm>
            <a:off x="1000051" y="1616253"/>
            <a:ext cx="2857500" cy="132556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xmlns:p14="http://schemas.microsoft.com/office/powerpoint/2010/main" val="211277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69F220C-F325-4B2B-9512-A244AD90B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298" y="585787"/>
            <a:ext cx="6161915"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9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1D9193B-3833-4084-8961-4329E06D99B0}"/>
              </a:ext>
            </a:extLst>
          </p:cNvPr>
          <p:cNvPicPr>
            <a:picLocks noChangeAspect="1"/>
          </p:cNvPicPr>
          <p:nvPr/>
        </p:nvPicPr>
        <p:blipFill>
          <a:blip r:embed="rId2"/>
          <a:stretch>
            <a:fillRect/>
          </a:stretch>
        </p:blipFill>
        <p:spPr>
          <a:xfrm>
            <a:off x="4952145" y="268440"/>
            <a:ext cx="6665666" cy="6321119"/>
          </a:xfrm>
          <a:prstGeom prst="rect">
            <a:avLst/>
          </a:prstGeom>
          <a:ln>
            <a:noFill/>
          </a:ln>
          <a:effectLst>
            <a:softEdge rad="112500"/>
          </a:effectLst>
        </p:spPr>
      </p:pic>
    </p:spTree>
    <p:extLst>
      <p:ext uri="{BB962C8B-B14F-4D97-AF65-F5344CB8AC3E}">
        <p14:creationId xmlns:p14="http://schemas.microsoft.com/office/powerpoint/2010/main" val="111363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a:xfrm>
            <a:off x="732035" y="365124"/>
            <a:ext cx="4432443" cy="1325563"/>
          </a:xfrm>
        </p:spPr>
        <p:txBody>
          <a:bodyPr>
            <a:normAutofit fontScale="90000"/>
          </a:bodyPr>
          <a:lstStyle/>
          <a:p>
            <a:r>
              <a:rPr lang="es-CO" dirty="0" err="1"/>
              <a:t>Trichuris</a:t>
            </a:r>
            <a:r>
              <a:rPr lang="es-CO" dirty="0"/>
              <a:t> </a:t>
            </a:r>
            <a:r>
              <a:rPr lang="es-CO" dirty="0" err="1"/>
              <a:t>Trichiura</a:t>
            </a:r>
            <a:r>
              <a:rPr lang="es-CO" dirty="0"/>
              <a:t> (Tricocéfalos)</a:t>
            </a:r>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sz="half" idx="2"/>
          </p:nvPr>
        </p:nvSpPr>
        <p:spPr>
          <a:xfrm>
            <a:off x="582203" y="2353469"/>
            <a:ext cx="5609047" cy="4351338"/>
          </a:xfrm>
        </p:spPr>
        <p:txBody>
          <a:bodyPr/>
          <a:lstStyle/>
          <a:p>
            <a:r>
              <a:rPr lang="es-CO" dirty="0"/>
              <a:t>Forma adulta colon y ciego.</a:t>
            </a:r>
          </a:p>
          <a:p>
            <a:r>
              <a:rPr lang="es-CO" dirty="0"/>
              <a:t>Clínica asintomática o disentería, prolapso rectal. </a:t>
            </a:r>
          </a:p>
          <a:p>
            <a:r>
              <a:rPr lang="es-CO" dirty="0"/>
              <a:t>Diagnóstico: Huevos en las heces. </a:t>
            </a:r>
          </a:p>
        </p:txBody>
      </p:sp>
      <p:pic>
        <p:nvPicPr>
          <p:cNvPr id="11266" name="Picture 2" descr="lifecycle">
            <a:extLst>
              <a:ext uri="{FF2B5EF4-FFF2-40B4-BE49-F238E27FC236}">
                <a16:creationId xmlns:a16="http://schemas.microsoft.com/office/drawing/2014/main" id="{99151A27-8BA9-4434-95CB-763E5B3D3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622" y="621979"/>
            <a:ext cx="5178175" cy="580723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A0DBDF09-DCEB-42CD-ACD6-9AEBDED5B130}"/>
              </a:ext>
            </a:extLst>
          </p:cNvPr>
          <p:cNvPicPr>
            <a:picLocks noChangeAspect="1"/>
          </p:cNvPicPr>
          <p:nvPr/>
        </p:nvPicPr>
        <p:blipFill>
          <a:blip r:embed="rId4"/>
          <a:stretch>
            <a:fillRect/>
          </a:stretch>
        </p:blipFill>
        <p:spPr>
          <a:xfrm>
            <a:off x="4491492" y="1027905"/>
            <a:ext cx="1604508" cy="1643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a:extLst>
              <a:ext uri="{FF2B5EF4-FFF2-40B4-BE49-F238E27FC236}">
                <a16:creationId xmlns:a16="http://schemas.microsoft.com/office/drawing/2014/main" id="{83BF6567-B1AD-40C7-BDFD-565D326431F6}"/>
              </a:ext>
            </a:extLst>
          </p:cNvPr>
          <p:cNvPicPr>
            <a:picLocks noChangeAspect="1"/>
          </p:cNvPicPr>
          <p:nvPr/>
        </p:nvPicPr>
        <p:blipFill>
          <a:blip r:embed="rId5"/>
          <a:stretch>
            <a:fillRect/>
          </a:stretch>
        </p:blipFill>
        <p:spPr>
          <a:xfrm>
            <a:off x="4460097" y="4291229"/>
            <a:ext cx="1635903" cy="1643016"/>
          </a:xfrm>
          <a:prstGeom prst="rect">
            <a:avLst/>
          </a:prstGeom>
          <a:ln>
            <a:noFill/>
          </a:ln>
          <a:effectLst>
            <a:softEdge rad="112500"/>
          </a:effectLst>
        </p:spPr>
      </p:pic>
    </p:spTree>
    <p:extLst>
      <p:ext uri="{BB962C8B-B14F-4D97-AF65-F5344CB8AC3E}">
        <p14:creationId xmlns:p14="http://schemas.microsoft.com/office/powerpoint/2010/main" val="385322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a:xfrm>
            <a:off x="732035" y="365124"/>
            <a:ext cx="4432443" cy="1325563"/>
          </a:xfrm>
        </p:spPr>
        <p:txBody>
          <a:bodyPr>
            <a:normAutofit/>
          </a:bodyPr>
          <a:lstStyle/>
          <a:p>
            <a:r>
              <a:rPr lang="es-CO" sz="3600" dirty="0" err="1"/>
              <a:t>Ascaris</a:t>
            </a:r>
            <a:r>
              <a:rPr lang="es-CO" sz="3600" dirty="0"/>
              <a:t> </a:t>
            </a:r>
            <a:r>
              <a:rPr lang="es-CO" sz="3600" dirty="0" err="1"/>
              <a:t>Lumbricoides</a:t>
            </a:r>
            <a:endParaRPr lang="es-CO" sz="3600" dirty="0"/>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sz="half" idx="2"/>
          </p:nvPr>
        </p:nvSpPr>
        <p:spPr>
          <a:xfrm>
            <a:off x="4578850" y="1952777"/>
            <a:ext cx="7346693" cy="4351338"/>
          </a:xfrm>
        </p:spPr>
        <p:txBody>
          <a:bodyPr/>
          <a:lstStyle/>
          <a:p>
            <a:r>
              <a:rPr lang="es-CO" dirty="0"/>
              <a:t>Helmintiasis más frecuente.</a:t>
            </a:r>
          </a:p>
          <a:p>
            <a:r>
              <a:rPr lang="es-CO" dirty="0"/>
              <a:t>Hembras: 20 a 35 cm y machos: 15 a 30 cm.</a:t>
            </a:r>
          </a:p>
          <a:p>
            <a:r>
              <a:rPr lang="es-CO" dirty="0"/>
              <a:t>Las formas adultas viven en el intestino delgado y no se multiplican.</a:t>
            </a:r>
          </a:p>
          <a:p>
            <a:r>
              <a:rPr lang="es-CO" dirty="0"/>
              <a:t>Cada hembra puede poner 200.000 huevos al día.</a:t>
            </a:r>
          </a:p>
          <a:p>
            <a:r>
              <a:rPr lang="es-CO" dirty="0"/>
              <a:t>Vía portal- pulmón- deglución. </a:t>
            </a:r>
          </a:p>
          <a:p>
            <a:r>
              <a:rPr lang="es-CO" dirty="0"/>
              <a:t>Clínica: Dolor abdominal difuso, vómito y diarrea. Síndrome Loeffler.</a:t>
            </a:r>
          </a:p>
          <a:p>
            <a:r>
              <a:rPr lang="es-CO" dirty="0"/>
              <a:t>Diagnóstico: Parásito o huevos en las heces. Larvas en esputo o vómito.  Los huevos no aparecen en las heces hasta pasados 40 días </a:t>
            </a:r>
            <a:r>
              <a:rPr lang="es-CO" dirty="0" err="1"/>
              <a:t>postinfección</a:t>
            </a:r>
            <a:r>
              <a:rPr lang="es-CO" dirty="0"/>
              <a:t>. </a:t>
            </a:r>
          </a:p>
        </p:txBody>
      </p:sp>
      <p:pic>
        <p:nvPicPr>
          <p:cNvPr id="5" name="Imagen 4">
            <a:extLst>
              <a:ext uri="{FF2B5EF4-FFF2-40B4-BE49-F238E27FC236}">
                <a16:creationId xmlns:a16="http://schemas.microsoft.com/office/drawing/2014/main" id="{BFD6810C-AB75-4446-AEBC-C611C16D671C}"/>
              </a:ext>
            </a:extLst>
          </p:cNvPr>
          <p:cNvPicPr>
            <a:picLocks noChangeAspect="1"/>
          </p:cNvPicPr>
          <p:nvPr/>
        </p:nvPicPr>
        <p:blipFill>
          <a:blip r:embed="rId3"/>
          <a:stretch>
            <a:fillRect/>
          </a:stretch>
        </p:blipFill>
        <p:spPr>
          <a:xfrm>
            <a:off x="4578850" y="291795"/>
            <a:ext cx="1710344" cy="139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DA7DFDEA-AD49-42AD-8A8C-AE3A99D488E6}"/>
              </a:ext>
            </a:extLst>
          </p:cNvPr>
          <p:cNvPicPr>
            <a:picLocks noChangeAspect="1"/>
          </p:cNvPicPr>
          <p:nvPr/>
        </p:nvPicPr>
        <p:blipFill>
          <a:blip r:embed="rId4"/>
          <a:stretch>
            <a:fillRect/>
          </a:stretch>
        </p:blipFill>
        <p:spPr>
          <a:xfrm>
            <a:off x="6668677" y="291795"/>
            <a:ext cx="1674510" cy="139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id="{D32A5D1C-0D56-4A6E-BC08-5709B310F4FD}"/>
              </a:ext>
            </a:extLst>
          </p:cNvPr>
          <p:cNvPicPr>
            <a:picLocks noChangeAspect="1"/>
          </p:cNvPicPr>
          <p:nvPr/>
        </p:nvPicPr>
        <p:blipFill>
          <a:blip r:embed="rId5"/>
          <a:stretch>
            <a:fillRect/>
          </a:stretch>
        </p:blipFill>
        <p:spPr>
          <a:xfrm>
            <a:off x="8631577" y="291795"/>
            <a:ext cx="990600" cy="139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n 12">
            <a:extLst>
              <a:ext uri="{FF2B5EF4-FFF2-40B4-BE49-F238E27FC236}">
                <a16:creationId xmlns:a16="http://schemas.microsoft.com/office/drawing/2014/main" id="{C484351B-E533-40E2-94BD-B0CF5DB47BFB}"/>
              </a:ext>
            </a:extLst>
          </p:cNvPr>
          <p:cNvPicPr>
            <a:picLocks noChangeAspect="1"/>
          </p:cNvPicPr>
          <p:nvPr/>
        </p:nvPicPr>
        <p:blipFill>
          <a:blip r:embed="rId6"/>
          <a:stretch>
            <a:fillRect/>
          </a:stretch>
        </p:blipFill>
        <p:spPr>
          <a:xfrm>
            <a:off x="10136009" y="291795"/>
            <a:ext cx="1493016" cy="1698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198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BCEE76BA-3DEA-4A82-965B-F194584450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337" y="439220"/>
            <a:ext cx="6082301" cy="6246688"/>
          </a:xfrm>
          <a:prstGeom prst="rect">
            <a:avLst/>
          </a:prstGeom>
          <a:noFill/>
          <a:ln>
            <a:noFill/>
          </a:ln>
        </p:spPr>
      </p:pic>
    </p:spTree>
    <p:extLst>
      <p:ext uri="{BB962C8B-B14F-4D97-AF65-F5344CB8AC3E}">
        <p14:creationId xmlns:p14="http://schemas.microsoft.com/office/powerpoint/2010/main" val="302484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a:xfrm>
            <a:off x="732035" y="365124"/>
            <a:ext cx="4432443" cy="1325563"/>
          </a:xfrm>
        </p:spPr>
        <p:txBody>
          <a:bodyPr/>
          <a:lstStyle/>
          <a:p>
            <a:r>
              <a:rPr lang="es-CO" dirty="0" err="1"/>
              <a:t>Strongyloides</a:t>
            </a:r>
            <a:r>
              <a:rPr lang="es-CO" dirty="0"/>
              <a:t> </a:t>
            </a:r>
            <a:r>
              <a:rPr lang="es-CO" dirty="0" err="1"/>
              <a:t>estercoralis</a:t>
            </a:r>
            <a:endParaRPr lang="es-CO" dirty="0"/>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sz="half" idx="2"/>
          </p:nvPr>
        </p:nvSpPr>
        <p:spPr>
          <a:xfrm>
            <a:off x="4239803" y="2141538"/>
            <a:ext cx="7606300" cy="4351338"/>
          </a:xfrm>
        </p:spPr>
        <p:txBody>
          <a:bodyPr>
            <a:normAutofit fontScale="92500" lnSpcReduction="10000"/>
          </a:bodyPr>
          <a:lstStyle/>
          <a:p>
            <a:r>
              <a:rPr lang="es-CO" dirty="0"/>
              <a:t>Ciclo </a:t>
            </a:r>
            <a:r>
              <a:rPr lang="es-CO" dirty="0" err="1"/>
              <a:t>autoinfectivo</a:t>
            </a:r>
            <a:r>
              <a:rPr lang="es-CO" dirty="0"/>
              <a:t>: Las hembras se </a:t>
            </a:r>
            <a:r>
              <a:rPr lang="es-CO" dirty="0" err="1"/>
              <a:t>autofecundan</a:t>
            </a:r>
            <a:r>
              <a:rPr lang="es-CO" dirty="0"/>
              <a:t>. </a:t>
            </a:r>
          </a:p>
          <a:p>
            <a:r>
              <a:rPr lang="es-CO" dirty="0"/>
              <a:t>Puede producir síndrome de </a:t>
            </a:r>
            <a:r>
              <a:rPr lang="es-CO" dirty="0" err="1"/>
              <a:t>hiperinfestación</a:t>
            </a:r>
            <a:r>
              <a:rPr lang="es-CO" dirty="0"/>
              <a:t> en inmunosuprimidos.</a:t>
            </a:r>
          </a:p>
          <a:p>
            <a:r>
              <a:rPr lang="es-CO" dirty="0"/>
              <a:t>Intestino delgado.</a:t>
            </a:r>
          </a:p>
          <a:p>
            <a:r>
              <a:rPr lang="es-CO" dirty="0"/>
              <a:t>Vida libre y vida parasitaria.</a:t>
            </a:r>
          </a:p>
          <a:p>
            <a:r>
              <a:rPr lang="es-CO" dirty="0"/>
              <a:t>En el humano, el macho no suele existir.</a:t>
            </a:r>
          </a:p>
          <a:p>
            <a:r>
              <a:rPr lang="es-CO" dirty="0"/>
              <a:t>Larva </a:t>
            </a:r>
            <a:r>
              <a:rPr lang="es-CO" dirty="0" err="1"/>
              <a:t>rabditiforme</a:t>
            </a:r>
            <a:r>
              <a:rPr lang="es-CO" dirty="0"/>
              <a:t> (forma diagnóstica) y </a:t>
            </a:r>
            <a:r>
              <a:rPr lang="es-CO" dirty="0" err="1"/>
              <a:t>filariforme</a:t>
            </a:r>
            <a:r>
              <a:rPr lang="es-CO" dirty="0"/>
              <a:t> (forma infectante).</a:t>
            </a:r>
          </a:p>
          <a:p>
            <a:r>
              <a:rPr lang="es-CO" dirty="0"/>
              <a:t>Puede producir síndrome de larva </a:t>
            </a:r>
            <a:r>
              <a:rPr lang="es-CO" dirty="0" err="1"/>
              <a:t>currens</a:t>
            </a:r>
            <a:r>
              <a:rPr lang="es-CO" dirty="0"/>
              <a:t> (pero provenientes de nutrias y mapaches).</a:t>
            </a:r>
          </a:p>
          <a:p>
            <a:r>
              <a:rPr lang="es-CO" dirty="0"/>
              <a:t>Clínica: tos seca, anorexia, dolor abdominal, diarrea, estreñimiento.</a:t>
            </a:r>
          </a:p>
          <a:p>
            <a:r>
              <a:rPr lang="es-CO" dirty="0"/>
              <a:t>Diagnóstico: coprológico seriado x 3, cultivo, serología, PCR. Eosinofilia.</a:t>
            </a:r>
          </a:p>
        </p:txBody>
      </p:sp>
      <p:pic>
        <p:nvPicPr>
          <p:cNvPr id="5" name="Imagen 4">
            <a:extLst>
              <a:ext uri="{FF2B5EF4-FFF2-40B4-BE49-F238E27FC236}">
                <a16:creationId xmlns:a16="http://schemas.microsoft.com/office/drawing/2014/main" id="{B8D38EF1-0025-4953-8DF5-8FD3FA573ABE}"/>
              </a:ext>
            </a:extLst>
          </p:cNvPr>
          <p:cNvPicPr>
            <a:picLocks noChangeAspect="1"/>
          </p:cNvPicPr>
          <p:nvPr/>
        </p:nvPicPr>
        <p:blipFill>
          <a:blip r:embed="rId3"/>
          <a:stretch>
            <a:fillRect/>
          </a:stretch>
        </p:blipFill>
        <p:spPr>
          <a:xfrm>
            <a:off x="6763529" y="290683"/>
            <a:ext cx="2148117" cy="1625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277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5D69A28-3B7F-4DA3-8E41-07FA92F4B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85" y="128427"/>
            <a:ext cx="7877062" cy="660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3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0E4B5-3913-449C-A279-B52EDFBE33BA}"/>
              </a:ext>
            </a:extLst>
          </p:cNvPr>
          <p:cNvSpPr>
            <a:spLocks noGrp="1"/>
          </p:cNvSpPr>
          <p:nvPr>
            <p:ph type="title"/>
          </p:nvPr>
        </p:nvSpPr>
        <p:spPr>
          <a:xfrm>
            <a:off x="838200" y="313754"/>
            <a:ext cx="10515600" cy="1325563"/>
          </a:xfrm>
        </p:spPr>
        <p:txBody>
          <a:bodyPr/>
          <a:lstStyle/>
          <a:p>
            <a:r>
              <a:rPr lang="es-CO" dirty="0"/>
              <a:t>UNCINARIAS</a:t>
            </a:r>
          </a:p>
        </p:txBody>
      </p:sp>
      <p:sp>
        <p:nvSpPr>
          <p:cNvPr id="3" name="Marcador de contenido 2">
            <a:extLst>
              <a:ext uri="{FF2B5EF4-FFF2-40B4-BE49-F238E27FC236}">
                <a16:creationId xmlns:a16="http://schemas.microsoft.com/office/drawing/2014/main" id="{5575A64D-3AD7-4C28-96E5-3603D04C7E3C}"/>
              </a:ext>
            </a:extLst>
          </p:cNvPr>
          <p:cNvSpPr>
            <a:spLocks noGrp="1"/>
          </p:cNvSpPr>
          <p:nvPr>
            <p:ph sz="half" idx="2"/>
          </p:nvPr>
        </p:nvSpPr>
        <p:spPr>
          <a:xfrm>
            <a:off x="5146683" y="2141537"/>
            <a:ext cx="6761922" cy="4351338"/>
          </a:xfrm>
        </p:spPr>
        <p:txBody>
          <a:bodyPr/>
          <a:lstStyle/>
          <a:p>
            <a:r>
              <a:rPr lang="es-CO" dirty="0"/>
              <a:t>Loeffler.</a:t>
            </a:r>
          </a:p>
          <a:p>
            <a:r>
              <a:rPr lang="es-CO" dirty="0"/>
              <a:t>Larva </a:t>
            </a:r>
            <a:r>
              <a:rPr lang="es-CO" dirty="0" err="1"/>
              <a:t>migrans</a:t>
            </a:r>
            <a:r>
              <a:rPr lang="es-CO" dirty="0"/>
              <a:t>.</a:t>
            </a:r>
          </a:p>
          <a:p>
            <a:r>
              <a:rPr lang="es-CO" dirty="0"/>
              <a:t>GI: Dolor epigástrico, náuseas, pirosis y ocasionalmente diarrea. </a:t>
            </a:r>
          </a:p>
          <a:p>
            <a:r>
              <a:rPr lang="es-CO" dirty="0"/>
              <a:t>Pueden ocasionar síndrome anémico ferropénico</a:t>
            </a:r>
          </a:p>
          <a:p>
            <a:r>
              <a:rPr lang="es-CO" dirty="0" err="1"/>
              <a:t>Ancylostoma</a:t>
            </a:r>
            <a:r>
              <a:rPr lang="es-CO" dirty="0"/>
              <a:t>: colmillos bucales.</a:t>
            </a:r>
          </a:p>
          <a:p>
            <a:r>
              <a:rPr lang="es-CO" dirty="0" err="1"/>
              <a:t>Necator</a:t>
            </a:r>
            <a:r>
              <a:rPr lang="es-CO" dirty="0"/>
              <a:t>: placas bucales. </a:t>
            </a:r>
          </a:p>
          <a:p>
            <a:r>
              <a:rPr lang="es-CO" dirty="0"/>
              <a:t>Reacción </a:t>
            </a:r>
            <a:r>
              <a:rPr lang="es-CO" dirty="0" err="1"/>
              <a:t>urticariforme</a:t>
            </a:r>
            <a:r>
              <a:rPr lang="es-CO" dirty="0"/>
              <a:t>.</a:t>
            </a:r>
          </a:p>
          <a:p>
            <a:r>
              <a:rPr lang="es-CO" dirty="0"/>
              <a:t>Larva </a:t>
            </a:r>
            <a:r>
              <a:rPr lang="es-CO" dirty="0" err="1"/>
              <a:t>rabditiforme</a:t>
            </a:r>
            <a:r>
              <a:rPr lang="es-CO" dirty="0"/>
              <a:t> y </a:t>
            </a:r>
            <a:r>
              <a:rPr lang="es-CO" dirty="0" err="1"/>
              <a:t>filariforme</a:t>
            </a:r>
            <a:r>
              <a:rPr lang="es-CO" dirty="0"/>
              <a:t>.</a:t>
            </a:r>
          </a:p>
          <a:p>
            <a:r>
              <a:rPr lang="es-CO" dirty="0"/>
              <a:t>Forma diagnóstica: huevos.</a:t>
            </a:r>
          </a:p>
          <a:p>
            <a:r>
              <a:rPr lang="es-CO" dirty="0"/>
              <a:t>Forma infectante: larva </a:t>
            </a:r>
            <a:r>
              <a:rPr lang="es-CO" dirty="0" err="1"/>
              <a:t>filariforme</a:t>
            </a:r>
            <a:r>
              <a:rPr lang="es-CO" dirty="0"/>
              <a:t>.</a:t>
            </a:r>
          </a:p>
        </p:txBody>
      </p:sp>
      <p:sp>
        <p:nvSpPr>
          <p:cNvPr id="4" name="Title 1">
            <a:extLst>
              <a:ext uri="{FF2B5EF4-FFF2-40B4-BE49-F238E27FC236}">
                <a16:creationId xmlns:a16="http://schemas.microsoft.com/office/drawing/2014/main" id="{0F7B5306-806F-40E8-8BFF-89B97BF627FF}"/>
              </a:ext>
            </a:extLst>
          </p:cNvPr>
          <p:cNvSpPr txBox="1">
            <a:spLocks/>
          </p:cNvSpPr>
          <p:nvPr/>
        </p:nvSpPr>
        <p:spPr>
          <a:xfrm>
            <a:off x="838200" y="1312007"/>
            <a:ext cx="5715124" cy="757362"/>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n-US" dirty="0" err="1"/>
              <a:t>Ancylostoma</a:t>
            </a:r>
            <a:r>
              <a:rPr lang="en-US" dirty="0"/>
              <a:t> duodenales</a:t>
            </a:r>
          </a:p>
          <a:p>
            <a:r>
              <a:rPr lang="en-US" dirty="0" err="1"/>
              <a:t>Necator</a:t>
            </a:r>
            <a:r>
              <a:rPr lang="en-US" dirty="0"/>
              <a:t> americanus</a:t>
            </a:r>
          </a:p>
        </p:txBody>
      </p:sp>
      <p:pic>
        <p:nvPicPr>
          <p:cNvPr id="6" name="Imagen 5">
            <a:extLst>
              <a:ext uri="{FF2B5EF4-FFF2-40B4-BE49-F238E27FC236}">
                <a16:creationId xmlns:a16="http://schemas.microsoft.com/office/drawing/2014/main" id="{F86D3440-5B9C-43F7-A787-7383DB1A31B7}"/>
              </a:ext>
            </a:extLst>
          </p:cNvPr>
          <p:cNvPicPr>
            <a:picLocks noChangeAspect="1"/>
          </p:cNvPicPr>
          <p:nvPr/>
        </p:nvPicPr>
        <p:blipFill>
          <a:blip r:embed="rId2"/>
          <a:stretch>
            <a:fillRect/>
          </a:stretch>
        </p:blipFill>
        <p:spPr>
          <a:xfrm>
            <a:off x="6553324" y="294457"/>
            <a:ext cx="2373428" cy="1774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3C20209D-DF5E-45A7-BA09-3B98C69AFF59}"/>
              </a:ext>
            </a:extLst>
          </p:cNvPr>
          <p:cNvPicPr>
            <a:picLocks noChangeAspect="1"/>
          </p:cNvPicPr>
          <p:nvPr/>
        </p:nvPicPr>
        <p:blipFill>
          <a:blip r:embed="rId3"/>
          <a:stretch>
            <a:fillRect/>
          </a:stretch>
        </p:blipFill>
        <p:spPr>
          <a:xfrm>
            <a:off x="9270176" y="509483"/>
            <a:ext cx="2348385" cy="134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876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D3D432B-59C9-4489-ADFD-4FF52C0C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527" y="459709"/>
            <a:ext cx="7881696" cy="615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76743"/>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E84D3-AC77-4225-AF48-9578D59F4DE5}"/>
              </a:ext>
            </a:extLst>
          </p:cNvPr>
          <p:cNvSpPr>
            <a:spLocks noGrp="1"/>
          </p:cNvSpPr>
          <p:nvPr>
            <p:ph type="title"/>
          </p:nvPr>
        </p:nvSpPr>
        <p:spPr/>
        <p:txBody>
          <a:bodyPr/>
          <a:lstStyle/>
          <a:p>
            <a:r>
              <a:rPr dirty="0" lang="es-CO"/>
              <a:t>DEFINICIÓN</a:t>
            </a:r>
          </a:p>
        </p:txBody>
      </p:sp>
      <p:sp>
        <p:nvSpPr>
          <p:cNvPr id="3" name="Marcador de contenido 2">
            <a:extLst>
              <a:ext uri="{FF2B5EF4-FFF2-40B4-BE49-F238E27FC236}">
                <a16:creationId xmlns:a16="http://schemas.microsoft.com/office/drawing/2014/main" id="{820302EB-97D4-47A7-9770-08C059EF1ABF}"/>
              </a:ext>
            </a:extLst>
          </p:cNvPr>
          <p:cNvSpPr>
            <a:spLocks noGrp="1"/>
          </p:cNvSpPr>
          <p:nvPr>
            <p:ph idx="1"/>
          </p:nvPr>
        </p:nvSpPr>
        <p:spPr>
          <a:xfrm>
            <a:off x="685801" y="1825625"/>
            <a:ext cx="10789919" cy="2090392"/>
          </a:xfrm>
        </p:spPr>
        <p:txBody>
          <a:bodyPr>
            <a:normAutofit/>
          </a:bodyPr>
          <a:lstStyle/>
          <a:p>
            <a:pPr algn="just" indent="0" marL="0">
              <a:buNone/>
            </a:pPr>
            <a:r>
              <a:rPr dirty="0" lang="es-ES"/>
              <a:t>Organismo que habita en la superficie o en el interior de otro denominado HOSPEDADOR, del que obtiene sustancias nutritivas y el medio ambiente adecuado para su desarrollo y/o multiplicación, y al que puede llegar a producir daño.</a:t>
            </a:r>
          </a:p>
          <a:p>
            <a:pPr algn="just" indent="0" marL="0">
              <a:buNone/>
            </a:pPr>
            <a:endParaRPr dirty="0" lang="es-ES"/>
          </a:p>
        </p:txBody>
      </p:sp>
      <p:sp>
        <p:nvSpPr>
          <p:cNvPr id="4" name="CuadroTexto 3">
            <a:extLst>
              <a:ext uri="{FF2B5EF4-FFF2-40B4-BE49-F238E27FC236}">
                <a16:creationId xmlns:a16="http://schemas.microsoft.com/office/drawing/2014/main" id="{096B32DB-66DF-49EB-A773-F84389F9A9AB}"/>
              </a:ext>
            </a:extLst>
          </p:cNvPr>
          <p:cNvSpPr txBox="1"/>
          <p:nvPr/>
        </p:nvSpPr>
        <p:spPr>
          <a:xfrm>
            <a:off x="6598212" y="3658561"/>
            <a:ext cx="4719085" cy="2585323"/>
          </a:xfrm>
          <a:prstGeom prst="rect">
            <a:avLst/>
          </a:prstGeom>
          <a:noFill/>
        </p:spPr>
        <p:txBody>
          <a:bodyPr rtlCol="0" wrap="square">
            <a:spAutoFit/>
          </a:bodyPr>
          <a:lstStyle/>
          <a:p>
            <a:pPr algn="just">
              <a:buFont charset="2" panose="05000000000000000000" pitchFamily="2" typeface="Wingdings"/>
              <a:buChar char="ü"/>
            </a:pPr>
            <a:r>
              <a:rPr b="1" dirty="0" lang="es-ES" sz="1600">
                <a:solidFill>
                  <a:schemeClr val="tx2">
                    <a:lumMod val="50000"/>
                  </a:schemeClr>
                </a:solidFill>
                <a:latin charset="0" panose="00000500000000000000" pitchFamily="50" typeface="Montserrat"/>
              </a:rPr>
              <a:t>Parasitosis: </a:t>
            </a:r>
            <a:r>
              <a:rPr dirty="0" lang="es-ES" sz="1600">
                <a:solidFill>
                  <a:schemeClr val="tx2">
                    <a:lumMod val="50000"/>
                  </a:schemeClr>
                </a:solidFill>
                <a:latin charset="0" panose="00000500000000000000" pitchFamily="50" typeface="Montserrat"/>
              </a:rPr>
              <a:t>Daño</a:t>
            </a:r>
          </a:p>
          <a:p>
            <a:pPr algn="just">
              <a:buFont charset="2" panose="05000000000000000000" pitchFamily="2" typeface="Wingdings"/>
              <a:buChar char="ü"/>
            </a:pPr>
            <a:r>
              <a:rPr b="1" dirty="0" lang="es-CO" sz="1600">
                <a:solidFill>
                  <a:schemeClr val="tx2">
                    <a:lumMod val="50000"/>
                  </a:schemeClr>
                </a:solidFill>
                <a:latin charset="0" panose="00000500000000000000" pitchFamily="50" typeface="Montserrat"/>
              </a:rPr>
              <a:t>Comensalismo: N</a:t>
            </a:r>
            <a:r>
              <a:rPr dirty="0" lang="es-CO" sz="1600">
                <a:solidFill>
                  <a:schemeClr val="tx2">
                    <a:lumMod val="50000"/>
                  </a:schemeClr>
                </a:solidFill>
                <a:latin charset="0" panose="00000500000000000000" pitchFamily="50" typeface="Montserrat"/>
              </a:rPr>
              <a:t>o causa daño (rémoras).</a:t>
            </a:r>
          </a:p>
          <a:p>
            <a:pPr algn="just">
              <a:buFont charset="2" panose="05000000000000000000" pitchFamily="2" typeface="Wingdings"/>
              <a:buChar char="ü"/>
            </a:pPr>
            <a:r>
              <a:rPr b="1" dirty="0" lang="es-CO" sz="1600">
                <a:solidFill>
                  <a:schemeClr val="tx2">
                    <a:lumMod val="50000"/>
                  </a:schemeClr>
                </a:solidFill>
                <a:latin charset="0" panose="00000500000000000000" pitchFamily="50" typeface="Montserrat"/>
              </a:rPr>
              <a:t>Mutualismo: </a:t>
            </a:r>
            <a:r>
              <a:rPr dirty="0" lang="es-CO" sz="1600">
                <a:solidFill>
                  <a:schemeClr val="tx2">
                    <a:lumMod val="50000"/>
                  </a:schemeClr>
                </a:solidFill>
                <a:latin charset="0" panose="00000500000000000000" pitchFamily="50" typeface="Montserrat"/>
              </a:rPr>
              <a:t>Beneficio mutuo (rémoras).</a:t>
            </a:r>
            <a:endParaRPr b="1" dirty="0" lang="es-CO" sz="1600">
              <a:solidFill>
                <a:schemeClr val="tx2">
                  <a:lumMod val="50000"/>
                </a:schemeClr>
              </a:solidFill>
              <a:latin charset="0" panose="00000500000000000000" pitchFamily="50" typeface="Montserrat"/>
            </a:endParaRPr>
          </a:p>
          <a:p>
            <a:pPr algn="just">
              <a:buFont charset="2" panose="05000000000000000000" pitchFamily="2" typeface="Wingdings"/>
              <a:buChar char="ü"/>
            </a:pPr>
            <a:r>
              <a:rPr b="1" dirty="0" lang="es-CO" sz="1600">
                <a:solidFill>
                  <a:schemeClr val="tx2">
                    <a:lumMod val="50000"/>
                  </a:schemeClr>
                </a:solidFill>
                <a:latin charset="0" panose="00000500000000000000" pitchFamily="50" typeface="Montserrat"/>
              </a:rPr>
              <a:t>Simbiosis: </a:t>
            </a:r>
            <a:r>
              <a:rPr dirty="0" lang="es-CO" sz="1600">
                <a:solidFill>
                  <a:schemeClr val="tx2">
                    <a:lumMod val="50000"/>
                  </a:schemeClr>
                </a:solidFill>
                <a:latin charset="0" panose="00000500000000000000" pitchFamily="50" typeface="Montserrat"/>
              </a:rPr>
              <a:t>Beneficio mutuo, sin el cual no pudieran subsistir (cangrejo y anémona).</a:t>
            </a:r>
          </a:p>
          <a:p>
            <a:pPr algn="just">
              <a:buFont charset="2" panose="05000000000000000000" pitchFamily="2" typeface="Wingdings"/>
              <a:buChar char="ü"/>
            </a:pPr>
            <a:r>
              <a:rPr b="1" dirty="0" lang="es-CO" sz="1600">
                <a:solidFill>
                  <a:schemeClr val="tx2">
                    <a:lumMod val="50000"/>
                  </a:schemeClr>
                </a:solidFill>
                <a:latin charset="0" panose="00000500000000000000" pitchFamily="50" typeface="Montserrat"/>
              </a:rPr>
              <a:t>Oportunismo: </a:t>
            </a:r>
            <a:r>
              <a:rPr dirty="0" lang="es-CO" sz="1600">
                <a:solidFill>
                  <a:schemeClr val="tx2">
                    <a:lumMod val="50000"/>
                  </a:schemeClr>
                </a:solidFill>
                <a:latin charset="0" panose="00000500000000000000" pitchFamily="50" typeface="Montserrat"/>
              </a:rPr>
              <a:t>Organismo que por lo general no causa patología, excepto en casos de estado inmune insuficiente (citomegalovirus).</a:t>
            </a:r>
          </a:p>
          <a:p>
            <a:endParaRPr dirty="0" lang="es-CO" sz="1600">
              <a:solidFill>
                <a:schemeClr val="tx2">
                  <a:lumMod val="50000"/>
                </a:schemeClr>
              </a:solidFill>
              <a:latin charset="0" panose="00000500000000000000" pitchFamily="50" typeface="Montserrat"/>
            </a:endParaRPr>
          </a:p>
        </p:txBody>
      </p:sp>
      <p:pic>
        <p:nvPicPr>
          <p:cNvPr descr="10 ideas de Escualos y ballenitas :3 | imágenes de tiburones, tiburones,  fotos de tiburones" id="1026" name="Picture 2">
            <a:extLst>
              <a:ext uri="{FF2B5EF4-FFF2-40B4-BE49-F238E27FC236}">
                <a16:creationId xmlns:a16="http://schemas.microsoft.com/office/drawing/2014/main" id="{F5891694-4A86-4694-9F86-3C70402DA58B}"/>
              </a:ext>
            </a:extLst>
          </p:cNvPr>
          <p:cNvPicPr>
            <a:picLocks noChangeArrowheads="1" noChangeAspect="1"/>
          </p:cNvPicPr>
          <p:nvPr/>
        </p:nvPicPr>
        <p:blipFill rotWithShape="1">
          <a:blip r:embed="rId3">
            <a:extLst>
              <a:ext uri="{28A0092B-C50C-407E-A947-70E740481C1C}">
                <a14:useLocalDpi xmlns:a14="http://schemas.microsoft.com/office/drawing/2010/main" val="0"/>
              </a:ext>
            </a:extLst>
          </a:blip>
          <a:srcRect b="-110"/>
          <a:stretch/>
        </p:blipFill>
        <p:spPr bwMode="auto">
          <a:xfrm>
            <a:off x="4781688" y="3224931"/>
            <a:ext cx="1722025" cy="1098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Cangrejo con anémona ▶️ 【INFO】" id="1028" name="Picture 4">
            <a:extLst>
              <a:ext uri="{FF2B5EF4-FFF2-40B4-BE49-F238E27FC236}">
                <a16:creationId xmlns:a16="http://schemas.microsoft.com/office/drawing/2014/main" id="{2DA0911E-F9D5-400E-9C7C-EEA34B9E2CB5}"/>
              </a:ext>
            </a:extLst>
          </p:cNvPr>
          <p:cNvPicPr>
            <a:picLocks noChangeArrowheads="1" noChangeAspect="1"/>
          </p:cNvPicPr>
          <p:nvPr/>
        </p:nvPicPr>
        <p:blipFill rotWithShape="1">
          <a:blip r:embed="rId4">
            <a:extLst>
              <a:ext uri="{28A0092B-C50C-407E-A947-70E740481C1C}">
                <a14:useLocalDpi xmlns:a14="http://schemas.microsoft.com/office/drawing/2010/main" val="0"/>
              </a:ext>
            </a:extLst>
          </a:blip>
          <a:srcRect b="-124" r="-46"/>
          <a:stretch/>
        </p:blipFill>
        <p:spPr bwMode="auto">
          <a:xfrm>
            <a:off x="4867105" y="5174131"/>
            <a:ext cx="1645690" cy="1098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descr="Todo lo que debes saber sobre los nidos de las aves - Mis Animales" id="5" name="Picture 2">
            <a:extLst>
              <a:ext uri="{FF2B5EF4-FFF2-40B4-BE49-F238E27FC236}">
                <a16:creationId xmlns:a16="http://schemas.microsoft.com/office/drawing/2014/main" id="{46718273-92CC-4064-B359-D77D6A4288F9}"/>
              </a:ext>
            </a:extLst>
          </p:cNvPr>
          <p:cNvPicPr>
            <a:picLocks noChangeArrowheads="1"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7105" y="4199531"/>
            <a:ext cx="1551193" cy="1098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74362"/>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F8CC9-5201-425E-865E-6C9AA825D098}"/>
              </a:ext>
            </a:extLst>
          </p:cNvPr>
          <p:cNvSpPr>
            <a:spLocks noGrp="1"/>
          </p:cNvSpPr>
          <p:nvPr>
            <p:ph type="title"/>
          </p:nvPr>
        </p:nvSpPr>
        <p:spPr>
          <a:xfrm>
            <a:off x="838200" y="397810"/>
            <a:ext cx="10515600" cy="1325563"/>
          </a:xfrm>
        </p:spPr>
        <p:txBody>
          <a:bodyPr anchor="ctr">
            <a:normAutofit/>
          </a:bodyPr>
          <a:lstStyle/>
          <a:p>
            <a:r>
              <a:rPr dirty="0" lang="es-CO" sz="4000"/>
              <a:t>CÉSTODOS (PLANOS)</a:t>
            </a:r>
          </a:p>
        </p:txBody>
      </p:sp>
      <p:pic>
        <p:nvPicPr>
          <p:cNvPr descr="Taenias: imágenes, fotos de stock y vectores | Shutterstock" id="15362" name="Picture 2">
            <a:extLst>
              <a:ext uri="{FF2B5EF4-FFF2-40B4-BE49-F238E27FC236}">
                <a16:creationId xmlns:a16="http://schemas.microsoft.com/office/drawing/2014/main" id="{8EA05DED-110C-4163-B5F9-A2C29569FA51}"/>
              </a:ext>
            </a:extLst>
          </p:cNvPr>
          <p:cNvPicPr>
            <a:picLocks noChangeArrowheads="1" noChangeAspect="1"/>
          </p:cNvPicPr>
          <p:nvPr/>
        </p:nvPicPr>
        <p:blipFill rotWithShape="1">
          <a:blip r:embed="rId2">
            <a:extLst>
              <a:ext uri="{28A0092B-C50C-407E-A947-70E740481C1C}">
                <a14:useLocalDpi xmlns:a14="http://schemas.microsoft.com/office/drawing/2010/main" val="0"/>
              </a:ext>
            </a:extLst>
          </a:blip>
          <a:srcRect b="-204"/>
          <a:stretch/>
        </p:blipFill>
        <p:spPr bwMode="auto">
          <a:xfrm>
            <a:off x="7012357" y="631486"/>
            <a:ext cx="3150786" cy="1967198"/>
          </a:xfrm>
          <a:prstGeom prst="rect">
            <a:avLst/>
          </a:prstGeom>
          <a:solidFill>
            <a:srgbClr val="FFFFFF"/>
          </a:solidFill>
        </p:spPr>
      </p:pic>
      <p:sp>
        <p:nvSpPr>
          <p:cNvPr id="10" name="Title 1">
            <a:extLst>
              <a:ext uri="{FF2B5EF4-FFF2-40B4-BE49-F238E27FC236}">
                <a16:creationId xmlns:a16="http://schemas.microsoft.com/office/drawing/2014/main" id="{26E0C920-70D0-422B-8BE6-70E8EA306749}"/>
              </a:ext>
            </a:extLst>
          </p:cNvPr>
          <p:cNvSpPr txBox="1">
            <a:spLocks/>
          </p:cNvSpPr>
          <p:nvPr/>
        </p:nvSpPr>
        <p:spPr>
          <a:xfrm>
            <a:off x="838200" y="1248310"/>
            <a:ext cx="5715124" cy="620623"/>
          </a:xfrm>
          <a:prstGeom prst="rect">
            <a:avLst/>
          </a:prstGeom>
        </p:spPr>
        <p:txBody>
          <a:bodyPr anchor="b" bIns="45720" lIns="91440" rIns="91440" rtlCol="0" tIns="45720" vert="horz">
            <a:normAutofit fontScale="90000" lnSpcReduction="10000"/>
          </a:bodyPr>
          <a:lstStyle>
            <a:lvl1pPr algn="l" defTabSz="914400" eaLnBrk="1" hangingPunct="1" latinLnBrk="0" rtl="0">
              <a:lnSpc>
                <a:spcPct val="90000"/>
              </a:lnSpc>
              <a:spcBef>
                <a:spcPct val="0"/>
              </a:spcBef>
              <a:buNone/>
              <a:defRPr b="1" kern="1200" sz="4400">
                <a:solidFill>
                  <a:srgbClr val="00AAA7"/>
                </a:solidFill>
                <a:latin charset="0" panose="02000505000000020004" pitchFamily="2" typeface="Montserrat"/>
                <a:ea typeface="+mj-ea"/>
                <a:cs typeface="+mj-cs"/>
              </a:defRPr>
            </a:lvl1pPr>
          </a:lstStyle>
          <a:p>
            <a:endParaRPr dirty="0" lang="en-US"/>
          </a:p>
        </p:txBody>
      </p:sp>
      <p:pic>
        <p:nvPicPr>
          <p:cNvPr id="8" name="Imagen 7">
            <a:extLst>
              <a:ext uri="{FF2B5EF4-FFF2-40B4-BE49-F238E27FC236}">
                <a16:creationId xmlns:a16="http://schemas.microsoft.com/office/drawing/2014/main" id="{61023DE1-F1AA-4158-A382-D539886F259F}"/>
              </a:ext>
            </a:extLst>
          </p:cNvPr>
          <p:cNvPicPr>
            <a:picLocks noChangeAspect="1"/>
          </p:cNvPicPr>
          <p:nvPr/>
        </p:nvPicPr>
        <p:blipFill>
          <a:blip r:embed="rId3"/>
          <a:stretch>
            <a:fillRect/>
          </a:stretch>
        </p:blipFill>
        <p:spPr>
          <a:xfrm>
            <a:off x="3911582" y="3328435"/>
            <a:ext cx="7939443" cy="246897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xmlns:p14="http://schemas.microsoft.com/office/powerpoint/2010/main" val="1500170245"/>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a:xfrm>
            <a:off x="590550" y="455985"/>
            <a:ext cx="10515600" cy="1325563"/>
          </a:xfrm>
        </p:spPr>
        <p:txBody>
          <a:bodyPr/>
          <a:lstStyle/>
          <a:p>
            <a:r>
              <a:rPr dirty="0" err="1" lang="es-CO"/>
              <a:t>Taenia</a:t>
            </a:r>
            <a:r>
              <a:rPr dirty="0" lang="es-CO"/>
              <a:t> </a:t>
            </a:r>
            <a:r>
              <a:rPr dirty="0" err="1" lang="es-CO"/>
              <a:t>solium</a:t>
            </a:r>
            <a:r>
              <a:rPr dirty="0" lang="es-CO"/>
              <a:t> y </a:t>
            </a:r>
            <a:br>
              <a:rPr dirty="0" lang="es-CO"/>
            </a:br>
            <a:r>
              <a:rPr dirty="0" err="1" lang="es-CO"/>
              <a:t>saginata</a:t>
            </a:r>
            <a:endParaRPr dirty="0" lang="es-CO"/>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idx="2" sz="half"/>
          </p:nvPr>
        </p:nvSpPr>
        <p:spPr>
          <a:xfrm>
            <a:off x="4383641" y="2665957"/>
            <a:ext cx="7603590" cy="4351338"/>
          </a:xfrm>
        </p:spPr>
        <p:txBody>
          <a:bodyPr>
            <a:normAutofit/>
          </a:bodyPr>
          <a:lstStyle/>
          <a:p>
            <a:r>
              <a:rPr dirty="0" lang="es-CO" sz="1800"/>
              <a:t>Intestino delgado.</a:t>
            </a:r>
          </a:p>
          <a:p>
            <a:r>
              <a:rPr dirty="0" lang="es-CO" sz="1800"/>
              <a:t>Formadas por un escólex con 4 ventosas que le permiten adherirse a la pared intestinal y de anillos o proglótides.</a:t>
            </a:r>
          </a:p>
          <a:p>
            <a:r>
              <a:rPr dirty="0" lang="es-CO" sz="1800"/>
              <a:t>La cisticercosis se produce cuando el humano se convierte en huésped intermediario. </a:t>
            </a:r>
          </a:p>
          <a:p>
            <a:r>
              <a:rPr dirty="0" lang="es-CO" sz="1800"/>
              <a:t>Cuando los proglótides se degradan se producen huevos que son infectantes.</a:t>
            </a:r>
          </a:p>
          <a:p>
            <a:r>
              <a:rPr dirty="0" lang="es-CO" sz="1800"/>
              <a:t>Pueden medir hasta 5 metros.</a:t>
            </a:r>
          </a:p>
          <a:p>
            <a:r>
              <a:rPr dirty="0" lang="es-CO" sz="1800"/>
              <a:t>Forma infectante: </a:t>
            </a:r>
            <a:r>
              <a:rPr dirty="0" err="1" lang="es-CO" sz="1800"/>
              <a:t>oncoesferas</a:t>
            </a:r>
            <a:r>
              <a:rPr dirty="0" lang="es-CO" sz="1800"/>
              <a:t>.</a:t>
            </a:r>
          </a:p>
          <a:p>
            <a:r>
              <a:rPr dirty="0" lang="es-CO" sz="1800"/>
              <a:t>Forma diagnóstica: huevos o proglótides.</a:t>
            </a:r>
          </a:p>
          <a:p>
            <a:r>
              <a:rPr dirty="0" lang="es-CO" sz="1800"/>
              <a:t>Clínica: sintomatología abdominal inespecífica.</a:t>
            </a:r>
          </a:p>
          <a:p>
            <a:pPr indent="0" marL="0">
              <a:buNone/>
            </a:pPr>
            <a:r>
              <a:rPr dirty="0" lang="es-CO" sz="1800"/>
              <a:t>Nódulos subcutáneo, neurocisticercosis. </a:t>
            </a:r>
          </a:p>
        </p:txBody>
      </p:sp>
      <p:pic>
        <p:nvPicPr>
          <p:cNvPr id="7" name="Imagen 6">
            <a:extLst>
              <a:ext uri="{FF2B5EF4-FFF2-40B4-BE49-F238E27FC236}">
                <a16:creationId xmlns:a16="http://schemas.microsoft.com/office/drawing/2014/main" id="{F8454A3F-33D3-434A-A3D3-BAE7E52C7D02}"/>
              </a:ext>
            </a:extLst>
          </p:cNvPr>
          <p:cNvPicPr>
            <a:picLocks noChangeAspect="1"/>
          </p:cNvPicPr>
          <p:nvPr/>
        </p:nvPicPr>
        <p:blipFill rotWithShape="1">
          <a:blip r:embed="rId3"/>
          <a:srcRect b="41155" l="3" r="34351"/>
          <a:stretch/>
        </p:blipFill>
        <p:spPr>
          <a:xfrm>
            <a:off x="5668982" y="164555"/>
            <a:ext cx="1517904" cy="1908425"/>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8" name="Imagen 7">
            <a:extLst>
              <a:ext uri="{FF2B5EF4-FFF2-40B4-BE49-F238E27FC236}">
                <a16:creationId xmlns:a16="http://schemas.microsoft.com/office/drawing/2014/main" id="{410B43A8-A008-4186-ABE9-53A9F8D6823F}"/>
              </a:ext>
            </a:extLst>
          </p:cNvPr>
          <p:cNvPicPr>
            <a:picLocks noChangeAspect="1"/>
          </p:cNvPicPr>
          <p:nvPr/>
        </p:nvPicPr>
        <p:blipFill rotWithShape="1">
          <a:blip r:embed="rId3"/>
          <a:srcRect b="-30" r="-35" t="62277"/>
          <a:stretch/>
        </p:blipFill>
        <p:spPr>
          <a:xfrm>
            <a:off x="7312977" y="492955"/>
            <a:ext cx="2504254" cy="132556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9" name="Imagen 8">
            <a:extLst>
              <a:ext uri="{FF2B5EF4-FFF2-40B4-BE49-F238E27FC236}">
                <a16:creationId xmlns:a16="http://schemas.microsoft.com/office/drawing/2014/main" id="{6B665B29-B5B0-460A-80FD-9238CFBF7A70}"/>
              </a:ext>
            </a:extLst>
          </p:cNvPr>
          <p:cNvPicPr>
            <a:picLocks noChangeAspect="1"/>
          </p:cNvPicPr>
          <p:nvPr/>
        </p:nvPicPr>
        <p:blipFill rotWithShape="1">
          <a:blip r:embed="rId4"/>
          <a:srcRect b="17" r="85"/>
          <a:stretch/>
        </p:blipFill>
        <p:spPr>
          <a:xfrm>
            <a:off x="9928996" y="261887"/>
            <a:ext cx="2167754" cy="1834485"/>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Tree>
    <p:extLst>
      <p:ext uri="{BB962C8B-B14F-4D97-AF65-F5344CB8AC3E}">
        <p14:creationId xmlns:p14="http://schemas.microsoft.com/office/powerpoint/2010/main" val="2279058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ifecycle">
            <a:extLst>
              <a:ext uri="{FF2B5EF4-FFF2-40B4-BE49-F238E27FC236}">
                <a16:creationId xmlns:a16="http://schemas.microsoft.com/office/drawing/2014/main" id="{3CE0B130-74A3-4D93-9425-C472A5A6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272" y="712048"/>
            <a:ext cx="6895437" cy="543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80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ifecycle">
            <a:extLst>
              <a:ext uri="{FF2B5EF4-FFF2-40B4-BE49-F238E27FC236}">
                <a16:creationId xmlns:a16="http://schemas.microsoft.com/office/drawing/2014/main" id="{64680C3B-A146-44B9-91F9-8BB3E8903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042" y="339046"/>
            <a:ext cx="5739003" cy="622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5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F38DA-0DD8-466F-8882-722FB83DB905}"/>
              </a:ext>
            </a:extLst>
          </p:cNvPr>
          <p:cNvSpPr>
            <a:spLocks noGrp="1"/>
          </p:cNvSpPr>
          <p:nvPr>
            <p:ph type="title"/>
          </p:nvPr>
        </p:nvSpPr>
        <p:spPr/>
        <p:txBody>
          <a:bodyPr/>
          <a:lstStyle/>
          <a:p>
            <a:r>
              <a:rPr lang="es-CO" dirty="0"/>
              <a:t>ECTOPARÁSITOS (ARTRÓPODOS)</a:t>
            </a:r>
          </a:p>
        </p:txBody>
      </p:sp>
      <p:pic>
        <p:nvPicPr>
          <p:cNvPr id="18434" name="Picture 2">
            <a:extLst>
              <a:ext uri="{FF2B5EF4-FFF2-40B4-BE49-F238E27FC236}">
                <a16:creationId xmlns:a16="http://schemas.microsoft.com/office/drawing/2014/main" id="{1649BF66-6ACD-448B-8CFA-13300B8E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288" y="1998920"/>
            <a:ext cx="3169423" cy="3934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6" name="Picture 4" descr="▷ El piojo verde.">
            <a:extLst>
              <a:ext uri="{FF2B5EF4-FFF2-40B4-BE49-F238E27FC236}">
                <a16:creationId xmlns:a16="http://schemas.microsoft.com/office/drawing/2014/main" id="{9F3D518F-7043-47C1-9D9C-83833AA08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934" y="1998920"/>
            <a:ext cx="3934047" cy="3934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3457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p:txBody>
          <a:bodyPr/>
          <a:lstStyle/>
          <a:p>
            <a:r>
              <a:rPr lang="es-CO" dirty="0"/>
              <a:t>Pediculosis</a:t>
            </a:r>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sz="half" idx="2"/>
          </p:nvPr>
        </p:nvSpPr>
        <p:spPr>
          <a:xfrm>
            <a:off x="3515361" y="1690688"/>
            <a:ext cx="3860800" cy="4351338"/>
          </a:xfrm>
        </p:spPr>
        <p:txBody>
          <a:bodyPr>
            <a:normAutofit/>
          </a:bodyPr>
          <a:lstStyle/>
          <a:p>
            <a:r>
              <a:rPr lang="es-CO" dirty="0" err="1"/>
              <a:t>Pediculus</a:t>
            </a:r>
            <a:r>
              <a:rPr lang="es-CO" dirty="0"/>
              <a:t> </a:t>
            </a:r>
            <a:r>
              <a:rPr lang="es-CO" dirty="0" err="1"/>
              <a:t>capitis</a:t>
            </a:r>
            <a:r>
              <a:rPr lang="es-CO" dirty="0"/>
              <a:t>, p. </a:t>
            </a:r>
            <a:r>
              <a:rPr lang="es-CO" dirty="0" err="1"/>
              <a:t>corporis</a:t>
            </a:r>
            <a:r>
              <a:rPr lang="es-CO" dirty="0"/>
              <a:t>, </a:t>
            </a:r>
            <a:r>
              <a:rPr lang="es-CO" dirty="0" err="1"/>
              <a:t>phthirus</a:t>
            </a:r>
            <a:r>
              <a:rPr lang="es-CO" dirty="0"/>
              <a:t> pubis.</a:t>
            </a:r>
          </a:p>
        </p:txBody>
      </p:sp>
      <p:pic>
        <p:nvPicPr>
          <p:cNvPr id="20482" name="Picture 2" descr="lifecycle">
            <a:extLst>
              <a:ext uri="{FF2B5EF4-FFF2-40B4-BE49-F238E27FC236}">
                <a16:creationId xmlns:a16="http://schemas.microsoft.com/office/drawing/2014/main" id="{1674ADF8-6348-4A27-8EC3-1D5391FE7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508" y="365125"/>
            <a:ext cx="4143375" cy="5792787"/>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ediculus humanus - Wikipedia, la enciclopedia libre">
            <a:extLst>
              <a:ext uri="{FF2B5EF4-FFF2-40B4-BE49-F238E27FC236}">
                <a16:creationId xmlns:a16="http://schemas.microsoft.com/office/drawing/2014/main" id="{08AD7EB4-A69F-4AB9-AF6A-8218E7CBE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80" y="2845510"/>
            <a:ext cx="3023180" cy="2321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9160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ifecycle">
            <a:extLst>
              <a:ext uri="{FF2B5EF4-FFF2-40B4-BE49-F238E27FC236}">
                <a16:creationId xmlns:a16="http://schemas.microsoft.com/office/drawing/2014/main" id="{2CFF63FF-E490-42BB-840A-F1C77A923B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4747" y="68262"/>
            <a:ext cx="5129546" cy="6721475"/>
          </a:xfrm>
          <a:prstGeom prst="rect">
            <a:avLst/>
          </a:prstGeom>
          <a:solidFill>
            <a:srgbClr val="FFFFFF"/>
          </a:solidFill>
        </p:spPr>
      </p:pic>
    </p:spTree>
    <p:extLst>
      <p:ext uri="{BB962C8B-B14F-4D97-AF65-F5344CB8AC3E}">
        <p14:creationId xmlns:p14="http://schemas.microsoft.com/office/powerpoint/2010/main" val="219254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72957-2720-4AFF-8424-D33D8C0B5F4F}"/>
              </a:ext>
            </a:extLst>
          </p:cNvPr>
          <p:cNvSpPr>
            <a:spLocks noGrp="1"/>
          </p:cNvSpPr>
          <p:nvPr>
            <p:ph type="title"/>
          </p:nvPr>
        </p:nvSpPr>
        <p:spPr/>
        <p:txBody>
          <a:bodyPr/>
          <a:lstStyle/>
          <a:p>
            <a:r>
              <a:rPr lang="es-CO" dirty="0" err="1"/>
              <a:t>Sarcoptes</a:t>
            </a:r>
            <a:r>
              <a:rPr lang="es-CO" dirty="0"/>
              <a:t> </a:t>
            </a:r>
            <a:r>
              <a:rPr lang="es-CO" dirty="0" err="1"/>
              <a:t>scabiei</a:t>
            </a:r>
            <a:endParaRPr lang="es-CO" dirty="0"/>
          </a:p>
        </p:txBody>
      </p:sp>
      <p:sp>
        <p:nvSpPr>
          <p:cNvPr id="3" name="Marcador de contenido 2">
            <a:extLst>
              <a:ext uri="{FF2B5EF4-FFF2-40B4-BE49-F238E27FC236}">
                <a16:creationId xmlns:a16="http://schemas.microsoft.com/office/drawing/2014/main" id="{E0BD3D7E-0E97-414A-BC90-B2516ED3B713}"/>
              </a:ext>
            </a:extLst>
          </p:cNvPr>
          <p:cNvSpPr>
            <a:spLocks noGrp="1"/>
          </p:cNvSpPr>
          <p:nvPr>
            <p:ph sz="half" idx="2"/>
          </p:nvPr>
        </p:nvSpPr>
        <p:spPr>
          <a:xfrm>
            <a:off x="3750210" y="1685926"/>
            <a:ext cx="7603590" cy="4351338"/>
          </a:xfrm>
        </p:spPr>
        <p:txBody>
          <a:bodyPr>
            <a:normAutofit/>
          </a:bodyPr>
          <a:lstStyle/>
          <a:p>
            <a:r>
              <a:rPr lang="es-CO" dirty="0"/>
              <a:t>Ácaro  (Sarna).</a:t>
            </a:r>
          </a:p>
          <a:p>
            <a:r>
              <a:rPr lang="es-CO" dirty="0"/>
              <a:t>Contacto directo persona a persona.</a:t>
            </a:r>
          </a:p>
          <a:p>
            <a:r>
              <a:rPr lang="es-CO" dirty="0"/>
              <a:t>Surco </a:t>
            </a:r>
            <a:r>
              <a:rPr lang="es-CO" dirty="0" err="1"/>
              <a:t>acarino</a:t>
            </a:r>
            <a:r>
              <a:rPr lang="es-CO" dirty="0"/>
              <a:t>.</a:t>
            </a:r>
          </a:p>
          <a:p>
            <a:r>
              <a:rPr lang="es-CO" dirty="0"/>
              <a:t>Vesícula perlada de Bazin.</a:t>
            </a:r>
          </a:p>
          <a:p>
            <a:r>
              <a:rPr lang="es-CO" dirty="0"/>
              <a:t>Lesiones de hipersensibilidad.</a:t>
            </a:r>
          </a:p>
        </p:txBody>
      </p:sp>
      <p:pic>
        <p:nvPicPr>
          <p:cNvPr id="5" name="Imagen 4">
            <a:extLst>
              <a:ext uri="{FF2B5EF4-FFF2-40B4-BE49-F238E27FC236}">
                <a16:creationId xmlns:a16="http://schemas.microsoft.com/office/drawing/2014/main" id="{CEB274B4-B604-4B85-9C0B-8B6757068A19}"/>
              </a:ext>
            </a:extLst>
          </p:cNvPr>
          <p:cNvPicPr>
            <a:picLocks noChangeAspect="1"/>
          </p:cNvPicPr>
          <p:nvPr/>
        </p:nvPicPr>
        <p:blipFill>
          <a:blip r:embed="rId3"/>
          <a:stretch>
            <a:fillRect/>
          </a:stretch>
        </p:blipFill>
        <p:spPr>
          <a:xfrm>
            <a:off x="947631" y="1690688"/>
            <a:ext cx="2473664" cy="2461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E94CDDE4-A77C-4169-8812-0A1C25019C4B}"/>
              </a:ext>
            </a:extLst>
          </p:cNvPr>
          <p:cNvPicPr>
            <a:picLocks noChangeAspect="1"/>
          </p:cNvPicPr>
          <p:nvPr/>
        </p:nvPicPr>
        <p:blipFill>
          <a:blip r:embed="rId4"/>
          <a:stretch>
            <a:fillRect/>
          </a:stretch>
        </p:blipFill>
        <p:spPr>
          <a:xfrm>
            <a:off x="4058293" y="4830534"/>
            <a:ext cx="7745804" cy="1662341"/>
          </a:xfrm>
          <a:prstGeom prst="rect">
            <a:avLst/>
          </a:prstGeom>
        </p:spPr>
      </p:pic>
      <p:pic>
        <p:nvPicPr>
          <p:cNvPr id="12" name="Imagen 11">
            <a:extLst>
              <a:ext uri="{FF2B5EF4-FFF2-40B4-BE49-F238E27FC236}">
                <a16:creationId xmlns:a16="http://schemas.microsoft.com/office/drawing/2014/main" id="{5F9A01F3-E545-4C74-A3C2-7FB833628CF1}"/>
              </a:ext>
            </a:extLst>
          </p:cNvPr>
          <p:cNvPicPr>
            <a:picLocks noChangeAspect="1"/>
          </p:cNvPicPr>
          <p:nvPr/>
        </p:nvPicPr>
        <p:blipFill>
          <a:blip r:embed="rId5"/>
          <a:stretch>
            <a:fillRect/>
          </a:stretch>
        </p:blipFill>
        <p:spPr>
          <a:xfrm>
            <a:off x="9025240" y="1690688"/>
            <a:ext cx="2965558" cy="1985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445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2C02F-376D-44CA-8CB3-36CF6E5B1197}"/>
              </a:ext>
            </a:extLst>
          </p:cNvPr>
          <p:cNvSpPr>
            <a:spLocks noGrp="1"/>
          </p:cNvSpPr>
          <p:nvPr>
            <p:ph type="title"/>
          </p:nvPr>
        </p:nvSpPr>
        <p:spPr/>
        <p:txBody>
          <a:bodyPr/>
          <a:lstStyle/>
          <a:p>
            <a:r>
              <a:rPr lang="es-CO" dirty="0"/>
              <a:t>CLASIFICACIÓN </a:t>
            </a:r>
          </a:p>
        </p:txBody>
      </p:sp>
      <p:graphicFrame>
        <p:nvGraphicFramePr>
          <p:cNvPr id="5" name="Marcador de contenido 4">
            <a:extLst>
              <a:ext uri="{FF2B5EF4-FFF2-40B4-BE49-F238E27FC236}">
                <a16:creationId xmlns:a16="http://schemas.microsoft.com/office/drawing/2014/main" id="{4846FD18-D46E-430B-A61A-4C317A633B40}"/>
              </a:ext>
            </a:extLst>
          </p:cNvPr>
          <p:cNvGraphicFramePr>
            <a:graphicFrameLocks noGrp="1"/>
          </p:cNvGraphicFramePr>
          <p:nvPr>
            <p:ph idx="13"/>
            <p:extLst>
              <p:ext uri="{D42A27DB-BD31-4B8C-83A1-F6EECF244321}">
                <p14:modId xmlns:p14="http://schemas.microsoft.com/office/powerpoint/2010/main" val="1810560050"/>
              </p:ext>
            </p:extLst>
          </p:nvPr>
        </p:nvGraphicFramePr>
        <p:xfrm>
          <a:off x="4027470" y="760288"/>
          <a:ext cx="7839181" cy="5835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52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0414B905-11D1-4EFE-ABFE-91C635A14A69}"/>
              </a:ext>
            </a:extLst>
          </p:cNvPr>
          <p:cNvPicPr/>
          <p:nvPr/>
        </p:nvPicPr>
        <p:blipFill>
          <a:blip r:embed="rId2"/>
          <a:stretch>
            <a:fillRect/>
          </a:stretch>
        </p:blipFill>
        <p:spPr>
          <a:xfrm>
            <a:off x="650462" y="177844"/>
            <a:ext cx="5269658" cy="3531127"/>
          </a:xfrm>
          <a:prstGeom prst="rect">
            <a:avLst/>
          </a:prstGeom>
        </p:spPr>
      </p:pic>
      <p:pic>
        <p:nvPicPr>
          <p:cNvPr id="6" name="Imagen 5" descr="Tabla&#10;&#10;Descripción generada automáticamente">
            <a:extLst>
              <a:ext uri="{FF2B5EF4-FFF2-40B4-BE49-F238E27FC236}">
                <a16:creationId xmlns:a16="http://schemas.microsoft.com/office/drawing/2014/main" id="{E757C182-00C9-4401-BEBC-F2CF66356757}"/>
              </a:ext>
            </a:extLst>
          </p:cNvPr>
          <p:cNvPicPr/>
          <p:nvPr/>
        </p:nvPicPr>
        <p:blipFill>
          <a:blip r:embed="rId3"/>
          <a:stretch>
            <a:fillRect/>
          </a:stretch>
        </p:blipFill>
        <p:spPr>
          <a:xfrm>
            <a:off x="6189688" y="1178825"/>
            <a:ext cx="5612130" cy="4890770"/>
          </a:xfrm>
          <a:prstGeom prst="rect">
            <a:avLst/>
          </a:prstGeom>
        </p:spPr>
      </p:pic>
    </p:spTree>
    <p:extLst>
      <p:ext uri="{BB962C8B-B14F-4D97-AF65-F5344CB8AC3E}">
        <p14:creationId xmlns:p14="http://schemas.microsoft.com/office/powerpoint/2010/main" val="152235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abla&#10;&#10;Descripción generada automáticamente">
            <a:extLst>
              <a:ext uri="{FF2B5EF4-FFF2-40B4-BE49-F238E27FC236}">
                <a16:creationId xmlns:a16="http://schemas.microsoft.com/office/drawing/2014/main" id="{667E0E92-8B07-4DC6-BBDD-29FB3D96188A}"/>
              </a:ext>
            </a:extLst>
          </p:cNvPr>
          <p:cNvPicPr/>
          <p:nvPr/>
        </p:nvPicPr>
        <p:blipFill>
          <a:blip r:embed="rId2"/>
          <a:stretch>
            <a:fillRect/>
          </a:stretch>
        </p:blipFill>
        <p:spPr>
          <a:xfrm>
            <a:off x="4623371" y="1595740"/>
            <a:ext cx="6497912" cy="3798193"/>
          </a:xfrm>
          <a:prstGeom prst="rect">
            <a:avLst/>
          </a:prstGeom>
        </p:spPr>
      </p:pic>
    </p:spTree>
    <p:extLst>
      <p:ext uri="{BB962C8B-B14F-4D97-AF65-F5344CB8AC3E}">
        <p14:creationId xmlns:p14="http://schemas.microsoft.com/office/powerpoint/2010/main" val="414168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6BC21-BF60-4FFA-88E0-6584DE708BC0}"/>
              </a:ext>
            </a:extLst>
          </p:cNvPr>
          <p:cNvSpPr>
            <a:spLocks noGrp="1"/>
          </p:cNvSpPr>
          <p:nvPr>
            <p:ph type="title"/>
          </p:nvPr>
        </p:nvSpPr>
        <p:spPr/>
        <p:txBody>
          <a:bodyPr>
            <a:normAutofit/>
          </a:bodyPr>
          <a:lstStyle/>
          <a:p>
            <a:r>
              <a:rPr lang="es-CO" sz="3600" dirty="0">
                <a:latin typeface="Montserrat" panose="00000500000000000000" pitchFamily="50" charset="0"/>
              </a:rPr>
              <a:t>CLASIFICACIÓN</a:t>
            </a:r>
          </a:p>
        </p:txBody>
      </p:sp>
      <p:sp>
        <p:nvSpPr>
          <p:cNvPr id="6" name="Rectángulo: esquinas redondeadas 5">
            <a:extLst>
              <a:ext uri="{FF2B5EF4-FFF2-40B4-BE49-F238E27FC236}">
                <a16:creationId xmlns:a16="http://schemas.microsoft.com/office/drawing/2014/main" id="{FB343708-310D-4467-8F15-0EAB295740EC}"/>
              </a:ext>
            </a:extLst>
          </p:cNvPr>
          <p:cNvSpPr/>
          <p:nvPr/>
        </p:nvSpPr>
        <p:spPr>
          <a:xfrm>
            <a:off x="1099335" y="2342508"/>
            <a:ext cx="2486346" cy="606175"/>
          </a:xfrm>
          <a:prstGeom prst="roundRect">
            <a:avLst/>
          </a:prstGeom>
          <a:ln w="38100">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latin typeface="Montserrat" panose="00000500000000000000" pitchFamily="50" charset="0"/>
              </a:rPr>
              <a:t>LOCALIZACIÓN</a:t>
            </a:r>
          </a:p>
        </p:txBody>
      </p:sp>
      <p:sp>
        <p:nvSpPr>
          <p:cNvPr id="7" name="Rectángulo: esquinas redondeadas 6">
            <a:extLst>
              <a:ext uri="{FF2B5EF4-FFF2-40B4-BE49-F238E27FC236}">
                <a16:creationId xmlns:a16="http://schemas.microsoft.com/office/drawing/2014/main" id="{7E6504D2-A33E-4A48-9ADC-6CA1AFA3BDB0}"/>
              </a:ext>
            </a:extLst>
          </p:cNvPr>
          <p:cNvSpPr/>
          <p:nvPr/>
        </p:nvSpPr>
        <p:spPr>
          <a:xfrm>
            <a:off x="4407611" y="1733960"/>
            <a:ext cx="2147299" cy="565276"/>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Endoparásitos</a:t>
            </a:r>
          </a:p>
        </p:txBody>
      </p:sp>
      <p:sp>
        <p:nvSpPr>
          <p:cNvPr id="8" name="Rectángulo: esquinas redondeadas 7">
            <a:extLst>
              <a:ext uri="{FF2B5EF4-FFF2-40B4-BE49-F238E27FC236}">
                <a16:creationId xmlns:a16="http://schemas.microsoft.com/office/drawing/2014/main" id="{2108A3D6-7B73-40A2-8BB5-6AF1C677DDE7}"/>
              </a:ext>
            </a:extLst>
          </p:cNvPr>
          <p:cNvSpPr/>
          <p:nvPr/>
        </p:nvSpPr>
        <p:spPr>
          <a:xfrm>
            <a:off x="4407612" y="2748337"/>
            <a:ext cx="2147299" cy="565276"/>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Ectoparásitos</a:t>
            </a:r>
          </a:p>
        </p:txBody>
      </p:sp>
      <p:cxnSp>
        <p:nvCxnSpPr>
          <p:cNvPr id="10" name="Conector recto de flecha 9">
            <a:extLst>
              <a:ext uri="{FF2B5EF4-FFF2-40B4-BE49-F238E27FC236}">
                <a16:creationId xmlns:a16="http://schemas.microsoft.com/office/drawing/2014/main" id="{3A063163-65EF-4B21-9818-1061CE666028}"/>
              </a:ext>
            </a:extLst>
          </p:cNvPr>
          <p:cNvCxnSpPr>
            <a:stCxn id="6" idx="3"/>
          </p:cNvCxnSpPr>
          <p:nvPr/>
        </p:nvCxnSpPr>
        <p:spPr>
          <a:xfrm flipV="1">
            <a:off x="3585681" y="2106202"/>
            <a:ext cx="647272" cy="539394"/>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EB60C5D0-0234-4760-8A82-C5FE8A23959F}"/>
              </a:ext>
            </a:extLst>
          </p:cNvPr>
          <p:cNvCxnSpPr>
            <a:stCxn id="6" idx="3"/>
          </p:cNvCxnSpPr>
          <p:nvPr/>
        </p:nvCxnSpPr>
        <p:spPr>
          <a:xfrm>
            <a:off x="3585681" y="2645596"/>
            <a:ext cx="647272" cy="385379"/>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4871BAE5-6B8D-48B5-BDB7-415479B4810E}"/>
              </a:ext>
            </a:extLst>
          </p:cNvPr>
          <p:cNvPicPr>
            <a:picLocks noChangeAspect="1"/>
          </p:cNvPicPr>
          <p:nvPr/>
        </p:nvPicPr>
        <p:blipFill>
          <a:blip r:embed="rId3"/>
          <a:stretch>
            <a:fillRect/>
          </a:stretch>
        </p:blipFill>
        <p:spPr>
          <a:xfrm>
            <a:off x="7199776" y="2375899"/>
            <a:ext cx="3526444" cy="1222876"/>
          </a:xfrm>
          <a:prstGeom prst="rect">
            <a:avLst/>
          </a:prstGeom>
        </p:spPr>
      </p:pic>
      <p:pic>
        <p:nvPicPr>
          <p:cNvPr id="16" name="Imagen 15">
            <a:extLst>
              <a:ext uri="{FF2B5EF4-FFF2-40B4-BE49-F238E27FC236}">
                <a16:creationId xmlns:a16="http://schemas.microsoft.com/office/drawing/2014/main" id="{DB07ADCF-216F-46CF-97AB-5E75E7208246}"/>
              </a:ext>
            </a:extLst>
          </p:cNvPr>
          <p:cNvPicPr>
            <a:picLocks noChangeAspect="1"/>
          </p:cNvPicPr>
          <p:nvPr/>
        </p:nvPicPr>
        <p:blipFill>
          <a:blip r:embed="rId4"/>
          <a:stretch>
            <a:fillRect/>
          </a:stretch>
        </p:blipFill>
        <p:spPr>
          <a:xfrm>
            <a:off x="7369845" y="973673"/>
            <a:ext cx="3250674" cy="1325563"/>
          </a:xfrm>
          <a:prstGeom prst="rect">
            <a:avLst/>
          </a:prstGeom>
        </p:spPr>
      </p:pic>
      <p:sp>
        <p:nvSpPr>
          <p:cNvPr id="17" name="CuadroTexto 16">
            <a:extLst>
              <a:ext uri="{FF2B5EF4-FFF2-40B4-BE49-F238E27FC236}">
                <a16:creationId xmlns:a16="http://schemas.microsoft.com/office/drawing/2014/main" id="{1FBF27BE-F665-4A6F-A600-EF6DEFF383D6}"/>
              </a:ext>
            </a:extLst>
          </p:cNvPr>
          <p:cNvSpPr txBox="1"/>
          <p:nvPr/>
        </p:nvSpPr>
        <p:spPr>
          <a:xfrm>
            <a:off x="5047888" y="2034731"/>
            <a:ext cx="1541124" cy="261610"/>
          </a:xfrm>
          <a:prstGeom prst="rect">
            <a:avLst/>
          </a:prstGeom>
          <a:noFill/>
        </p:spPr>
        <p:txBody>
          <a:bodyPr wrap="square" rtlCol="0">
            <a:spAutoFit/>
          </a:bodyPr>
          <a:lstStyle/>
          <a:p>
            <a:r>
              <a:rPr lang="es-CO" sz="1100" dirty="0">
                <a:latin typeface="Montserrat" panose="00000500000000000000" pitchFamily="50" charset="0"/>
              </a:rPr>
              <a:t>Infección</a:t>
            </a:r>
          </a:p>
        </p:txBody>
      </p:sp>
      <p:sp>
        <p:nvSpPr>
          <p:cNvPr id="18" name="CuadroTexto 17">
            <a:extLst>
              <a:ext uri="{FF2B5EF4-FFF2-40B4-BE49-F238E27FC236}">
                <a16:creationId xmlns:a16="http://schemas.microsoft.com/office/drawing/2014/main" id="{8518DAB4-DF0F-462E-A066-21B5FA279C4C}"/>
              </a:ext>
            </a:extLst>
          </p:cNvPr>
          <p:cNvSpPr txBox="1"/>
          <p:nvPr/>
        </p:nvSpPr>
        <p:spPr>
          <a:xfrm>
            <a:off x="4992225" y="3030975"/>
            <a:ext cx="1322090" cy="261610"/>
          </a:xfrm>
          <a:prstGeom prst="rect">
            <a:avLst/>
          </a:prstGeom>
          <a:noFill/>
        </p:spPr>
        <p:txBody>
          <a:bodyPr wrap="square" rtlCol="0">
            <a:spAutoFit/>
          </a:bodyPr>
          <a:lstStyle/>
          <a:p>
            <a:r>
              <a:rPr lang="es-CO" sz="1100" dirty="0">
                <a:latin typeface="Montserrat" panose="00000500000000000000" pitchFamily="50" charset="0"/>
              </a:rPr>
              <a:t>Infestación</a:t>
            </a:r>
          </a:p>
        </p:txBody>
      </p:sp>
      <p:sp>
        <p:nvSpPr>
          <p:cNvPr id="19" name="Rectángulo: esquinas redondeadas 18">
            <a:extLst>
              <a:ext uri="{FF2B5EF4-FFF2-40B4-BE49-F238E27FC236}">
                <a16:creationId xmlns:a16="http://schemas.microsoft.com/office/drawing/2014/main" id="{693CF9EA-E828-4E35-856C-797A60C1A0EE}"/>
              </a:ext>
            </a:extLst>
          </p:cNvPr>
          <p:cNvSpPr/>
          <p:nvPr/>
        </p:nvSpPr>
        <p:spPr>
          <a:xfrm>
            <a:off x="3943564" y="4705719"/>
            <a:ext cx="1994899" cy="606175"/>
          </a:xfrm>
          <a:prstGeom prst="roundRect">
            <a:avLst/>
          </a:prstGeom>
          <a:ln w="38100">
            <a:solidFill>
              <a:srgbClr val="152B48"/>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latin typeface="Montserrat" panose="00000500000000000000" pitchFamily="50" charset="0"/>
              </a:rPr>
              <a:t>HOSPEDERO</a:t>
            </a:r>
          </a:p>
        </p:txBody>
      </p:sp>
      <p:sp>
        <p:nvSpPr>
          <p:cNvPr id="20" name="Rectángulo: esquinas redondeadas 19">
            <a:extLst>
              <a:ext uri="{FF2B5EF4-FFF2-40B4-BE49-F238E27FC236}">
                <a16:creationId xmlns:a16="http://schemas.microsoft.com/office/drawing/2014/main" id="{B804EC4D-87C3-4A33-8F3D-71D57AD1CFD0}"/>
              </a:ext>
            </a:extLst>
          </p:cNvPr>
          <p:cNvSpPr/>
          <p:nvPr/>
        </p:nvSpPr>
        <p:spPr>
          <a:xfrm>
            <a:off x="7199776" y="3771473"/>
            <a:ext cx="1368871" cy="410109"/>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Definitivo</a:t>
            </a:r>
          </a:p>
        </p:txBody>
      </p:sp>
      <p:sp>
        <p:nvSpPr>
          <p:cNvPr id="21" name="Rectángulo: esquinas redondeadas 20">
            <a:extLst>
              <a:ext uri="{FF2B5EF4-FFF2-40B4-BE49-F238E27FC236}">
                <a16:creationId xmlns:a16="http://schemas.microsoft.com/office/drawing/2014/main" id="{294BCE87-2449-4625-8EFB-01EE8DAE170F}"/>
              </a:ext>
            </a:extLst>
          </p:cNvPr>
          <p:cNvSpPr/>
          <p:nvPr/>
        </p:nvSpPr>
        <p:spPr>
          <a:xfrm>
            <a:off x="7199776" y="4370377"/>
            <a:ext cx="1553112" cy="410109"/>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Intermediario</a:t>
            </a:r>
          </a:p>
        </p:txBody>
      </p:sp>
      <p:cxnSp>
        <p:nvCxnSpPr>
          <p:cNvPr id="22" name="Conector recto de flecha 21">
            <a:extLst>
              <a:ext uri="{FF2B5EF4-FFF2-40B4-BE49-F238E27FC236}">
                <a16:creationId xmlns:a16="http://schemas.microsoft.com/office/drawing/2014/main" id="{9A3CBC29-C155-44C4-AF7F-132A3599813A}"/>
              </a:ext>
            </a:extLst>
          </p:cNvPr>
          <p:cNvCxnSpPr>
            <a:cxnSpLocks/>
            <a:stCxn id="19" idx="3"/>
          </p:cNvCxnSpPr>
          <p:nvPr/>
        </p:nvCxnSpPr>
        <p:spPr>
          <a:xfrm flipV="1">
            <a:off x="5938463" y="4017252"/>
            <a:ext cx="1138719" cy="991555"/>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DA837C9C-0674-4159-AD57-3CA864106801}"/>
              </a:ext>
            </a:extLst>
          </p:cNvPr>
          <p:cNvCxnSpPr>
            <a:cxnSpLocks/>
          </p:cNvCxnSpPr>
          <p:nvPr/>
        </p:nvCxnSpPr>
        <p:spPr>
          <a:xfrm flipV="1">
            <a:off x="5938462" y="4625800"/>
            <a:ext cx="1138720" cy="370641"/>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esquinas redondeadas 27">
            <a:extLst>
              <a:ext uri="{FF2B5EF4-FFF2-40B4-BE49-F238E27FC236}">
                <a16:creationId xmlns:a16="http://schemas.microsoft.com/office/drawing/2014/main" id="{78044ADC-6B8B-4694-A1C2-BF17FA9C35B3}"/>
              </a:ext>
            </a:extLst>
          </p:cNvPr>
          <p:cNvSpPr/>
          <p:nvPr/>
        </p:nvSpPr>
        <p:spPr>
          <a:xfrm>
            <a:off x="7199776" y="4996441"/>
            <a:ext cx="1316808" cy="410109"/>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err="1">
                <a:latin typeface="Montserrat" panose="00000500000000000000" pitchFamily="50" charset="0"/>
              </a:rPr>
              <a:t>Paraténico</a:t>
            </a:r>
            <a:endParaRPr lang="es-CO" sz="1400" dirty="0">
              <a:latin typeface="Montserrat" panose="00000500000000000000" pitchFamily="50" charset="0"/>
            </a:endParaRPr>
          </a:p>
        </p:txBody>
      </p:sp>
      <p:sp>
        <p:nvSpPr>
          <p:cNvPr id="29" name="Rectángulo: esquinas redondeadas 28">
            <a:extLst>
              <a:ext uri="{FF2B5EF4-FFF2-40B4-BE49-F238E27FC236}">
                <a16:creationId xmlns:a16="http://schemas.microsoft.com/office/drawing/2014/main" id="{9FB65D45-8321-45E1-872A-B40D9840D94B}"/>
              </a:ext>
            </a:extLst>
          </p:cNvPr>
          <p:cNvSpPr/>
          <p:nvPr/>
        </p:nvSpPr>
        <p:spPr>
          <a:xfrm>
            <a:off x="7195842" y="5622505"/>
            <a:ext cx="1376737" cy="385379"/>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Reservorio</a:t>
            </a:r>
          </a:p>
        </p:txBody>
      </p:sp>
      <p:sp>
        <p:nvSpPr>
          <p:cNvPr id="30" name="Rectángulo: esquinas redondeadas 29">
            <a:extLst>
              <a:ext uri="{FF2B5EF4-FFF2-40B4-BE49-F238E27FC236}">
                <a16:creationId xmlns:a16="http://schemas.microsoft.com/office/drawing/2014/main" id="{CEFFCD5A-3F63-4ADB-8787-BC4A122DCF5F}"/>
              </a:ext>
            </a:extLst>
          </p:cNvPr>
          <p:cNvSpPr/>
          <p:nvPr/>
        </p:nvSpPr>
        <p:spPr>
          <a:xfrm>
            <a:off x="7195842" y="6221409"/>
            <a:ext cx="1138719" cy="385379"/>
          </a:xfrm>
          <a:prstGeom prst="roundRect">
            <a:avLst/>
          </a:prstGeom>
          <a:ln w="28575">
            <a:solidFill>
              <a:srgbClr val="00AAA7"/>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dirty="0">
                <a:latin typeface="Montserrat" panose="00000500000000000000" pitchFamily="50" charset="0"/>
              </a:rPr>
              <a:t>Vector</a:t>
            </a:r>
          </a:p>
        </p:txBody>
      </p:sp>
      <p:cxnSp>
        <p:nvCxnSpPr>
          <p:cNvPr id="33" name="Conector recto de flecha 32">
            <a:extLst>
              <a:ext uri="{FF2B5EF4-FFF2-40B4-BE49-F238E27FC236}">
                <a16:creationId xmlns:a16="http://schemas.microsoft.com/office/drawing/2014/main" id="{BD2DBA11-F62B-4D0C-A267-DAD27484F721}"/>
              </a:ext>
            </a:extLst>
          </p:cNvPr>
          <p:cNvCxnSpPr>
            <a:cxnSpLocks/>
            <a:stCxn id="19" idx="3"/>
          </p:cNvCxnSpPr>
          <p:nvPr/>
        </p:nvCxnSpPr>
        <p:spPr>
          <a:xfrm>
            <a:off x="5938463" y="5008807"/>
            <a:ext cx="1138719" cy="188795"/>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5A8AB908-7464-44E7-BEF9-55CEF0B7DA55}"/>
              </a:ext>
            </a:extLst>
          </p:cNvPr>
          <p:cNvCxnSpPr>
            <a:cxnSpLocks/>
            <a:stCxn id="19" idx="3"/>
          </p:cNvCxnSpPr>
          <p:nvPr/>
        </p:nvCxnSpPr>
        <p:spPr>
          <a:xfrm>
            <a:off x="5938463" y="5008807"/>
            <a:ext cx="1138719" cy="771602"/>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8984867A-885A-49B9-90CB-4B6CF3BE5571}"/>
              </a:ext>
            </a:extLst>
          </p:cNvPr>
          <p:cNvCxnSpPr>
            <a:cxnSpLocks/>
            <a:stCxn id="19" idx="3"/>
          </p:cNvCxnSpPr>
          <p:nvPr/>
        </p:nvCxnSpPr>
        <p:spPr>
          <a:xfrm>
            <a:off x="5938463" y="5008807"/>
            <a:ext cx="1138719" cy="1405291"/>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ADDB2BE1-0BEA-4619-9559-2856B88F073B}"/>
              </a:ext>
            </a:extLst>
          </p:cNvPr>
          <p:cNvSpPr txBox="1"/>
          <p:nvPr/>
        </p:nvSpPr>
        <p:spPr>
          <a:xfrm>
            <a:off x="8995182" y="3771473"/>
            <a:ext cx="1731038" cy="307777"/>
          </a:xfrm>
          <a:prstGeom prst="rect">
            <a:avLst/>
          </a:prstGeom>
          <a:noFill/>
        </p:spPr>
        <p:txBody>
          <a:bodyPr wrap="square" rtlCol="0">
            <a:spAutoFit/>
          </a:bodyPr>
          <a:lstStyle/>
          <a:p>
            <a:r>
              <a:rPr lang="es-CO" sz="1400" dirty="0" err="1">
                <a:latin typeface="Montserrat" panose="00000500000000000000" pitchFamily="50" charset="0"/>
              </a:rPr>
              <a:t>Taenia-fasciola</a:t>
            </a:r>
            <a:endParaRPr lang="es-CO" sz="1400" dirty="0">
              <a:latin typeface="Montserrat" panose="00000500000000000000" pitchFamily="50" charset="0"/>
            </a:endParaRPr>
          </a:p>
        </p:txBody>
      </p:sp>
      <p:sp>
        <p:nvSpPr>
          <p:cNvPr id="43" name="CuadroTexto 42">
            <a:extLst>
              <a:ext uri="{FF2B5EF4-FFF2-40B4-BE49-F238E27FC236}">
                <a16:creationId xmlns:a16="http://schemas.microsoft.com/office/drawing/2014/main" id="{AA8E33DF-BACA-4DD9-9C2A-4EA43C26F321}"/>
              </a:ext>
            </a:extLst>
          </p:cNvPr>
          <p:cNvSpPr txBox="1"/>
          <p:nvPr/>
        </p:nvSpPr>
        <p:spPr>
          <a:xfrm>
            <a:off x="9072080" y="4390765"/>
            <a:ext cx="2157573" cy="307777"/>
          </a:xfrm>
          <a:prstGeom prst="rect">
            <a:avLst/>
          </a:prstGeom>
          <a:noFill/>
        </p:spPr>
        <p:txBody>
          <a:bodyPr wrap="square" rtlCol="0">
            <a:spAutoFit/>
          </a:bodyPr>
          <a:lstStyle/>
          <a:p>
            <a:r>
              <a:rPr lang="es-CO" sz="1400" dirty="0">
                <a:latin typeface="Montserrat" panose="00000500000000000000" pitchFamily="50" charset="0"/>
              </a:rPr>
              <a:t>Cerdo-</a:t>
            </a:r>
            <a:r>
              <a:rPr lang="es-CO" sz="1400" dirty="0" err="1">
                <a:latin typeface="Montserrat" panose="00000500000000000000" pitchFamily="50" charset="0"/>
              </a:rPr>
              <a:t>Taenia</a:t>
            </a:r>
            <a:endParaRPr lang="es-CO" sz="1400" dirty="0">
              <a:latin typeface="Montserrat" panose="00000500000000000000" pitchFamily="50" charset="0"/>
            </a:endParaRPr>
          </a:p>
        </p:txBody>
      </p:sp>
      <p:sp>
        <p:nvSpPr>
          <p:cNvPr id="44" name="CuadroTexto 43">
            <a:extLst>
              <a:ext uri="{FF2B5EF4-FFF2-40B4-BE49-F238E27FC236}">
                <a16:creationId xmlns:a16="http://schemas.microsoft.com/office/drawing/2014/main" id="{CDC57058-E305-4F52-98B4-136C8FD33D89}"/>
              </a:ext>
            </a:extLst>
          </p:cNvPr>
          <p:cNvSpPr txBox="1"/>
          <p:nvPr/>
        </p:nvSpPr>
        <p:spPr>
          <a:xfrm>
            <a:off x="8752888" y="5025276"/>
            <a:ext cx="1731038" cy="307777"/>
          </a:xfrm>
          <a:prstGeom prst="rect">
            <a:avLst/>
          </a:prstGeom>
          <a:noFill/>
        </p:spPr>
        <p:txBody>
          <a:bodyPr wrap="square" rtlCol="0">
            <a:spAutoFit/>
          </a:bodyPr>
          <a:lstStyle/>
          <a:p>
            <a:r>
              <a:rPr lang="es-CO" sz="1400" dirty="0">
                <a:latin typeface="Montserrat" panose="00000500000000000000" pitchFamily="50" charset="0"/>
              </a:rPr>
              <a:t>Moscas</a:t>
            </a:r>
          </a:p>
        </p:txBody>
      </p:sp>
      <p:sp>
        <p:nvSpPr>
          <p:cNvPr id="45" name="CuadroTexto 44">
            <a:extLst>
              <a:ext uri="{FF2B5EF4-FFF2-40B4-BE49-F238E27FC236}">
                <a16:creationId xmlns:a16="http://schemas.microsoft.com/office/drawing/2014/main" id="{6C1DC33D-F285-4C95-92A2-AA6AF7E5B393}"/>
              </a:ext>
            </a:extLst>
          </p:cNvPr>
          <p:cNvSpPr txBox="1"/>
          <p:nvPr/>
        </p:nvSpPr>
        <p:spPr>
          <a:xfrm>
            <a:off x="8752888" y="5622505"/>
            <a:ext cx="1731038" cy="307777"/>
          </a:xfrm>
          <a:prstGeom prst="rect">
            <a:avLst/>
          </a:prstGeom>
          <a:noFill/>
        </p:spPr>
        <p:txBody>
          <a:bodyPr wrap="square" rtlCol="0">
            <a:spAutoFit/>
          </a:bodyPr>
          <a:lstStyle/>
          <a:p>
            <a:r>
              <a:rPr lang="es-CO" sz="1400" dirty="0" err="1">
                <a:latin typeface="Montserrat" panose="00000500000000000000" pitchFamily="50" charset="0"/>
              </a:rPr>
              <a:t>Zarigueya</a:t>
            </a:r>
            <a:endParaRPr lang="es-CO" sz="1400" dirty="0">
              <a:latin typeface="Montserrat" panose="00000500000000000000" pitchFamily="50" charset="0"/>
            </a:endParaRPr>
          </a:p>
        </p:txBody>
      </p:sp>
      <p:sp>
        <p:nvSpPr>
          <p:cNvPr id="46" name="CuadroTexto 45">
            <a:extLst>
              <a:ext uri="{FF2B5EF4-FFF2-40B4-BE49-F238E27FC236}">
                <a16:creationId xmlns:a16="http://schemas.microsoft.com/office/drawing/2014/main" id="{92E6BFC1-EB4A-431C-9BE2-85CA6EDC2504}"/>
              </a:ext>
            </a:extLst>
          </p:cNvPr>
          <p:cNvSpPr txBox="1"/>
          <p:nvPr/>
        </p:nvSpPr>
        <p:spPr>
          <a:xfrm>
            <a:off x="8568646" y="6237456"/>
            <a:ext cx="2785153" cy="307777"/>
          </a:xfrm>
          <a:prstGeom prst="rect">
            <a:avLst/>
          </a:prstGeom>
          <a:noFill/>
        </p:spPr>
        <p:txBody>
          <a:bodyPr wrap="square" rtlCol="0">
            <a:spAutoFit/>
          </a:bodyPr>
          <a:lstStyle/>
          <a:p>
            <a:r>
              <a:rPr lang="es-CO" sz="1400" dirty="0">
                <a:latin typeface="Montserrat" panose="00000500000000000000" pitchFamily="50" charset="0"/>
              </a:rPr>
              <a:t>Artrópodos hematófagos</a:t>
            </a:r>
          </a:p>
        </p:txBody>
      </p:sp>
    </p:spTree>
    <p:extLst>
      <p:ext uri="{BB962C8B-B14F-4D97-AF65-F5344CB8AC3E}">
        <p14:creationId xmlns:p14="http://schemas.microsoft.com/office/powerpoint/2010/main" val="2323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82A58-DC48-4ACC-B108-86719BE0D7AB}"/>
              </a:ext>
            </a:extLst>
          </p:cNvPr>
          <p:cNvSpPr>
            <a:spLocks noGrp="1"/>
          </p:cNvSpPr>
          <p:nvPr>
            <p:ph type="title"/>
          </p:nvPr>
        </p:nvSpPr>
        <p:spPr/>
        <p:txBody>
          <a:bodyPr/>
          <a:lstStyle/>
          <a:p>
            <a:r>
              <a:rPr lang="es-CO" dirty="0"/>
              <a:t>CICLOS DE VIDA</a:t>
            </a:r>
          </a:p>
        </p:txBody>
      </p:sp>
      <p:sp>
        <p:nvSpPr>
          <p:cNvPr id="3" name="Marcador de contenido 2">
            <a:extLst>
              <a:ext uri="{FF2B5EF4-FFF2-40B4-BE49-F238E27FC236}">
                <a16:creationId xmlns:a16="http://schemas.microsoft.com/office/drawing/2014/main" id="{1038D193-7186-4F89-BEB6-ADC10507D0E3}"/>
              </a:ext>
            </a:extLst>
          </p:cNvPr>
          <p:cNvSpPr>
            <a:spLocks noGrp="1"/>
          </p:cNvSpPr>
          <p:nvPr>
            <p:ph idx="1"/>
          </p:nvPr>
        </p:nvSpPr>
        <p:spPr>
          <a:xfrm>
            <a:off x="5106255" y="2287962"/>
            <a:ext cx="6695219" cy="3722420"/>
          </a:xfrm>
        </p:spPr>
        <p:txBody>
          <a:bodyPr>
            <a:normAutofit/>
          </a:bodyPr>
          <a:lstStyle/>
          <a:p>
            <a:pPr>
              <a:buFont typeface="Wingdings" panose="05000000000000000000" pitchFamily="2" charset="2"/>
              <a:buChar char="q"/>
            </a:pPr>
            <a:r>
              <a:rPr lang="es-CO" sz="2400" b="1" dirty="0"/>
              <a:t>PROTOZOOS:</a:t>
            </a:r>
            <a:r>
              <a:rPr lang="es-CO" sz="2400" dirty="0"/>
              <a:t> Ciclo mas simple: </a:t>
            </a:r>
            <a:r>
              <a:rPr lang="es-CO" sz="2400" dirty="0" err="1"/>
              <a:t>división</a:t>
            </a:r>
            <a:r>
              <a:rPr lang="es-CO" sz="2400" dirty="0"/>
              <a:t> en el interior del hospedero para aumentar su número y producir formas que salen al exterior para infectar nuevos hospederos. </a:t>
            </a:r>
          </a:p>
          <a:p>
            <a:pPr>
              <a:buFont typeface="Wingdings" panose="05000000000000000000" pitchFamily="2" charset="2"/>
              <a:buChar char="q"/>
            </a:pPr>
            <a:endParaRPr lang="es-CO" sz="2400" dirty="0"/>
          </a:p>
          <a:p>
            <a:pPr>
              <a:buFont typeface="Wingdings" panose="05000000000000000000" pitchFamily="2" charset="2"/>
              <a:buChar char="q"/>
            </a:pPr>
            <a:r>
              <a:rPr lang="es-CO" sz="2400" b="1" dirty="0"/>
              <a:t>HELMINTOS:</a:t>
            </a:r>
            <a:r>
              <a:rPr lang="es-CO" sz="2400" dirty="0"/>
              <a:t> Requiere la salida al exterior de huevos o larvas, varias formas de transformación y condiciones ambientales ( </a:t>
            </a:r>
            <a:r>
              <a:rPr lang="es-CO" sz="2400" dirty="0" err="1"/>
              <a:t>T°</a:t>
            </a:r>
            <a:r>
              <a:rPr lang="es-CO" sz="2400" dirty="0"/>
              <a:t>- Humedad).</a:t>
            </a:r>
          </a:p>
        </p:txBody>
      </p:sp>
    </p:spTree>
    <p:extLst>
      <p:ext uri="{BB962C8B-B14F-4D97-AF65-F5344CB8AC3E}">
        <p14:creationId xmlns:p14="http://schemas.microsoft.com/office/powerpoint/2010/main" val="23438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0D60F-4985-4818-B405-ACEC6C52E9E8}"/>
              </a:ext>
            </a:extLst>
          </p:cNvPr>
          <p:cNvSpPr>
            <a:spLocks noGrp="1"/>
          </p:cNvSpPr>
          <p:nvPr>
            <p:ph type="title"/>
          </p:nvPr>
        </p:nvSpPr>
        <p:spPr>
          <a:xfrm>
            <a:off x="695950" y="688369"/>
            <a:ext cx="5495300" cy="683231"/>
          </a:xfrm>
        </p:spPr>
        <p:txBody>
          <a:bodyPr anchor="b">
            <a:noAutofit/>
          </a:bodyPr>
          <a:lstStyle/>
          <a:p>
            <a:r>
              <a:rPr lang="es-CO" sz="4400" dirty="0"/>
              <a:t>1. PROTOZOOS</a:t>
            </a:r>
          </a:p>
        </p:txBody>
      </p:sp>
      <p:pic>
        <p:nvPicPr>
          <p:cNvPr id="6" name="Imagen 5">
            <a:extLst>
              <a:ext uri="{FF2B5EF4-FFF2-40B4-BE49-F238E27FC236}">
                <a16:creationId xmlns:a16="http://schemas.microsoft.com/office/drawing/2014/main" id="{D1FC51F9-6DD7-4E1E-8E99-2CAF7F924F0F}"/>
              </a:ext>
            </a:extLst>
          </p:cNvPr>
          <p:cNvPicPr>
            <a:picLocks noChangeAspect="1"/>
          </p:cNvPicPr>
          <p:nvPr/>
        </p:nvPicPr>
        <p:blipFill>
          <a:blip r:embed="rId2"/>
          <a:stretch>
            <a:fillRect/>
          </a:stretch>
        </p:blipFill>
        <p:spPr>
          <a:xfrm>
            <a:off x="5098352" y="2006141"/>
            <a:ext cx="6336127" cy="3611592"/>
          </a:xfrm>
          <a:prstGeom prst="rect">
            <a:avLst/>
          </a:prstGeom>
          <a:noFill/>
        </p:spPr>
      </p:pic>
      <p:sp>
        <p:nvSpPr>
          <p:cNvPr id="3" name="Marcador de contenido 2">
            <a:extLst>
              <a:ext uri="{FF2B5EF4-FFF2-40B4-BE49-F238E27FC236}">
                <a16:creationId xmlns:a16="http://schemas.microsoft.com/office/drawing/2014/main" id="{0E72F490-5991-4790-A17D-93352CD73752}"/>
              </a:ext>
            </a:extLst>
          </p:cNvPr>
          <p:cNvSpPr>
            <a:spLocks noGrp="1"/>
          </p:cNvSpPr>
          <p:nvPr>
            <p:ph type="body" sz="half" idx="2"/>
          </p:nvPr>
        </p:nvSpPr>
        <p:spPr>
          <a:xfrm>
            <a:off x="870537" y="1728738"/>
            <a:ext cx="3932238" cy="3222625"/>
          </a:xfrm>
        </p:spPr>
        <p:txBody>
          <a:bodyPr>
            <a:normAutofit/>
          </a:bodyPr>
          <a:lstStyle/>
          <a:p>
            <a:pPr>
              <a:buFont typeface="Wingdings" panose="05000000000000000000" pitchFamily="2" charset="2"/>
              <a:buChar char="ü"/>
            </a:pPr>
            <a:r>
              <a:rPr lang="es-CO" dirty="0"/>
              <a:t>Unicelulares.</a:t>
            </a:r>
          </a:p>
          <a:p>
            <a:pPr>
              <a:buFont typeface="Wingdings" panose="05000000000000000000" pitchFamily="2" charset="2"/>
              <a:buChar char="ü"/>
            </a:pPr>
            <a:r>
              <a:rPr lang="es-CO" dirty="0"/>
              <a:t>Se reproducen sexual y asexualmente en el huésped.</a:t>
            </a:r>
          </a:p>
          <a:p>
            <a:pPr>
              <a:buFont typeface="Wingdings" panose="05000000000000000000" pitchFamily="2" charset="2"/>
              <a:buChar char="ü"/>
            </a:pPr>
            <a:r>
              <a:rPr lang="es-CO" dirty="0"/>
              <a:t>Vida libre o naturaleza parasitaria.</a:t>
            </a:r>
          </a:p>
        </p:txBody>
      </p:sp>
    </p:spTree>
    <p:extLst>
      <p:ext uri="{BB962C8B-B14F-4D97-AF65-F5344CB8AC3E}">
        <p14:creationId xmlns:p14="http://schemas.microsoft.com/office/powerpoint/2010/main" val="1719584451"/>
      </p:ext>
    </p:extLst>
  </p:cSld>
  <p:clrMapOvr>
    <a:masterClrMapping/>
  </p:clrMapOvr>
</p:sld>
</file>

<file path=ppt/theme/theme1.xml><?xml version="1.0" encoding="utf-8"?>
<a:theme xmlns:a="http://schemas.openxmlformats.org/drawingml/2006/main" name="PlantillaFR2021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 (1)</Template>
  <TotalTime>3112</TotalTime>
  <Words>1855</Words>
  <Application>Microsoft Office PowerPoint</Application>
  <PresentationFormat>Widescreen</PresentationFormat>
  <Paragraphs>194</Paragraphs>
  <Slides>37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Montserrat</vt:lpstr>
      <vt:lpstr>Wingdings</vt:lpstr>
      <vt:lpstr>PlantillaFR2021 (1)</vt:lpstr>
      <vt:lpstr>ENFERMEDADES TRANSMITIDAS POR PARÁSITOS</vt:lpstr>
      <vt:lpstr>PowerPoint Presentation</vt:lpstr>
      <vt:lpstr>DEFINICIÓN</vt:lpstr>
      <vt:lpstr>CLASIFICACIÓN </vt:lpstr>
      <vt:lpstr>PowerPoint Presentation</vt:lpstr>
      <vt:lpstr>PowerPoint Presentation</vt:lpstr>
      <vt:lpstr>CLASIFICACIÓN</vt:lpstr>
      <vt:lpstr>CICLOS DE VIDA</vt:lpstr>
      <vt:lpstr>1. PROTOZOOS</vt:lpstr>
      <vt:lpstr>AMEBAS INTESTINALES</vt:lpstr>
      <vt:lpstr>Entamoeba Histolytica</vt:lpstr>
      <vt:lpstr>FLAGELADOS </vt:lpstr>
      <vt:lpstr>PowerPoint Presentation</vt:lpstr>
      <vt:lpstr>CILIADOS </vt:lpstr>
      <vt:lpstr>PowerPoint Presentation</vt:lpstr>
      <vt:lpstr>COCCIDIAS</vt:lpstr>
      <vt:lpstr>PowerPoint Presentation</vt:lpstr>
      <vt:lpstr>2. HELMINTOS</vt:lpstr>
      <vt:lpstr>NEMÁTODOS (CILÍNDRICOS)</vt:lpstr>
      <vt:lpstr>Enterobius vermicularis</vt:lpstr>
      <vt:lpstr>PowerPoint Presentation</vt:lpstr>
      <vt:lpstr>PowerPoint Presentation</vt:lpstr>
      <vt:lpstr>Trichuris Trichiura (Tricocéfalos)</vt:lpstr>
      <vt:lpstr>Ascaris Lumbricoides</vt:lpstr>
      <vt:lpstr>PowerPoint Presentation</vt:lpstr>
      <vt:lpstr>Strongyloides estercoralis</vt:lpstr>
      <vt:lpstr>PowerPoint Presentation</vt:lpstr>
      <vt:lpstr>UNCINARIAS</vt:lpstr>
      <vt:lpstr>PowerPoint Presentation</vt:lpstr>
      <vt:lpstr>CÉSTODOS (PLANOS)</vt:lpstr>
      <vt:lpstr>Taenia solium y  saginata</vt:lpstr>
      <vt:lpstr>PowerPoint Presentation</vt:lpstr>
      <vt:lpstr>PowerPoint Presentation</vt:lpstr>
      <vt:lpstr>ECTOPARÁSITOS (ARTRÓPODOS)</vt:lpstr>
      <vt:lpstr>Pediculosis</vt:lpstr>
      <vt:lpstr>PowerPoint Presentation</vt:lpstr>
      <vt:lpstr>Sarcoptes scabiei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TRANSMITIDAS POR PARÁSITOS</dc:title>
  <dc:creator>Maria Salome Hernandez Ramirez</dc:creator>
  <cp:lastModifiedBy>ana.cardonaga@outlook.es</cp:lastModifiedBy>
  <cp:revision>85</cp:revision>
  <dcterms:created xsi:type="dcterms:W3CDTF">2021-05-30T03:26:14Z</dcterms:created>
  <dcterms:modified xsi:type="dcterms:W3CDTF">2021-06-10T06:28:18Z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1277392</vt:lpwstr>
  </property>
  <property fmtid="{D5CDD505-2E9C-101B-9397-08002B2CF9AE}" name="NXPowerLiteSettings" pid="3">
    <vt:lpwstr>F7000400038000</vt:lpwstr>
  </property>
  <property fmtid="{D5CDD505-2E9C-101B-9397-08002B2CF9AE}" name="NXPowerLiteVersion" pid="4">
    <vt:lpwstr>S9.1.4</vt:lpwstr>
  </property>
</Properties>
</file>