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6" r:id="rId16"/>
    <p:sldId id="272" r:id="rId17"/>
    <p:sldId id="278" r:id="rId18"/>
    <p:sldId id="273" r:id="rId19"/>
    <p:sldId id="280" r:id="rId20"/>
    <p:sldId id="274" r:id="rId21"/>
    <p:sldId id="281" r:id="rId22"/>
    <p:sldId id="275" r:id="rId23"/>
    <p:sldId id="279" r:id="rId2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ijV6bbDC1Fy3M3QZcWhtdEaXdC9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09"/>
    <p:restoredTop sz="91429" autoAdjust="0"/>
  </p:normalViewPr>
  <p:slideViewPr>
    <p:cSldViewPr snapToGrid="0">
      <p:cViewPr varScale="1">
        <p:scale>
          <a:sx n="60" d="100"/>
          <a:sy n="60" d="100"/>
        </p:scale>
        <p:origin x="79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png"/><Relationship Id="rId4" Type="http://schemas.openxmlformats.org/officeDocument/2006/relationships/image" Target="../media/image8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png"/><Relationship Id="rId4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809DB5-0AED-0644-AC78-ED89342B5ABE}" type="doc">
      <dgm:prSet loTypeId="urn:microsoft.com/office/officeart/2005/8/layout/vList3" loCatId="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3C3E713-91B1-4545-B9F1-1EF2CDA073DA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Las manifestaciones no nos dicen que tipo de hemofilia es.</a:t>
          </a:r>
        </a:p>
      </dgm:t>
    </dgm:pt>
    <dgm:pt modelId="{FA82AD0A-B51C-2D44-988D-8C0390872D45}" type="parTrans" cxnId="{8400518A-B8B9-4741-A181-66B0FFD2D84A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B9A58430-7817-D549-B81B-1C6C547900DB}" type="sibTrans" cxnId="{8400518A-B8B9-4741-A181-66B0FFD2D84A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AFC01F49-DC5C-E44A-A02F-27A3E2395CFD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La intensidad de la hemorragia depende: del nivel circulante del factor deficiente, de la presencia de inhibidores, del traumatismo y del tipo de actividad diaria o deportiva. </a:t>
          </a:r>
        </a:p>
      </dgm:t>
    </dgm:pt>
    <dgm:pt modelId="{D7B079A0-F83D-6E4F-AE2A-0FA099E86087}" type="parTrans" cxnId="{A25E6BF1-B330-7E44-B957-BA6C74740107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085ACA86-3B6C-DD48-8E50-B005DD4C0DE6}" type="sibTrans" cxnId="{A25E6BF1-B330-7E44-B957-BA6C74740107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F130243D-73B3-8345-BADF-A0F2C3EA3672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70-80% hemartrosis. </a:t>
          </a:r>
        </a:p>
      </dgm:t>
    </dgm:pt>
    <dgm:pt modelId="{54F548F0-F1F3-D94D-91E2-31571A9D3336}" type="parTrans" cxnId="{272154B6-85E2-E845-8317-A9C0A6F51580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3012806A-0FA8-2F4F-A90A-28E8973D44E6}" type="sibTrans" cxnId="{272154B6-85E2-E845-8317-A9C0A6F51580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EED6C6EC-D703-9046-B064-1A1A6AB0EF4E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CO" sz="1400" b="0" i="0" u="none" strike="noStrike" cap="none">
              <a:solidFill>
                <a:srgbClr val="000000"/>
              </a:solidFill>
              <a:effectLst/>
              <a:latin typeface="Montserrat" panose="00000500000000000000" pitchFamily="50" charset="0"/>
              <a:ea typeface="Arial"/>
              <a:cs typeface="Arial"/>
              <a:sym typeface="Arial"/>
            </a:rPr>
            <a:t>Algunos tipos de hemorragias pueden poner en peligro la vida y requerir atención médica y tratamiento inmediatos. </a:t>
          </a:r>
          <a:endParaRPr lang="es-CO" sz="1400" dirty="0">
            <a:latin typeface="Montserrat" panose="00000500000000000000" pitchFamily="50" charset="0"/>
          </a:endParaRPr>
        </a:p>
      </dgm:t>
    </dgm:pt>
    <dgm:pt modelId="{5B44F6FE-2F08-FA46-89CE-53DEB8C5B04D}" type="parTrans" cxnId="{B4CD0B52-C7FE-504C-BCB2-80E8F3430800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792D21A0-5C40-994D-9BEB-5181CD78B5D6}" type="sibTrans" cxnId="{B4CD0B52-C7FE-504C-BCB2-80E8F3430800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5F684E77-49DE-0C4E-AB13-FABC93BDADCF}" type="pres">
      <dgm:prSet presAssocID="{3C809DB5-0AED-0644-AC78-ED89342B5ABE}" presName="linearFlow" presStyleCnt="0">
        <dgm:presLayoutVars>
          <dgm:dir/>
          <dgm:resizeHandles val="exact"/>
        </dgm:presLayoutVars>
      </dgm:prSet>
      <dgm:spPr/>
    </dgm:pt>
    <dgm:pt modelId="{59273953-951B-6143-9173-8FB8297C5E22}" type="pres">
      <dgm:prSet presAssocID="{93C3E713-91B1-4545-B9F1-1EF2CDA073DA}" presName="composite" presStyleCnt="0"/>
      <dgm:spPr/>
    </dgm:pt>
    <dgm:pt modelId="{38EC73A0-266E-E849-8AB9-A602E812B6E6}" type="pres">
      <dgm:prSet presAssocID="{93C3E713-91B1-4545-B9F1-1EF2CDA073DA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</dgm:pt>
    <dgm:pt modelId="{832EE866-10B9-9448-91D0-9835F49D450B}" type="pres">
      <dgm:prSet presAssocID="{93C3E713-91B1-4545-B9F1-1EF2CDA073DA}" presName="txShp" presStyleLbl="node1" presStyleIdx="0" presStyleCnt="4">
        <dgm:presLayoutVars>
          <dgm:bulletEnabled val="1"/>
        </dgm:presLayoutVars>
      </dgm:prSet>
      <dgm:spPr/>
    </dgm:pt>
    <dgm:pt modelId="{BFEE88F2-9863-AB44-AE4D-1C35B02CC610}" type="pres">
      <dgm:prSet presAssocID="{B9A58430-7817-D549-B81B-1C6C547900DB}" presName="spacing" presStyleCnt="0"/>
      <dgm:spPr/>
    </dgm:pt>
    <dgm:pt modelId="{322B8BC3-ABBA-0940-8B27-820076FF57AC}" type="pres">
      <dgm:prSet presAssocID="{AFC01F49-DC5C-E44A-A02F-27A3E2395CFD}" presName="composite" presStyleCnt="0"/>
      <dgm:spPr/>
    </dgm:pt>
    <dgm:pt modelId="{8F32959E-86C6-384D-84BF-795AF0CF5F57}" type="pres">
      <dgm:prSet presAssocID="{AFC01F49-DC5C-E44A-A02F-27A3E2395CFD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2D623627-444E-2541-BEEA-83156BB281A2}" type="pres">
      <dgm:prSet presAssocID="{AFC01F49-DC5C-E44A-A02F-27A3E2395CFD}" presName="txShp" presStyleLbl="node1" presStyleIdx="1" presStyleCnt="4">
        <dgm:presLayoutVars>
          <dgm:bulletEnabled val="1"/>
        </dgm:presLayoutVars>
      </dgm:prSet>
      <dgm:spPr/>
    </dgm:pt>
    <dgm:pt modelId="{D20754BA-7751-A648-AF14-267C7AD1B707}" type="pres">
      <dgm:prSet presAssocID="{085ACA86-3B6C-DD48-8E50-B005DD4C0DE6}" presName="spacing" presStyleCnt="0"/>
      <dgm:spPr/>
    </dgm:pt>
    <dgm:pt modelId="{402FBFE2-2A92-7843-91A4-F703B07295C8}" type="pres">
      <dgm:prSet presAssocID="{F130243D-73B3-8345-BADF-A0F2C3EA3672}" presName="composite" presStyleCnt="0"/>
      <dgm:spPr/>
    </dgm:pt>
    <dgm:pt modelId="{1922E2A4-E1A0-6B4F-AA73-8D0782452BF9}" type="pres">
      <dgm:prSet presAssocID="{F130243D-73B3-8345-BADF-A0F2C3EA3672}" presName="imgShp" presStyleLbl="fgImgPlace1" presStyleIdx="2" presStyleCnt="4" custLinFactNeighborX="1686" custLinFactNeighborY="469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</dgm:pt>
    <dgm:pt modelId="{74312A1F-D73E-C74F-B404-21B66114B2B7}" type="pres">
      <dgm:prSet presAssocID="{F130243D-73B3-8345-BADF-A0F2C3EA3672}" presName="txShp" presStyleLbl="node1" presStyleIdx="2" presStyleCnt="4">
        <dgm:presLayoutVars>
          <dgm:bulletEnabled val="1"/>
        </dgm:presLayoutVars>
      </dgm:prSet>
      <dgm:spPr/>
    </dgm:pt>
    <dgm:pt modelId="{6012C91E-782D-7C42-8FBF-B2EB54145B57}" type="pres">
      <dgm:prSet presAssocID="{3012806A-0FA8-2F4F-A90A-28E8973D44E6}" presName="spacing" presStyleCnt="0"/>
      <dgm:spPr/>
    </dgm:pt>
    <dgm:pt modelId="{14734EC5-93E7-6640-84E4-6F931AF55F0A}" type="pres">
      <dgm:prSet presAssocID="{EED6C6EC-D703-9046-B064-1A1A6AB0EF4E}" presName="composite" presStyleCnt="0"/>
      <dgm:spPr/>
    </dgm:pt>
    <dgm:pt modelId="{56D22577-596F-5041-87A9-10637553C8A1}" type="pres">
      <dgm:prSet presAssocID="{EED6C6EC-D703-9046-B064-1A1A6AB0EF4E}" presName="imgShp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8000" r="-48000"/>
          </a:stretch>
        </a:blipFill>
      </dgm:spPr>
    </dgm:pt>
    <dgm:pt modelId="{3E98955A-FD12-9C4E-A45C-0B17D64BF3CB}" type="pres">
      <dgm:prSet presAssocID="{EED6C6EC-D703-9046-B064-1A1A6AB0EF4E}" presName="txShp" presStyleLbl="node1" presStyleIdx="3" presStyleCnt="4">
        <dgm:presLayoutVars>
          <dgm:bulletEnabled val="1"/>
        </dgm:presLayoutVars>
      </dgm:prSet>
      <dgm:spPr/>
    </dgm:pt>
  </dgm:ptLst>
  <dgm:cxnLst>
    <dgm:cxn modelId="{4BAA990A-25F6-064B-8CD4-ECEA4FB626F4}" type="presOf" srcId="{3C809DB5-0AED-0644-AC78-ED89342B5ABE}" destId="{5F684E77-49DE-0C4E-AB13-FABC93BDADCF}" srcOrd="0" destOrd="0" presId="urn:microsoft.com/office/officeart/2005/8/layout/vList3"/>
    <dgm:cxn modelId="{DC633520-6A6C-3D48-8F21-A51DF5F184DF}" type="presOf" srcId="{EED6C6EC-D703-9046-B064-1A1A6AB0EF4E}" destId="{3E98955A-FD12-9C4E-A45C-0B17D64BF3CB}" srcOrd="0" destOrd="0" presId="urn:microsoft.com/office/officeart/2005/8/layout/vList3"/>
    <dgm:cxn modelId="{DEFA5046-674B-CC45-96B2-C815871672B9}" type="presOf" srcId="{93C3E713-91B1-4545-B9F1-1EF2CDA073DA}" destId="{832EE866-10B9-9448-91D0-9835F49D450B}" srcOrd="0" destOrd="0" presId="urn:microsoft.com/office/officeart/2005/8/layout/vList3"/>
    <dgm:cxn modelId="{B4CD0B52-C7FE-504C-BCB2-80E8F3430800}" srcId="{3C809DB5-0AED-0644-AC78-ED89342B5ABE}" destId="{EED6C6EC-D703-9046-B064-1A1A6AB0EF4E}" srcOrd="3" destOrd="0" parTransId="{5B44F6FE-2F08-FA46-89CE-53DEB8C5B04D}" sibTransId="{792D21A0-5C40-994D-9BEB-5181CD78B5D6}"/>
    <dgm:cxn modelId="{8400518A-B8B9-4741-A181-66B0FFD2D84A}" srcId="{3C809DB5-0AED-0644-AC78-ED89342B5ABE}" destId="{93C3E713-91B1-4545-B9F1-1EF2CDA073DA}" srcOrd="0" destOrd="0" parTransId="{FA82AD0A-B51C-2D44-988D-8C0390872D45}" sibTransId="{B9A58430-7817-D549-B81B-1C6C547900DB}"/>
    <dgm:cxn modelId="{042F3BB3-2E95-DF48-81C6-782B3A7E8DC3}" type="presOf" srcId="{F130243D-73B3-8345-BADF-A0F2C3EA3672}" destId="{74312A1F-D73E-C74F-B404-21B66114B2B7}" srcOrd="0" destOrd="0" presId="urn:microsoft.com/office/officeart/2005/8/layout/vList3"/>
    <dgm:cxn modelId="{272154B6-85E2-E845-8317-A9C0A6F51580}" srcId="{3C809DB5-0AED-0644-AC78-ED89342B5ABE}" destId="{F130243D-73B3-8345-BADF-A0F2C3EA3672}" srcOrd="2" destOrd="0" parTransId="{54F548F0-F1F3-D94D-91E2-31571A9D3336}" sibTransId="{3012806A-0FA8-2F4F-A90A-28E8973D44E6}"/>
    <dgm:cxn modelId="{DE163ECA-885D-714F-B91A-57FD5A778459}" type="presOf" srcId="{AFC01F49-DC5C-E44A-A02F-27A3E2395CFD}" destId="{2D623627-444E-2541-BEEA-83156BB281A2}" srcOrd="0" destOrd="0" presId="urn:microsoft.com/office/officeart/2005/8/layout/vList3"/>
    <dgm:cxn modelId="{A25E6BF1-B330-7E44-B957-BA6C74740107}" srcId="{3C809DB5-0AED-0644-AC78-ED89342B5ABE}" destId="{AFC01F49-DC5C-E44A-A02F-27A3E2395CFD}" srcOrd="1" destOrd="0" parTransId="{D7B079A0-F83D-6E4F-AE2A-0FA099E86087}" sibTransId="{085ACA86-3B6C-DD48-8E50-B005DD4C0DE6}"/>
    <dgm:cxn modelId="{A9132E35-2D53-FE46-A406-CB934D178C0C}" type="presParOf" srcId="{5F684E77-49DE-0C4E-AB13-FABC93BDADCF}" destId="{59273953-951B-6143-9173-8FB8297C5E22}" srcOrd="0" destOrd="0" presId="urn:microsoft.com/office/officeart/2005/8/layout/vList3"/>
    <dgm:cxn modelId="{DDAAE8B7-750F-664E-9C57-2BA727087B02}" type="presParOf" srcId="{59273953-951B-6143-9173-8FB8297C5E22}" destId="{38EC73A0-266E-E849-8AB9-A602E812B6E6}" srcOrd="0" destOrd="0" presId="urn:microsoft.com/office/officeart/2005/8/layout/vList3"/>
    <dgm:cxn modelId="{BAB4C4E0-6409-E249-8936-0397404416CF}" type="presParOf" srcId="{59273953-951B-6143-9173-8FB8297C5E22}" destId="{832EE866-10B9-9448-91D0-9835F49D450B}" srcOrd="1" destOrd="0" presId="urn:microsoft.com/office/officeart/2005/8/layout/vList3"/>
    <dgm:cxn modelId="{F530BB03-D4A7-6C40-B6CA-694D4D4EEC95}" type="presParOf" srcId="{5F684E77-49DE-0C4E-AB13-FABC93BDADCF}" destId="{BFEE88F2-9863-AB44-AE4D-1C35B02CC610}" srcOrd="1" destOrd="0" presId="urn:microsoft.com/office/officeart/2005/8/layout/vList3"/>
    <dgm:cxn modelId="{C7906B6B-A0E0-6F4B-BE03-A3FFCC7DA2B8}" type="presParOf" srcId="{5F684E77-49DE-0C4E-AB13-FABC93BDADCF}" destId="{322B8BC3-ABBA-0940-8B27-820076FF57AC}" srcOrd="2" destOrd="0" presId="urn:microsoft.com/office/officeart/2005/8/layout/vList3"/>
    <dgm:cxn modelId="{7DA783BE-ABD1-3C42-8336-255084A55700}" type="presParOf" srcId="{322B8BC3-ABBA-0940-8B27-820076FF57AC}" destId="{8F32959E-86C6-384D-84BF-795AF0CF5F57}" srcOrd="0" destOrd="0" presId="urn:microsoft.com/office/officeart/2005/8/layout/vList3"/>
    <dgm:cxn modelId="{9EF3DF7F-4CFD-CB44-85E9-B0CBABE7298D}" type="presParOf" srcId="{322B8BC3-ABBA-0940-8B27-820076FF57AC}" destId="{2D623627-444E-2541-BEEA-83156BB281A2}" srcOrd="1" destOrd="0" presId="urn:microsoft.com/office/officeart/2005/8/layout/vList3"/>
    <dgm:cxn modelId="{E88901FF-D7D6-3740-B021-184E3E657AE6}" type="presParOf" srcId="{5F684E77-49DE-0C4E-AB13-FABC93BDADCF}" destId="{D20754BA-7751-A648-AF14-267C7AD1B707}" srcOrd="3" destOrd="0" presId="urn:microsoft.com/office/officeart/2005/8/layout/vList3"/>
    <dgm:cxn modelId="{88F96207-6252-CE42-9E75-6AD2FA11AA78}" type="presParOf" srcId="{5F684E77-49DE-0C4E-AB13-FABC93BDADCF}" destId="{402FBFE2-2A92-7843-91A4-F703B07295C8}" srcOrd="4" destOrd="0" presId="urn:microsoft.com/office/officeart/2005/8/layout/vList3"/>
    <dgm:cxn modelId="{2FA24F8D-BEBE-BF44-95B9-4CA907DF666A}" type="presParOf" srcId="{402FBFE2-2A92-7843-91A4-F703B07295C8}" destId="{1922E2A4-E1A0-6B4F-AA73-8D0782452BF9}" srcOrd="0" destOrd="0" presId="urn:microsoft.com/office/officeart/2005/8/layout/vList3"/>
    <dgm:cxn modelId="{90495028-4AAB-6B44-9A98-4FB531CA4D9E}" type="presParOf" srcId="{402FBFE2-2A92-7843-91A4-F703B07295C8}" destId="{74312A1F-D73E-C74F-B404-21B66114B2B7}" srcOrd="1" destOrd="0" presId="urn:microsoft.com/office/officeart/2005/8/layout/vList3"/>
    <dgm:cxn modelId="{5878CECA-046C-6B42-B679-B64FF5227179}" type="presParOf" srcId="{5F684E77-49DE-0C4E-AB13-FABC93BDADCF}" destId="{6012C91E-782D-7C42-8FBF-B2EB54145B57}" srcOrd="5" destOrd="0" presId="urn:microsoft.com/office/officeart/2005/8/layout/vList3"/>
    <dgm:cxn modelId="{1C43FDEE-C450-D745-923D-439A6191D07E}" type="presParOf" srcId="{5F684E77-49DE-0C4E-AB13-FABC93BDADCF}" destId="{14734EC5-93E7-6640-84E4-6F931AF55F0A}" srcOrd="6" destOrd="0" presId="urn:microsoft.com/office/officeart/2005/8/layout/vList3"/>
    <dgm:cxn modelId="{7BCC1B95-3689-534D-B46B-B9BEB9313438}" type="presParOf" srcId="{14734EC5-93E7-6640-84E4-6F931AF55F0A}" destId="{56D22577-596F-5041-87A9-10637553C8A1}" srcOrd="0" destOrd="0" presId="urn:microsoft.com/office/officeart/2005/8/layout/vList3"/>
    <dgm:cxn modelId="{67ED0A6D-9078-3147-9EAB-B9D382AFAC85}" type="presParOf" srcId="{14734EC5-93E7-6640-84E4-6F931AF55F0A}" destId="{3E98955A-FD12-9C4E-A45C-0B17D64BF3C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10D395-51EC-A349-8285-11453D45EADB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A58394F3-A306-5C49-AA7F-7871D12F5E72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ES" sz="1600" b="1" dirty="0">
              <a:latin typeface="Montserrat" panose="00000500000000000000" pitchFamily="50" charset="0"/>
            </a:rPr>
            <a:t>Tipos de sangrado </a:t>
          </a:r>
        </a:p>
      </dgm:t>
    </dgm:pt>
    <dgm:pt modelId="{AD2AF83F-E906-1D41-ADEF-C99E42859B68}" type="parTrans" cxnId="{53A1653E-7832-1E4F-B99E-8EBEADA5CF37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28394A37-8D39-D34B-AC91-FCE996AA78E6}" type="sibTrans" cxnId="{53A1653E-7832-1E4F-B99E-8EBEADA5CF37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80E892BE-754A-D241-AE3D-2C1E524D7E2D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1600" dirty="0">
              <a:latin typeface="Montserrat" panose="00000500000000000000" pitchFamily="50" charset="0"/>
            </a:rPr>
            <a:t>Menor </a:t>
          </a:r>
          <a:endParaRPr lang="es-ES" sz="2000" dirty="0">
            <a:latin typeface="Montserrat" panose="00000500000000000000" pitchFamily="50" charset="0"/>
          </a:endParaRPr>
        </a:p>
      </dgm:t>
    </dgm:pt>
    <dgm:pt modelId="{EDAF2A84-7E1C-E040-B167-D3171AB171F2}" type="parTrans" cxnId="{C3ACCAF2-6D11-AE4E-BB47-DB8A97BEAB72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2EBBAB24-E1F6-794B-9164-839CD7F30C93}" type="sibTrans" cxnId="{C3ACCAF2-6D11-AE4E-BB47-DB8A97BEAB72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D9CA0EF3-F4E7-314A-B738-8BB924A58984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1600" dirty="0">
              <a:latin typeface="Montserrat" panose="00000500000000000000" pitchFamily="50" charset="0"/>
            </a:rPr>
            <a:t>Moderado </a:t>
          </a:r>
        </a:p>
      </dgm:t>
    </dgm:pt>
    <dgm:pt modelId="{D1683113-27E3-9D4C-BDBB-68883C77F48C}" type="parTrans" cxnId="{0B329A74-F683-3741-B2DC-73DF37E75DD7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C06FB171-BEED-EA47-B614-293AC4BDD308}" type="sibTrans" cxnId="{0B329A74-F683-3741-B2DC-73DF37E75DD7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B82D732E-73FD-5246-958B-650065B2E8F4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1600" dirty="0">
              <a:latin typeface="Montserrat" panose="00000500000000000000" pitchFamily="50" charset="0"/>
            </a:rPr>
            <a:t>Mayor</a:t>
          </a:r>
        </a:p>
      </dgm:t>
    </dgm:pt>
    <dgm:pt modelId="{F68416ED-EFC0-9E43-8127-A5949327834C}" type="parTrans" cxnId="{93051CCA-55D1-5947-B13C-F34F2CD89F40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2532384E-1895-2142-90B1-4FB84E9973C1}" type="sibTrans" cxnId="{93051CCA-55D1-5947-B13C-F34F2CD89F40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1E8C2642-0F3A-AA4B-A762-00463D5C6571}">
      <dgm:prSet custT="1"/>
      <dgm:spPr/>
      <dgm:t>
        <a:bodyPr/>
        <a:lstStyle/>
        <a:p>
          <a:r>
            <a:rPr lang="es-CO" sz="1200" dirty="0">
              <a:latin typeface="Montserrat" panose="00000500000000000000" pitchFamily="50" charset="0"/>
            </a:rPr>
            <a:t>Hemorragia con </a:t>
          </a:r>
          <a:r>
            <a:rPr lang="es-CO" sz="1200" dirty="0">
              <a:highlight>
                <a:srgbClr val="FFFF00"/>
              </a:highlight>
              <a:latin typeface="Montserrat" panose="00000500000000000000" pitchFamily="50" charset="0"/>
            </a:rPr>
            <a:t>trauma grave, </a:t>
          </a:r>
          <a:r>
            <a:rPr lang="es-CO" sz="1200" dirty="0">
              <a:latin typeface="Montserrat" panose="00000500000000000000" pitchFamily="50" charset="0"/>
            </a:rPr>
            <a:t>cirugía mayor.  </a:t>
          </a:r>
          <a:endParaRPr lang="es-ES" sz="1200" dirty="0">
            <a:latin typeface="Montserrat" panose="00000500000000000000" pitchFamily="50" charset="0"/>
          </a:endParaRPr>
        </a:p>
      </dgm:t>
    </dgm:pt>
    <dgm:pt modelId="{14E6D035-687E-C048-BE69-78120B62D147}" type="parTrans" cxnId="{5C31DF16-E6AB-9746-8182-B3518E8D42AE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88C3C9D7-C5D2-9C43-AA5C-9CC6FE90DEFC}" type="sibTrans" cxnId="{5C31DF16-E6AB-9746-8182-B3518E8D42AE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E0ED7E33-F90C-0946-963A-05C1CE91DB64}">
      <dgm:prSet custT="1"/>
      <dgm:spPr/>
      <dgm:t>
        <a:bodyPr/>
        <a:lstStyle/>
        <a:p>
          <a:r>
            <a:rPr lang="es-CO" sz="1200" dirty="0">
              <a:latin typeface="Montserrat" panose="00000500000000000000" pitchFamily="50" charset="0"/>
            </a:rPr>
            <a:t>Hemorragia </a:t>
          </a:r>
          <a:r>
            <a:rPr lang="es-CO" sz="1200" dirty="0">
              <a:highlight>
                <a:srgbClr val="FFFF00"/>
              </a:highlight>
              <a:latin typeface="Montserrat" panose="00000500000000000000" pitchFamily="50" charset="0"/>
            </a:rPr>
            <a:t>prolongada</a:t>
          </a:r>
          <a:r>
            <a:rPr lang="es-CO" sz="1200" dirty="0">
              <a:latin typeface="Montserrat" panose="00000500000000000000" pitchFamily="50" charset="0"/>
            </a:rPr>
            <a:t> con trauma o con cirugía, sangra con la circuncisión.  </a:t>
          </a:r>
          <a:endParaRPr lang="es-ES" sz="1200" dirty="0">
            <a:latin typeface="Montserrat" panose="00000500000000000000" pitchFamily="50" charset="0"/>
          </a:endParaRPr>
        </a:p>
      </dgm:t>
    </dgm:pt>
    <dgm:pt modelId="{0C3F18A1-4A48-EE4C-8254-734521EE2A39}" type="parTrans" cxnId="{7131342F-E202-4144-8FB7-5A59D7411C5D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F1A65A88-DCF2-C149-B0D9-74763188A365}" type="sibTrans" cxnId="{7131342F-E202-4144-8FB7-5A59D7411C5D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86DBFC54-DF49-6A46-8BC1-8F3B59DDE85B}">
      <dgm:prSet custT="1"/>
      <dgm:spPr/>
      <dgm:t>
        <a:bodyPr/>
        <a:lstStyle/>
        <a:p>
          <a:r>
            <a:rPr lang="es-ES" sz="1200" dirty="0">
              <a:latin typeface="Montserrat" panose="00000500000000000000" pitchFamily="50" charset="0"/>
            </a:rPr>
            <a:t>Hemorragia </a:t>
          </a:r>
          <a:r>
            <a:rPr lang="es-ES" sz="1200" dirty="0">
              <a:highlight>
                <a:srgbClr val="FFFF00"/>
              </a:highlight>
              <a:latin typeface="Montserrat" panose="00000500000000000000" pitchFamily="50" charset="0"/>
            </a:rPr>
            <a:t>espontanea.</a:t>
          </a:r>
        </a:p>
      </dgm:t>
    </dgm:pt>
    <dgm:pt modelId="{33211078-6963-734A-B5DE-971588326B16}" type="parTrans" cxnId="{933DE03C-47B3-744A-833C-EC83D72A1997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AF8D986A-0D52-A24A-B0DF-1D0B17E48614}" type="sibTrans" cxnId="{933DE03C-47B3-744A-833C-EC83D72A1997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D2A5829B-2B54-1B48-A65C-412FA12CB979}">
      <dgm:prSet custT="1"/>
      <dgm:spPr/>
      <dgm:t>
        <a:bodyPr/>
        <a:lstStyle/>
        <a:p>
          <a:r>
            <a:rPr lang="es-CO" sz="1200" dirty="0">
              <a:latin typeface="Montserrat" panose="00000500000000000000" pitchFamily="50" charset="0"/>
            </a:rPr>
            <a:t>Hemartrosis por </a:t>
          </a:r>
          <a:r>
            <a:rPr lang="es-CO" sz="1200" dirty="0">
              <a:highlight>
                <a:srgbClr val="FFFF00"/>
              </a:highlight>
              <a:latin typeface="Montserrat" panose="00000500000000000000" pitchFamily="50" charset="0"/>
            </a:rPr>
            <a:t>trauma conocido. </a:t>
          </a:r>
          <a:endParaRPr lang="es-ES" sz="1200" dirty="0">
            <a:highlight>
              <a:srgbClr val="FFFF00"/>
            </a:highlight>
            <a:latin typeface="Montserrat" panose="00000500000000000000" pitchFamily="50" charset="0"/>
          </a:endParaRPr>
        </a:p>
      </dgm:t>
    </dgm:pt>
    <dgm:pt modelId="{B4426A07-DFA0-FC4F-9C7E-DCAACA713821}" type="parTrans" cxnId="{72925614-C9FD-1A45-A542-6B7AA5418E82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EBB131E9-2C13-FE48-A611-3E3343D95685}" type="sibTrans" cxnId="{72925614-C9FD-1A45-A542-6B7AA5418E82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683C5DF5-92A8-B945-93D0-70EE6107BDE1}">
      <dgm:prSet custT="1"/>
      <dgm:spPr/>
      <dgm:t>
        <a:bodyPr/>
        <a:lstStyle/>
        <a:p>
          <a:r>
            <a:rPr lang="es-CO" sz="1200" dirty="0">
              <a:latin typeface="Montserrat" panose="00000500000000000000" pitchFamily="50" charset="0"/>
            </a:rPr>
            <a:t>Ocasionalmente  sangrados espontáneos.</a:t>
          </a:r>
          <a:r>
            <a:rPr lang="es-CO" sz="1100" dirty="0">
              <a:latin typeface="Montserrat" panose="00000500000000000000" pitchFamily="50" charset="0"/>
            </a:rPr>
            <a:t> </a:t>
          </a:r>
          <a:endParaRPr lang="es-ES" sz="1100" dirty="0">
            <a:latin typeface="Montserrat" panose="00000500000000000000" pitchFamily="50" charset="0"/>
          </a:endParaRPr>
        </a:p>
      </dgm:t>
    </dgm:pt>
    <dgm:pt modelId="{E5D9297C-21C9-734C-B33E-760F2966FFBD}" type="parTrans" cxnId="{294DE148-517C-F84F-8526-2286CFC16B01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41C6C441-8976-E34B-B5DE-6DD59636840A}" type="sibTrans" cxnId="{294DE148-517C-F84F-8526-2286CFC16B01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368AE9E1-8250-9141-B36C-853A944F1163}">
      <dgm:prSet custT="1"/>
      <dgm:spPr/>
      <dgm:t>
        <a:bodyPr/>
        <a:lstStyle/>
        <a:p>
          <a:r>
            <a:rPr lang="es-CO" sz="1200" dirty="0">
              <a:latin typeface="Montserrat" panose="00000500000000000000" pitchFamily="50" charset="0"/>
            </a:rPr>
            <a:t>Sangrado en articulaciones, músculos </a:t>
          </a:r>
          <a:r>
            <a:rPr lang="es-CO" sz="1200" b="0" i="0" u="none" strike="noStrike" cap="none" dirty="0">
              <a:solidFill>
                <a:srgbClr val="000000"/>
              </a:solidFill>
              <a:effectLst/>
              <a:latin typeface="Montserrat" panose="00000500000000000000" pitchFamily="50" charset="0"/>
              <a:ea typeface="Arial"/>
              <a:cs typeface="Arial"/>
              <a:sym typeface="Arial"/>
            </a:rPr>
            <a:t>compartimentos profundos (iliopsoas, pantorrilla, antebrazo). </a:t>
          </a:r>
          <a:endParaRPr lang="es-ES" sz="1200" dirty="0">
            <a:latin typeface="Montserrat" panose="00000500000000000000" pitchFamily="50" charset="0"/>
          </a:endParaRPr>
        </a:p>
      </dgm:t>
    </dgm:pt>
    <dgm:pt modelId="{C6C1134F-32B5-814B-9B7B-05A09FA6A2DF}" type="parTrans" cxnId="{AF44117F-8904-EF46-A50D-8BC45FF8DECD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6CA886DC-8B0A-E249-9452-958377146738}" type="sibTrans" cxnId="{AF44117F-8904-EF46-A50D-8BC45FF8DECD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1838EFEF-57F8-614F-A3CF-10FB15C667DD}">
      <dgm:prSet custT="1"/>
      <dgm:spPr/>
      <dgm:t>
        <a:bodyPr/>
        <a:lstStyle/>
        <a:p>
          <a:r>
            <a:rPr lang="es-CO" sz="1200" dirty="0">
              <a:latin typeface="Montserrat" panose="00000500000000000000" pitchFamily="50" charset="0"/>
            </a:rPr>
            <a:t>Gastrointestinal, </a:t>
          </a:r>
          <a:r>
            <a:rPr lang="es-CO" sz="1200" dirty="0" err="1">
              <a:latin typeface="Montserrat" panose="00000500000000000000" pitchFamily="50" charset="0"/>
            </a:rPr>
            <a:t>intracráneano</a:t>
          </a:r>
          <a:r>
            <a:rPr lang="es-CO" sz="1200" dirty="0">
              <a:latin typeface="Montserrat" panose="00000500000000000000" pitchFamily="50" charset="0"/>
            </a:rPr>
            <a:t>,  intraabdominal, retro faríngeo, retroperitoneal.</a:t>
          </a:r>
          <a:endParaRPr lang="es-ES" sz="1200" dirty="0">
            <a:latin typeface="Montserrat" panose="00000500000000000000" pitchFamily="50" charset="0"/>
          </a:endParaRPr>
        </a:p>
      </dgm:t>
    </dgm:pt>
    <dgm:pt modelId="{B758F999-C0A1-094D-9CBD-21B26851FAD9}" type="parTrans" cxnId="{C12DF52E-408B-3F46-A4E7-8968B617D411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FFA0557D-213F-A24A-8904-59AD8F02C4B0}" type="sibTrans" cxnId="{C12DF52E-408B-3F46-A4E7-8968B617D411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24A2DECB-4488-3C42-B9F6-E05BC8812D1F}">
      <dgm:prSet custT="1"/>
      <dgm:spPr/>
      <dgm:t>
        <a:bodyPr/>
        <a:lstStyle/>
        <a:p>
          <a:r>
            <a:rPr lang="es-ES" sz="1200" dirty="0">
              <a:latin typeface="Montserrat" panose="00000500000000000000" pitchFamily="50" charset="0"/>
            </a:rPr>
            <a:t>No hay sangrado con la circuncisión. </a:t>
          </a:r>
        </a:p>
      </dgm:t>
    </dgm:pt>
    <dgm:pt modelId="{05377022-130D-094D-9814-30ACD968A9AE}" type="parTrans" cxnId="{D3965FCB-42FA-ED40-AF23-8CB5BDB2E437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449551CE-097F-3540-92DE-D4408E34739B}" type="sibTrans" cxnId="{D3965FCB-42FA-ED40-AF23-8CB5BDB2E437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C79078ED-B85C-1746-AA10-FD7B710B61E7}">
      <dgm:prSet custT="1"/>
      <dgm:spPr/>
      <dgm:t>
        <a:bodyPr/>
        <a:lstStyle/>
        <a:p>
          <a:r>
            <a:rPr lang="es-ES" sz="1200" dirty="0">
              <a:latin typeface="Montserrat" panose="00000500000000000000" pitchFamily="50" charset="0"/>
            </a:rPr>
            <a:t>Hemartrosis con trauma menor. </a:t>
          </a:r>
        </a:p>
      </dgm:t>
    </dgm:pt>
    <dgm:pt modelId="{B48F8D56-A64F-0B40-909A-183246C51094}" type="parTrans" cxnId="{DA2263F1-8501-F24F-958F-88337C82D3FF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D58BCD22-E7D1-7F44-AD81-2A1B4DF73068}" type="sibTrans" cxnId="{DA2263F1-8501-F24F-958F-88337C82D3FF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7E64F28E-C0D6-3F46-BCAF-D9EC81DB4AF4}" type="pres">
      <dgm:prSet presAssocID="{AA10D395-51EC-A349-8285-11453D45EA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1D1A892-BBEA-8E46-B0AB-C95974E418E4}" type="pres">
      <dgm:prSet presAssocID="{A58394F3-A306-5C49-AA7F-7871D12F5E72}" presName="hierRoot1" presStyleCnt="0">
        <dgm:presLayoutVars>
          <dgm:hierBranch val="init"/>
        </dgm:presLayoutVars>
      </dgm:prSet>
      <dgm:spPr/>
    </dgm:pt>
    <dgm:pt modelId="{C6C50D78-C209-2F41-B761-2DF7785F1B84}" type="pres">
      <dgm:prSet presAssocID="{A58394F3-A306-5C49-AA7F-7871D12F5E72}" presName="rootComposite1" presStyleCnt="0"/>
      <dgm:spPr/>
    </dgm:pt>
    <dgm:pt modelId="{FC4C8199-4ABC-CF44-88AE-9D7CE55728AE}" type="pres">
      <dgm:prSet presAssocID="{A58394F3-A306-5C49-AA7F-7871D12F5E72}" presName="rootText1" presStyleLbl="node0" presStyleIdx="0" presStyleCnt="1" custLinFactNeighborX="5904">
        <dgm:presLayoutVars>
          <dgm:chPref val="3"/>
        </dgm:presLayoutVars>
      </dgm:prSet>
      <dgm:spPr/>
    </dgm:pt>
    <dgm:pt modelId="{77061C22-B782-7C43-B8FF-8A5CAA561CDB}" type="pres">
      <dgm:prSet presAssocID="{A58394F3-A306-5C49-AA7F-7871D12F5E72}" presName="rootConnector1" presStyleLbl="node1" presStyleIdx="0" presStyleCnt="0"/>
      <dgm:spPr/>
    </dgm:pt>
    <dgm:pt modelId="{1B29E1D3-579C-654D-8F7F-6F6D21D5D722}" type="pres">
      <dgm:prSet presAssocID="{A58394F3-A306-5C49-AA7F-7871D12F5E72}" presName="hierChild2" presStyleCnt="0"/>
      <dgm:spPr/>
    </dgm:pt>
    <dgm:pt modelId="{F9B33B68-4BC9-9746-A0D0-AC65AD02F37B}" type="pres">
      <dgm:prSet presAssocID="{EDAF2A84-7E1C-E040-B167-D3171AB171F2}" presName="Name37" presStyleLbl="parChTrans1D2" presStyleIdx="0" presStyleCnt="3"/>
      <dgm:spPr/>
    </dgm:pt>
    <dgm:pt modelId="{D260FAED-21AD-5F4B-AE07-24A10B366E01}" type="pres">
      <dgm:prSet presAssocID="{80E892BE-754A-D241-AE3D-2C1E524D7E2D}" presName="hierRoot2" presStyleCnt="0">
        <dgm:presLayoutVars>
          <dgm:hierBranch val="init"/>
        </dgm:presLayoutVars>
      </dgm:prSet>
      <dgm:spPr/>
    </dgm:pt>
    <dgm:pt modelId="{15B2704A-5CF3-D945-80A1-D032EFE169CF}" type="pres">
      <dgm:prSet presAssocID="{80E892BE-754A-D241-AE3D-2C1E524D7E2D}" presName="rootComposite" presStyleCnt="0"/>
      <dgm:spPr/>
    </dgm:pt>
    <dgm:pt modelId="{096375B0-6E8B-1E4B-AE8D-CCDF86B300F1}" type="pres">
      <dgm:prSet presAssocID="{80E892BE-754A-D241-AE3D-2C1E524D7E2D}" presName="rootText" presStyleLbl="node2" presStyleIdx="0" presStyleCnt="3" custLinFactNeighborX="4428">
        <dgm:presLayoutVars>
          <dgm:chPref val="3"/>
        </dgm:presLayoutVars>
      </dgm:prSet>
      <dgm:spPr/>
    </dgm:pt>
    <dgm:pt modelId="{00DBACBC-8273-6F4B-9542-478AB7F5046F}" type="pres">
      <dgm:prSet presAssocID="{80E892BE-754A-D241-AE3D-2C1E524D7E2D}" presName="rootConnector" presStyleLbl="node2" presStyleIdx="0" presStyleCnt="3"/>
      <dgm:spPr/>
    </dgm:pt>
    <dgm:pt modelId="{810D6C6D-4E88-1A41-8EC4-CAFBCDDAE187}" type="pres">
      <dgm:prSet presAssocID="{80E892BE-754A-D241-AE3D-2C1E524D7E2D}" presName="hierChild4" presStyleCnt="0"/>
      <dgm:spPr/>
    </dgm:pt>
    <dgm:pt modelId="{6712FB98-0D42-0742-98E7-16CD0B459DBF}" type="pres">
      <dgm:prSet presAssocID="{14E6D035-687E-C048-BE69-78120B62D147}" presName="Name37" presStyleLbl="parChTrans1D3" presStyleIdx="0" presStyleCnt="9"/>
      <dgm:spPr/>
    </dgm:pt>
    <dgm:pt modelId="{8B8B8C38-253A-844A-9195-0D0A610FF369}" type="pres">
      <dgm:prSet presAssocID="{1E8C2642-0F3A-AA4B-A762-00463D5C6571}" presName="hierRoot2" presStyleCnt="0">
        <dgm:presLayoutVars>
          <dgm:hierBranch val="init"/>
        </dgm:presLayoutVars>
      </dgm:prSet>
      <dgm:spPr/>
    </dgm:pt>
    <dgm:pt modelId="{9534D6C3-C63C-5342-8D10-CB64FA8A9E87}" type="pres">
      <dgm:prSet presAssocID="{1E8C2642-0F3A-AA4B-A762-00463D5C6571}" presName="rootComposite" presStyleCnt="0"/>
      <dgm:spPr/>
    </dgm:pt>
    <dgm:pt modelId="{1DF23D17-8762-9149-8F7B-EA59BAB7EF26}" type="pres">
      <dgm:prSet presAssocID="{1E8C2642-0F3A-AA4B-A762-00463D5C6571}" presName="rootText" presStyleLbl="node3" presStyleIdx="0" presStyleCnt="9">
        <dgm:presLayoutVars>
          <dgm:chPref val="3"/>
        </dgm:presLayoutVars>
      </dgm:prSet>
      <dgm:spPr/>
    </dgm:pt>
    <dgm:pt modelId="{4AEE23D0-192D-2C46-BE34-B11F349C854E}" type="pres">
      <dgm:prSet presAssocID="{1E8C2642-0F3A-AA4B-A762-00463D5C6571}" presName="rootConnector" presStyleLbl="node3" presStyleIdx="0" presStyleCnt="9"/>
      <dgm:spPr/>
    </dgm:pt>
    <dgm:pt modelId="{6FB85CFB-8683-BA42-9EA0-7984DF5C238C}" type="pres">
      <dgm:prSet presAssocID="{1E8C2642-0F3A-AA4B-A762-00463D5C6571}" presName="hierChild4" presStyleCnt="0"/>
      <dgm:spPr/>
    </dgm:pt>
    <dgm:pt modelId="{1996FD48-860F-9B4A-BB03-5545C4BAFCEF}" type="pres">
      <dgm:prSet presAssocID="{1E8C2642-0F3A-AA4B-A762-00463D5C6571}" presName="hierChild5" presStyleCnt="0"/>
      <dgm:spPr/>
    </dgm:pt>
    <dgm:pt modelId="{54B5C259-68EE-9943-83E3-0F1FCF6D6357}" type="pres">
      <dgm:prSet presAssocID="{05377022-130D-094D-9814-30ACD968A9AE}" presName="Name37" presStyleLbl="parChTrans1D3" presStyleIdx="1" presStyleCnt="9"/>
      <dgm:spPr/>
    </dgm:pt>
    <dgm:pt modelId="{6DB4E516-7B0E-8B46-BD15-3F417D1517EB}" type="pres">
      <dgm:prSet presAssocID="{24A2DECB-4488-3C42-B9F6-E05BC8812D1F}" presName="hierRoot2" presStyleCnt="0">
        <dgm:presLayoutVars>
          <dgm:hierBranch val="init"/>
        </dgm:presLayoutVars>
      </dgm:prSet>
      <dgm:spPr/>
    </dgm:pt>
    <dgm:pt modelId="{C30EFAB5-D25E-4440-9FE8-42B5656C26C1}" type="pres">
      <dgm:prSet presAssocID="{24A2DECB-4488-3C42-B9F6-E05BC8812D1F}" presName="rootComposite" presStyleCnt="0"/>
      <dgm:spPr/>
    </dgm:pt>
    <dgm:pt modelId="{DD10CE63-6DDF-0A45-88A2-934DD380259F}" type="pres">
      <dgm:prSet presAssocID="{24A2DECB-4488-3C42-B9F6-E05BC8812D1F}" presName="rootText" presStyleLbl="node3" presStyleIdx="1" presStyleCnt="9">
        <dgm:presLayoutVars>
          <dgm:chPref val="3"/>
        </dgm:presLayoutVars>
      </dgm:prSet>
      <dgm:spPr/>
    </dgm:pt>
    <dgm:pt modelId="{98961179-1693-6A43-9AB8-EAE086027CF7}" type="pres">
      <dgm:prSet presAssocID="{24A2DECB-4488-3C42-B9F6-E05BC8812D1F}" presName="rootConnector" presStyleLbl="node3" presStyleIdx="1" presStyleCnt="9"/>
      <dgm:spPr/>
    </dgm:pt>
    <dgm:pt modelId="{60543365-4785-9E4B-B156-B68516BC33CA}" type="pres">
      <dgm:prSet presAssocID="{24A2DECB-4488-3C42-B9F6-E05BC8812D1F}" presName="hierChild4" presStyleCnt="0"/>
      <dgm:spPr/>
    </dgm:pt>
    <dgm:pt modelId="{C3B695AC-9E15-B14A-8FF5-2CC130D85298}" type="pres">
      <dgm:prSet presAssocID="{24A2DECB-4488-3C42-B9F6-E05BC8812D1F}" presName="hierChild5" presStyleCnt="0"/>
      <dgm:spPr/>
    </dgm:pt>
    <dgm:pt modelId="{7400EC48-325C-C641-B322-A0EDC0EDD7D3}" type="pres">
      <dgm:prSet presAssocID="{B48F8D56-A64F-0B40-909A-183246C51094}" presName="Name37" presStyleLbl="parChTrans1D3" presStyleIdx="2" presStyleCnt="9"/>
      <dgm:spPr/>
    </dgm:pt>
    <dgm:pt modelId="{BA3EDFD0-FBB4-9B4D-A9DC-9D054F552B8D}" type="pres">
      <dgm:prSet presAssocID="{C79078ED-B85C-1746-AA10-FD7B710B61E7}" presName="hierRoot2" presStyleCnt="0">
        <dgm:presLayoutVars>
          <dgm:hierBranch val="init"/>
        </dgm:presLayoutVars>
      </dgm:prSet>
      <dgm:spPr/>
    </dgm:pt>
    <dgm:pt modelId="{F4D36E03-0059-D04C-A7A7-0689857F9C77}" type="pres">
      <dgm:prSet presAssocID="{C79078ED-B85C-1746-AA10-FD7B710B61E7}" presName="rootComposite" presStyleCnt="0"/>
      <dgm:spPr/>
    </dgm:pt>
    <dgm:pt modelId="{956C38D1-456B-764A-808B-02CE97731386}" type="pres">
      <dgm:prSet presAssocID="{C79078ED-B85C-1746-AA10-FD7B710B61E7}" presName="rootText" presStyleLbl="node3" presStyleIdx="2" presStyleCnt="9">
        <dgm:presLayoutVars>
          <dgm:chPref val="3"/>
        </dgm:presLayoutVars>
      </dgm:prSet>
      <dgm:spPr/>
    </dgm:pt>
    <dgm:pt modelId="{57E7D2AF-36AD-B14A-B729-26491875D8CC}" type="pres">
      <dgm:prSet presAssocID="{C79078ED-B85C-1746-AA10-FD7B710B61E7}" presName="rootConnector" presStyleLbl="node3" presStyleIdx="2" presStyleCnt="9"/>
      <dgm:spPr/>
    </dgm:pt>
    <dgm:pt modelId="{3B5E865A-95BA-5C47-ADE1-554742DEAD15}" type="pres">
      <dgm:prSet presAssocID="{C79078ED-B85C-1746-AA10-FD7B710B61E7}" presName="hierChild4" presStyleCnt="0"/>
      <dgm:spPr/>
    </dgm:pt>
    <dgm:pt modelId="{64D5FB41-4CAB-2F4D-A46B-5EBF00656E89}" type="pres">
      <dgm:prSet presAssocID="{C79078ED-B85C-1746-AA10-FD7B710B61E7}" presName="hierChild5" presStyleCnt="0"/>
      <dgm:spPr/>
    </dgm:pt>
    <dgm:pt modelId="{333FC07D-7C01-334F-88D7-DA48E0B42769}" type="pres">
      <dgm:prSet presAssocID="{80E892BE-754A-D241-AE3D-2C1E524D7E2D}" presName="hierChild5" presStyleCnt="0"/>
      <dgm:spPr/>
    </dgm:pt>
    <dgm:pt modelId="{A8B236FD-80F9-704A-B31F-2CCA55C00497}" type="pres">
      <dgm:prSet presAssocID="{D1683113-27E3-9D4C-BDBB-68883C77F48C}" presName="Name37" presStyleLbl="parChTrans1D2" presStyleIdx="1" presStyleCnt="3"/>
      <dgm:spPr/>
    </dgm:pt>
    <dgm:pt modelId="{7FAA508F-0AC2-DD4F-B513-F209712C115F}" type="pres">
      <dgm:prSet presAssocID="{D9CA0EF3-F4E7-314A-B738-8BB924A58984}" presName="hierRoot2" presStyleCnt="0">
        <dgm:presLayoutVars>
          <dgm:hierBranch val="init"/>
        </dgm:presLayoutVars>
      </dgm:prSet>
      <dgm:spPr/>
    </dgm:pt>
    <dgm:pt modelId="{7DAEC9D6-FC2E-7F41-AA0B-7C7C464E412D}" type="pres">
      <dgm:prSet presAssocID="{D9CA0EF3-F4E7-314A-B738-8BB924A58984}" presName="rootComposite" presStyleCnt="0"/>
      <dgm:spPr/>
    </dgm:pt>
    <dgm:pt modelId="{C7274698-BA7E-DB49-A9CA-7DAF82C91134}" type="pres">
      <dgm:prSet presAssocID="{D9CA0EF3-F4E7-314A-B738-8BB924A58984}" presName="rootText" presStyleLbl="node2" presStyleIdx="1" presStyleCnt="3" custLinFactNeighborX="5904">
        <dgm:presLayoutVars>
          <dgm:chPref val="3"/>
        </dgm:presLayoutVars>
      </dgm:prSet>
      <dgm:spPr/>
    </dgm:pt>
    <dgm:pt modelId="{8B2BFF89-8EA8-A746-95FC-07A6FD611622}" type="pres">
      <dgm:prSet presAssocID="{D9CA0EF3-F4E7-314A-B738-8BB924A58984}" presName="rootConnector" presStyleLbl="node2" presStyleIdx="1" presStyleCnt="3"/>
      <dgm:spPr/>
    </dgm:pt>
    <dgm:pt modelId="{D5E61670-88DD-654D-8386-C47D7AC5522C}" type="pres">
      <dgm:prSet presAssocID="{D9CA0EF3-F4E7-314A-B738-8BB924A58984}" presName="hierChild4" presStyleCnt="0"/>
      <dgm:spPr/>
    </dgm:pt>
    <dgm:pt modelId="{A9906540-83A0-514F-860E-98ABCE1853D2}" type="pres">
      <dgm:prSet presAssocID="{0C3F18A1-4A48-EE4C-8254-734521EE2A39}" presName="Name37" presStyleLbl="parChTrans1D3" presStyleIdx="3" presStyleCnt="9"/>
      <dgm:spPr/>
    </dgm:pt>
    <dgm:pt modelId="{8211DBED-E5D2-3E49-9525-A2E05B6D6440}" type="pres">
      <dgm:prSet presAssocID="{E0ED7E33-F90C-0946-963A-05C1CE91DB64}" presName="hierRoot2" presStyleCnt="0">
        <dgm:presLayoutVars>
          <dgm:hierBranch val="init"/>
        </dgm:presLayoutVars>
      </dgm:prSet>
      <dgm:spPr/>
    </dgm:pt>
    <dgm:pt modelId="{1349B084-D31F-8149-A727-C5330A3896CD}" type="pres">
      <dgm:prSet presAssocID="{E0ED7E33-F90C-0946-963A-05C1CE91DB64}" presName="rootComposite" presStyleCnt="0"/>
      <dgm:spPr/>
    </dgm:pt>
    <dgm:pt modelId="{DDBA246E-382A-6A47-B7B0-3106B87F79BC}" type="pres">
      <dgm:prSet presAssocID="{E0ED7E33-F90C-0946-963A-05C1CE91DB64}" presName="rootText" presStyleLbl="node3" presStyleIdx="3" presStyleCnt="9" custScaleX="119317">
        <dgm:presLayoutVars>
          <dgm:chPref val="3"/>
        </dgm:presLayoutVars>
      </dgm:prSet>
      <dgm:spPr/>
    </dgm:pt>
    <dgm:pt modelId="{7CEE4FAF-DE7F-6A41-ABF6-57444CF441A8}" type="pres">
      <dgm:prSet presAssocID="{E0ED7E33-F90C-0946-963A-05C1CE91DB64}" presName="rootConnector" presStyleLbl="node3" presStyleIdx="3" presStyleCnt="9"/>
      <dgm:spPr/>
    </dgm:pt>
    <dgm:pt modelId="{E6E988D3-FC5E-8D49-A2AE-E33D6DE644E5}" type="pres">
      <dgm:prSet presAssocID="{E0ED7E33-F90C-0946-963A-05C1CE91DB64}" presName="hierChild4" presStyleCnt="0"/>
      <dgm:spPr/>
    </dgm:pt>
    <dgm:pt modelId="{A035FCEB-A3FC-7748-8010-6C5BE7C7B6E2}" type="pres">
      <dgm:prSet presAssocID="{E0ED7E33-F90C-0946-963A-05C1CE91DB64}" presName="hierChild5" presStyleCnt="0"/>
      <dgm:spPr/>
    </dgm:pt>
    <dgm:pt modelId="{BDC7B830-374D-7F4E-BB22-1320581D1DCE}" type="pres">
      <dgm:prSet presAssocID="{B4426A07-DFA0-FC4F-9C7E-DCAACA713821}" presName="Name37" presStyleLbl="parChTrans1D3" presStyleIdx="4" presStyleCnt="9"/>
      <dgm:spPr/>
    </dgm:pt>
    <dgm:pt modelId="{88EDB6FA-8BA5-564D-898D-9F9C03608EAB}" type="pres">
      <dgm:prSet presAssocID="{D2A5829B-2B54-1B48-A65C-412FA12CB979}" presName="hierRoot2" presStyleCnt="0">
        <dgm:presLayoutVars>
          <dgm:hierBranch val="init"/>
        </dgm:presLayoutVars>
      </dgm:prSet>
      <dgm:spPr/>
    </dgm:pt>
    <dgm:pt modelId="{24A7AEA3-F2DD-F440-B4CC-B69CB66129A6}" type="pres">
      <dgm:prSet presAssocID="{D2A5829B-2B54-1B48-A65C-412FA12CB979}" presName="rootComposite" presStyleCnt="0"/>
      <dgm:spPr/>
    </dgm:pt>
    <dgm:pt modelId="{7EF46C39-F83E-3349-9A09-07903CA7E8B7}" type="pres">
      <dgm:prSet presAssocID="{D2A5829B-2B54-1B48-A65C-412FA12CB979}" presName="rootText" presStyleLbl="node3" presStyleIdx="4" presStyleCnt="9" custScaleX="119317">
        <dgm:presLayoutVars>
          <dgm:chPref val="3"/>
        </dgm:presLayoutVars>
      </dgm:prSet>
      <dgm:spPr/>
    </dgm:pt>
    <dgm:pt modelId="{AF1F468D-07E0-6241-8A2A-BA019E9DCB7D}" type="pres">
      <dgm:prSet presAssocID="{D2A5829B-2B54-1B48-A65C-412FA12CB979}" presName="rootConnector" presStyleLbl="node3" presStyleIdx="4" presStyleCnt="9"/>
      <dgm:spPr/>
    </dgm:pt>
    <dgm:pt modelId="{30664D5B-4BE7-F14D-AA47-7B26950662E8}" type="pres">
      <dgm:prSet presAssocID="{D2A5829B-2B54-1B48-A65C-412FA12CB979}" presName="hierChild4" presStyleCnt="0"/>
      <dgm:spPr/>
    </dgm:pt>
    <dgm:pt modelId="{4BA7E6C4-3B83-B04F-A494-7A6C14971B26}" type="pres">
      <dgm:prSet presAssocID="{D2A5829B-2B54-1B48-A65C-412FA12CB979}" presName="hierChild5" presStyleCnt="0"/>
      <dgm:spPr/>
    </dgm:pt>
    <dgm:pt modelId="{4EC4A09B-6689-A34C-9DB9-5336D0EA61D4}" type="pres">
      <dgm:prSet presAssocID="{E5D9297C-21C9-734C-B33E-760F2966FFBD}" presName="Name37" presStyleLbl="parChTrans1D3" presStyleIdx="5" presStyleCnt="9"/>
      <dgm:spPr/>
    </dgm:pt>
    <dgm:pt modelId="{9D1F0CE8-313E-9846-89AB-F64A2296AE4A}" type="pres">
      <dgm:prSet presAssocID="{683C5DF5-92A8-B945-93D0-70EE6107BDE1}" presName="hierRoot2" presStyleCnt="0">
        <dgm:presLayoutVars>
          <dgm:hierBranch val="init"/>
        </dgm:presLayoutVars>
      </dgm:prSet>
      <dgm:spPr/>
    </dgm:pt>
    <dgm:pt modelId="{831EDF85-B7AC-4F49-95AA-DA5CDF50AAC9}" type="pres">
      <dgm:prSet presAssocID="{683C5DF5-92A8-B945-93D0-70EE6107BDE1}" presName="rootComposite" presStyleCnt="0"/>
      <dgm:spPr/>
    </dgm:pt>
    <dgm:pt modelId="{B6843252-21A8-8E44-98AA-402775084462}" type="pres">
      <dgm:prSet presAssocID="{683C5DF5-92A8-B945-93D0-70EE6107BDE1}" presName="rootText" presStyleLbl="node3" presStyleIdx="5" presStyleCnt="9" custScaleX="119317">
        <dgm:presLayoutVars>
          <dgm:chPref val="3"/>
        </dgm:presLayoutVars>
      </dgm:prSet>
      <dgm:spPr/>
    </dgm:pt>
    <dgm:pt modelId="{74C945F5-FB3A-5743-B20E-097BC324AAE9}" type="pres">
      <dgm:prSet presAssocID="{683C5DF5-92A8-B945-93D0-70EE6107BDE1}" presName="rootConnector" presStyleLbl="node3" presStyleIdx="5" presStyleCnt="9"/>
      <dgm:spPr/>
    </dgm:pt>
    <dgm:pt modelId="{F32FCF5C-6E77-B246-A2D0-DB6B021B50DD}" type="pres">
      <dgm:prSet presAssocID="{683C5DF5-92A8-B945-93D0-70EE6107BDE1}" presName="hierChild4" presStyleCnt="0"/>
      <dgm:spPr/>
    </dgm:pt>
    <dgm:pt modelId="{9F3F950E-D8F1-8F4B-A3F8-53657B185649}" type="pres">
      <dgm:prSet presAssocID="{683C5DF5-92A8-B945-93D0-70EE6107BDE1}" presName="hierChild5" presStyleCnt="0"/>
      <dgm:spPr/>
    </dgm:pt>
    <dgm:pt modelId="{2D258910-175C-8E48-96D8-ACC61590E593}" type="pres">
      <dgm:prSet presAssocID="{D9CA0EF3-F4E7-314A-B738-8BB924A58984}" presName="hierChild5" presStyleCnt="0"/>
      <dgm:spPr/>
    </dgm:pt>
    <dgm:pt modelId="{A028DF8D-49F5-154B-BA3C-B6B6A7544BCE}" type="pres">
      <dgm:prSet presAssocID="{F68416ED-EFC0-9E43-8127-A5949327834C}" presName="Name37" presStyleLbl="parChTrans1D2" presStyleIdx="2" presStyleCnt="3"/>
      <dgm:spPr/>
    </dgm:pt>
    <dgm:pt modelId="{105584B3-73FE-AF43-81BA-A78BEB536A7B}" type="pres">
      <dgm:prSet presAssocID="{B82D732E-73FD-5246-958B-650065B2E8F4}" presName="hierRoot2" presStyleCnt="0">
        <dgm:presLayoutVars>
          <dgm:hierBranch val="init"/>
        </dgm:presLayoutVars>
      </dgm:prSet>
      <dgm:spPr/>
    </dgm:pt>
    <dgm:pt modelId="{9E8844FC-0F20-A049-858E-04BF42C4DB87}" type="pres">
      <dgm:prSet presAssocID="{B82D732E-73FD-5246-958B-650065B2E8F4}" presName="rootComposite" presStyleCnt="0"/>
      <dgm:spPr/>
    </dgm:pt>
    <dgm:pt modelId="{D33223F8-1456-1441-AB5B-4F83A754062A}" type="pres">
      <dgm:prSet presAssocID="{B82D732E-73FD-5246-958B-650065B2E8F4}" presName="rootText" presStyleLbl="node2" presStyleIdx="2" presStyleCnt="3" custLinFactNeighborX="5904">
        <dgm:presLayoutVars>
          <dgm:chPref val="3"/>
        </dgm:presLayoutVars>
      </dgm:prSet>
      <dgm:spPr/>
    </dgm:pt>
    <dgm:pt modelId="{6302F005-AB23-1640-ADED-6F619C6BBFFB}" type="pres">
      <dgm:prSet presAssocID="{B82D732E-73FD-5246-958B-650065B2E8F4}" presName="rootConnector" presStyleLbl="node2" presStyleIdx="2" presStyleCnt="3"/>
      <dgm:spPr/>
    </dgm:pt>
    <dgm:pt modelId="{55974D61-515C-BE45-AE8D-31144F13B082}" type="pres">
      <dgm:prSet presAssocID="{B82D732E-73FD-5246-958B-650065B2E8F4}" presName="hierChild4" presStyleCnt="0"/>
      <dgm:spPr/>
    </dgm:pt>
    <dgm:pt modelId="{AAE55CD5-E754-324D-9017-2BF7228ED667}" type="pres">
      <dgm:prSet presAssocID="{33211078-6963-734A-B5DE-971588326B16}" presName="Name37" presStyleLbl="parChTrans1D3" presStyleIdx="6" presStyleCnt="9"/>
      <dgm:spPr/>
    </dgm:pt>
    <dgm:pt modelId="{009E19DE-6C9A-3D4D-87BF-DE0B70734F8E}" type="pres">
      <dgm:prSet presAssocID="{86DBFC54-DF49-6A46-8BC1-8F3B59DDE85B}" presName="hierRoot2" presStyleCnt="0">
        <dgm:presLayoutVars>
          <dgm:hierBranch val="init"/>
        </dgm:presLayoutVars>
      </dgm:prSet>
      <dgm:spPr/>
    </dgm:pt>
    <dgm:pt modelId="{D6265B11-AD31-3743-A148-133C4FBA5B54}" type="pres">
      <dgm:prSet presAssocID="{86DBFC54-DF49-6A46-8BC1-8F3B59DDE85B}" presName="rootComposite" presStyleCnt="0"/>
      <dgm:spPr/>
    </dgm:pt>
    <dgm:pt modelId="{3724DAE5-28D0-EA44-A03C-0E5C0A69CFC2}" type="pres">
      <dgm:prSet presAssocID="{86DBFC54-DF49-6A46-8BC1-8F3B59DDE85B}" presName="rootText" presStyleLbl="node3" presStyleIdx="6" presStyleCnt="9">
        <dgm:presLayoutVars>
          <dgm:chPref val="3"/>
        </dgm:presLayoutVars>
      </dgm:prSet>
      <dgm:spPr/>
    </dgm:pt>
    <dgm:pt modelId="{416DA40D-8705-F340-B089-B022E3E026E8}" type="pres">
      <dgm:prSet presAssocID="{86DBFC54-DF49-6A46-8BC1-8F3B59DDE85B}" presName="rootConnector" presStyleLbl="node3" presStyleIdx="6" presStyleCnt="9"/>
      <dgm:spPr/>
    </dgm:pt>
    <dgm:pt modelId="{B8AC0221-4A1F-2544-A895-0DD1582DA859}" type="pres">
      <dgm:prSet presAssocID="{86DBFC54-DF49-6A46-8BC1-8F3B59DDE85B}" presName="hierChild4" presStyleCnt="0"/>
      <dgm:spPr/>
    </dgm:pt>
    <dgm:pt modelId="{814032D5-4920-AB4D-A69E-E23EDA6DAD52}" type="pres">
      <dgm:prSet presAssocID="{86DBFC54-DF49-6A46-8BC1-8F3B59DDE85B}" presName="hierChild5" presStyleCnt="0"/>
      <dgm:spPr/>
    </dgm:pt>
    <dgm:pt modelId="{A3FBDFD0-9859-9241-8A73-31D52254F7D3}" type="pres">
      <dgm:prSet presAssocID="{C6C1134F-32B5-814B-9B7B-05A09FA6A2DF}" presName="Name37" presStyleLbl="parChTrans1D3" presStyleIdx="7" presStyleCnt="9"/>
      <dgm:spPr/>
    </dgm:pt>
    <dgm:pt modelId="{59A11630-7880-4D48-BBF1-7FA937A2B815}" type="pres">
      <dgm:prSet presAssocID="{368AE9E1-8250-9141-B36C-853A944F1163}" presName="hierRoot2" presStyleCnt="0">
        <dgm:presLayoutVars>
          <dgm:hierBranch val="init"/>
        </dgm:presLayoutVars>
      </dgm:prSet>
      <dgm:spPr/>
    </dgm:pt>
    <dgm:pt modelId="{3C699303-4F98-774B-A382-79F7360202C2}" type="pres">
      <dgm:prSet presAssocID="{368AE9E1-8250-9141-B36C-853A944F1163}" presName="rootComposite" presStyleCnt="0"/>
      <dgm:spPr/>
    </dgm:pt>
    <dgm:pt modelId="{B0ED2325-8F2B-7748-A671-F3D7D2555806}" type="pres">
      <dgm:prSet presAssocID="{368AE9E1-8250-9141-B36C-853A944F1163}" presName="rootText" presStyleLbl="node3" presStyleIdx="7" presStyleCnt="9" custScaleX="155322" custScaleY="128199">
        <dgm:presLayoutVars>
          <dgm:chPref val="3"/>
        </dgm:presLayoutVars>
      </dgm:prSet>
      <dgm:spPr/>
    </dgm:pt>
    <dgm:pt modelId="{FAD7D23E-EAD2-E245-8400-B6B0FA3B1404}" type="pres">
      <dgm:prSet presAssocID="{368AE9E1-8250-9141-B36C-853A944F1163}" presName="rootConnector" presStyleLbl="node3" presStyleIdx="7" presStyleCnt="9"/>
      <dgm:spPr/>
    </dgm:pt>
    <dgm:pt modelId="{FD076E09-8E75-0045-9AA3-39C684919739}" type="pres">
      <dgm:prSet presAssocID="{368AE9E1-8250-9141-B36C-853A944F1163}" presName="hierChild4" presStyleCnt="0"/>
      <dgm:spPr/>
    </dgm:pt>
    <dgm:pt modelId="{55B095A9-BA4B-084D-96FC-578C35FAD25F}" type="pres">
      <dgm:prSet presAssocID="{368AE9E1-8250-9141-B36C-853A944F1163}" presName="hierChild5" presStyleCnt="0"/>
      <dgm:spPr/>
    </dgm:pt>
    <dgm:pt modelId="{763DD3E0-6A66-B64C-BF03-91FA2D4351FA}" type="pres">
      <dgm:prSet presAssocID="{B758F999-C0A1-094D-9CBD-21B26851FAD9}" presName="Name37" presStyleLbl="parChTrans1D3" presStyleIdx="8" presStyleCnt="9"/>
      <dgm:spPr/>
    </dgm:pt>
    <dgm:pt modelId="{DDB99924-6905-014D-8D8B-0E2DAB32C798}" type="pres">
      <dgm:prSet presAssocID="{1838EFEF-57F8-614F-A3CF-10FB15C667DD}" presName="hierRoot2" presStyleCnt="0">
        <dgm:presLayoutVars>
          <dgm:hierBranch val="init"/>
        </dgm:presLayoutVars>
      </dgm:prSet>
      <dgm:spPr/>
    </dgm:pt>
    <dgm:pt modelId="{05B761ED-A563-4144-A376-897A25B5329D}" type="pres">
      <dgm:prSet presAssocID="{1838EFEF-57F8-614F-A3CF-10FB15C667DD}" presName="rootComposite" presStyleCnt="0"/>
      <dgm:spPr/>
    </dgm:pt>
    <dgm:pt modelId="{712DE5DA-5E42-6E4F-815E-C4D6D1398CCF}" type="pres">
      <dgm:prSet presAssocID="{1838EFEF-57F8-614F-A3CF-10FB15C667DD}" presName="rootText" presStyleLbl="node3" presStyleIdx="8" presStyleCnt="9" custScaleX="114497">
        <dgm:presLayoutVars>
          <dgm:chPref val="3"/>
        </dgm:presLayoutVars>
      </dgm:prSet>
      <dgm:spPr/>
    </dgm:pt>
    <dgm:pt modelId="{49061511-5820-C049-816D-D08BB5899DFC}" type="pres">
      <dgm:prSet presAssocID="{1838EFEF-57F8-614F-A3CF-10FB15C667DD}" presName="rootConnector" presStyleLbl="node3" presStyleIdx="8" presStyleCnt="9"/>
      <dgm:spPr/>
    </dgm:pt>
    <dgm:pt modelId="{C63884D9-DD63-F84F-9A8B-43FCF54034BB}" type="pres">
      <dgm:prSet presAssocID="{1838EFEF-57F8-614F-A3CF-10FB15C667DD}" presName="hierChild4" presStyleCnt="0"/>
      <dgm:spPr/>
    </dgm:pt>
    <dgm:pt modelId="{D6387972-8B3F-C14D-B21F-05EDF9C69126}" type="pres">
      <dgm:prSet presAssocID="{1838EFEF-57F8-614F-A3CF-10FB15C667DD}" presName="hierChild5" presStyleCnt="0"/>
      <dgm:spPr/>
    </dgm:pt>
    <dgm:pt modelId="{BF6EF779-E7FF-A943-83DE-93376E4A9398}" type="pres">
      <dgm:prSet presAssocID="{B82D732E-73FD-5246-958B-650065B2E8F4}" presName="hierChild5" presStyleCnt="0"/>
      <dgm:spPr/>
    </dgm:pt>
    <dgm:pt modelId="{4D8E9CD3-68CE-754E-A832-F62D1CBCF7E8}" type="pres">
      <dgm:prSet presAssocID="{A58394F3-A306-5C49-AA7F-7871D12F5E72}" presName="hierChild3" presStyleCnt="0"/>
      <dgm:spPr/>
    </dgm:pt>
  </dgm:ptLst>
  <dgm:cxnLst>
    <dgm:cxn modelId="{BECB3F02-D240-564E-BE52-52C1C65D6D78}" type="presOf" srcId="{86DBFC54-DF49-6A46-8BC1-8F3B59DDE85B}" destId="{3724DAE5-28D0-EA44-A03C-0E5C0A69CFC2}" srcOrd="0" destOrd="0" presId="urn:microsoft.com/office/officeart/2005/8/layout/orgChart1"/>
    <dgm:cxn modelId="{73B8A607-3D55-2E49-80D6-36F598A8E7D2}" type="presOf" srcId="{C79078ED-B85C-1746-AA10-FD7B710B61E7}" destId="{956C38D1-456B-764A-808B-02CE97731386}" srcOrd="0" destOrd="0" presId="urn:microsoft.com/office/officeart/2005/8/layout/orgChart1"/>
    <dgm:cxn modelId="{6987C412-EB14-4940-94D9-B5AC3E099EA4}" type="presOf" srcId="{A58394F3-A306-5C49-AA7F-7871D12F5E72}" destId="{77061C22-B782-7C43-B8FF-8A5CAA561CDB}" srcOrd="1" destOrd="0" presId="urn:microsoft.com/office/officeart/2005/8/layout/orgChart1"/>
    <dgm:cxn modelId="{72925614-C9FD-1A45-A542-6B7AA5418E82}" srcId="{D9CA0EF3-F4E7-314A-B738-8BB924A58984}" destId="{D2A5829B-2B54-1B48-A65C-412FA12CB979}" srcOrd="1" destOrd="0" parTransId="{B4426A07-DFA0-FC4F-9C7E-DCAACA713821}" sibTransId="{EBB131E9-2C13-FE48-A611-3E3343D95685}"/>
    <dgm:cxn modelId="{5C31DF16-E6AB-9746-8182-B3518E8D42AE}" srcId="{80E892BE-754A-D241-AE3D-2C1E524D7E2D}" destId="{1E8C2642-0F3A-AA4B-A762-00463D5C6571}" srcOrd="0" destOrd="0" parTransId="{14E6D035-687E-C048-BE69-78120B62D147}" sibTransId="{88C3C9D7-C5D2-9C43-AA5C-9CC6FE90DEFC}"/>
    <dgm:cxn modelId="{20EB1F1F-AB36-2C47-9499-F7DDFA44E7A2}" type="presOf" srcId="{1838EFEF-57F8-614F-A3CF-10FB15C667DD}" destId="{49061511-5820-C049-816D-D08BB5899DFC}" srcOrd="1" destOrd="0" presId="urn:microsoft.com/office/officeart/2005/8/layout/orgChart1"/>
    <dgm:cxn modelId="{DB603623-BBB3-3B47-9A43-B0E1F82C2AE2}" type="presOf" srcId="{1E8C2642-0F3A-AA4B-A762-00463D5C6571}" destId="{1DF23D17-8762-9149-8F7B-EA59BAB7EF26}" srcOrd="0" destOrd="0" presId="urn:microsoft.com/office/officeart/2005/8/layout/orgChart1"/>
    <dgm:cxn modelId="{C12DF52E-408B-3F46-A4E7-8968B617D411}" srcId="{B82D732E-73FD-5246-958B-650065B2E8F4}" destId="{1838EFEF-57F8-614F-A3CF-10FB15C667DD}" srcOrd="2" destOrd="0" parTransId="{B758F999-C0A1-094D-9CBD-21B26851FAD9}" sibTransId="{FFA0557D-213F-A24A-8904-59AD8F02C4B0}"/>
    <dgm:cxn modelId="{7131342F-E202-4144-8FB7-5A59D7411C5D}" srcId="{D9CA0EF3-F4E7-314A-B738-8BB924A58984}" destId="{E0ED7E33-F90C-0946-963A-05C1CE91DB64}" srcOrd="0" destOrd="0" parTransId="{0C3F18A1-4A48-EE4C-8254-734521EE2A39}" sibTransId="{F1A65A88-DCF2-C149-B0D9-74763188A365}"/>
    <dgm:cxn modelId="{933DE03C-47B3-744A-833C-EC83D72A1997}" srcId="{B82D732E-73FD-5246-958B-650065B2E8F4}" destId="{86DBFC54-DF49-6A46-8BC1-8F3B59DDE85B}" srcOrd="0" destOrd="0" parTransId="{33211078-6963-734A-B5DE-971588326B16}" sibTransId="{AF8D986A-0D52-A24A-B0DF-1D0B17E48614}"/>
    <dgm:cxn modelId="{53A1653E-7832-1E4F-B99E-8EBEADA5CF37}" srcId="{AA10D395-51EC-A349-8285-11453D45EADB}" destId="{A58394F3-A306-5C49-AA7F-7871D12F5E72}" srcOrd="0" destOrd="0" parTransId="{AD2AF83F-E906-1D41-ADEF-C99E42859B68}" sibTransId="{28394A37-8D39-D34B-AC91-FCE996AA78E6}"/>
    <dgm:cxn modelId="{339F4C5C-3E04-984A-ABF9-802FACC9FAB6}" type="presOf" srcId="{24A2DECB-4488-3C42-B9F6-E05BC8812D1F}" destId="{DD10CE63-6DDF-0A45-88A2-934DD380259F}" srcOrd="0" destOrd="0" presId="urn:microsoft.com/office/officeart/2005/8/layout/orgChart1"/>
    <dgm:cxn modelId="{2ED00C5F-34D8-254E-B30B-937057095371}" type="presOf" srcId="{683C5DF5-92A8-B945-93D0-70EE6107BDE1}" destId="{B6843252-21A8-8E44-98AA-402775084462}" srcOrd="0" destOrd="0" presId="urn:microsoft.com/office/officeart/2005/8/layout/orgChart1"/>
    <dgm:cxn modelId="{CA312261-C085-4A4F-9768-1BF34374D94A}" type="presOf" srcId="{33211078-6963-734A-B5DE-971588326B16}" destId="{AAE55CD5-E754-324D-9017-2BF7228ED667}" srcOrd="0" destOrd="0" presId="urn:microsoft.com/office/officeart/2005/8/layout/orgChart1"/>
    <dgm:cxn modelId="{E62A9662-6FD1-8242-ACB7-FA39FA205AA9}" type="presOf" srcId="{0C3F18A1-4A48-EE4C-8254-734521EE2A39}" destId="{A9906540-83A0-514F-860E-98ABCE1853D2}" srcOrd="0" destOrd="0" presId="urn:microsoft.com/office/officeart/2005/8/layout/orgChart1"/>
    <dgm:cxn modelId="{0AF59F43-0CDE-D244-BBD2-71AE72672266}" type="presOf" srcId="{F68416ED-EFC0-9E43-8127-A5949327834C}" destId="{A028DF8D-49F5-154B-BA3C-B6B6A7544BCE}" srcOrd="0" destOrd="0" presId="urn:microsoft.com/office/officeart/2005/8/layout/orgChart1"/>
    <dgm:cxn modelId="{4A394247-0B5E-034F-A3FB-CF1FBC60A028}" type="presOf" srcId="{E5D9297C-21C9-734C-B33E-760F2966FFBD}" destId="{4EC4A09B-6689-A34C-9DB9-5336D0EA61D4}" srcOrd="0" destOrd="0" presId="urn:microsoft.com/office/officeart/2005/8/layout/orgChart1"/>
    <dgm:cxn modelId="{8BD72348-1FB1-8044-9025-B39D32F37484}" type="presOf" srcId="{80E892BE-754A-D241-AE3D-2C1E524D7E2D}" destId="{00DBACBC-8273-6F4B-9542-478AB7F5046F}" srcOrd="1" destOrd="0" presId="urn:microsoft.com/office/officeart/2005/8/layout/orgChart1"/>
    <dgm:cxn modelId="{294DE148-517C-F84F-8526-2286CFC16B01}" srcId="{D9CA0EF3-F4E7-314A-B738-8BB924A58984}" destId="{683C5DF5-92A8-B945-93D0-70EE6107BDE1}" srcOrd="2" destOrd="0" parTransId="{E5D9297C-21C9-734C-B33E-760F2966FFBD}" sibTransId="{41C6C441-8976-E34B-B5DE-6DD59636840A}"/>
    <dgm:cxn modelId="{251A4849-D62D-8741-BD72-3FAD5DC742E2}" type="presOf" srcId="{D1683113-27E3-9D4C-BDBB-68883C77F48C}" destId="{A8B236FD-80F9-704A-B31F-2CCA55C00497}" srcOrd="0" destOrd="0" presId="urn:microsoft.com/office/officeart/2005/8/layout/orgChart1"/>
    <dgm:cxn modelId="{4FAF414D-7CF2-4D42-BAEC-A4917765911B}" type="presOf" srcId="{EDAF2A84-7E1C-E040-B167-D3171AB171F2}" destId="{F9B33B68-4BC9-9746-A0D0-AC65AD02F37B}" srcOrd="0" destOrd="0" presId="urn:microsoft.com/office/officeart/2005/8/layout/orgChart1"/>
    <dgm:cxn modelId="{EB8BD970-3081-0140-A7D3-5CE3CC26345F}" type="presOf" srcId="{C79078ED-B85C-1746-AA10-FD7B710B61E7}" destId="{57E7D2AF-36AD-B14A-B729-26491875D8CC}" srcOrd="1" destOrd="0" presId="urn:microsoft.com/office/officeart/2005/8/layout/orgChart1"/>
    <dgm:cxn modelId="{0B329A74-F683-3741-B2DC-73DF37E75DD7}" srcId="{A58394F3-A306-5C49-AA7F-7871D12F5E72}" destId="{D9CA0EF3-F4E7-314A-B738-8BB924A58984}" srcOrd="1" destOrd="0" parTransId="{D1683113-27E3-9D4C-BDBB-68883C77F48C}" sibTransId="{C06FB171-BEED-EA47-B614-293AC4BDD308}"/>
    <dgm:cxn modelId="{94E7B258-B7CE-194D-9E13-A6FAF9CDC3FD}" type="presOf" srcId="{AA10D395-51EC-A349-8285-11453D45EADB}" destId="{7E64F28E-C0D6-3F46-BCAF-D9EC81DB4AF4}" srcOrd="0" destOrd="0" presId="urn:microsoft.com/office/officeart/2005/8/layout/orgChart1"/>
    <dgm:cxn modelId="{AB72FD5A-A026-4B41-B3E3-D2CB6FEEE59F}" type="presOf" srcId="{B758F999-C0A1-094D-9CBD-21B26851FAD9}" destId="{763DD3E0-6A66-B64C-BF03-91FA2D4351FA}" srcOrd="0" destOrd="0" presId="urn:microsoft.com/office/officeart/2005/8/layout/orgChart1"/>
    <dgm:cxn modelId="{47255A7D-14E6-E740-9FF9-9D3EF7AFC333}" type="presOf" srcId="{A58394F3-A306-5C49-AA7F-7871D12F5E72}" destId="{FC4C8199-4ABC-CF44-88AE-9D7CE55728AE}" srcOrd="0" destOrd="0" presId="urn:microsoft.com/office/officeart/2005/8/layout/orgChart1"/>
    <dgm:cxn modelId="{AF44117F-8904-EF46-A50D-8BC45FF8DECD}" srcId="{B82D732E-73FD-5246-958B-650065B2E8F4}" destId="{368AE9E1-8250-9141-B36C-853A944F1163}" srcOrd="1" destOrd="0" parTransId="{C6C1134F-32B5-814B-9B7B-05A09FA6A2DF}" sibTransId="{6CA886DC-8B0A-E249-9452-958377146738}"/>
    <dgm:cxn modelId="{89B0D08D-E524-3649-BE01-B48B39B443D0}" type="presOf" srcId="{E0ED7E33-F90C-0946-963A-05C1CE91DB64}" destId="{DDBA246E-382A-6A47-B7B0-3106B87F79BC}" srcOrd="0" destOrd="0" presId="urn:microsoft.com/office/officeart/2005/8/layout/orgChart1"/>
    <dgm:cxn modelId="{D0CB578E-DAC6-8543-BC83-C4324D0158DE}" type="presOf" srcId="{368AE9E1-8250-9141-B36C-853A944F1163}" destId="{B0ED2325-8F2B-7748-A671-F3D7D2555806}" srcOrd="0" destOrd="0" presId="urn:microsoft.com/office/officeart/2005/8/layout/orgChart1"/>
    <dgm:cxn modelId="{3D309796-4DC4-CA4D-B16C-28B05605A6D7}" type="presOf" srcId="{B48F8D56-A64F-0B40-909A-183246C51094}" destId="{7400EC48-325C-C641-B322-A0EDC0EDD7D3}" srcOrd="0" destOrd="0" presId="urn:microsoft.com/office/officeart/2005/8/layout/orgChart1"/>
    <dgm:cxn modelId="{CC37B59D-7A60-B94D-96D4-C3255D4BE26D}" type="presOf" srcId="{05377022-130D-094D-9814-30ACD968A9AE}" destId="{54B5C259-68EE-9943-83E3-0F1FCF6D6357}" srcOrd="0" destOrd="0" presId="urn:microsoft.com/office/officeart/2005/8/layout/orgChart1"/>
    <dgm:cxn modelId="{4C94BCA2-DF0B-044C-B3AD-06489E2D0763}" type="presOf" srcId="{B82D732E-73FD-5246-958B-650065B2E8F4}" destId="{6302F005-AB23-1640-ADED-6F619C6BBFFB}" srcOrd="1" destOrd="0" presId="urn:microsoft.com/office/officeart/2005/8/layout/orgChart1"/>
    <dgm:cxn modelId="{4427B9A3-AFD1-7445-8488-0B2D1C3D1EED}" type="presOf" srcId="{80E892BE-754A-D241-AE3D-2C1E524D7E2D}" destId="{096375B0-6E8B-1E4B-AE8D-CCDF86B300F1}" srcOrd="0" destOrd="0" presId="urn:microsoft.com/office/officeart/2005/8/layout/orgChart1"/>
    <dgm:cxn modelId="{B8FB7FA5-C6C8-B446-86F2-92FB9D25263E}" type="presOf" srcId="{C6C1134F-32B5-814B-9B7B-05A09FA6A2DF}" destId="{A3FBDFD0-9859-9241-8A73-31D52254F7D3}" srcOrd="0" destOrd="0" presId="urn:microsoft.com/office/officeart/2005/8/layout/orgChart1"/>
    <dgm:cxn modelId="{F2A0FDA9-056A-914D-9D0B-37B580E2549B}" type="presOf" srcId="{368AE9E1-8250-9141-B36C-853A944F1163}" destId="{FAD7D23E-EAD2-E245-8400-B6B0FA3B1404}" srcOrd="1" destOrd="0" presId="urn:microsoft.com/office/officeart/2005/8/layout/orgChart1"/>
    <dgm:cxn modelId="{E72D75B7-7C37-FD4D-A07A-E2AB8B9BF34D}" type="presOf" srcId="{683C5DF5-92A8-B945-93D0-70EE6107BDE1}" destId="{74C945F5-FB3A-5743-B20E-097BC324AAE9}" srcOrd="1" destOrd="0" presId="urn:microsoft.com/office/officeart/2005/8/layout/orgChart1"/>
    <dgm:cxn modelId="{B81F8EB8-805B-A54B-AA19-18AF96269193}" type="presOf" srcId="{14E6D035-687E-C048-BE69-78120B62D147}" destId="{6712FB98-0D42-0742-98E7-16CD0B459DBF}" srcOrd="0" destOrd="0" presId="urn:microsoft.com/office/officeart/2005/8/layout/orgChart1"/>
    <dgm:cxn modelId="{8765B9BA-3B3F-544D-A3B1-68B7403A1D4B}" type="presOf" srcId="{86DBFC54-DF49-6A46-8BC1-8F3B59DDE85B}" destId="{416DA40D-8705-F340-B089-B022E3E026E8}" srcOrd="1" destOrd="0" presId="urn:microsoft.com/office/officeart/2005/8/layout/orgChart1"/>
    <dgm:cxn modelId="{828161C3-C518-3844-A63A-3F2B6B3877D1}" type="presOf" srcId="{24A2DECB-4488-3C42-B9F6-E05BC8812D1F}" destId="{98961179-1693-6A43-9AB8-EAE086027CF7}" srcOrd="1" destOrd="0" presId="urn:microsoft.com/office/officeart/2005/8/layout/orgChart1"/>
    <dgm:cxn modelId="{B182A3C9-34C5-C741-8BA2-8410E1856DB1}" type="presOf" srcId="{1838EFEF-57F8-614F-A3CF-10FB15C667DD}" destId="{712DE5DA-5E42-6E4F-815E-C4D6D1398CCF}" srcOrd="0" destOrd="0" presId="urn:microsoft.com/office/officeart/2005/8/layout/orgChart1"/>
    <dgm:cxn modelId="{93051CCA-55D1-5947-B13C-F34F2CD89F40}" srcId="{A58394F3-A306-5C49-AA7F-7871D12F5E72}" destId="{B82D732E-73FD-5246-958B-650065B2E8F4}" srcOrd="2" destOrd="0" parTransId="{F68416ED-EFC0-9E43-8127-A5949327834C}" sibTransId="{2532384E-1895-2142-90B1-4FB84E9973C1}"/>
    <dgm:cxn modelId="{D3965FCB-42FA-ED40-AF23-8CB5BDB2E437}" srcId="{80E892BE-754A-D241-AE3D-2C1E524D7E2D}" destId="{24A2DECB-4488-3C42-B9F6-E05BC8812D1F}" srcOrd="1" destOrd="0" parTransId="{05377022-130D-094D-9814-30ACD968A9AE}" sibTransId="{449551CE-097F-3540-92DE-D4408E34739B}"/>
    <dgm:cxn modelId="{23A0A2CD-D303-C544-93F0-C091B058B59E}" type="presOf" srcId="{D9CA0EF3-F4E7-314A-B738-8BB924A58984}" destId="{8B2BFF89-8EA8-A746-95FC-07A6FD611622}" srcOrd="1" destOrd="0" presId="urn:microsoft.com/office/officeart/2005/8/layout/orgChart1"/>
    <dgm:cxn modelId="{50A284D2-7C3E-A244-AD98-F0546AEBFF51}" type="presOf" srcId="{1E8C2642-0F3A-AA4B-A762-00463D5C6571}" destId="{4AEE23D0-192D-2C46-BE34-B11F349C854E}" srcOrd="1" destOrd="0" presId="urn:microsoft.com/office/officeart/2005/8/layout/orgChart1"/>
    <dgm:cxn modelId="{432908D9-38D3-9240-8EC5-D63DB4DBFC83}" type="presOf" srcId="{D9CA0EF3-F4E7-314A-B738-8BB924A58984}" destId="{C7274698-BA7E-DB49-A9CA-7DAF82C91134}" srcOrd="0" destOrd="0" presId="urn:microsoft.com/office/officeart/2005/8/layout/orgChart1"/>
    <dgm:cxn modelId="{A11DC4D9-D9F3-3B44-B9E5-2CCBCD4A1FE4}" type="presOf" srcId="{B4426A07-DFA0-FC4F-9C7E-DCAACA713821}" destId="{BDC7B830-374D-7F4E-BB22-1320581D1DCE}" srcOrd="0" destOrd="0" presId="urn:microsoft.com/office/officeart/2005/8/layout/orgChart1"/>
    <dgm:cxn modelId="{FB08A5DF-BAD0-7140-946C-D6A0712D942D}" type="presOf" srcId="{E0ED7E33-F90C-0946-963A-05C1CE91DB64}" destId="{7CEE4FAF-DE7F-6A41-ABF6-57444CF441A8}" srcOrd="1" destOrd="0" presId="urn:microsoft.com/office/officeart/2005/8/layout/orgChart1"/>
    <dgm:cxn modelId="{EB2ADBE6-64CD-2442-9A36-9AF195726B06}" type="presOf" srcId="{D2A5829B-2B54-1B48-A65C-412FA12CB979}" destId="{7EF46C39-F83E-3349-9A09-07903CA7E8B7}" srcOrd="0" destOrd="0" presId="urn:microsoft.com/office/officeart/2005/8/layout/orgChart1"/>
    <dgm:cxn modelId="{DA2263F1-8501-F24F-958F-88337C82D3FF}" srcId="{80E892BE-754A-D241-AE3D-2C1E524D7E2D}" destId="{C79078ED-B85C-1746-AA10-FD7B710B61E7}" srcOrd="2" destOrd="0" parTransId="{B48F8D56-A64F-0B40-909A-183246C51094}" sibTransId="{D58BCD22-E7D1-7F44-AD81-2A1B4DF73068}"/>
    <dgm:cxn modelId="{C3ACCAF2-6D11-AE4E-BB47-DB8A97BEAB72}" srcId="{A58394F3-A306-5C49-AA7F-7871D12F5E72}" destId="{80E892BE-754A-D241-AE3D-2C1E524D7E2D}" srcOrd="0" destOrd="0" parTransId="{EDAF2A84-7E1C-E040-B167-D3171AB171F2}" sibTransId="{2EBBAB24-E1F6-794B-9164-839CD7F30C93}"/>
    <dgm:cxn modelId="{E52001FA-2D65-7A47-BD42-AA2FF4DF9734}" type="presOf" srcId="{D2A5829B-2B54-1B48-A65C-412FA12CB979}" destId="{AF1F468D-07E0-6241-8A2A-BA019E9DCB7D}" srcOrd="1" destOrd="0" presId="urn:microsoft.com/office/officeart/2005/8/layout/orgChart1"/>
    <dgm:cxn modelId="{9C8A4FFB-95BF-B147-AB7C-AA9E7C77C83B}" type="presOf" srcId="{B82D732E-73FD-5246-958B-650065B2E8F4}" destId="{D33223F8-1456-1441-AB5B-4F83A754062A}" srcOrd="0" destOrd="0" presId="urn:microsoft.com/office/officeart/2005/8/layout/orgChart1"/>
    <dgm:cxn modelId="{7A8E8BCB-74CE-2D42-8763-CE24A1EFA4B6}" type="presParOf" srcId="{7E64F28E-C0D6-3F46-BCAF-D9EC81DB4AF4}" destId="{11D1A892-BBEA-8E46-B0AB-C95974E418E4}" srcOrd="0" destOrd="0" presId="urn:microsoft.com/office/officeart/2005/8/layout/orgChart1"/>
    <dgm:cxn modelId="{78408CBD-474C-0444-A8EA-DC0EDBD88E1A}" type="presParOf" srcId="{11D1A892-BBEA-8E46-B0AB-C95974E418E4}" destId="{C6C50D78-C209-2F41-B761-2DF7785F1B84}" srcOrd="0" destOrd="0" presId="urn:microsoft.com/office/officeart/2005/8/layout/orgChart1"/>
    <dgm:cxn modelId="{A3621301-1AAA-FE42-9B14-7FC760A19F13}" type="presParOf" srcId="{C6C50D78-C209-2F41-B761-2DF7785F1B84}" destId="{FC4C8199-4ABC-CF44-88AE-9D7CE55728AE}" srcOrd="0" destOrd="0" presId="urn:microsoft.com/office/officeart/2005/8/layout/orgChart1"/>
    <dgm:cxn modelId="{6DD82C23-B0A7-4240-8243-A96F2C058E8A}" type="presParOf" srcId="{C6C50D78-C209-2F41-B761-2DF7785F1B84}" destId="{77061C22-B782-7C43-B8FF-8A5CAA561CDB}" srcOrd="1" destOrd="0" presId="urn:microsoft.com/office/officeart/2005/8/layout/orgChart1"/>
    <dgm:cxn modelId="{9C0DD8E7-5505-984A-96AF-E710A773AB52}" type="presParOf" srcId="{11D1A892-BBEA-8E46-B0AB-C95974E418E4}" destId="{1B29E1D3-579C-654D-8F7F-6F6D21D5D722}" srcOrd="1" destOrd="0" presId="urn:microsoft.com/office/officeart/2005/8/layout/orgChart1"/>
    <dgm:cxn modelId="{3B0E3077-A38A-F34D-9EBE-99E2029F05B7}" type="presParOf" srcId="{1B29E1D3-579C-654D-8F7F-6F6D21D5D722}" destId="{F9B33B68-4BC9-9746-A0D0-AC65AD02F37B}" srcOrd="0" destOrd="0" presId="urn:microsoft.com/office/officeart/2005/8/layout/orgChart1"/>
    <dgm:cxn modelId="{44877767-69F4-CC45-94C4-C7C7A0C22E3C}" type="presParOf" srcId="{1B29E1D3-579C-654D-8F7F-6F6D21D5D722}" destId="{D260FAED-21AD-5F4B-AE07-24A10B366E01}" srcOrd="1" destOrd="0" presId="urn:microsoft.com/office/officeart/2005/8/layout/orgChart1"/>
    <dgm:cxn modelId="{17DA9661-3E08-3C49-95C7-90A2878C3F00}" type="presParOf" srcId="{D260FAED-21AD-5F4B-AE07-24A10B366E01}" destId="{15B2704A-5CF3-D945-80A1-D032EFE169CF}" srcOrd="0" destOrd="0" presId="urn:microsoft.com/office/officeart/2005/8/layout/orgChart1"/>
    <dgm:cxn modelId="{165CC457-1D8A-9741-B8CC-9131068B7A2C}" type="presParOf" srcId="{15B2704A-5CF3-D945-80A1-D032EFE169CF}" destId="{096375B0-6E8B-1E4B-AE8D-CCDF86B300F1}" srcOrd="0" destOrd="0" presId="urn:microsoft.com/office/officeart/2005/8/layout/orgChart1"/>
    <dgm:cxn modelId="{4A234D1D-AC57-1D4B-96F5-6E4EA8D5FDB4}" type="presParOf" srcId="{15B2704A-5CF3-D945-80A1-D032EFE169CF}" destId="{00DBACBC-8273-6F4B-9542-478AB7F5046F}" srcOrd="1" destOrd="0" presId="urn:microsoft.com/office/officeart/2005/8/layout/orgChart1"/>
    <dgm:cxn modelId="{3E5D512D-D992-154B-AE23-350E637977F3}" type="presParOf" srcId="{D260FAED-21AD-5F4B-AE07-24A10B366E01}" destId="{810D6C6D-4E88-1A41-8EC4-CAFBCDDAE187}" srcOrd="1" destOrd="0" presId="urn:microsoft.com/office/officeart/2005/8/layout/orgChart1"/>
    <dgm:cxn modelId="{FE2FCFA5-9546-5A49-908B-CF8A2B08AEB5}" type="presParOf" srcId="{810D6C6D-4E88-1A41-8EC4-CAFBCDDAE187}" destId="{6712FB98-0D42-0742-98E7-16CD0B459DBF}" srcOrd="0" destOrd="0" presId="urn:microsoft.com/office/officeart/2005/8/layout/orgChart1"/>
    <dgm:cxn modelId="{EE35F612-5FF9-B147-9751-6E565FE76350}" type="presParOf" srcId="{810D6C6D-4E88-1A41-8EC4-CAFBCDDAE187}" destId="{8B8B8C38-253A-844A-9195-0D0A610FF369}" srcOrd="1" destOrd="0" presId="urn:microsoft.com/office/officeart/2005/8/layout/orgChart1"/>
    <dgm:cxn modelId="{CAC1EF19-64C9-3441-B639-506CA675F6F6}" type="presParOf" srcId="{8B8B8C38-253A-844A-9195-0D0A610FF369}" destId="{9534D6C3-C63C-5342-8D10-CB64FA8A9E87}" srcOrd="0" destOrd="0" presId="urn:microsoft.com/office/officeart/2005/8/layout/orgChart1"/>
    <dgm:cxn modelId="{07AF91DD-169B-C14C-BA0F-60923226818D}" type="presParOf" srcId="{9534D6C3-C63C-5342-8D10-CB64FA8A9E87}" destId="{1DF23D17-8762-9149-8F7B-EA59BAB7EF26}" srcOrd="0" destOrd="0" presId="urn:microsoft.com/office/officeart/2005/8/layout/orgChart1"/>
    <dgm:cxn modelId="{16C2837D-F0F8-5648-8F0C-A414119707AD}" type="presParOf" srcId="{9534D6C3-C63C-5342-8D10-CB64FA8A9E87}" destId="{4AEE23D0-192D-2C46-BE34-B11F349C854E}" srcOrd="1" destOrd="0" presId="urn:microsoft.com/office/officeart/2005/8/layout/orgChart1"/>
    <dgm:cxn modelId="{95AC5A15-86FA-7145-ADFA-50FF1BDD49FD}" type="presParOf" srcId="{8B8B8C38-253A-844A-9195-0D0A610FF369}" destId="{6FB85CFB-8683-BA42-9EA0-7984DF5C238C}" srcOrd="1" destOrd="0" presId="urn:microsoft.com/office/officeart/2005/8/layout/orgChart1"/>
    <dgm:cxn modelId="{BFB756AF-3641-9740-9FAD-EA8D113AC4CA}" type="presParOf" srcId="{8B8B8C38-253A-844A-9195-0D0A610FF369}" destId="{1996FD48-860F-9B4A-BB03-5545C4BAFCEF}" srcOrd="2" destOrd="0" presId="urn:microsoft.com/office/officeart/2005/8/layout/orgChart1"/>
    <dgm:cxn modelId="{7DE46A7F-9C33-6E43-8310-61AFE86268E4}" type="presParOf" srcId="{810D6C6D-4E88-1A41-8EC4-CAFBCDDAE187}" destId="{54B5C259-68EE-9943-83E3-0F1FCF6D6357}" srcOrd="2" destOrd="0" presId="urn:microsoft.com/office/officeart/2005/8/layout/orgChart1"/>
    <dgm:cxn modelId="{265FF5C0-7687-984A-972C-A08AD08F6E14}" type="presParOf" srcId="{810D6C6D-4E88-1A41-8EC4-CAFBCDDAE187}" destId="{6DB4E516-7B0E-8B46-BD15-3F417D1517EB}" srcOrd="3" destOrd="0" presId="urn:microsoft.com/office/officeart/2005/8/layout/orgChart1"/>
    <dgm:cxn modelId="{267C3081-DF4E-3147-9C24-783C40263B3E}" type="presParOf" srcId="{6DB4E516-7B0E-8B46-BD15-3F417D1517EB}" destId="{C30EFAB5-D25E-4440-9FE8-42B5656C26C1}" srcOrd="0" destOrd="0" presId="urn:microsoft.com/office/officeart/2005/8/layout/orgChart1"/>
    <dgm:cxn modelId="{B54233CA-9704-BF4A-A157-0168F006495F}" type="presParOf" srcId="{C30EFAB5-D25E-4440-9FE8-42B5656C26C1}" destId="{DD10CE63-6DDF-0A45-88A2-934DD380259F}" srcOrd="0" destOrd="0" presId="urn:microsoft.com/office/officeart/2005/8/layout/orgChart1"/>
    <dgm:cxn modelId="{A734C2D0-FDDE-0B4B-AF61-B569E64512C4}" type="presParOf" srcId="{C30EFAB5-D25E-4440-9FE8-42B5656C26C1}" destId="{98961179-1693-6A43-9AB8-EAE086027CF7}" srcOrd="1" destOrd="0" presId="urn:microsoft.com/office/officeart/2005/8/layout/orgChart1"/>
    <dgm:cxn modelId="{32DA77EE-EF83-7543-A636-978A5BB146F2}" type="presParOf" srcId="{6DB4E516-7B0E-8B46-BD15-3F417D1517EB}" destId="{60543365-4785-9E4B-B156-B68516BC33CA}" srcOrd="1" destOrd="0" presId="urn:microsoft.com/office/officeart/2005/8/layout/orgChart1"/>
    <dgm:cxn modelId="{3AD72DE1-3503-F847-AAC1-7D9E8ED06D45}" type="presParOf" srcId="{6DB4E516-7B0E-8B46-BD15-3F417D1517EB}" destId="{C3B695AC-9E15-B14A-8FF5-2CC130D85298}" srcOrd="2" destOrd="0" presId="urn:microsoft.com/office/officeart/2005/8/layout/orgChart1"/>
    <dgm:cxn modelId="{208ADAB3-D2D9-3344-9445-940B97C4C971}" type="presParOf" srcId="{810D6C6D-4E88-1A41-8EC4-CAFBCDDAE187}" destId="{7400EC48-325C-C641-B322-A0EDC0EDD7D3}" srcOrd="4" destOrd="0" presId="urn:microsoft.com/office/officeart/2005/8/layout/orgChart1"/>
    <dgm:cxn modelId="{E45B77E7-F16C-AC43-ADF1-00BBAC1C3439}" type="presParOf" srcId="{810D6C6D-4E88-1A41-8EC4-CAFBCDDAE187}" destId="{BA3EDFD0-FBB4-9B4D-A9DC-9D054F552B8D}" srcOrd="5" destOrd="0" presId="urn:microsoft.com/office/officeart/2005/8/layout/orgChart1"/>
    <dgm:cxn modelId="{8D39107D-280C-F945-B058-CF6817CFC49D}" type="presParOf" srcId="{BA3EDFD0-FBB4-9B4D-A9DC-9D054F552B8D}" destId="{F4D36E03-0059-D04C-A7A7-0689857F9C77}" srcOrd="0" destOrd="0" presId="urn:microsoft.com/office/officeart/2005/8/layout/orgChart1"/>
    <dgm:cxn modelId="{05138F4B-52EC-7C42-9E90-86FD822FF8DC}" type="presParOf" srcId="{F4D36E03-0059-D04C-A7A7-0689857F9C77}" destId="{956C38D1-456B-764A-808B-02CE97731386}" srcOrd="0" destOrd="0" presId="urn:microsoft.com/office/officeart/2005/8/layout/orgChart1"/>
    <dgm:cxn modelId="{B6D3B872-4199-9D4E-BC48-4746C0A2532B}" type="presParOf" srcId="{F4D36E03-0059-D04C-A7A7-0689857F9C77}" destId="{57E7D2AF-36AD-B14A-B729-26491875D8CC}" srcOrd="1" destOrd="0" presId="urn:microsoft.com/office/officeart/2005/8/layout/orgChart1"/>
    <dgm:cxn modelId="{4D72A035-29F8-DF46-BF4A-B78C7F4EB29A}" type="presParOf" srcId="{BA3EDFD0-FBB4-9B4D-A9DC-9D054F552B8D}" destId="{3B5E865A-95BA-5C47-ADE1-554742DEAD15}" srcOrd="1" destOrd="0" presId="urn:microsoft.com/office/officeart/2005/8/layout/orgChart1"/>
    <dgm:cxn modelId="{B67773C2-5329-9D4D-9D9D-70556E2E1E8C}" type="presParOf" srcId="{BA3EDFD0-FBB4-9B4D-A9DC-9D054F552B8D}" destId="{64D5FB41-4CAB-2F4D-A46B-5EBF00656E89}" srcOrd="2" destOrd="0" presId="urn:microsoft.com/office/officeart/2005/8/layout/orgChart1"/>
    <dgm:cxn modelId="{79E1BE6A-4054-0A41-A359-0DCA5FF84C43}" type="presParOf" srcId="{D260FAED-21AD-5F4B-AE07-24A10B366E01}" destId="{333FC07D-7C01-334F-88D7-DA48E0B42769}" srcOrd="2" destOrd="0" presId="urn:microsoft.com/office/officeart/2005/8/layout/orgChart1"/>
    <dgm:cxn modelId="{4FBDF25C-F44E-374C-8008-A4F03DF664C4}" type="presParOf" srcId="{1B29E1D3-579C-654D-8F7F-6F6D21D5D722}" destId="{A8B236FD-80F9-704A-B31F-2CCA55C00497}" srcOrd="2" destOrd="0" presId="urn:microsoft.com/office/officeart/2005/8/layout/orgChart1"/>
    <dgm:cxn modelId="{01D07F5C-37B8-2A4F-9B91-06C573A68D65}" type="presParOf" srcId="{1B29E1D3-579C-654D-8F7F-6F6D21D5D722}" destId="{7FAA508F-0AC2-DD4F-B513-F209712C115F}" srcOrd="3" destOrd="0" presId="urn:microsoft.com/office/officeart/2005/8/layout/orgChart1"/>
    <dgm:cxn modelId="{9341C127-694F-254A-B6B2-73638A60D4EC}" type="presParOf" srcId="{7FAA508F-0AC2-DD4F-B513-F209712C115F}" destId="{7DAEC9D6-FC2E-7F41-AA0B-7C7C464E412D}" srcOrd="0" destOrd="0" presId="urn:microsoft.com/office/officeart/2005/8/layout/orgChart1"/>
    <dgm:cxn modelId="{C68012C5-C5FB-5B4C-9CA8-F42267181EC1}" type="presParOf" srcId="{7DAEC9D6-FC2E-7F41-AA0B-7C7C464E412D}" destId="{C7274698-BA7E-DB49-A9CA-7DAF82C91134}" srcOrd="0" destOrd="0" presId="urn:microsoft.com/office/officeart/2005/8/layout/orgChart1"/>
    <dgm:cxn modelId="{56E1AB71-1493-CE42-B9CB-68D5689EDA57}" type="presParOf" srcId="{7DAEC9D6-FC2E-7F41-AA0B-7C7C464E412D}" destId="{8B2BFF89-8EA8-A746-95FC-07A6FD611622}" srcOrd="1" destOrd="0" presId="urn:microsoft.com/office/officeart/2005/8/layout/orgChart1"/>
    <dgm:cxn modelId="{FD9D1E6A-EB3B-6342-AA30-1C323A744908}" type="presParOf" srcId="{7FAA508F-0AC2-DD4F-B513-F209712C115F}" destId="{D5E61670-88DD-654D-8386-C47D7AC5522C}" srcOrd="1" destOrd="0" presId="urn:microsoft.com/office/officeart/2005/8/layout/orgChart1"/>
    <dgm:cxn modelId="{8D65621B-06FD-DA4A-8BE4-741849546335}" type="presParOf" srcId="{D5E61670-88DD-654D-8386-C47D7AC5522C}" destId="{A9906540-83A0-514F-860E-98ABCE1853D2}" srcOrd="0" destOrd="0" presId="urn:microsoft.com/office/officeart/2005/8/layout/orgChart1"/>
    <dgm:cxn modelId="{891F18C8-4117-D242-AC40-8CA6B66BFD9C}" type="presParOf" srcId="{D5E61670-88DD-654D-8386-C47D7AC5522C}" destId="{8211DBED-E5D2-3E49-9525-A2E05B6D6440}" srcOrd="1" destOrd="0" presId="urn:microsoft.com/office/officeart/2005/8/layout/orgChart1"/>
    <dgm:cxn modelId="{59A253DD-3A01-7641-9E32-4337FED29B26}" type="presParOf" srcId="{8211DBED-E5D2-3E49-9525-A2E05B6D6440}" destId="{1349B084-D31F-8149-A727-C5330A3896CD}" srcOrd="0" destOrd="0" presId="urn:microsoft.com/office/officeart/2005/8/layout/orgChart1"/>
    <dgm:cxn modelId="{D9DD7E9F-50E3-444F-AD52-3E988B9657D3}" type="presParOf" srcId="{1349B084-D31F-8149-A727-C5330A3896CD}" destId="{DDBA246E-382A-6A47-B7B0-3106B87F79BC}" srcOrd="0" destOrd="0" presId="urn:microsoft.com/office/officeart/2005/8/layout/orgChart1"/>
    <dgm:cxn modelId="{EED301A4-B485-224C-BB4F-DCDF96B798C7}" type="presParOf" srcId="{1349B084-D31F-8149-A727-C5330A3896CD}" destId="{7CEE4FAF-DE7F-6A41-ABF6-57444CF441A8}" srcOrd="1" destOrd="0" presId="urn:microsoft.com/office/officeart/2005/8/layout/orgChart1"/>
    <dgm:cxn modelId="{1F0B9A55-B2B0-964A-A5F3-1A570F18E4C0}" type="presParOf" srcId="{8211DBED-E5D2-3E49-9525-A2E05B6D6440}" destId="{E6E988D3-FC5E-8D49-A2AE-E33D6DE644E5}" srcOrd="1" destOrd="0" presId="urn:microsoft.com/office/officeart/2005/8/layout/orgChart1"/>
    <dgm:cxn modelId="{8A337528-0168-2145-97CE-34C267A1C19E}" type="presParOf" srcId="{8211DBED-E5D2-3E49-9525-A2E05B6D6440}" destId="{A035FCEB-A3FC-7748-8010-6C5BE7C7B6E2}" srcOrd="2" destOrd="0" presId="urn:microsoft.com/office/officeart/2005/8/layout/orgChart1"/>
    <dgm:cxn modelId="{A4109121-67B1-EE4D-A52C-BF8DCBB91B6E}" type="presParOf" srcId="{D5E61670-88DD-654D-8386-C47D7AC5522C}" destId="{BDC7B830-374D-7F4E-BB22-1320581D1DCE}" srcOrd="2" destOrd="0" presId="urn:microsoft.com/office/officeart/2005/8/layout/orgChart1"/>
    <dgm:cxn modelId="{6F11E5CB-86DB-334C-80FD-C899BB70CA86}" type="presParOf" srcId="{D5E61670-88DD-654D-8386-C47D7AC5522C}" destId="{88EDB6FA-8BA5-564D-898D-9F9C03608EAB}" srcOrd="3" destOrd="0" presId="urn:microsoft.com/office/officeart/2005/8/layout/orgChart1"/>
    <dgm:cxn modelId="{DC7D44A6-6D20-C842-97D8-BBEEB026E035}" type="presParOf" srcId="{88EDB6FA-8BA5-564D-898D-9F9C03608EAB}" destId="{24A7AEA3-F2DD-F440-B4CC-B69CB66129A6}" srcOrd="0" destOrd="0" presId="urn:microsoft.com/office/officeart/2005/8/layout/orgChart1"/>
    <dgm:cxn modelId="{F18E6792-4D78-834B-8883-3F29D1662BCE}" type="presParOf" srcId="{24A7AEA3-F2DD-F440-B4CC-B69CB66129A6}" destId="{7EF46C39-F83E-3349-9A09-07903CA7E8B7}" srcOrd="0" destOrd="0" presId="urn:microsoft.com/office/officeart/2005/8/layout/orgChart1"/>
    <dgm:cxn modelId="{9E9DE086-E649-304D-B5D4-44FC1ECE0BF7}" type="presParOf" srcId="{24A7AEA3-F2DD-F440-B4CC-B69CB66129A6}" destId="{AF1F468D-07E0-6241-8A2A-BA019E9DCB7D}" srcOrd="1" destOrd="0" presId="urn:microsoft.com/office/officeart/2005/8/layout/orgChart1"/>
    <dgm:cxn modelId="{AE6DB309-132F-2549-8A89-014830E745BC}" type="presParOf" srcId="{88EDB6FA-8BA5-564D-898D-9F9C03608EAB}" destId="{30664D5B-4BE7-F14D-AA47-7B26950662E8}" srcOrd="1" destOrd="0" presId="urn:microsoft.com/office/officeart/2005/8/layout/orgChart1"/>
    <dgm:cxn modelId="{5BC1CFB6-8910-FB4F-9993-8F0083D5D4B6}" type="presParOf" srcId="{88EDB6FA-8BA5-564D-898D-9F9C03608EAB}" destId="{4BA7E6C4-3B83-B04F-A494-7A6C14971B26}" srcOrd="2" destOrd="0" presId="urn:microsoft.com/office/officeart/2005/8/layout/orgChart1"/>
    <dgm:cxn modelId="{DD3919B0-7C2C-964F-BE05-0A50DD01B5A3}" type="presParOf" srcId="{D5E61670-88DD-654D-8386-C47D7AC5522C}" destId="{4EC4A09B-6689-A34C-9DB9-5336D0EA61D4}" srcOrd="4" destOrd="0" presId="urn:microsoft.com/office/officeart/2005/8/layout/orgChart1"/>
    <dgm:cxn modelId="{88D683C7-C974-DF45-A9E6-3ED86AA4EECD}" type="presParOf" srcId="{D5E61670-88DD-654D-8386-C47D7AC5522C}" destId="{9D1F0CE8-313E-9846-89AB-F64A2296AE4A}" srcOrd="5" destOrd="0" presId="urn:microsoft.com/office/officeart/2005/8/layout/orgChart1"/>
    <dgm:cxn modelId="{21AA8196-83E1-454A-80FC-393443653D16}" type="presParOf" srcId="{9D1F0CE8-313E-9846-89AB-F64A2296AE4A}" destId="{831EDF85-B7AC-4F49-95AA-DA5CDF50AAC9}" srcOrd="0" destOrd="0" presId="urn:microsoft.com/office/officeart/2005/8/layout/orgChart1"/>
    <dgm:cxn modelId="{F6978F6F-F07C-2946-8FE9-61FC920AE121}" type="presParOf" srcId="{831EDF85-B7AC-4F49-95AA-DA5CDF50AAC9}" destId="{B6843252-21A8-8E44-98AA-402775084462}" srcOrd="0" destOrd="0" presId="urn:microsoft.com/office/officeart/2005/8/layout/orgChart1"/>
    <dgm:cxn modelId="{52BBE3A0-F263-974C-B62E-F43635428E23}" type="presParOf" srcId="{831EDF85-B7AC-4F49-95AA-DA5CDF50AAC9}" destId="{74C945F5-FB3A-5743-B20E-097BC324AAE9}" srcOrd="1" destOrd="0" presId="urn:microsoft.com/office/officeart/2005/8/layout/orgChart1"/>
    <dgm:cxn modelId="{5903FFEF-7AF9-F945-9FC5-041DDFE5EF6C}" type="presParOf" srcId="{9D1F0CE8-313E-9846-89AB-F64A2296AE4A}" destId="{F32FCF5C-6E77-B246-A2D0-DB6B021B50DD}" srcOrd="1" destOrd="0" presId="urn:microsoft.com/office/officeart/2005/8/layout/orgChart1"/>
    <dgm:cxn modelId="{F8220C04-63FD-A64C-8BD6-80BA32B932AE}" type="presParOf" srcId="{9D1F0CE8-313E-9846-89AB-F64A2296AE4A}" destId="{9F3F950E-D8F1-8F4B-A3F8-53657B185649}" srcOrd="2" destOrd="0" presId="urn:microsoft.com/office/officeart/2005/8/layout/orgChart1"/>
    <dgm:cxn modelId="{85A0588C-BEE4-4A4F-88AC-1E534A074EA9}" type="presParOf" srcId="{7FAA508F-0AC2-DD4F-B513-F209712C115F}" destId="{2D258910-175C-8E48-96D8-ACC61590E593}" srcOrd="2" destOrd="0" presId="urn:microsoft.com/office/officeart/2005/8/layout/orgChart1"/>
    <dgm:cxn modelId="{999B4D4C-E89C-AA46-B380-1B10CB65EA81}" type="presParOf" srcId="{1B29E1D3-579C-654D-8F7F-6F6D21D5D722}" destId="{A028DF8D-49F5-154B-BA3C-B6B6A7544BCE}" srcOrd="4" destOrd="0" presId="urn:microsoft.com/office/officeart/2005/8/layout/orgChart1"/>
    <dgm:cxn modelId="{2ECEC419-F98A-8348-AAEF-C83B2605044A}" type="presParOf" srcId="{1B29E1D3-579C-654D-8F7F-6F6D21D5D722}" destId="{105584B3-73FE-AF43-81BA-A78BEB536A7B}" srcOrd="5" destOrd="0" presId="urn:microsoft.com/office/officeart/2005/8/layout/orgChart1"/>
    <dgm:cxn modelId="{C14F9221-B9F0-FF43-BFD0-FA18B93CCB58}" type="presParOf" srcId="{105584B3-73FE-AF43-81BA-A78BEB536A7B}" destId="{9E8844FC-0F20-A049-858E-04BF42C4DB87}" srcOrd="0" destOrd="0" presId="urn:microsoft.com/office/officeart/2005/8/layout/orgChart1"/>
    <dgm:cxn modelId="{2F56BE8C-562C-094D-85B6-710340474663}" type="presParOf" srcId="{9E8844FC-0F20-A049-858E-04BF42C4DB87}" destId="{D33223F8-1456-1441-AB5B-4F83A754062A}" srcOrd="0" destOrd="0" presId="urn:microsoft.com/office/officeart/2005/8/layout/orgChart1"/>
    <dgm:cxn modelId="{3D5C9268-7A92-5448-9BD0-1AD642273B62}" type="presParOf" srcId="{9E8844FC-0F20-A049-858E-04BF42C4DB87}" destId="{6302F005-AB23-1640-ADED-6F619C6BBFFB}" srcOrd="1" destOrd="0" presId="urn:microsoft.com/office/officeart/2005/8/layout/orgChart1"/>
    <dgm:cxn modelId="{643A21F0-8FBF-1741-849F-5A2BA6F29A46}" type="presParOf" srcId="{105584B3-73FE-AF43-81BA-A78BEB536A7B}" destId="{55974D61-515C-BE45-AE8D-31144F13B082}" srcOrd="1" destOrd="0" presId="urn:microsoft.com/office/officeart/2005/8/layout/orgChart1"/>
    <dgm:cxn modelId="{2DBFB515-FA55-3C46-9E9E-25798F0ACD93}" type="presParOf" srcId="{55974D61-515C-BE45-AE8D-31144F13B082}" destId="{AAE55CD5-E754-324D-9017-2BF7228ED667}" srcOrd="0" destOrd="0" presId="urn:microsoft.com/office/officeart/2005/8/layout/orgChart1"/>
    <dgm:cxn modelId="{67A76AAC-0769-644C-BB7E-D630DAC02063}" type="presParOf" srcId="{55974D61-515C-BE45-AE8D-31144F13B082}" destId="{009E19DE-6C9A-3D4D-87BF-DE0B70734F8E}" srcOrd="1" destOrd="0" presId="urn:microsoft.com/office/officeart/2005/8/layout/orgChart1"/>
    <dgm:cxn modelId="{1DCE722F-0923-0D4E-BBBF-0D00F334120A}" type="presParOf" srcId="{009E19DE-6C9A-3D4D-87BF-DE0B70734F8E}" destId="{D6265B11-AD31-3743-A148-133C4FBA5B54}" srcOrd="0" destOrd="0" presId="urn:microsoft.com/office/officeart/2005/8/layout/orgChart1"/>
    <dgm:cxn modelId="{6B103B76-C7A5-134F-B429-AEA8C7541EB0}" type="presParOf" srcId="{D6265B11-AD31-3743-A148-133C4FBA5B54}" destId="{3724DAE5-28D0-EA44-A03C-0E5C0A69CFC2}" srcOrd="0" destOrd="0" presId="urn:microsoft.com/office/officeart/2005/8/layout/orgChart1"/>
    <dgm:cxn modelId="{C2F33F2C-2D4B-9A4E-8A85-39CAB52F0D73}" type="presParOf" srcId="{D6265B11-AD31-3743-A148-133C4FBA5B54}" destId="{416DA40D-8705-F340-B089-B022E3E026E8}" srcOrd="1" destOrd="0" presId="urn:microsoft.com/office/officeart/2005/8/layout/orgChart1"/>
    <dgm:cxn modelId="{79FF7100-A99C-8346-AF79-026C3B2A3EDF}" type="presParOf" srcId="{009E19DE-6C9A-3D4D-87BF-DE0B70734F8E}" destId="{B8AC0221-4A1F-2544-A895-0DD1582DA859}" srcOrd="1" destOrd="0" presId="urn:microsoft.com/office/officeart/2005/8/layout/orgChart1"/>
    <dgm:cxn modelId="{A92EEE3A-DB7D-504D-8506-118F3C7492E5}" type="presParOf" srcId="{009E19DE-6C9A-3D4D-87BF-DE0B70734F8E}" destId="{814032D5-4920-AB4D-A69E-E23EDA6DAD52}" srcOrd="2" destOrd="0" presId="urn:microsoft.com/office/officeart/2005/8/layout/orgChart1"/>
    <dgm:cxn modelId="{8243EE01-56DF-5040-B5E2-1C421B2EB1C1}" type="presParOf" srcId="{55974D61-515C-BE45-AE8D-31144F13B082}" destId="{A3FBDFD0-9859-9241-8A73-31D52254F7D3}" srcOrd="2" destOrd="0" presId="urn:microsoft.com/office/officeart/2005/8/layout/orgChart1"/>
    <dgm:cxn modelId="{9A3E7331-F0EE-EB4C-A5E1-9ECBFF421005}" type="presParOf" srcId="{55974D61-515C-BE45-AE8D-31144F13B082}" destId="{59A11630-7880-4D48-BBF1-7FA937A2B815}" srcOrd="3" destOrd="0" presId="urn:microsoft.com/office/officeart/2005/8/layout/orgChart1"/>
    <dgm:cxn modelId="{0A439367-A1EB-9940-A779-F0312C40013C}" type="presParOf" srcId="{59A11630-7880-4D48-BBF1-7FA937A2B815}" destId="{3C699303-4F98-774B-A382-79F7360202C2}" srcOrd="0" destOrd="0" presId="urn:microsoft.com/office/officeart/2005/8/layout/orgChart1"/>
    <dgm:cxn modelId="{D55994D7-A007-FA46-AE69-92B16E63891E}" type="presParOf" srcId="{3C699303-4F98-774B-A382-79F7360202C2}" destId="{B0ED2325-8F2B-7748-A671-F3D7D2555806}" srcOrd="0" destOrd="0" presId="urn:microsoft.com/office/officeart/2005/8/layout/orgChart1"/>
    <dgm:cxn modelId="{D002DFE7-7231-A341-A8EB-E7E1A99D4583}" type="presParOf" srcId="{3C699303-4F98-774B-A382-79F7360202C2}" destId="{FAD7D23E-EAD2-E245-8400-B6B0FA3B1404}" srcOrd="1" destOrd="0" presId="urn:microsoft.com/office/officeart/2005/8/layout/orgChart1"/>
    <dgm:cxn modelId="{5337F17E-7FE6-7E41-B907-E73183C5446D}" type="presParOf" srcId="{59A11630-7880-4D48-BBF1-7FA937A2B815}" destId="{FD076E09-8E75-0045-9AA3-39C684919739}" srcOrd="1" destOrd="0" presId="urn:microsoft.com/office/officeart/2005/8/layout/orgChart1"/>
    <dgm:cxn modelId="{39328948-2BB1-754C-A509-7DA17DE2317F}" type="presParOf" srcId="{59A11630-7880-4D48-BBF1-7FA937A2B815}" destId="{55B095A9-BA4B-084D-96FC-578C35FAD25F}" srcOrd="2" destOrd="0" presId="urn:microsoft.com/office/officeart/2005/8/layout/orgChart1"/>
    <dgm:cxn modelId="{E3EA37F9-9A10-7142-AAAF-370F45437154}" type="presParOf" srcId="{55974D61-515C-BE45-AE8D-31144F13B082}" destId="{763DD3E0-6A66-B64C-BF03-91FA2D4351FA}" srcOrd="4" destOrd="0" presId="urn:microsoft.com/office/officeart/2005/8/layout/orgChart1"/>
    <dgm:cxn modelId="{E8949AA8-53BA-1D46-815E-95E0A673404A}" type="presParOf" srcId="{55974D61-515C-BE45-AE8D-31144F13B082}" destId="{DDB99924-6905-014D-8D8B-0E2DAB32C798}" srcOrd="5" destOrd="0" presId="urn:microsoft.com/office/officeart/2005/8/layout/orgChart1"/>
    <dgm:cxn modelId="{DDBBEAF5-9B3B-7746-A4B3-E3C0EE18C188}" type="presParOf" srcId="{DDB99924-6905-014D-8D8B-0E2DAB32C798}" destId="{05B761ED-A563-4144-A376-897A25B5329D}" srcOrd="0" destOrd="0" presId="urn:microsoft.com/office/officeart/2005/8/layout/orgChart1"/>
    <dgm:cxn modelId="{C78E68BC-851A-694A-BC8D-2F3B7C43F24D}" type="presParOf" srcId="{05B761ED-A563-4144-A376-897A25B5329D}" destId="{712DE5DA-5E42-6E4F-815E-C4D6D1398CCF}" srcOrd="0" destOrd="0" presId="urn:microsoft.com/office/officeart/2005/8/layout/orgChart1"/>
    <dgm:cxn modelId="{81192BD7-8897-7043-BA52-04F34368E9CB}" type="presParOf" srcId="{05B761ED-A563-4144-A376-897A25B5329D}" destId="{49061511-5820-C049-816D-D08BB5899DFC}" srcOrd="1" destOrd="0" presId="urn:microsoft.com/office/officeart/2005/8/layout/orgChart1"/>
    <dgm:cxn modelId="{4C2EF7ED-F856-3E4A-A31C-BD2CE3E2DDA3}" type="presParOf" srcId="{DDB99924-6905-014D-8D8B-0E2DAB32C798}" destId="{C63884D9-DD63-F84F-9A8B-43FCF54034BB}" srcOrd="1" destOrd="0" presId="urn:microsoft.com/office/officeart/2005/8/layout/orgChart1"/>
    <dgm:cxn modelId="{AEA56831-EF90-EF40-9355-150B1F7E36F1}" type="presParOf" srcId="{DDB99924-6905-014D-8D8B-0E2DAB32C798}" destId="{D6387972-8B3F-C14D-B21F-05EDF9C69126}" srcOrd="2" destOrd="0" presId="urn:microsoft.com/office/officeart/2005/8/layout/orgChart1"/>
    <dgm:cxn modelId="{1DED85FD-F8A2-2A48-B66C-6F1E9651B6B8}" type="presParOf" srcId="{105584B3-73FE-AF43-81BA-A78BEB536A7B}" destId="{BF6EF779-E7FF-A943-83DE-93376E4A9398}" srcOrd="2" destOrd="0" presId="urn:microsoft.com/office/officeart/2005/8/layout/orgChart1"/>
    <dgm:cxn modelId="{356914CB-BD76-7349-A264-B536FB604E57}" type="presParOf" srcId="{11D1A892-BBEA-8E46-B0AB-C95974E418E4}" destId="{4D8E9CD3-68CE-754E-A832-F62D1CBCF7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10D395-51EC-A349-8285-11453D45EADB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A58394F3-A306-5C49-AA7F-7871D12F5E72}">
      <dgm:prSet phldrT="[Texto]" custT="1"/>
      <dgm:spPr>
        <a:solidFill>
          <a:srgbClr val="00B0F0"/>
        </a:solidFill>
      </dgm:spPr>
      <dgm:t>
        <a:bodyPr/>
        <a:lstStyle/>
        <a:p>
          <a:r>
            <a:rPr lang="es-ES" sz="1800" dirty="0">
              <a:latin typeface="Montserrat" panose="00000500000000000000" pitchFamily="50" charset="0"/>
            </a:rPr>
            <a:t>Grados de severidad </a:t>
          </a:r>
        </a:p>
      </dgm:t>
    </dgm:pt>
    <dgm:pt modelId="{AD2AF83F-E906-1D41-ADEF-C99E42859B68}" type="parTrans" cxnId="{53A1653E-7832-1E4F-B99E-8EBEADA5CF37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28394A37-8D39-D34B-AC91-FCE996AA78E6}" type="sibTrans" cxnId="{53A1653E-7832-1E4F-B99E-8EBEADA5CF37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80E892BE-754A-D241-AE3D-2C1E524D7E2D}">
      <dgm:prSet phldrT="[Texto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s-ES" sz="1800">
              <a:latin typeface="Montserrat" panose="00000500000000000000" pitchFamily="50" charset="0"/>
            </a:rPr>
            <a:t>Leve</a:t>
          </a:r>
          <a:r>
            <a:rPr lang="es-ES" sz="2400">
              <a:latin typeface="Montserrat" panose="00000500000000000000" pitchFamily="50" charset="0"/>
            </a:rPr>
            <a:t> </a:t>
          </a:r>
          <a:endParaRPr lang="es-ES" sz="2400" dirty="0">
            <a:latin typeface="Montserrat" panose="00000500000000000000" pitchFamily="50" charset="0"/>
          </a:endParaRPr>
        </a:p>
      </dgm:t>
    </dgm:pt>
    <dgm:pt modelId="{EDAF2A84-7E1C-E040-B167-D3171AB171F2}" type="parTrans" cxnId="{C3ACCAF2-6D11-AE4E-BB47-DB8A97BEAB72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2EBBAB24-E1F6-794B-9164-839CD7F30C93}" type="sibTrans" cxnId="{C3ACCAF2-6D11-AE4E-BB47-DB8A97BEAB72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D9CA0EF3-F4E7-314A-B738-8BB924A58984}">
      <dgm:prSet phldrT="[Texto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s-ES" sz="1800" dirty="0">
              <a:latin typeface="Montserrat" panose="00000500000000000000" pitchFamily="50" charset="0"/>
            </a:rPr>
            <a:t>Moderado </a:t>
          </a:r>
        </a:p>
      </dgm:t>
    </dgm:pt>
    <dgm:pt modelId="{D1683113-27E3-9D4C-BDBB-68883C77F48C}" type="parTrans" cxnId="{0B329A74-F683-3741-B2DC-73DF37E75DD7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C06FB171-BEED-EA47-B614-293AC4BDD308}" type="sibTrans" cxnId="{0B329A74-F683-3741-B2DC-73DF37E75DD7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B82D732E-73FD-5246-958B-650065B2E8F4}">
      <dgm:prSet phldrT="[Texto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s-ES" sz="1800" dirty="0">
              <a:latin typeface="Montserrat" panose="00000500000000000000" pitchFamily="50" charset="0"/>
            </a:rPr>
            <a:t>Grave</a:t>
          </a:r>
        </a:p>
      </dgm:t>
    </dgm:pt>
    <dgm:pt modelId="{F68416ED-EFC0-9E43-8127-A5949327834C}" type="parTrans" cxnId="{93051CCA-55D1-5947-B13C-F34F2CD89F40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2532384E-1895-2142-90B1-4FB84E9973C1}" type="sibTrans" cxnId="{93051CCA-55D1-5947-B13C-F34F2CD89F40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1E8C2642-0F3A-AA4B-A762-00463D5C6571}">
      <dgm:prSet custT="1"/>
      <dgm:spPr/>
      <dgm:t>
        <a:bodyPr/>
        <a:lstStyle/>
        <a:p>
          <a:r>
            <a:rPr lang="es-CO" sz="1200" dirty="0">
              <a:latin typeface="Montserrat" panose="00000500000000000000" pitchFamily="50" charset="0"/>
            </a:rPr>
            <a:t>La actividad del factor va entre 5-40%  </a:t>
          </a:r>
          <a:br>
            <a:rPr lang="es-CO" sz="1200" dirty="0">
              <a:latin typeface="Montserrat" panose="00000500000000000000" pitchFamily="50" charset="0"/>
            </a:rPr>
          </a:br>
          <a:r>
            <a:rPr lang="es-CO" sz="1200" dirty="0">
              <a:latin typeface="Montserrat" panose="00000500000000000000" pitchFamily="50" charset="0"/>
            </a:rPr>
            <a:t>(5-40 UI/dl)</a:t>
          </a:r>
        </a:p>
        <a:p>
          <a:r>
            <a:rPr lang="es-CO" sz="1200" dirty="0">
              <a:latin typeface="Montserrat" panose="00000500000000000000" pitchFamily="50" charset="0"/>
            </a:rPr>
            <a:t>(0.05-0.40 UI/</a:t>
          </a:r>
          <a:r>
            <a:rPr lang="es-CO" sz="1200" dirty="0" err="1">
              <a:latin typeface="Montserrat" panose="00000500000000000000" pitchFamily="50" charset="0"/>
            </a:rPr>
            <a:t>mL</a:t>
          </a:r>
          <a:r>
            <a:rPr lang="es-CO" sz="1200" dirty="0">
              <a:latin typeface="Montserrat" panose="00000500000000000000" pitchFamily="50" charset="0"/>
            </a:rPr>
            <a:t>) </a:t>
          </a:r>
          <a:endParaRPr lang="es-ES" sz="1200" dirty="0">
            <a:latin typeface="Montserrat" panose="00000500000000000000" pitchFamily="50" charset="0"/>
          </a:endParaRPr>
        </a:p>
      </dgm:t>
    </dgm:pt>
    <dgm:pt modelId="{14E6D035-687E-C048-BE69-78120B62D147}" type="parTrans" cxnId="{5C31DF16-E6AB-9746-8182-B3518E8D42AE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88C3C9D7-C5D2-9C43-AA5C-9CC6FE90DEFC}" type="sibTrans" cxnId="{5C31DF16-E6AB-9746-8182-B3518E8D42AE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E0ED7E33-F90C-0946-963A-05C1CE91DB64}">
      <dgm:prSet custT="1"/>
      <dgm:spPr/>
      <dgm:t>
        <a:bodyPr/>
        <a:lstStyle/>
        <a:p>
          <a:r>
            <a:rPr lang="es-CO" sz="1200" dirty="0">
              <a:latin typeface="Montserrat" panose="00000500000000000000" pitchFamily="50" charset="0"/>
            </a:rPr>
            <a:t>La actividad del factor va entre  1-5% </a:t>
          </a:r>
          <a:br>
            <a:rPr lang="es-CO" sz="1200" dirty="0">
              <a:latin typeface="Montserrat" panose="00000500000000000000" pitchFamily="50" charset="0"/>
            </a:rPr>
          </a:br>
          <a:r>
            <a:rPr lang="es-CO" sz="1200" dirty="0">
              <a:latin typeface="Montserrat" panose="00000500000000000000" pitchFamily="50" charset="0"/>
            </a:rPr>
            <a:t>(1-5 UI/dl)</a:t>
          </a:r>
        </a:p>
        <a:p>
          <a:r>
            <a:rPr lang="es-CO" sz="1200" dirty="0">
              <a:latin typeface="Montserrat" panose="00000500000000000000" pitchFamily="50" charset="0"/>
            </a:rPr>
            <a:t>(0.01-0.05 UI/</a:t>
          </a:r>
          <a:r>
            <a:rPr lang="es-CO" sz="1200" dirty="0" err="1">
              <a:latin typeface="Montserrat" panose="00000500000000000000" pitchFamily="50" charset="0"/>
            </a:rPr>
            <a:t>mL</a:t>
          </a:r>
          <a:r>
            <a:rPr lang="es-CO" sz="1200" dirty="0">
              <a:latin typeface="Montserrat" panose="00000500000000000000" pitchFamily="50" charset="0"/>
            </a:rPr>
            <a:t>) </a:t>
          </a:r>
          <a:endParaRPr lang="es-ES" sz="1200" dirty="0">
            <a:latin typeface="Montserrat" panose="00000500000000000000" pitchFamily="50" charset="0"/>
          </a:endParaRPr>
        </a:p>
      </dgm:t>
    </dgm:pt>
    <dgm:pt modelId="{0C3F18A1-4A48-EE4C-8254-734521EE2A39}" type="parTrans" cxnId="{7131342F-E202-4144-8FB7-5A59D7411C5D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F1A65A88-DCF2-C149-B0D9-74763188A365}" type="sibTrans" cxnId="{7131342F-E202-4144-8FB7-5A59D7411C5D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86DBFC54-DF49-6A46-8BC1-8F3B59DDE85B}">
      <dgm:prSet custT="1"/>
      <dgm:spPr/>
      <dgm:t>
        <a:bodyPr/>
        <a:lstStyle/>
        <a:p>
          <a:r>
            <a:rPr lang="es-ES" sz="1100" dirty="0">
              <a:latin typeface="Montserrat" panose="00000500000000000000" pitchFamily="50" charset="0"/>
            </a:rPr>
            <a:t>La actividad del factor es &lt; 1% </a:t>
          </a:r>
        </a:p>
        <a:p>
          <a:r>
            <a:rPr lang="es-ES" sz="1100" dirty="0">
              <a:latin typeface="Montserrat" panose="00000500000000000000" pitchFamily="50" charset="0"/>
            </a:rPr>
            <a:t>(&lt; 1 UI/dl) </a:t>
          </a:r>
        </a:p>
        <a:p>
          <a:r>
            <a:rPr lang="es-ES" sz="1100" dirty="0">
              <a:latin typeface="Montserrat" panose="00000500000000000000" pitchFamily="50" charset="0"/>
            </a:rPr>
            <a:t>(</a:t>
          </a:r>
          <a:r>
            <a:rPr lang="es-CO" sz="1100" dirty="0">
              <a:latin typeface="Montserrat" panose="00000500000000000000" pitchFamily="50" charset="0"/>
            </a:rPr>
            <a:t>&lt;0.01 UI/</a:t>
          </a:r>
          <a:r>
            <a:rPr lang="es-CO" sz="1100" dirty="0" err="1">
              <a:latin typeface="Montserrat" panose="00000500000000000000" pitchFamily="50" charset="0"/>
            </a:rPr>
            <a:t>mL</a:t>
          </a:r>
          <a:r>
            <a:rPr lang="es-CO" sz="1100" dirty="0">
              <a:latin typeface="Montserrat" panose="00000500000000000000" pitchFamily="50" charset="0"/>
            </a:rPr>
            <a:t>) </a:t>
          </a:r>
          <a:endParaRPr lang="es-ES" sz="1100" dirty="0">
            <a:latin typeface="Montserrat" panose="00000500000000000000" pitchFamily="50" charset="0"/>
          </a:endParaRPr>
        </a:p>
      </dgm:t>
    </dgm:pt>
    <dgm:pt modelId="{33211078-6963-734A-B5DE-971588326B16}" type="parTrans" cxnId="{933DE03C-47B3-744A-833C-EC83D72A1997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AF8D986A-0D52-A24A-B0DF-1D0B17E48614}" type="sibTrans" cxnId="{933DE03C-47B3-744A-833C-EC83D72A1997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54BFCD9A-8ABD-9347-802E-3CFC604535A5}">
      <dgm:prSet custT="1"/>
      <dgm:spPr/>
      <dgm:t>
        <a:bodyPr/>
        <a:lstStyle/>
        <a:p>
          <a:r>
            <a:rPr lang="es-CO" sz="1200" dirty="0">
              <a:latin typeface="Montserrat" panose="00000500000000000000" pitchFamily="50" charset="0"/>
            </a:rPr>
            <a:t>Inicio tardío (adolescentes y adultos), con el 1er reto hemostático.</a:t>
          </a:r>
          <a:endParaRPr lang="es-ES" sz="1200" dirty="0">
            <a:latin typeface="Montserrat" panose="00000500000000000000" pitchFamily="50" charset="0"/>
          </a:endParaRPr>
        </a:p>
      </dgm:t>
    </dgm:pt>
    <dgm:pt modelId="{00841FDD-5C05-514E-A35B-E8D80C75C39E}" type="parTrans" cxnId="{A081DDFA-71A7-3442-B1AA-C88A46EE5966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385305F1-A573-184F-BFBB-621B29B0862C}" type="sibTrans" cxnId="{A081DDFA-71A7-3442-B1AA-C88A46EE5966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12B01E04-A011-6A41-B3F9-1B7BA91CC0E6}">
      <dgm:prSet custT="1"/>
      <dgm:spPr/>
      <dgm:t>
        <a:bodyPr/>
        <a:lstStyle/>
        <a:p>
          <a:r>
            <a:rPr lang="es-CO" sz="1200" b="0" i="0" u="none" strike="noStrike" cap="none" dirty="0">
              <a:solidFill>
                <a:srgbClr val="000000"/>
              </a:solidFill>
              <a:effectLst/>
              <a:latin typeface="Montserrat" panose="00000500000000000000" pitchFamily="50" charset="0"/>
              <a:ea typeface="Arial"/>
              <a:cs typeface="Arial"/>
              <a:sym typeface="Arial"/>
            </a:rPr>
            <a:t>No presentan hemorragias anormales hasta un traumatismo grave o cirugía. </a:t>
          </a:r>
          <a:endParaRPr lang="es-ES" sz="1200" dirty="0">
            <a:latin typeface="Montserrat" panose="00000500000000000000" pitchFamily="50" charset="0"/>
          </a:endParaRPr>
        </a:p>
      </dgm:t>
    </dgm:pt>
    <dgm:pt modelId="{BCAD87D5-1084-1449-884D-7A38F95EFAF5}" type="parTrans" cxnId="{2CE258D3-2E81-184E-9B84-39D07BD0F540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BF25138D-2D68-9342-AE26-1682FFCC8709}" type="sibTrans" cxnId="{2CE258D3-2E81-184E-9B84-39D07BD0F540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D2A5829B-2B54-1B48-A65C-412FA12CB979}">
      <dgm:prSet custT="1"/>
      <dgm:spPr/>
      <dgm:t>
        <a:bodyPr/>
        <a:lstStyle/>
        <a:p>
          <a:r>
            <a:rPr lang="es-ES" sz="1200" dirty="0">
              <a:latin typeface="Montserrat" panose="00000500000000000000" pitchFamily="50" charset="0"/>
            </a:rPr>
            <a:t>Inicia cuando comienza a caminar 12-24 meses.</a:t>
          </a:r>
        </a:p>
      </dgm:t>
    </dgm:pt>
    <dgm:pt modelId="{B4426A07-DFA0-FC4F-9C7E-DCAACA713821}" type="parTrans" cxnId="{72925614-C9FD-1A45-A542-6B7AA5418E82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EBB131E9-2C13-FE48-A611-3E3343D95685}" type="sibTrans" cxnId="{72925614-C9FD-1A45-A542-6B7AA5418E82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368AE9E1-8250-9141-B36C-853A944F1163}">
      <dgm:prSet custT="1"/>
      <dgm:spPr/>
      <dgm:t>
        <a:bodyPr/>
        <a:lstStyle/>
        <a:p>
          <a:r>
            <a:rPr lang="es-ES" sz="1200" dirty="0">
              <a:latin typeface="Montserrat" panose="00000500000000000000" pitchFamily="50" charset="0"/>
            </a:rPr>
            <a:t>Inicia antes del año  de vida. </a:t>
          </a:r>
        </a:p>
      </dgm:t>
    </dgm:pt>
    <dgm:pt modelId="{C6C1134F-32B5-814B-9B7B-05A09FA6A2DF}" type="parTrans" cxnId="{AF44117F-8904-EF46-A50D-8BC45FF8DECD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6CA886DC-8B0A-E249-9452-958377146738}" type="sibTrans" cxnId="{AF44117F-8904-EF46-A50D-8BC45FF8DECD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1838EFEF-57F8-614F-A3CF-10FB15C667DD}">
      <dgm:prSet custT="1"/>
      <dgm:spPr/>
      <dgm:t>
        <a:bodyPr/>
        <a:lstStyle/>
        <a:p>
          <a:r>
            <a:rPr lang="es-CO" sz="1100" dirty="0">
              <a:latin typeface="Montserrat" panose="00000500000000000000" pitchFamily="50" charset="0"/>
            </a:rPr>
            <a:t>Sangrado espontáneo en músculos, articulaciones, órganos internos.</a:t>
          </a:r>
          <a:endParaRPr lang="es-ES" sz="1100" dirty="0">
            <a:latin typeface="Montserrat" panose="00000500000000000000" pitchFamily="50" charset="0"/>
          </a:endParaRPr>
        </a:p>
      </dgm:t>
    </dgm:pt>
    <dgm:pt modelId="{B758F999-C0A1-094D-9CBD-21B26851FAD9}" type="parTrans" cxnId="{C12DF52E-408B-3F46-A4E7-8968B617D411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FFA0557D-213F-A24A-8904-59AD8F02C4B0}" type="sibTrans" cxnId="{C12DF52E-408B-3F46-A4E7-8968B617D411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A9ED9E65-6C17-B342-8187-0AC6F9A98C6D}">
      <dgm:prSet custT="1"/>
      <dgm:spPr/>
      <dgm:t>
        <a:bodyPr/>
        <a:lstStyle/>
        <a:p>
          <a:r>
            <a:rPr lang="es-CO" sz="1200" dirty="0">
              <a:latin typeface="Montserrat" panose="00000500000000000000" pitchFamily="50" charset="0"/>
            </a:rPr>
            <a:t>Sangrado al momento del reto hemostático.</a:t>
          </a:r>
          <a:r>
            <a:rPr lang="es-CO" sz="1400" dirty="0">
              <a:latin typeface="Montserrat" panose="00000500000000000000" pitchFamily="50" charset="0"/>
            </a:rPr>
            <a:t> </a:t>
          </a:r>
          <a:endParaRPr lang="es-ES" sz="1400" dirty="0">
            <a:latin typeface="Montserrat" panose="00000500000000000000" pitchFamily="50" charset="0"/>
          </a:endParaRPr>
        </a:p>
      </dgm:t>
    </dgm:pt>
    <dgm:pt modelId="{B2B06F73-46A9-DB42-A89E-1A864E83B4D5}" type="parTrans" cxnId="{CE2259E4-3986-6843-8FD6-DB302607CCAC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A4E88EFE-3D2F-8F4B-B031-56894164DCDA}" type="sibTrans" cxnId="{CE2259E4-3986-6843-8FD6-DB302607CCAC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7E64F28E-C0D6-3F46-BCAF-D9EC81DB4AF4}" type="pres">
      <dgm:prSet presAssocID="{AA10D395-51EC-A349-8285-11453D45EA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1D1A892-BBEA-8E46-B0AB-C95974E418E4}" type="pres">
      <dgm:prSet presAssocID="{A58394F3-A306-5C49-AA7F-7871D12F5E72}" presName="hierRoot1" presStyleCnt="0">
        <dgm:presLayoutVars>
          <dgm:hierBranch val="init"/>
        </dgm:presLayoutVars>
      </dgm:prSet>
      <dgm:spPr/>
    </dgm:pt>
    <dgm:pt modelId="{C6C50D78-C209-2F41-B761-2DF7785F1B84}" type="pres">
      <dgm:prSet presAssocID="{A58394F3-A306-5C49-AA7F-7871D12F5E72}" presName="rootComposite1" presStyleCnt="0"/>
      <dgm:spPr/>
    </dgm:pt>
    <dgm:pt modelId="{FC4C8199-4ABC-CF44-88AE-9D7CE55728AE}" type="pres">
      <dgm:prSet presAssocID="{A58394F3-A306-5C49-AA7F-7871D12F5E72}" presName="rootText1" presStyleLbl="node0" presStyleIdx="0" presStyleCnt="1" custLinFactNeighborX="5904">
        <dgm:presLayoutVars>
          <dgm:chPref val="3"/>
        </dgm:presLayoutVars>
      </dgm:prSet>
      <dgm:spPr/>
    </dgm:pt>
    <dgm:pt modelId="{77061C22-B782-7C43-B8FF-8A5CAA561CDB}" type="pres">
      <dgm:prSet presAssocID="{A58394F3-A306-5C49-AA7F-7871D12F5E72}" presName="rootConnector1" presStyleLbl="node1" presStyleIdx="0" presStyleCnt="0"/>
      <dgm:spPr/>
    </dgm:pt>
    <dgm:pt modelId="{1B29E1D3-579C-654D-8F7F-6F6D21D5D722}" type="pres">
      <dgm:prSet presAssocID="{A58394F3-A306-5C49-AA7F-7871D12F5E72}" presName="hierChild2" presStyleCnt="0"/>
      <dgm:spPr/>
    </dgm:pt>
    <dgm:pt modelId="{F9B33B68-4BC9-9746-A0D0-AC65AD02F37B}" type="pres">
      <dgm:prSet presAssocID="{EDAF2A84-7E1C-E040-B167-D3171AB171F2}" presName="Name37" presStyleLbl="parChTrans1D2" presStyleIdx="0" presStyleCnt="3"/>
      <dgm:spPr/>
    </dgm:pt>
    <dgm:pt modelId="{D260FAED-21AD-5F4B-AE07-24A10B366E01}" type="pres">
      <dgm:prSet presAssocID="{80E892BE-754A-D241-AE3D-2C1E524D7E2D}" presName="hierRoot2" presStyleCnt="0">
        <dgm:presLayoutVars>
          <dgm:hierBranch val="init"/>
        </dgm:presLayoutVars>
      </dgm:prSet>
      <dgm:spPr/>
    </dgm:pt>
    <dgm:pt modelId="{15B2704A-5CF3-D945-80A1-D032EFE169CF}" type="pres">
      <dgm:prSet presAssocID="{80E892BE-754A-D241-AE3D-2C1E524D7E2D}" presName="rootComposite" presStyleCnt="0"/>
      <dgm:spPr/>
    </dgm:pt>
    <dgm:pt modelId="{096375B0-6E8B-1E4B-AE8D-CCDF86B300F1}" type="pres">
      <dgm:prSet presAssocID="{80E892BE-754A-D241-AE3D-2C1E524D7E2D}" presName="rootText" presStyleLbl="node2" presStyleIdx="0" presStyleCnt="3" custLinFactNeighborX="4428">
        <dgm:presLayoutVars>
          <dgm:chPref val="3"/>
        </dgm:presLayoutVars>
      </dgm:prSet>
      <dgm:spPr/>
    </dgm:pt>
    <dgm:pt modelId="{00DBACBC-8273-6F4B-9542-478AB7F5046F}" type="pres">
      <dgm:prSet presAssocID="{80E892BE-754A-D241-AE3D-2C1E524D7E2D}" presName="rootConnector" presStyleLbl="node2" presStyleIdx="0" presStyleCnt="3"/>
      <dgm:spPr/>
    </dgm:pt>
    <dgm:pt modelId="{810D6C6D-4E88-1A41-8EC4-CAFBCDDAE187}" type="pres">
      <dgm:prSet presAssocID="{80E892BE-754A-D241-AE3D-2C1E524D7E2D}" presName="hierChild4" presStyleCnt="0"/>
      <dgm:spPr/>
    </dgm:pt>
    <dgm:pt modelId="{6712FB98-0D42-0742-98E7-16CD0B459DBF}" type="pres">
      <dgm:prSet presAssocID="{14E6D035-687E-C048-BE69-78120B62D147}" presName="Name37" presStyleLbl="parChTrans1D3" presStyleIdx="0" presStyleCnt="9"/>
      <dgm:spPr/>
    </dgm:pt>
    <dgm:pt modelId="{8B8B8C38-253A-844A-9195-0D0A610FF369}" type="pres">
      <dgm:prSet presAssocID="{1E8C2642-0F3A-AA4B-A762-00463D5C6571}" presName="hierRoot2" presStyleCnt="0">
        <dgm:presLayoutVars>
          <dgm:hierBranch val="init"/>
        </dgm:presLayoutVars>
      </dgm:prSet>
      <dgm:spPr/>
    </dgm:pt>
    <dgm:pt modelId="{9534D6C3-C63C-5342-8D10-CB64FA8A9E87}" type="pres">
      <dgm:prSet presAssocID="{1E8C2642-0F3A-AA4B-A762-00463D5C6571}" presName="rootComposite" presStyleCnt="0"/>
      <dgm:spPr/>
    </dgm:pt>
    <dgm:pt modelId="{1DF23D17-8762-9149-8F7B-EA59BAB7EF26}" type="pres">
      <dgm:prSet presAssocID="{1E8C2642-0F3A-AA4B-A762-00463D5C6571}" presName="rootText" presStyleLbl="node3" presStyleIdx="0" presStyleCnt="9">
        <dgm:presLayoutVars>
          <dgm:chPref val="3"/>
        </dgm:presLayoutVars>
      </dgm:prSet>
      <dgm:spPr/>
    </dgm:pt>
    <dgm:pt modelId="{4AEE23D0-192D-2C46-BE34-B11F349C854E}" type="pres">
      <dgm:prSet presAssocID="{1E8C2642-0F3A-AA4B-A762-00463D5C6571}" presName="rootConnector" presStyleLbl="node3" presStyleIdx="0" presStyleCnt="9"/>
      <dgm:spPr/>
    </dgm:pt>
    <dgm:pt modelId="{6FB85CFB-8683-BA42-9EA0-7984DF5C238C}" type="pres">
      <dgm:prSet presAssocID="{1E8C2642-0F3A-AA4B-A762-00463D5C6571}" presName="hierChild4" presStyleCnt="0"/>
      <dgm:spPr/>
    </dgm:pt>
    <dgm:pt modelId="{1996FD48-860F-9B4A-BB03-5545C4BAFCEF}" type="pres">
      <dgm:prSet presAssocID="{1E8C2642-0F3A-AA4B-A762-00463D5C6571}" presName="hierChild5" presStyleCnt="0"/>
      <dgm:spPr/>
    </dgm:pt>
    <dgm:pt modelId="{0AD98F9C-F68B-C14E-9374-3A2DE65C2BA2}" type="pres">
      <dgm:prSet presAssocID="{00841FDD-5C05-514E-A35B-E8D80C75C39E}" presName="Name37" presStyleLbl="parChTrans1D3" presStyleIdx="1" presStyleCnt="9"/>
      <dgm:spPr/>
    </dgm:pt>
    <dgm:pt modelId="{60820130-1B11-454D-9C61-5A7BEB2D94FD}" type="pres">
      <dgm:prSet presAssocID="{54BFCD9A-8ABD-9347-802E-3CFC604535A5}" presName="hierRoot2" presStyleCnt="0">
        <dgm:presLayoutVars>
          <dgm:hierBranch val="init"/>
        </dgm:presLayoutVars>
      </dgm:prSet>
      <dgm:spPr/>
    </dgm:pt>
    <dgm:pt modelId="{0BBED9B9-BC93-9742-BDA3-57F605437F40}" type="pres">
      <dgm:prSet presAssocID="{54BFCD9A-8ABD-9347-802E-3CFC604535A5}" presName="rootComposite" presStyleCnt="0"/>
      <dgm:spPr/>
    </dgm:pt>
    <dgm:pt modelId="{D054AE6B-1437-3949-BD11-360FF16AD9DA}" type="pres">
      <dgm:prSet presAssocID="{54BFCD9A-8ABD-9347-802E-3CFC604535A5}" presName="rootText" presStyleLbl="node3" presStyleIdx="1" presStyleCnt="9">
        <dgm:presLayoutVars>
          <dgm:chPref val="3"/>
        </dgm:presLayoutVars>
      </dgm:prSet>
      <dgm:spPr/>
    </dgm:pt>
    <dgm:pt modelId="{42286E86-2C9E-7247-860B-A1AE2E7042BE}" type="pres">
      <dgm:prSet presAssocID="{54BFCD9A-8ABD-9347-802E-3CFC604535A5}" presName="rootConnector" presStyleLbl="node3" presStyleIdx="1" presStyleCnt="9"/>
      <dgm:spPr/>
    </dgm:pt>
    <dgm:pt modelId="{39B5D1E5-DA9C-674B-B1C3-FC84973E9F21}" type="pres">
      <dgm:prSet presAssocID="{54BFCD9A-8ABD-9347-802E-3CFC604535A5}" presName="hierChild4" presStyleCnt="0"/>
      <dgm:spPr/>
    </dgm:pt>
    <dgm:pt modelId="{3FD3CE1A-46EC-6642-A11B-FB9F417A7CEA}" type="pres">
      <dgm:prSet presAssocID="{54BFCD9A-8ABD-9347-802E-3CFC604535A5}" presName="hierChild5" presStyleCnt="0"/>
      <dgm:spPr/>
    </dgm:pt>
    <dgm:pt modelId="{D5132E86-580F-2B4B-AB29-40D641DD6B27}" type="pres">
      <dgm:prSet presAssocID="{BCAD87D5-1084-1449-884D-7A38F95EFAF5}" presName="Name37" presStyleLbl="parChTrans1D3" presStyleIdx="2" presStyleCnt="9"/>
      <dgm:spPr/>
    </dgm:pt>
    <dgm:pt modelId="{FEF84539-1DE3-5A49-9EBB-9D0FEF88751B}" type="pres">
      <dgm:prSet presAssocID="{12B01E04-A011-6A41-B3F9-1B7BA91CC0E6}" presName="hierRoot2" presStyleCnt="0">
        <dgm:presLayoutVars>
          <dgm:hierBranch val="init"/>
        </dgm:presLayoutVars>
      </dgm:prSet>
      <dgm:spPr/>
    </dgm:pt>
    <dgm:pt modelId="{0AFF0F23-982E-3A45-80E3-0F7CE7A6471F}" type="pres">
      <dgm:prSet presAssocID="{12B01E04-A011-6A41-B3F9-1B7BA91CC0E6}" presName="rootComposite" presStyleCnt="0"/>
      <dgm:spPr/>
    </dgm:pt>
    <dgm:pt modelId="{FD7FC176-D89E-5B48-A758-6FCC8E5527D5}" type="pres">
      <dgm:prSet presAssocID="{12B01E04-A011-6A41-B3F9-1B7BA91CC0E6}" presName="rootText" presStyleLbl="node3" presStyleIdx="2" presStyleCnt="9" custScaleX="99353" custScaleY="124508">
        <dgm:presLayoutVars>
          <dgm:chPref val="3"/>
        </dgm:presLayoutVars>
      </dgm:prSet>
      <dgm:spPr/>
    </dgm:pt>
    <dgm:pt modelId="{EA313C2E-88D3-3742-8BA8-CEBB2B928D59}" type="pres">
      <dgm:prSet presAssocID="{12B01E04-A011-6A41-B3F9-1B7BA91CC0E6}" presName="rootConnector" presStyleLbl="node3" presStyleIdx="2" presStyleCnt="9"/>
      <dgm:spPr/>
    </dgm:pt>
    <dgm:pt modelId="{A1A3C9EE-1747-1547-9DC1-98969F740812}" type="pres">
      <dgm:prSet presAssocID="{12B01E04-A011-6A41-B3F9-1B7BA91CC0E6}" presName="hierChild4" presStyleCnt="0"/>
      <dgm:spPr/>
    </dgm:pt>
    <dgm:pt modelId="{4847AE7F-C2EC-144F-B9DF-7A25901F2E19}" type="pres">
      <dgm:prSet presAssocID="{12B01E04-A011-6A41-B3F9-1B7BA91CC0E6}" presName="hierChild5" presStyleCnt="0"/>
      <dgm:spPr/>
    </dgm:pt>
    <dgm:pt modelId="{333FC07D-7C01-334F-88D7-DA48E0B42769}" type="pres">
      <dgm:prSet presAssocID="{80E892BE-754A-D241-AE3D-2C1E524D7E2D}" presName="hierChild5" presStyleCnt="0"/>
      <dgm:spPr/>
    </dgm:pt>
    <dgm:pt modelId="{A8B236FD-80F9-704A-B31F-2CCA55C00497}" type="pres">
      <dgm:prSet presAssocID="{D1683113-27E3-9D4C-BDBB-68883C77F48C}" presName="Name37" presStyleLbl="parChTrans1D2" presStyleIdx="1" presStyleCnt="3"/>
      <dgm:spPr/>
    </dgm:pt>
    <dgm:pt modelId="{7FAA508F-0AC2-DD4F-B513-F209712C115F}" type="pres">
      <dgm:prSet presAssocID="{D9CA0EF3-F4E7-314A-B738-8BB924A58984}" presName="hierRoot2" presStyleCnt="0">
        <dgm:presLayoutVars>
          <dgm:hierBranch val="init"/>
        </dgm:presLayoutVars>
      </dgm:prSet>
      <dgm:spPr/>
    </dgm:pt>
    <dgm:pt modelId="{7DAEC9D6-FC2E-7F41-AA0B-7C7C464E412D}" type="pres">
      <dgm:prSet presAssocID="{D9CA0EF3-F4E7-314A-B738-8BB924A58984}" presName="rootComposite" presStyleCnt="0"/>
      <dgm:spPr/>
    </dgm:pt>
    <dgm:pt modelId="{C7274698-BA7E-DB49-A9CA-7DAF82C91134}" type="pres">
      <dgm:prSet presAssocID="{D9CA0EF3-F4E7-314A-B738-8BB924A58984}" presName="rootText" presStyleLbl="node2" presStyleIdx="1" presStyleCnt="3" custLinFactNeighborX="5904">
        <dgm:presLayoutVars>
          <dgm:chPref val="3"/>
        </dgm:presLayoutVars>
      </dgm:prSet>
      <dgm:spPr/>
    </dgm:pt>
    <dgm:pt modelId="{8B2BFF89-8EA8-A746-95FC-07A6FD611622}" type="pres">
      <dgm:prSet presAssocID="{D9CA0EF3-F4E7-314A-B738-8BB924A58984}" presName="rootConnector" presStyleLbl="node2" presStyleIdx="1" presStyleCnt="3"/>
      <dgm:spPr/>
    </dgm:pt>
    <dgm:pt modelId="{D5E61670-88DD-654D-8386-C47D7AC5522C}" type="pres">
      <dgm:prSet presAssocID="{D9CA0EF3-F4E7-314A-B738-8BB924A58984}" presName="hierChild4" presStyleCnt="0"/>
      <dgm:spPr/>
    </dgm:pt>
    <dgm:pt modelId="{A9906540-83A0-514F-860E-98ABCE1853D2}" type="pres">
      <dgm:prSet presAssocID="{0C3F18A1-4A48-EE4C-8254-734521EE2A39}" presName="Name37" presStyleLbl="parChTrans1D3" presStyleIdx="3" presStyleCnt="9"/>
      <dgm:spPr/>
    </dgm:pt>
    <dgm:pt modelId="{8211DBED-E5D2-3E49-9525-A2E05B6D6440}" type="pres">
      <dgm:prSet presAssocID="{E0ED7E33-F90C-0946-963A-05C1CE91DB64}" presName="hierRoot2" presStyleCnt="0">
        <dgm:presLayoutVars>
          <dgm:hierBranch val="init"/>
        </dgm:presLayoutVars>
      </dgm:prSet>
      <dgm:spPr/>
    </dgm:pt>
    <dgm:pt modelId="{1349B084-D31F-8149-A727-C5330A3896CD}" type="pres">
      <dgm:prSet presAssocID="{E0ED7E33-F90C-0946-963A-05C1CE91DB64}" presName="rootComposite" presStyleCnt="0"/>
      <dgm:spPr/>
    </dgm:pt>
    <dgm:pt modelId="{DDBA246E-382A-6A47-B7B0-3106B87F79BC}" type="pres">
      <dgm:prSet presAssocID="{E0ED7E33-F90C-0946-963A-05C1CE91DB64}" presName="rootText" presStyleLbl="node3" presStyleIdx="3" presStyleCnt="9">
        <dgm:presLayoutVars>
          <dgm:chPref val="3"/>
        </dgm:presLayoutVars>
      </dgm:prSet>
      <dgm:spPr/>
    </dgm:pt>
    <dgm:pt modelId="{7CEE4FAF-DE7F-6A41-ABF6-57444CF441A8}" type="pres">
      <dgm:prSet presAssocID="{E0ED7E33-F90C-0946-963A-05C1CE91DB64}" presName="rootConnector" presStyleLbl="node3" presStyleIdx="3" presStyleCnt="9"/>
      <dgm:spPr/>
    </dgm:pt>
    <dgm:pt modelId="{E6E988D3-FC5E-8D49-A2AE-E33D6DE644E5}" type="pres">
      <dgm:prSet presAssocID="{E0ED7E33-F90C-0946-963A-05C1CE91DB64}" presName="hierChild4" presStyleCnt="0"/>
      <dgm:spPr/>
    </dgm:pt>
    <dgm:pt modelId="{A035FCEB-A3FC-7748-8010-6C5BE7C7B6E2}" type="pres">
      <dgm:prSet presAssocID="{E0ED7E33-F90C-0946-963A-05C1CE91DB64}" presName="hierChild5" presStyleCnt="0"/>
      <dgm:spPr/>
    </dgm:pt>
    <dgm:pt modelId="{BDC7B830-374D-7F4E-BB22-1320581D1DCE}" type="pres">
      <dgm:prSet presAssocID="{B4426A07-DFA0-FC4F-9C7E-DCAACA713821}" presName="Name37" presStyleLbl="parChTrans1D3" presStyleIdx="4" presStyleCnt="9"/>
      <dgm:spPr/>
    </dgm:pt>
    <dgm:pt modelId="{88EDB6FA-8BA5-564D-898D-9F9C03608EAB}" type="pres">
      <dgm:prSet presAssocID="{D2A5829B-2B54-1B48-A65C-412FA12CB979}" presName="hierRoot2" presStyleCnt="0">
        <dgm:presLayoutVars>
          <dgm:hierBranch val="init"/>
        </dgm:presLayoutVars>
      </dgm:prSet>
      <dgm:spPr/>
    </dgm:pt>
    <dgm:pt modelId="{24A7AEA3-F2DD-F440-B4CC-B69CB66129A6}" type="pres">
      <dgm:prSet presAssocID="{D2A5829B-2B54-1B48-A65C-412FA12CB979}" presName="rootComposite" presStyleCnt="0"/>
      <dgm:spPr/>
    </dgm:pt>
    <dgm:pt modelId="{7EF46C39-F83E-3349-9A09-07903CA7E8B7}" type="pres">
      <dgm:prSet presAssocID="{D2A5829B-2B54-1B48-A65C-412FA12CB979}" presName="rootText" presStyleLbl="node3" presStyleIdx="4" presStyleCnt="9">
        <dgm:presLayoutVars>
          <dgm:chPref val="3"/>
        </dgm:presLayoutVars>
      </dgm:prSet>
      <dgm:spPr/>
    </dgm:pt>
    <dgm:pt modelId="{AF1F468D-07E0-6241-8A2A-BA019E9DCB7D}" type="pres">
      <dgm:prSet presAssocID="{D2A5829B-2B54-1B48-A65C-412FA12CB979}" presName="rootConnector" presStyleLbl="node3" presStyleIdx="4" presStyleCnt="9"/>
      <dgm:spPr/>
    </dgm:pt>
    <dgm:pt modelId="{30664D5B-4BE7-F14D-AA47-7B26950662E8}" type="pres">
      <dgm:prSet presAssocID="{D2A5829B-2B54-1B48-A65C-412FA12CB979}" presName="hierChild4" presStyleCnt="0"/>
      <dgm:spPr/>
    </dgm:pt>
    <dgm:pt modelId="{4BA7E6C4-3B83-B04F-A494-7A6C14971B26}" type="pres">
      <dgm:prSet presAssocID="{D2A5829B-2B54-1B48-A65C-412FA12CB979}" presName="hierChild5" presStyleCnt="0"/>
      <dgm:spPr/>
    </dgm:pt>
    <dgm:pt modelId="{BD1609F4-3B09-C747-B6F6-BAD3EF0412FC}" type="pres">
      <dgm:prSet presAssocID="{B2B06F73-46A9-DB42-A89E-1A864E83B4D5}" presName="Name37" presStyleLbl="parChTrans1D3" presStyleIdx="5" presStyleCnt="9"/>
      <dgm:spPr/>
    </dgm:pt>
    <dgm:pt modelId="{54E7BDA5-2F48-B142-9194-7D1704C69F3B}" type="pres">
      <dgm:prSet presAssocID="{A9ED9E65-6C17-B342-8187-0AC6F9A98C6D}" presName="hierRoot2" presStyleCnt="0">
        <dgm:presLayoutVars>
          <dgm:hierBranch val="init"/>
        </dgm:presLayoutVars>
      </dgm:prSet>
      <dgm:spPr/>
    </dgm:pt>
    <dgm:pt modelId="{C26AFAE1-22AF-504D-9808-B91D7BFFE508}" type="pres">
      <dgm:prSet presAssocID="{A9ED9E65-6C17-B342-8187-0AC6F9A98C6D}" presName="rootComposite" presStyleCnt="0"/>
      <dgm:spPr/>
    </dgm:pt>
    <dgm:pt modelId="{E7AF6655-681D-6843-8096-BC4D7F92096D}" type="pres">
      <dgm:prSet presAssocID="{A9ED9E65-6C17-B342-8187-0AC6F9A98C6D}" presName="rootText" presStyleLbl="node3" presStyleIdx="5" presStyleCnt="9">
        <dgm:presLayoutVars>
          <dgm:chPref val="3"/>
        </dgm:presLayoutVars>
      </dgm:prSet>
      <dgm:spPr/>
    </dgm:pt>
    <dgm:pt modelId="{537E70CD-3836-4C4D-9E06-35A8AEC2E948}" type="pres">
      <dgm:prSet presAssocID="{A9ED9E65-6C17-B342-8187-0AC6F9A98C6D}" presName="rootConnector" presStyleLbl="node3" presStyleIdx="5" presStyleCnt="9"/>
      <dgm:spPr/>
    </dgm:pt>
    <dgm:pt modelId="{65B704FF-A72E-EC49-9CAF-2B50D785CC5C}" type="pres">
      <dgm:prSet presAssocID="{A9ED9E65-6C17-B342-8187-0AC6F9A98C6D}" presName="hierChild4" presStyleCnt="0"/>
      <dgm:spPr/>
    </dgm:pt>
    <dgm:pt modelId="{BEDCD612-39B6-FB4E-BC61-AEE47769E90B}" type="pres">
      <dgm:prSet presAssocID="{A9ED9E65-6C17-B342-8187-0AC6F9A98C6D}" presName="hierChild5" presStyleCnt="0"/>
      <dgm:spPr/>
    </dgm:pt>
    <dgm:pt modelId="{2D258910-175C-8E48-96D8-ACC61590E593}" type="pres">
      <dgm:prSet presAssocID="{D9CA0EF3-F4E7-314A-B738-8BB924A58984}" presName="hierChild5" presStyleCnt="0"/>
      <dgm:spPr/>
    </dgm:pt>
    <dgm:pt modelId="{A028DF8D-49F5-154B-BA3C-B6B6A7544BCE}" type="pres">
      <dgm:prSet presAssocID="{F68416ED-EFC0-9E43-8127-A5949327834C}" presName="Name37" presStyleLbl="parChTrans1D2" presStyleIdx="2" presStyleCnt="3"/>
      <dgm:spPr/>
    </dgm:pt>
    <dgm:pt modelId="{105584B3-73FE-AF43-81BA-A78BEB536A7B}" type="pres">
      <dgm:prSet presAssocID="{B82D732E-73FD-5246-958B-650065B2E8F4}" presName="hierRoot2" presStyleCnt="0">
        <dgm:presLayoutVars>
          <dgm:hierBranch val="init"/>
        </dgm:presLayoutVars>
      </dgm:prSet>
      <dgm:spPr/>
    </dgm:pt>
    <dgm:pt modelId="{9E8844FC-0F20-A049-858E-04BF42C4DB87}" type="pres">
      <dgm:prSet presAssocID="{B82D732E-73FD-5246-958B-650065B2E8F4}" presName="rootComposite" presStyleCnt="0"/>
      <dgm:spPr/>
    </dgm:pt>
    <dgm:pt modelId="{D33223F8-1456-1441-AB5B-4F83A754062A}" type="pres">
      <dgm:prSet presAssocID="{B82D732E-73FD-5246-958B-650065B2E8F4}" presName="rootText" presStyleLbl="node2" presStyleIdx="2" presStyleCnt="3" custLinFactNeighborX="5904">
        <dgm:presLayoutVars>
          <dgm:chPref val="3"/>
        </dgm:presLayoutVars>
      </dgm:prSet>
      <dgm:spPr/>
    </dgm:pt>
    <dgm:pt modelId="{6302F005-AB23-1640-ADED-6F619C6BBFFB}" type="pres">
      <dgm:prSet presAssocID="{B82D732E-73FD-5246-958B-650065B2E8F4}" presName="rootConnector" presStyleLbl="node2" presStyleIdx="2" presStyleCnt="3"/>
      <dgm:spPr/>
    </dgm:pt>
    <dgm:pt modelId="{55974D61-515C-BE45-AE8D-31144F13B082}" type="pres">
      <dgm:prSet presAssocID="{B82D732E-73FD-5246-958B-650065B2E8F4}" presName="hierChild4" presStyleCnt="0"/>
      <dgm:spPr/>
    </dgm:pt>
    <dgm:pt modelId="{AAE55CD5-E754-324D-9017-2BF7228ED667}" type="pres">
      <dgm:prSet presAssocID="{33211078-6963-734A-B5DE-971588326B16}" presName="Name37" presStyleLbl="parChTrans1D3" presStyleIdx="6" presStyleCnt="9"/>
      <dgm:spPr/>
    </dgm:pt>
    <dgm:pt modelId="{009E19DE-6C9A-3D4D-87BF-DE0B70734F8E}" type="pres">
      <dgm:prSet presAssocID="{86DBFC54-DF49-6A46-8BC1-8F3B59DDE85B}" presName="hierRoot2" presStyleCnt="0">
        <dgm:presLayoutVars>
          <dgm:hierBranch val="init"/>
        </dgm:presLayoutVars>
      </dgm:prSet>
      <dgm:spPr/>
    </dgm:pt>
    <dgm:pt modelId="{D6265B11-AD31-3743-A148-133C4FBA5B54}" type="pres">
      <dgm:prSet presAssocID="{86DBFC54-DF49-6A46-8BC1-8F3B59DDE85B}" presName="rootComposite" presStyleCnt="0"/>
      <dgm:spPr/>
    </dgm:pt>
    <dgm:pt modelId="{3724DAE5-28D0-EA44-A03C-0E5C0A69CFC2}" type="pres">
      <dgm:prSet presAssocID="{86DBFC54-DF49-6A46-8BC1-8F3B59DDE85B}" presName="rootText" presStyleLbl="node3" presStyleIdx="6" presStyleCnt="9">
        <dgm:presLayoutVars>
          <dgm:chPref val="3"/>
        </dgm:presLayoutVars>
      </dgm:prSet>
      <dgm:spPr/>
    </dgm:pt>
    <dgm:pt modelId="{416DA40D-8705-F340-B089-B022E3E026E8}" type="pres">
      <dgm:prSet presAssocID="{86DBFC54-DF49-6A46-8BC1-8F3B59DDE85B}" presName="rootConnector" presStyleLbl="node3" presStyleIdx="6" presStyleCnt="9"/>
      <dgm:spPr/>
    </dgm:pt>
    <dgm:pt modelId="{B8AC0221-4A1F-2544-A895-0DD1582DA859}" type="pres">
      <dgm:prSet presAssocID="{86DBFC54-DF49-6A46-8BC1-8F3B59DDE85B}" presName="hierChild4" presStyleCnt="0"/>
      <dgm:spPr/>
    </dgm:pt>
    <dgm:pt modelId="{814032D5-4920-AB4D-A69E-E23EDA6DAD52}" type="pres">
      <dgm:prSet presAssocID="{86DBFC54-DF49-6A46-8BC1-8F3B59DDE85B}" presName="hierChild5" presStyleCnt="0"/>
      <dgm:spPr/>
    </dgm:pt>
    <dgm:pt modelId="{A3FBDFD0-9859-9241-8A73-31D52254F7D3}" type="pres">
      <dgm:prSet presAssocID="{C6C1134F-32B5-814B-9B7B-05A09FA6A2DF}" presName="Name37" presStyleLbl="parChTrans1D3" presStyleIdx="7" presStyleCnt="9"/>
      <dgm:spPr/>
    </dgm:pt>
    <dgm:pt modelId="{59A11630-7880-4D48-BBF1-7FA937A2B815}" type="pres">
      <dgm:prSet presAssocID="{368AE9E1-8250-9141-B36C-853A944F1163}" presName="hierRoot2" presStyleCnt="0">
        <dgm:presLayoutVars>
          <dgm:hierBranch val="init"/>
        </dgm:presLayoutVars>
      </dgm:prSet>
      <dgm:spPr/>
    </dgm:pt>
    <dgm:pt modelId="{3C699303-4F98-774B-A382-79F7360202C2}" type="pres">
      <dgm:prSet presAssocID="{368AE9E1-8250-9141-B36C-853A944F1163}" presName="rootComposite" presStyleCnt="0"/>
      <dgm:spPr/>
    </dgm:pt>
    <dgm:pt modelId="{B0ED2325-8F2B-7748-A671-F3D7D2555806}" type="pres">
      <dgm:prSet presAssocID="{368AE9E1-8250-9141-B36C-853A944F1163}" presName="rootText" presStyleLbl="node3" presStyleIdx="7" presStyleCnt="9">
        <dgm:presLayoutVars>
          <dgm:chPref val="3"/>
        </dgm:presLayoutVars>
      </dgm:prSet>
      <dgm:spPr/>
    </dgm:pt>
    <dgm:pt modelId="{FAD7D23E-EAD2-E245-8400-B6B0FA3B1404}" type="pres">
      <dgm:prSet presAssocID="{368AE9E1-8250-9141-B36C-853A944F1163}" presName="rootConnector" presStyleLbl="node3" presStyleIdx="7" presStyleCnt="9"/>
      <dgm:spPr/>
    </dgm:pt>
    <dgm:pt modelId="{FD076E09-8E75-0045-9AA3-39C684919739}" type="pres">
      <dgm:prSet presAssocID="{368AE9E1-8250-9141-B36C-853A944F1163}" presName="hierChild4" presStyleCnt="0"/>
      <dgm:spPr/>
    </dgm:pt>
    <dgm:pt modelId="{55B095A9-BA4B-084D-96FC-578C35FAD25F}" type="pres">
      <dgm:prSet presAssocID="{368AE9E1-8250-9141-B36C-853A944F1163}" presName="hierChild5" presStyleCnt="0"/>
      <dgm:spPr/>
    </dgm:pt>
    <dgm:pt modelId="{763DD3E0-6A66-B64C-BF03-91FA2D4351FA}" type="pres">
      <dgm:prSet presAssocID="{B758F999-C0A1-094D-9CBD-21B26851FAD9}" presName="Name37" presStyleLbl="parChTrans1D3" presStyleIdx="8" presStyleCnt="9"/>
      <dgm:spPr/>
    </dgm:pt>
    <dgm:pt modelId="{DDB99924-6905-014D-8D8B-0E2DAB32C798}" type="pres">
      <dgm:prSet presAssocID="{1838EFEF-57F8-614F-A3CF-10FB15C667DD}" presName="hierRoot2" presStyleCnt="0">
        <dgm:presLayoutVars>
          <dgm:hierBranch val="init"/>
        </dgm:presLayoutVars>
      </dgm:prSet>
      <dgm:spPr/>
    </dgm:pt>
    <dgm:pt modelId="{05B761ED-A563-4144-A376-897A25B5329D}" type="pres">
      <dgm:prSet presAssocID="{1838EFEF-57F8-614F-A3CF-10FB15C667DD}" presName="rootComposite" presStyleCnt="0"/>
      <dgm:spPr/>
    </dgm:pt>
    <dgm:pt modelId="{712DE5DA-5E42-6E4F-815E-C4D6D1398CCF}" type="pres">
      <dgm:prSet presAssocID="{1838EFEF-57F8-614F-A3CF-10FB15C667DD}" presName="rootText" presStyleLbl="node3" presStyleIdx="8" presStyleCnt="9">
        <dgm:presLayoutVars>
          <dgm:chPref val="3"/>
        </dgm:presLayoutVars>
      </dgm:prSet>
      <dgm:spPr/>
    </dgm:pt>
    <dgm:pt modelId="{49061511-5820-C049-816D-D08BB5899DFC}" type="pres">
      <dgm:prSet presAssocID="{1838EFEF-57F8-614F-A3CF-10FB15C667DD}" presName="rootConnector" presStyleLbl="node3" presStyleIdx="8" presStyleCnt="9"/>
      <dgm:spPr/>
    </dgm:pt>
    <dgm:pt modelId="{C63884D9-DD63-F84F-9A8B-43FCF54034BB}" type="pres">
      <dgm:prSet presAssocID="{1838EFEF-57F8-614F-A3CF-10FB15C667DD}" presName="hierChild4" presStyleCnt="0"/>
      <dgm:spPr/>
    </dgm:pt>
    <dgm:pt modelId="{D6387972-8B3F-C14D-B21F-05EDF9C69126}" type="pres">
      <dgm:prSet presAssocID="{1838EFEF-57F8-614F-A3CF-10FB15C667DD}" presName="hierChild5" presStyleCnt="0"/>
      <dgm:spPr/>
    </dgm:pt>
    <dgm:pt modelId="{BF6EF779-E7FF-A943-83DE-93376E4A9398}" type="pres">
      <dgm:prSet presAssocID="{B82D732E-73FD-5246-958B-650065B2E8F4}" presName="hierChild5" presStyleCnt="0"/>
      <dgm:spPr/>
    </dgm:pt>
    <dgm:pt modelId="{4D8E9CD3-68CE-754E-A832-F62D1CBCF7E8}" type="pres">
      <dgm:prSet presAssocID="{A58394F3-A306-5C49-AA7F-7871D12F5E72}" presName="hierChild3" presStyleCnt="0"/>
      <dgm:spPr/>
    </dgm:pt>
  </dgm:ptLst>
  <dgm:cxnLst>
    <dgm:cxn modelId="{BECB3F02-D240-564E-BE52-52C1C65D6D78}" type="presOf" srcId="{86DBFC54-DF49-6A46-8BC1-8F3B59DDE85B}" destId="{3724DAE5-28D0-EA44-A03C-0E5C0A69CFC2}" srcOrd="0" destOrd="0" presId="urn:microsoft.com/office/officeart/2005/8/layout/orgChart1"/>
    <dgm:cxn modelId="{46B6D50E-6C4F-B64B-B3A9-81C5978CCA5B}" type="presOf" srcId="{12B01E04-A011-6A41-B3F9-1B7BA91CC0E6}" destId="{EA313C2E-88D3-3742-8BA8-CEBB2B928D59}" srcOrd="1" destOrd="0" presId="urn:microsoft.com/office/officeart/2005/8/layout/orgChart1"/>
    <dgm:cxn modelId="{6987C412-EB14-4940-94D9-B5AC3E099EA4}" type="presOf" srcId="{A58394F3-A306-5C49-AA7F-7871D12F5E72}" destId="{77061C22-B782-7C43-B8FF-8A5CAA561CDB}" srcOrd="1" destOrd="0" presId="urn:microsoft.com/office/officeart/2005/8/layout/orgChart1"/>
    <dgm:cxn modelId="{72925614-C9FD-1A45-A542-6B7AA5418E82}" srcId="{D9CA0EF3-F4E7-314A-B738-8BB924A58984}" destId="{D2A5829B-2B54-1B48-A65C-412FA12CB979}" srcOrd="1" destOrd="0" parTransId="{B4426A07-DFA0-FC4F-9C7E-DCAACA713821}" sibTransId="{EBB131E9-2C13-FE48-A611-3E3343D95685}"/>
    <dgm:cxn modelId="{5C31DF16-E6AB-9746-8182-B3518E8D42AE}" srcId="{80E892BE-754A-D241-AE3D-2C1E524D7E2D}" destId="{1E8C2642-0F3A-AA4B-A762-00463D5C6571}" srcOrd="0" destOrd="0" parTransId="{14E6D035-687E-C048-BE69-78120B62D147}" sibTransId="{88C3C9D7-C5D2-9C43-AA5C-9CC6FE90DEFC}"/>
    <dgm:cxn modelId="{8E130B1A-6763-B744-A880-470CC430915F}" type="presOf" srcId="{BCAD87D5-1084-1449-884D-7A38F95EFAF5}" destId="{D5132E86-580F-2B4B-AB29-40D641DD6B27}" srcOrd="0" destOrd="0" presId="urn:microsoft.com/office/officeart/2005/8/layout/orgChart1"/>
    <dgm:cxn modelId="{20EB1F1F-AB36-2C47-9499-F7DDFA44E7A2}" type="presOf" srcId="{1838EFEF-57F8-614F-A3CF-10FB15C667DD}" destId="{49061511-5820-C049-816D-D08BB5899DFC}" srcOrd="1" destOrd="0" presId="urn:microsoft.com/office/officeart/2005/8/layout/orgChart1"/>
    <dgm:cxn modelId="{DB603623-BBB3-3B47-9A43-B0E1F82C2AE2}" type="presOf" srcId="{1E8C2642-0F3A-AA4B-A762-00463D5C6571}" destId="{1DF23D17-8762-9149-8F7B-EA59BAB7EF26}" srcOrd="0" destOrd="0" presId="urn:microsoft.com/office/officeart/2005/8/layout/orgChart1"/>
    <dgm:cxn modelId="{C12DF52E-408B-3F46-A4E7-8968B617D411}" srcId="{B82D732E-73FD-5246-958B-650065B2E8F4}" destId="{1838EFEF-57F8-614F-A3CF-10FB15C667DD}" srcOrd="2" destOrd="0" parTransId="{B758F999-C0A1-094D-9CBD-21B26851FAD9}" sibTransId="{FFA0557D-213F-A24A-8904-59AD8F02C4B0}"/>
    <dgm:cxn modelId="{7131342F-E202-4144-8FB7-5A59D7411C5D}" srcId="{D9CA0EF3-F4E7-314A-B738-8BB924A58984}" destId="{E0ED7E33-F90C-0946-963A-05C1CE91DB64}" srcOrd="0" destOrd="0" parTransId="{0C3F18A1-4A48-EE4C-8254-734521EE2A39}" sibTransId="{F1A65A88-DCF2-C149-B0D9-74763188A365}"/>
    <dgm:cxn modelId="{933DE03C-47B3-744A-833C-EC83D72A1997}" srcId="{B82D732E-73FD-5246-958B-650065B2E8F4}" destId="{86DBFC54-DF49-6A46-8BC1-8F3B59DDE85B}" srcOrd="0" destOrd="0" parTransId="{33211078-6963-734A-B5DE-971588326B16}" sibTransId="{AF8D986A-0D52-A24A-B0DF-1D0B17E48614}"/>
    <dgm:cxn modelId="{53A1653E-7832-1E4F-B99E-8EBEADA5CF37}" srcId="{AA10D395-51EC-A349-8285-11453D45EADB}" destId="{A58394F3-A306-5C49-AA7F-7871D12F5E72}" srcOrd="0" destOrd="0" parTransId="{AD2AF83F-E906-1D41-ADEF-C99E42859B68}" sibTransId="{28394A37-8D39-D34B-AC91-FCE996AA78E6}"/>
    <dgm:cxn modelId="{CA312261-C085-4A4F-9768-1BF34374D94A}" type="presOf" srcId="{33211078-6963-734A-B5DE-971588326B16}" destId="{AAE55CD5-E754-324D-9017-2BF7228ED667}" srcOrd="0" destOrd="0" presId="urn:microsoft.com/office/officeart/2005/8/layout/orgChart1"/>
    <dgm:cxn modelId="{E62A9662-6FD1-8242-ACB7-FA39FA205AA9}" type="presOf" srcId="{0C3F18A1-4A48-EE4C-8254-734521EE2A39}" destId="{A9906540-83A0-514F-860E-98ABCE1853D2}" srcOrd="0" destOrd="0" presId="urn:microsoft.com/office/officeart/2005/8/layout/orgChart1"/>
    <dgm:cxn modelId="{0AF59F43-0CDE-D244-BBD2-71AE72672266}" type="presOf" srcId="{F68416ED-EFC0-9E43-8127-A5949327834C}" destId="{A028DF8D-49F5-154B-BA3C-B6B6A7544BCE}" srcOrd="0" destOrd="0" presId="urn:microsoft.com/office/officeart/2005/8/layout/orgChart1"/>
    <dgm:cxn modelId="{2ABE4B47-9D21-524E-8809-CBCF985982D8}" type="presOf" srcId="{B2B06F73-46A9-DB42-A89E-1A864E83B4D5}" destId="{BD1609F4-3B09-C747-B6F6-BAD3EF0412FC}" srcOrd="0" destOrd="0" presId="urn:microsoft.com/office/officeart/2005/8/layout/orgChart1"/>
    <dgm:cxn modelId="{8BD72348-1FB1-8044-9025-B39D32F37484}" type="presOf" srcId="{80E892BE-754A-D241-AE3D-2C1E524D7E2D}" destId="{00DBACBC-8273-6F4B-9542-478AB7F5046F}" srcOrd="1" destOrd="0" presId="urn:microsoft.com/office/officeart/2005/8/layout/orgChart1"/>
    <dgm:cxn modelId="{251A4849-D62D-8741-BD72-3FAD5DC742E2}" type="presOf" srcId="{D1683113-27E3-9D4C-BDBB-68883C77F48C}" destId="{A8B236FD-80F9-704A-B31F-2CCA55C00497}" srcOrd="0" destOrd="0" presId="urn:microsoft.com/office/officeart/2005/8/layout/orgChart1"/>
    <dgm:cxn modelId="{4FAF414D-7CF2-4D42-BAEC-A4917765911B}" type="presOf" srcId="{EDAF2A84-7E1C-E040-B167-D3171AB171F2}" destId="{F9B33B68-4BC9-9746-A0D0-AC65AD02F37B}" srcOrd="0" destOrd="0" presId="urn:microsoft.com/office/officeart/2005/8/layout/orgChart1"/>
    <dgm:cxn modelId="{C4CB8351-8E49-664B-B917-01BA950A689D}" type="presOf" srcId="{54BFCD9A-8ABD-9347-802E-3CFC604535A5}" destId="{42286E86-2C9E-7247-860B-A1AE2E7042BE}" srcOrd="1" destOrd="0" presId="urn:microsoft.com/office/officeart/2005/8/layout/orgChart1"/>
    <dgm:cxn modelId="{3D063754-A6E5-F64B-B39A-C70CD6534CBE}" type="presOf" srcId="{12B01E04-A011-6A41-B3F9-1B7BA91CC0E6}" destId="{FD7FC176-D89E-5B48-A758-6FCC8E5527D5}" srcOrd="0" destOrd="0" presId="urn:microsoft.com/office/officeart/2005/8/layout/orgChart1"/>
    <dgm:cxn modelId="{0B329A74-F683-3741-B2DC-73DF37E75DD7}" srcId="{A58394F3-A306-5C49-AA7F-7871D12F5E72}" destId="{D9CA0EF3-F4E7-314A-B738-8BB924A58984}" srcOrd="1" destOrd="0" parTransId="{D1683113-27E3-9D4C-BDBB-68883C77F48C}" sibTransId="{C06FB171-BEED-EA47-B614-293AC4BDD308}"/>
    <dgm:cxn modelId="{94E7B258-B7CE-194D-9E13-A6FAF9CDC3FD}" type="presOf" srcId="{AA10D395-51EC-A349-8285-11453D45EADB}" destId="{7E64F28E-C0D6-3F46-BCAF-D9EC81DB4AF4}" srcOrd="0" destOrd="0" presId="urn:microsoft.com/office/officeart/2005/8/layout/orgChart1"/>
    <dgm:cxn modelId="{AB72FD5A-A026-4B41-B3E3-D2CB6FEEE59F}" type="presOf" srcId="{B758F999-C0A1-094D-9CBD-21B26851FAD9}" destId="{763DD3E0-6A66-B64C-BF03-91FA2D4351FA}" srcOrd="0" destOrd="0" presId="urn:microsoft.com/office/officeart/2005/8/layout/orgChart1"/>
    <dgm:cxn modelId="{5DEFFD7C-2251-9C44-A02C-8BE0E91C11EC}" type="presOf" srcId="{A9ED9E65-6C17-B342-8187-0AC6F9A98C6D}" destId="{537E70CD-3836-4C4D-9E06-35A8AEC2E948}" srcOrd="1" destOrd="0" presId="urn:microsoft.com/office/officeart/2005/8/layout/orgChart1"/>
    <dgm:cxn modelId="{47255A7D-14E6-E740-9FF9-9D3EF7AFC333}" type="presOf" srcId="{A58394F3-A306-5C49-AA7F-7871D12F5E72}" destId="{FC4C8199-4ABC-CF44-88AE-9D7CE55728AE}" srcOrd="0" destOrd="0" presId="urn:microsoft.com/office/officeart/2005/8/layout/orgChart1"/>
    <dgm:cxn modelId="{AF44117F-8904-EF46-A50D-8BC45FF8DECD}" srcId="{B82D732E-73FD-5246-958B-650065B2E8F4}" destId="{368AE9E1-8250-9141-B36C-853A944F1163}" srcOrd="1" destOrd="0" parTransId="{C6C1134F-32B5-814B-9B7B-05A09FA6A2DF}" sibTransId="{6CA886DC-8B0A-E249-9452-958377146738}"/>
    <dgm:cxn modelId="{33C73588-4A12-CF47-B20D-1FD215FE31E5}" type="presOf" srcId="{A9ED9E65-6C17-B342-8187-0AC6F9A98C6D}" destId="{E7AF6655-681D-6843-8096-BC4D7F92096D}" srcOrd="0" destOrd="0" presId="urn:microsoft.com/office/officeart/2005/8/layout/orgChart1"/>
    <dgm:cxn modelId="{89B0D08D-E524-3649-BE01-B48B39B443D0}" type="presOf" srcId="{E0ED7E33-F90C-0946-963A-05C1CE91DB64}" destId="{DDBA246E-382A-6A47-B7B0-3106B87F79BC}" srcOrd="0" destOrd="0" presId="urn:microsoft.com/office/officeart/2005/8/layout/orgChart1"/>
    <dgm:cxn modelId="{D0CB578E-DAC6-8543-BC83-C4324D0158DE}" type="presOf" srcId="{368AE9E1-8250-9141-B36C-853A944F1163}" destId="{B0ED2325-8F2B-7748-A671-F3D7D2555806}" srcOrd="0" destOrd="0" presId="urn:microsoft.com/office/officeart/2005/8/layout/orgChart1"/>
    <dgm:cxn modelId="{4C94BCA2-DF0B-044C-B3AD-06489E2D0763}" type="presOf" srcId="{B82D732E-73FD-5246-958B-650065B2E8F4}" destId="{6302F005-AB23-1640-ADED-6F619C6BBFFB}" srcOrd="1" destOrd="0" presId="urn:microsoft.com/office/officeart/2005/8/layout/orgChart1"/>
    <dgm:cxn modelId="{4427B9A3-AFD1-7445-8488-0B2D1C3D1EED}" type="presOf" srcId="{80E892BE-754A-D241-AE3D-2C1E524D7E2D}" destId="{096375B0-6E8B-1E4B-AE8D-CCDF86B300F1}" srcOrd="0" destOrd="0" presId="urn:microsoft.com/office/officeart/2005/8/layout/orgChart1"/>
    <dgm:cxn modelId="{B8FB7FA5-C6C8-B446-86F2-92FB9D25263E}" type="presOf" srcId="{C6C1134F-32B5-814B-9B7B-05A09FA6A2DF}" destId="{A3FBDFD0-9859-9241-8A73-31D52254F7D3}" srcOrd="0" destOrd="0" presId="urn:microsoft.com/office/officeart/2005/8/layout/orgChart1"/>
    <dgm:cxn modelId="{F2A0FDA9-056A-914D-9D0B-37B580E2549B}" type="presOf" srcId="{368AE9E1-8250-9141-B36C-853A944F1163}" destId="{FAD7D23E-EAD2-E245-8400-B6B0FA3B1404}" srcOrd="1" destOrd="0" presId="urn:microsoft.com/office/officeart/2005/8/layout/orgChart1"/>
    <dgm:cxn modelId="{B81F8EB8-805B-A54B-AA19-18AF96269193}" type="presOf" srcId="{14E6D035-687E-C048-BE69-78120B62D147}" destId="{6712FB98-0D42-0742-98E7-16CD0B459DBF}" srcOrd="0" destOrd="0" presId="urn:microsoft.com/office/officeart/2005/8/layout/orgChart1"/>
    <dgm:cxn modelId="{8765B9BA-3B3F-544D-A3B1-68B7403A1D4B}" type="presOf" srcId="{86DBFC54-DF49-6A46-8BC1-8F3B59DDE85B}" destId="{416DA40D-8705-F340-B089-B022E3E026E8}" srcOrd="1" destOrd="0" presId="urn:microsoft.com/office/officeart/2005/8/layout/orgChart1"/>
    <dgm:cxn modelId="{B182A3C9-34C5-C741-8BA2-8410E1856DB1}" type="presOf" srcId="{1838EFEF-57F8-614F-A3CF-10FB15C667DD}" destId="{712DE5DA-5E42-6E4F-815E-C4D6D1398CCF}" srcOrd="0" destOrd="0" presId="urn:microsoft.com/office/officeart/2005/8/layout/orgChart1"/>
    <dgm:cxn modelId="{93051CCA-55D1-5947-B13C-F34F2CD89F40}" srcId="{A58394F3-A306-5C49-AA7F-7871D12F5E72}" destId="{B82D732E-73FD-5246-958B-650065B2E8F4}" srcOrd="2" destOrd="0" parTransId="{F68416ED-EFC0-9E43-8127-A5949327834C}" sibTransId="{2532384E-1895-2142-90B1-4FB84E9973C1}"/>
    <dgm:cxn modelId="{23A0A2CD-D303-C544-93F0-C091B058B59E}" type="presOf" srcId="{D9CA0EF3-F4E7-314A-B738-8BB924A58984}" destId="{8B2BFF89-8EA8-A746-95FC-07A6FD611622}" srcOrd="1" destOrd="0" presId="urn:microsoft.com/office/officeart/2005/8/layout/orgChart1"/>
    <dgm:cxn modelId="{50A284D2-7C3E-A244-AD98-F0546AEBFF51}" type="presOf" srcId="{1E8C2642-0F3A-AA4B-A762-00463D5C6571}" destId="{4AEE23D0-192D-2C46-BE34-B11F349C854E}" srcOrd="1" destOrd="0" presId="urn:microsoft.com/office/officeart/2005/8/layout/orgChart1"/>
    <dgm:cxn modelId="{2CE258D3-2E81-184E-9B84-39D07BD0F540}" srcId="{80E892BE-754A-D241-AE3D-2C1E524D7E2D}" destId="{12B01E04-A011-6A41-B3F9-1B7BA91CC0E6}" srcOrd="2" destOrd="0" parTransId="{BCAD87D5-1084-1449-884D-7A38F95EFAF5}" sibTransId="{BF25138D-2D68-9342-AE26-1682FFCC8709}"/>
    <dgm:cxn modelId="{432908D9-38D3-9240-8EC5-D63DB4DBFC83}" type="presOf" srcId="{D9CA0EF3-F4E7-314A-B738-8BB924A58984}" destId="{C7274698-BA7E-DB49-A9CA-7DAF82C91134}" srcOrd="0" destOrd="0" presId="urn:microsoft.com/office/officeart/2005/8/layout/orgChart1"/>
    <dgm:cxn modelId="{A11DC4D9-D9F3-3B44-B9E5-2CCBCD4A1FE4}" type="presOf" srcId="{B4426A07-DFA0-FC4F-9C7E-DCAACA713821}" destId="{BDC7B830-374D-7F4E-BB22-1320581D1DCE}" srcOrd="0" destOrd="0" presId="urn:microsoft.com/office/officeart/2005/8/layout/orgChart1"/>
    <dgm:cxn modelId="{FB08A5DF-BAD0-7140-946C-D6A0712D942D}" type="presOf" srcId="{E0ED7E33-F90C-0946-963A-05C1CE91DB64}" destId="{7CEE4FAF-DE7F-6A41-ABF6-57444CF441A8}" srcOrd="1" destOrd="0" presId="urn:microsoft.com/office/officeart/2005/8/layout/orgChart1"/>
    <dgm:cxn modelId="{CE2259E4-3986-6843-8FD6-DB302607CCAC}" srcId="{D9CA0EF3-F4E7-314A-B738-8BB924A58984}" destId="{A9ED9E65-6C17-B342-8187-0AC6F9A98C6D}" srcOrd="2" destOrd="0" parTransId="{B2B06F73-46A9-DB42-A89E-1A864E83B4D5}" sibTransId="{A4E88EFE-3D2F-8F4B-B031-56894164DCDA}"/>
    <dgm:cxn modelId="{EB2ADBE6-64CD-2442-9A36-9AF195726B06}" type="presOf" srcId="{D2A5829B-2B54-1B48-A65C-412FA12CB979}" destId="{7EF46C39-F83E-3349-9A09-07903CA7E8B7}" srcOrd="0" destOrd="0" presId="urn:microsoft.com/office/officeart/2005/8/layout/orgChart1"/>
    <dgm:cxn modelId="{A9B682EB-9503-224D-B76B-E1004214644D}" type="presOf" srcId="{54BFCD9A-8ABD-9347-802E-3CFC604535A5}" destId="{D054AE6B-1437-3949-BD11-360FF16AD9DA}" srcOrd="0" destOrd="0" presId="urn:microsoft.com/office/officeart/2005/8/layout/orgChart1"/>
    <dgm:cxn modelId="{C3ACCAF2-6D11-AE4E-BB47-DB8A97BEAB72}" srcId="{A58394F3-A306-5C49-AA7F-7871D12F5E72}" destId="{80E892BE-754A-D241-AE3D-2C1E524D7E2D}" srcOrd="0" destOrd="0" parTransId="{EDAF2A84-7E1C-E040-B167-D3171AB171F2}" sibTransId="{2EBBAB24-E1F6-794B-9164-839CD7F30C93}"/>
    <dgm:cxn modelId="{E52001FA-2D65-7A47-BD42-AA2FF4DF9734}" type="presOf" srcId="{D2A5829B-2B54-1B48-A65C-412FA12CB979}" destId="{AF1F468D-07E0-6241-8A2A-BA019E9DCB7D}" srcOrd="1" destOrd="0" presId="urn:microsoft.com/office/officeart/2005/8/layout/orgChart1"/>
    <dgm:cxn modelId="{46808DFA-8010-0E43-B22E-267FB6368D9D}" type="presOf" srcId="{00841FDD-5C05-514E-A35B-E8D80C75C39E}" destId="{0AD98F9C-F68B-C14E-9374-3A2DE65C2BA2}" srcOrd="0" destOrd="0" presId="urn:microsoft.com/office/officeart/2005/8/layout/orgChart1"/>
    <dgm:cxn modelId="{A081DDFA-71A7-3442-B1AA-C88A46EE5966}" srcId="{80E892BE-754A-D241-AE3D-2C1E524D7E2D}" destId="{54BFCD9A-8ABD-9347-802E-3CFC604535A5}" srcOrd="1" destOrd="0" parTransId="{00841FDD-5C05-514E-A35B-E8D80C75C39E}" sibTransId="{385305F1-A573-184F-BFBB-621B29B0862C}"/>
    <dgm:cxn modelId="{9C8A4FFB-95BF-B147-AB7C-AA9E7C77C83B}" type="presOf" srcId="{B82D732E-73FD-5246-958B-650065B2E8F4}" destId="{D33223F8-1456-1441-AB5B-4F83A754062A}" srcOrd="0" destOrd="0" presId="urn:microsoft.com/office/officeart/2005/8/layout/orgChart1"/>
    <dgm:cxn modelId="{7A8E8BCB-74CE-2D42-8763-CE24A1EFA4B6}" type="presParOf" srcId="{7E64F28E-C0D6-3F46-BCAF-D9EC81DB4AF4}" destId="{11D1A892-BBEA-8E46-B0AB-C95974E418E4}" srcOrd="0" destOrd="0" presId="urn:microsoft.com/office/officeart/2005/8/layout/orgChart1"/>
    <dgm:cxn modelId="{78408CBD-474C-0444-A8EA-DC0EDBD88E1A}" type="presParOf" srcId="{11D1A892-BBEA-8E46-B0AB-C95974E418E4}" destId="{C6C50D78-C209-2F41-B761-2DF7785F1B84}" srcOrd="0" destOrd="0" presId="urn:microsoft.com/office/officeart/2005/8/layout/orgChart1"/>
    <dgm:cxn modelId="{A3621301-1AAA-FE42-9B14-7FC760A19F13}" type="presParOf" srcId="{C6C50D78-C209-2F41-B761-2DF7785F1B84}" destId="{FC4C8199-4ABC-CF44-88AE-9D7CE55728AE}" srcOrd="0" destOrd="0" presId="urn:microsoft.com/office/officeart/2005/8/layout/orgChart1"/>
    <dgm:cxn modelId="{6DD82C23-B0A7-4240-8243-A96F2C058E8A}" type="presParOf" srcId="{C6C50D78-C209-2F41-B761-2DF7785F1B84}" destId="{77061C22-B782-7C43-B8FF-8A5CAA561CDB}" srcOrd="1" destOrd="0" presId="urn:microsoft.com/office/officeart/2005/8/layout/orgChart1"/>
    <dgm:cxn modelId="{9C0DD8E7-5505-984A-96AF-E710A773AB52}" type="presParOf" srcId="{11D1A892-BBEA-8E46-B0AB-C95974E418E4}" destId="{1B29E1D3-579C-654D-8F7F-6F6D21D5D722}" srcOrd="1" destOrd="0" presId="urn:microsoft.com/office/officeart/2005/8/layout/orgChart1"/>
    <dgm:cxn modelId="{3B0E3077-A38A-F34D-9EBE-99E2029F05B7}" type="presParOf" srcId="{1B29E1D3-579C-654D-8F7F-6F6D21D5D722}" destId="{F9B33B68-4BC9-9746-A0D0-AC65AD02F37B}" srcOrd="0" destOrd="0" presId="urn:microsoft.com/office/officeart/2005/8/layout/orgChart1"/>
    <dgm:cxn modelId="{44877767-69F4-CC45-94C4-C7C7A0C22E3C}" type="presParOf" srcId="{1B29E1D3-579C-654D-8F7F-6F6D21D5D722}" destId="{D260FAED-21AD-5F4B-AE07-24A10B366E01}" srcOrd="1" destOrd="0" presId="urn:microsoft.com/office/officeart/2005/8/layout/orgChart1"/>
    <dgm:cxn modelId="{17DA9661-3E08-3C49-95C7-90A2878C3F00}" type="presParOf" srcId="{D260FAED-21AD-5F4B-AE07-24A10B366E01}" destId="{15B2704A-5CF3-D945-80A1-D032EFE169CF}" srcOrd="0" destOrd="0" presId="urn:microsoft.com/office/officeart/2005/8/layout/orgChart1"/>
    <dgm:cxn modelId="{165CC457-1D8A-9741-B8CC-9131068B7A2C}" type="presParOf" srcId="{15B2704A-5CF3-D945-80A1-D032EFE169CF}" destId="{096375B0-6E8B-1E4B-AE8D-CCDF86B300F1}" srcOrd="0" destOrd="0" presId="urn:microsoft.com/office/officeart/2005/8/layout/orgChart1"/>
    <dgm:cxn modelId="{4A234D1D-AC57-1D4B-96F5-6E4EA8D5FDB4}" type="presParOf" srcId="{15B2704A-5CF3-D945-80A1-D032EFE169CF}" destId="{00DBACBC-8273-6F4B-9542-478AB7F5046F}" srcOrd="1" destOrd="0" presId="urn:microsoft.com/office/officeart/2005/8/layout/orgChart1"/>
    <dgm:cxn modelId="{3E5D512D-D992-154B-AE23-350E637977F3}" type="presParOf" srcId="{D260FAED-21AD-5F4B-AE07-24A10B366E01}" destId="{810D6C6D-4E88-1A41-8EC4-CAFBCDDAE187}" srcOrd="1" destOrd="0" presId="urn:microsoft.com/office/officeart/2005/8/layout/orgChart1"/>
    <dgm:cxn modelId="{FE2FCFA5-9546-5A49-908B-CF8A2B08AEB5}" type="presParOf" srcId="{810D6C6D-4E88-1A41-8EC4-CAFBCDDAE187}" destId="{6712FB98-0D42-0742-98E7-16CD0B459DBF}" srcOrd="0" destOrd="0" presId="urn:microsoft.com/office/officeart/2005/8/layout/orgChart1"/>
    <dgm:cxn modelId="{EE35F612-5FF9-B147-9751-6E565FE76350}" type="presParOf" srcId="{810D6C6D-4E88-1A41-8EC4-CAFBCDDAE187}" destId="{8B8B8C38-253A-844A-9195-0D0A610FF369}" srcOrd="1" destOrd="0" presId="urn:microsoft.com/office/officeart/2005/8/layout/orgChart1"/>
    <dgm:cxn modelId="{CAC1EF19-64C9-3441-B639-506CA675F6F6}" type="presParOf" srcId="{8B8B8C38-253A-844A-9195-0D0A610FF369}" destId="{9534D6C3-C63C-5342-8D10-CB64FA8A9E87}" srcOrd="0" destOrd="0" presId="urn:microsoft.com/office/officeart/2005/8/layout/orgChart1"/>
    <dgm:cxn modelId="{07AF91DD-169B-C14C-BA0F-60923226818D}" type="presParOf" srcId="{9534D6C3-C63C-5342-8D10-CB64FA8A9E87}" destId="{1DF23D17-8762-9149-8F7B-EA59BAB7EF26}" srcOrd="0" destOrd="0" presId="urn:microsoft.com/office/officeart/2005/8/layout/orgChart1"/>
    <dgm:cxn modelId="{16C2837D-F0F8-5648-8F0C-A414119707AD}" type="presParOf" srcId="{9534D6C3-C63C-5342-8D10-CB64FA8A9E87}" destId="{4AEE23D0-192D-2C46-BE34-B11F349C854E}" srcOrd="1" destOrd="0" presId="urn:microsoft.com/office/officeart/2005/8/layout/orgChart1"/>
    <dgm:cxn modelId="{95AC5A15-86FA-7145-ADFA-50FF1BDD49FD}" type="presParOf" srcId="{8B8B8C38-253A-844A-9195-0D0A610FF369}" destId="{6FB85CFB-8683-BA42-9EA0-7984DF5C238C}" srcOrd="1" destOrd="0" presId="urn:microsoft.com/office/officeart/2005/8/layout/orgChart1"/>
    <dgm:cxn modelId="{BFB756AF-3641-9740-9FAD-EA8D113AC4CA}" type="presParOf" srcId="{8B8B8C38-253A-844A-9195-0D0A610FF369}" destId="{1996FD48-860F-9B4A-BB03-5545C4BAFCEF}" srcOrd="2" destOrd="0" presId="urn:microsoft.com/office/officeart/2005/8/layout/orgChart1"/>
    <dgm:cxn modelId="{191D403D-6C9F-1449-A1FF-B500217CADC4}" type="presParOf" srcId="{810D6C6D-4E88-1A41-8EC4-CAFBCDDAE187}" destId="{0AD98F9C-F68B-C14E-9374-3A2DE65C2BA2}" srcOrd="2" destOrd="0" presId="urn:microsoft.com/office/officeart/2005/8/layout/orgChart1"/>
    <dgm:cxn modelId="{615EFEBF-74ED-B14A-8AF5-25E56E3B59A0}" type="presParOf" srcId="{810D6C6D-4E88-1A41-8EC4-CAFBCDDAE187}" destId="{60820130-1B11-454D-9C61-5A7BEB2D94FD}" srcOrd="3" destOrd="0" presId="urn:microsoft.com/office/officeart/2005/8/layout/orgChart1"/>
    <dgm:cxn modelId="{78D8AAC7-1FFB-2F47-9516-3BCE025F2B09}" type="presParOf" srcId="{60820130-1B11-454D-9C61-5A7BEB2D94FD}" destId="{0BBED9B9-BC93-9742-BDA3-57F605437F40}" srcOrd="0" destOrd="0" presId="urn:microsoft.com/office/officeart/2005/8/layout/orgChart1"/>
    <dgm:cxn modelId="{86856E40-13A2-BF4F-9100-98F06A157643}" type="presParOf" srcId="{0BBED9B9-BC93-9742-BDA3-57F605437F40}" destId="{D054AE6B-1437-3949-BD11-360FF16AD9DA}" srcOrd="0" destOrd="0" presId="urn:microsoft.com/office/officeart/2005/8/layout/orgChart1"/>
    <dgm:cxn modelId="{AD3DC028-BF81-3042-A438-78050F62177E}" type="presParOf" srcId="{0BBED9B9-BC93-9742-BDA3-57F605437F40}" destId="{42286E86-2C9E-7247-860B-A1AE2E7042BE}" srcOrd="1" destOrd="0" presId="urn:microsoft.com/office/officeart/2005/8/layout/orgChart1"/>
    <dgm:cxn modelId="{FA16E505-63F1-A04E-98D3-EEBE848634CB}" type="presParOf" srcId="{60820130-1B11-454D-9C61-5A7BEB2D94FD}" destId="{39B5D1E5-DA9C-674B-B1C3-FC84973E9F21}" srcOrd="1" destOrd="0" presId="urn:microsoft.com/office/officeart/2005/8/layout/orgChart1"/>
    <dgm:cxn modelId="{AD7145ED-4C89-3743-88D2-4E1BB3766AEE}" type="presParOf" srcId="{60820130-1B11-454D-9C61-5A7BEB2D94FD}" destId="{3FD3CE1A-46EC-6642-A11B-FB9F417A7CEA}" srcOrd="2" destOrd="0" presId="urn:microsoft.com/office/officeart/2005/8/layout/orgChart1"/>
    <dgm:cxn modelId="{D3BE8726-A675-9249-B4AA-469B574A3F06}" type="presParOf" srcId="{810D6C6D-4E88-1A41-8EC4-CAFBCDDAE187}" destId="{D5132E86-580F-2B4B-AB29-40D641DD6B27}" srcOrd="4" destOrd="0" presId="urn:microsoft.com/office/officeart/2005/8/layout/orgChart1"/>
    <dgm:cxn modelId="{580D226A-34FB-F54F-BC92-A0ADD6EE7307}" type="presParOf" srcId="{810D6C6D-4E88-1A41-8EC4-CAFBCDDAE187}" destId="{FEF84539-1DE3-5A49-9EBB-9D0FEF88751B}" srcOrd="5" destOrd="0" presId="urn:microsoft.com/office/officeart/2005/8/layout/orgChart1"/>
    <dgm:cxn modelId="{9D3E82B9-43FB-354F-BCBF-C7C1E36A663D}" type="presParOf" srcId="{FEF84539-1DE3-5A49-9EBB-9D0FEF88751B}" destId="{0AFF0F23-982E-3A45-80E3-0F7CE7A6471F}" srcOrd="0" destOrd="0" presId="urn:microsoft.com/office/officeart/2005/8/layout/orgChart1"/>
    <dgm:cxn modelId="{A746E415-40CA-8D4A-99D1-5451255E76D7}" type="presParOf" srcId="{0AFF0F23-982E-3A45-80E3-0F7CE7A6471F}" destId="{FD7FC176-D89E-5B48-A758-6FCC8E5527D5}" srcOrd="0" destOrd="0" presId="urn:microsoft.com/office/officeart/2005/8/layout/orgChart1"/>
    <dgm:cxn modelId="{7938E19C-B362-4D46-9685-DDB01AA53A64}" type="presParOf" srcId="{0AFF0F23-982E-3A45-80E3-0F7CE7A6471F}" destId="{EA313C2E-88D3-3742-8BA8-CEBB2B928D59}" srcOrd="1" destOrd="0" presId="urn:microsoft.com/office/officeart/2005/8/layout/orgChart1"/>
    <dgm:cxn modelId="{B10DF716-BF97-4949-A337-E82C48588311}" type="presParOf" srcId="{FEF84539-1DE3-5A49-9EBB-9D0FEF88751B}" destId="{A1A3C9EE-1747-1547-9DC1-98969F740812}" srcOrd="1" destOrd="0" presId="urn:microsoft.com/office/officeart/2005/8/layout/orgChart1"/>
    <dgm:cxn modelId="{5FC7C0D8-A917-FA4E-B5D3-6B19CB8B539F}" type="presParOf" srcId="{FEF84539-1DE3-5A49-9EBB-9D0FEF88751B}" destId="{4847AE7F-C2EC-144F-B9DF-7A25901F2E19}" srcOrd="2" destOrd="0" presId="urn:microsoft.com/office/officeart/2005/8/layout/orgChart1"/>
    <dgm:cxn modelId="{79E1BE6A-4054-0A41-A359-0DCA5FF84C43}" type="presParOf" srcId="{D260FAED-21AD-5F4B-AE07-24A10B366E01}" destId="{333FC07D-7C01-334F-88D7-DA48E0B42769}" srcOrd="2" destOrd="0" presId="urn:microsoft.com/office/officeart/2005/8/layout/orgChart1"/>
    <dgm:cxn modelId="{4FBDF25C-F44E-374C-8008-A4F03DF664C4}" type="presParOf" srcId="{1B29E1D3-579C-654D-8F7F-6F6D21D5D722}" destId="{A8B236FD-80F9-704A-B31F-2CCA55C00497}" srcOrd="2" destOrd="0" presId="urn:microsoft.com/office/officeart/2005/8/layout/orgChart1"/>
    <dgm:cxn modelId="{01D07F5C-37B8-2A4F-9B91-06C573A68D65}" type="presParOf" srcId="{1B29E1D3-579C-654D-8F7F-6F6D21D5D722}" destId="{7FAA508F-0AC2-DD4F-B513-F209712C115F}" srcOrd="3" destOrd="0" presId="urn:microsoft.com/office/officeart/2005/8/layout/orgChart1"/>
    <dgm:cxn modelId="{9341C127-694F-254A-B6B2-73638A60D4EC}" type="presParOf" srcId="{7FAA508F-0AC2-DD4F-B513-F209712C115F}" destId="{7DAEC9D6-FC2E-7F41-AA0B-7C7C464E412D}" srcOrd="0" destOrd="0" presId="urn:microsoft.com/office/officeart/2005/8/layout/orgChart1"/>
    <dgm:cxn modelId="{C68012C5-C5FB-5B4C-9CA8-F42267181EC1}" type="presParOf" srcId="{7DAEC9D6-FC2E-7F41-AA0B-7C7C464E412D}" destId="{C7274698-BA7E-DB49-A9CA-7DAF82C91134}" srcOrd="0" destOrd="0" presId="urn:microsoft.com/office/officeart/2005/8/layout/orgChart1"/>
    <dgm:cxn modelId="{56E1AB71-1493-CE42-B9CB-68D5689EDA57}" type="presParOf" srcId="{7DAEC9D6-FC2E-7F41-AA0B-7C7C464E412D}" destId="{8B2BFF89-8EA8-A746-95FC-07A6FD611622}" srcOrd="1" destOrd="0" presId="urn:microsoft.com/office/officeart/2005/8/layout/orgChart1"/>
    <dgm:cxn modelId="{FD9D1E6A-EB3B-6342-AA30-1C323A744908}" type="presParOf" srcId="{7FAA508F-0AC2-DD4F-B513-F209712C115F}" destId="{D5E61670-88DD-654D-8386-C47D7AC5522C}" srcOrd="1" destOrd="0" presId="urn:microsoft.com/office/officeart/2005/8/layout/orgChart1"/>
    <dgm:cxn modelId="{8D65621B-06FD-DA4A-8BE4-741849546335}" type="presParOf" srcId="{D5E61670-88DD-654D-8386-C47D7AC5522C}" destId="{A9906540-83A0-514F-860E-98ABCE1853D2}" srcOrd="0" destOrd="0" presId="urn:microsoft.com/office/officeart/2005/8/layout/orgChart1"/>
    <dgm:cxn modelId="{891F18C8-4117-D242-AC40-8CA6B66BFD9C}" type="presParOf" srcId="{D5E61670-88DD-654D-8386-C47D7AC5522C}" destId="{8211DBED-E5D2-3E49-9525-A2E05B6D6440}" srcOrd="1" destOrd="0" presId="urn:microsoft.com/office/officeart/2005/8/layout/orgChart1"/>
    <dgm:cxn modelId="{59A253DD-3A01-7641-9E32-4337FED29B26}" type="presParOf" srcId="{8211DBED-E5D2-3E49-9525-A2E05B6D6440}" destId="{1349B084-D31F-8149-A727-C5330A3896CD}" srcOrd="0" destOrd="0" presId="urn:microsoft.com/office/officeart/2005/8/layout/orgChart1"/>
    <dgm:cxn modelId="{D9DD7E9F-50E3-444F-AD52-3E988B9657D3}" type="presParOf" srcId="{1349B084-D31F-8149-A727-C5330A3896CD}" destId="{DDBA246E-382A-6A47-B7B0-3106B87F79BC}" srcOrd="0" destOrd="0" presId="urn:microsoft.com/office/officeart/2005/8/layout/orgChart1"/>
    <dgm:cxn modelId="{EED301A4-B485-224C-BB4F-DCDF96B798C7}" type="presParOf" srcId="{1349B084-D31F-8149-A727-C5330A3896CD}" destId="{7CEE4FAF-DE7F-6A41-ABF6-57444CF441A8}" srcOrd="1" destOrd="0" presId="urn:microsoft.com/office/officeart/2005/8/layout/orgChart1"/>
    <dgm:cxn modelId="{1F0B9A55-B2B0-964A-A5F3-1A570F18E4C0}" type="presParOf" srcId="{8211DBED-E5D2-3E49-9525-A2E05B6D6440}" destId="{E6E988D3-FC5E-8D49-A2AE-E33D6DE644E5}" srcOrd="1" destOrd="0" presId="urn:microsoft.com/office/officeart/2005/8/layout/orgChart1"/>
    <dgm:cxn modelId="{8A337528-0168-2145-97CE-34C267A1C19E}" type="presParOf" srcId="{8211DBED-E5D2-3E49-9525-A2E05B6D6440}" destId="{A035FCEB-A3FC-7748-8010-6C5BE7C7B6E2}" srcOrd="2" destOrd="0" presId="urn:microsoft.com/office/officeart/2005/8/layout/orgChart1"/>
    <dgm:cxn modelId="{A4109121-67B1-EE4D-A52C-BF8DCBB91B6E}" type="presParOf" srcId="{D5E61670-88DD-654D-8386-C47D7AC5522C}" destId="{BDC7B830-374D-7F4E-BB22-1320581D1DCE}" srcOrd="2" destOrd="0" presId="urn:microsoft.com/office/officeart/2005/8/layout/orgChart1"/>
    <dgm:cxn modelId="{6F11E5CB-86DB-334C-80FD-C899BB70CA86}" type="presParOf" srcId="{D5E61670-88DD-654D-8386-C47D7AC5522C}" destId="{88EDB6FA-8BA5-564D-898D-9F9C03608EAB}" srcOrd="3" destOrd="0" presId="urn:microsoft.com/office/officeart/2005/8/layout/orgChart1"/>
    <dgm:cxn modelId="{DC7D44A6-6D20-C842-97D8-BBEEB026E035}" type="presParOf" srcId="{88EDB6FA-8BA5-564D-898D-9F9C03608EAB}" destId="{24A7AEA3-F2DD-F440-B4CC-B69CB66129A6}" srcOrd="0" destOrd="0" presId="urn:microsoft.com/office/officeart/2005/8/layout/orgChart1"/>
    <dgm:cxn modelId="{F18E6792-4D78-834B-8883-3F29D1662BCE}" type="presParOf" srcId="{24A7AEA3-F2DD-F440-B4CC-B69CB66129A6}" destId="{7EF46C39-F83E-3349-9A09-07903CA7E8B7}" srcOrd="0" destOrd="0" presId="urn:microsoft.com/office/officeart/2005/8/layout/orgChart1"/>
    <dgm:cxn modelId="{9E9DE086-E649-304D-B5D4-44FC1ECE0BF7}" type="presParOf" srcId="{24A7AEA3-F2DD-F440-B4CC-B69CB66129A6}" destId="{AF1F468D-07E0-6241-8A2A-BA019E9DCB7D}" srcOrd="1" destOrd="0" presId="urn:microsoft.com/office/officeart/2005/8/layout/orgChart1"/>
    <dgm:cxn modelId="{AE6DB309-132F-2549-8A89-014830E745BC}" type="presParOf" srcId="{88EDB6FA-8BA5-564D-898D-9F9C03608EAB}" destId="{30664D5B-4BE7-F14D-AA47-7B26950662E8}" srcOrd="1" destOrd="0" presId="urn:microsoft.com/office/officeart/2005/8/layout/orgChart1"/>
    <dgm:cxn modelId="{5BC1CFB6-8910-FB4F-9993-8F0083D5D4B6}" type="presParOf" srcId="{88EDB6FA-8BA5-564D-898D-9F9C03608EAB}" destId="{4BA7E6C4-3B83-B04F-A494-7A6C14971B26}" srcOrd="2" destOrd="0" presId="urn:microsoft.com/office/officeart/2005/8/layout/orgChart1"/>
    <dgm:cxn modelId="{7FEAE0D4-D850-E542-AC05-FCC04B254B8A}" type="presParOf" srcId="{D5E61670-88DD-654D-8386-C47D7AC5522C}" destId="{BD1609F4-3B09-C747-B6F6-BAD3EF0412FC}" srcOrd="4" destOrd="0" presId="urn:microsoft.com/office/officeart/2005/8/layout/orgChart1"/>
    <dgm:cxn modelId="{BF950AD1-B6FA-4D47-BA5D-22D6946A0083}" type="presParOf" srcId="{D5E61670-88DD-654D-8386-C47D7AC5522C}" destId="{54E7BDA5-2F48-B142-9194-7D1704C69F3B}" srcOrd="5" destOrd="0" presId="urn:microsoft.com/office/officeart/2005/8/layout/orgChart1"/>
    <dgm:cxn modelId="{B14A0FFA-08F9-A24E-8206-E929A31AE14D}" type="presParOf" srcId="{54E7BDA5-2F48-B142-9194-7D1704C69F3B}" destId="{C26AFAE1-22AF-504D-9808-B91D7BFFE508}" srcOrd="0" destOrd="0" presId="urn:microsoft.com/office/officeart/2005/8/layout/orgChart1"/>
    <dgm:cxn modelId="{3923523D-98B5-E24F-B96C-F6FF08CACCC6}" type="presParOf" srcId="{C26AFAE1-22AF-504D-9808-B91D7BFFE508}" destId="{E7AF6655-681D-6843-8096-BC4D7F92096D}" srcOrd="0" destOrd="0" presId="urn:microsoft.com/office/officeart/2005/8/layout/orgChart1"/>
    <dgm:cxn modelId="{A3302B14-A096-FF47-B1F9-7148F5C7185A}" type="presParOf" srcId="{C26AFAE1-22AF-504D-9808-B91D7BFFE508}" destId="{537E70CD-3836-4C4D-9E06-35A8AEC2E948}" srcOrd="1" destOrd="0" presId="urn:microsoft.com/office/officeart/2005/8/layout/orgChart1"/>
    <dgm:cxn modelId="{8B6FB01B-78B3-624E-8A5A-53FE051FD61B}" type="presParOf" srcId="{54E7BDA5-2F48-B142-9194-7D1704C69F3B}" destId="{65B704FF-A72E-EC49-9CAF-2B50D785CC5C}" srcOrd="1" destOrd="0" presId="urn:microsoft.com/office/officeart/2005/8/layout/orgChart1"/>
    <dgm:cxn modelId="{7ECB40D8-FA12-CD4C-A8FB-999B6B014ABB}" type="presParOf" srcId="{54E7BDA5-2F48-B142-9194-7D1704C69F3B}" destId="{BEDCD612-39B6-FB4E-BC61-AEE47769E90B}" srcOrd="2" destOrd="0" presId="urn:microsoft.com/office/officeart/2005/8/layout/orgChart1"/>
    <dgm:cxn modelId="{85A0588C-BEE4-4A4F-88AC-1E534A074EA9}" type="presParOf" srcId="{7FAA508F-0AC2-DD4F-B513-F209712C115F}" destId="{2D258910-175C-8E48-96D8-ACC61590E593}" srcOrd="2" destOrd="0" presId="urn:microsoft.com/office/officeart/2005/8/layout/orgChart1"/>
    <dgm:cxn modelId="{999B4D4C-E89C-AA46-B380-1B10CB65EA81}" type="presParOf" srcId="{1B29E1D3-579C-654D-8F7F-6F6D21D5D722}" destId="{A028DF8D-49F5-154B-BA3C-B6B6A7544BCE}" srcOrd="4" destOrd="0" presId="urn:microsoft.com/office/officeart/2005/8/layout/orgChart1"/>
    <dgm:cxn modelId="{2ECEC419-F98A-8348-AAEF-C83B2605044A}" type="presParOf" srcId="{1B29E1D3-579C-654D-8F7F-6F6D21D5D722}" destId="{105584B3-73FE-AF43-81BA-A78BEB536A7B}" srcOrd="5" destOrd="0" presId="urn:microsoft.com/office/officeart/2005/8/layout/orgChart1"/>
    <dgm:cxn modelId="{C14F9221-B9F0-FF43-BFD0-FA18B93CCB58}" type="presParOf" srcId="{105584B3-73FE-AF43-81BA-A78BEB536A7B}" destId="{9E8844FC-0F20-A049-858E-04BF42C4DB87}" srcOrd="0" destOrd="0" presId="urn:microsoft.com/office/officeart/2005/8/layout/orgChart1"/>
    <dgm:cxn modelId="{2F56BE8C-562C-094D-85B6-710340474663}" type="presParOf" srcId="{9E8844FC-0F20-A049-858E-04BF42C4DB87}" destId="{D33223F8-1456-1441-AB5B-4F83A754062A}" srcOrd="0" destOrd="0" presId="urn:microsoft.com/office/officeart/2005/8/layout/orgChart1"/>
    <dgm:cxn modelId="{3D5C9268-7A92-5448-9BD0-1AD642273B62}" type="presParOf" srcId="{9E8844FC-0F20-A049-858E-04BF42C4DB87}" destId="{6302F005-AB23-1640-ADED-6F619C6BBFFB}" srcOrd="1" destOrd="0" presId="urn:microsoft.com/office/officeart/2005/8/layout/orgChart1"/>
    <dgm:cxn modelId="{643A21F0-8FBF-1741-849F-5A2BA6F29A46}" type="presParOf" srcId="{105584B3-73FE-AF43-81BA-A78BEB536A7B}" destId="{55974D61-515C-BE45-AE8D-31144F13B082}" srcOrd="1" destOrd="0" presId="urn:microsoft.com/office/officeart/2005/8/layout/orgChart1"/>
    <dgm:cxn modelId="{2DBFB515-FA55-3C46-9E9E-25798F0ACD93}" type="presParOf" srcId="{55974D61-515C-BE45-AE8D-31144F13B082}" destId="{AAE55CD5-E754-324D-9017-2BF7228ED667}" srcOrd="0" destOrd="0" presId="urn:microsoft.com/office/officeart/2005/8/layout/orgChart1"/>
    <dgm:cxn modelId="{67A76AAC-0769-644C-BB7E-D630DAC02063}" type="presParOf" srcId="{55974D61-515C-BE45-AE8D-31144F13B082}" destId="{009E19DE-6C9A-3D4D-87BF-DE0B70734F8E}" srcOrd="1" destOrd="0" presId="urn:microsoft.com/office/officeart/2005/8/layout/orgChart1"/>
    <dgm:cxn modelId="{1DCE722F-0923-0D4E-BBBF-0D00F334120A}" type="presParOf" srcId="{009E19DE-6C9A-3D4D-87BF-DE0B70734F8E}" destId="{D6265B11-AD31-3743-A148-133C4FBA5B54}" srcOrd="0" destOrd="0" presId="urn:microsoft.com/office/officeart/2005/8/layout/orgChart1"/>
    <dgm:cxn modelId="{6B103B76-C7A5-134F-B429-AEA8C7541EB0}" type="presParOf" srcId="{D6265B11-AD31-3743-A148-133C4FBA5B54}" destId="{3724DAE5-28D0-EA44-A03C-0E5C0A69CFC2}" srcOrd="0" destOrd="0" presId="urn:microsoft.com/office/officeart/2005/8/layout/orgChart1"/>
    <dgm:cxn modelId="{C2F33F2C-2D4B-9A4E-8A85-39CAB52F0D73}" type="presParOf" srcId="{D6265B11-AD31-3743-A148-133C4FBA5B54}" destId="{416DA40D-8705-F340-B089-B022E3E026E8}" srcOrd="1" destOrd="0" presId="urn:microsoft.com/office/officeart/2005/8/layout/orgChart1"/>
    <dgm:cxn modelId="{79FF7100-A99C-8346-AF79-026C3B2A3EDF}" type="presParOf" srcId="{009E19DE-6C9A-3D4D-87BF-DE0B70734F8E}" destId="{B8AC0221-4A1F-2544-A895-0DD1582DA859}" srcOrd="1" destOrd="0" presId="urn:microsoft.com/office/officeart/2005/8/layout/orgChart1"/>
    <dgm:cxn modelId="{A92EEE3A-DB7D-504D-8506-118F3C7492E5}" type="presParOf" srcId="{009E19DE-6C9A-3D4D-87BF-DE0B70734F8E}" destId="{814032D5-4920-AB4D-A69E-E23EDA6DAD52}" srcOrd="2" destOrd="0" presId="urn:microsoft.com/office/officeart/2005/8/layout/orgChart1"/>
    <dgm:cxn modelId="{8243EE01-56DF-5040-B5E2-1C421B2EB1C1}" type="presParOf" srcId="{55974D61-515C-BE45-AE8D-31144F13B082}" destId="{A3FBDFD0-9859-9241-8A73-31D52254F7D3}" srcOrd="2" destOrd="0" presId="urn:microsoft.com/office/officeart/2005/8/layout/orgChart1"/>
    <dgm:cxn modelId="{9A3E7331-F0EE-EB4C-A5E1-9ECBFF421005}" type="presParOf" srcId="{55974D61-515C-BE45-AE8D-31144F13B082}" destId="{59A11630-7880-4D48-BBF1-7FA937A2B815}" srcOrd="3" destOrd="0" presId="urn:microsoft.com/office/officeart/2005/8/layout/orgChart1"/>
    <dgm:cxn modelId="{0A439367-A1EB-9940-A779-F0312C40013C}" type="presParOf" srcId="{59A11630-7880-4D48-BBF1-7FA937A2B815}" destId="{3C699303-4F98-774B-A382-79F7360202C2}" srcOrd="0" destOrd="0" presId="urn:microsoft.com/office/officeart/2005/8/layout/orgChart1"/>
    <dgm:cxn modelId="{D55994D7-A007-FA46-AE69-92B16E63891E}" type="presParOf" srcId="{3C699303-4F98-774B-A382-79F7360202C2}" destId="{B0ED2325-8F2B-7748-A671-F3D7D2555806}" srcOrd="0" destOrd="0" presId="urn:microsoft.com/office/officeart/2005/8/layout/orgChart1"/>
    <dgm:cxn modelId="{D002DFE7-7231-A341-A8EB-E7E1A99D4583}" type="presParOf" srcId="{3C699303-4F98-774B-A382-79F7360202C2}" destId="{FAD7D23E-EAD2-E245-8400-B6B0FA3B1404}" srcOrd="1" destOrd="0" presId="urn:microsoft.com/office/officeart/2005/8/layout/orgChart1"/>
    <dgm:cxn modelId="{5337F17E-7FE6-7E41-B907-E73183C5446D}" type="presParOf" srcId="{59A11630-7880-4D48-BBF1-7FA937A2B815}" destId="{FD076E09-8E75-0045-9AA3-39C684919739}" srcOrd="1" destOrd="0" presId="urn:microsoft.com/office/officeart/2005/8/layout/orgChart1"/>
    <dgm:cxn modelId="{39328948-2BB1-754C-A509-7DA17DE2317F}" type="presParOf" srcId="{59A11630-7880-4D48-BBF1-7FA937A2B815}" destId="{55B095A9-BA4B-084D-96FC-578C35FAD25F}" srcOrd="2" destOrd="0" presId="urn:microsoft.com/office/officeart/2005/8/layout/orgChart1"/>
    <dgm:cxn modelId="{E3EA37F9-9A10-7142-AAAF-370F45437154}" type="presParOf" srcId="{55974D61-515C-BE45-AE8D-31144F13B082}" destId="{763DD3E0-6A66-B64C-BF03-91FA2D4351FA}" srcOrd="4" destOrd="0" presId="urn:microsoft.com/office/officeart/2005/8/layout/orgChart1"/>
    <dgm:cxn modelId="{E8949AA8-53BA-1D46-815E-95E0A673404A}" type="presParOf" srcId="{55974D61-515C-BE45-AE8D-31144F13B082}" destId="{DDB99924-6905-014D-8D8B-0E2DAB32C798}" srcOrd="5" destOrd="0" presId="urn:microsoft.com/office/officeart/2005/8/layout/orgChart1"/>
    <dgm:cxn modelId="{DDBBEAF5-9B3B-7746-A4B3-E3C0EE18C188}" type="presParOf" srcId="{DDB99924-6905-014D-8D8B-0E2DAB32C798}" destId="{05B761ED-A563-4144-A376-897A25B5329D}" srcOrd="0" destOrd="0" presId="urn:microsoft.com/office/officeart/2005/8/layout/orgChart1"/>
    <dgm:cxn modelId="{C78E68BC-851A-694A-BC8D-2F3B7C43F24D}" type="presParOf" srcId="{05B761ED-A563-4144-A376-897A25B5329D}" destId="{712DE5DA-5E42-6E4F-815E-C4D6D1398CCF}" srcOrd="0" destOrd="0" presId="urn:microsoft.com/office/officeart/2005/8/layout/orgChart1"/>
    <dgm:cxn modelId="{81192BD7-8897-7043-BA52-04F34368E9CB}" type="presParOf" srcId="{05B761ED-A563-4144-A376-897A25B5329D}" destId="{49061511-5820-C049-816D-D08BB5899DFC}" srcOrd="1" destOrd="0" presId="urn:microsoft.com/office/officeart/2005/8/layout/orgChart1"/>
    <dgm:cxn modelId="{4C2EF7ED-F856-3E4A-A31C-BD2CE3E2DDA3}" type="presParOf" srcId="{DDB99924-6905-014D-8D8B-0E2DAB32C798}" destId="{C63884D9-DD63-F84F-9A8B-43FCF54034BB}" srcOrd="1" destOrd="0" presId="urn:microsoft.com/office/officeart/2005/8/layout/orgChart1"/>
    <dgm:cxn modelId="{AEA56831-EF90-EF40-9355-150B1F7E36F1}" type="presParOf" srcId="{DDB99924-6905-014D-8D8B-0E2DAB32C798}" destId="{D6387972-8B3F-C14D-B21F-05EDF9C69126}" srcOrd="2" destOrd="0" presId="urn:microsoft.com/office/officeart/2005/8/layout/orgChart1"/>
    <dgm:cxn modelId="{1DED85FD-F8A2-2A48-B66C-6F1E9651B6B8}" type="presParOf" srcId="{105584B3-73FE-AF43-81BA-A78BEB536A7B}" destId="{BF6EF779-E7FF-A943-83DE-93376E4A9398}" srcOrd="2" destOrd="0" presId="urn:microsoft.com/office/officeart/2005/8/layout/orgChart1"/>
    <dgm:cxn modelId="{356914CB-BD76-7349-A264-B536FB604E57}" type="presParOf" srcId="{11D1A892-BBEA-8E46-B0AB-C95974E418E4}" destId="{4D8E9CD3-68CE-754E-A832-F62D1CBCF7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D5E163-325A-BC4A-90F7-4BDFAF0A35AF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2B282401-90B8-4943-BEE7-B4F18E35CD84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s-CO" dirty="0">
              <a:latin typeface="Montserrat" panose="00000500000000000000" pitchFamily="50" charset="0"/>
            </a:rPr>
            <a:t>TTP prolongado y TP normal: Sospechar hemofilia ( déficit de factor VIII o factor IX, déficit del factor de VW).  </a:t>
          </a:r>
        </a:p>
      </dgm:t>
    </dgm:pt>
    <dgm:pt modelId="{7CB53530-4EE3-074D-9BED-6A05B47758DA}" type="parTrans" cxnId="{A214D4A5-E154-C74D-8835-94612CC8E7AB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6A0E3B44-43EF-144D-BF78-CE432B883BD5}" type="sibTrans" cxnId="{A214D4A5-E154-C74D-8835-94612CC8E7AB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B7353822-B336-584B-BFCB-EC87CBAD42C2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CO" dirty="0">
              <a:latin typeface="Montserrat" panose="00000500000000000000" pitchFamily="50" charset="0"/>
            </a:rPr>
            <a:t>TTP y TP prolongados + trombocitopenia: CID, sepsis.</a:t>
          </a:r>
        </a:p>
      </dgm:t>
    </dgm:pt>
    <dgm:pt modelId="{B5B01805-7829-BD48-9E6A-7079EC459C03}" type="parTrans" cxnId="{BA6785BD-475E-AC49-9182-B5E3D97021AB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CE5FA87C-A909-9E45-8EDC-5852E1333607}" type="sibTrans" cxnId="{BA6785BD-475E-AC49-9182-B5E3D97021AB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D8762CF7-6A9A-0F4E-9408-08C21805354D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CO" dirty="0">
              <a:latin typeface="Montserrat" panose="00000500000000000000" pitchFamily="50" charset="0"/>
            </a:rPr>
            <a:t>TTP y TP prolongados sin trombocitopenia: Enfermedad hepática, déficit de vitamina K, CID, déficit de factor II, V, X,  transfusión masiva, exceso de heparina. </a:t>
          </a:r>
        </a:p>
      </dgm:t>
    </dgm:pt>
    <dgm:pt modelId="{FCF9F461-5663-7849-B878-DA08EC9543F7}" type="parTrans" cxnId="{C35A3AEF-F425-DA4E-A391-1858F750D00A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141496ED-F865-BF48-AF05-D7A853611209}" type="sibTrans" cxnId="{C35A3AEF-F425-DA4E-A391-1858F750D00A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9B8072E1-327B-2141-95EB-199859EED127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s-CO" dirty="0">
              <a:latin typeface="Montserrat" panose="00000500000000000000" pitchFamily="50" charset="0"/>
            </a:rPr>
            <a:t>TTP normal y TP prolongado: Déficit de factor VII, enfermedad hepática, uso de </a:t>
          </a:r>
          <a:r>
            <a:rPr lang="es-CO" dirty="0" err="1">
              <a:latin typeface="Montserrat" panose="00000500000000000000" pitchFamily="50" charset="0"/>
            </a:rPr>
            <a:t>warfarina</a:t>
          </a:r>
          <a:r>
            <a:rPr lang="es-CO" dirty="0">
              <a:latin typeface="Montserrat" panose="00000500000000000000" pitchFamily="50" charset="0"/>
            </a:rPr>
            <a:t>. </a:t>
          </a:r>
        </a:p>
      </dgm:t>
    </dgm:pt>
    <dgm:pt modelId="{CD1ABEF8-A021-BC42-9E54-5985A0E78D95}" type="parTrans" cxnId="{70F36C75-8C00-284B-AAC5-A464542D3E39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7AC28BDF-155B-9F46-B896-39DDE539E085}" type="sibTrans" cxnId="{70F36C75-8C00-284B-AAC5-A464542D3E39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849450E7-FB3B-9B44-8A2E-AEC93E81F404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s-CO" dirty="0">
              <a:latin typeface="Montserrat" panose="00000500000000000000" pitchFamily="50" charset="0"/>
            </a:rPr>
            <a:t>Trombocitopenia, TP, TTP normales: Déficit plaquetario. </a:t>
          </a:r>
        </a:p>
      </dgm:t>
    </dgm:pt>
    <dgm:pt modelId="{C6F4C035-D34E-824D-8AE2-D0727B33E6AE}" type="parTrans" cxnId="{7819AA4F-1C88-7242-83E8-04EC03FF3218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CF0C3FF3-7A3B-B340-A68B-3CED281A4887}" type="sibTrans" cxnId="{7819AA4F-1C88-7242-83E8-04EC03FF3218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62F808E7-9B01-4845-A959-3864FE6BE7C4}" type="pres">
      <dgm:prSet presAssocID="{1DD5E163-325A-BC4A-90F7-4BDFAF0A35AF}" presName="linear" presStyleCnt="0">
        <dgm:presLayoutVars>
          <dgm:animLvl val="lvl"/>
          <dgm:resizeHandles val="exact"/>
        </dgm:presLayoutVars>
      </dgm:prSet>
      <dgm:spPr/>
    </dgm:pt>
    <dgm:pt modelId="{4033D6B6-F4B4-0B41-9FC6-5F9BEDF682A7}" type="pres">
      <dgm:prSet presAssocID="{2B282401-90B8-4943-BEE7-B4F18E35CD8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EAF0CCE-0207-4447-A438-6F024ABF9D80}" type="pres">
      <dgm:prSet presAssocID="{6A0E3B44-43EF-144D-BF78-CE432B883BD5}" presName="spacer" presStyleCnt="0"/>
      <dgm:spPr/>
    </dgm:pt>
    <dgm:pt modelId="{005915E1-2DC5-5F4D-AED7-2AF16E806E54}" type="pres">
      <dgm:prSet presAssocID="{B7353822-B336-584B-BFCB-EC87CBAD42C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4B89759-723D-E64C-B143-50163F9BA565}" type="pres">
      <dgm:prSet presAssocID="{CE5FA87C-A909-9E45-8EDC-5852E1333607}" presName="spacer" presStyleCnt="0"/>
      <dgm:spPr/>
    </dgm:pt>
    <dgm:pt modelId="{156D5629-4A36-3547-8B7B-9C79E8A6DCD9}" type="pres">
      <dgm:prSet presAssocID="{D8762CF7-6A9A-0F4E-9408-08C21805354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7394A4E-46B3-BE46-9695-73A2E43501C9}" type="pres">
      <dgm:prSet presAssocID="{141496ED-F865-BF48-AF05-D7A853611209}" presName="spacer" presStyleCnt="0"/>
      <dgm:spPr/>
    </dgm:pt>
    <dgm:pt modelId="{BD7C448E-758B-7D45-8062-59F222B82576}" type="pres">
      <dgm:prSet presAssocID="{9B8072E1-327B-2141-95EB-199859EED127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6A10F1C7-91F4-FF48-BEC4-F771C44138ED}" type="pres">
      <dgm:prSet presAssocID="{7AC28BDF-155B-9F46-B896-39DDE539E085}" presName="spacer" presStyleCnt="0"/>
      <dgm:spPr/>
    </dgm:pt>
    <dgm:pt modelId="{49B54B3D-E3B9-3840-A96E-0000BC47F516}" type="pres">
      <dgm:prSet presAssocID="{849450E7-FB3B-9B44-8A2E-AEC93E81F40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FB2FC2C-D33C-7E49-9410-AE4F9A1A6138}" type="presOf" srcId="{849450E7-FB3B-9B44-8A2E-AEC93E81F404}" destId="{49B54B3D-E3B9-3840-A96E-0000BC47F516}" srcOrd="0" destOrd="0" presId="urn:microsoft.com/office/officeart/2005/8/layout/vList2"/>
    <dgm:cxn modelId="{5C2D8E3F-081F-7445-A2E5-A94F59D006E3}" type="presOf" srcId="{2B282401-90B8-4943-BEE7-B4F18E35CD84}" destId="{4033D6B6-F4B4-0B41-9FC6-5F9BEDF682A7}" srcOrd="0" destOrd="0" presId="urn:microsoft.com/office/officeart/2005/8/layout/vList2"/>
    <dgm:cxn modelId="{7819AA4F-1C88-7242-83E8-04EC03FF3218}" srcId="{1DD5E163-325A-BC4A-90F7-4BDFAF0A35AF}" destId="{849450E7-FB3B-9B44-8A2E-AEC93E81F404}" srcOrd="4" destOrd="0" parTransId="{C6F4C035-D34E-824D-8AE2-D0727B33E6AE}" sibTransId="{CF0C3FF3-7A3B-B340-A68B-3CED281A4887}"/>
    <dgm:cxn modelId="{FD205E51-9D42-6146-AB94-8538B0445374}" type="presOf" srcId="{B7353822-B336-584B-BFCB-EC87CBAD42C2}" destId="{005915E1-2DC5-5F4D-AED7-2AF16E806E54}" srcOrd="0" destOrd="0" presId="urn:microsoft.com/office/officeart/2005/8/layout/vList2"/>
    <dgm:cxn modelId="{70F36C75-8C00-284B-AAC5-A464542D3E39}" srcId="{1DD5E163-325A-BC4A-90F7-4BDFAF0A35AF}" destId="{9B8072E1-327B-2141-95EB-199859EED127}" srcOrd="3" destOrd="0" parTransId="{CD1ABEF8-A021-BC42-9E54-5985A0E78D95}" sibTransId="{7AC28BDF-155B-9F46-B896-39DDE539E085}"/>
    <dgm:cxn modelId="{92C5917F-43F7-284B-ADB2-FEC635A1250D}" type="presOf" srcId="{1DD5E163-325A-BC4A-90F7-4BDFAF0A35AF}" destId="{62F808E7-9B01-4845-A959-3864FE6BE7C4}" srcOrd="0" destOrd="0" presId="urn:microsoft.com/office/officeart/2005/8/layout/vList2"/>
    <dgm:cxn modelId="{A214D4A5-E154-C74D-8835-94612CC8E7AB}" srcId="{1DD5E163-325A-BC4A-90F7-4BDFAF0A35AF}" destId="{2B282401-90B8-4943-BEE7-B4F18E35CD84}" srcOrd="0" destOrd="0" parTransId="{7CB53530-4EE3-074D-9BED-6A05B47758DA}" sibTransId="{6A0E3B44-43EF-144D-BF78-CE432B883BD5}"/>
    <dgm:cxn modelId="{64B275B4-4E10-984A-8798-43DAC63C05E3}" type="presOf" srcId="{D8762CF7-6A9A-0F4E-9408-08C21805354D}" destId="{156D5629-4A36-3547-8B7B-9C79E8A6DCD9}" srcOrd="0" destOrd="0" presId="urn:microsoft.com/office/officeart/2005/8/layout/vList2"/>
    <dgm:cxn modelId="{BA6785BD-475E-AC49-9182-B5E3D97021AB}" srcId="{1DD5E163-325A-BC4A-90F7-4BDFAF0A35AF}" destId="{B7353822-B336-584B-BFCB-EC87CBAD42C2}" srcOrd="1" destOrd="0" parTransId="{B5B01805-7829-BD48-9E6A-7079EC459C03}" sibTransId="{CE5FA87C-A909-9E45-8EDC-5852E1333607}"/>
    <dgm:cxn modelId="{C35A3AEF-F425-DA4E-A391-1858F750D00A}" srcId="{1DD5E163-325A-BC4A-90F7-4BDFAF0A35AF}" destId="{D8762CF7-6A9A-0F4E-9408-08C21805354D}" srcOrd="2" destOrd="0" parTransId="{FCF9F461-5663-7849-B878-DA08EC9543F7}" sibTransId="{141496ED-F865-BF48-AF05-D7A853611209}"/>
    <dgm:cxn modelId="{D1605BFE-DD5D-214B-B3FD-175BA01F88BC}" type="presOf" srcId="{9B8072E1-327B-2141-95EB-199859EED127}" destId="{BD7C448E-758B-7D45-8062-59F222B82576}" srcOrd="0" destOrd="0" presId="urn:microsoft.com/office/officeart/2005/8/layout/vList2"/>
    <dgm:cxn modelId="{0D92E7DF-64EA-284C-A144-9C52D6D052FB}" type="presParOf" srcId="{62F808E7-9B01-4845-A959-3864FE6BE7C4}" destId="{4033D6B6-F4B4-0B41-9FC6-5F9BEDF682A7}" srcOrd="0" destOrd="0" presId="urn:microsoft.com/office/officeart/2005/8/layout/vList2"/>
    <dgm:cxn modelId="{7CB345C1-A6DE-3E44-991E-21FE955428B5}" type="presParOf" srcId="{62F808E7-9B01-4845-A959-3864FE6BE7C4}" destId="{9EAF0CCE-0207-4447-A438-6F024ABF9D80}" srcOrd="1" destOrd="0" presId="urn:microsoft.com/office/officeart/2005/8/layout/vList2"/>
    <dgm:cxn modelId="{2014209C-9CF5-754F-9087-67F594E78FE8}" type="presParOf" srcId="{62F808E7-9B01-4845-A959-3864FE6BE7C4}" destId="{005915E1-2DC5-5F4D-AED7-2AF16E806E54}" srcOrd="2" destOrd="0" presId="urn:microsoft.com/office/officeart/2005/8/layout/vList2"/>
    <dgm:cxn modelId="{2D469DED-511F-2F45-AD7A-2C3227D18B31}" type="presParOf" srcId="{62F808E7-9B01-4845-A959-3864FE6BE7C4}" destId="{04B89759-723D-E64C-B143-50163F9BA565}" srcOrd="3" destOrd="0" presId="urn:microsoft.com/office/officeart/2005/8/layout/vList2"/>
    <dgm:cxn modelId="{7482788D-94A9-5244-99BC-B77B7F5CAC97}" type="presParOf" srcId="{62F808E7-9B01-4845-A959-3864FE6BE7C4}" destId="{156D5629-4A36-3547-8B7B-9C79E8A6DCD9}" srcOrd="4" destOrd="0" presId="urn:microsoft.com/office/officeart/2005/8/layout/vList2"/>
    <dgm:cxn modelId="{2AE5E198-5F46-5F41-80BB-9052233C14DD}" type="presParOf" srcId="{62F808E7-9B01-4845-A959-3864FE6BE7C4}" destId="{A7394A4E-46B3-BE46-9695-73A2E43501C9}" srcOrd="5" destOrd="0" presId="urn:microsoft.com/office/officeart/2005/8/layout/vList2"/>
    <dgm:cxn modelId="{EB36EA45-553A-8D49-99E9-BB5444F9FB9F}" type="presParOf" srcId="{62F808E7-9B01-4845-A959-3864FE6BE7C4}" destId="{BD7C448E-758B-7D45-8062-59F222B82576}" srcOrd="6" destOrd="0" presId="urn:microsoft.com/office/officeart/2005/8/layout/vList2"/>
    <dgm:cxn modelId="{34DED0AF-E0A7-E842-ADFD-BCEF29FA0DEF}" type="presParOf" srcId="{62F808E7-9B01-4845-A959-3864FE6BE7C4}" destId="{6A10F1C7-91F4-FF48-BEC4-F771C44138ED}" srcOrd="7" destOrd="0" presId="urn:microsoft.com/office/officeart/2005/8/layout/vList2"/>
    <dgm:cxn modelId="{AD54072A-7AD0-BE44-8CE5-673F3CC571E2}" type="presParOf" srcId="{62F808E7-9B01-4845-A959-3864FE6BE7C4}" destId="{49B54B3D-E3B9-3840-A96E-0000BC47F51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0F4D12-8BBC-1842-B84C-1A00522F6F6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8070EFB-9E29-1644-BDB0-6FC93A196188}">
      <dgm:prSet custT="1"/>
      <dgm:spPr>
        <a:solidFill>
          <a:srgbClr val="009193">
            <a:alpha val="92157"/>
          </a:srgbClr>
        </a:solidFill>
      </dgm:spPr>
      <dgm:t>
        <a:bodyPr/>
        <a:lstStyle/>
        <a:p>
          <a:r>
            <a:rPr lang="es-CO" sz="2000" b="1" i="0" dirty="0">
              <a:solidFill>
                <a:schemeClr val="tx1"/>
              </a:solidFill>
              <a:latin typeface="Montserrat" panose="00000500000000000000" pitchFamily="50" charset="0"/>
            </a:rPr>
            <a:t>A demanda </a:t>
          </a:r>
          <a:endParaRPr lang="es-CO" sz="2000" dirty="0">
            <a:solidFill>
              <a:schemeClr val="tx1"/>
            </a:solidFill>
            <a:latin typeface="Montserrat" panose="00000500000000000000" pitchFamily="50" charset="0"/>
          </a:endParaRPr>
        </a:p>
      </dgm:t>
    </dgm:pt>
    <dgm:pt modelId="{F4CF9175-A6CE-3C40-B41E-14F2AEF85CBC}" type="parTrans" cxnId="{65498A2B-B6B6-C447-9046-F34D33E07111}">
      <dgm:prSet/>
      <dgm:spPr/>
      <dgm:t>
        <a:bodyPr/>
        <a:lstStyle/>
        <a:p>
          <a:endParaRPr lang="es-ES"/>
        </a:p>
      </dgm:t>
    </dgm:pt>
    <dgm:pt modelId="{509737DA-EEE3-174D-A39A-F379C7E2CCBE}" type="sibTrans" cxnId="{65498A2B-B6B6-C447-9046-F34D33E07111}">
      <dgm:prSet/>
      <dgm:spPr/>
      <dgm:t>
        <a:bodyPr/>
        <a:lstStyle/>
        <a:p>
          <a:endParaRPr lang="es-ES"/>
        </a:p>
      </dgm:t>
    </dgm:pt>
    <dgm:pt modelId="{262D0A2D-3DF2-1446-918B-2800F16F5845}">
      <dgm:prSet custT="1"/>
      <dgm:spPr>
        <a:solidFill>
          <a:srgbClr val="009193">
            <a:alpha val="92157"/>
          </a:srgbClr>
        </a:solidFill>
      </dgm:spPr>
      <dgm:t>
        <a:bodyPr/>
        <a:lstStyle/>
        <a:p>
          <a:r>
            <a:rPr lang="es-CO" sz="2000" b="1" i="0" dirty="0">
              <a:solidFill>
                <a:schemeClr val="tx1"/>
              </a:solidFill>
              <a:latin typeface="Montserrat" panose="00000500000000000000" pitchFamily="50" charset="0"/>
            </a:rPr>
            <a:t>Profiláctico </a:t>
          </a:r>
          <a:endParaRPr lang="es-CO" sz="2000" dirty="0">
            <a:solidFill>
              <a:schemeClr val="tx1"/>
            </a:solidFill>
            <a:latin typeface="Montserrat" panose="00000500000000000000" pitchFamily="50" charset="0"/>
          </a:endParaRPr>
        </a:p>
      </dgm:t>
    </dgm:pt>
    <dgm:pt modelId="{FE4C1ACB-3DA1-7E47-B811-F5AA4DB73DD4}" type="parTrans" cxnId="{2E5A0DCA-F1E9-A849-BBA9-C8691AF45E3B}">
      <dgm:prSet/>
      <dgm:spPr/>
      <dgm:t>
        <a:bodyPr/>
        <a:lstStyle/>
        <a:p>
          <a:endParaRPr lang="es-ES"/>
        </a:p>
      </dgm:t>
    </dgm:pt>
    <dgm:pt modelId="{443FE98E-98BA-7A47-9666-824ABE1E345F}" type="sibTrans" cxnId="{2E5A0DCA-F1E9-A849-BBA9-C8691AF45E3B}">
      <dgm:prSet/>
      <dgm:spPr/>
      <dgm:t>
        <a:bodyPr/>
        <a:lstStyle/>
        <a:p>
          <a:endParaRPr lang="es-ES"/>
        </a:p>
      </dgm:t>
    </dgm:pt>
    <dgm:pt modelId="{8505B8F9-A151-6A4A-B786-62A9893264D9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s-CO" sz="1600" b="0" i="0" dirty="0">
              <a:solidFill>
                <a:schemeClr val="bg2">
                  <a:lumMod val="75000"/>
                </a:schemeClr>
              </a:solidFill>
              <a:latin typeface="Montserrat" panose="00000500000000000000" pitchFamily="50" charset="0"/>
            </a:rPr>
            <a:t>En pacientes con sangrado severo.</a:t>
          </a:r>
          <a:endParaRPr lang="es-CO" sz="1600" dirty="0">
            <a:solidFill>
              <a:schemeClr val="bg2">
                <a:lumMod val="75000"/>
              </a:schemeClr>
            </a:solidFill>
            <a:latin typeface="Montserrat" panose="00000500000000000000" pitchFamily="50" charset="0"/>
          </a:endParaRPr>
        </a:p>
      </dgm:t>
    </dgm:pt>
    <dgm:pt modelId="{017E75D3-55D4-8446-AD7A-239F386EF787}" type="parTrans" cxnId="{25CE22F1-37AE-654C-815B-AA635B065674}">
      <dgm:prSet/>
      <dgm:spPr/>
      <dgm:t>
        <a:bodyPr/>
        <a:lstStyle/>
        <a:p>
          <a:endParaRPr lang="es-ES"/>
        </a:p>
      </dgm:t>
    </dgm:pt>
    <dgm:pt modelId="{AF704530-9A94-A54C-9E89-FBABBF207079}" type="sibTrans" cxnId="{25CE22F1-37AE-654C-815B-AA635B065674}">
      <dgm:prSet/>
      <dgm:spPr/>
      <dgm:t>
        <a:bodyPr/>
        <a:lstStyle/>
        <a:p>
          <a:endParaRPr lang="es-ES"/>
        </a:p>
      </dgm:t>
    </dgm:pt>
    <dgm:pt modelId="{DB7E60E8-66B1-304F-AF84-8E110D3B568A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s-CO" sz="1600" dirty="0">
              <a:solidFill>
                <a:schemeClr val="bg2">
                  <a:lumMod val="75000"/>
                </a:schemeClr>
              </a:solidFill>
              <a:latin typeface="Montserrat" panose="00000500000000000000" pitchFamily="50" charset="0"/>
            </a:rPr>
            <a:t>Evita sangrados esporádicos. </a:t>
          </a:r>
        </a:p>
      </dgm:t>
    </dgm:pt>
    <dgm:pt modelId="{465951FC-7EB3-8D41-86AE-09155748AE6B}" type="parTrans" cxnId="{9AF2D09C-27FB-694E-8544-F6AE22ECF73E}">
      <dgm:prSet/>
      <dgm:spPr/>
      <dgm:t>
        <a:bodyPr/>
        <a:lstStyle/>
        <a:p>
          <a:endParaRPr lang="es-ES"/>
        </a:p>
      </dgm:t>
    </dgm:pt>
    <dgm:pt modelId="{E89E5A29-88A3-024D-8666-47FAE2AD89FD}" type="sibTrans" cxnId="{9AF2D09C-27FB-694E-8544-F6AE22ECF73E}">
      <dgm:prSet/>
      <dgm:spPr/>
      <dgm:t>
        <a:bodyPr/>
        <a:lstStyle/>
        <a:p>
          <a:endParaRPr lang="es-ES"/>
        </a:p>
      </dgm:t>
    </dgm:pt>
    <dgm:pt modelId="{FF8AAE76-A2F9-7244-BB8D-C5F33C987D26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s-CO" sz="1600" dirty="0">
              <a:solidFill>
                <a:schemeClr val="bg2">
                  <a:lumMod val="75000"/>
                </a:schemeClr>
              </a:solidFill>
              <a:latin typeface="Montserrat" panose="00000500000000000000" pitchFamily="50" charset="0"/>
            </a:rPr>
            <a:t>Evita la artropatía hemofílica.</a:t>
          </a:r>
        </a:p>
      </dgm:t>
    </dgm:pt>
    <dgm:pt modelId="{D637F4A7-15E3-D44A-B7C3-87A766486655}" type="parTrans" cxnId="{72F4A49F-3B27-DA4E-95AE-5C341C425F3F}">
      <dgm:prSet/>
      <dgm:spPr/>
      <dgm:t>
        <a:bodyPr/>
        <a:lstStyle/>
        <a:p>
          <a:endParaRPr lang="es-ES"/>
        </a:p>
      </dgm:t>
    </dgm:pt>
    <dgm:pt modelId="{E26EA208-E032-A349-AFD7-26107EEE65C4}" type="sibTrans" cxnId="{72F4A49F-3B27-DA4E-95AE-5C341C425F3F}">
      <dgm:prSet/>
      <dgm:spPr/>
      <dgm:t>
        <a:bodyPr/>
        <a:lstStyle/>
        <a:p>
          <a:endParaRPr lang="es-ES"/>
        </a:p>
      </dgm:t>
    </dgm:pt>
    <dgm:pt modelId="{F9FC924C-5A28-3348-BED0-A615CA7C6904}" type="pres">
      <dgm:prSet presAssocID="{AC0F4D12-8BBC-1842-B84C-1A00522F6F61}" presName="Name0" presStyleCnt="0">
        <dgm:presLayoutVars>
          <dgm:dir/>
          <dgm:animLvl val="lvl"/>
          <dgm:resizeHandles val="exact"/>
        </dgm:presLayoutVars>
      </dgm:prSet>
      <dgm:spPr/>
    </dgm:pt>
    <dgm:pt modelId="{C329EB27-AA36-DC4E-9820-3F3DF37D3F71}" type="pres">
      <dgm:prSet presAssocID="{78070EFB-9E29-1644-BDB0-6FC93A196188}" presName="linNode" presStyleCnt="0"/>
      <dgm:spPr/>
    </dgm:pt>
    <dgm:pt modelId="{67F93105-37F6-1D4B-B985-1CA85485B936}" type="pres">
      <dgm:prSet presAssocID="{78070EFB-9E29-1644-BDB0-6FC93A196188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1C469049-94DB-034A-B62B-5EED61EF8CBF}" type="pres">
      <dgm:prSet presAssocID="{509737DA-EEE3-174D-A39A-F379C7E2CCBE}" presName="sp" presStyleCnt="0"/>
      <dgm:spPr/>
    </dgm:pt>
    <dgm:pt modelId="{12B87477-478F-F54D-934B-3AE15DE0F20B}" type="pres">
      <dgm:prSet presAssocID="{262D0A2D-3DF2-1446-918B-2800F16F5845}" presName="linNode" presStyleCnt="0"/>
      <dgm:spPr/>
    </dgm:pt>
    <dgm:pt modelId="{29B7CD58-5539-4D45-931D-D78D7D84BE37}" type="pres">
      <dgm:prSet presAssocID="{262D0A2D-3DF2-1446-918B-2800F16F5845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3780657F-1611-9649-A61F-0FA41F0A4D8D}" type="pres">
      <dgm:prSet presAssocID="{262D0A2D-3DF2-1446-918B-2800F16F5845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65498A2B-B6B6-C447-9046-F34D33E07111}" srcId="{AC0F4D12-8BBC-1842-B84C-1A00522F6F61}" destId="{78070EFB-9E29-1644-BDB0-6FC93A196188}" srcOrd="0" destOrd="0" parTransId="{F4CF9175-A6CE-3C40-B41E-14F2AEF85CBC}" sibTransId="{509737DA-EEE3-174D-A39A-F379C7E2CCBE}"/>
    <dgm:cxn modelId="{A581996F-BE88-7443-ABE2-4505D818D2CF}" type="presOf" srcId="{DB7E60E8-66B1-304F-AF84-8E110D3B568A}" destId="{3780657F-1611-9649-A61F-0FA41F0A4D8D}" srcOrd="0" destOrd="1" presId="urn:microsoft.com/office/officeart/2005/8/layout/vList5"/>
    <dgm:cxn modelId="{43D5DF51-CFF1-7D4E-8A81-4E625D7EAD26}" type="presOf" srcId="{AC0F4D12-8BBC-1842-B84C-1A00522F6F61}" destId="{F9FC924C-5A28-3348-BED0-A615CA7C6904}" srcOrd="0" destOrd="0" presId="urn:microsoft.com/office/officeart/2005/8/layout/vList5"/>
    <dgm:cxn modelId="{9753E975-51F9-9448-BF8F-E8EF222B2496}" type="presOf" srcId="{8505B8F9-A151-6A4A-B786-62A9893264D9}" destId="{3780657F-1611-9649-A61F-0FA41F0A4D8D}" srcOrd="0" destOrd="0" presId="urn:microsoft.com/office/officeart/2005/8/layout/vList5"/>
    <dgm:cxn modelId="{9AF2D09C-27FB-694E-8544-F6AE22ECF73E}" srcId="{262D0A2D-3DF2-1446-918B-2800F16F5845}" destId="{DB7E60E8-66B1-304F-AF84-8E110D3B568A}" srcOrd="1" destOrd="0" parTransId="{465951FC-7EB3-8D41-86AE-09155748AE6B}" sibTransId="{E89E5A29-88A3-024D-8666-47FAE2AD89FD}"/>
    <dgm:cxn modelId="{72F4A49F-3B27-DA4E-95AE-5C341C425F3F}" srcId="{262D0A2D-3DF2-1446-918B-2800F16F5845}" destId="{FF8AAE76-A2F9-7244-BB8D-C5F33C987D26}" srcOrd="2" destOrd="0" parTransId="{D637F4A7-15E3-D44A-B7C3-87A766486655}" sibTransId="{E26EA208-E032-A349-AFD7-26107EEE65C4}"/>
    <dgm:cxn modelId="{1AB9A0A3-C917-2F4E-A7D7-F0195C22AA36}" type="presOf" srcId="{262D0A2D-3DF2-1446-918B-2800F16F5845}" destId="{29B7CD58-5539-4D45-931D-D78D7D84BE37}" srcOrd="0" destOrd="0" presId="urn:microsoft.com/office/officeart/2005/8/layout/vList5"/>
    <dgm:cxn modelId="{03C33FA6-EF6F-9A43-90AA-2F5D1A4983C4}" type="presOf" srcId="{78070EFB-9E29-1644-BDB0-6FC93A196188}" destId="{67F93105-37F6-1D4B-B985-1CA85485B936}" srcOrd="0" destOrd="0" presId="urn:microsoft.com/office/officeart/2005/8/layout/vList5"/>
    <dgm:cxn modelId="{C0DCD0AE-77A7-1545-AD5A-8ED09670D463}" type="presOf" srcId="{FF8AAE76-A2F9-7244-BB8D-C5F33C987D26}" destId="{3780657F-1611-9649-A61F-0FA41F0A4D8D}" srcOrd="0" destOrd="2" presId="urn:microsoft.com/office/officeart/2005/8/layout/vList5"/>
    <dgm:cxn modelId="{2E5A0DCA-F1E9-A849-BBA9-C8691AF45E3B}" srcId="{AC0F4D12-8BBC-1842-B84C-1A00522F6F61}" destId="{262D0A2D-3DF2-1446-918B-2800F16F5845}" srcOrd="1" destOrd="0" parTransId="{FE4C1ACB-3DA1-7E47-B811-F5AA4DB73DD4}" sibTransId="{443FE98E-98BA-7A47-9666-824ABE1E345F}"/>
    <dgm:cxn modelId="{25CE22F1-37AE-654C-815B-AA635B065674}" srcId="{262D0A2D-3DF2-1446-918B-2800F16F5845}" destId="{8505B8F9-A151-6A4A-B786-62A9893264D9}" srcOrd="0" destOrd="0" parTransId="{017E75D3-55D4-8446-AD7A-239F386EF787}" sibTransId="{AF704530-9A94-A54C-9E89-FBABBF207079}"/>
    <dgm:cxn modelId="{5BE9757A-03B3-D94C-947C-B0743F141128}" type="presParOf" srcId="{F9FC924C-5A28-3348-BED0-A615CA7C6904}" destId="{C329EB27-AA36-DC4E-9820-3F3DF37D3F71}" srcOrd="0" destOrd="0" presId="urn:microsoft.com/office/officeart/2005/8/layout/vList5"/>
    <dgm:cxn modelId="{FD237E8C-911B-5749-B6F6-C90D0E608419}" type="presParOf" srcId="{C329EB27-AA36-DC4E-9820-3F3DF37D3F71}" destId="{67F93105-37F6-1D4B-B985-1CA85485B936}" srcOrd="0" destOrd="0" presId="urn:microsoft.com/office/officeart/2005/8/layout/vList5"/>
    <dgm:cxn modelId="{AB459FB2-D64F-8B4E-BDC7-0054C966FD8D}" type="presParOf" srcId="{F9FC924C-5A28-3348-BED0-A615CA7C6904}" destId="{1C469049-94DB-034A-B62B-5EED61EF8CBF}" srcOrd="1" destOrd="0" presId="urn:microsoft.com/office/officeart/2005/8/layout/vList5"/>
    <dgm:cxn modelId="{91416680-3CE6-1645-824A-0C6608815209}" type="presParOf" srcId="{F9FC924C-5A28-3348-BED0-A615CA7C6904}" destId="{12B87477-478F-F54D-934B-3AE15DE0F20B}" srcOrd="2" destOrd="0" presId="urn:microsoft.com/office/officeart/2005/8/layout/vList5"/>
    <dgm:cxn modelId="{1AF17C8B-3480-8349-B2DB-E341321C8F2B}" type="presParOf" srcId="{12B87477-478F-F54D-934B-3AE15DE0F20B}" destId="{29B7CD58-5539-4D45-931D-D78D7D84BE37}" srcOrd="0" destOrd="0" presId="urn:microsoft.com/office/officeart/2005/8/layout/vList5"/>
    <dgm:cxn modelId="{8E14D266-3853-9F4D-81F7-0101102A2059}" type="presParOf" srcId="{12B87477-478F-F54D-934B-3AE15DE0F20B}" destId="{3780657F-1611-9649-A61F-0FA41F0A4D8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176D3E2-8C41-9440-A86C-1994355D5204}" type="doc">
      <dgm:prSet loTypeId="urn:microsoft.com/office/officeart/2005/8/layout/vProcess5" loCatId="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9C909091-4919-6045-A6B2-A6E36F852E7A}">
      <dgm:prSet phldrT="[Texto]"/>
      <dgm:spPr>
        <a:ln>
          <a:solidFill>
            <a:schemeClr val="tx1"/>
          </a:solidFill>
        </a:ln>
      </dgm:spPr>
      <dgm:t>
        <a:bodyPr/>
        <a:lstStyle/>
        <a:p>
          <a:r>
            <a:rPr lang="es-CO" b="1" dirty="0">
              <a:solidFill>
                <a:srgbClr val="002060"/>
              </a:solidFill>
            </a:rPr>
            <a:t>1</a:t>
          </a:r>
          <a:r>
            <a:rPr lang="es-CO" b="1" dirty="0">
              <a:solidFill>
                <a:schemeClr val="bg2"/>
              </a:solidFill>
            </a:rPr>
            <a:t>.Si sospecha diagnóstica</a:t>
          </a:r>
          <a:r>
            <a:rPr lang="es-CO" dirty="0">
              <a:solidFill>
                <a:schemeClr val="bg2"/>
              </a:solidFill>
            </a:rPr>
            <a:t>: tomar tiempos de coagulación ( TP, TPT) y hemograma. </a:t>
          </a:r>
        </a:p>
      </dgm:t>
    </dgm:pt>
    <dgm:pt modelId="{82A51009-8608-BF48-A032-253449D40EE4}" type="parTrans" cxnId="{22503A63-4E0A-AC45-810C-09AC25E436D5}">
      <dgm:prSet/>
      <dgm:spPr/>
      <dgm:t>
        <a:bodyPr/>
        <a:lstStyle/>
        <a:p>
          <a:endParaRPr lang="es-ES"/>
        </a:p>
      </dgm:t>
    </dgm:pt>
    <dgm:pt modelId="{DB5BD12D-EE28-DB46-A0A7-BBA6B29A0924}" type="sibTrans" cxnId="{22503A63-4E0A-AC45-810C-09AC25E436D5}">
      <dgm:prSet/>
      <dgm:spPr>
        <a:solidFill>
          <a:schemeClr val="accent1">
            <a:alpha val="90000"/>
          </a:schemeClr>
        </a:solidFill>
      </dgm:spPr>
      <dgm:t>
        <a:bodyPr/>
        <a:lstStyle/>
        <a:p>
          <a:endParaRPr lang="es-ES"/>
        </a:p>
      </dgm:t>
    </dgm:pt>
    <dgm:pt modelId="{FC936BD8-6F80-004E-BA9A-9406FEA2913B}">
      <dgm:prSet phldrT="[Texto]"/>
      <dgm:spPr>
        <a:ln>
          <a:solidFill>
            <a:schemeClr val="tx1"/>
          </a:solidFill>
        </a:ln>
      </dgm:spPr>
      <dgm:t>
        <a:bodyPr/>
        <a:lstStyle/>
        <a:p>
          <a:r>
            <a:rPr lang="es-CO" b="1" dirty="0">
              <a:solidFill>
                <a:schemeClr val="bg2"/>
              </a:solidFill>
            </a:rPr>
            <a:t>2. </a:t>
          </a:r>
          <a:r>
            <a:rPr lang="es-CO" dirty="0">
              <a:solidFill>
                <a:schemeClr val="bg2"/>
              </a:solidFill>
            </a:rPr>
            <a:t>Si esta prolongado el TTP y el paciente tiene sangrado activo, administrar factor de coagulación VIII o hemoderivados. </a:t>
          </a:r>
          <a:endParaRPr lang="es-ES" dirty="0">
            <a:solidFill>
              <a:schemeClr val="bg2"/>
            </a:solidFill>
          </a:endParaRPr>
        </a:p>
      </dgm:t>
    </dgm:pt>
    <dgm:pt modelId="{4AF1DB66-71BF-0543-BE74-5CA3E56A6D5D}" type="parTrans" cxnId="{E97353DD-A382-8843-A356-8FE4852B687A}">
      <dgm:prSet/>
      <dgm:spPr/>
      <dgm:t>
        <a:bodyPr/>
        <a:lstStyle/>
        <a:p>
          <a:endParaRPr lang="es-ES"/>
        </a:p>
      </dgm:t>
    </dgm:pt>
    <dgm:pt modelId="{2DD05A49-7CA5-9C48-8BCD-FEEE316C688E}" type="sibTrans" cxnId="{E97353DD-A382-8843-A356-8FE4852B687A}">
      <dgm:prSet/>
      <dgm:spPr>
        <a:solidFill>
          <a:schemeClr val="accent1">
            <a:alpha val="90000"/>
          </a:schemeClr>
        </a:solidFill>
      </dgm:spPr>
      <dgm:t>
        <a:bodyPr/>
        <a:lstStyle/>
        <a:p>
          <a:endParaRPr lang="es-ES"/>
        </a:p>
      </dgm:t>
    </dgm:pt>
    <dgm:pt modelId="{98C0C761-3FC4-7C41-816D-1984FF220E9A}">
      <dgm:prSet phldrT="[Texto]"/>
      <dgm:spPr>
        <a:ln>
          <a:solidFill>
            <a:schemeClr val="tx1"/>
          </a:solidFill>
        </a:ln>
      </dgm:spPr>
      <dgm:t>
        <a:bodyPr/>
        <a:lstStyle/>
        <a:p>
          <a:r>
            <a:rPr lang="es-CO" b="1" dirty="0">
              <a:solidFill>
                <a:schemeClr val="bg2"/>
              </a:solidFill>
            </a:rPr>
            <a:t>5. </a:t>
          </a:r>
          <a:r>
            <a:rPr lang="es-CO" dirty="0">
              <a:solidFill>
                <a:schemeClr val="bg2"/>
              </a:solidFill>
            </a:rPr>
            <a:t>Interconsulta con hematología para determinar profilaxis. </a:t>
          </a:r>
          <a:endParaRPr lang="es-ES" dirty="0">
            <a:solidFill>
              <a:schemeClr val="bg2"/>
            </a:solidFill>
          </a:endParaRPr>
        </a:p>
      </dgm:t>
    </dgm:pt>
    <dgm:pt modelId="{95A82BFC-552D-7043-B1B7-B1314561E038}" type="parTrans" cxnId="{3DE56833-7314-ED4D-B48E-0FB53F746697}">
      <dgm:prSet/>
      <dgm:spPr/>
      <dgm:t>
        <a:bodyPr/>
        <a:lstStyle/>
        <a:p>
          <a:endParaRPr lang="es-ES"/>
        </a:p>
      </dgm:t>
    </dgm:pt>
    <dgm:pt modelId="{963E1FE1-4976-CD49-8022-1E963145E061}" type="sibTrans" cxnId="{3DE56833-7314-ED4D-B48E-0FB53F746697}">
      <dgm:prSet/>
      <dgm:spPr>
        <a:solidFill>
          <a:schemeClr val="accent1">
            <a:alpha val="90000"/>
          </a:schemeClr>
        </a:solidFill>
      </dgm:spPr>
      <dgm:t>
        <a:bodyPr/>
        <a:lstStyle/>
        <a:p>
          <a:endParaRPr lang="es-ES"/>
        </a:p>
      </dgm:t>
    </dgm:pt>
    <dgm:pt modelId="{08342880-DEEE-2843-A4BE-D40DE2EF7B6F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s-ES" b="1" dirty="0">
              <a:solidFill>
                <a:schemeClr val="bg2"/>
              </a:solidFill>
            </a:rPr>
            <a:t>3. Si tiene diagnóstico previo </a:t>
          </a:r>
          <a:r>
            <a:rPr lang="es-ES" dirty="0">
              <a:solidFill>
                <a:schemeClr val="bg2"/>
              </a:solidFill>
            </a:rPr>
            <a:t>de hemofilia, clasificar el sangrado y poner el factor IV (no necesita tomar paraclínicos).  </a:t>
          </a:r>
        </a:p>
      </dgm:t>
    </dgm:pt>
    <dgm:pt modelId="{B6806360-1A85-0742-9C8E-3E49083F2F2D}" type="parTrans" cxnId="{83C8C31F-D05E-FF44-80C4-58F72EE075BF}">
      <dgm:prSet/>
      <dgm:spPr/>
      <dgm:t>
        <a:bodyPr/>
        <a:lstStyle/>
        <a:p>
          <a:endParaRPr lang="es-ES"/>
        </a:p>
      </dgm:t>
    </dgm:pt>
    <dgm:pt modelId="{5A8C422E-79AE-BB4C-95F8-C2802A5B6C35}" type="sibTrans" cxnId="{83C8C31F-D05E-FF44-80C4-58F72EE075BF}">
      <dgm:prSet/>
      <dgm:spPr>
        <a:solidFill>
          <a:schemeClr val="accent1">
            <a:alpha val="90000"/>
          </a:schemeClr>
        </a:solidFill>
      </dgm:spPr>
      <dgm:t>
        <a:bodyPr/>
        <a:lstStyle/>
        <a:p>
          <a:endParaRPr lang="es-ES"/>
        </a:p>
      </dgm:t>
    </dgm:pt>
    <dgm:pt modelId="{070418B1-D077-DA40-A08D-5E7313932ED7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s-ES" b="1" dirty="0">
              <a:solidFill>
                <a:schemeClr val="bg2"/>
              </a:solidFill>
            </a:rPr>
            <a:t>4</a:t>
          </a:r>
          <a:r>
            <a:rPr lang="es-ES" dirty="0">
              <a:solidFill>
                <a:schemeClr val="bg2"/>
              </a:solidFill>
            </a:rPr>
            <a:t>. Uso de agentes hemostáticos: </a:t>
          </a:r>
          <a:r>
            <a:rPr lang="es-ES" dirty="0" err="1">
              <a:solidFill>
                <a:schemeClr val="bg2"/>
              </a:solidFill>
            </a:rPr>
            <a:t>Desmopresina</a:t>
          </a:r>
          <a:r>
            <a:rPr lang="es-ES" dirty="0">
              <a:solidFill>
                <a:schemeClr val="bg2"/>
              </a:solidFill>
            </a:rPr>
            <a:t> o agentes </a:t>
          </a:r>
          <a:r>
            <a:rPr lang="es-ES" dirty="0" err="1">
              <a:solidFill>
                <a:schemeClr val="bg2"/>
              </a:solidFill>
            </a:rPr>
            <a:t>antifibrinoliticos</a:t>
          </a:r>
          <a:r>
            <a:rPr lang="es-ES" dirty="0">
              <a:solidFill>
                <a:schemeClr val="bg2"/>
              </a:solidFill>
            </a:rPr>
            <a:t> como á</a:t>
          </a:r>
          <a:r>
            <a:rPr lang="es-CO" dirty="0" err="1">
              <a:solidFill>
                <a:schemeClr val="bg2"/>
              </a:solidFill>
            </a:rPr>
            <a:t>cido</a:t>
          </a:r>
          <a:r>
            <a:rPr lang="es-CO" dirty="0">
              <a:solidFill>
                <a:schemeClr val="bg2"/>
              </a:solidFill>
            </a:rPr>
            <a:t> tranexámico.</a:t>
          </a:r>
          <a:endParaRPr lang="es-ES" dirty="0">
            <a:solidFill>
              <a:schemeClr val="bg2"/>
            </a:solidFill>
          </a:endParaRPr>
        </a:p>
      </dgm:t>
    </dgm:pt>
    <dgm:pt modelId="{2AB2A0A0-246B-4B49-981E-E7C95EDC3289}" type="parTrans" cxnId="{8B7B7C7A-F751-F449-BBE8-10EDC8FFA4D5}">
      <dgm:prSet/>
      <dgm:spPr/>
      <dgm:t>
        <a:bodyPr/>
        <a:lstStyle/>
        <a:p>
          <a:endParaRPr lang="es-ES"/>
        </a:p>
      </dgm:t>
    </dgm:pt>
    <dgm:pt modelId="{C60F8598-758C-7649-8AAD-9EAB73E648D3}" type="sibTrans" cxnId="{8B7B7C7A-F751-F449-BBE8-10EDC8FFA4D5}">
      <dgm:prSet/>
      <dgm:spPr>
        <a:solidFill>
          <a:schemeClr val="accent1">
            <a:alpha val="90000"/>
          </a:schemeClr>
        </a:solidFill>
      </dgm:spPr>
      <dgm:t>
        <a:bodyPr/>
        <a:lstStyle/>
        <a:p>
          <a:endParaRPr lang="es-ES"/>
        </a:p>
      </dgm:t>
    </dgm:pt>
    <dgm:pt modelId="{69E81E72-CE60-D64B-A59D-9F15BF17546E}" type="pres">
      <dgm:prSet presAssocID="{2176D3E2-8C41-9440-A86C-1994355D5204}" presName="outerComposite" presStyleCnt="0">
        <dgm:presLayoutVars>
          <dgm:chMax val="5"/>
          <dgm:dir/>
          <dgm:resizeHandles val="exact"/>
        </dgm:presLayoutVars>
      </dgm:prSet>
      <dgm:spPr/>
    </dgm:pt>
    <dgm:pt modelId="{1721F413-9CD7-CF45-8AF2-68FCC928B70E}" type="pres">
      <dgm:prSet presAssocID="{2176D3E2-8C41-9440-A86C-1994355D5204}" presName="dummyMaxCanvas" presStyleCnt="0">
        <dgm:presLayoutVars/>
      </dgm:prSet>
      <dgm:spPr/>
    </dgm:pt>
    <dgm:pt modelId="{3433A00D-866C-2447-9F71-33319A3BFE75}" type="pres">
      <dgm:prSet presAssocID="{2176D3E2-8C41-9440-A86C-1994355D5204}" presName="FiveNodes_1" presStyleLbl="node1" presStyleIdx="0" presStyleCnt="5">
        <dgm:presLayoutVars>
          <dgm:bulletEnabled val="1"/>
        </dgm:presLayoutVars>
      </dgm:prSet>
      <dgm:spPr/>
    </dgm:pt>
    <dgm:pt modelId="{CBF5A17F-CFEC-AE41-B55C-97E877060239}" type="pres">
      <dgm:prSet presAssocID="{2176D3E2-8C41-9440-A86C-1994355D5204}" presName="FiveNodes_2" presStyleLbl="node1" presStyleIdx="1" presStyleCnt="5">
        <dgm:presLayoutVars>
          <dgm:bulletEnabled val="1"/>
        </dgm:presLayoutVars>
      </dgm:prSet>
      <dgm:spPr/>
    </dgm:pt>
    <dgm:pt modelId="{C142DC6B-2770-FF4E-95FC-DCE691815AB3}" type="pres">
      <dgm:prSet presAssocID="{2176D3E2-8C41-9440-A86C-1994355D5204}" presName="FiveNodes_3" presStyleLbl="node1" presStyleIdx="2" presStyleCnt="5">
        <dgm:presLayoutVars>
          <dgm:bulletEnabled val="1"/>
        </dgm:presLayoutVars>
      </dgm:prSet>
      <dgm:spPr/>
    </dgm:pt>
    <dgm:pt modelId="{4FD55012-6848-E445-9F43-4B8C9B54B76D}" type="pres">
      <dgm:prSet presAssocID="{2176D3E2-8C41-9440-A86C-1994355D5204}" presName="FiveNodes_4" presStyleLbl="node1" presStyleIdx="3" presStyleCnt="5">
        <dgm:presLayoutVars>
          <dgm:bulletEnabled val="1"/>
        </dgm:presLayoutVars>
      </dgm:prSet>
      <dgm:spPr/>
    </dgm:pt>
    <dgm:pt modelId="{F61D39CA-0617-0D47-9243-517E8DD8696C}" type="pres">
      <dgm:prSet presAssocID="{2176D3E2-8C41-9440-A86C-1994355D5204}" presName="FiveNodes_5" presStyleLbl="node1" presStyleIdx="4" presStyleCnt="5">
        <dgm:presLayoutVars>
          <dgm:bulletEnabled val="1"/>
        </dgm:presLayoutVars>
      </dgm:prSet>
      <dgm:spPr/>
    </dgm:pt>
    <dgm:pt modelId="{F9ECDCD5-21BF-E243-919A-96A7C414596B}" type="pres">
      <dgm:prSet presAssocID="{2176D3E2-8C41-9440-A86C-1994355D5204}" presName="FiveConn_1-2" presStyleLbl="fgAccFollowNode1" presStyleIdx="0" presStyleCnt="4">
        <dgm:presLayoutVars>
          <dgm:bulletEnabled val="1"/>
        </dgm:presLayoutVars>
      </dgm:prSet>
      <dgm:spPr/>
    </dgm:pt>
    <dgm:pt modelId="{23359DBA-706D-A54D-8F6F-E730E2E1B38A}" type="pres">
      <dgm:prSet presAssocID="{2176D3E2-8C41-9440-A86C-1994355D5204}" presName="FiveConn_2-3" presStyleLbl="fgAccFollowNode1" presStyleIdx="1" presStyleCnt="4">
        <dgm:presLayoutVars>
          <dgm:bulletEnabled val="1"/>
        </dgm:presLayoutVars>
      </dgm:prSet>
      <dgm:spPr/>
    </dgm:pt>
    <dgm:pt modelId="{81DE4C8C-1575-2D4C-B4A8-226931604C91}" type="pres">
      <dgm:prSet presAssocID="{2176D3E2-8C41-9440-A86C-1994355D5204}" presName="FiveConn_3-4" presStyleLbl="fgAccFollowNode1" presStyleIdx="2" presStyleCnt="4">
        <dgm:presLayoutVars>
          <dgm:bulletEnabled val="1"/>
        </dgm:presLayoutVars>
      </dgm:prSet>
      <dgm:spPr/>
    </dgm:pt>
    <dgm:pt modelId="{058D41F0-0F79-D447-BD12-1AEDDA797BDE}" type="pres">
      <dgm:prSet presAssocID="{2176D3E2-8C41-9440-A86C-1994355D5204}" presName="FiveConn_4-5" presStyleLbl="fgAccFollowNode1" presStyleIdx="3" presStyleCnt="4">
        <dgm:presLayoutVars>
          <dgm:bulletEnabled val="1"/>
        </dgm:presLayoutVars>
      </dgm:prSet>
      <dgm:spPr/>
    </dgm:pt>
    <dgm:pt modelId="{336F34A7-CB2C-8B49-82B9-84C80BB8FEFC}" type="pres">
      <dgm:prSet presAssocID="{2176D3E2-8C41-9440-A86C-1994355D5204}" presName="FiveNodes_1_text" presStyleLbl="node1" presStyleIdx="4" presStyleCnt="5">
        <dgm:presLayoutVars>
          <dgm:bulletEnabled val="1"/>
        </dgm:presLayoutVars>
      </dgm:prSet>
      <dgm:spPr/>
    </dgm:pt>
    <dgm:pt modelId="{1B553E03-3B8E-E241-B37C-879215EC844D}" type="pres">
      <dgm:prSet presAssocID="{2176D3E2-8C41-9440-A86C-1994355D5204}" presName="FiveNodes_2_text" presStyleLbl="node1" presStyleIdx="4" presStyleCnt="5">
        <dgm:presLayoutVars>
          <dgm:bulletEnabled val="1"/>
        </dgm:presLayoutVars>
      </dgm:prSet>
      <dgm:spPr/>
    </dgm:pt>
    <dgm:pt modelId="{EB8B82B6-E906-EB40-8E44-261720BB86D1}" type="pres">
      <dgm:prSet presAssocID="{2176D3E2-8C41-9440-A86C-1994355D5204}" presName="FiveNodes_3_text" presStyleLbl="node1" presStyleIdx="4" presStyleCnt="5">
        <dgm:presLayoutVars>
          <dgm:bulletEnabled val="1"/>
        </dgm:presLayoutVars>
      </dgm:prSet>
      <dgm:spPr/>
    </dgm:pt>
    <dgm:pt modelId="{B856F4D8-8446-2949-8304-0E0200968A97}" type="pres">
      <dgm:prSet presAssocID="{2176D3E2-8C41-9440-A86C-1994355D5204}" presName="FiveNodes_4_text" presStyleLbl="node1" presStyleIdx="4" presStyleCnt="5">
        <dgm:presLayoutVars>
          <dgm:bulletEnabled val="1"/>
        </dgm:presLayoutVars>
      </dgm:prSet>
      <dgm:spPr/>
    </dgm:pt>
    <dgm:pt modelId="{00A05554-9D95-A248-8495-932E283631B3}" type="pres">
      <dgm:prSet presAssocID="{2176D3E2-8C41-9440-A86C-1994355D5204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E2055516-3FBC-6B45-9618-03AED1765F34}" type="presOf" srcId="{DB5BD12D-EE28-DB46-A0A7-BBA6B29A0924}" destId="{F9ECDCD5-21BF-E243-919A-96A7C414596B}" srcOrd="0" destOrd="0" presId="urn:microsoft.com/office/officeart/2005/8/layout/vProcess5"/>
    <dgm:cxn modelId="{F6BBFF19-B2C0-5847-9C9A-9D6D60029262}" type="presOf" srcId="{2176D3E2-8C41-9440-A86C-1994355D5204}" destId="{69E81E72-CE60-D64B-A59D-9F15BF17546E}" srcOrd="0" destOrd="0" presId="urn:microsoft.com/office/officeart/2005/8/layout/vProcess5"/>
    <dgm:cxn modelId="{DCC2DE1D-A666-D642-8001-605832D73470}" type="presOf" srcId="{98C0C761-3FC4-7C41-816D-1984FF220E9A}" destId="{F61D39CA-0617-0D47-9243-517E8DD8696C}" srcOrd="0" destOrd="0" presId="urn:microsoft.com/office/officeart/2005/8/layout/vProcess5"/>
    <dgm:cxn modelId="{83C8C31F-D05E-FF44-80C4-58F72EE075BF}" srcId="{2176D3E2-8C41-9440-A86C-1994355D5204}" destId="{08342880-DEEE-2843-A4BE-D40DE2EF7B6F}" srcOrd="2" destOrd="0" parTransId="{B6806360-1A85-0742-9C8E-3E49083F2F2D}" sibTransId="{5A8C422E-79AE-BB4C-95F8-C2802A5B6C35}"/>
    <dgm:cxn modelId="{DE970531-90FC-2345-B9E5-66F731F0B081}" type="presOf" srcId="{FC936BD8-6F80-004E-BA9A-9406FEA2913B}" destId="{CBF5A17F-CFEC-AE41-B55C-97E877060239}" srcOrd="0" destOrd="0" presId="urn:microsoft.com/office/officeart/2005/8/layout/vProcess5"/>
    <dgm:cxn modelId="{3DE56833-7314-ED4D-B48E-0FB53F746697}" srcId="{2176D3E2-8C41-9440-A86C-1994355D5204}" destId="{98C0C761-3FC4-7C41-816D-1984FF220E9A}" srcOrd="4" destOrd="0" parTransId="{95A82BFC-552D-7043-B1B7-B1314561E038}" sibTransId="{963E1FE1-4976-CD49-8022-1E963145E061}"/>
    <dgm:cxn modelId="{F1571E5D-74DF-7D4B-9764-F00230EA4A73}" type="presOf" srcId="{2DD05A49-7CA5-9C48-8BCD-FEEE316C688E}" destId="{23359DBA-706D-A54D-8F6F-E730E2E1B38A}" srcOrd="0" destOrd="0" presId="urn:microsoft.com/office/officeart/2005/8/layout/vProcess5"/>
    <dgm:cxn modelId="{22503A63-4E0A-AC45-810C-09AC25E436D5}" srcId="{2176D3E2-8C41-9440-A86C-1994355D5204}" destId="{9C909091-4919-6045-A6B2-A6E36F852E7A}" srcOrd="0" destOrd="0" parTransId="{82A51009-8608-BF48-A032-253449D40EE4}" sibTransId="{DB5BD12D-EE28-DB46-A0A7-BBA6B29A0924}"/>
    <dgm:cxn modelId="{88C67A64-6DDA-364A-A1AF-944624FE5461}" type="presOf" srcId="{070418B1-D077-DA40-A08D-5E7313932ED7}" destId="{4FD55012-6848-E445-9F43-4B8C9B54B76D}" srcOrd="0" destOrd="0" presId="urn:microsoft.com/office/officeart/2005/8/layout/vProcess5"/>
    <dgm:cxn modelId="{C8C56847-B2AF-E440-8ECE-336B08209F95}" type="presOf" srcId="{9C909091-4919-6045-A6B2-A6E36F852E7A}" destId="{3433A00D-866C-2447-9F71-33319A3BFE75}" srcOrd="0" destOrd="0" presId="urn:microsoft.com/office/officeart/2005/8/layout/vProcess5"/>
    <dgm:cxn modelId="{0CF6296D-60A0-8C40-A64C-B93AD0086E09}" type="presOf" srcId="{5A8C422E-79AE-BB4C-95F8-C2802A5B6C35}" destId="{81DE4C8C-1575-2D4C-B4A8-226931604C91}" srcOrd="0" destOrd="0" presId="urn:microsoft.com/office/officeart/2005/8/layout/vProcess5"/>
    <dgm:cxn modelId="{75335376-6ABF-254D-B1BB-83457292BB06}" type="presOf" srcId="{08342880-DEEE-2843-A4BE-D40DE2EF7B6F}" destId="{EB8B82B6-E906-EB40-8E44-261720BB86D1}" srcOrd="1" destOrd="0" presId="urn:microsoft.com/office/officeart/2005/8/layout/vProcess5"/>
    <dgm:cxn modelId="{8B7B7C7A-F751-F449-BBE8-10EDC8FFA4D5}" srcId="{2176D3E2-8C41-9440-A86C-1994355D5204}" destId="{070418B1-D077-DA40-A08D-5E7313932ED7}" srcOrd="3" destOrd="0" parTransId="{2AB2A0A0-246B-4B49-981E-E7C95EDC3289}" sibTransId="{C60F8598-758C-7649-8AAD-9EAB73E648D3}"/>
    <dgm:cxn modelId="{12DEA79C-702A-614A-8E3F-605DA59A1FB9}" type="presOf" srcId="{08342880-DEEE-2843-A4BE-D40DE2EF7B6F}" destId="{C142DC6B-2770-FF4E-95FC-DCE691815AB3}" srcOrd="0" destOrd="0" presId="urn:microsoft.com/office/officeart/2005/8/layout/vProcess5"/>
    <dgm:cxn modelId="{688C469E-9E1B-EF4D-BB24-50CB17389156}" type="presOf" srcId="{FC936BD8-6F80-004E-BA9A-9406FEA2913B}" destId="{1B553E03-3B8E-E241-B37C-879215EC844D}" srcOrd="1" destOrd="0" presId="urn:microsoft.com/office/officeart/2005/8/layout/vProcess5"/>
    <dgm:cxn modelId="{1D013D9F-3C6B-FD43-840D-E71F170A907C}" type="presOf" srcId="{070418B1-D077-DA40-A08D-5E7313932ED7}" destId="{B856F4D8-8446-2949-8304-0E0200968A97}" srcOrd="1" destOrd="0" presId="urn:microsoft.com/office/officeart/2005/8/layout/vProcess5"/>
    <dgm:cxn modelId="{F7EF97A4-44A8-D04B-BF9E-E3EAF22270B6}" type="presOf" srcId="{C60F8598-758C-7649-8AAD-9EAB73E648D3}" destId="{058D41F0-0F79-D447-BD12-1AEDDA797BDE}" srcOrd="0" destOrd="0" presId="urn:microsoft.com/office/officeart/2005/8/layout/vProcess5"/>
    <dgm:cxn modelId="{037172A6-7B16-2843-A0E9-2B80A94474A5}" type="presOf" srcId="{98C0C761-3FC4-7C41-816D-1984FF220E9A}" destId="{00A05554-9D95-A248-8495-932E283631B3}" srcOrd="1" destOrd="0" presId="urn:microsoft.com/office/officeart/2005/8/layout/vProcess5"/>
    <dgm:cxn modelId="{E97353DD-A382-8843-A356-8FE4852B687A}" srcId="{2176D3E2-8C41-9440-A86C-1994355D5204}" destId="{FC936BD8-6F80-004E-BA9A-9406FEA2913B}" srcOrd="1" destOrd="0" parTransId="{4AF1DB66-71BF-0543-BE74-5CA3E56A6D5D}" sibTransId="{2DD05A49-7CA5-9C48-8BCD-FEEE316C688E}"/>
    <dgm:cxn modelId="{488213FF-1E4E-C54A-9C84-082BC39615A4}" type="presOf" srcId="{9C909091-4919-6045-A6B2-A6E36F852E7A}" destId="{336F34A7-CB2C-8B49-82B9-84C80BB8FEFC}" srcOrd="1" destOrd="0" presId="urn:microsoft.com/office/officeart/2005/8/layout/vProcess5"/>
    <dgm:cxn modelId="{27261A31-7939-C14C-A34F-FF37F5565AAE}" type="presParOf" srcId="{69E81E72-CE60-D64B-A59D-9F15BF17546E}" destId="{1721F413-9CD7-CF45-8AF2-68FCC928B70E}" srcOrd="0" destOrd="0" presId="urn:microsoft.com/office/officeart/2005/8/layout/vProcess5"/>
    <dgm:cxn modelId="{C7DCB498-BF34-3247-ACD2-CE207B0E5257}" type="presParOf" srcId="{69E81E72-CE60-D64B-A59D-9F15BF17546E}" destId="{3433A00D-866C-2447-9F71-33319A3BFE75}" srcOrd="1" destOrd="0" presId="urn:microsoft.com/office/officeart/2005/8/layout/vProcess5"/>
    <dgm:cxn modelId="{D3420A47-C6A1-3C4F-8219-5D89E26985BD}" type="presParOf" srcId="{69E81E72-CE60-D64B-A59D-9F15BF17546E}" destId="{CBF5A17F-CFEC-AE41-B55C-97E877060239}" srcOrd="2" destOrd="0" presId="urn:microsoft.com/office/officeart/2005/8/layout/vProcess5"/>
    <dgm:cxn modelId="{294CF26C-0344-2A4B-937B-84F5F0ACBC54}" type="presParOf" srcId="{69E81E72-CE60-D64B-A59D-9F15BF17546E}" destId="{C142DC6B-2770-FF4E-95FC-DCE691815AB3}" srcOrd="3" destOrd="0" presId="urn:microsoft.com/office/officeart/2005/8/layout/vProcess5"/>
    <dgm:cxn modelId="{2C6C8AF3-5D9B-A447-AD85-9C7D3D688446}" type="presParOf" srcId="{69E81E72-CE60-D64B-A59D-9F15BF17546E}" destId="{4FD55012-6848-E445-9F43-4B8C9B54B76D}" srcOrd="4" destOrd="0" presId="urn:microsoft.com/office/officeart/2005/8/layout/vProcess5"/>
    <dgm:cxn modelId="{4DC96D31-93E6-4F40-AB70-0BC4F415C54E}" type="presParOf" srcId="{69E81E72-CE60-D64B-A59D-9F15BF17546E}" destId="{F61D39CA-0617-0D47-9243-517E8DD8696C}" srcOrd="5" destOrd="0" presId="urn:microsoft.com/office/officeart/2005/8/layout/vProcess5"/>
    <dgm:cxn modelId="{946C8A8C-6D72-3B4E-9EA8-8EC0181BD69A}" type="presParOf" srcId="{69E81E72-CE60-D64B-A59D-9F15BF17546E}" destId="{F9ECDCD5-21BF-E243-919A-96A7C414596B}" srcOrd="6" destOrd="0" presId="urn:microsoft.com/office/officeart/2005/8/layout/vProcess5"/>
    <dgm:cxn modelId="{F114442F-BD96-FA4E-8D96-55931FC34D70}" type="presParOf" srcId="{69E81E72-CE60-D64B-A59D-9F15BF17546E}" destId="{23359DBA-706D-A54D-8F6F-E730E2E1B38A}" srcOrd="7" destOrd="0" presId="urn:microsoft.com/office/officeart/2005/8/layout/vProcess5"/>
    <dgm:cxn modelId="{4C03640E-D81A-114E-8B04-80914899C27F}" type="presParOf" srcId="{69E81E72-CE60-D64B-A59D-9F15BF17546E}" destId="{81DE4C8C-1575-2D4C-B4A8-226931604C91}" srcOrd="8" destOrd="0" presId="urn:microsoft.com/office/officeart/2005/8/layout/vProcess5"/>
    <dgm:cxn modelId="{9EC4B870-63A7-BB4E-A35C-E35E11B1C741}" type="presParOf" srcId="{69E81E72-CE60-D64B-A59D-9F15BF17546E}" destId="{058D41F0-0F79-D447-BD12-1AEDDA797BDE}" srcOrd="9" destOrd="0" presId="urn:microsoft.com/office/officeart/2005/8/layout/vProcess5"/>
    <dgm:cxn modelId="{DC24C0E2-70C8-684D-9DC1-E26EA495FF9E}" type="presParOf" srcId="{69E81E72-CE60-D64B-A59D-9F15BF17546E}" destId="{336F34A7-CB2C-8B49-82B9-84C80BB8FEFC}" srcOrd="10" destOrd="0" presId="urn:microsoft.com/office/officeart/2005/8/layout/vProcess5"/>
    <dgm:cxn modelId="{AAF2C5CC-FF56-1C43-B9CC-3EC42754438A}" type="presParOf" srcId="{69E81E72-CE60-D64B-A59D-9F15BF17546E}" destId="{1B553E03-3B8E-E241-B37C-879215EC844D}" srcOrd="11" destOrd="0" presId="urn:microsoft.com/office/officeart/2005/8/layout/vProcess5"/>
    <dgm:cxn modelId="{F3101FBA-20C7-1842-BB16-BFABD440DA4C}" type="presParOf" srcId="{69E81E72-CE60-D64B-A59D-9F15BF17546E}" destId="{EB8B82B6-E906-EB40-8E44-261720BB86D1}" srcOrd="12" destOrd="0" presId="urn:microsoft.com/office/officeart/2005/8/layout/vProcess5"/>
    <dgm:cxn modelId="{E23E28A5-B3E9-BF4F-8ECB-C834859335BF}" type="presParOf" srcId="{69E81E72-CE60-D64B-A59D-9F15BF17546E}" destId="{B856F4D8-8446-2949-8304-0E0200968A97}" srcOrd="13" destOrd="0" presId="urn:microsoft.com/office/officeart/2005/8/layout/vProcess5"/>
    <dgm:cxn modelId="{FA4C5CD4-B3DB-2848-A5C3-AB95068E2EC6}" type="presParOf" srcId="{69E81E72-CE60-D64B-A59D-9F15BF17546E}" destId="{00A05554-9D95-A248-8495-932E283631B3}" srcOrd="14" destOrd="0" presId="urn:microsoft.com/office/officeart/2005/8/layout/vProcess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EE866-10B9-9448-91D0-9835F49D450B}">
      <dsp:nvSpPr>
        <dsp:cNvPr id="0" name=""/>
        <dsp:cNvSpPr/>
      </dsp:nvSpPr>
      <dsp:spPr>
        <a:xfrm rot="10800000">
          <a:off x="1768794" y="99"/>
          <a:ext cx="6242114" cy="786131"/>
        </a:xfrm>
        <a:prstGeom prst="homePlat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6662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</a:rPr>
            <a:t>Las manifestaciones no nos dicen que tipo de hemofilia es.</a:t>
          </a:r>
        </a:p>
      </dsp:txBody>
      <dsp:txXfrm rot="10800000">
        <a:off x="1965327" y="99"/>
        <a:ext cx="6045581" cy="786131"/>
      </dsp:txXfrm>
    </dsp:sp>
    <dsp:sp modelId="{38EC73A0-266E-E849-8AB9-A602E812B6E6}">
      <dsp:nvSpPr>
        <dsp:cNvPr id="0" name=""/>
        <dsp:cNvSpPr/>
      </dsp:nvSpPr>
      <dsp:spPr>
        <a:xfrm>
          <a:off x="1375729" y="99"/>
          <a:ext cx="786131" cy="78613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623627-444E-2541-BEEA-83156BB281A2}">
      <dsp:nvSpPr>
        <dsp:cNvPr id="0" name=""/>
        <dsp:cNvSpPr/>
      </dsp:nvSpPr>
      <dsp:spPr>
        <a:xfrm rot="10800000">
          <a:off x="1768794" y="1020896"/>
          <a:ext cx="6242114" cy="786131"/>
        </a:xfrm>
        <a:prstGeom prst="homePlate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6662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</a:rPr>
            <a:t>La intensidad de la hemorragia depende: del nivel circulante del factor deficiente, de la presencia de inhibidores, del traumatismo y del tipo de actividad diaria o deportiva. </a:t>
          </a:r>
        </a:p>
      </dsp:txBody>
      <dsp:txXfrm rot="10800000">
        <a:off x="1965327" y="1020896"/>
        <a:ext cx="6045581" cy="786131"/>
      </dsp:txXfrm>
    </dsp:sp>
    <dsp:sp modelId="{8F32959E-86C6-384D-84BF-795AF0CF5F57}">
      <dsp:nvSpPr>
        <dsp:cNvPr id="0" name=""/>
        <dsp:cNvSpPr/>
      </dsp:nvSpPr>
      <dsp:spPr>
        <a:xfrm>
          <a:off x="1375729" y="1020896"/>
          <a:ext cx="786131" cy="786131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312A1F-D73E-C74F-B404-21B66114B2B7}">
      <dsp:nvSpPr>
        <dsp:cNvPr id="0" name=""/>
        <dsp:cNvSpPr/>
      </dsp:nvSpPr>
      <dsp:spPr>
        <a:xfrm rot="10800000">
          <a:off x="1768794" y="2041693"/>
          <a:ext cx="6242114" cy="786131"/>
        </a:xfrm>
        <a:prstGeom prst="homePlate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6662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</a:rPr>
            <a:t>70-80% hemartrosis. </a:t>
          </a:r>
        </a:p>
      </dsp:txBody>
      <dsp:txXfrm rot="10800000">
        <a:off x="1965327" y="2041693"/>
        <a:ext cx="6045581" cy="786131"/>
      </dsp:txXfrm>
    </dsp:sp>
    <dsp:sp modelId="{1922E2A4-E1A0-6B4F-AA73-8D0782452BF9}">
      <dsp:nvSpPr>
        <dsp:cNvPr id="0" name=""/>
        <dsp:cNvSpPr/>
      </dsp:nvSpPr>
      <dsp:spPr>
        <a:xfrm>
          <a:off x="1388983" y="2078586"/>
          <a:ext cx="786131" cy="786131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98955A-FD12-9C4E-A45C-0B17D64BF3CB}">
      <dsp:nvSpPr>
        <dsp:cNvPr id="0" name=""/>
        <dsp:cNvSpPr/>
      </dsp:nvSpPr>
      <dsp:spPr>
        <a:xfrm rot="10800000">
          <a:off x="1768794" y="3062490"/>
          <a:ext cx="6242114" cy="786131"/>
        </a:xfrm>
        <a:prstGeom prst="homePlate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6662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0" i="0" u="none" strike="noStrike" kern="1200" cap="none">
              <a:solidFill>
                <a:srgbClr val="000000"/>
              </a:solidFill>
              <a:effectLst/>
              <a:latin typeface="Montserrat" panose="00000500000000000000" pitchFamily="50" charset="0"/>
              <a:ea typeface="Arial"/>
              <a:cs typeface="Arial"/>
              <a:sym typeface="Arial"/>
            </a:rPr>
            <a:t>Algunos tipos de hemorragias pueden poner en peligro la vida y requerir atención médica y tratamiento inmediatos. </a:t>
          </a:r>
          <a:endParaRPr lang="es-CO" sz="1400" kern="1200" dirty="0">
            <a:latin typeface="Montserrat" panose="00000500000000000000" pitchFamily="50" charset="0"/>
          </a:endParaRPr>
        </a:p>
      </dsp:txBody>
      <dsp:txXfrm rot="10800000">
        <a:off x="1965327" y="3062490"/>
        <a:ext cx="6045581" cy="786131"/>
      </dsp:txXfrm>
    </dsp:sp>
    <dsp:sp modelId="{56D22577-596F-5041-87A9-10637553C8A1}">
      <dsp:nvSpPr>
        <dsp:cNvPr id="0" name=""/>
        <dsp:cNvSpPr/>
      </dsp:nvSpPr>
      <dsp:spPr>
        <a:xfrm>
          <a:off x="1375729" y="3062490"/>
          <a:ext cx="786131" cy="786131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8000" r="-48000"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3DD3E0-6A66-B64C-BF03-91FA2D4351FA}">
      <dsp:nvSpPr>
        <dsp:cNvPr id="0" name=""/>
        <dsp:cNvSpPr/>
      </dsp:nvSpPr>
      <dsp:spPr>
        <a:xfrm>
          <a:off x="5964698" y="2071296"/>
          <a:ext cx="155470" cy="3454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4315"/>
              </a:lnTo>
              <a:lnTo>
                <a:pt x="155470" y="345431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FBDFD0-9859-9241-8A73-31D52254F7D3}">
      <dsp:nvSpPr>
        <dsp:cNvPr id="0" name=""/>
        <dsp:cNvSpPr/>
      </dsp:nvSpPr>
      <dsp:spPr>
        <a:xfrm>
          <a:off x="5964698" y="2071296"/>
          <a:ext cx="155470" cy="2120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0277"/>
              </a:lnTo>
              <a:lnTo>
                <a:pt x="155470" y="212027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E55CD5-E754-324D-9017-2BF7228ED667}">
      <dsp:nvSpPr>
        <dsp:cNvPr id="0" name=""/>
        <dsp:cNvSpPr/>
      </dsp:nvSpPr>
      <dsp:spPr>
        <a:xfrm>
          <a:off x="5964698" y="2071296"/>
          <a:ext cx="155470" cy="786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6239"/>
              </a:lnTo>
              <a:lnTo>
                <a:pt x="155470" y="78623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28DF8D-49F5-154B-BA3C-B6B6A7544BCE}">
      <dsp:nvSpPr>
        <dsp:cNvPr id="0" name=""/>
        <dsp:cNvSpPr/>
      </dsp:nvSpPr>
      <dsp:spPr>
        <a:xfrm>
          <a:off x="4415149" y="857753"/>
          <a:ext cx="2233235" cy="358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467"/>
              </a:lnTo>
              <a:lnTo>
                <a:pt x="2233235" y="179467"/>
              </a:lnTo>
              <a:lnTo>
                <a:pt x="2233235" y="35893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C4A09B-6689-A34C-9DB9-5336D0EA61D4}">
      <dsp:nvSpPr>
        <dsp:cNvPr id="0" name=""/>
        <dsp:cNvSpPr/>
      </dsp:nvSpPr>
      <dsp:spPr>
        <a:xfrm>
          <a:off x="3566378" y="2071296"/>
          <a:ext cx="155470" cy="3213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3324"/>
              </a:lnTo>
              <a:lnTo>
                <a:pt x="155470" y="321332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C7B830-374D-7F4E-BB22-1320581D1DCE}">
      <dsp:nvSpPr>
        <dsp:cNvPr id="0" name=""/>
        <dsp:cNvSpPr/>
      </dsp:nvSpPr>
      <dsp:spPr>
        <a:xfrm>
          <a:off x="3566378" y="2071296"/>
          <a:ext cx="155470" cy="1999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9781"/>
              </a:lnTo>
              <a:lnTo>
                <a:pt x="155470" y="199978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906540-83A0-514F-860E-98ABCE1853D2}">
      <dsp:nvSpPr>
        <dsp:cNvPr id="0" name=""/>
        <dsp:cNvSpPr/>
      </dsp:nvSpPr>
      <dsp:spPr>
        <a:xfrm>
          <a:off x="3566378" y="2071296"/>
          <a:ext cx="155470" cy="786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6239"/>
              </a:lnTo>
              <a:lnTo>
                <a:pt x="155470" y="78623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B236FD-80F9-704A-B31F-2CCA55C00497}">
      <dsp:nvSpPr>
        <dsp:cNvPr id="0" name=""/>
        <dsp:cNvSpPr/>
      </dsp:nvSpPr>
      <dsp:spPr>
        <a:xfrm>
          <a:off x="4250065" y="857753"/>
          <a:ext cx="165084" cy="358935"/>
        </a:xfrm>
        <a:custGeom>
          <a:avLst/>
          <a:gdLst/>
          <a:ahLst/>
          <a:cxnLst/>
          <a:rect l="0" t="0" r="0" b="0"/>
          <a:pathLst>
            <a:path>
              <a:moveTo>
                <a:pt x="165084" y="0"/>
              </a:moveTo>
              <a:lnTo>
                <a:pt x="165084" y="179467"/>
              </a:lnTo>
              <a:lnTo>
                <a:pt x="0" y="179467"/>
              </a:lnTo>
              <a:lnTo>
                <a:pt x="0" y="35893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00EC48-325C-C641-B322-A0EDC0EDD7D3}">
      <dsp:nvSpPr>
        <dsp:cNvPr id="0" name=""/>
        <dsp:cNvSpPr/>
      </dsp:nvSpPr>
      <dsp:spPr>
        <a:xfrm>
          <a:off x="1473000" y="2071296"/>
          <a:ext cx="180698" cy="3213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3324"/>
              </a:lnTo>
              <a:lnTo>
                <a:pt x="180698" y="321332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B5C259-68EE-9943-83E3-0F1FCF6D6357}">
      <dsp:nvSpPr>
        <dsp:cNvPr id="0" name=""/>
        <dsp:cNvSpPr/>
      </dsp:nvSpPr>
      <dsp:spPr>
        <a:xfrm>
          <a:off x="1473000" y="2071296"/>
          <a:ext cx="180698" cy="1999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9781"/>
              </a:lnTo>
              <a:lnTo>
                <a:pt x="180698" y="199978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12FB98-0D42-0742-98E7-16CD0B459DBF}">
      <dsp:nvSpPr>
        <dsp:cNvPr id="0" name=""/>
        <dsp:cNvSpPr/>
      </dsp:nvSpPr>
      <dsp:spPr>
        <a:xfrm>
          <a:off x="1473000" y="2071296"/>
          <a:ext cx="180698" cy="786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6239"/>
              </a:lnTo>
              <a:lnTo>
                <a:pt x="180698" y="78623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B33B68-4BC9-9746-A0D0-AC65AD02F37B}">
      <dsp:nvSpPr>
        <dsp:cNvPr id="0" name=""/>
        <dsp:cNvSpPr/>
      </dsp:nvSpPr>
      <dsp:spPr>
        <a:xfrm>
          <a:off x="2156686" y="857753"/>
          <a:ext cx="2258463" cy="358935"/>
        </a:xfrm>
        <a:custGeom>
          <a:avLst/>
          <a:gdLst/>
          <a:ahLst/>
          <a:cxnLst/>
          <a:rect l="0" t="0" r="0" b="0"/>
          <a:pathLst>
            <a:path>
              <a:moveTo>
                <a:pt x="2258463" y="0"/>
              </a:moveTo>
              <a:lnTo>
                <a:pt x="2258463" y="179467"/>
              </a:lnTo>
              <a:lnTo>
                <a:pt x="0" y="179467"/>
              </a:lnTo>
              <a:lnTo>
                <a:pt x="0" y="35893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4C8199-4ABC-CF44-88AE-9D7CE55728AE}">
      <dsp:nvSpPr>
        <dsp:cNvPr id="0" name=""/>
        <dsp:cNvSpPr/>
      </dsp:nvSpPr>
      <dsp:spPr>
        <a:xfrm>
          <a:off x="3560541" y="3146"/>
          <a:ext cx="1709215" cy="854607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latin typeface="Montserrat" panose="00000500000000000000" pitchFamily="50" charset="0"/>
            </a:rPr>
            <a:t>Tipos de sangrado </a:t>
          </a:r>
        </a:p>
      </dsp:txBody>
      <dsp:txXfrm>
        <a:off x="3560541" y="3146"/>
        <a:ext cx="1709215" cy="854607"/>
      </dsp:txXfrm>
    </dsp:sp>
    <dsp:sp modelId="{096375B0-6E8B-1E4B-AE8D-CCDF86B300F1}">
      <dsp:nvSpPr>
        <dsp:cNvPr id="0" name=""/>
        <dsp:cNvSpPr/>
      </dsp:nvSpPr>
      <dsp:spPr>
        <a:xfrm>
          <a:off x="1302078" y="1216688"/>
          <a:ext cx="1709215" cy="85460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 panose="00000500000000000000" pitchFamily="50" charset="0"/>
            </a:rPr>
            <a:t>Menor </a:t>
          </a:r>
          <a:endParaRPr lang="es-ES" sz="2000" kern="1200" dirty="0">
            <a:latin typeface="Montserrat" panose="00000500000000000000" pitchFamily="50" charset="0"/>
          </a:endParaRPr>
        </a:p>
      </dsp:txBody>
      <dsp:txXfrm>
        <a:off x="1302078" y="1216688"/>
        <a:ext cx="1709215" cy="854607"/>
      </dsp:txXfrm>
    </dsp:sp>
    <dsp:sp modelId="{1DF23D17-8762-9149-8F7B-EA59BAB7EF26}">
      <dsp:nvSpPr>
        <dsp:cNvPr id="0" name=""/>
        <dsp:cNvSpPr/>
      </dsp:nvSpPr>
      <dsp:spPr>
        <a:xfrm>
          <a:off x="1653698" y="2430231"/>
          <a:ext cx="1709215" cy="8546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anose="00000500000000000000" pitchFamily="50" charset="0"/>
            </a:rPr>
            <a:t>Hemorragia con </a:t>
          </a:r>
          <a:r>
            <a:rPr lang="es-CO" sz="1200" kern="1200" dirty="0">
              <a:highlight>
                <a:srgbClr val="FFFF00"/>
              </a:highlight>
              <a:latin typeface="Montserrat" panose="00000500000000000000" pitchFamily="50" charset="0"/>
            </a:rPr>
            <a:t>trauma grave, </a:t>
          </a:r>
          <a:r>
            <a:rPr lang="es-CO" sz="1200" kern="1200" dirty="0">
              <a:latin typeface="Montserrat" panose="00000500000000000000" pitchFamily="50" charset="0"/>
            </a:rPr>
            <a:t>cirugía mayor.  </a:t>
          </a:r>
          <a:endParaRPr lang="es-ES" sz="1200" kern="1200" dirty="0">
            <a:latin typeface="Montserrat" panose="00000500000000000000" pitchFamily="50" charset="0"/>
          </a:endParaRPr>
        </a:p>
      </dsp:txBody>
      <dsp:txXfrm>
        <a:off x="1653698" y="2430231"/>
        <a:ext cx="1709215" cy="854607"/>
      </dsp:txXfrm>
    </dsp:sp>
    <dsp:sp modelId="{DD10CE63-6DDF-0A45-88A2-934DD380259F}">
      <dsp:nvSpPr>
        <dsp:cNvPr id="0" name=""/>
        <dsp:cNvSpPr/>
      </dsp:nvSpPr>
      <dsp:spPr>
        <a:xfrm>
          <a:off x="1653698" y="3643774"/>
          <a:ext cx="1709215" cy="8546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>
              <a:latin typeface="Montserrat" panose="00000500000000000000" pitchFamily="50" charset="0"/>
            </a:rPr>
            <a:t>No hay sangrado con la circuncisión. </a:t>
          </a:r>
        </a:p>
      </dsp:txBody>
      <dsp:txXfrm>
        <a:off x="1653698" y="3643774"/>
        <a:ext cx="1709215" cy="854607"/>
      </dsp:txXfrm>
    </dsp:sp>
    <dsp:sp modelId="{956C38D1-456B-764A-808B-02CE97731386}">
      <dsp:nvSpPr>
        <dsp:cNvPr id="0" name=""/>
        <dsp:cNvSpPr/>
      </dsp:nvSpPr>
      <dsp:spPr>
        <a:xfrm>
          <a:off x="1653698" y="4857317"/>
          <a:ext cx="1709215" cy="8546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>
              <a:latin typeface="Montserrat" panose="00000500000000000000" pitchFamily="50" charset="0"/>
            </a:rPr>
            <a:t>Hemartrosis con trauma menor. </a:t>
          </a:r>
        </a:p>
      </dsp:txBody>
      <dsp:txXfrm>
        <a:off x="1653698" y="4857317"/>
        <a:ext cx="1709215" cy="854607"/>
      </dsp:txXfrm>
    </dsp:sp>
    <dsp:sp modelId="{C7274698-BA7E-DB49-A9CA-7DAF82C91134}">
      <dsp:nvSpPr>
        <dsp:cNvPr id="0" name=""/>
        <dsp:cNvSpPr/>
      </dsp:nvSpPr>
      <dsp:spPr>
        <a:xfrm>
          <a:off x="3395457" y="1216688"/>
          <a:ext cx="1709215" cy="85460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 panose="00000500000000000000" pitchFamily="50" charset="0"/>
            </a:rPr>
            <a:t>Moderado </a:t>
          </a:r>
        </a:p>
      </dsp:txBody>
      <dsp:txXfrm>
        <a:off x="3395457" y="1216688"/>
        <a:ext cx="1709215" cy="854607"/>
      </dsp:txXfrm>
    </dsp:sp>
    <dsp:sp modelId="{DDBA246E-382A-6A47-B7B0-3106B87F79BC}">
      <dsp:nvSpPr>
        <dsp:cNvPr id="0" name=""/>
        <dsp:cNvSpPr/>
      </dsp:nvSpPr>
      <dsp:spPr>
        <a:xfrm>
          <a:off x="3721849" y="2430231"/>
          <a:ext cx="2039384" cy="8546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anose="00000500000000000000" pitchFamily="50" charset="0"/>
            </a:rPr>
            <a:t>Hemorragia </a:t>
          </a:r>
          <a:r>
            <a:rPr lang="es-CO" sz="1200" kern="1200" dirty="0">
              <a:highlight>
                <a:srgbClr val="FFFF00"/>
              </a:highlight>
              <a:latin typeface="Montserrat" panose="00000500000000000000" pitchFamily="50" charset="0"/>
            </a:rPr>
            <a:t>prolongada</a:t>
          </a:r>
          <a:r>
            <a:rPr lang="es-CO" sz="1200" kern="1200" dirty="0">
              <a:latin typeface="Montserrat" panose="00000500000000000000" pitchFamily="50" charset="0"/>
            </a:rPr>
            <a:t> con trauma o con cirugía, sangra con la circuncisión.  </a:t>
          </a:r>
          <a:endParaRPr lang="es-ES" sz="1200" kern="1200" dirty="0">
            <a:latin typeface="Montserrat" panose="00000500000000000000" pitchFamily="50" charset="0"/>
          </a:endParaRPr>
        </a:p>
      </dsp:txBody>
      <dsp:txXfrm>
        <a:off x="3721849" y="2430231"/>
        <a:ext cx="2039384" cy="854607"/>
      </dsp:txXfrm>
    </dsp:sp>
    <dsp:sp modelId="{7EF46C39-F83E-3349-9A09-07903CA7E8B7}">
      <dsp:nvSpPr>
        <dsp:cNvPr id="0" name=""/>
        <dsp:cNvSpPr/>
      </dsp:nvSpPr>
      <dsp:spPr>
        <a:xfrm>
          <a:off x="3721849" y="3643774"/>
          <a:ext cx="2039384" cy="8546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anose="00000500000000000000" pitchFamily="50" charset="0"/>
            </a:rPr>
            <a:t>Hemartrosis por </a:t>
          </a:r>
          <a:r>
            <a:rPr lang="es-CO" sz="1200" kern="1200" dirty="0">
              <a:highlight>
                <a:srgbClr val="FFFF00"/>
              </a:highlight>
              <a:latin typeface="Montserrat" panose="00000500000000000000" pitchFamily="50" charset="0"/>
            </a:rPr>
            <a:t>trauma conocido. </a:t>
          </a:r>
          <a:endParaRPr lang="es-ES" sz="1200" kern="1200" dirty="0">
            <a:highlight>
              <a:srgbClr val="FFFF00"/>
            </a:highlight>
            <a:latin typeface="Montserrat" panose="00000500000000000000" pitchFamily="50" charset="0"/>
          </a:endParaRPr>
        </a:p>
      </dsp:txBody>
      <dsp:txXfrm>
        <a:off x="3721849" y="3643774"/>
        <a:ext cx="2039384" cy="854607"/>
      </dsp:txXfrm>
    </dsp:sp>
    <dsp:sp modelId="{B6843252-21A8-8E44-98AA-402775084462}">
      <dsp:nvSpPr>
        <dsp:cNvPr id="0" name=""/>
        <dsp:cNvSpPr/>
      </dsp:nvSpPr>
      <dsp:spPr>
        <a:xfrm>
          <a:off x="3721849" y="4857317"/>
          <a:ext cx="2039384" cy="8546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anose="00000500000000000000" pitchFamily="50" charset="0"/>
            </a:rPr>
            <a:t>Ocasionalmente  sangrados espontáneos.</a:t>
          </a:r>
          <a:r>
            <a:rPr lang="es-CO" sz="1100" kern="1200" dirty="0">
              <a:latin typeface="Montserrat" panose="00000500000000000000" pitchFamily="50" charset="0"/>
            </a:rPr>
            <a:t> </a:t>
          </a:r>
          <a:endParaRPr lang="es-ES" sz="1100" kern="1200" dirty="0">
            <a:latin typeface="Montserrat" panose="00000500000000000000" pitchFamily="50" charset="0"/>
          </a:endParaRPr>
        </a:p>
      </dsp:txBody>
      <dsp:txXfrm>
        <a:off x="3721849" y="4857317"/>
        <a:ext cx="2039384" cy="854607"/>
      </dsp:txXfrm>
    </dsp:sp>
    <dsp:sp modelId="{D33223F8-1456-1441-AB5B-4F83A754062A}">
      <dsp:nvSpPr>
        <dsp:cNvPr id="0" name=""/>
        <dsp:cNvSpPr/>
      </dsp:nvSpPr>
      <dsp:spPr>
        <a:xfrm>
          <a:off x="5793777" y="1216688"/>
          <a:ext cx="1709215" cy="85460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 panose="00000500000000000000" pitchFamily="50" charset="0"/>
            </a:rPr>
            <a:t>Mayor</a:t>
          </a:r>
        </a:p>
      </dsp:txBody>
      <dsp:txXfrm>
        <a:off x="5793777" y="1216688"/>
        <a:ext cx="1709215" cy="854607"/>
      </dsp:txXfrm>
    </dsp:sp>
    <dsp:sp modelId="{3724DAE5-28D0-EA44-A03C-0E5C0A69CFC2}">
      <dsp:nvSpPr>
        <dsp:cNvPr id="0" name=""/>
        <dsp:cNvSpPr/>
      </dsp:nvSpPr>
      <dsp:spPr>
        <a:xfrm>
          <a:off x="6120168" y="2430231"/>
          <a:ext cx="1709215" cy="8546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>
              <a:latin typeface="Montserrat" panose="00000500000000000000" pitchFamily="50" charset="0"/>
            </a:rPr>
            <a:t>Hemorragia </a:t>
          </a:r>
          <a:r>
            <a:rPr lang="es-ES" sz="1200" kern="1200" dirty="0">
              <a:highlight>
                <a:srgbClr val="FFFF00"/>
              </a:highlight>
              <a:latin typeface="Montserrat" panose="00000500000000000000" pitchFamily="50" charset="0"/>
            </a:rPr>
            <a:t>espontanea.</a:t>
          </a:r>
        </a:p>
      </dsp:txBody>
      <dsp:txXfrm>
        <a:off x="6120168" y="2430231"/>
        <a:ext cx="1709215" cy="854607"/>
      </dsp:txXfrm>
    </dsp:sp>
    <dsp:sp modelId="{B0ED2325-8F2B-7748-A671-F3D7D2555806}">
      <dsp:nvSpPr>
        <dsp:cNvPr id="0" name=""/>
        <dsp:cNvSpPr/>
      </dsp:nvSpPr>
      <dsp:spPr>
        <a:xfrm>
          <a:off x="6120168" y="3643774"/>
          <a:ext cx="2654787" cy="10955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anose="00000500000000000000" pitchFamily="50" charset="0"/>
            </a:rPr>
            <a:t>Sangrado en articulaciones, músculos </a:t>
          </a:r>
          <a:r>
            <a:rPr lang="es-CO" sz="1200" b="0" i="0" u="none" strike="noStrike" kern="1200" cap="none" dirty="0">
              <a:solidFill>
                <a:srgbClr val="000000"/>
              </a:solidFill>
              <a:effectLst/>
              <a:latin typeface="Montserrat" panose="00000500000000000000" pitchFamily="50" charset="0"/>
              <a:ea typeface="Arial"/>
              <a:cs typeface="Arial"/>
              <a:sym typeface="Arial"/>
            </a:rPr>
            <a:t>compartimentos profundos (iliopsoas, pantorrilla, antebrazo). </a:t>
          </a:r>
          <a:endParaRPr lang="es-ES" sz="1200" kern="1200" dirty="0">
            <a:latin typeface="Montserrat" panose="00000500000000000000" pitchFamily="50" charset="0"/>
          </a:endParaRPr>
        </a:p>
      </dsp:txBody>
      <dsp:txXfrm>
        <a:off x="6120168" y="3643774"/>
        <a:ext cx="2654787" cy="1095598"/>
      </dsp:txXfrm>
    </dsp:sp>
    <dsp:sp modelId="{712DE5DA-5E42-6E4F-815E-C4D6D1398CCF}">
      <dsp:nvSpPr>
        <dsp:cNvPr id="0" name=""/>
        <dsp:cNvSpPr/>
      </dsp:nvSpPr>
      <dsp:spPr>
        <a:xfrm>
          <a:off x="6120168" y="5098308"/>
          <a:ext cx="1957000" cy="8546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anose="00000500000000000000" pitchFamily="50" charset="0"/>
            </a:rPr>
            <a:t>Gastrointestinal, </a:t>
          </a:r>
          <a:r>
            <a:rPr lang="es-CO" sz="1200" kern="1200" dirty="0" err="1">
              <a:latin typeface="Montserrat" panose="00000500000000000000" pitchFamily="50" charset="0"/>
            </a:rPr>
            <a:t>intracráneano</a:t>
          </a:r>
          <a:r>
            <a:rPr lang="es-CO" sz="1200" kern="1200" dirty="0">
              <a:latin typeface="Montserrat" panose="00000500000000000000" pitchFamily="50" charset="0"/>
            </a:rPr>
            <a:t>,  intraabdominal, retro faríngeo, retroperitoneal.</a:t>
          </a:r>
          <a:endParaRPr lang="es-ES" sz="1200" kern="1200" dirty="0">
            <a:latin typeface="Montserrat" panose="00000500000000000000" pitchFamily="50" charset="0"/>
          </a:endParaRPr>
        </a:p>
      </dsp:txBody>
      <dsp:txXfrm>
        <a:off x="6120168" y="5098308"/>
        <a:ext cx="1957000" cy="8546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3DD3E0-6A66-B64C-BF03-91FA2D4351FA}">
      <dsp:nvSpPr>
        <dsp:cNvPr id="0" name=""/>
        <dsp:cNvSpPr/>
      </dsp:nvSpPr>
      <dsp:spPr>
        <a:xfrm>
          <a:off x="7425341" y="2005636"/>
          <a:ext cx="150747" cy="3115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5703"/>
              </a:lnTo>
              <a:lnTo>
                <a:pt x="150747" y="311570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FBDFD0-9859-9241-8A73-31D52254F7D3}">
      <dsp:nvSpPr>
        <dsp:cNvPr id="0" name=""/>
        <dsp:cNvSpPr/>
      </dsp:nvSpPr>
      <dsp:spPr>
        <a:xfrm>
          <a:off x="7425341" y="2005636"/>
          <a:ext cx="150747" cy="1939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9028"/>
              </a:lnTo>
              <a:lnTo>
                <a:pt x="150747" y="193902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E55CD5-E754-324D-9017-2BF7228ED667}">
      <dsp:nvSpPr>
        <dsp:cNvPr id="0" name=""/>
        <dsp:cNvSpPr/>
      </dsp:nvSpPr>
      <dsp:spPr>
        <a:xfrm>
          <a:off x="7425341" y="2005636"/>
          <a:ext cx="150747" cy="762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2353"/>
              </a:lnTo>
              <a:lnTo>
                <a:pt x="150747" y="76235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28DF8D-49F5-154B-BA3C-B6B6A7544BCE}">
      <dsp:nvSpPr>
        <dsp:cNvPr id="0" name=""/>
        <dsp:cNvSpPr/>
      </dsp:nvSpPr>
      <dsp:spPr>
        <a:xfrm>
          <a:off x="6082937" y="828961"/>
          <a:ext cx="2005320" cy="348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015"/>
              </a:lnTo>
              <a:lnTo>
                <a:pt x="2005320" y="174015"/>
              </a:lnTo>
              <a:lnTo>
                <a:pt x="2005320" y="34803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1609F4-3B09-C747-B6F6-BAD3EF0412FC}">
      <dsp:nvSpPr>
        <dsp:cNvPr id="0" name=""/>
        <dsp:cNvSpPr/>
      </dsp:nvSpPr>
      <dsp:spPr>
        <a:xfrm>
          <a:off x="5420021" y="2005636"/>
          <a:ext cx="150747" cy="3115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5703"/>
              </a:lnTo>
              <a:lnTo>
                <a:pt x="150747" y="311570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C7B830-374D-7F4E-BB22-1320581D1DCE}">
      <dsp:nvSpPr>
        <dsp:cNvPr id="0" name=""/>
        <dsp:cNvSpPr/>
      </dsp:nvSpPr>
      <dsp:spPr>
        <a:xfrm>
          <a:off x="5420021" y="2005636"/>
          <a:ext cx="150747" cy="1939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9028"/>
              </a:lnTo>
              <a:lnTo>
                <a:pt x="150747" y="193902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906540-83A0-514F-860E-98ABCE1853D2}">
      <dsp:nvSpPr>
        <dsp:cNvPr id="0" name=""/>
        <dsp:cNvSpPr/>
      </dsp:nvSpPr>
      <dsp:spPr>
        <a:xfrm>
          <a:off x="5420021" y="2005636"/>
          <a:ext cx="150747" cy="762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2353"/>
              </a:lnTo>
              <a:lnTo>
                <a:pt x="150747" y="76235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B236FD-80F9-704A-B31F-2CCA55C00497}">
      <dsp:nvSpPr>
        <dsp:cNvPr id="0" name=""/>
        <dsp:cNvSpPr/>
      </dsp:nvSpPr>
      <dsp:spPr>
        <a:xfrm>
          <a:off x="6037217" y="828961"/>
          <a:ext cx="91440" cy="3480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03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132E86-580F-2B4B-AB29-40D641DD6B27}">
      <dsp:nvSpPr>
        <dsp:cNvPr id="0" name=""/>
        <dsp:cNvSpPr/>
      </dsp:nvSpPr>
      <dsp:spPr>
        <a:xfrm>
          <a:off x="3390240" y="2005636"/>
          <a:ext cx="175208" cy="3217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7245"/>
              </a:lnTo>
              <a:lnTo>
                <a:pt x="175208" y="321724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98F9C-F68B-C14E-9374-3A2DE65C2BA2}">
      <dsp:nvSpPr>
        <dsp:cNvPr id="0" name=""/>
        <dsp:cNvSpPr/>
      </dsp:nvSpPr>
      <dsp:spPr>
        <a:xfrm>
          <a:off x="3390240" y="2005636"/>
          <a:ext cx="175208" cy="1939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9028"/>
              </a:lnTo>
              <a:lnTo>
                <a:pt x="175208" y="193902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12FB98-0D42-0742-98E7-16CD0B459DBF}">
      <dsp:nvSpPr>
        <dsp:cNvPr id="0" name=""/>
        <dsp:cNvSpPr/>
      </dsp:nvSpPr>
      <dsp:spPr>
        <a:xfrm>
          <a:off x="3390240" y="2005636"/>
          <a:ext cx="175208" cy="762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2353"/>
              </a:lnTo>
              <a:lnTo>
                <a:pt x="175208" y="76235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B33B68-4BC9-9746-A0D0-AC65AD02F37B}">
      <dsp:nvSpPr>
        <dsp:cNvPr id="0" name=""/>
        <dsp:cNvSpPr/>
      </dsp:nvSpPr>
      <dsp:spPr>
        <a:xfrm>
          <a:off x="4053156" y="828961"/>
          <a:ext cx="2029781" cy="348030"/>
        </a:xfrm>
        <a:custGeom>
          <a:avLst/>
          <a:gdLst/>
          <a:ahLst/>
          <a:cxnLst/>
          <a:rect l="0" t="0" r="0" b="0"/>
          <a:pathLst>
            <a:path>
              <a:moveTo>
                <a:pt x="2029781" y="0"/>
              </a:moveTo>
              <a:lnTo>
                <a:pt x="2029781" y="174015"/>
              </a:lnTo>
              <a:lnTo>
                <a:pt x="0" y="174015"/>
              </a:lnTo>
              <a:lnTo>
                <a:pt x="0" y="34803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4C8199-4ABC-CF44-88AE-9D7CE55728AE}">
      <dsp:nvSpPr>
        <dsp:cNvPr id="0" name=""/>
        <dsp:cNvSpPr/>
      </dsp:nvSpPr>
      <dsp:spPr>
        <a:xfrm>
          <a:off x="5254293" y="316"/>
          <a:ext cx="1657289" cy="828644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Montserrat" panose="00000500000000000000" pitchFamily="50" charset="0"/>
            </a:rPr>
            <a:t>Grados de severidad </a:t>
          </a:r>
        </a:p>
      </dsp:txBody>
      <dsp:txXfrm>
        <a:off x="5254293" y="316"/>
        <a:ext cx="1657289" cy="828644"/>
      </dsp:txXfrm>
    </dsp:sp>
    <dsp:sp modelId="{096375B0-6E8B-1E4B-AE8D-CCDF86B300F1}">
      <dsp:nvSpPr>
        <dsp:cNvPr id="0" name=""/>
        <dsp:cNvSpPr/>
      </dsp:nvSpPr>
      <dsp:spPr>
        <a:xfrm>
          <a:off x="3224511" y="1176992"/>
          <a:ext cx="1657289" cy="828644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>
              <a:latin typeface="Montserrat" panose="00000500000000000000" pitchFamily="50" charset="0"/>
            </a:rPr>
            <a:t>Leve</a:t>
          </a:r>
          <a:r>
            <a:rPr lang="es-ES" sz="2400" kern="1200">
              <a:latin typeface="Montserrat" panose="00000500000000000000" pitchFamily="50" charset="0"/>
            </a:rPr>
            <a:t> </a:t>
          </a:r>
          <a:endParaRPr lang="es-ES" sz="2400" kern="1200" dirty="0">
            <a:latin typeface="Montserrat" panose="00000500000000000000" pitchFamily="50" charset="0"/>
          </a:endParaRPr>
        </a:p>
      </dsp:txBody>
      <dsp:txXfrm>
        <a:off x="3224511" y="1176992"/>
        <a:ext cx="1657289" cy="828644"/>
      </dsp:txXfrm>
    </dsp:sp>
    <dsp:sp modelId="{1DF23D17-8762-9149-8F7B-EA59BAB7EF26}">
      <dsp:nvSpPr>
        <dsp:cNvPr id="0" name=""/>
        <dsp:cNvSpPr/>
      </dsp:nvSpPr>
      <dsp:spPr>
        <a:xfrm>
          <a:off x="3565449" y="2353667"/>
          <a:ext cx="1657289" cy="8286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anose="00000500000000000000" pitchFamily="50" charset="0"/>
            </a:rPr>
            <a:t>La actividad del factor va entre 5-40%  </a:t>
          </a:r>
          <a:br>
            <a:rPr lang="es-CO" sz="1200" kern="1200" dirty="0">
              <a:latin typeface="Montserrat" panose="00000500000000000000" pitchFamily="50" charset="0"/>
            </a:rPr>
          </a:br>
          <a:r>
            <a:rPr lang="es-CO" sz="1200" kern="1200" dirty="0">
              <a:latin typeface="Montserrat" panose="00000500000000000000" pitchFamily="50" charset="0"/>
            </a:rPr>
            <a:t>(5-40 UI/dl)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anose="00000500000000000000" pitchFamily="50" charset="0"/>
            </a:rPr>
            <a:t>(0.05-0.40 UI/</a:t>
          </a:r>
          <a:r>
            <a:rPr lang="es-CO" sz="1200" kern="1200" dirty="0" err="1">
              <a:latin typeface="Montserrat" panose="00000500000000000000" pitchFamily="50" charset="0"/>
            </a:rPr>
            <a:t>mL</a:t>
          </a:r>
          <a:r>
            <a:rPr lang="es-CO" sz="1200" kern="1200" dirty="0">
              <a:latin typeface="Montserrat" panose="00000500000000000000" pitchFamily="50" charset="0"/>
            </a:rPr>
            <a:t>) </a:t>
          </a:r>
          <a:endParaRPr lang="es-ES" sz="1200" kern="1200" dirty="0">
            <a:latin typeface="Montserrat" panose="00000500000000000000" pitchFamily="50" charset="0"/>
          </a:endParaRPr>
        </a:p>
      </dsp:txBody>
      <dsp:txXfrm>
        <a:off x="3565449" y="2353667"/>
        <a:ext cx="1657289" cy="828644"/>
      </dsp:txXfrm>
    </dsp:sp>
    <dsp:sp modelId="{D054AE6B-1437-3949-BD11-360FF16AD9DA}">
      <dsp:nvSpPr>
        <dsp:cNvPr id="0" name=""/>
        <dsp:cNvSpPr/>
      </dsp:nvSpPr>
      <dsp:spPr>
        <a:xfrm>
          <a:off x="3565449" y="3530342"/>
          <a:ext cx="1657289" cy="8286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anose="00000500000000000000" pitchFamily="50" charset="0"/>
            </a:rPr>
            <a:t>Inicio tardío (adolescentes y adultos), con el 1er reto hemostático.</a:t>
          </a:r>
          <a:endParaRPr lang="es-ES" sz="1200" kern="1200" dirty="0">
            <a:latin typeface="Montserrat" panose="00000500000000000000" pitchFamily="50" charset="0"/>
          </a:endParaRPr>
        </a:p>
      </dsp:txBody>
      <dsp:txXfrm>
        <a:off x="3565449" y="3530342"/>
        <a:ext cx="1657289" cy="828644"/>
      </dsp:txXfrm>
    </dsp:sp>
    <dsp:sp modelId="{FD7FC176-D89E-5B48-A758-6FCC8E5527D5}">
      <dsp:nvSpPr>
        <dsp:cNvPr id="0" name=""/>
        <dsp:cNvSpPr/>
      </dsp:nvSpPr>
      <dsp:spPr>
        <a:xfrm>
          <a:off x="3565449" y="4707018"/>
          <a:ext cx="1646566" cy="10317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0" i="0" u="none" strike="noStrike" kern="1200" cap="none" dirty="0">
              <a:solidFill>
                <a:srgbClr val="000000"/>
              </a:solidFill>
              <a:effectLst/>
              <a:latin typeface="Montserrat" panose="00000500000000000000" pitchFamily="50" charset="0"/>
              <a:ea typeface="Arial"/>
              <a:cs typeface="Arial"/>
              <a:sym typeface="Arial"/>
            </a:rPr>
            <a:t>No presentan hemorragias anormales hasta un traumatismo grave o cirugía. </a:t>
          </a:r>
          <a:endParaRPr lang="es-ES" sz="1200" kern="1200" dirty="0">
            <a:latin typeface="Montserrat" panose="00000500000000000000" pitchFamily="50" charset="0"/>
          </a:endParaRPr>
        </a:p>
      </dsp:txBody>
      <dsp:txXfrm>
        <a:off x="3565449" y="4707018"/>
        <a:ext cx="1646566" cy="1031728"/>
      </dsp:txXfrm>
    </dsp:sp>
    <dsp:sp modelId="{C7274698-BA7E-DB49-A9CA-7DAF82C91134}">
      <dsp:nvSpPr>
        <dsp:cNvPr id="0" name=""/>
        <dsp:cNvSpPr/>
      </dsp:nvSpPr>
      <dsp:spPr>
        <a:xfrm>
          <a:off x="5254293" y="1176992"/>
          <a:ext cx="1657289" cy="828644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Montserrat" panose="00000500000000000000" pitchFamily="50" charset="0"/>
            </a:rPr>
            <a:t>Moderado </a:t>
          </a:r>
        </a:p>
      </dsp:txBody>
      <dsp:txXfrm>
        <a:off x="5254293" y="1176992"/>
        <a:ext cx="1657289" cy="828644"/>
      </dsp:txXfrm>
    </dsp:sp>
    <dsp:sp modelId="{DDBA246E-382A-6A47-B7B0-3106B87F79BC}">
      <dsp:nvSpPr>
        <dsp:cNvPr id="0" name=""/>
        <dsp:cNvSpPr/>
      </dsp:nvSpPr>
      <dsp:spPr>
        <a:xfrm>
          <a:off x="5570769" y="2353667"/>
          <a:ext cx="1657289" cy="8286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anose="00000500000000000000" pitchFamily="50" charset="0"/>
            </a:rPr>
            <a:t>La actividad del factor va entre  1-5% </a:t>
          </a:r>
          <a:br>
            <a:rPr lang="es-CO" sz="1200" kern="1200" dirty="0">
              <a:latin typeface="Montserrat" panose="00000500000000000000" pitchFamily="50" charset="0"/>
            </a:rPr>
          </a:br>
          <a:r>
            <a:rPr lang="es-CO" sz="1200" kern="1200" dirty="0">
              <a:latin typeface="Montserrat" panose="00000500000000000000" pitchFamily="50" charset="0"/>
            </a:rPr>
            <a:t>(1-5 UI/dl)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anose="00000500000000000000" pitchFamily="50" charset="0"/>
            </a:rPr>
            <a:t>(0.01-0.05 UI/</a:t>
          </a:r>
          <a:r>
            <a:rPr lang="es-CO" sz="1200" kern="1200" dirty="0" err="1">
              <a:latin typeface="Montserrat" panose="00000500000000000000" pitchFamily="50" charset="0"/>
            </a:rPr>
            <a:t>mL</a:t>
          </a:r>
          <a:r>
            <a:rPr lang="es-CO" sz="1200" kern="1200" dirty="0">
              <a:latin typeface="Montserrat" panose="00000500000000000000" pitchFamily="50" charset="0"/>
            </a:rPr>
            <a:t>) </a:t>
          </a:r>
          <a:endParaRPr lang="es-ES" sz="1200" kern="1200" dirty="0">
            <a:latin typeface="Montserrat" panose="00000500000000000000" pitchFamily="50" charset="0"/>
          </a:endParaRPr>
        </a:p>
      </dsp:txBody>
      <dsp:txXfrm>
        <a:off x="5570769" y="2353667"/>
        <a:ext cx="1657289" cy="828644"/>
      </dsp:txXfrm>
    </dsp:sp>
    <dsp:sp modelId="{7EF46C39-F83E-3349-9A09-07903CA7E8B7}">
      <dsp:nvSpPr>
        <dsp:cNvPr id="0" name=""/>
        <dsp:cNvSpPr/>
      </dsp:nvSpPr>
      <dsp:spPr>
        <a:xfrm>
          <a:off x="5570769" y="3530342"/>
          <a:ext cx="1657289" cy="8286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>
              <a:latin typeface="Montserrat" panose="00000500000000000000" pitchFamily="50" charset="0"/>
            </a:rPr>
            <a:t>Inicia cuando comienza a caminar 12-24 meses.</a:t>
          </a:r>
        </a:p>
      </dsp:txBody>
      <dsp:txXfrm>
        <a:off x="5570769" y="3530342"/>
        <a:ext cx="1657289" cy="828644"/>
      </dsp:txXfrm>
    </dsp:sp>
    <dsp:sp modelId="{E7AF6655-681D-6843-8096-BC4D7F92096D}">
      <dsp:nvSpPr>
        <dsp:cNvPr id="0" name=""/>
        <dsp:cNvSpPr/>
      </dsp:nvSpPr>
      <dsp:spPr>
        <a:xfrm>
          <a:off x="5570769" y="4707018"/>
          <a:ext cx="1657289" cy="8286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anose="00000500000000000000" pitchFamily="50" charset="0"/>
            </a:rPr>
            <a:t>Sangrado al momento del reto hemostático.</a:t>
          </a:r>
          <a:r>
            <a:rPr lang="es-CO" sz="1400" kern="1200" dirty="0">
              <a:latin typeface="Montserrat" panose="00000500000000000000" pitchFamily="50" charset="0"/>
            </a:rPr>
            <a:t> </a:t>
          </a:r>
          <a:endParaRPr lang="es-ES" sz="1400" kern="1200" dirty="0">
            <a:latin typeface="Montserrat" panose="00000500000000000000" pitchFamily="50" charset="0"/>
          </a:endParaRPr>
        </a:p>
      </dsp:txBody>
      <dsp:txXfrm>
        <a:off x="5570769" y="4707018"/>
        <a:ext cx="1657289" cy="828644"/>
      </dsp:txXfrm>
    </dsp:sp>
    <dsp:sp modelId="{D33223F8-1456-1441-AB5B-4F83A754062A}">
      <dsp:nvSpPr>
        <dsp:cNvPr id="0" name=""/>
        <dsp:cNvSpPr/>
      </dsp:nvSpPr>
      <dsp:spPr>
        <a:xfrm>
          <a:off x="7259613" y="1176992"/>
          <a:ext cx="1657289" cy="828644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Montserrat" panose="00000500000000000000" pitchFamily="50" charset="0"/>
            </a:rPr>
            <a:t>Grave</a:t>
          </a:r>
        </a:p>
      </dsp:txBody>
      <dsp:txXfrm>
        <a:off x="7259613" y="1176992"/>
        <a:ext cx="1657289" cy="828644"/>
      </dsp:txXfrm>
    </dsp:sp>
    <dsp:sp modelId="{3724DAE5-28D0-EA44-A03C-0E5C0A69CFC2}">
      <dsp:nvSpPr>
        <dsp:cNvPr id="0" name=""/>
        <dsp:cNvSpPr/>
      </dsp:nvSpPr>
      <dsp:spPr>
        <a:xfrm>
          <a:off x="7576089" y="2353667"/>
          <a:ext cx="1657289" cy="8286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latin typeface="Montserrat" panose="00000500000000000000" pitchFamily="50" charset="0"/>
            </a:rPr>
            <a:t>La actividad del factor es &lt; 1%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latin typeface="Montserrat" panose="00000500000000000000" pitchFamily="50" charset="0"/>
            </a:rPr>
            <a:t>(&lt; 1 UI/dl)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latin typeface="Montserrat" panose="00000500000000000000" pitchFamily="50" charset="0"/>
            </a:rPr>
            <a:t>(</a:t>
          </a:r>
          <a:r>
            <a:rPr lang="es-CO" sz="1100" kern="1200" dirty="0">
              <a:latin typeface="Montserrat" panose="00000500000000000000" pitchFamily="50" charset="0"/>
            </a:rPr>
            <a:t>&lt;0.01 UI/</a:t>
          </a:r>
          <a:r>
            <a:rPr lang="es-CO" sz="1100" kern="1200" dirty="0" err="1">
              <a:latin typeface="Montserrat" panose="00000500000000000000" pitchFamily="50" charset="0"/>
            </a:rPr>
            <a:t>mL</a:t>
          </a:r>
          <a:r>
            <a:rPr lang="es-CO" sz="1100" kern="1200" dirty="0">
              <a:latin typeface="Montserrat" panose="00000500000000000000" pitchFamily="50" charset="0"/>
            </a:rPr>
            <a:t>) </a:t>
          </a:r>
          <a:endParaRPr lang="es-ES" sz="1100" kern="1200" dirty="0">
            <a:latin typeface="Montserrat" panose="00000500000000000000" pitchFamily="50" charset="0"/>
          </a:endParaRPr>
        </a:p>
      </dsp:txBody>
      <dsp:txXfrm>
        <a:off x="7576089" y="2353667"/>
        <a:ext cx="1657289" cy="828644"/>
      </dsp:txXfrm>
    </dsp:sp>
    <dsp:sp modelId="{B0ED2325-8F2B-7748-A671-F3D7D2555806}">
      <dsp:nvSpPr>
        <dsp:cNvPr id="0" name=""/>
        <dsp:cNvSpPr/>
      </dsp:nvSpPr>
      <dsp:spPr>
        <a:xfrm>
          <a:off x="7576089" y="3530342"/>
          <a:ext cx="1657289" cy="8286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>
              <a:latin typeface="Montserrat" panose="00000500000000000000" pitchFamily="50" charset="0"/>
            </a:rPr>
            <a:t>Inicia antes del año  de vida. </a:t>
          </a:r>
        </a:p>
      </dsp:txBody>
      <dsp:txXfrm>
        <a:off x="7576089" y="3530342"/>
        <a:ext cx="1657289" cy="828644"/>
      </dsp:txXfrm>
    </dsp:sp>
    <dsp:sp modelId="{712DE5DA-5E42-6E4F-815E-C4D6D1398CCF}">
      <dsp:nvSpPr>
        <dsp:cNvPr id="0" name=""/>
        <dsp:cNvSpPr/>
      </dsp:nvSpPr>
      <dsp:spPr>
        <a:xfrm>
          <a:off x="7576089" y="4707018"/>
          <a:ext cx="1657289" cy="8286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latin typeface="Montserrat" panose="00000500000000000000" pitchFamily="50" charset="0"/>
            </a:rPr>
            <a:t>Sangrado espontáneo en músculos, articulaciones, órganos internos.</a:t>
          </a:r>
          <a:endParaRPr lang="es-ES" sz="1100" kern="1200" dirty="0">
            <a:latin typeface="Montserrat" panose="00000500000000000000" pitchFamily="50" charset="0"/>
          </a:endParaRPr>
        </a:p>
      </dsp:txBody>
      <dsp:txXfrm>
        <a:off x="7576089" y="4707018"/>
        <a:ext cx="1657289" cy="8286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33D6B6-F4B4-0B41-9FC6-5F9BEDF682A7}">
      <dsp:nvSpPr>
        <dsp:cNvPr id="0" name=""/>
        <dsp:cNvSpPr/>
      </dsp:nvSpPr>
      <dsp:spPr>
        <a:xfrm>
          <a:off x="0" y="113982"/>
          <a:ext cx="6279292" cy="794722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latin typeface="Montserrat" panose="00000500000000000000" pitchFamily="50" charset="0"/>
            </a:rPr>
            <a:t>TTP prolongado y TP normal: Sospechar hemofilia ( déficit de factor VIII o factor IX, déficit del factor de VW).  </a:t>
          </a:r>
        </a:p>
      </dsp:txBody>
      <dsp:txXfrm>
        <a:off x="38795" y="152777"/>
        <a:ext cx="6201702" cy="717132"/>
      </dsp:txXfrm>
    </dsp:sp>
    <dsp:sp modelId="{005915E1-2DC5-5F4D-AED7-2AF16E806E54}">
      <dsp:nvSpPr>
        <dsp:cNvPr id="0" name=""/>
        <dsp:cNvSpPr/>
      </dsp:nvSpPr>
      <dsp:spPr>
        <a:xfrm>
          <a:off x="0" y="946145"/>
          <a:ext cx="6279292" cy="794722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latin typeface="Montserrat" panose="00000500000000000000" pitchFamily="50" charset="0"/>
            </a:rPr>
            <a:t>TTP y TP prolongados + trombocitopenia: CID, sepsis.</a:t>
          </a:r>
        </a:p>
      </dsp:txBody>
      <dsp:txXfrm>
        <a:off x="38795" y="984940"/>
        <a:ext cx="6201702" cy="717132"/>
      </dsp:txXfrm>
    </dsp:sp>
    <dsp:sp modelId="{156D5629-4A36-3547-8B7B-9C79E8A6DCD9}">
      <dsp:nvSpPr>
        <dsp:cNvPr id="0" name=""/>
        <dsp:cNvSpPr/>
      </dsp:nvSpPr>
      <dsp:spPr>
        <a:xfrm>
          <a:off x="0" y="1778307"/>
          <a:ext cx="6279292" cy="79472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latin typeface="Montserrat" panose="00000500000000000000" pitchFamily="50" charset="0"/>
            </a:rPr>
            <a:t>TTP y TP prolongados sin trombocitopenia: Enfermedad hepática, déficit de vitamina K, CID, déficit de factor II, V, X,  transfusión masiva, exceso de heparina. </a:t>
          </a:r>
        </a:p>
      </dsp:txBody>
      <dsp:txXfrm>
        <a:off x="38795" y="1817102"/>
        <a:ext cx="6201702" cy="717132"/>
      </dsp:txXfrm>
    </dsp:sp>
    <dsp:sp modelId="{BD7C448E-758B-7D45-8062-59F222B82576}">
      <dsp:nvSpPr>
        <dsp:cNvPr id="0" name=""/>
        <dsp:cNvSpPr/>
      </dsp:nvSpPr>
      <dsp:spPr>
        <a:xfrm>
          <a:off x="0" y="2610470"/>
          <a:ext cx="6279292" cy="794722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latin typeface="Montserrat" panose="00000500000000000000" pitchFamily="50" charset="0"/>
            </a:rPr>
            <a:t>TTP normal y TP prolongado: Déficit de factor VII, enfermedad hepática, uso de </a:t>
          </a:r>
          <a:r>
            <a:rPr lang="es-CO" sz="1300" kern="1200" dirty="0" err="1">
              <a:latin typeface="Montserrat" panose="00000500000000000000" pitchFamily="50" charset="0"/>
            </a:rPr>
            <a:t>warfarina</a:t>
          </a:r>
          <a:r>
            <a:rPr lang="es-CO" sz="1300" kern="1200" dirty="0">
              <a:latin typeface="Montserrat" panose="00000500000000000000" pitchFamily="50" charset="0"/>
            </a:rPr>
            <a:t>. </a:t>
          </a:r>
        </a:p>
      </dsp:txBody>
      <dsp:txXfrm>
        <a:off x="38795" y="2649265"/>
        <a:ext cx="6201702" cy="717132"/>
      </dsp:txXfrm>
    </dsp:sp>
    <dsp:sp modelId="{49B54B3D-E3B9-3840-A96E-0000BC47F516}">
      <dsp:nvSpPr>
        <dsp:cNvPr id="0" name=""/>
        <dsp:cNvSpPr/>
      </dsp:nvSpPr>
      <dsp:spPr>
        <a:xfrm>
          <a:off x="0" y="3442632"/>
          <a:ext cx="6279292" cy="794722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latin typeface="Montserrat" panose="00000500000000000000" pitchFamily="50" charset="0"/>
            </a:rPr>
            <a:t>Trombocitopenia, TP, TTP normales: Déficit plaquetario. </a:t>
          </a:r>
        </a:p>
      </dsp:txBody>
      <dsp:txXfrm>
        <a:off x="38795" y="3481427"/>
        <a:ext cx="6201702" cy="7171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F93105-37F6-1D4B-B985-1CA85485B936}">
      <dsp:nvSpPr>
        <dsp:cNvPr id="0" name=""/>
        <dsp:cNvSpPr/>
      </dsp:nvSpPr>
      <dsp:spPr>
        <a:xfrm>
          <a:off x="0" y="34"/>
          <a:ext cx="2406292" cy="1368590"/>
        </a:xfrm>
        <a:prstGeom prst="roundRect">
          <a:avLst/>
        </a:prstGeom>
        <a:solidFill>
          <a:srgbClr val="009193">
            <a:alpha val="92157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i="0" kern="1200" dirty="0">
              <a:solidFill>
                <a:schemeClr val="tx1"/>
              </a:solidFill>
              <a:latin typeface="Montserrat" panose="00000500000000000000" pitchFamily="50" charset="0"/>
            </a:rPr>
            <a:t>A demanda </a:t>
          </a:r>
          <a:endParaRPr lang="es-CO" sz="2000" kern="1200" dirty="0">
            <a:solidFill>
              <a:schemeClr val="tx1"/>
            </a:solidFill>
            <a:latin typeface="Montserrat" panose="00000500000000000000" pitchFamily="50" charset="0"/>
          </a:endParaRPr>
        </a:p>
      </dsp:txBody>
      <dsp:txXfrm>
        <a:off x="66809" y="66843"/>
        <a:ext cx="2272674" cy="1234972"/>
      </dsp:txXfrm>
    </dsp:sp>
    <dsp:sp modelId="{3780657F-1611-9649-A61F-0FA41F0A4D8D}">
      <dsp:nvSpPr>
        <dsp:cNvPr id="0" name=""/>
        <dsp:cNvSpPr/>
      </dsp:nvSpPr>
      <dsp:spPr>
        <a:xfrm rot="5400000">
          <a:off x="3997782" y="-17577"/>
          <a:ext cx="1094872" cy="4277852"/>
        </a:xfrm>
        <a:prstGeom prst="round2Same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b="0" i="0" kern="1200" dirty="0">
              <a:solidFill>
                <a:schemeClr val="bg2">
                  <a:lumMod val="75000"/>
                </a:schemeClr>
              </a:solidFill>
              <a:latin typeface="Montserrat" panose="00000500000000000000" pitchFamily="50" charset="0"/>
            </a:rPr>
            <a:t>En pacientes con sangrado severo.</a:t>
          </a:r>
          <a:endParaRPr lang="es-CO" sz="1600" kern="1200" dirty="0">
            <a:solidFill>
              <a:schemeClr val="bg2">
                <a:lumMod val="75000"/>
              </a:schemeClr>
            </a:solidFill>
            <a:latin typeface="Montserrat" panose="00000500000000000000" pitchFamily="50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solidFill>
                <a:schemeClr val="bg2">
                  <a:lumMod val="75000"/>
                </a:schemeClr>
              </a:solidFill>
              <a:latin typeface="Montserrat" panose="00000500000000000000" pitchFamily="50" charset="0"/>
            </a:rPr>
            <a:t>Evita sangrados esporádicos.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solidFill>
                <a:schemeClr val="bg2">
                  <a:lumMod val="75000"/>
                </a:schemeClr>
              </a:solidFill>
              <a:latin typeface="Montserrat" panose="00000500000000000000" pitchFamily="50" charset="0"/>
            </a:rPr>
            <a:t>Evita la artropatía hemofílica.</a:t>
          </a:r>
        </a:p>
      </dsp:txBody>
      <dsp:txXfrm rot="-5400000">
        <a:off x="2406293" y="1627360"/>
        <a:ext cx="4224405" cy="987978"/>
      </dsp:txXfrm>
    </dsp:sp>
    <dsp:sp modelId="{29B7CD58-5539-4D45-931D-D78D7D84BE37}">
      <dsp:nvSpPr>
        <dsp:cNvPr id="0" name=""/>
        <dsp:cNvSpPr/>
      </dsp:nvSpPr>
      <dsp:spPr>
        <a:xfrm>
          <a:off x="0" y="1437053"/>
          <a:ext cx="2406292" cy="1368590"/>
        </a:xfrm>
        <a:prstGeom prst="roundRect">
          <a:avLst/>
        </a:prstGeom>
        <a:solidFill>
          <a:srgbClr val="009193">
            <a:alpha val="92157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i="0" kern="1200" dirty="0">
              <a:solidFill>
                <a:schemeClr val="tx1"/>
              </a:solidFill>
              <a:latin typeface="Montserrat" panose="00000500000000000000" pitchFamily="50" charset="0"/>
            </a:rPr>
            <a:t>Profiláctico </a:t>
          </a:r>
          <a:endParaRPr lang="es-CO" sz="2000" kern="1200" dirty="0">
            <a:solidFill>
              <a:schemeClr val="tx1"/>
            </a:solidFill>
            <a:latin typeface="Montserrat" panose="00000500000000000000" pitchFamily="50" charset="0"/>
          </a:endParaRPr>
        </a:p>
      </dsp:txBody>
      <dsp:txXfrm>
        <a:off x="66809" y="1503862"/>
        <a:ext cx="2272674" cy="12349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33A00D-866C-2447-9F71-33319A3BFE75}">
      <dsp:nvSpPr>
        <dsp:cNvPr id="0" name=""/>
        <dsp:cNvSpPr/>
      </dsp:nvSpPr>
      <dsp:spPr>
        <a:xfrm>
          <a:off x="0" y="0"/>
          <a:ext cx="5805853" cy="8428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solidFill>
                <a:srgbClr val="002060"/>
              </a:solidFill>
            </a:rPr>
            <a:t>1</a:t>
          </a:r>
          <a:r>
            <a:rPr lang="es-CO" sz="1600" b="1" kern="1200" dirty="0">
              <a:solidFill>
                <a:schemeClr val="bg2"/>
              </a:solidFill>
            </a:rPr>
            <a:t>.Si sospecha diagnóstica</a:t>
          </a:r>
          <a:r>
            <a:rPr lang="es-CO" sz="1600" kern="1200" dirty="0">
              <a:solidFill>
                <a:schemeClr val="bg2"/>
              </a:solidFill>
            </a:rPr>
            <a:t>: tomar tiempos de coagulación ( TP, TPT) y hemograma. </a:t>
          </a:r>
        </a:p>
      </dsp:txBody>
      <dsp:txXfrm>
        <a:off x="24686" y="24686"/>
        <a:ext cx="4797758" cy="793461"/>
      </dsp:txXfrm>
    </dsp:sp>
    <dsp:sp modelId="{CBF5A17F-CFEC-AE41-B55C-97E877060239}">
      <dsp:nvSpPr>
        <dsp:cNvPr id="0" name=""/>
        <dsp:cNvSpPr/>
      </dsp:nvSpPr>
      <dsp:spPr>
        <a:xfrm>
          <a:off x="433554" y="959893"/>
          <a:ext cx="5805853" cy="8428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solidFill>
                <a:schemeClr val="bg2"/>
              </a:solidFill>
            </a:rPr>
            <a:t>2. </a:t>
          </a:r>
          <a:r>
            <a:rPr lang="es-CO" sz="1600" kern="1200" dirty="0">
              <a:solidFill>
                <a:schemeClr val="bg2"/>
              </a:solidFill>
            </a:rPr>
            <a:t>Si esta prolongado el TTP y el paciente tiene sangrado activo, administrar factor de coagulación VIII o hemoderivados. </a:t>
          </a:r>
          <a:endParaRPr lang="es-ES" sz="1600" kern="1200" dirty="0">
            <a:solidFill>
              <a:schemeClr val="bg2"/>
            </a:solidFill>
          </a:endParaRPr>
        </a:p>
      </dsp:txBody>
      <dsp:txXfrm>
        <a:off x="458240" y="984579"/>
        <a:ext cx="4775086" cy="793461"/>
      </dsp:txXfrm>
    </dsp:sp>
    <dsp:sp modelId="{C142DC6B-2770-FF4E-95FC-DCE691815AB3}">
      <dsp:nvSpPr>
        <dsp:cNvPr id="0" name=""/>
        <dsp:cNvSpPr/>
      </dsp:nvSpPr>
      <dsp:spPr>
        <a:xfrm>
          <a:off x="867108" y="1919787"/>
          <a:ext cx="5805853" cy="8428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chemeClr val="bg2"/>
              </a:solidFill>
            </a:rPr>
            <a:t>3. Si tiene diagnóstico previo </a:t>
          </a:r>
          <a:r>
            <a:rPr lang="es-ES" sz="1600" kern="1200" dirty="0">
              <a:solidFill>
                <a:schemeClr val="bg2"/>
              </a:solidFill>
            </a:rPr>
            <a:t>de hemofilia, clasificar el sangrado y poner el factor IV (no necesita tomar paraclínicos).  </a:t>
          </a:r>
        </a:p>
      </dsp:txBody>
      <dsp:txXfrm>
        <a:off x="891794" y="1944473"/>
        <a:ext cx="4775086" cy="793461"/>
      </dsp:txXfrm>
    </dsp:sp>
    <dsp:sp modelId="{4FD55012-6848-E445-9F43-4B8C9B54B76D}">
      <dsp:nvSpPr>
        <dsp:cNvPr id="0" name=""/>
        <dsp:cNvSpPr/>
      </dsp:nvSpPr>
      <dsp:spPr>
        <a:xfrm>
          <a:off x="1300662" y="2879680"/>
          <a:ext cx="5805853" cy="8428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chemeClr val="bg2"/>
              </a:solidFill>
            </a:rPr>
            <a:t>4</a:t>
          </a:r>
          <a:r>
            <a:rPr lang="es-ES" sz="1600" kern="1200" dirty="0">
              <a:solidFill>
                <a:schemeClr val="bg2"/>
              </a:solidFill>
            </a:rPr>
            <a:t>. Uso de agentes hemostáticos: </a:t>
          </a:r>
          <a:r>
            <a:rPr lang="es-ES" sz="1600" kern="1200" dirty="0" err="1">
              <a:solidFill>
                <a:schemeClr val="bg2"/>
              </a:solidFill>
            </a:rPr>
            <a:t>Desmopresina</a:t>
          </a:r>
          <a:r>
            <a:rPr lang="es-ES" sz="1600" kern="1200" dirty="0">
              <a:solidFill>
                <a:schemeClr val="bg2"/>
              </a:solidFill>
            </a:rPr>
            <a:t> o agentes </a:t>
          </a:r>
          <a:r>
            <a:rPr lang="es-ES" sz="1600" kern="1200" dirty="0" err="1">
              <a:solidFill>
                <a:schemeClr val="bg2"/>
              </a:solidFill>
            </a:rPr>
            <a:t>antifibrinoliticos</a:t>
          </a:r>
          <a:r>
            <a:rPr lang="es-ES" sz="1600" kern="1200" dirty="0">
              <a:solidFill>
                <a:schemeClr val="bg2"/>
              </a:solidFill>
            </a:rPr>
            <a:t> como á</a:t>
          </a:r>
          <a:r>
            <a:rPr lang="es-CO" sz="1600" kern="1200" dirty="0" err="1">
              <a:solidFill>
                <a:schemeClr val="bg2"/>
              </a:solidFill>
            </a:rPr>
            <a:t>cido</a:t>
          </a:r>
          <a:r>
            <a:rPr lang="es-CO" sz="1600" kern="1200" dirty="0">
              <a:solidFill>
                <a:schemeClr val="bg2"/>
              </a:solidFill>
            </a:rPr>
            <a:t> tranexámico.</a:t>
          </a:r>
          <a:endParaRPr lang="es-ES" sz="1600" kern="1200" dirty="0">
            <a:solidFill>
              <a:schemeClr val="bg2"/>
            </a:solidFill>
          </a:endParaRPr>
        </a:p>
      </dsp:txBody>
      <dsp:txXfrm>
        <a:off x="1325348" y="2904366"/>
        <a:ext cx="4775086" cy="793461"/>
      </dsp:txXfrm>
    </dsp:sp>
    <dsp:sp modelId="{F61D39CA-0617-0D47-9243-517E8DD8696C}">
      <dsp:nvSpPr>
        <dsp:cNvPr id="0" name=""/>
        <dsp:cNvSpPr/>
      </dsp:nvSpPr>
      <dsp:spPr>
        <a:xfrm>
          <a:off x="1734216" y="3839574"/>
          <a:ext cx="5805853" cy="8428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solidFill>
                <a:schemeClr val="bg2"/>
              </a:solidFill>
            </a:rPr>
            <a:t>5. </a:t>
          </a:r>
          <a:r>
            <a:rPr lang="es-CO" sz="1600" kern="1200" dirty="0">
              <a:solidFill>
                <a:schemeClr val="bg2"/>
              </a:solidFill>
            </a:rPr>
            <a:t>Interconsulta con hematología para determinar profilaxis. </a:t>
          </a:r>
          <a:endParaRPr lang="es-ES" sz="1600" kern="1200" dirty="0">
            <a:solidFill>
              <a:schemeClr val="bg2"/>
            </a:solidFill>
          </a:endParaRPr>
        </a:p>
      </dsp:txBody>
      <dsp:txXfrm>
        <a:off x="1758902" y="3864260"/>
        <a:ext cx="4775086" cy="793461"/>
      </dsp:txXfrm>
    </dsp:sp>
    <dsp:sp modelId="{F9ECDCD5-21BF-E243-919A-96A7C414596B}">
      <dsp:nvSpPr>
        <dsp:cNvPr id="0" name=""/>
        <dsp:cNvSpPr/>
      </dsp:nvSpPr>
      <dsp:spPr>
        <a:xfrm>
          <a:off x="5258012" y="615736"/>
          <a:ext cx="547841" cy="5478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600" kern="1200"/>
        </a:p>
      </dsp:txBody>
      <dsp:txXfrm>
        <a:off x="5381276" y="615736"/>
        <a:ext cx="301313" cy="412250"/>
      </dsp:txXfrm>
    </dsp:sp>
    <dsp:sp modelId="{23359DBA-706D-A54D-8F6F-E730E2E1B38A}">
      <dsp:nvSpPr>
        <dsp:cNvPr id="0" name=""/>
        <dsp:cNvSpPr/>
      </dsp:nvSpPr>
      <dsp:spPr>
        <a:xfrm>
          <a:off x="5691566" y="1575630"/>
          <a:ext cx="547841" cy="5478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600" kern="1200"/>
        </a:p>
      </dsp:txBody>
      <dsp:txXfrm>
        <a:off x="5814830" y="1575630"/>
        <a:ext cx="301313" cy="412250"/>
      </dsp:txXfrm>
    </dsp:sp>
    <dsp:sp modelId="{81DE4C8C-1575-2D4C-B4A8-226931604C91}">
      <dsp:nvSpPr>
        <dsp:cNvPr id="0" name=""/>
        <dsp:cNvSpPr/>
      </dsp:nvSpPr>
      <dsp:spPr>
        <a:xfrm>
          <a:off x="6125120" y="2521476"/>
          <a:ext cx="547841" cy="5478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600" kern="1200"/>
        </a:p>
      </dsp:txBody>
      <dsp:txXfrm>
        <a:off x="6248384" y="2521476"/>
        <a:ext cx="301313" cy="412250"/>
      </dsp:txXfrm>
    </dsp:sp>
    <dsp:sp modelId="{058D41F0-0F79-D447-BD12-1AEDDA797BDE}">
      <dsp:nvSpPr>
        <dsp:cNvPr id="0" name=""/>
        <dsp:cNvSpPr/>
      </dsp:nvSpPr>
      <dsp:spPr>
        <a:xfrm>
          <a:off x="6558674" y="3490735"/>
          <a:ext cx="547841" cy="5478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600" kern="1200"/>
        </a:p>
      </dsp:txBody>
      <dsp:txXfrm>
        <a:off x="6681938" y="3490735"/>
        <a:ext cx="301313" cy="412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e93690fbd1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e93690fbd1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s-CO" dirty="0" err="1"/>
              <a:t>Rofilactico</a:t>
            </a:r>
            <a:r>
              <a:rPr lang="es-CO" dirty="0"/>
              <a:t>: Disminuye el ingreso a urgencias </a:t>
            </a:r>
          </a:p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Char char="-"/>
              <a:tabLst/>
              <a:defRPr/>
            </a:pPr>
            <a:r>
              <a:rPr lang="es-CO" dirty="0"/>
              <a:t>Es de alto costo, </a:t>
            </a:r>
            <a:r>
              <a:rPr lang="es-CO" b="0" i="0" dirty="0"/>
              <a:t>Puede ser aplicación 2 veces/ semana o </a:t>
            </a:r>
            <a:r>
              <a:rPr lang="es-CO" b="0" i="0" dirty="0" err="1"/>
              <a:t>interdiario</a:t>
            </a:r>
            <a:r>
              <a:rPr lang="es-CO" b="0" i="0" dirty="0"/>
              <a:t>, En niños pequeños se usa el protocoló escalonado. </a:t>
            </a:r>
            <a:endParaRPr lang="es-CO" dirty="0"/>
          </a:p>
          <a:p>
            <a:pPr>
              <a:buFontTx/>
              <a:buChar char="-"/>
            </a:pPr>
            <a:endParaRPr lang="es-CO" dirty="0"/>
          </a:p>
          <a:p>
            <a:br>
              <a:rPr lang="es-C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endParaRPr lang="es-CO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r>
              <a:rPr lang="es-CO" sz="1100" b="1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Las prioridades </a:t>
            </a:r>
            <a:r>
              <a:rPr lang="es-C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en el tratamiento y la atención de la hemofilia abarcan las siguientes:10, 11 Prevención de hemorragias y daños articulares; </a:t>
            </a:r>
          </a:p>
          <a:p>
            <a:r>
              <a:rPr lang="es-C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tratamiento inmediato de episodios hemorrágicos, que incluya fisioterapia y rehabilitación articular posteriores a hemorragias; </a:t>
            </a:r>
          </a:p>
          <a:p>
            <a:r>
              <a:rPr lang="es-C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control del dolor; </a:t>
            </a:r>
          </a:p>
          <a:p>
            <a:r>
              <a:rPr lang="es-C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tratamiento de complicaciones </a:t>
            </a:r>
            <a:r>
              <a:rPr lang="es-CO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musculoesqueléticas</a:t>
            </a:r>
            <a:r>
              <a:rPr lang="es-C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; </a:t>
            </a:r>
          </a:p>
          <a:p>
            <a:r>
              <a:rPr lang="es-C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prevención y tratamiento de inhibidores; </a:t>
            </a:r>
          </a:p>
          <a:p>
            <a:r>
              <a:rPr lang="es-C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tratamiento de comorbilidades; </a:t>
            </a:r>
          </a:p>
          <a:p>
            <a:r>
              <a:rPr lang="es-C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cuidados dentales; </a:t>
            </a:r>
          </a:p>
          <a:p>
            <a:r>
              <a:rPr lang="es-C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valoraciones de calidad de vida y apoyo psicosocial; </a:t>
            </a:r>
          </a:p>
          <a:p>
            <a:r>
              <a:rPr lang="es-C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asesoría y diagnóstico genéticos; </a:t>
            </a:r>
          </a:p>
          <a:p>
            <a:r>
              <a:rPr lang="es-C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instrucción y apoyo continuos a pacientes/familiares cuidadores. </a:t>
            </a:r>
          </a:p>
          <a:p>
            <a:br>
              <a:rPr lang="es-C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endParaRPr lang="es-CO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029472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s-CO" dirty="0"/>
              <a:t>Plasma 15-20 cc/kg DU  o </a:t>
            </a:r>
            <a:r>
              <a:rPr lang="es-CO" dirty="0" err="1"/>
              <a:t>crioprecipitados</a:t>
            </a:r>
            <a:r>
              <a:rPr lang="es-CO" dirty="0"/>
              <a:t> ( bolsa de 200-250 ml) cada 8 o 12 horas dependiendo del sangrado. </a:t>
            </a:r>
          </a:p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s-CO" dirty="0"/>
              <a:t>Acido </a:t>
            </a:r>
            <a:r>
              <a:rPr lang="es-CO" dirty="0" err="1"/>
              <a:t>tranexamico</a:t>
            </a:r>
            <a:r>
              <a:rPr lang="es-CO" dirty="0"/>
              <a:t>: 20-25 mg/kg si VO( leve) o 15 mg/kg si IV ( moderado) o </a:t>
            </a:r>
            <a:r>
              <a:rPr lang="es-CO" dirty="0" err="1"/>
              <a:t>desmopresina</a:t>
            </a:r>
            <a:r>
              <a:rPr lang="es-CO" dirty="0"/>
              <a:t> como </a:t>
            </a:r>
            <a:endParaRPr lang="es-ES" dirty="0"/>
          </a:p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endParaRPr lang="es-ES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488452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Por cada unidad aumenta el factor en 2% </a:t>
            </a:r>
          </a:p>
          <a:p>
            <a:r>
              <a:rPr lang="es-CO" dirty="0"/>
              <a:t>El factor viene en ampollas de 250, 500 y 1000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306710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299314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s-C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endParaRPr lang="es-CO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r>
              <a:rPr lang="es-C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El ácido </a:t>
            </a:r>
            <a:r>
              <a:rPr lang="es-CO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tranexámico</a:t>
            </a:r>
            <a:r>
              <a:rPr lang="es-C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está contraindicado para el tratamiento de hematuria, ya que su uso podría impedir la disolución de coágulos en el uréter, generando una </a:t>
            </a:r>
            <a:r>
              <a:rPr lang="es-CO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uropatía</a:t>
            </a:r>
            <a:r>
              <a:rPr lang="es-C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obstructiva grave y una posible pérdida permanente de la función renal. 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848410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s-C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endParaRPr lang="es-CO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r>
              <a:rPr lang="es-C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El ácido </a:t>
            </a:r>
            <a:r>
              <a:rPr lang="es-CO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tranexámico</a:t>
            </a:r>
            <a:r>
              <a:rPr lang="es-C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está contraindicado para el tratamiento de hematuria, ya que su uso podría impedir la disolución de coágulos en el uréter, generando una </a:t>
            </a:r>
            <a:r>
              <a:rPr lang="es-CO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uropatía</a:t>
            </a:r>
            <a:r>
              <a:rPr lang="es-C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obstructiva grave y una posible pérdida permanente de la función renal. 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440122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1100" dirty="0"/>
              <a:t>Llega un paciente de 4 años con hemartrosis posterior a trauma en rodilla. Peso 16 kg </a:t>
            </a:r>
          </a:p>
          <a:p>
            <a:r>
              <a:rPr lang="es-CO" sz="1100" dirty="0"/>
              <a:t>Estoy sospechando una hemofilia</a:t>
            </a:r>
          </a:p>
          <a:p>
            <a:r>
              <a:rPr lang="es-CO" sz="1100" dirty="0"/>
              <a:t>Estoy en un 3er nivel pero no hay factor para iniciar el tratamiento. </a:t>
            </a:r>
          </a:p>
          <a:p>
            <a:r>
              <a:rPr lang="es-CO" sz="1100" dirty="0"/>
              <a:t>Que hago? </a:t>
            </a:r>
          </a:p>
          <a:p>
            <a:pPr marL="0" indent="0">
              <a:buNone/>
            </a:pPr>
            <a:r>
              <a:rPr lang="es-CO" sz="1100" dirty="0"/>
              <a:t>- Por ser sangrado posterior a trauma pienso en gravedad moderada y la mas común es la hemofilia tipo A </a:t>
            </a:r>
          </a:p>
          <a:p>
            <a:pPr>
              <a:buFontTx/>
              <a:buChar char="-"/>
            </a:pPr>
            <a:r>
              <a:rPr lang="es-CO" sz="1100" dirty="0"/>
              <a:t>Ante la sospecha pedir TPT y TP </a:t>
            </a:r>
            <a:r>
              <a:rPr lang="es-CO" sz="1100" dirty="0">
                <a:sym typeface="Wingdings" pitchFamily="2" charset="2"/>
              </a:rPr>
              <a:t> Si el TPT esta prolongado  Inicio </a:t>
            </a:r>
            <a:r>
              <a:rPr lang="es-CO" sz="1100" dirty="0" err="1">
                <a:sym typeface="Wingdings" pitchFamily="2" charset="2"/>
              </a:rPr>
              <a:t>crioprecipitado</a:t>
            </a:r>
            <a:r>
              <a:rPr lang="es-CO" sz="1100" dirty="0">
                <a:sym typeface="Wingdings" pitchFamily="2" charset="2"/>
              </a:rPr>
              <a:t> </a:t>
            </a:r>
          </a:p>
          <a:p>
            <a:pPr>
              <a:buFontTx/>
              <a:buChar char="-"/>
            </a:pPr>
            <a:r>
              <a:rPr lang="es-CO" sz="1100" dirty="0"/>
              <a:t>Presentación: Una bolsa de 200-250 </a:t>
            </a:r>
            <a:r>
              <a:rPr lang="es-CO" sz="1100" dirty="0" err="1"/>
              <a:t>mL</a:t>
            </a:r>
            <a:r>
              <a:rPr lang="es-CO" sz="1100" dirty="0"/>
              <a:t> tiene 70-80 unidades de FVIII </a:t>
            </a:r>
          </a:p>
          <a:p>
            <a:pPr>
              <a:buFontTx/>
              <a:buChar char="-"/>
            </a:pPr>
            <a:r>
              <a:rPr lang="es-CO" sz="1100" dirty="0"/>
              <a:t>1 U/ kg </a:t>
            </a:r>
            <a:r>
              <a:rPr lang="es-CO" sz="1100" dirty="0">
                <a:sym typeface="Wingdings" pitchFamily="2" charset="2"/>
              </a:rPr>
              <a:t> </a:t>
            </a:r>
            <a:r>
              <a:rPr lang="es-CO" sz="1100" dirty="0"/>
              <a:t>aumenta el factor 2% </a:t>
            </a:r>
          </a:p>
          <a:p>
            <a:pPr>
              <a:buFontTx/>
              <a:buChar char="-"/>
            </a:pPr>
            <a:r>
              <a:rPr lang="es-CO" sz="1100" dirty="0"/>
              <a:t>Dosis: </a:t>
            </a:r>
            <a:r>
              <a:rPr lang="es-CO" sz="1100" dirty="0">
                <a:sym typeface="Wingdings" pitchFamily="2" charset="2"/>
              </a:rPr>
              <a:t>25 U/ kg </a:t>
            </a:r>
          </a:p>
          <a:p>
            <a:pPr>
              <a:buFontTx/>
              <a:buChar char="-"/>
            </a:pPr>
            <a:r>
              <a:rPr lang="es-CO" sz="1100" dirty="0">
                <a:sym typeface="Wingdings" pitchFamily="2" charset="2"/>
              </a:rPr>
              <a:t>Entonces: 25 U x 16 kg / 2 = 200 unidades </a:t>
            </a:r>
          </a:p>
          <a:p>
            <a:pPr>
              <a:buFontTx/>
              <a:buChar char="-"/>
            </a:pPr>
            <a:r>
              <a:rPr lang="es-CO" sz="1100" dirty="0">
                <a:sym typeface="Wingdings" pitchFamily="2" charset="2"/>
              </a:rPr>
              <a:t>1 bolsa --- 80 U de factor </a:t>
            </a:r>
          </a:p>
          <a:p>
            <a:pPr marL="0" indent="0">
              <a:buNone/>
            </a:pPr>
            <a:r>
              <a:rPr lang="es-CO" sz="1100" dirty="0">
                <a:sym typeface="Wingdings" pitchFamily="2" charset="2"/>
              </a:rPr>
              <a:t>       X      ----- 200 U  = 2.5 bolsas de </a:t>
            </a:r>
            <a:r>
              <a:rPr lang="es-CO" sz="1100" dirty="0" err="1">
                <a:sym typeface="Wingdings" pitchFamily="2" charset="2"/>
              </a:rPr>
              <a:t>crioprecipitados</a:t>
            </a:r>
            <a:r>
              <a:rPr lang="es-CO" sz="1100" dirty="0">
                <a:sym typeface="Wingdings" pitchFamily="2" charset="2"/>
              </a:rPr>
              <a:t> ( 3 bolsas)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621447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86716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s-CO" dirty="0"/>
              <a:t>Herencia recesiva ligada al X  ( quiere decir, los genes de los factores de coagulación VIII, IX se encuentran en el brazo largo del cromosoma X)</a:t>
            </a:r>
          </a:p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s-CO" dirty="0"/>
              <a:t>En 1/3 de los pacientes no hay historia familiar de hemofilia, representando una mutación espontanea en los genes que codifican el factor </a:t>
            </a:r>
          </a:p>
          <a:p>
            <a:r>
              <a:rPr lang="es-CO" dirty="0"/>
              <a:t> </a:t>
            </a:r>
            <a:r>
              <a:rPr lang="es-C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en tales casos, ambos cromosomas X están afectados, o uno está afectado y el otro está inactivo. A una mujer con un cromosoma X afectado se le denomina portadora de la hemofilia.</a:t>
            </a:r>
          </a:p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65669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Prevalencia a escala mundial es de </a:t>
            </a:r>
          </a:p>
          <a:p>
            <a:r>
              <a:rPr lang="es-CO" dirty="0"/>
              <a:t>El factor VIII es mas grande y tiene mas sitios de </a:t>
            </a:r>
            <a:r>
              <a:rPr lang="es-CO" dirty="0" err="1"/>
              <a:t>mutacion</a:t>
            </a:r>
            <a:r>
              <a:rPr lang="es-CO" dirty="0"/>
              <a:t> por eso es mas </a:t>
            </a:r>
            <a:r>
              <a:rPr lang="es-CO" dirty="0" err="1"/>
              <a:t>conun</a:t>
            </a:r>
            <a:r>
              <a:rPr lang="es-CO" dirty="0"/>
              <a:t> la hemofilia tipo A</a:t>
            </a:r>
          </a:p>
          <a:p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13332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45999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s-C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endParaRPr lang="es-CO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r>
              <a:rPr lang="es-CO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venopunción</a:t>
            </a:r>
            <a:r>
              <a:rPr lang="es-C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, colocación de línea central, circuncisión, punción de talón neonatal </a:t>
            </a:r>
          </a:p>
          <a:p>
            <a:br>
              <a:rPr lang="es-C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endParaRPr lang="es-CO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26859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s-C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endParaRPr lang="es-CO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5914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s-C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endParaRPr lang="es-CO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r>
              <a:rPr lang="es-C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compartimentos profundos (</a:t>
            </a:r>
            <a:r>
              <a:rPr lang="es-CO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iliopsoas</a:t>
            </a:r>
            <a:r>
              <a:rPr lang="es-C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, pantorrilla, antebrazo) </a:t>
            </a:r>
          </a:p>
          <a:p>
            <a:br>
              <a:rPr lang="es-C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endParaRPr lang="es-CO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3070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s-C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Relación entre la gravedad de la hemorragia y el nivel de factor de coagulación</a:t>
            </a:r>
          </a:p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s-C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( nivel del factor con episodios hemorrágicos) </a:t>
            </a:r>
          </a:p>
          <a:p>
            <a:br>
              <a:rPr lang="es-C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endParaRPr lang="es-CO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r>
              <a:rPr lang="es-C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leve podrían no necesariamente presentar hemorragias anormales o prolongadas hasta que experimenten un traumatismo grave o se sometan a cirugía. </a:t>
            </a:r>
          </a:p>
          <a:p>
            <a:r>
              <a:rPr lang="es-CO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Generalmente tienen el TPT prolongado de forma incidental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4870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dirty="0"/>
              <a:t>Prueba de muestra: mezclan plasma del paciente con plasma normal, le toman tiempo de coagulación, si el plasma del paciente </a:t>
            </a:r>
            <a:r>
              <a:rPr lang="es-CO" dirty="0" err="1"/>
              <a:t>mmejora</a:t>
            </a:r>
            <a:r>
              <a:rPr lang="es-CO" dirty="0"/>
              <a:t>, hay disminución de un factor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dirty="0"/>
              <a:t>Prolongación del TTP: hace sospechar hemofilia ( Nos muestra si hay </a:t>
            </a:r>
            <a:r>
              <a:rPr lang="es-CO" dirty="0" err="1"/>
              <a:t>deficit</a:t>
            </a:r>
            <a:r>
              <a:rPr lang="es-CO" dirty="0"/>
              <a:t> de factor VIII o factor IX) lo primero es sospechar </a:t>
            </a:r>
            <a:r>
              <a:rPr lang="es-CO" dirty="0" err="1"/>
              <a:t>deficit</a:t>
            </a:r>
            <a:r>
              <a:rPr lang="es-CO" dirty="0"/>
              <a:t> de factor VIII o sea hemofilia A </a:t>
            </a:r>
            <a:r>
              <a:rPr lang="es-CO" dirty="0" err="1"/>
              <a:t>pq</a:t>
            </a:r>
            <a:r>
              <a:rPr lang="es-CO" dirty="0"/>
              <a:t> es mas común)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O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dirty="0"/>
              <a:t>Actividad del factor VIII/IX ( no se puede medir la actividad del factor en urgencias, </a:t>
            </a:r>
            <a:r>
              <a:rPr lang="es-CO" dirty="0" err="1"/>
              <a:t>pq</a:t>
            </a:r>
            <a:r>
              <a:rPr lang="es-CO" dirty="0"/>
              <a:t> si el paciente esta sangrando, el factor saldría alterado), se debe repetir cuando el paciente no esta sangrando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dirty="0"/>
              <a:t>Estudio </a:t>
            </a:r>
            <a:r>
              <a:rPr lang="es-CO" dirty="0" err="1"/>
              <a:t>cromogenetico</a:t>
            </a:r>
            <a:r>
              <a:rPr lang="es-CO" dirty="0"/>
              <a:t>: se usa cuando la 1ra línea es – pero AF + </a:t>
            </a:r>
            <a:r>
              <a:rPr lang="es-CO" dirty="0" err="1"/>
              <a:t>ó</a:t>
            </a:r>
            <a:r>
              <a:rPr lang="es-CO" dirty="0"/>
              <a:t> 1ra línea – pero clínica +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dirty="0"/>
              <a:t>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90526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 rot="5400000">
            <a:off x="5515321" y="574192"/>
            <a:ext cx="4530725" cy="7033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>
  <p:cSld name="Título vertical y texto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 rot="5400000">
            <a:off x="3609180" y="1213643"/>
            <a:ext cx="5811838" cy="411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body" idx="2"/>
          </p:nvPr>
        </p:nvSpPr>
        <p:spPr>
          <a:xfrm rot="5400000">
            <a:off x="545338" y="162683"/>
            <a:ext cx="3709918" cy="411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>
  <p:cSld name="Título y objeto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685801" y="1825625"/>
            <a:ext cx="10667997" cy="2090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000"/>
              <a:buChar char="•"/>
              <a:defRPr sz="20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000"/>
              <a:buChar char="•"/>
              <a:defRPr sz="2000"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000"/>
              <a:buChar char="•"/>
              <a:defRPr sz="20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000"/>
              <a:buChar char="•"/>
              <a:defRPr sz="2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2"/>
          </p:nvPr>
        </p:nvSpPr>
        <p:spPr>
          <a:xfrm>
            <a:off x="4669654" y="3916017"/>
            <a:ext cx="6684145" cy="2413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400"/>
              <a:buNone/>
              <a:defRPr sz="2400">
                <a:solidFill>
                  <a:srgbClr val="152B4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>
  <p:cSld name="Dos objeto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4591878" y="1825625"/>
            <a:ext cx="6761922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>
  <p:cSld name="Comparació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4562061" y="1681163"/>
            <a:ext cx="679332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800"/>
              <a:buNone/>
              <a:defRPr sz="28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562061" y="2505075"/>
            <a:ext cx="679332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body" idx="1"/>
          </p:nvPr>
        </p:nvSpPr>
        <p:spPr>
          <a:xfrm>
            <a:off x="4985336" y="1097722"/>
            <a:ext cx="6336127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body" idx="2"/>
          </p:nvPr>
        </p:nvSpPr>
        <p:spPr>
          <a:xfrm>
            <a:off x="838200" y="2263775"/>
            <a:ext cx="3932237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 txBox="1"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152B4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152B4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152B4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52B4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52B4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body" idx="1"/>
          </p:nvPr>
        </p:nvSpPr>
        <p:spPr>
          <a:xfrm>
            <a:off x="836612" y="2395328"/>
            <a:ext cx="3932237" cy="1938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4400"/>
              <a:buFont typeface="Arial"/>
              <a:buNone/>
              <a:defRPr sz="4400" b="1" i="0" u="none" strike="noStrike" cap="none">
                <a:solidFill>
                  <a:srgbClr val="00AAA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152B4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152B4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152B4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152B4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152B4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e93690fbd1_2_0"/>
          <p:cNvSpPr txBox="1">
            <a:spLocks noGrp="1"/>
          </p:cNvSpPr>
          <p:nvPr>
            <p:ph type="ctrTitle"/>
          </p:nvPr>
        </p:nvSpPr>
        <p:spPr>
          <a:xfrm>
            <a:off x="1224516" y="-486194"/>
            <a:ext cx="9742967" cy="2387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/>
            <a:r>
              <a:rPr lang="es-CO" sz="4400" dirty="0">
                <a:latin typeface="Montserrat" panose="00000500000000000000" pitchFamily="50" charset="0"/>
              </a:rPr>
              <a:t>Enfoque del niño con hemofilia </a:t>
            </a:r>
            <a:endParaRPr sz="4400" dirty="0">
              <a:latin typeface="Montserrat" panose="00000500000000000000" pitchFamily="50" charset="0"/>
            </a:endParaRPr>
          </a:p>
        </p:txBody>
      </p:sp>
      <p:sp>
        <p:nvSpPr>
          <p:cNvPr id="88" name="Google Shape;88;ge93690fbd1_2_0"/>
          <p:cNvSpPr txBox="1">
            <a:spLocks noGrp="1"/>
          </p:cNvSpPr>
          <p:nvPr>
            <p:ph type="subTitle" idx="1"/>
          </p:nvPr>
        </p:nvSpPr>
        <p:spPr>
          <a:xfrm>
            <a:off x="2781299" y="2129959"/>
            <a:ext cx="6629400" cy="1655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es-CO" sz="2000" dirty="0">
                <a:latin typeface="Montserrat" panose="00000500000000000000" pitchFamily="50" charset="0"/>
              </a:rPr>
              <a:t>Laura </a:t>
            </a:r>
            <a:r>
              <a:rPr lang="es-CO" sz="2000" dirty="0" err="1">
                <a:latin typeface="Montserrat" panose="00000500000000000000" pitchFamily="50" charset="0"/>
              </a:rPr>
              <a:t>Apráez</a:t>
            </a:r>
            <a:r>
              <a:rPr lang="es-CO" sz="2000" dirty="0">
                <a:latin typeface="Montserrat" panose="00000500000000000000" pitchFamily="50" charset="0"/>
              </a:rPr>
              <a:t> Henao </a:t>
            </a:r>
          </a:p>
          <a:p>
            <a:r>
              <a:rPr lang="es-CO" sz="2000" dirty="0">
                <a:latin typeface="Montserrat" panose="00000500000000000000" pitchFamily="50" charset="0"/>
              </a:rPr>
              <a:t>Residente de Pediatría </a:t>
            </a:r>
          </a:p>
          <a:p>
            <a:r>
              <a:rPr lang="es-CO" sz="2000" dirty="0">
                <a:latin typeface="Montserrat" panose="00000500000000000000" pitchFamily="50" charset="0"/>
              </a:rPr>
              <a:t>Universidad Pontificia Bolivariana</a:t>
            </a:r>
            <a:endParaRPr sz="2000" dirty="0">
              <a:latin typeface="Montserrat" panose="00000500000000000000" pitchFamily="50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2DE511-3290-4A4C-9D2A-DBEA524E1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Montserrat" panose="00000500000000000000" pitchFamily="50" charset="0"/>
              </a:rPr>
              <a:t>Diagnóstico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2AE2E53-F0FC-E143-BE8F-677961061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0" y="1690688"/>
            <a:ext cx="5666872" cy="4075445"/>
          </a:xfrm>
        </p:spPr>
        <p:txBody>
          <a:bodyPr>
            <a:normAutofit/>
          </a:bodyPr>
          <a:lstStyle/>
          <a:p>
            <a:pPr marL="558800" indent="-457200">
              <a:buAutoNum type="arabicPeriod"/>
            </a:pPr>
            <a:r>
              <a:rPr lang="es-CO" dirty="0">
                <a:latin typeface="Montserrat" panose="00000500000000000000" pitchFamily="50" charset="0"/>
              </a:rPr>
              <a:t>Manifestaciones hemorrágicas y antecedentes del paciente. </a:t>
            </a:r>
          </a:p>
          <a:p>
            <a:pPr marL="558800" indent="-457200">
              <a:buAutoNum type="arabicPeriod"/>
            </a:pPr>
            <a:r>
              <a:rPr lang="es-CO" dirty="0">
                <a:latin typeface="Montserrat" panose="00000500000000000000" pitchFamily="50" charset="0"/>
              </a:rPr>
              <a:t>Prolongación del TTP con TP y plaquetas normales. </a:t>
            </a:r>
          </a:p>
          <a:p>
            <a:pPr marL="558800" indent="-457200">
              <a:buFont typeface="Arial"/>
              <a:buAutoNum type="arabicPeriod"/>
            </a:pPr>
            <a:r>
              <a:rPr lang="es-CO" dirty="0">
                <a:latin typeface="Montserrat" panose="00000500000000000000" pitchFamily="50" charset="0"/>
              </a:rPr>
              <a:t>Medición de la actividad del factor VIII/IX mediante ensayos funcionales.</a:t>
            </a:r>
          </a:p>
          <a:p>
            <a:pPr marL="558800" indent="-457200">
              <a:buFont typeface="Arial"/>
              <a:buAutoNum type="arabicPeriod"/>
            </a:pPr>
            <a:r>
              <a:rPr lang="es-CO" dirty="0">
                <a:latin typeface="Montserrat" panose="00000500000000000000" pitchFamily="50" charset="0"/>
              </a:rPr>
              <a:t>Pruebas especificas: prueba de mezclas, estudio </a:t>
            </a:r>
            <a:r>
              <a:rPr lang="es-CO" dirty="0" err="1">
                <a:latin typeface="Montserrat" panose="00000500000000000000" pitchFamily="50" charset="0"/>
              </a:rPr>
              <a:t>cromogenético</a:t>
            </a:r>
            <a:r>
              <a:rPr lang="es-CO" dirty="0">
                <a:latin typeface="Montserrat" panose="00000500000000000000" pitchFamily="50" charset="0"/>
              </a:rPr>
              <a:t>.</a:t>
            </a:r>
            <a:endParaRPr lang="es-ES" dirty="0">
              <a:latin typeface="Montserrat" panose="00000500000000000000" pitchFamily="50" charset="0"/>
            </a:endParaRPr>
          </a:p>
          <a:p>
            <a:pPr marL="558800" indent="-457200">
              <a:buFont typeface="Arial"/>
              <a:buAutoNum type="arabicPeriod"/>
            </a:pPr>
            <a:endParaRPr lang="es-ES" dirty="0">
              <a:latin typeface="Montserrat" panose="00000500000000000000" pitchFamily="50" charset="0"/>
            </a:endParaRPr>
          </a:p>
          <a:p>
            <a:pPr marL="558800" indent="-457200">
              <a:buAutoNum type="arabicPeriod"/>
            </a:pPr>
            <a:endParaRPr lang="es-CO" dirty="0">
              <a:latin typeface="Montserrat" panose="00000500000000000000" pitchFamily="50" charset="0"/>
            </a:endParaRPr>
          </a:p>
          <a:p>
            <a:pPr marL="558800" indent="-457200">
              <a:buAutoNum type="arabicPeriod"/>
            </a:pPr>
            <a:endParaRPr lang="es-CO" dirty="0">
              <a:latin typeface="Montserrat" panose="00000500000000000000" pitchFamily="50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8FCFC5A-7E4D-D34E-A0E8-23E9D80F82E9}"/>
              </a:ext>
            </a:extLst>
          </p:cNvPr>
          <p:cNvSpPr/>
          <p:nvPr/>
        </p:nvSpPr>
        <p:spPr>
          <a:xfrm>
            <a:off x="6096000" y="603121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sz="1200" dirty="0" err="1">
                <a:latin typeface="Montserrat" panose="00000500000000000000" pitchFamily="50" charset="0"/>
              </a:rPr>
              <a:t>Acharya</a:t>
            </a:r>
            <a:r>
              <a:rPr lang="es-CO" sz="1200" dirty="0">
                <a:latin typeface="Montserrat" panose="00000500000000000000" pitchFamily="50" charset="0"/>
              </a:rPr>
              <a:t> SS. </a:t>
            </a:r>
            <a:r>
              <a:rPr lang="es-CO" sz="1200" dirty="0" err="1">
                <a:latin typeface="Montserrat" panose="00000500000000000000" pitchFamily="50" charset="0"/>
              </a:rPr>
              <a:t>Rare</a:t>
            </a:r>
            <a:r>
              <a:rPr lang="es-CO" sz="1200" dirty="0">
                <a:latin typeface="Montserrat" panose="00000500000000000000" pitchFamily="50" charset="0"/>
              </a:rPr>
              <a:t> </a:t>
            </a:r>
            <a:r>
              <a:rPr lang="es-CO" sz="1200" dirty="0" err="1">
                <a:latin typeface="Montserrat" panose="00000500000000000000" pitchFamily="50" charset="0"/>
              </a:rPr>
              <a:t>bleeding</a:t>
            </a:r>
            <a:r>
              <a:rPr lang="es-CO" sz="1200" dirty="0">
                <a:latin typeface="Montserrat" panose="00000500000000000000" pitchFamily="50" charset="0"/>
              </a:rPr>
              <a:t> </a:t>
            </a:r>
            <a:r>
              <a:rPr lang="es-CO" sz="1200" dirty="0" err="1">
                <a:latin typeface="Montserrat" panose="00000500000000000000" pitchFamily="50" charset="0"/>
              </a:rPr>
              <a:t>disorders</a:t>
            </a:r>
            <a:r>
              <a:rPr lang="es-CO" sz="1200" dirty="0">
                <a:latin typeface="Montserrat" panose="00000500000000000000" pitchFamily="50" charset="0"/>
              </a:rPr>
              <a:t> in </a:t>
            </a:r>
            <a:r>
              <a:rPr lang="es-CO" sz="1200" dirty="0" err="1">
                <a:latin typeface="Montserrat" panose="00000500000000000000" pitchFamily="50" charset="0"/>
              </a:rPr>
              <a:t>children</a:t>
            </a:r>
            <a:r>
              <a:rPr lang="es-CO" sz="1200" dirty="0">
                <a:latin typeface="Montserrat" panose="00000500000000000000" pitchFamily="50" charset="0"/>
              </a:rPr>
              <a:t>: </a:t>
            </a:r>
            <a:r>
              <a:rPr lang="es-CO" sz="1200" dirty="0" err="1">
                <a:latin typeface="Montserrat" panose="00000500000000000000" pitchFamily="50" charset="0"/>
              </a:rPr>
              <a:t>identification</a:t>
            </a:r>
            <a:r>
              <a:rPr lang="es-CO" sz="1200" dirty="0">
                <a:latin typeface="Montserrat" panose="00000500000000000000" pitchFamily="50" charset="0"/>
              </a:rPr>
              <a:t> and </a:t>
            </a:r>
            <a:r>
              <a:rPr lang="es-CO" sz="1200" dirty="0" err="1">
                <a:latin typeface="Montserrat" panose="00000500000000000000" pitchFamily="50" charset="0"/>
              </a:rPr>
              <a:t>primary</a:t>
            </a:r>
            <a:r>
              <a:rPr lang="es-CO" sz="1200" dirty="0">
                <a:latin typeface="Montserrat" panose="00000500000000000000" pitchFamily="50" charset="0"/>
              </a:rPr>
              <a:t> </a:t>
            </a:r>
            <a:r>
              <a:rPr lang="es-CO" sz="1200" dirty="0" err="1">
                <a:latin typeface="Montserrat" panose="00000500000000000000" pitchFamily="50" charset="0"/>
              </a:rPr>
              <a:t>care</a:t>
            </a:r>
            <a:r>
              <a:rPr lang="es-CO" sz="1200" dirty="0">
                <a:latin typeface="Montserrat" panose="00000500000000000000" pitchFamily="50" charset="0"/>
              </a:rPr>
              <a:t> </a:t>
            </a:r>
            <a:r>
              <a:rPr lang="es-CO" sz="1200" dirty="0" err="1">
                <a:latin typeface="Montserrat" panose="00000500000000000000" pitchFamily="50" charset="0"/>
              </a:rPr>
              <a:t>management</a:t>
            </a:r>
            <a:r>
              <a:rPr lang="es-CO" sz="1200" dirty="0">
                <a:latin typeface="Montserrat" panose="00000500000000000000" pitchFamily="50" charset="0"/>
              </a:rPr>
              <a:t>. </a:t>
            </a:r>
            <a:r>
              <a:rPr lang="es-CO" sz="1200" dirty="0" err="1">
                <a:latin typeface="Montserrat" panose="00000500000000000000" pitchFamily="50" charset="0"/>
              </a:rPr>
              <a:t>Pediatrics</a:t>
            </a:r>
            <a:r>
              <a:rPr lang="es-CO" sz="1200" dirty="0">
                <a:latin typeface="Montserrat" panose="00000500000000000000" pitchFamily="50" charset="0"/>
              </a:rPr>
              <a:t>. 2013 Nov;132(5):882–92.</a:t>
            </a:r>
          </a:p>
        </p:txBody>
      </p:sp>
    </p:spTree>
    <p:extLst>
      <p:ext uri="{BB962C8B-B14F-4D97-AF65-F5344CB8AC3E}">
        <p14:creationId xmlns:p14="http://schemas.microsoft.com/office/powerpoint/2010/main" val="3571150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CBDE1E-0D74-174A-BCD9-9C676B310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48165"/>
            <a:ext cx="5257801" cy="1325563"/>
          </a:xfrm>
        </p:spPr>
        <p:txBody>
          <a:bodyPr/>
          <a:lstStyle/>
          <a:p>
            <a:r>
              <a:rPr lang="es-CO" dirty="0">
                <a:latin typeface="Montserrat" panose="00000500000000000000" pitchFamily="50" charset="0"/>
              </a:rPr>
              <a:t>Tener en cuenta</a:t>
            </a:r>
          </a:p>
        </p:txBody>
      </p:sp>
      <p:graphicFrame>
        <p:nvGraphicFramePr>
          <p:cNvPr id="8" name="Marcador de contenido 5">
            <a:extLst>
              <a:ext uri="{FF2B5EF4-FFF2-40B4-BE49-F238E27FC236}">
                <a16:creationId xmlns:a16="http://schemas.microsoft.com/office/drawing/2014/main" id="{6C22A299-F169-134C-8FEB-204916A20F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0090753"/>
              </p:ext>
            </p:extLst>
          </p:nvPr>
        </p:nvGraphicFramePr>
        <p:xfrm>
          <a:off x="5458822" y="1491905"/>
          <a:ext cx="627929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708D3918-D873-6A4E-B750-2380EC07B67F}"/>
              </a:ext>
            </a:extLst>
          </p:cNvPr>
          <p:cNvSpPr/>
          <p:nvPr/>
        </p:nvSpPr>
        <p:spPr>
          <a:xfrm>
            <a:off x="5642114" y="603121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sz="1200" dirty="0" err="1">
                <a:latin typeface="Montserrat" panose="00000500000000000000" pitchFamily="50" charset="0"/>
              </a:rPr>
              <a:t>Acharya</a:t>
            </a:r>
            <a:r>
              <a:rPr lang="es-CO" sz="1200" dirty="0">
                <a:latin typeface="Montserrat" panose="00000500000000000000" pitchFamily="50" charset="0"/>
              </a:rPr>
              <a:t> SS. </a:t>
            </a:r>
            <a:r>
              <a:rPr lang="es-CO" sz="1200" dirty="0" err="1">
                <a:latin typeface="Montserrat" panose="00000500000000000000" pitchFamily="50" charset="0"/>
              </a:rPr>
              <a:t>Rare</a:t>
            </a:r>
            <a:r>
              <a:rPr lang="es-CO" sz="1200" dirty="0">
                <a:latin typeface="Montserrat" panose="00000500000000000000" pitchFamily="50" charset="0"/>
              </a:rPr>
              <a:t> </a:t>
            </a:r>
            <a:r>
              <a:rPr lang="es-CO" sz="1200" dirty="0" err="1">
                <a:latin typeface="Montserrat" panose="00000500000000000000" pitchFamily="50" charset="0"/>
              </a:rPr>
              <a:t>bleeding</a:t>
            </a:r>
            <a:r>
              <a:rPr lang="es-CO" sz="1200" dirty="0">
                <a:latin typeface="Montserrat" panose="00000500000000000000" pitchFamily="50" charset="0"/>
              </a:rPr>
              <a:t> </a:t>
            </a:r>
            <a:r>
              <a:rPr lang="es-CO" sz="1200" dirty="0" err="1">
                <a:latin typeface="Montserrat" panose="00000500000000000000" pitchFamily="50" charset="0"/>
              </a:rPr>
              <a:t>disorders</a:t>
            </a:r>
            <a:r>
              <a:rPr lang="es-CO" sz="1200" dirty="0">
                <a:latin typeface="Montserrat" panose="00000500000000000000" pitchFamily="50" charset="0"/>
              </a:rPr>
              <a:t> in </a:t>
            </a:r>
            <a:r>
              <a:rPr lang="es-CO" sz="1200" dirty="0" err="1">
                <a:latin typeface="Montserrat" panose="00000500000000000000" pitchFamily="50" charset="0"/>
              </a:rPr>
              <a:t>children</a:t>
            </a:r>
            <a:r>
              <a:rPr lang="es-CO" sz="1200" dirty="0">
                <a:latin typeface="Montserrat" panose="00000500000000000000" pitchFamily="50" charset="0"/>
              </a:rPr>
              <a:t>: </a:t>
            </a:r>
            <a:r>
              <a:rPr lang="es-CO" sz="1200" dirty="0" err="1">
                <a:latin typeface="Montserrat" panose="00000500000000000000" pitchFamily="50" charset="0"/>
              </a:rPr>
              <a:t>identification</a:t>
            </a:r>
            <a:r>
              <a:rPr lang="es-CO" sz="1200" dirty="0">
                <a:latin typeface="Montserrat" panose="00000500000000000000" pitchFamily="50" charset="0"/>
              </a:rPr>
              <a:t> and </a:t>
            </a:r>
            <a:r>
              <a:rPr lang="es-CO" sz="1200" dirty="0" err="1">
                <a:latin typeface="Montserrat" panose="00000500000000000000" pitchFamily="50" charset="0"/>
              </a:rPr>
              <a:t>primary</a:t>
            </a:r>
            <a:r>
              <a:rPr lang="es-CO" sz="1200" dirty="0">
                <a:latin typeface="Montserrat" panose="00000500000000000000" pitchFamily="50" charset="0"/>
              </a:rPr>
              <a:t> </a:t>
            </a:r>
            <a:r>
              <a:rPr lang="es-CO" sz="1200" dirty="0" err="1">
                <a:latin typeface="Montserrat" panose="00000500000000000000" pitchFamily="50" charset="0"/>
              </a:rPr>
              <a:t>care</a:t>
            </a:r>
            <a:r>
              <a:rPr lang="es-CO" sz="1200" dirty="0">
                <a:latin typeface="Montserrat" panose="00000500000000000000" pitchFamily="50" charset="0"/>
              </a:rPr>
              <a:t> </a:t>
            </a:r>
            <a:r>
              <a:rPr lang="es-CO" sz="1200" dirty="0" err="1">
                <a:latin typeface="Montserrat" panose="00000500000000000000" pitchFamily="50" charset="0"/>
              </a:rPr>
              <a:t>management</a:t>
            </a:r>
            <a:r>
              <a:rPr lang="es-CO" sz="1200" dirty="0">
                <a:latin typeface="Montserrat" panose="00000500000000000000" pitchFamily="50" charset="0"/>
              </a:rPr>
              <a:t>. </a:t>
            </a:r>
            <a:r>
              <a:rPr lang="es-CO" sz="1200" dirty="0" err="1">
                <a:latin typeface="Montserrat" panose="00000500000000000000" pitchFamily="50" charset="0"/>
              </a:rPr>
              <a:t>Pediatrics</a:t>
            </a:r>
            <a:r>
              <a:rPr lang="es-CO" sz="1200" dirty="0">
                <a:latin typeface="Montserrat" panose="00000500000000000000" pitchFamily="50" charset="0"/>
              </a:rPr>
              <a:t>. 2013 Nov;132(5):882–92.</a:t>
            </a:r>
          </a:p>
        </p:txBody>
      </p:sp>
    </p:spTree>
    <p:extLst>
      <p:ext uri="{BB962C8B-B14F-4D97-AF65-F5344CB8AC3E}">
        <p14:creationId xmlns:p14="http://schemas.microsoft.com/office/powerpoint/2010/main" val="1920739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493AD3-3E37-E34A-A553-A91FB3C7B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8006"/>
            <a:ext cx="10515600" cy="1325563"/>
          </a:xfrm>
        </p:spPr>
        <p:txBody>
          <a:bodyPr>
            <a:normAutofit/>
          </a:bodyPr>
          <a:lstStyle/>
          <a:p>
            <a:r>
              <a:rPr lang="es-CO" sz="3200" dirty="0">
                <a:latin typeface="Montserrat" panose="00000500000000000000" pitchFamily="50" charset="0"/>
              </a:rPr>
              <a:t>Tratamiento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760FD09-F991-3940-AF25-38E130C85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819824"/>
            <a:ext cx="9789692" cy="1693679"/>
          </a:xfrm>
        </p:spPr>
        <p:txBody>
          <a:bodyPr>
            <a:normAutofit lnSpcReduction="10000"/>
          </a:bodyPr>
          <a:lstStyle/>
          <a:p>
            <a:r>
              <a:rPr lang="es-CO" dirty="0">
                <a:latin typeface="Montserrat" panose="00000500000000000000" pitchFamily="50" charset="0"/>
              </a:rPr>
              <a:t>Prevención de hemorragias y daños articulares.</a:t>
            </a:r>
          </a:p>
          <a:p>
            <a:r>
              <a:rPr lang="es-CO" dirty="0">
                <a:latin typeface="Montserrat" panose="00000500000000000000" pitchFamily="50" charset="0"/>
              </a:rPr>
              <a:t>Tratamiento inmediato de episodios hemorrágicos. </a:t>
            </a:r>
          </a:p>
          <a:p>
            <a:r>
              <a:rPr lang="es-CO" dirty="0">
                <a:latin typeface="Montserrat" panose="00000500000000000000" pitchFamily="50" charset="0"/>
              </a:rPr>
              <a:t>Control del dolor. </a:t>
            </a:r>
          </a:p>
          <a:p>
            <a:r>
              <a:rPr lang="es-CO" dirty="0">
                <a:latin typeface="Montserrat" panose="00000500000000000000" pitchFamily="50" charset="0"/>
              </a:rPr>
              <a:t>Tratamiento de complicaciones musculo esqueléticas. </a:t>
            </a:r>
          </a:p>
        </p:txBody>
      </p:sp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AD2C7891-5071-FE41-9A46-83EE366CEA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0455150"/>
              </p:ext>
            </p:extLst>
          </p:nvPr>
        </p:nvGraphicFramePr>
        <p:xfrm>
          <a:off x="5167819" y="2939050"/>
          <a:ext cx="6684145" cy="2805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1" name="Grupo 10">
            <a:extLst>
              <a:ext uri="{FF2B5EF4-FFF2-40B4-BE49-F238E27FC236}">
                <a16:creationId xmlns:a16="http://schemas.microsoft.com/office/drawing/2014/main" id="{BF565DBB-2F3F-7C43-9CAA-034EAE6BDD44}"/>
              </a:ext>
            </a:extLst>
          </p:cNvPr>
          <p:cNvGrpSpPr/>
          <p:nvPr/>
        </p:nvGrpSpPr>
        <p:grpSpPr>
          <a:xfrm>
            <a:off x="7574112" y="3031571"/>
            <a:ext cx="4277852" cy="1290491"/>
            <a:chOff x="2406292" y="1349185"/>
            <a:chExt cx="4277852" cy="988321"/>
          </a:xfrm>
        </p:grpSpPr>
        <p:sp>
          <p:nvSpPr>
            <p:cNvPr id="12" name="Redondear rectángulo de esquina del mismo lado 11">
              <a:extLst>
                <a:ext uri="{FF2B5EF4-FFF2-40B4-BE49-F238E27FC236}">
                  <a16:creationId xmlns:a16="http://schemas.microsoft.com/office/drawing/2014/main" id="{A0BDF961-AEE9-F847-8BD5-85E1160CB626}"/>
                </a:ext>
              </a:extLst>
            </p:cNvPr>
            <p:cNvSpPr/>
            <p:nvPr/>
          </p:nvSpPr>
          <p:spPr>
            <a:xfrm rot="5400000">
              <a:off x="4074333" y="-314216"/>
              <a:ext cx="941770" cy="4277852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edondear rectángulo de esquina del mismo lado 4">
              <a:extLst>
                <a:ext uri="{FF2B5EF4-FFF2-40B4-BE49-F238E27FC236}">
                  <a16:creationId xmlns:a16="http://schemas.microsoft.com/office/drawing/2014/main" id="{8C4FFDB0-33FF-F64C-996E-969D1226102E}"/>
                </a:ext>
              </a:extLst>
            </p:cNvPr>
            <p:cNvSpPr txBox="1"/>
            <p:nvPr/>
          </p:nvSpPr>
          <p:spPr>
            <a:xfrm>
              <a:off x="2429278" y="1349185"/>
              <a:ext cx="4231879" cy="988321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24765" rIns="49530" bIns="24765" numCol="1" spcCol="1270" anchor="ctr" anchorCtr="0">
              <a:noAutofit/>
            </a:bodyPr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s-CO" sz="1600" dirty="0">
                  <a:solidFill>
                    <a:schemeClr val="bg2">
                      <a:lumMod val="75000"/>
                    </a:schemeClr>
                  </a:solidFill>
                  <a:latin typeface="Montserrat" panose="00000500000000000000" pitchFamily="50" charset="0"/>
                </a:rPr>
                <a:t>En urgencias. 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s-CO" sz="1600" dirty="0">
                  <a:solidFill>
                    <a:schemeClr val="bg2">
                      <a:lumMod val="75000"/>
                    </a:schemeClr>
                  </a:solidFill>
                  <a:latin typeface="Montserrat" panose="00000500000000000000" pitchFamily="50" charset="0"/>
                </a:rPr>
                <a:t>Si sangra se le pone factor por un tiempo determinado hasta que deje de sangrar.</a:t>
              </a:r>
              <a:endParaRPr lang="es-ES" sz="1600" dirty="0">
                <a:solidFill>
                  <a:schemeClr val="bg2">
                    <a:lumMod val="75000"/>
                  </a:schemeClr>
                </a:solidFill>
                <a:latin typeface="Montserrat" panose="00000500000000000000" pitchFamily="50" charset="0"/>
              </a:endParaRPr>
            </a:p>
          </p:txBody>
        </p:sp>
      </p:grpSp>
      <p:sp>
        <p:nvSpPr>
          <p:cNvPr id="14" name="Rectángulo 13">
            <a:extLst>
              <a:ext uri="{FF2B5EF4-FFF2-40B4-BE49-F238E27FC236}">
                <a16:creationId xmlns:a16="http://schemas.microsoft.com/office/drawing/2014/main" id="{55B103C9-2817-5D4D-B07F-4307C2F70BB8}"/>
              </a:ext>
            </a:extLst>
          </p:cNvPr>
          <p:cNvSpPr/>
          <p:nvPr/>
        </p:nvSpPr>
        <p:spPr>
          <a:xfrm>
            <a:off x="5316791" y="6308499"/>
            <a:ext cx="96372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dirty="0" err="1">
                <a:latin typeface="Montserrat" panose="00000500000000000000" pitchFamily="50" charset="0"/>
              </a:rPr>
              <a:t>Iorio</a:t>
            </a:r>
            <a:r>
              <a:rPr lang="es-CO" sz="1200" dirty="0">
                <a:latin typeface="Montserrat" panose="00000500000000000000" pitchFamily="50" charset="0"/>
              </a:rPr>
              <a:t> A, </a:t>
            </a:r>
            <a:r>
              <a:rPr lang="es-CO" sz="1200" dirty="0" err="1">
                <a:latin typeface="Montserrat" panose="00000500000000000000" pitchFamily="50" charset="0"/>
              </a:rPr>
              <a:t>Marchesini</a:t>
            </a:r>
            <a:r>
              <a:rPr lang="es-CO" sz="1200" dirty="0">
                <a:latin typeface="Montserrat" panose="00000500000000000000" pitchFamily="50" charset="0"/>
              </a:rPr>
              <a:t> </a:t>
            </a:r>
            <a:r>
              <a:rPr lang="es-CO" sz="1200" dirty="0" err="1">
                <a:latin typeface="Montserrat" panose="00000500000000000000" pitchFamily="50" charset="0"/>
              </a:rPr>
              <a:t>Clotting</a:t>
            </a:r>
            <a:r>
              <a:rPr lang="es-CO" sz="1200" dirty="0">
                <a:latin typeface="Montserrat" panose="00000500000000000000" pitchFamily="50" charset="0"/>
              </a:rPr>
              <a:t> factor </a:t>
            </a:r>
            <a:r>
              <a:rPr lang="es-CO" sz="1200" dirty="0" err="1">
                <a:latin typeface="Montserrat" panose="00000500000000000000" pitchFamily="50" charset="0"/>
              </a:rPr>
              <a:t>concentrates</a:t>
            </a:r>
            <a:r>
              <a:rPr lang="es-CO" sz="1200" dirty="0">
                <a:latin typeface="Montserrat" panose="00000500000000000000" pitchFamily="50" charset="0"/>
              </a:rPr>
              <a:t> </a:t>
            </a:r>
            <a:r>
              <a:rPr lang="es-CO" sz="1200" dirty="0" err="1">
                <a:latin typeface="Montserrat" panose="00000500000000000000" pitchFamily="50" charset="0"/>
              </a:rPr>
              <a:t>given</a:t>
            </a:r>
            <a:r>
              <a:rPr lang="es-CO" sz="1200" dirty="0">
                <a:latin typeface="Montserrat" panose="00000500000000000000" pitchFamily="50" charset="0"/>
              </a:rPr>
              <a:t> to </a:t>
            </a:r>
            <a:r>
              <a:rPr lang="es-CO" sz="1200" dirty="0" err="1">
                <a:latin typeface="Montserrat" panose="00000500000000000000" pitchFamily="50" charset="0"/>
              </a:rPr>
              <a:t>prevent</a:t>
            </a:r>
            <a:r>
              <a:rPr lang="es-CO" sz="1200" dirty="0">
                <a:latin typeface="Montserrat" panose="00000500000000000000" pitchFamily="50" charset="0"/>
              </a:rPr>
              <a:t> </a:t>
            </a:r>
            <a:r>
              <a:rPr lang="es-CO" sz="1200" dirty="0" err="1">
                <a:latin typeface="Montserrat" panose="00000500000000000000" pitchFamily="50" charset="0"/>
              </a:rPr>
              <a:t>bleeding</a:t>
            </a:r>
            <a:r>
              <a:rPr lang="es-CO" sz="1200" dirty="0">
                <a:latin typeface="Montserrat" panose="00000500000000000000" pitchFamily="50" charset="0"/>
              </a:rPr>
              <a:t> and </a:t>
            </a:r>
            <a:r>
              <a:rPr lang="es-CO" sz="1200" dirty="0" err="1">
                <a:latin typeface="Montserrat" panose="00000500000000000000" pitchFamily="50" charset="0"/>
              </a:rPr>
              <a:t>bleeding-related</a:t>
            </a:r>
            <a:endParaRPr lang="es-CO" sz="1200" dirty="0">
              <a:latin typeface="Montserrat" panose="00000500000000000000" pitchFamily="50" charset="0"/>
            </a:endParaRPr>
          </a:p>
          <a:p>
            <a:r>
              <a:rPr lang="es-CO" sz="1200" dirty="0" err="1">
                <a:latin typeface="Montserrat" panose="00000500000000000000" pitchFamily="50" charset="0"/>
              </a:rPr>
              <a:t>complications</a:t>
            </a:r>
            <a:r>
              <a:rPr lang="es-CO" sz="1200" dirty="0">
                <a:latin typeface="Montserrat" panose="00000500000000000000" pitchFamily="50" charset="0"/>
              </a:rPr>
              <a:t> in </a:t>
            </a:r>
            <a:r>
              <a:rPr lang="es-CO" sz="1200" dirty="0" err="1">
                <a:latin typeface="Montserrat" panose="00000500000000000000" pitchFamily="50" charset="0"/>
              </a:rPr>
              <a:t>people</a:t>
            </a:r>
            <a:r>
              <a:rPr lang="es-CO" sz="1200" dirty="0">
                <a:latin typeface="Montserrat" panose="00000500000000000000" pitchFamily="50" charset="0"/>
              </a:rPr>
              <a:t> </a:t>
            </a:r>
            <a:r>
              <a:rPr lang="es-CO" sz="1200" dirty="0" err="1">
                <a:latin typeface="Montserrat" panose="00000500000000000000" pitchFamily="50" charset="0"/>
              </a:rPr>
              <a:t>with</a:t>
            </a:r>
            <a:r>
              <a:rPr lang="es-CO" sz="1200" dirty="0">
                <a:latin typeface="Montserrat" panose="00000500000000000000" pitchFamily="50" charset="0"/>
              </a:rPr>
              <a:t> </a:t>
            </a:r>
            <a:r>
              <a:rPr lang="es-CO" sz="1200" dirty="0" err="1">
                <a:latin typeface="Montserrat" panose="00000500000000000000" pitchFamily="50" charset="0"/>
              </a:rPr>
              <a:t>hemophilia</a:t>
            </a:r>
            <a:r>
              <a:rPr lang="es-CO" sz="1200" dirty="0">
                <a:latin typeface="Montserrat" panose="00000500000000000000" pitchFamily="50" charset="0"/>
              </a:rPr>
              <a:t> A </a:t>
            </a:r>
            <a:r>
              <a:rPr lang="es-CO" sz="1200" dirty="0" err="1">
                <a:latin typeface="Montserrat" panose="00000500000000000000" pitchFamily="50" charset="0"/>
              </a:rPr>
              <a:t>or</a:t>
            </a:r>
            <a:r>
              <a:rPr lang="es-CO" sz="1200" dirty="0">
                <a:latin typeface="Montserrat" panose="00000500000000000000" pitchFamily="50" charset="0"/>
              </a:rPr>
              <a:t> B. Cochrane </a:t>
            </a:r>
            <a:r>
              <a:rPr lang="es-CO" sz="1200" dirty="0" err="1">
                <a:latin typeface="Montserrat" panose="00000500000000000000" pitchFamily="50" charset="0"/>
              </a:rPr>
              <a:t>Database</a:t>
            </a:r>
            <a:r>
              <a:rPr lang="es-CO" sz="1200" dirty="0">
                <a:latin typeface="Montserrat" panose="00000500000000000000" pitchFamily="50" charset="0"/>
              </a:rPr>
              <a:t> </a:t>
            </a:r>
            <a:r>
              <a:rPr lang="es-CO" sz="1200" dirty="0" err="1">
                <a:latin typeface="Montserrat" panose="00000500000000000000" pitchFamily="50" charset="0"/>
              </a:rPr>
              <a:t>Syst</a:t>
            </a:r>
            <a:r>
              <a:rPr lang="es-CO" sz="1200" dirty="0">
                <a:latin typeface="Montserrat" panose="00000500000000000000" pitchFamily="50" charset="0"/>
              </a:rPr>
              <a:t> Rev. 2011;(9):CD003429.</a:t>
            </a:r>
          </a:p>
        </p:txBody>
      </p:sp>
    </p:spTree>
    <p:extLst>
      <p:ext uri="{BB962C8B-B14F-4D97-AF65-F5344CB8AC3E}">
        <p14:creationId xmlns:p14="http://schemas.microsoft.com/office/powerpoint/2010/main" val="555696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B51091-52D0-A940-ADF3-5C89DBDA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75" y="149609"/>
            <a:ext cx="10515600" cy="1325563"/>
          </a:xfrm>
        </p:spPr>
        <p:txBody>
          <a:bodyPr>
            <a:normAutofit/>
          </a:bodyPr>
          <a:lstStyle/>
          <a:p>
            <a:r>
              <a:rPr lang="es-CO" sz="3600" dirty="0">
                <a:latin typeface="Montserrat" panose="00000500000000000000" pitchFamily="50" charset="0"/>
              </a:rPr>
              <a:t>En urgencias 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DD27DC9F-3856-0741-AF5E-F22031C0A1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1289370"/>
              </p:ext>
            </p:extLst>
          </p:nvPr>
        </p:nvGraphicFramePr>
        <p:xfrm>
          <a:off x="4258525" y="1087796"/>
          <a:ext cx="7540070" cy="468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ángulo 6">
            <a:extLst>
              <a:ext uri="{FF2B5EF4-FFF2-40B4-BE49-F238E27FC236}">
                <a16:creationId xmlns:a16="http://schemas.microsoft.com/office/drawing/2014/main" id="{67B8BCC9-530A-2442-AC0D-F6C81570EA9E}"/>
              </a:ext>
            </a:extLst>
          </p:cNvPr>
          <p:cNvSpPr/>
          <p:nvPr/>
        </p:nvSpPr>
        <p:spPr>
          <a:xfrm>
            <a:off x="5433391" y="6141346"/>
            <a:ext cx="693088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dirty="0" err="1"/>
              <a:t>Srivastava</a:t>
            </a:r>
            <a:r>
              <a:rPr lang="es-CO" sz="1100" dirty="0"/>
              <a:t> A, </a:t>
            </a:r>
            <a:r>
              <a:rPr lang="es-CO" sz="1100" dirty="0" err="1"/>
              <a:t>Santagostino</a:t>
            </a:r>
            <a:r>
              <a:rPr lang="es-CO" sz="1100" dirty="0"/>
              <a:t> E, </a:t>
            </a:r>
            <a:r>
              <a:rPr lang="es-CO" sz="1100" dirty="0" err="1"/>
              <a:t>Dougall</a:t>
            </a:r>
            <a:r>
              <a:rPr lang="es-CO" sz="1100" dirty="0"/>
              <a:t> A, et al. WFH </a:t>
            </a:r>
            <a:r>
              <a:rPr lang="es-CO" sz="1100" dirty="0" err="1"/>
              <a:t>Guidelines</a:t>
            </a:r>
            <a:r>
              <a:rPr lang="es-CO" sz="1100" dirty="0"/>
              <a:t> </a:t>
            </a:r>
            <a:r>
              <a:rPr lang="es-CO" sz="1100" dirty="0" err="1"/>
              <a:t>for</a:t>
            </a:r>
            <a:r>
              <a:rPr lang="es-CO" sz="1100" dirty="0"/>
              <a:t> </a:t>
            </a:r>
            <a:r>
              <a:rPr lang="es-CO" sz="1100" dirty="0" err="1"/>
              <a:t>the</a:t>
            </a:r>
            <a:r>
              <a:rPr lang="es-CO" sz="1100" dirty="0"/>
              <a:t> Management of </a:t>
            </a:r>
            <a:r>
              <a:rPr lang="es-CO" sz="1100" dirty="0" err="1"/>
              <a:t>Hemophilia</a:t>
            </a:r>
            <a:r>
              <a:rPr lang="es-CO" sz="1100" dirty="0"/>
              <a:t>, 3rd </a:t>
            </a:r>
            <a:r>
              <a:rPr lang="es-CO" sz="1100" dirty="0" err="1"/>
              <a:t>edition</a:t>
            </a:r>
            <a:r>
              <a:rPr lang="es-CO" sz="1100" dirty="0"/>
              <a:t>. </a:t>
            </a:r>
            <a:r>
              <a:rPr lang="es-CO" sz="1100" dirty="0" err="1"/>
              <a:t>Haemophilia</a:t>
            </a:r>
            <a:r>
              <a:rPr lang="es-CO" sz="1100" dirty="0"/>
              <a:t>. 2020: 26(</a:t>
            </a:r>
            <a:r>
              <a:rPr lang="es-CO" sz="1100" dirty="0" err="1"/>
              <a:t>Suppl</a:t>
            </a:r>
            <a:r>
              <a:rPr lang="es-CO" sz="1100" dirty="0"/>
              <a:t> 6): 1-158. https://</a:t>
            </a:r>
            <a:r>
              <a:rPr lang="es-CO" sz="1100" dirty="0" err="1"/>
              <a:t>doi.org</a:t>
            </a:r>
            <a:r>
              <a:rPr lang="es-CO" sz="1100" dirty="0"/>
              <a:t>/10.1111/hae.14046</a:t>
            </a:r>
          </a:p>
        </p:txBody>
      </p:sp>
    </p:spTree>
    <p:extLst>
      <p:ext uri="{BB962C8B-B14F-4D97-AF65-F5344CB8AC3E}">
        <p14:creationId xmlns:p14="http://schemas.microsoft.com/office/powerpoint/2010/main" val="3424086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BA0738-31E3-7943-8331-03CD59B1E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636"/>
            <a:ext cx="10515600" cy="1325563"/>
          </a:xfrm>
        </p:spPr>
        <p:txBody>
          <a:bodyPr>
            <a:normAutofit/>
          </a:bodyPr>
          <a:lstStyle/>
          <a:p>
            <a:r>
              <a:rPr lang="es-CO" sz="3600" dirty="0">
                <a:latin typeface="Montserrat" panose="00000500000000000000" pitchFamily="50" charset="0"/>
              </a:rPr>
              <a:t>¿Cómo calcular la dosis?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737254-669E-624D-9EE1-49344E49C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4274" y="1539151"/>
            <a:ext cx="6930887" cy="160337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s-CO" b="1" dirty="0">
                <a:latin typeface="Montserrat" panose="00000500000000000000" pitchFamily="50" charset="0"/>
              </a:rPr>
              <a:t>Si </a:t>
            </a:r>
            <a:r>
              <a:rPr lang="es-CO" b="1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50" charset="0"/>
              </a:rPr>
              <a:t>sangrado</a:t>
            </a:r>
            <a:r>
              <a:rPr lang="es-CO" b="1" dirty="0">
                <a:latin typeface="Montserrat" panose="00000500000000000000" pitchFamily="50" charset="0"/>
              </a:rPr>
              <a:t> mayor subir el factor al 100% con: </a:t>
            </a:r>
          </a:p>
          <a:p>
            <a:pPr marL="0" indent="0">
              <a:buNone/>
            </a:pPr>
            <a:r>
              <a:rPr lang="es-CO" dirty="0">
                <a:latin typeface="Montserrat" panose="00000500000000000000" pitchFamily="50" charset="0"/>
                <a:sym typeface="Wingdings" pitchFamily="2" charset="2"/>
              </a:rPr>
              <a:t> </a:t>
            </a:r>
            <a:r>
              <a:rPr lang="es-CO" dirty="0">
                <a:latin typeface="Montserrat" panose="00000500000000000000" pitchFamily="50" charset="0"/>
              </a:rPr>
              <a:t>50 U/kg para subir el factor VIII</a:t>
            </a:r>
          </a:p>
          <a:p>
            <a:pPr marL="171450" indent="-171450">
              <a:buFont typeface="Wingdings" pitchFamily="2" charset="2"/>
              <a:buChar char="à"/>
            </a:pPr>
            <a:r>
              <a:rPr lang="es-CO" dirty="0">
                <a:latin typeface="Montserrat" panose="00000500000000000000" pitchFamily="50" charset="0"/>
              </a:rPr>
              <a:t>100 U/kg para subir el </a:t>
            </a:r>
            <a:r>
              <a:rPr lang="es-CO" dirty="0">
                <a:solidFill>
                  <a:schemeClr val="bg2">
                    <a:lumMod val="75000"/>
                  </a:schemeClr>
                </a:solidFill>
                <a:latin typeface="Montserrat" panose="00000500000000000000" pitchFamily="50" charset="0"/>
              </a:rPr>
              <a:t>factor XI </a:t>
            </a:r>
          </a:p>
          <a:p>
            <a:endParaRPr lang="es-CO" dirty="0">
              <a:latin typeface="Montserrat" panose="00000500000000000000" pitchFamily="50" charset="0"/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CDD3D7A-35DC-2E4D-8FE1-E09B004C4ED9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559991" y="3563937"/>
            <a:ext cx="6359293" cy="160337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s-CO" b="1" dirty="0">
                <a:latin typeface="Montserrat" panose="00000500000000000000" pitchFamily="50" charset="0"/>
              </a:rPr>
              <a:t>Si sangrado menor-moderado subir el factor al 50% con: </a:t>
            </a:r>
          </a:p>
          <a:p>
            <a:pPr marL="171450" indent="-171450">
              <a:buFont typeface="Wingdings" pitchFamily="2" charset="2"/>
              <a:buChar char="à"/>
            </a:pPr>
            <a:r>
              <a:rPr lang="es-CO" dirty="0">
                <a:latin typeface="Montserrat" panose="00000500000000000000" pitchFamily="50" charset="0"/>
              </a:rPr>
              <a:t>25 U/kg para subir el factor VIII</a:t>
            </a:r>
          </a:p>
          <a:p>
            <a:pPr marL="171450" indent="-171450">
              <a:buFont typeface="Wingdings" pitchFamily="2" charset="2"/>
              <a:buChar char="à"/>
            </a:pPr>
            <a:r>
              <a:rPr lang="es-CO" dirty="0">
                <a:latin typeface="Montserrat" panose="00000500000000000000" pitchFamily="50" charset="0"/>
              </a:rPr>
              <a:t>50 U/kg para subir el factor XI </a:t>
            </a:r>
          </a:p>
          <a:p>
            <a:endParaRPr lang="es-CO" dirty="0">
              <a:latin typeface="Montserrat" panose="00000500000000000000" pitchFamily="50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135252B-C880-A34E-B0BA-7DABBA26F5E8}"/>
              </a:ext>
            </a:extLst>
          </p:cNvPr>
          <p:cNvSpPr txBox="1"/>
          <p:nvPr/>
        </p:nvSpPr>
        <p:spPr>
          <a:xfrm>
            <a:off x="8254490" y="2065308"/>
            <a:ext cx="3418753" cy="1077218"/>
          </a:xfrm>
          <a:prstGeom prst="rect">
            <a:avLst/>
          </a:prstGeom>
          <a:solidFill>
            <a:srgbClr val="FFFF0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bg2">
                    <a:lumMod val="75000"/>
                  </a:schemeClr>
                </a:solidFill>
                <a:latin typeface="Montserrat" panose="00000500000000000000" pitchFamily="50" charset="0"/>
              </a:rPr>
              <a:t>1 U/ kg aumenta el factor VIII en un 2%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bg2">
                    <a:lumMod val="75000"/>
                  </a:schemeClr>
                </a:solidFill>
                <a:latin typeface="Montserrat" panose="00000500000000000000" pitchFamily="50" charset="0"/>
              </a:rPr>
              <a:t>1 UI/kg aumenta el factor IX en un 1%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E3FF2402-47DB-E047-86FF-5FBA0225F6CE}"/>
              </a:ext>
            </a:extLst>
          </p:cNvPr>
          <p:cNvSpPr/>
          <p:nvPr/>
        </p:nvSpPr>
        <p:spPr>
          <a:xfrm>
            <a:off x="5433391" y="6141346"/>
            <a:ext cx="693088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dirty="0" err="1">
                <a:latin typeface="Montserrat" panose="00000500000000000000" pitchFamily="50" charset="0"/>
              </a:rPr>
              <a:t>Srivastava</a:t>
            </a:r>
            <a:r>
              <a:rPr lang="es-CO" sz="1100" dirty="0">
                <a:latin typeface="Montserrat" panose="00000500000000000000" pitchFamily="50" charset="0"/>
              </a:rPr>
              <a:t> A, </a:t>
            </a:r>
            <a:r>
              <a:rPr lang="es-CO" sz="1100" dirty="0" err="1">
                <a:latin typeface="Montserrat" panose="00000500000000000000" pitchFamily="50" charset="0"/>
              </a:rPr>
              <a:t>Santagostino</a:t>
            </a:r>
            <a:r>
              <a:rPr lang="es-CO" sz="1100" dirty="0">
                <a:latin typeface="Montserrat" panose="00000500000000000000" pitchFamily="50" charset="0"/>
              </a:rPr>
              <a:t> E, </a:t>
            </a:r>
            <a:r>
              <a:rPr lang="es-CO" sz="1100" dirty="0" err="1">
                <a:latin typeface="Montserrat" panose="00000500000000000000" pitchFamily="50" charset="0"/>
              </a:rPr>
              <a:t>Dougall</a:t>
            </a:r>
            <a:r>
              <a:rPr lang="es-CO" sz="1100" dirty="0">
                <a:latin typeface="Montserrat" panose="00000500000000000000" pitchFamily="50" charset="0"/>
              </a:rPr>
              <a:t> A, et al. WFH </a:t>
            </a:r>
            <a:r>
              <a:rPr lang="es-CO" sz="1100" dirty="0" err="1">
                <a:latin typeface="Montserrat" panose="00000500000000000000" pitchFamily="50" charset="0"/>
              </a:rPr>
              <a:t>Guidelines</a:t>
            </a:r>
            <a:r>
              <a:rPr lang="es-CO" sz="1100" dirty="0">
                <a:latin typeface="Montserrat" panose="00000500000000000000" pitchFamily="50" charset="0"/>
              </a:rPr>
              <a:t> </a:t>
            </a:r>
            <a:r>
              <a:rPr lang="es-CO" sz="1100" dirty="0" err="1">
                <a:latin typeface="Montserrat" panose="00000500000000000000" pitchFamily="50" charset="0"/>
              </a:rPr>
              <a:t>for</a:t>
            </a:r>
            <a:r>
              <a:rPr lang="es-CO" sz="1100" dirty="0">
                <a:latin typeface="Montserrat" panose="00000500000000000000" pitchFamily="50" charset="0"/>
              </a:rPr>
              <a:t> </a:t>
            </a:r>
            <a:r>
              <a:rPr lang="es-CO" sz="1100" dirty="0" err="1">
                <a:latin typeface="Montserrat" panose="00000500000000000000" pitchFamily="50" charset="0"/>
              </a:rPr>
              <a:t>the</a:t>
            </a:r>
            <a:r>
              <a:rPr lang="es-CO" sz="1100" dirty="0">
                <a:latin typeface="Montserrat" panose="00000500000000000000" pitchFamily="50" charset="0"/>
              </a:rPr>
              <a:t> Management of </a:t>
            </a:r>
            <a:r>
              <a:rPr lang="es-CO" sz="1100" dirty="0" err="1">
                <a:latin typeface="Montserrat" panose="00000500000000000000" pitchFamily="50" charset="0"/>
              </a:rPr>
              <a:t>Hemophilia</a:t>
            </a:r>
            <a:r>
              <a:rPr lang="es-CO" sz="1100" dirty="0">
                <a:latin typeface="Montserrat" panose="00000500000000000000" pitchFamily="50" charset="0"/>
              </a:rPr>
              <a:t>, 3rd </a:t>
            </a:r>
            <a:r>
              <a:rPr lang="es-CO" sz="1100" dirty="0" err="1">
                <a:latin typeface="Montserrat" panose="00000500000000000000" pitchFamily="50" charset="0"/>
              </a:rPr>
              <a:t>edition</a:t>
            </a:r>
            <a:r>
              <a:rPr lang="es-CO" sz="1100" dirty="0">
                <a:latin typeface="Montserrat" panose="00000500000000000000" pitchFamily="50" charset="0"/>
              </a:rPr>
              <a:t>. </a:t>
            </a:r>
            <a:r>
              <a:rPr lang="es-CO" sz="1100" dirty="0" err="1">
                <a:latin typeface="Montserrat" panose="00000500000000000000" pitchFamily="50" charset="0"/>
              </a:rPr>
              <a:t>Haemophilia</a:t>
            </a:r>
            <a:r>
              <a:rPr lang="es-CO" sz="1100" dirty="0">
                <a:latin typeface="Montserrat" panose="00000500000000000000" pitchFamily="50" charset="0"/>
              </a:rPr>
              <a:t>. 2020: 26(</a:t>
            </a:r>
            <a:r>
              <a:rPr lang="es-CO" sz="1100" dirty="0" err="1">
                <a:latin typeface="Montserrat" panose="00000500000000000000" pitchFamily="50" charset="0"/>
              </a:rPr>
              <a:t>Suppl</a:t>
            </a:r>
            <a:r>
              <a:rPr lang="es-CO" sz="1100" dirty="0">
                <a:latin typeface="Montserrat" panose="00000500000000000000" pitchFamily="50" charset="0"/>
              </a:rPr>
              <a:t> 6): 1-158. https://</a:t>
            </a:r>
            <a:r>
              <a:rPr lang="es-CO" sz="1100" dirty="0" err="1">
                <a:latin typeface="Montserrat" panose="00000500000000000000" pitchFamily="50" charset="0"/>
              </a:rPr>
              <a:t>doi.org</a:t>
            </a:r>
            <a:r>
              <a:rPr lang="es-CO" sz="1100" dirty="0">
                <a:latin typeface="Montserrat" panose="00000500000000000000" pitchFamily="50" charset="0"/>
              </a:rPr>
              <a:t>/10.1111/hae.14046</a:t>
            </a:r>
          </a:p>
        </p:txBody>
      </p:sp>
    </p:spTree>
    <p:extLst>
      <p:ext uri="{BB962C8B-B14F-4D97-AF65-F5344CB8AC3E}">
        <p14:creationId xmlns:p14="http://schemas.microsoft.com/office/powerpoint/2010/main" val="2774544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5516A-E2B5-1A45-B687-F6A6B26B6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Otros tratamientos en urgencias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18304E-6CD0-8443-86CC-112C95C5F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64505" y="1550797"/>
            <a:ext cx="7202905" cy="4063940"/>
          </a:xfrm>
        </p:spPr>
        <p:txBody>
          <a:bodyPr>
            <a:normAutofit fontScale="92500"/>
          </a:bodyPr>
          <a:lstStyle/>
          <a:p>
            <a:r>
              <a:rPr lang="es-CO" b="1" dirty="0"/>
              <a:t>Plasma fresco congelado: </a:t>
            </a:r>
          </a:p>
          <a:p>
            <a:pPr>
              <a:buFont typeface="Wingdings" pitchFamily="2" charset="2"/>
              <a:buChar char="ü"/>
            </a:pPr>
            <a:r>
              <a:rPr lang="es-CO" dirty="0"/>
              <a:t>Contiene factor IX. </a:t>
            </a:r>
            <a:r>
              <a:rPr lang="es-CO" dirty="0">
                <a:sym typeface="Wingdings" pitchFamily="2" charset="2"/>
              </a:rPr>
              <a:t> Hemofilia B </a:t>
            </a:r>
            <a:endParaRPr lang="es-CO" dirty="0"/>
          </a:p>
          <a:p>
            <a:pPr>
              <a:buFont typeface="Wingdings" pitchFamily="2" charset="2"/>
              <a:buChar char="ü"/>
            </a:pPr>
            <a:r>
              <a:rPr lang="es-CO" dirty="0"/>
              <a:t>Dosis: 15-20 cc/kg DU  </a:t>
            </a:r>
          </a:p>
          <a:p>
            <a:pPr marL="101600" indent="0">
              <a:buNone/>
            </a:pPr>
            <a:endParaRPr lang="es-CO" dirty="0"/>
          </a:p>
          <a:p>
            <a:pPr>
              <a:buFont typeface="Arial" panose="020B0604020202020204" pitchFamily="34" charset="0"/>
              <a:buChar char="•"/>
            </a:pPr>
            <a:r>
              <a:rPr lang="es-CO" b="1" dirty="0" err="1"/>
              <a:t>Crioprecipitados</a:t>
            </a:r>
            <a:r>
              <a:rPr lang="es-CO" b="1" dirty="0"/>
              <a:t>: </a:t>
            </a:r>
          </a:p>
          <a:p>
            <a:pPr>
              <a:buFont typeface="Wingdings" pitchFamily="2" charset="2"/>
              <a:buChar char="ü"/>
            </a:pPr>
            <a:r>
              <a:rPr lang="es-CO" dirty="0"/>
              <a:t>Bolsa de 200-250 ml contiene 70-80 U de factor VIII </a:t>
            </a:r>
            <a:r>
              <a:rPr lang="es-CO" dirty="0">
                <a:sym typeface="Wingdings" pitchFamily="2" charset="2"/>
              </a:rPr>
              <a:t> Hemofilia A </a:t>
            </a:r>
          </a:p>
          <a:p>
            <a:pPr>
              <a:buFont typeface="Wingdings" pitchFamily="2" charset="2"/>
              <a:buChar char="ü"/>
            </a:pPr>
            <a:r>
              <a:rPr lang="es-CO" dirty="0">
                <a:sym typeface="Wingdings" pitchFamily="2" charset="2"/>
              </a:rPr>
              <a:t>Contiene FVW, factor XIII, fibrinógeno </a:t>
            </a:r>
          </a:p>
          <a:p>
            <a:pPr>
              <a:buFont typeface="Wingdings" pitchFamily="2" charset="2"/>
              <a:buChar char="ü"/>
            </a:pPr>
            <a:r>
              <a:rPr lang="es-CO" dirty="0"/>
              <a:t>Dosis calculada según el grado de severidad del sangrado. </a:t>
            </a:r>
          </a:p>
          <a:p>
            <a:pPr>
              <a:buFont typeface="Wingdings" pitchFamily="2" charset="2"/>
              <a:buChar char="ü"/>
            </a:pPr>
            <a:r>
              <a:rPr lang="es-CO" dirty="0"/>
              <a:t>Frecuencia: cada 8 o 12 horas dependiendo del sangrado.</a:t>
            </a:r>
          </a:p>
          <a:p>
            <a:pPr>
              <a:buFont typeface="Wingdings" pitchFamily="2" charset="2"/>
              <a:buChar char="ü"/>
            </a:pPr>
            <a:endParaRPr lang="es-CO" dirty="0"/>
          </a:p>
          <a:p>
            <a:endParaRPr lang="es-CO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D106543-1FDB-9748-A5B1-3C15E6852ADC}"/>
              </a:ext>
            </a:extLst>
          </p:cNvPr>
          <p:cNvSpPr txBox="1"/>
          <p:nvPr/>
        </p:nvSpPr>
        <p:spPr>
          <a:xfrm>
            <a:off x="449178" y="1740829"/>
            <a:ext cx="4315327" cy="11387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sz="1800" dirty="0">
                <a:solidFill>
                  <a:schemeClr val="bg2">
                    <a:lumMod val="75000"/>
                  </a:schemeClr>
                </a:solidFill>
              </a:rPr>
              <a:t>Su uso puede justificarse en situaciones en las que no hay concentrados de factores de coagulación</a:t>
            </a:r>
          </a:p>
          <a:p>
            <a:endParaRPr lang="es-CO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A1E7ED6A-DD2B-1C40-A293-019973C0EA0B}"/>
              </a:ext>
            </a:extLst>
          </p:cNvPr>
          <p:cNvSpPr/>
          <p:nvPr/>
        </p:nvSpPr>
        <p:spPr>
          <a:xfrm>
            <a:off x="5433391" y="6141346"/>
            <a:ext cx="693088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dirty="0" err="1"/>
              <a:t>Srivastava</a:t>
            </a:r>
            <a:r>
              <a:rPr lang="es-CO" sz="1100" dirty="0"/>
              <a:t> A, </a:t>
            </a:r>
            <a:r>
              <a:rPr lang="es-CO" sz="1100" dirty="0" err="1"/>
              <a:t>Santagostino</a:t>
            </a:r>
            <a:r>
              <a:rPr lang="es-CO" sz="1100" dirty="0"/>
              <a:t> E, </a:t>
            </a:r>
            <a:r>
              <a:rPr lang="es-CO" sz="1100" dirty="0" err="1"/>
              <a:t>Dougall</a:t>
            </a:r>
            <a:r>
              <a:rPr lang="es-CO" sz="1100" dirty="0"/>
              <a:t> A, et al. WFH </a:t>
            </a:r>
            <a:r>
              <a:rPr lang="es-CO" sz="1100" dirty="0" err="1"/>
              <a:t>Guidelines</a:t>
            </a:r>
            <a:r>
              <a:rPr lang="es-CO" sz="1100" dirty="0"/>
              <a:t> </a:t>
            </a:r>
            <a:r>
              <a:rPr lang="es-CO" sz="1100" dirty="0" err="1"/>
              <a:t>for</a:t>
            </a:r>
            <a:r>
              <a:rPr lang="es-CO" sz="1100" dirty="0"/>
              <a:t> </a:t>
            </a:r>
            <a:r>
              <a:rPr lang="es-CO" sz="1100" dirty="0" err="1"/>
              <a:t>the</a:t>
            </a:r>
            <a:r>
              <a:rPr lang="es-CO" sz="1100" dirty="0"/>
              <a:t> Management of </a:t>
            </a:r>
            <a:r>
              <a:rPr lang="es-CO" sz="1100" dirty="0" err="1"/>
              <a:t>Hemophilia</a:t>
            </a:r>
            <a:r>
              <a:rPr lang="es-CO" sz="1100" dirty="0"/>
              <a:t>, 3rd </a:t>
            </a:r>
            <a:r>
              <a:rPr lang="es-CO" sz="1100" dirty="0" err="1"/>
              <a:t>edition</a:t>
            </a:r>
            <a:r>
              <a:rPr lang="es-CO" sz="1100" dirty="0"/>
              <a:t>. </a:t>
            </a:r>
            <a:r>
              <a:rPr lang="es-CO" sz="1100" dirty="0" err="1"/>
              <a:t>Haemophilia</a:t>
            </a:r>
            <a:r>
              <a:rPr lang="es-CO" sz="1100" dirty="0"/>
              <a:t>. 2020: 26(</a:t>
            </a:r>
            <a:r>
              <a:rPr lang="es-CO" sz="1100" dirty="0" err="1"/>
              <a:t>Suppl</a:t>
            </a:r>
            <a:r>
              <a:rPr lang="es-CO" sz="1100" dirty="0"/>
              <a:t> 6): 1-158. https://</a:t>
            </a:r>
            <a:r>
              <a:rPr lang="es-CO" sz="1100" dirty="0" err="1"/>
              <a:t>doi.org</a:t>
            </a:r>
            <a:r>
              <a:rPr lang="es-CO" sz="1100" dirty="0"/>
              <a:t>/10.1111/hae.14046</a:t>
            </a:r>
          </a:p>
        </p:txBody>
      </p:sp>
    </p:spTree>
    <p:extLst>
      <p:ext uri="{BB962C8B-B14F-4D97-AF65-F5344CB8AC3E}">
        <p14:creationId xmlns:p14="http://schemas.microsoft.com/office/powerpoint/2010/main" val="288761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5516A-E2B5-1A45-B687-F6A6B26B6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412"/>
            <a:ext cx="10515600" cy="1325563"/>
          </a:xfrm>
        </p:spPr>
        <p:txBody>
          <a:bodyPr/>
          <a:lstStyle/>
          <a:p>
            <a:r>
              <a:rPr lang="es-CO" dirty="0">
                <a:latin typeface="Montserrat" panose="00000500000000000000" pitchFamily="50" charset="0"/>
              </a:rPr>
              <a:t>Otros tratamientos en urgencias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8002F13-83EC-AC44-AAF8-2A0268C6205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812631" y="1557975"/>
            <a:ext cx="7186863" cy="4607224"/>
          </a:xfrm>
        </p:spPr>
        <p:txBody>
          <a:bodyPr>
            <a:normAutofit/>
          </a:bodyPr>
          <a:lstStyle/>
          <a:p>
            <a:r>
              <a:rPr lang="es-CO" sz="1900" b="1" dirty="0">
                <a:latin typeface="Montserrat" panose="00000500000000000000" pitchFamily="50" charset="0"/>
              </a:rPr>
              <a:t>Ácido </a:t>
            </a:r>
            <a:r>
              <a:rPr lang="es-CO" sz="1900" b="1" dirty="0" err="1">
                <a:latin typeface="Montserrat" panose="00000500000000000000" pitchFamily="50" charset="0"/>
              </a:rPr>
              <a:t>tranexámico</a:t>
            </a:r>
            <a:r>
              <a:rPr lang="es-CO" sz="1900" b="1" dirty="0">
                <a:latin typeface="Montserrat" panose="00000500000000000000" pitchFamily="50" charset="0"/>
              </a:rPr>
              <a:t>: </a:t>
            </a:r>
          </a:p>
          <a:p>
            <a:pPr>
              <a:buFont typeface="Wingdings" pitchFamily="2" charset="2"/>
              <a:buChar char="ü"/>
            </a:pPr>
            <a:r>
              <a:rPr lang="es-CO" sz="1900" dirty="0">
                <a:latin typeface="Montserrat" panose="00000500000000000000" pitchFamily="50" charset="0"/>
              </a:rPr>
              <a:t>Es un agente </a:t>
            </a:r>
            <a:r>
              <a:rPr lang="es-CO" sz="1900" dirty="0" err="1">
                <a:latin typeface="Montserrat" panose="00000500000000000000" pitchFamily="50" charset="0"/>
              </a:rPr>
              <a:t>antifibrinolítico</a:t>
            </a:r>
            <a:r>
              <a:rPr lang="es-CO" sz="1900" dirty="0">
                <a:latin typeface="Montserrat" panose="00000500000000000000" pitchFamily="50" charset="0"/>
              </a:rPr>
              <a:t> que inhibe de manera competitiva la activación del </a:t>
            </a:r>
            <a:r>
              <a:rPr lang="es-CO" sz="1900" dirty="0" err="1">
                <a:latin typeface="Montserrat" panose="00000500000000000000" pitchFamily="50" charset="0"/>
              </a:rPr>
              <a:t>plasminógeno</a:t>
            </a:r>
            <a:r>
              <a:rPr lang="es-CO" sz="1900" dirty="0">
                <a:latin typeface="Montserrat" panose="00000500000000000000" pitchFamily="50" charset="0"/>
              </a:rPr>
              <a:t> en </a:t>
            </a:r>
            <a:r>
              <a:rPr lang="es-CO" sz="1900" dirty="0" err="1">
                <a:latin typeface="Montserrat" panose="00000500000000000000" pitchFamily="50" charset="0"/>
              </a:rPr>
              <a:t>plasmina</a:t>
            </a:r>
            <a:r>
              <a:rPr lang="es-CO" sz="1900" dirty="0">
                <a:latin typeface="Montserrat" panose="00000500000000000000" pitchFamily="50" charset="0"/>
              </a:rPr>
              <a:t>. </a:t>
            </a:r>
          </a:p>
          <a:p>
            <a:pPr>
              <a:buFont typeface="Wingdings" pitchFamily="2" charset="2"/>
              <a:buChar char="ü"/>
            </a:pPr>
            <a:r>
              <a:rPr lang="es-CO" sz="1900" dirty="0">
                <a:latin typeface="Montserrat" panose="00000500000000000000" pitchFamily="50" charset="0"/>
              </a:rPr>
              <a:t>E</a:t>
            </a:r>
            <a:r>
              <a:rPr lang="es-CO" dirty="0">
                <a:latin typeface="Montserrat" panose="00000500000000000000" pitchFamily="50" charset="0"/>
              </a:rPr>
              <a:t>s útil para hemorragias superficiales en tejidos blandos y mucosas. </a:t>
            </a:r>
            <a:endParaRPr lang="es-CO" sz="1900" dirty="0">
              <a:latin typeface="Montserrat" panose="00000500000000000000" pitchFamily="50" charset="0"/>
            </a:endParaRPr>
          </a:p>
          <a:p>
            <a:pPr>
              <a:buFont typeface="Wingdings" pitchFamily="2" charset="2"/>
              <a:buChar char="ü"/>
            </a:pPr>
            <a:r>
              <a:rPr lang="es-CO" sz="1900" dirty="0">
                <a:latin typeface="Montserrat" panose="00000500000000000000" pitchFamily="50" charset="0"/>
              </a:rPr>
              <a:t>Dosis: 25 mg/kg/dosis VO cada 8 horas (leve) o 10 mg/kg/dosis IV cada 8 horas (moderado).</a:t>
            </a:r>
            <a:endParaRPr lang="es-CO" dirty="0">
              <a:latin typeface="Montserrat" panose="00000500000000000000" pitchFamily="50" charset="0"/>
            </a:endParaRPr>
          </a:p>
          <a:p>
            <a:r>
              <a:rPr lang="es-CO" dirty="0">
                <a:latin typeface="Montserrat" panose="00000500000000000000" pitchFamily="50" charset="0"/>
              </a:rPr>
              <a:t>Puede administrarse solo o junto con dosis habituales del factor.  </a:t>
            </a:r>
            <a:endParaRPr lang="es-CO" sz="1900" dirty="0">
              <a:latin typeface="Montserrat" panose="00000500000000000000" pitchFamily="50" charset="0"/>
            </a:endParaRPr>
          </a:p>
          <a:p>
            <a:pPr>
              <a:buFont typeface="Wingdings" pitchFamily="2" charset="2"/>
              <a:buChar char="ü"/>
            </a:pPr>
            <a:r>
              <a:rPr lang="es-CO" sz="1900" dirty="0">
                <a:latin typeface="Montserrat" panose="00000500000000000000" pitchFamily="50" charset="0"/>
              </a:rPr>
              <a:t>Para hemofilia A y B con sangrado  leve-moderado.</a:t>
            </a:r>
          </a:p>
          <a:p>
            <a:pPr>
              <a:buFont typeface="Wingdings" pitchFamily="2" charset="2"/>
              <a:buChar char="ü"/>
            </a:pPr>
            <a:r>
              <a:rPr lang="es-CO" sz="1900" dirty="0">
                <a:latin typeface="Montserrat" panose="00000500000000000000" pitchFamily="50" charset="0"/>
              </a:rPr>
              <a:t>Contraindicado en hemofilia B con infusión de factor por riesgo de tromboembolismo. </a:t>
            </a:r>
          </a:p>
          <a:p>
            <a:pPr marL="114300" indent="0">
              <a:buNone/>
            </a:pPr>
            <a:endParaRPr lang="es-CO" sz="1900" dirty="0">
              <a:latin typeface="Montserrat" panose="00000500000000000000" pitchFamily="50" charset="0"/>
            </a:endParaRPr>
          </a:p>
          <a:p>
            <a:endParaRPr lang="es-CO" sz="1800" dirty="0">
              <a:latin typeface="Montserrat" panose="00000500000000000000" pitchFamily="50" charset="0"/>
            </a:endParaRPr>
          </a:p>
          <a:p>
            <a:endParaRPr lang="es-CO" sz="1800" dirty="0">
              <a:latin typeface="Montserrat" panose="00000500000000000000" pitchFamily="50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969E034-0458-EB4E-AE32-A57ED8E22EF5}"/>
              </a:ext>
            </a:extLst>
          </p:cNvPr>
          <p:cNvSpPr txBox="1"/>
          <p:nvPr/>
        </p:nvSpPr>
        <p:spPr>
          <a:xfrm>
            <a:off x="987545" y="1557975"/>
            <a:ext cx="38250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CO" sz="1800" dirty="0">
                <a:solidFill>
                  <a:schemeClr val="bg2">
                    <a:lumMod val="75000"/>
                  </a:schemeClr>
                </a:solidFill>
                <a:latin typeface="Montserrat" panose="00000500000000000000" pitchFamily="50" charset="0"/>
              </a:rPr>
              <a:t>Como terapia complementaria 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22CEBFE-050C-8147-9320-734E287C99EF}"/>
              </a:ext>
            </a:extLst>
          </p:cNvPr>
          <p:cNvSpPr/>
          <p:nvPr/>
        </p:nvSpPr>
        <p:spPr>
          <a:xfrm>
            <a:off x="5433391" y="6141346"/>
            <a:ext cx="693088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dirty="0" err="1">
                <a:latin typeface="Montserrat" panose="00000500000000000000" pitchFamily="50" charset="0"/>
              </a:rPr>
              <a:t>Srivastava</a:t>
            </a:r>
            <a:r>
              <a:rPr lang="es-CO" sz="1100" dirty="0">
                <a:latin typeface="Montserrat" panose="00000500000000000000" pitchFamily="50" charset="0"/>
              </a:rPr>
              <a:t> A, </a:t>
            </a:r>
            <a:r>
              <a:rPr lang="es-CO" sz="1100" dirty="0" err="1">
                <a:latin typeface="Montserrat" panose="00000500000000000000" pitchFamily="50" charset="0"/>
              </a:rPr>
              <a:t>Santagostino</a:t>
            </a:r>
            <a:r>
              <a:rPr lang="es-CO" sz="1100" dirty="0">
                <a:latin typeface="Montserrat" panose="00000500000000000000" pitchFamily="50" charset="0"/>
              </a:rPr>
              <a:t> E, </a:t>
            </a:r>
            <a:r>
              <a:rPr lang="es-CO" sz="1100" dirty="0" err="1">
                <a:latin typeface="Montserrat" panose="00000500000000000000" pitchFamily="50" charset="0"/>
              </a:rPr>
              <a:t>Dougall</a:t>
            </a:r>
            <a:r>
              <a:rPr lang="es-CO" sz="1100" dirty="0">
                <a:latin typeface="Montserrat" panose="00000500000000000000" pitchFamily="50" charset="0"/>
              </a:rPr>
              <a:t> A, et al. WFH </a:t>
            </a:r>
            <a:r>
              <a:rPr lang="es-CO" sz="1100" dirty="0" err="1">
                <a:latin typeface="Montserrat" panose="00000500000000000000" pitchFamily="50" charset="0"/>
              </a:rPr>
              <a:t>Guidelines</a:t>
            </a:r>
            <a:r>
              <a:rPr lang="es-CO" sz="1100" dirty="0">
                <a:latin typeface="Montserrat" panose="00000500000000000000" pitchFamily="50" charset="0"/>
              </a:rPr>
              <a:t> </a:t>
            </a:r>
            <a:r>
              <a:rPr lang="es-CO" sz="1100" dirty="0" err="1">
                <a:latin typeface="Montserrat" panose="00000500000000000000" pitchFamily="50" charset="0"/>
              </a:rPr>
              <a:t>for</a:t>
            </a:r>
            <a:r>
              <a:rPr lang="es-CO" sz="1100" dirty="0">
                <a:latin typeface="Montserrat" panose="00000500000000000000" pitchFamily="50" charset="0"/>
              </a:rPr>
              <a:t> </a:t>
            </a:r>
            <a:r>
              <a:rPr lang="es-CO" sz="1100" dirty="0" err="1">
                <a:latin typeface="Montserrat" panose="00000500000000000000" pitchFamily="50" charset="0"/>
              </a:rPr>
              <a:t>the</a:t>
            </a:r>
            <a:r>
              <a:rPr lang="es-CO" sz="1100" dirty="0">
                <a:latin typeface="Montserrat" panose="00000500000000000000" pitchFamily="50" charset="0"/>
              </a:rPr>
              <a:t> Management of </a:t>
            </a:r>
            <a:r>
              <a:rPr lang="es-CO" sz="1100" dirty="0" err="1">
                <a:latin typeface="Montserrat" panose="00000500000000000000" pitchFamily="50" charset="0"/>
              </a:rPr>
              <a:t>Hemophilia</a:t>
            </a:r>
            <a:r>
              <a:rPr lang="es-CO" sz="1100" dirty="0">
                <a:latin typeface="Montserrat" panose="00000500000000000000" pitchFamily="50" charset="0"/>
              </a:rPr>
              <a:t>, 3rd </a:t>
            </a:r>
            <a:r>
              <a:rPr lang="es-CO" sz="1100" dirty="0" err="1">
                <a:latin typeface="Montserrat" panose="00000500000000000000" pitchFamily="50" charset="0"/>
              </a:rPr>
              <a:t>edition</a:t>
            </a:r>
            <a:r>
              <a:rPr lang="es-CO" sz="1100" dirty="0">
                <a:latin typeface="Montserrat" panose="00000500000000000000" pitchFamily="50" charset="0"/>
              </a:rPr>
              <a:t>. </a:t>
            </a:r>
            <a:r>
              <a:rPr lang="es-CO" sz="1100" dirty="0" err="1">
                <a:latin typeface="Montserrat" panose="00000500000000000000" pitchFamily="50" charset="0"/>
              </a:rPr>
              <a:t>Haemophilia</a:t>
            </a:r>
            <a:r>
              <a:rPr lang="es-CO" sz="1100" dirty="0">
                <a:latin typeface="Montserrat" panose="00000500000000000000" pitchFamily="50" charset="0"/>
              </a:rPr>
              <a:t>. 2020: 26(</a:t>
            </a:r>
            <a:r>
              <a:rPr lang="es-CO" sz="1100" dirty="0" err="1">
                <a:latin typeface="Montserrat" panose="00000500000000000000" pitchFamily="50" charset="0"/>
              </a:rPr>
              <a:t>Suppl</a:t>
            </a:r>
            <a:r>
              <a:rPr lang="es-CO" sz="1100" dirty="0">
                <a:latin typeface="Montserrat" panose="00000500000000000000" pitchFamily="50" charset="0"/>
              </a:rPr>
              <a:t> 6): 1-158. https://</a:t>
            </a:r>
            <a:r>
              <a:rPr lang="es-CO" sz="1100" dirty="0" err="1">
                <a:latin typeface="Montserrat" panose="00000500000000000000" pitchFamily="50" charset="0"/>
              </a:rPr>
              <a:t>doi.org</a:t>
            </a:r>
            <a:r>
              <a:rPr lang="es-CO" sz="1100" dirty="0">
                <a:latin typeface="Montserrat" panose="00000500000000000000" pitchFamily="50" charset="0"/>
              </a:rPr>
              <a:t>/10.1111/hae.14046</a:t>
            </a:r>
          </a:p>
        </p:txBody>
      </p:sp>
    </p:spTree>
    <p:extLst>
      <p:ext uri="{BB962C8B-B14F-4D97-AF65-F5344CB8AC3E}">
        <p14:creationId xmlns:p14="http://schemas.microsoft.com/office/powerpoint/2010/main" val="4009987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5516A-E2B5-1A45-B687-F6A6B26B6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Montserrat" panose="00000500000000000000" pitchFamily="50" charset="0"/>
              </a:rPr>
              <a:t>Otros tratamientos en urgencias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8002F13-83EC-AC44-AAF8-2A0268C6205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812631" y="1761492"/>
            <a:ext cx="7186863" cy="460722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s-CO" sz="1900" dirty="0">
              <a:latin typeface="Montserrat" panose="00000500000000000000" pitchFamily="50" charset="0"/>
            </a:endParaRPr>
          </a:p>
          <a:p>
            <a:r>
              <a:rPr lang="es-CO" sz="1900" b="1" dirty="0" err="1">
                <a:latin typeface="Montserrat" panose="00000500000000000000" pitchFamily="50" charset="0"/>
              </a:rPr>
              <a:t>Desmopresina</a:t>
            </a:r>
            <a:r>
              <a:rPr lang="es-CO" sz="1900" b="1" dirty="0">
                <a:latin typeface="Montserrat" panose="00000500000000000000" pitchFamily="50" charset="0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es-CO" sz="1900" dirty="0">
                <a:latin typeface="Montserrat" panose="00000500000000000000" pitchFamily="50" charset="0"/>
              </a:rPr>
              <a:t>Es un análogo sintético de la vasopresina que incrementa las concentraciones plasmáticas de FVIII y FVW.</a:t>
            </a:r>
          </a:p>
          <a:p>
            <a:pPr>
              <a:buFont typeface="Wingdings" pitchFamily="2" charset="2"/>
              <a:buChar char="ü"/>
            </a:pPr>
            <a:r>
              <a:rPr lang="es-CO" sz="1900" dirty="0">
                <a:latin typeface="Montserrat" panose="00000500000000000000" pitchFamily="50" charset="0"/>
              </a:rPr>
              <a:t>Para hemofilia tipo A con sangrado leve-moderado.</a:t>
            </a:r>
            <a:endParaRPr lang="el-GR" sz="1900" dirty="0"/>
          </a:p>
          <a:p>
            <a:r>
              <a:rPr lang="es-ES" sz="1900" dirty="0">
                <a:latin typeface="Montserrat" panose="00000500000000000000" pitchFamily="50" charset="0"/>
              </a:rPr>
              <a:t>Dosis: </a:t>
            </a:r>
            <a:r>
              <a:rPr lang="el-GR" sz="1900" dirty="0"/>
              <a:t>0.3 μ</a:t>
            </a:r>
            <a:r>
              <a:rPr lang="es-CO" sz="1900" dirty="0">
                <a:latin typeface="Montserrat" panose="00000500000000000000" pitchFamily="50" charset="0"/>
              </a:rPr>
              <a:t>g/kg, contraindicada para &lt; 2 años. </a:t>
            </a:r>
          </a:p>
          <a:p>
            <a:pPr marL="114300" indent="0">
              <a:buNone/>
            </a:pPr>
            <a:endParaRPr lang="es-CO" sz="1900" dirty="0">
              <a:latin typeface="Montserrat" panose="00000500000000000000" pitchFamily="50" charset="0"/>
            </a:endParaRPr>
          </a:p>
          <a:p>
            <a:r>
              <a:rPr lang="es-CO" sz="1900" b="1" dirty="0">
                <a:latin typeface="Montserrat" panose="00000500000000000000" pitchFamily="50" charset="0"/>
              </a:rPr>
              <a:t>Analgesia: </a:t>
            </a:r>
          </a:p>
          <a:p>
            <a:pPr>
              <a:buFont typeface="Wingdings" pitchFamily="2" charset="2"/>
              <a:buChar char="ü"/>
            </a:pPr>
            <a:r>
              <a:rPr lang="es-CO" sz="1900" dirty="0">
                <a:latin typeface="Montserrat" panose="00000500000000000000" pitchFamily="50" charset="0"/>
              </a:rPr>
              <a:t>Acetaminofén, </a:t>
            </a:r>
            <a:r>
              <a:rPr lang="es-CO" sz="1900" dirty="0" err="1">
                <a:latin typeface="Montserrat" panose="00000500000000000000" pitchFamily="50" charset="0"/>
              </a:rPr>
              <a:t>celecoxib</a:t>
            </a:r>
            <a:r>
              <a:rPr lang="es-CO" sz="1900" dirty="0">
                <a:latin typeface="Montserrat" panose="00000500000000000000" pitchFamily="50" charset="0"/>
              </a:rPr>
              <a:t>, meloxicam, nimesulida, tramadol, codeína, morfina. </a:t>
            </a:r>
          </a:p>
          <a:p>
            <a:endParaRPr lang="es-CO" sz="1800" dirty="0">
              <a:latin typeface="Montserrat" panose="00000500000000000000" pitchFamily="50" charset="0"/>
            </a:endParaRPr>
          </a:p>
          <a:p>
            <a:endParaRPr lang="es-CO" sz="1800" dirty="0">
              <a:latin typeface="Montserrat" panose="00000500000000000000" pitchFamily="50" charset="0"/>
            </a:endParaRPr>
          </a:p>
          <a:p>
            <a:endParaRPr lang="es-CO" sz="1800" dirty="0">
              <a:latin typeface="Montserrat" panose="00000500000000000000" pitchFamily="50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969E034-0458-EB4E-AE32-A57ED8E22EF5}"/>
              </a:ext>
            </a:extLst>
          </p:cNvPr>
          <p:cNvSpPr txBox="1"/>
          <p:nvPr/>
        </p:nvSpPr>
        <p:spPr>
          <a:xfrm>
            <a:off x="5073748" y="1690688"/>
            <a:ext cx="38250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CO" sz="1800" dirty="0">
                <a:solidFill>
                  <a:schemeClr val="bg2">
                    <a:lumMod val="75000"/>
                  </a:schemeClr>
                </a:solidFill>
                <a:latin typeface="Montserrat" panose="00000500000000000000" pitchFamily="50" charset="0"/>
              </a:rPr>
              <a:t>Como terapia complementaria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E9C0E11-513B-4D40-BC7D-C2931DC2EEE5}"/>
              </a:ext>
            </a:extLst>
          </p:cNvPr>
          <p:cNvSpPr/>
          <p:nvPr/>
        </p:nvSpPr>
        <p:spPr>
          <a:xfrm>
            <a:off x="5433391" y="6141346"/>
            <a:ext cx="693088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dirty="0" err="1">
                <a:latin typeface="Montserrat" panose="00000500000000000000" pitchFamily="50" charset="0"/>
              </a:rPr>
              <a:t>Srivastava</a:t>
            </a:r>
            <a:r>
              <a:rPr lang="es-CO" sz="1100" dirty="0">
                <a:latin typeface="Montserrat" panose="00000500000000000000" pitchFamily="50" charset="0"/>
              </a:rPr>
              <a:t> A, </a:t>
            </a:r>
            <a:r>
              <a:rPr lang="es-CO" sz="1100" dirty="0" err="1">
                <a:latin typeface="Montserrat" panose="00000500000000000000" pitchFamily="50" charset="0"/>
              </a:rPr>
              <a:t>Santagostino</a:t>
            </a:r>
            <a:r>
              <a:rPr lang="es-CO" sz="1100" dirty="0">
                <a:latin typeface="Montserrat" panose="00000500000000000000" pitchFamily="50" charset="0"/>
              </a:rPr>
              <a:t> E, </a:t>
            </a:r>
            <a:r>
              <a:rPr lang="es-CO" sz="1100" dirty="0" err="1">
                <a:latin typeface="Montserrat" panose="00000500000000000000" pitchFamily="50" charset="0"/>
              </a:rPr>
              <a:t>Dougall</a:t>
            </a:r>
            <a:r>
              <a:rPr lang="es-CO" sz="1100" dirty="0">
                <a:latin typeface="Montserrat" panose="00000500000000000000" pitchFamily="50" charset="0"/>
              </a:rPr>
              <a:t> A, et al. WFH </a:t>
            </a:r>
            <a:r>
              <a:rPr lang="es-CO" sz="1100" dirty="0" err="1">
                <a:latin typeface="Montserrat" panose="00000500000000000000" pitchFamily="50" charset="0"/>
              </a:rPr>
              <a:t>Guidelines</a:t>
            </a:r>
            <a:r>
              <a:rPr lang="es-CO" sz="1100" dirty="0">
                <a:latin typeface="Montserrat" panose="00000500000000000000" pitchFamily="50" charset="0"/>
              </a:rPr>
              <a:t> </a:t>
            </a:r>
            <a:r>
              <a:rPr lang="es-CO" sz="1100" dirty="0" err="1">
                <a:latin typeface="Montserrat" panose="00000500000000000000" pitchFamily="50" charset="0"/>
              </a:rPr>
              <a:t>for</a:t>
            </a:r>
            <a:r>
              <a:rPr lang="es-CO" sz="1100" dirty="0">
                <a:latin typeface="Montserrat" panose="00000500000000000000" pitchFamily="50" charset="0"/>
              </a:rPr>
              <a:t> </a:t>
            </a:r>
            <a:r>
              <a:rPr lang="es-CO" sz="1100" dirty="0" err="1">
                <a:latin typeface="Montserrat" panose="00000500000000000000" pitchFamily="50" charset="0"/>
              </a:rPr>
              <a:t>the</a:t>
            </a:r>
            <a:r>
              <a:rPr lang="es-CO" sz="1100" dirty="0">
                <a:latin typeface="Montserrat" panose="00000500000000000000" pitchFamily="50" charset="0"/>
              </a:rPr>
              <a:t> Management of </a:t>
            </a:r>
            <a:r>
              <a:rPr lang="es-CO" sz="1100" dirty="0" err="1">
                <a:latin typeface="Montserrat" panose="00000500000000000000" pitchFamily="50" charset="0"/>
              </a:rPr>
              <a:t>Hemophilia</a:t>
            </a:r>
            <a:r>
              <a:rPr lang="es-CO" sz="1100" dirty="0">
                <a:latin typeface="Montserrat" panose="00000500000000000000" pitchFamily="50" charset="0"/>
              </a:rPr>
              <a:t>, 3rd </a:t>
            </a:r>
            <a:r>
              <a:rPr lang="es-CO" sz="1100" dirty="0" err="1">
                <a:latin typeface="Montserrat" panose="00000500000000000000" pitchFamily="50" charset="0"/>
              </a:rPr>
              <a:t>edition</a:t>
            </a:r>
            <a:r>
              <a:rPr lang="es-CO" sz="1100" dirty="0">
                <a:latin typeface="Montserrat" panose="00000500000000000000" pitchFamily="50" charset="0"/>
              </a:rPr>
              <a:t>. </a:t>
            </a:r>
            <a:r>
              <a:rPr lang="es-CO" sz="1100" dirty="0" err="1">
                <a:latin typeface="Montserrat" panose="00000500000000000000" pitchFamily="50" charset="0"/>
              </a:rPr>
              <a:t>Haemophilia</a:t>
            </a:r>
            <a:r>
              <a:rPr lang="es-CO" sz="1100" dirty="0">
                <a:latin typeface="Montserrat" panose="00000500000000000000" pitchFamily="50" charset="0"/>
              </a:rPr>
              <a:t>. 2020: 26(</a:t>
            </a:r>
            <a:r>
              <a:rPr lang="es-CO" sz="1100" dirty="0" err="1">
                <a:latin typeface="Montserrat" panose="00000500000000000000" pitchFamily="50" charset="0"/>
              </a:rPr>
              <a:t>Suppl</a:t>
            </a:r>
            <a:r>
              <a:rPr lang="es-CO" sz="1100" dirty="0">
                <a:latin typeface="Montserrat" panose="00000500000000000000" pitchFamily="50" charset="0"/>
              </a:rPr>
              <a:t> 6): 1-158. https://</a:t>
            </a:r>
            <a:r>
              <a:rPr lang="es-CO" sz="1100" dirty="0" err="1">
                <a:latin typeface="Montserrat" panose="00000500000000000000" pitchFamily="50" charset="0"/>
              </a:rPr>
              <a:t>doi.org</a:t>
            </a:r>
            <a:r>
              <a:rPr lang="es-CO" sz="1100" dirty="0">
                <a:latin typeface="Montserrat" panose="00000500000000000000" pitchFamily="50" charset="0"/>
              </a:rPr>
              <a:t>/10.1111/hae.14046</a:t>
            </a:r>
          </a:p>
        </p:txBody>
      </p:sp>
    </p:spTree>
    <p:extLst>
      <p:ext uri="{BB962C8B-B14F-4D97-AF65-F5344CB8AC3E}">
        <p14:creationId xmlns:p14="http://schemas.microsoft.com/office/powerpoint/2010/main" val="3828626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A1DA0-B1BB-0C4B-8BA2-2967D248F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Montserrat" panose="00000500000000000000" pitchFamily="50" charset="0"/>
              </a:rPr>
              <a:t>Ejemplo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D312A0-AB36-874C-AF9D-545B13F3F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5191" y="1400043"/>
            <a:ext cx="6684145" cy="2090392"/>
          </a:xfrm>
        </p:spPr>
        <p:txBody>
          <a:bodyPr>
            <a:noAutofit/>
          </a:bodyPr>
          <a:lstStyle/>
          <a:p>
            <a:r>
              <a:rPr lang="es-CO" sz="1800" dirty="0">
                <a:latin typeface="Montserrat" panose="00000500000000000000" pitchFamily="50" charset="0"/>
              </a:rPr>
              <a:t>Juan de 4 años con hemartrosis posterior a caída. Tiene un primo con hemofilia. Peso 16 kg. </a:t>
            </a:r>
          </a:p>
          <a:p>
            <a:r>
              <a:rPr lang="es-CO" sz="1800" dirty="0">
                <a:latin typeface="Montserrat" panose="00000500000000000000" pitchFamily="50" charset="0"/>
              </a:rPr>
              <a:t>Se inicia analgesia, se toman </a:t>
            </a:r>
            <a:r>
              <a:rPr lang="es-CO" sz="1800" dirty="0" err="1">
                <a:latin typeface="Montserrat" panose="00000500000000000000" pitchFamily="50" charset="0"/>
              </a:rPr>
              <a:t>rx</a:t>
            </a:r>
            <a:r>
              <a:rPr lang="es-CO" sz="1800" dirty="0">
                <a:latin typeface="Montserrat" panose="00000500000000000000" pitchFamily="50" charset="0"/>
              </a:rPr>
              <a:t> de rodilla, se ordena hemograma, TP, TTP. </a:t>
            </a:r>
          </a:p>
          <a:p>
            <a:r>
              <a:rPr lang="es-CO" sz="1800" dirty="0" err="1">
                <a:latin typeface="Montserrat" panose="00000500000000000000" pitchFamily="50" charset="0"/>
              </a:rPr>
              <a:t>Rx</a:t>
            </a:r>
            <a:r>
              <a:rPr lang="es-CO" sz="1800" dirty="0">
                <a:latin typeface="Montserrat" panose="00000500000000000000" pitchFamily="50" charset="0"/>
              </a:rPr>
              <a:t> normales, hemograma normal, TP normal, TTP prolongado. </a:t>
            </a:r>
          </a:p>
          <a:p>
            <a:r>
              <a:rPr lang="es-CO" sz="1800" dirty="0">
                <a:latin typeface="Montserrat" panose="00000500000000000000" pitchFamily="50" charset="0"/>
              </a:rPr>
              <a:t>Sospecho deficiencia del factor VIII </a:t>
            </a:r>
            <a:r>
              <a:rPr lang="es-CO" sz="1800" dirty="0">
                <a:latin typeface="Montserrat" panose="00000500000000000000" pitchFamily="50" charset="0"/>
                <a:sym typeface="Wingdings" pitchFamily="2" charset="2"/>
              </a:rPr>
              <a:t> Hemofilia, sangrado moderado. 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8D6BB9-9D0E-364A-843B-E96A81057D1D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55191" y="3876166"/>
            <a:ext cx="6684145" cy="2413346"/>
          </a:xfrm>
        </p:spPr>
        <p:txBody>
          <a:bodyPr>
            <a:normAutofit/>
          </a:bodyPr>
          <a:lstStyle/>
          <a:p>
            <a:r>
              <a:rPr lang="es-CO" sz="1800" dirty="0">
                <a:latin typeface="Montserrat" panose="00000500000000000000" pitchFamily="50" charset="0"/>
              </a:rPr>
              <a:t>No hay disponibilidad del factor de coagulación. </a:t>
            </a:r>
          </a:p>
          <a:p>
            <a:r>
              <a:rPr lang="es-CO" sz="1800" dirty="0">
                <a:latin typeface="Montserrat" panose="00000500000000000000" pitchFamily="50" charset="0"/>
              </a:rPr>
              <a:t>Solicitó crioprecipitado (para aumentar el factor en un 50%). </a:t>
            </a:r>
          </a:p>
          <a:p>
            <a:r>
              <a:rPr lang="es-CO" sz="1800" dirty="0">
                <a:latin typeface="Montserrat" panose="00000500000000000000" pitchFamily="50" charset="0"/>
              </a:rPr>
              <a:t>Entonces: 25 U x 16 kg / 2 = 200 unidades</a:t>
            </a:r>
          </a:p>
          <a:p>
            <a:r>
              <a:rPr lang="es-CO" sz="1800" dirty="0">
                <a:latin typeface="Montserrat" panose="00000500000000000000" pitchFamily="50" charset="0"/>
              </a:rPr>
              <a:t>1 bolsa ---- 80 U de factor </a:t>
            </a:r>
          </a:p>
          <a:p>
            <a:pPr marL="114300" indent="0">
              <a:buNone/>
            </a:pPr>
            <a:r>
              <a:rPr lang="es-CO" sz="1800" dirty="0">
                <a:latin typeface="Montserrat" panose="00000500000000000000" pitchFamily="50" charset="0"/>
              </a:rPr>
              <a:t>         x       ---- 200 U   =  2.5 bolsas de </a:t>
            </a:r>
            <a:r>
              <a:rPr lang="es-CO" sz="1800" dirty="0" err="1">
                <a:latin typeface="Montserrat" panose="00000500000000000000" pitchFamily="50" charset="0"/>
              </a:rPr>
              <a:t>crioprecipitados</a:t>
            </a:r>
            <a:r>
              <a:rPr lang="es-CO" sz="1800" dirty="0">
                <a:latin typeface="Montserrat" panose="00000500000000000000" pitchFamily="50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7878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774027-5175-B54A-A19B-F9F03364C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Montserrat" panose="00000500000000000000" pitchFamily="50" charset="0"/>
              </a:rPr>
              <a:t>Ejemplo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A7CA003-FC1C-184C-8F4F-945393669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6749" y="1334372"/>
            <a:ext cx="6684145" cy="2854855"/>
          </a:xfrm>
        </p:spPr>
        <p:txBody>
          <a:bodyPr>
            <a:noAutofit/>
          </a:bodyPr>
          <a:lstStyle/>
          <a:p>
            <a:r>
              <a:rPr lang="es-CO" sz="1800" dirty="0">
                <a:latin typeface="Montserrat" panose="00000500000000000000" pitchFamily="50" charset="0"/>
              </a:rPr>
              <a:t>Paciente de 6 meses, 8 kg, antecedente de hemofilia A severa, sin profilaxis en el momento por muy difícil acceso venoso.</a:t>
            </a:r>
          </a:p>
          <a:p>
            <a:r>
              <a:rPr lang="es-CO" sz="1800" dirty="0">
                <a:latin typeface="Montserrat" panose="00000500000000000000" pitchFamily="50" charset="0"/>
              </a:rPr>
              <a:t>Ayer en valoración por hematología encuentran hematoma en región ante cubital izquierda posterior a punción para toma de exámenes.</a:t>
            </a:r>
          </a:p>
          <a:p>
            <a:r>
              <a:rPr lang="es-CO" sz="1800" dirty="0">
                <a:latin typeface="Montserrat" panose="00000500000000000000" pitchFamily="50" charset="0"/>
              </a:rPr>
              <a:t>Dado lo anterior, remiten para evaluación por urgencias. En urgencias descartan un síndrome </a:t>
            </a:r>
            <a:r>
              <a:rPr lang="es-CO" sz="1800" dirty="0" err="1">
                <a:latin typeface="Montserrat" panose="00000500000000000000" pitchFamily="50" charset="0"/>
              </a:rPr>
              <a:t>compartimental</a:t>
            </a:r>
            <a:r>
              <a:rPr lang="es-CO" sz="1800" dirty="0">
                <a:latin typeface="Montserrat" panose="00000500000000000000" pitchFamily="50" charset="0"/>
              </a:rPr>
              <a:t>. </a:t>
            </a:r>
            <a:br>
              <a:rPr lang="es-CO" sz="1800" dirty="0">
                <a:latin typeface="Montserrat" panose="00000500000000000000" pitchFamily="50" charset="0"/>
              </a:rPr>
            </a:br>
            <a:endParaRPr lang="es-CO" sz="1800" dirty="0">
              <a:latin typeface="Montserrat" panose="00000500000000000000" pitchFamily="50" charset="0"/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C8D3544-EAD6-6148-85D5-4C18A030E82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086749" y="4008092"/>
            <a:ext cx="6684145" cy="2413346"/>
          </a:xfrm>
        </p:spPr>
        <p:txBody>
          <a:bodyPr>
            <a:normAutofit/>
          </a:bodyPr>
          <a:lstStyle/>
          <a:p>
            <a:r>
              <a:rPr lang="es-CO" sz="1800" dirty="0">
                <a:latin typeface="Montserrat" panose="00000500000000000000" pitchFamily="50" charset="0"/>
              </a:rPr>
              <a:t>Hospitalizar, dieta para la edad. </a:t>
            </a:r>
          </a:p>
          <a:p>
            <a:r>
              <a:rPr lang="es-CO" sz="1800" dirty="0">
                <a:latin typeface="Montserrat" panose="00000500000000000000" pitchFamily="50" charset="0"/>
              </a:rPr>
              <a:t>Iniciar Factor VIII humano (</a:t>
            </a:r>
            <a:r>
              <a:rPr lang="es-CO" sz="1800" dirty="0" err="1">
                <a:latin typeface="Montserrat" panose="00000500000000000000" pitchFamily="50" charset="0"/>
              </a:rPr>
              <a:t>Hemofil</a:t>
            </a:r>
            <a:r>
              <a:rPr lang="es-CO" sz="1800" dirty="0">
                <a:latin typeface="Montserrat" panose="00000500000000000000" pitchFamily="50" charset="0"/>
              </a:rPr>
              <a:t> M) 200 unidades IV cada 24 horas por 3 días. </a:t>
            </a:r>
          </a:p>
          <a:p>
            <a:r>
              <a:rPr lang="es-CO" sz="1800" dirty="0">
                <a:latin typeface="Montserrat" panose="00000500000000000000" pitchFamily="50" charset="0"/>
              </a:rPr>
              <a:t>Valoración por hematología. </a:t>
            </a:r>
            <a:br>
              <a:rPr lang="es-CO" sz="1800" dirty="0">
                <a:latin typeface="Montserrat" panose="00000500000000000000" pitchFamily="50" charset="0"/>
              </a:rPr>
            </a:br>
            <a:endParaRPr lang="es-CO" sz="1800" dirty="0">
              <a:latin typeface="Montserrat" panose="00000500000000000000" pitchFamily="50" charset="0"/>
            </a:endParaRPr>
          </a:p>
          <a:p>
            <a:pPr marL="114300" indent="0">
              <a:buNone/>
            </a:pPr>
            <a:r>
              <a:rPr lang="es-CO" sz="1800" dirty="0">
                <a:latin typeface="Montserrat" panose="00000500000000000000" pitchFamily="50" charset="0"/>
              </a:rPr>
              <a:t>Cálculo: sangrado moderado, 50 U x 8 kg = 200 U de factor. </a:t>
            </a:r>
          </a:p>
        </p:txBody>
      </p:sp>
    </p:spTree>
    <p:extLst>
      <p:ext uri="{BB962C8B-B14F-4D97-AF65-F5344CB8AC3E}">
        <p14:creationId xmlns:p14="http://schemas.microsoft.com/office/powerpoint/2010/main" val="3612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C0C3B4-1BFA-7449-B7B3-0B032AF47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Montserrat" panose="00000500000000000000" pitchFamily="50" charset="0"/>
              </a:rPr>
              <a:t>Definición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896553-C185-054F-9EC8-D16866632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05487" y="1120083"/>
            <a:ext cx="6548313" cy="1739210"/>
          </a:xfrm>
        </p:spPr>
        <p:txBody>
          <a:bodyPr>
            <a:noAutofit/>
          </a:bodyPr>
          <a:lstStyle/>
          <a:p>
            <a:pPr algn="just"/>
            <a:r>
              <a:rPr lang="es-CO" dirty="0">
                <a:latin typeface="Montserrat" panose="00000500000000000000" pitchFamily="50" charset="0"/>
              </a:rPr>
              <a:t>La hemofilia es un trastorno de la coagulación poco común, ligado al cromosoma X, caracterizado por una deficiencia de factor de coagulación VIII (hemofilia A) o Factor IX (hemofilia B). </a:t>
            </a:r>
          </a:p>
          <a:p>
            <a:pPr algn="just"/>
            <a:r>
              <a:rPr lang="es-CO" dirty="0">
                <a:latin typeface="Montserrat" panose="00000500000000000000" pitchFamily="50" charset="0"/>
              </a:rPr>
              <a:t>Caracterizada por sangrados y hemorragias en las articulaciones y tejidos blandos. </a:t>
            </a:r>
          </a:p>
          <a:p>
            <a:endParaRPr lang="es-CO" dirty="0">
              <a:latin typeface="Montserrat" panose="00000500000000000000" pitchFamily="50" charset="0"/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1BEEF87-5718-474B-99AE-02973C8AF777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805487" y="3429000"/>
            <a:ext cx="6684145" cy="2413346"/>
          </a:xfrm>
        </p:spPr>
        <p:txBody>
          <a:bodyPr>
            <a:normAutofit/>
          </a:bodyPr>
          <a:lstStyle/>
          <a:p>
            <a:pPr algn="just"/>
            <a:r>
              <a:rPr lang="es-CO" dirty="0">
                <a:latin typeface="Montserrat" panose="00000500000000000000" pitchFamily="50" charset="0"/>
              </a:rPr>
              <a:t>En 1/3 de los pacientes no hay historia familiar de hemofilia (mutación espontanea). </a:t>
            </a:r>
          </a:p>
          <a:p>
            <a:r>
              <a:rPr lang="es-CO" dirty="0">
                <a:latin typeface="Montserrat" panose="00000500000000000000" pitchFamily="50" charset="0"/>
              </a:rPr>
              <a:t>Generalmente solo afecta a varones que heredan un cromosoma X materno afectado. Las mujeres con hemofilia son poco comunes. </a:t>
            </a:r>
          </a:p>
          <a:p>
            <a:pPr algn="just"/>
            <a:endParaRPr lang="es-CO" dirty="0">
              <a:latin typeface="Montserrat" panose="00000500000000000000" pitchFamily="50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EFFD18C-E1C3-BE40-B331-9A161C3EC623}"/>
              </a:ext>
            </a:extLst>
          </p:cNvPr>
          <p:cNvSpPr/>
          <p:nvPr/>
        </p:nvSpPr>
        <p:spPr>
          <a:xfrm>
            <a:off x="4997456" y="5981166"/>
            <a:ext cx="693088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dirty="0" err="1">
                <a:latin typeface="Montserrat" panose="00000500000000000000" pitchFamily="50" charset="0"/>
              </a:rPr>
              <a:t>Srivastava</a:t>
            </a:r>
            <a:r>
              <a:rPr lang="es-CO" sz="1100" dirty="0">
                <a:latin typeface="Montserrat" panose="00000500000000000000" pitchFamily="50" charset="0"/>
              </a:rPr>
              <a:t> A, </a:t>
            </a:r>
            <a:r>
              <a:rPr lang="es-CO" sz="1100" dirty="0" err="1">
                <a:latin typeface="Montserrat" panose="00000500000000000000" pitchFamily="50" charset="0"/>
              </a:rPr>
              <a:t>Santagostino</a:t>
            </a:r>
            <a:r>
              <a:rPr lang="es-CO" sz="1100" dirty="0">
                <a:latin typeface="Montserrat" panose="00000500000000000000" pitchFamily="50" charset="0"/>
              </a:rPr>
              <a:t> E, </a:t>
            </a:r>
            <a:r>
              <a:rPr lang="es-CO" sz="1100" dirty="0" err="1">
                <a:latin typeface="Montserrat" panose="00000500000000000000" pitchFamily="50" charset="0"/>
              </a:rPr>
              <a:t>Dougall</a:t>
            </a:r>
            <a:r>
              <a:rPr lang="es-CO" sz="1100" dirty="0">
                <a:latin typeface="Montserrat" panose="00000500000000000000" pitchFamily="50" charset="0"/>
              </a:rPr>
              <a:t> A, et al. WFH </a:t>
            </a:r>
            <a:r>
              <a:rPr lang="es-CO" sz="1100" dirty="0" err="1">
                <a:latin typeface="Montserrat" panose="00000500000000000000" pitchFamily="50" charset="0"/>
              </a:rPr>
              <a:t>Guidelines</a:t>
            </a:r>
            <a:r>
              <a:rPr lang="es-CO" sz="1100" dirty="0">
                <a:latin typeface="Montserrat" panose="00000500000000000000" pitchFamily="50" charset="0"/>
              </a:rPr>
              <a:t> </a:t>
            </a:r>
            <a:r>
              <a:rPr lang="es-CO" sz="1100" dirty="0" err="1">
                <a:latin typeface="Montserrat" panose="00000500000000000000" pitchFamily="50" charset="0"/>
              </a:rPr>
              <a:t>for</a:t>
            </a:r>
            <a:r>
              <a:rPr lang="es-CO" sz="1100" dirty="0">
                <a:latin typeface="Montserrat" panose="00000500000000000000" pitchFamily="50" charset="0"/>
              </a:rPr>
              <a:t> </a:t>
            </a:r>
            <a:r>
              <a:rPr lang="es-CO" sz="1100" dirty="0" err="1">
                <a:latin typeface="Montserrat" panose="00000500000000000000" pitchFamily="50" charset="0"/>
              </a:rPr>
              <a:t>the</a:t>
            </a:r>
            <a:r>
              <a:rPr lang="es-CO" sz="1100" dirty="0">
                <a:latin typeface="Montserrat" panose="00000500000000000000" pitchFamily="50" charset="0"/>
              </a:rPr>
              <a:t> Management of </a:t>
            </a:r>
            <a:r>
              <a:rPr lang="es-CO" sz="1100" dirty="0" err="1">
                <a:latin typeface="Montserrat" panose="00000500000000000000" pitchFamily="50" charset="0"/>
              </a:rPr>
              <a:t>Hemophilia</a:t>
            </a:r>
            <a:r>
              <a:rPr lang="es-CO" sz="1100" dirty="0">
                <a:latin typeface="Montserrat" panose="00000500000000000000" pitchFamily="50" charset="0"/>
              </a:rPr>
              <a:t>, 3rd </a:t>
            </a:r>
            <a:r>
              <a:rPr lang="es-CO" sz="1100" dirty="0" err="1">
                <a:latin typeface="Montserrat" panose="00000500000000000000" pitchFamily="50" charset="0"/>
              </a:rPr>
              <a:t>edition</a:t>
            </a:r>
            <a:r>
              <a:rPr lang="es-CO" sz="1100" dirty="0">
                <a:latin typeface="Montserrat" panose="00000500000000000000" pitchFamily="50" charset="0"/>
              </a:rPr>
              <a:t>. </a:t>
            </a:r>
            <a:r>
              <a:rPr lang="es-CO" sz="1100" dirty="0" err="1">
                <a:latin typeface="Montserrat" panose="00000500000000000000" pitchFamily="50" charset="0"/>
              </a:rPr>
              <a:t>Haemophilia</a:t>
            </a:r>
            <a:r>
              <a:rPr lang="es-CO" sz="1100" dirty="0">
                <a:latin typeface="Montserrat" panose="00000500000000000000" pitchFamily="50" charset="0"/>
              </a:rPr>
              <a:t>. 2020: 26(</a:t>
            </a:r>
            <a:r>
              <a:rPr lang="es-CO" sz="1100" dirty="0" err="1">
                <a:latin typeface="Montserrat" panose="00000500000000000000" pitchFamily="50" charset="0"/>
              </a:rPr>
              <a:t>Suppl</a:t>
            </a:r>
            <a:r>
              <a:rPr lang="es-CO" sz="1100" dirty="0">
                <a:latin typeface="Montserrat" panose="00000500000000000000" pitchFamily="50" charset="0"/>
              </a:rPr>
              <a:t> 6): 1-158. https://</a:t>
            </a:r>
            <a:r>
              <a:rPr lang="es-CO" sz="1100" dirty="0" err="1">
                <a:latin typeface="Montserrat" panose="00000500000000000000" pitchFamily="50" charset="0"/>
              </a:rPr>
              <a:t>doi.org</a:t>
            </a:r>
            <a:r>
              <a:rPr lang="es-CO" sz="1100" dirty="0">
                <a:latin typeface="Montserrat" panose="00000500000000000000" pitchFamily="50" charset="0"/>
              </a:rPr>
              <a:t>/10.1111/hae.14046</a:t>
            </a:r>
          </a:p>
        </p:txBody>
      </p:sp>
    </p:spTree>
    <p:extLst>
      <p:ext uri="{BB962C8B-B14F-4D97-AF65-F5344CB8AC3E}">
        <p14:creationId xmlns:p14="http://schemas.microsoft.com/office/powerpoint/2010/main" val="1684067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03C432-19CE-2C45-B062-88233E244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85767"/>
            <a:ext cx="10515600" cy="1325563"/>
          </a:xfrm>
        </p:spPr>
        <p:txBody>
          <a:bodyPr>
            <a:normAutofit/>
          </a:bodyPr>
          <a:lstStyle/>
          <a:p>
            <a:r>
              <a:rPr lang="es-CO" sz="3600" dirty="0">
                <a:latin typeface="Montserrat" panose="00000500000000000000" pitchFamily="50" charset="0"/>
              </a:rPr>
              <a:t>En sangrados graves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957AE2-1E90-CF4B-9BE5-94CFCDE79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33391" y="1732012"/>
            <a:ext cx="6033976" cy="389261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s-CO" dirty="0">
                <a:latin typeface="Montserrat" panose="00000500000000000000" pitchFamily="50" charset="0"/>
              </a:rPr>
              <a:t>Aplicar un bolo de 50 U/kg de factor VIII o factor IX.</a:t>
            </a:r>
          </a:p>
          <a:p>
            <a:pPr>
              <a:buFontTx/>
              <a:buChar char="-"/>
            </a:pPr>
            <a:r>
              <a:rPr lang="es-CO" dirty="0">
                <a:latin typeface="Montserrat" panose="00000500000000000000" pitchFamily="50" charset="0"/>
              </a:rPr>
              <a:t>Infusión continua de 2-3 U/kg/hora del factor VIII o 4-8 U/kg/hora del factor IX.</a:t>
            </a:r>
          </a:p>
          <a:p>
            <a:pPr>
              <a:buFontTx/>
              <a:buChar char="-"/>
            </a:pPr>
            <a:r>
              <a:rPr lang="es-CO" dirty="0">
                <a:latin typeface="Montserrat" panose="00000500000000000000" pitchFamily="50" charset="0"/>
              </a:rPr>
              <a:t>El objetivo es alcanzar el 100% de las concentraciones del factor y mantener los niveles de 50-75% por 5-7 días, hasta 14 días en los sangrados del SNC. </a:t>
            </a:r>
          </a:p>
          <a:p>
            <a:endParaRPr lang="es-CO" dirty="0">
              <a:latin typeface="Montserrat" panose="00000500000000000000" pitchFamily="50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66EA1C9-EA2D-4B4C-9496-1BA356192821}"/>
              </a:ext>
            </a:extLst>
          </p:cNvPr>
          <p:cNvSpPr/>
          <p:nvPr/>
        </p:nvSpPr>
        <p:spPr>
          <a:xfrm>
            <a:off x="5433391" y="6141346"/>
            <a:ext cx="693088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dirty="0" err="1">
                <a:latin typeface="Montserrat" panose="00000500000000000000" pitchFamily="50" charset="0"/>
              </a:rPr>
              <a:t>Srivastava</a:t>
            </a:r>
            <a:r>
              <a:rPr lang="es-CO" sz="1100" dirty="0">
                <a:latin typeface="Montserrat" panose="00000500000000000000" pitchFamily="50" charset="0"/>
              </a:rPr>
              <a:t> A, </a:t>
            </a:r>
            <a:r>
              <a:rPr lang="es-CO" sz="1100" dirty="0" err="1">
                <a:latin typeface="Montserrat" panose="00000500000000000000" pitchFamily="50" charset="0"/>
              </a:rPr>
              <a:t>Santagostino</a:t>
            </a:r>
            <a:r>
              <a:rPr lang="es-CO" sz="1100" dirty="0">
                <a:latin typeface="Montserrat" panose="00000500000000000000" pitchFamily="50" charset="0"/>
              </a:rPr>
              <a:t> E, </a:t>
            </a:r>
            <a:r>
              <a:rPr lang="es-CO" sz="1100" dirty="0" err="1">
                <a:latin typeface="Montserrat" panose="00000500000000000000" pitchFamily="50" charset="0"/>
              </a:rPr>
              <a:t>Dougall</a:t>
            </a:r>
            <a:r>
              <a:rPr lang="es-CO" sz="1100" dirty="0">
                <a:latin typeface="Montserrat" panose="00000500000000000000" pitchFamily="50" charset="0"/>
              </a:rPr>
              <a:t> A, et al. WFH </a:t>
            </a:r>
            <a:r>
              <a:rPr lang="es-CO" sz="1100" dirty="0" err="1">
                <a:latin typeface="Montserrat" panose="00000500000000000000" pitchFamily="50" charset="0"/>
              </a:rPr>
              <a:t>Guidelines</a:t>
            </a:r>
            <a:r>
              <a:rPr lang="es-CO" sz="1100" dirty="0">
                <a:latin typeface="Montserrat" panose="00000500000000000000" pitchFamily="50" charset="0"/>
              </a:rPr>
              <a:t> </a:t>
            </a:r>
            <a:r>
              <a:rPr lang="es-CO" sz="1100" dirty="0" err="1">
                <a:latin typeface="Montserrat" panose="00000500000000000000" pitchFamily="50" charset="0"/>
              </a:rPr>
              <a:t>for</a:t>
            </a:r>
            <a:r>
              <a:rPr lang="es-CO" sz="1100" dirty="0">
                <a:latin typeface="Montserrat" panose="00000500000000000000" pitchFamily="50" charset="0"/>
              </a:rPr>
              <a:t> </a:t>
            </a:r>
            <a:r>
              <a:rPr lang="es-CO" sz="1100" dirty="0" err="1">
                <a:latin typeface="Montserrat" panose="00000500000000000000" pitchFamily="50" charset="0"/>
              </a:rPr>
              <a:t>the</a:t>
            </a:r>
            <a:r>
              <a:rPr lang="es-CO" sz="1100" dirty="0">
                <a:latin typeface="Montserrat" panose="00000500000000000000" pitchFamily="50" charset="0"/>
              </a:rPr>
              <a:t> Management of </a:t>
            </a:r>
            <a:r>
              <a:rPr lang="es-CO" sz="1100" dirty="0" err="1">
                <a:latin typeface="Montserrat" panose="00000500000000000000" pitchFamily="50" charset="0"/>
              </a:rPr>
              <a:t>Hemophilia</a:t>
            </a:r>
            <a:r>
              <a:rPr lang="es-CO" sz="1100" dirty="0">
                <a:latin typeface="Montserrat" panose="00000500000000000000" pitchFamily="50" charset="0"/>
              </a:rPr>
              <a:t>, 3rd </a:t>
            </a:r>
            <a:r>
              <a:rPr lang="es-CO" sz="1100" dirty="0" err="1">
                <a:latin typeface="Montserrat" panose="00000500000000000000" pitchFamily="50" charset="0"/>
              </a:rPr>
              <a:t>edition</a:t>
            </a:r>
            <a:r>
              <a:rPr lang="es-CO" sz="1100" dirty="0">
                <a:latin typeface="Montserrat" panose="00000500000000000000" pitchFamily="50" charset="0"/>
              </a:rPr>
              <a:t>. </a:t>
            </a:r>
            <a:r>
              <a:rPr lang="es-CO" sz="1100" dirty="0" err="1">
                <a:latin typeface="Montserrat" panose="00000500000000000000" pitchFamily="50" charset="0"/>
              </a:rPr>
              <a:t>Haemophilia</a:t>
            </a:r>
            <a:r>
              <a:rPr lang="es-CO" sz="1100" dirty="0">
                <a:latin typeface="Montserrat" panose="00000500000000000000" pitchFamily="50" charset="0"/>
              </a:rPr>
              <a:t>. 2020: 26(</a:t>
            </a:r>
            <a:r>
              <a:rPr lang="es-CO" sz="1100" dirty="0" err="1">
                <a:latin typeface="Montserrat" panose="00000500000000000000" pitchFamily="50" charset="0"/>
              </a:rPr>
              <a:t>Suppl</a:t>
            </a:r>
            <a:r>
              <a:rPr lang="es-CO" sz="1100" dirty="0">
                <a:latin typeface="Montserrat" panose="00000500000000000000" pitchFamily="50" charset="0"/>
              </a:rPr>
              <a:t> 6): 1-158. https://</a:t>
            </a:r>
            <a:r>
              <a:rPr lang="es-CO" sz="1100" dirty="0" err="1">
                <a:latin typeface="Montserrat" panose="00000500000000000000" pitchFamily="50" charset="0"/>
              </a:rPr>
              <a:t>doi.org</a:t>
            </a:r>
            <a:r>
              <a:rPr lang="es-CO" sz="1100" dirty="0">
                <a:latin typeface="Montserrat" panose="00000500000000000000" pitchFamily="50" charset="0"/>
              </a:rPr>
              <a:t>/10.1111/hae.14046</a:t>
            </a:r>
          </a:p>
        </p:txBody>
      </p:sp>
    </p:spTree>
    <p:extLst>
      <p:ext uri="{BB962C8B-B14F-4D97-AF65-F5344CB8AC3E}">
        <p14:creationId xmlns:p14="http://schemas.microsoft.com/office/powerpoint/2010/main" val="30653674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D49E07-10C0-6642-B6EF-0FA5BC0C6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Montserrat" panose="00000500000000000000" pitchFamily="50" charset="0"/>
              </a:rPr>
              <a:t>Duración del tratamiento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8BE4AD5-FCEA-194E-B413-09CC5049DF62}"/>
              </a:ext>
            </a:extLst>
          </p:cNvPr>
          <p:cNvSpPr/>
          <p:nvPr/>
        </p:nvSpPr>
        <p:spPr>
          <a:xfrm>
            <a:off x="5433391" y="6141346"/>
            <a:ext cx="693088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dirty="0" err="1">
                <a:latin typeface="Montserrat" panose="00000500000000000000" pitchFamily="50" charset="0"/>
              </a:rPr>
              <a:t>Srivastava</a:t>
            </a:r>
            <a:r>
              <a:rPr lang="es-CO" sz="1100" dirty="0">
                <a:latin typeface="Montserrat" panose="00000500000000000000" pitchFamily="50" charset="0"/>
              </a:rPr>
              <a:t> A, </a:t>
            </a:r>
            <a:r>
              <a:rPr lang="es-CO" sz="1100" dirty="0" err="1">
                <a:latin typeface="Montserrat" panose="00000500000000000000" pitchFamily="50" charset="0"/>
              </a:rPr>
              <a:t>Santagostino</a:t>
            </a:r>
            <a:r>
              <a:rPr lang="es-CO" sz="1100" dirty="0">
                <a:latin typeface="Montserrat" panose="00000500000000000000" pitchFamily="50" charset="0"/>
              </a:rPr>
              <a:t> E, </a:t>
            </a:r>
            <a:r>
              <a:rPr lang="es-CO" sz="1100" dirty="0" err="1">
                <a:latin typeface="Montserrat" panose="00000500000000000000" pitchFamily="50" charset="0"/>
              </a:rPr>
              <a:t>Dougall</a:t>
            </a:r>
            <a:r>
              <a:rPr lang="es-CO" sz="1100" dirty="0">
                <a:latin typeface="Montserrat" panose="00000500000000000000" pitchFamily="50" charset="0"/>
              </a:rPr>
              <a:t> A, et al. WFH </a:t>
            </a:r>
            <a:r>
              <a:rPr lang="es-CO" sz="1100" dirty="0" err="1">
                <a:latin typeface="Montserrat" panose="00000500000000000000" pitchFamily="50" charset="0"/>
              </a:rPr>
              <a:t>Guidelines</a:t>
            </a:r>
            <a:r>
              <a:rPr lang="es-CO" sz="1100" dirty="0">
                <a:latin typeface="Montserrat" panose="00000500000000000000" pitchFamily="50" charset="0"/>
              </a:rPr>
              <a:t> </a:t>
            </a:r>
            <a:r>
              <a:rPr lang="es-CO" sz="1100" dirty="0" err="1">
                <a:latin typeface="Montserrat" panose="00000500000000000000" pitchFamily="50" charset="0"/>
              </a:rPr>
              <a:t>for</a:t>
            </a:r>
            <a:r>
              <a:rPr lang="es-CO" sz="1100" dirty="0">
                <a:latin typeface="Montserrat" panose="00000500000000000000" pitchFamily="50" charset="0"/>
              </a:rPr>
              <a:t> </a:t>
            </a:r>
            <a:r>
              <a:rPr lang="es-CO" sz="1100" dirty="0" err="1">
                <a:latin typeface="Montserrat" panose="00000500000000000000" pitchFamily="50" charset="0"/>
              </a:rPr>
              <a:t>the</a:t>
            </a:r>
            <a:r>
              <a:rPr lang="es-CO" sz="1100" dirty="0">
                <a:latin typeface="Montserrat" panose="00000500000000000000" pitchFamily="50" charset="0"/>
              </a:rPr>
              <a:t> Management of </a:t>
            </a:r>
            <a:r>
              <a:rPr lang="es-CO" sz="1100" dirty="0" err="1">
                <a:latin typeface="Montserrat" panose="00000500000000000000" pitchFamily="50" charset="0"/>
              </a:rPr>
              <a:t>Hemophilia</a:t>
            </a:r>
            <a:r>
              <a:rPr lang="es-CO" sz="1100" dirty="0">
                <a:latin typeface="Montserrat" panose="00000500000000000000" pitchFamily="50" charset="0"/>
              </a:rPr>
              <a:t>, 3rd </a:t>
            </a:r>
            <a:r>
              <a:rPr lang="es-CO" sz="1100" dirty="0" err="1">
                <a:latin typeface="Montserrat" panose="00000500000000000000" pitchFamily="50" charset="0"/>
              </a:rPr>
              <a:t>edition</a:t>
            </a:r>
            <a:r>
              <a:rPr lang="es-CO" sz="1100" dirty="0">
                <a:latin typeface="Montserrat" panose="00000500000000000000" pitchFamily="50" charset="0"/>
              </a:rPr>
              <a:t>. </a:t>
            </a:r>
            <a:r>
              <a:rPr lang="es-CO" sz="1100" dirty="0" err="1">
                <a:latin typeface="Montserrat" panose="00000500000000000000" pitchFamily="50" charset="0"/>
              </a:rPr>
              <a:t>Haemophilia</a:t>
            </a:r>
            <a:r>
              <a:rPr lang="es-CO" sz="1100" dirty="0">
                <a:latin typeface="Montserrat" panose="00000500000000000000" pitchFamily="50" charset="0"/>
              </a:rPr>
              <a:t>. 2020: 26(</a:t>
            </a:r>
            <a:r>
              <a:rPr lang="es-CO" sz="1100" dirty="0" err="1">
                <a:latin typeface="Montserrat" panose="00000500000000000000" pitchFamily="50" charset="0"/>
              </a:rPr>
              <a:t>Suppl</a:t>
            </a:r>
            <a:r>
              <a:rPr lang="es-CO" sz="1100" dirty="0">
                <a:latin typeface="Montserrat" panose="00000500000000000000" pitchFamily="50" charset="0"/>
              </a:rPr>
              <a:t> 6): 1-158. https://</a:t>
            </a:r>
            <a:r>
              <a:rPr lang="es-CO" sz="1100" dirty="0" err="1">
                <a:latin typeface="Montserrat" panose="00000500000000000000" pitchFamily="50" charset="0"/>
              </a:rPr>
              <a:t>doi.org</a:t>
            </a:r>
            <a:r>
              <a:rPr lang="es-CO" sz="1100" dirty="0">
                <a:latin typeface="Montserrat" panose="00000500000000000000" pitchFamily="50" charset="0"/>
              </a:rPr>
              <a:t>/10.1111/hae.14046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8FEAC9BA-9106-F942-934B-E7E32D6670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303294"/>
              </p:ext>
            </p:extLst>
          </p:nvPr>
        </p:nvGraphicFramePr>
        <p:xfrm>
          <a:off x="5910178" y="1690688"/>
          <a:ext cx="5443622" cy="3955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0286">
                  <a:extLst>
                    <a:ext uri="{9D8B030D-6E8A-4147-A177-3AD203B41FA5}">
                      <a16:colId xmlns:a16="http://schemas.microsoft.com/office/drawing/2014/main" val="1833302026"/>
                    </a:ext>
                  </a:extLst>
                </a:gridCol>
                <a:gridCol w="3073336">
                  <a:extLst>
                    <a:ext uri="{9D8B030D-6E8A-4147-A177-3AD203B41FA5}">
                      <a16:colId xmlns:a16="http://schemas.microsoft.com/office/drawing/2014/main" val="1452477519"/>
                    </a:ext>
                  </a:extLst>
                </a:gridCol>
              </a:tblGrid>
              <a:tr h="486496"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latin typeface="Montserrat" panose="00000500000000000000" pitchFamily="50" charset="0"/>
                        </a:rPr>
                        <a:t>Tipo de sangrado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latin typeface="Montserrat" panose="00000500000000000000" pitchFamily="50" charset="0"/>
                        </a:rPr>
                        <a:t>Duración del tratamiento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147423"/>
                  </a:ext>
                </a:extLst>
              </a:tr>
              <a:tr h="486496">
                <a:tc>
                  <a:txBody>
                    <a:bodyPr/>
                    <a:lstStyle/>
                    <a:p>
                      <a:r>
                        <a:rPr lang="es-CO" dirty="0">
                          <a:latin typeface="Montserrat" panose="00000500000000000000" pitchFamily="50" charset="0"/>
                        </a:rPr>
                        <a:t>Hemartrosis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latin typeface="Montserrat" panose="00000500000000000000" pitchFamily="50" charset="0"/>
                        </a:rPr>
                        <a:t>1-3 días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895632"/>
                  </a:ext>
                </a:extLst>
              </a:tr>
              <a:tr h="486496">
                <a:tc>
                  <a:txBody>
                    <a:bodyPr/>
                    <a:lstStyle/>
                    <a:p>
                      <a:r>
                        <a:rPr lang="es-CO" dirty="0">
                          <a:latin typeface="Montserrat" panose="00000500000000000000" pitchFamily="50" charset="0"/>
                        </a:rPr>
                        <a:t>Hemorragia muscular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latin typeface="Montserrat" panose="00000500000000000000" pitchFamily="50" charset="0"/>
                        </a:rPr>
                        <a:t>2-7 días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597778"/>
                  </a:ext>
                </a:extLst>
              </a:tr>
              <a:tr h="486496">
                <a:tc>
                  <a:txBody>
                    <a:bodyPr/>
                    <a:lstStyle/>
                    <a:p>
                      <a:r>
                        <a:rPr lang="es-CO" dirty="0">
                          <a:latin typeface="Montserrat" panose="00000500000000000000" pitchFamily="50" charset="0"/>
                        </a:rPr>
                        <a:t>Sangrado </a:t>
                      </a:r>
                      <a:r>
                        <a:rPr lang="es-CO" dirty="0" err="1">
                          <a:latin typeface="Montserrat" panose="00000500000000000000" pitchFamily="50" charset="0"/>
                        </a:rPr>
                        <a:t>iliopsoas</a:t>
                      </a:r>
                      <a:r>
                        <a:rPr lang="es-CO" dirty="0">
                          <a:latin typeface="Montserrat" panose="00000500000000000000" pitchFamily="50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latin typeface="Montserrat" panose="00000500000000000000" pitchFamily="50" charset="0"/>
                        </a:rPr>
                        <a:t>7-14 días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277666"/>
                  </a:ext>
                </a:extLst>
              </a:tr>
              <a:tr h="486496">
                <a:tc>
                  <a:txBody>
                    <a:bodyPr/>
                    <a:lstStyle/>
                    <a:p>
                      <a:r>
                        <a:rPr lang="es-CO" dirty="0">
                          <a:latin typeface="Montserrat" panose="00000500000000000000" pitchFamily="50" charset="0"/>
                        </a:rPr>
                        <a:t>Trauma mayor o cirugía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latin typeface="Montserrat" panose="00000500000000000000" pitchFamily="50" charset="0"/>
                        </a:rPr>
                        <a:t>14 días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763119"/>
                  </a:ext>
                </a:extLst>
              </a:tr>
              <a:tr h="486496">
                <a:tc>
                  <a:txBody>
                    <a:bodyPr/>
                    <a:lstStyle/>
                    <a:p>
                      <a:r>
                        <a:rPr lang="es-CO" dirty="0">
                          <a:latin typeface="Montserrat" panose="00000500000000000000" pitchFamily="50" charset="0"/>
                        </a:rPr>
                        <a:t>Hemorragia </a:t>
                      </a:r>
                      <a:r>
                        <a:rPr lang="es-CO" dirty="0" err="1">
                          <a:latin typeface="Montserrat" panose="00000500000000000000" pitchFamily="50" charset="0"/>
                        </a:rPr>
                        <a:t>intracerebral</a:t>
                      </a:r>
                      <a:r>
                        <a:rPr lang="es-CO" dirty="0">
                          <a:latin typeface="Montserrat" panose="00000500000000000000" pitchFamily="50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latin typeface="Montserrat" panose="00000500000000000000" pitchFamily="50" charset="0"/>
                        </a:rPr>
                        <a:t>14 días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37226"/>
                  </a:ext>
                </a:extLst>
              </a:tr>
              <a:tr h="486496">
                <a:tc>
                  <a:txBody>
                    <a:bodyPr/>
                    <a:lstStyle/>
                    <a:p>
                      <a:r>
                        <a:rPr lang="es-CO" dirty="0">
                          <a:latin typeface="Montserrat" panose="00000500000000000000" pitchFamily="50" charset="0"/>
                        </a:rPr>
                        <a:t>Hematuria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latin typeface="Montserrat" panose="00000500000000000000" pitchFamily="50" charset="0"/>
                        </a:rPr>
                        <a:t>1-3 días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300263"/>
                  </a:ext>
                </a:extLst>
              </a:tr>
              <a:tr h="486496">
                <a:tc>
                  <a:txBody>
                    <a:bodyPr/>
                    <a:lstStyle/>
                    <a:p>
                      <a:r>
                        <a:rPr lang="es-CO" dirty="0">
                          <a:latin typeface="Montserrat" panose="00000500000000000000" pitchFamily="50" charset="0"/>
                        </a:rPr>
                        <a:t>Sangrado gastrointestinal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latin typeface="Montserrat" panose="00000500000000000000" pitchFamily="50" charset="0"/>
                        </a:rPr>
                        <a:t>7-10 días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709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72830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F26EA5-C34A-FA41-8F2D-562207F44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696"/>
            <a:ext cx="10515600" cy="1325563"/>
          </a:xfrm>
        </p:spPr>
        <p:txBody>
          <a:bodyPr/>
          <a:lstStyle/>
          <a:p>
            <a:r>
              <a:rPr lang="es-CO" dirty="0">
                <a:latin typeface="Montserrat" panose="00000500000000000000" pitchFamily="50" charset="0"/>
              </a:rPr>
              <a:t>Inhibidores del factor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97B557-B2C1-7040-A25F-EB0C7DD04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069179"/>
            <a:ext cx="10667997" cy="2090392"/>
          </a:xfrm>
        </p:spPr>
        <p:txBody>
          <a:bodyPr/>
          <a:lstStyle/>
          <a:p>
            <a:r>
              <a:rPr lang="es-CO" dirty="0">
                <a:latin typeface="Montserrat" panose="00000500000000000000" pitchFamily="50" charset="0"/>
              </a:rPr>
              <a:t>Son anticuerpos neutralizantes tipo IgG contra el factor de coagulación. </a:t>
            </a:r>
          </a:p>
          <a:p>
            <a:r>
              <a:rPr lang="es-CO" dirty="0">
                <a:latin typeface="Montserrat" panose="00000500000000000000" pitchFamily="50" charset="0"/>
              </a:rPr>
              <a:t>Siempre se deben cuantificar los inhibidores pacientes con aplicación de factor exógeno. </a:t>
            </a:r>
          </a:p>
          <a:p>
            <a:r>
              <a:rPr lang="es-CO" dirty="0">
                <a:latin typeface="Montserrat" panose="00000500000000000000" pitchFamily="50" charset="0"/>
              </a:rPr>
              <a:t>Se sospecha en pacientes con pobre </a:t>
            </a:r>
            <a:r>
              <a:rPr lang="es-CO" dirty="0" err="1">
                <a:latin typeface="Montserrat" panose="00000500000000000000" pitchFamily="50" charset="0"/>
              </a:rPr>
              <a:t>rta</a:t>
            </a:r>
            <a:r>
              <a:rPr lang="es-CO" dirty="0">
                <a:latin typeface="Montserrat" panose="00000500000000000000" pitchFamily="50" charset="0"/>
              </a:rPr>
              <a:t> al </a:t>
            </a:r>
            <a:r>
              <a:rPr lang="es-CO" dirty="0" err="1">
                <a:latin typeface="Montserrat" panose="00000500000000000000" pitchFamily="50" charset="0"/>
              </a:rPr>
              <a:t>tto</a:t>
            </a:r>
            <a:r>
              <a:rPr lang="es-CO" dirty="0">
                <a:latin typeface="Montserrat" panose="00000500000000000000" pitchFamily="50" charset="0"/>
              </a:rPr>
              <a:t> estándar o a la profilaxis. </a:t>
            </a:r>
          </a:p>
          <a:p>
            <a:endParaRPr lang="es-CO" dirty="0">
              <a:latin typeface="Montserrat" panose="00000500000000000000" pitchFamily="50" charset="0"/>
            </a:endParaRPr>
          </a:p>
          <a:p>
            <a:endParaRPr lang="es-CO" dirty="0">
              <a:latin typeface="Montserrat" panose="00000500000000000000" pitchFamily="50" charset="0"/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FFA14C-D041-CC49-8179-1E986B0D281D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530538" y="3429000"/>
            <a:ext cx="6684145" cy="2413346"/>
          </a:xfrm>
        </p:spPr>
        <p:txBody>
          <a:bodyPr/>
          <a:lstStyle/>
          <a:p>
            <a:pPr marL="114300" indent="0">
              <a:buNone/>
            </a:pPr>
            <a:r>
              <a:rPr lang="es-CO" b="1" dirty="0">
                <a:latin typeface="Montserrat" panose="00000500000000000000" pitchFamily="50" charset="0"/>
              </a:rPr>
              <a:t>Terapias innovadoras: </a:t>
            </a:r>
          </a:p>
          <a:p>
            <a:r>
              <a:rPr lang="es-CO" dirty="0">
                <a:latin typeface="Montserrat" panose="00000500000000000000" pitchFamily="50" charset="0"/>
              </a:rPr>
              <a:t>Inhibidor del factor tisular. </a:t>
            </a:r>
          </a:p>
          <a:p>
            <a:r>
              <a:rPr lang="es-CO" dirty="0" err="1">
                <a:latin typeface="Montserrat" panose="00000500000000000000" pitchFamily="50" charset="0"/>
              </a:rPr>
              <a:t>Emicizumab</a:t>
            </a:r>
            <a:r>
              <a:rPr lang="es-CO" dirty="0">
                <a:latin typeface="Montserrat" panose="00000500000000000000" pitchFamily="50" charset="0"/>
              </a:rPr>
              <a:t>.</a:t>
            </a:r>
          </a:p>
          <a:p>
            <a:r>
              <a:rPr lang="es-CO" dirty="0" err="1">
                <a:latin typeface="Montserrat" panose="00000500000000000000" pitchFamily="50" charset="0"/>
              </a:rPr>
              <a:t>Concizumab</a:t>
            </a:r>
            <a:r>
              <a:rPr lang="es-CO" dirty="0">
                <a:latin typeface="Montserrat" panose="00000500000000000000" pitchFamily="50" charset="0"/>
              </a:rPr>
              <a:t>.</a:t>
            </a:r>
          </a:p>
          <a:p>
            <a:r>
              <a:rPr lang="es-CO" dirty="0">
                <a:latin typeface="Montserrat" panose="00000500000000000000" pitchFamily="50" charset="0"/>
              </a:rPr>
              <a:t>Terapia génica.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8877F24-3F6E-234F-A70D-FF11B69388C1}"/>
              </a:ext>
            </a:extLst>
          </p:cNvPr>
          <p:cNvSpPr/>
          <p:nvPr/>
        </p:nvSpPr>
        <p:spPr>
          <a:xfrm>
            <a:off x="5401451" y="6111775"/>
            <a:ext cx="668414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dirty="0" err="1">
                <a:solidFill>
                  <a:srgbClr val="212121"/>
                </a:solidFill>
                <a:latin typeface="Montserrat" panose="00000500000000000000" pitchFamily="50" charset="0"/>
              </a:rPr>
              <a:t>The</a:t>
            </a:r>
            <a:r>
              <a:rPr lang="es-CO" sz="1100" dirty="0">
                <a:solidFill>
                  <a:srgbClr val="212121"/>
                </a:solidFill>
                <a:latin typeface="Montserrat" panose="00000500000000000000" pitchFamily="50" charset="0"/>
              </a:rPr>
              <a:t> </a:t>
            </a:r>
            <a:r>
              <a:rPr lang="es-CO" sz="1100" dirty="0" err="1">
                <a:solidFill>
                  <a:srgbClr val="212121"/>
                </a:solidFill>
                <a:latin typeface="Montserrat" panose="00000500000000000000" pitchFamily="50" charset="0"/>
              </a:rPr>
              <a:t>definition</a:t>
            </a:r>
            <a:r>
              <a:rPr lang="es-CO" sz="1100" dirty="0">
                <a:solidFill>
                  <a:srgbClr val="212121"/>
                </a:solidFill>
                <a:latin typeface="Montserrat" panose="00000500000000000000" pitchFamily="50" charset="0"/>
              </a:rPr>
              <a:t>, diagnosis and </a:t>
            </a:r>
            <a:r>
              <a:rPr lang="es-CO" sz="1100" dirty="0" err="1">
                <a:solidFill>
                  <a:srgbClr val="212121"/>
                </a:solidFill>
                <a:latin typeface="Montserrat" panose="00000500000000000000" pitchFamily="50" charset="0"/>
              </a:rPr>
              <a:t>management</a:t>
            </a:r>
            <a:r>
              <a:rPr lang="es-CO" sz="1100" dirty="0">
                <a:solidFill>
                  <a:srgbClr val="212121"/>
                </a:solidFill>
                <a:latin typeface="Montserrat" panose="00000500000000000000" pitchFamily="50" charset="0"/>
              </a:rPr>
              <a:t> of </a:t>
            </a:r>
            <a:r>
              <a:rPr lang="es-CO" sz="1100" dirty="0" err="1">
                <a:solidFill>
                  <a:srgbClr val="212121"/>
                </a:solidFill>
                <a:latin typeface="Montserrat" panose="00000500000000000000" pitchFamily="50" charset="0"/>
              </a:rPr>
              <a:t>mild</a:t>
            </a:r>
            <a:r>
              <a:rPr lang="es-CO" sz="1100" dirty="0">
                <a:solidFill>
                  <a:srgbClr val="212121"/>
                </a:solidFill>
                <a:latin typeface="Montserrat" panose="00000500000000000000" pitchFamily="50" charset="0"/>
              </a:rPr>
              <a:t> </a:t>
            </a:r>
            <a:r>
              <a:rPr lang="es-CO" sz="1100" dirty="0" err="1">
                <a:solidFill>
                  <a:srgbClr val="212121"/>
                </a:solidFill>
                <a:latin typeface="Montserrat" panose="00000500000000000000" pitchFamily="50" charset="0"/>
              </a:rPr>
              <a:t>hemophilia</a:t>
            </a:r>
            <a:r>
              <a:rPr lang="es-CO" sz="1100" dirty="0">
                <a:solidFill>
                  <a:srgbClr val="212121"/>
                </a:solidFill>
                <a:latin typeface="Montserrat" panose="00000500000000000000" pitchFamily="50" charset="0"/>
              </a:rPr>
              <a:t> A: </a:t>
            </a:r>
            <a:r>
              <a:rPr lang="es-CO" sz="1100" dirty="0" err="1">
                <a:solidFill>
                  <a:srgbClr val="212121"/>
                </a:solidFill>
                <a:latin typeface="Montserrat" panose="00000500000000000000" pitchFamily="50" charset="0"/>
              </a:rPr>
              <a:t>communication</a:t>
            </a:r>
            <a:r>
              <a:rPr lang="es-CO" sz="1100" dirty="0">
                <a:solidFill>
                  <a:srgbClr val="212121"/>
                </a:solidFill>
                <a:latin typeface="Montserrat" panose="00000500000000000000" pitchFamily="50" charset="0"/>
              </a:rPr>
              <a:t> </a:t>
            </a:r>
            <a:r>
              <a:rPr lang="es-CO" sz="1100" dirty="0" err="1">
                <a:solidFill>
                  <a:srgbClr val="212121"/>
                </a:solidFill>
                <a:latin typeface="Montserrat" panose="00000500000000000000" pitchFamily="50" charset="0"/>
              </a:rPr>
              <a:t>from</a:t>
            </a:r>
            <a:r>
              <a:rPr lang="es-CO" sz="1100" dirty="0">
                <a:solidFill>
                  <a:srgbClr val="212121"/>
                </a:solidFill>
                <a:latin typeface="Montserrat" panose="00000500000000000000" pitchFamily="50" charset="0"/>
              </a:rPr>
              <a:t> </a:t>
            </a:r>
            <a:r>
              <a:rPr lang="es-CO" sz="1100" dirty="0" err="1">
                <a:solidFill>
                  <a:srgbClr val="212121"/>
                </a:solidFill>
                <a:latin typeface="Montserrat" panose="00000500000000000000" pitchFamily="50" charset="0"/>
              </a:rPr>
              <a:t>the</a:t>
            </a:r>
            <a:r>
              <a:rPr lang="es-CO" sz="1100" dirty="0">
                <a:solidFill>
                  <a:srgbClr val="212121"/>
                </a:solidFill>
                <a:latin typeface="Montserrat" panose="00000500000000000000" pitchFamily="50" charset="0"/>
              </a:rPr>
              <a:t> SSC of </a:t>
            </a:r>
            <a:r>
              <a:rPr lang="es-CO" sz="1100" dirty="0" err="1">
                <a:solidFill>
                  <a:srgbClr val="212121"/>
                </a:solidFill>
                <a:latin typeface="Montserrat" panose="00000500000000000000" pitchFamily="50" charset="0"/>
              </a:rPr>
              <a:t>the</a:t>
            </a:r>
            <a:r>
              <a:rPr lang="es-CO" sz="1100" dirty="0">
                <a:solidFill>
                  <a:srgbClr val="212121"/>
                </a:solidFill>
                <a:latin typeface="Montserrat" panose="00000500000000000000" pitchFamily="50" charset="0"/>
              </a:rPr>
              <a:t> ISTH, </a:t>
            </a:r>
            <a:r>
              <a:rPr lang="es-CO" sz="1100" dirty="0" err="1">
                <a:latin typeface="Montserrat" panose="00000500000000000000" pitchFamily="50" charset="0"/>
              </a:rPr>
              <a:t>doi</a:t>
            </a:r>
            <a:r>
              <a:rPr lang="es-CO" sz="1100" dirty="0">
                <a:latin typeface="Montserrat" panose="00000500000000000000" pitchFamily="50" charset="0"/>
              </a:rPr>
              <a:t>: 10.1111/jth.14315. </a:t>
            </a:r>
            <a:r>
              <a:rPr lang="es-CO" sz="1100" dirty="0" err="1">
                <a:latin typeface="Montserrat" panose="00000500000000000000" pitchFamily="50" charset="0"/>
              </a:rPr>
              <a:t>Epub</a:t>
            </a:r>
            <a:r>
              <a:rPr lang="es-CO" sz="1100" dirty="0">
                <a:latin typeface="Montserrat" panose="00000500000000000000" pitchFamily="50" charset="0"/>
              </a:rPr>
              <a:t> 2018 Nov 15.</a:t>
            </a:r>
            <a:endParaRPr lang="es-CO" sz="1100" dirty="0">
              <a:solidFill>
                <a:srgbClr val="212121"/>
              </a:solidFill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1559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7E552-13FC-B24C-9DB8-1C1415831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6442"/>
            <a:ext cx="10515600" cy="1325563"/>
          </a:xfrm>
        </p:spPr>
        <p:txBody>
          <a:bodyPr/>
          <a:lstStyle/>
          <a:p>
            <a:r>
              <a:rPr lang="es-CO" dirty="0">
                <a:latin typeface="Montserrat" panose="00000500000000000000" pitchFamily="50" charset="0"/>
              </a:rPr>
              <a:t>Conclusiones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6454F5-3391-E547-9C17-147B3816A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9042" y="1341493"/>
            <a:ext cx="6684145" cy="2480916"/>
          </a:xfrm>
        </p:spPr>
        <p:txBody>
          <a:bodyPr>
            <a:noAutofit/>
          </a:bodyPr>
          <a:lstStyle/>
          <a:p>
            <a:r>
              <a:rPr lang="es-CO" sz="1700" dirty="0">
                <a:latin typeface="Montserrat" panose="00000500000000000000" pitchFamily="50" charset="0"/>
              </a:rPr>
              <a:t>Si TTP prolongado y TP normal sospechar deficiencia del factor VIII. </a:t>
            </a:r>
          </a:p>
          <a:p>
            <a:r>
              <a:rPr lang="es-CO" sz="1700" dirty="0">
                <a:latin typeface="Montserrat" panose="00000500000000000000" pitchFamily="50" charset="0"/>
              </a:rPr>
              <a:t>Niños hombres con TTP prolongado + sangrado en articulaciones, músculos o tejidos blandos asociados a traumas o de causa  esporádica, sospechar hemofilia. </a:t>
            </a:r>
          </a:p>
          <a:p>
            <a:r>
              <a:rPr lang="es-CO" sz="1700" dirty="0">
                <a:latin typeface="Montserrat" panose="00000500000000000000" pitchFamily="50" charset="0"/>
              </a:rPr>
              <a:t>Para el enfoque inicial solicitar hemograma y tiempos de coagulación. </a:t>
            </a:r>
          </a:p>
          <a:p>
            <a:r>
              <a:rPr lang="es-CO" sz="1700" dirty="0">
                <a:latin typeface="Montserrat" panose="00000500000000000000" pitchFamily="50" charset="0"/>
              </a:rPr>
              <a:t>Si no hay disponibilidad del factor de coagulación en el servicio de urgencias, iniciar hemoderivados y terapias complementarias. 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9B99E01-58BA-9B47-A7B5-0F1A1335E5BB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199043" y="4179346"/>
            <a:ext cx="6684145" cy="2706938"/>
          </a:xfrm>
        </p:spPr>
        <p:txBody>
          <a:bodyPr>
            <a:normAutofit/>
          </a:bodyPr>
          <a:lstStyle/>
          <a:p>
            <a:r>
              <a:rPr lang="es-CO" sz="1700" dirty="0">
                <a:latin typeface="Montserrat" panose="00000500000000000000" pitchFamily="50" charset="0"/>
              </a:rPr>
              <a:t>En un sangrado severo reponer el factor en un 100% y en un sangrado moderado reponer el factor en un 50%. </a:t>
            </a:r>
          </a:p>
          <a:p>
            <a:r>
              <a:rPr lang="es-CO" sz="1700" dirty="0">
                <a:latin typeface="Montserrat" panose="00000500000000000000" pitchFamily="50" charset="0"/>
              </a:rPr>
              <a:t>Un sangrado leve puede ser manejado con terapias complementarias. </a:t>
            </a:r>
          </a:p>
          <a:p>
            <a:r>
              <a:rPr lang="es-CO" sz="1700" dirty="0">
                <a:latin typeface="Montserrat" panose="00000500000000000000" pitchFamily="50" charset="0"/>
              </a:rPr>
              <a:t>Si a urgencias llega un paciente con hemofilia y tiene sangrado, reponer el factor lo mas rápido posible. No hacer exámenes. </a:t>
            </a:r>
          </a:p>
          <a:p>
            <a:endParaRPr lang="es-CO" sz="1700" dirty="0"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499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0BC22A-BE03-D84D-A193-CAFE7AFDA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Montserrat" panose="00000500000000000000" pitchFamily="50" charset="0"/>
              </a:rPr>
              <a:t>Epidemiología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7B2FB0C-D124-224B-B443-A83E7FC52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9655" y="1583163"/>
            <a:ext cx="7026160" cy="2090392"/>
          </a:xfrm>
        </p:spPr>
        <p:txBody>
          <a:bodyPr>
            <a:normAutofit/>
          </a:bodyPr>
          <a:lstStyle/>
          <a:p>
            <a:pPr marL="101600" indent="0">
              <a:buNone/>
            </a:pPr>
            <a:endParaRPr lang="es-CO" sz="1800" dirty="0">
              <a:latin typeface="Montserrat" panose="00000500000000000000" pitchFamily="50" charset="0"/>
            </a:endParaRPr>
          </a:p>
          <a:p>
            <a:r>
              <a:rPr lang="es-CO" sz="1800" dirty="0">
                <a:latin typeface="Montserrat" panose="00000500000000000000" pitchFamily="50" charset="0"/>
              </a:rPr>
              <a:t>La Federación Mundial de Hemofilia (FMH) </a:t>
            </a:r>
            <a:r>
              <a:rPr lang="es-CO" sz="1800" dirty="0">
                <a:latin typeface="Montserrat" panose="00000500000000000000" pitchFamily="50" charset="0"/>
                <a:sym typeface="Wingdings" pitchFamily="2" charset="2"/>
              </a:rPr>
              <a:t> Prevalencia en hombres de </a:t>
            </a:r>
            <a:r>
              <a:rPr lang="es-CO" sz="1800" dirty="0">
                <a:latin typeface="Montserrat" panose="00000500000000000000" pitchFamily="50" charset="0"/>
              </a:rPr>
              <a:t>1.125.000, la mayoría de los cuales permanece sin recibir diagnóstico.</a:t>
            </a:r>
          </a:p>
          <a:p>
            <a:r>
              <a:rPr lang="es-CO" sz="1800" dirty="0">
                <a:latin typeface="Montserrat" panose="00000500000000000000" pitchFamily="50" charset="0"/>
              </a:rPr>
              <a:t>Entre ellos, 418.000 varones tienen hemofilia grave.</a:t>
            </a:r>
          </a:p>
          <a:p>
            <a:endParaRPr lang="es-CO" sz="1800" dirty="0">
              <a:latin typeface="Montserrat" panose="00000500000000000000" pitchFamily="50" charset="0"/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60BD59-7E74-8A4E-91EA-08F414AFA340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669654" y="3243470"/>
            <a:ext cx="6684145" cy="2413346"/>
          </a:xfrm>
        </p:spPr>
        <p:txBody>
          <a:bodyPr>
            <a:noAutofit/>
          </a:bodyPr>
          <a:lstStyle/>
          <a:p>
            <a:r>
              <a:rPr lang="es-CO" sz="1800" dirty="0">
                <a:latin typeface="Montserrat" panose="00000500000000000000" pitchFamily="50" charset="0"/>
              </a:rPr>
              <a:t>Prevalencia al nacer es de 24.6 casos por 100.000 varones. </a:t>
            </a:r>
          </a:p>
          <a:p>
            <a:r>
              <a:rPr lang="es-CO" sz="1800" dirty="0">
                <a:latin typeface="Montserrat" panose="00000500000000000000" pitchFamily="50" charset="0"/>
              </a:rPr>
              <a:t>Prevalencia en Colombia es entre 5-10 por cada 100.000 personas. </a:t>
            </a:r>
          </a:p>
          <a:p>
            <a:r>
              <a:rPr lang="es-CO" sz="1800" dirty="0">
                <a:latin typeface="Montserrat" panose="00000500000000000000" pitchFamily="50" charset="0"/>
              </a:rPr>
              <a:t>80-85% con hemofilia A (factor VIII más grande)</a:t>
            </a:r>
          </a:p>
          <a:p>
            <a:r>
              <a:rPr lang="es-CO" sz="1800" dirty="0">
                <a:latin typeface="Montserrat" panose="00000500000000000000" pitchFamily="50" charset="0"/>
              </a:rPr>
              <a:t>15-20% con hemofilia B. </a:t>
            </a:r>
          </a:p>
          <a:p>
            <a:endParaRPr lang="es-CO" sz="1800" dirty="0">
              <a:latin typeface="Montserrat" panose="00000500000000000000" pitchFamily="50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F270A124-7AE3-1C4D-AB8F-A165F795FEE9}"/>
              </a:ext>
            </a:extLst>
          </p:cNvPr>
          <p:cNvSpPr/>
          <p:nvPr/>
        </p:nvSpPr>
        <p:spPr>
          <a:xfrm>
            <a:off x="4669654" y="6061988"/>
            <a:ext cx="744614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dirty="0" err="1">
                <a:latin typeface="Montserrat" panose="00000500000000000000" pitchFamily="50" charset="0"/>
              </a:rPr>
              <a:t>Srivastava</a:t>
            </a:r>
            <a:r>
              <a:rPr lang="es-CO" sz="1100" dirty="0">
                <a:latin typeface="Montserrat" panose="00000500000000000000" pitchFamily="50" charset="0"/>
              </a:rPr>
              <a:t> A, </a:t>
            </a:r>
            <a:r>
              <a:rPr lang="es-CO" sz="1100" dirty="0" err="1">
                <a:latin typeface="Montserrat" panose="00000500000000000000" pitchFamily="50" charset="0"/>
              </a:rPr>
              <a:t>Santagostino</a:t>
            </a:r>
            <a:r>
              <a:rPr lang="es-CO" sz="1100" dirty="0">
                <a:latin typeface="Montserrat" panose="00000500000000000000" pitchFamily="50" charset="0"/>
              </a:rPr>
              <a:t> E, </a:t>
            </a:r>
            <a:r>
              <a:rPr lang="es-CO" sz="1100" dirty="0" err="1">
                <a:latin typeface="Montserrat" panose="00000500000000000000" pitchFamily="50" charset="0"/>
              </a:rPr>
              <a:t>Dougall</a:t>
            </a:r>
            <a:r>
              <a:rPr lang="es-CO" sz="1100" dirty="0">
                <a:latin typeface="Montserrat" panose="00000500000000000000" pitchFamily="50" charset="0"/>
              </a:rPr>
              <a:t> A, et al. WFH </a:t>
            </a:r>
            <a:r>
              <a:rPr lang="es-CO" sz="1100" dirty="0" err="1">
                <a:latin typeface="Montserrat" panose="00000500000000000000" pitchFamily="50" charset="0"/>
              </a:rPr>
              <a:t>Guidelines</a:t>
            </a:r>
            <a:r>
              <a:rPr lang="es-CO" sz="1100" dirty="0">
                <a:latin typeface="Montserrat" panose="00000500000000000000" pitchFamily="50" charset="0"/>
              </a:rPr>
              <a:t> </a:t>
            </a:r>
            <a:r>
              <a:rPr lang="es-CO" sz="1100" dirty="0" err="1">
                <a:latin typeface="Montserrat" panose="00000500000000000000" pitchFamily="50" charset="0"/>
              </a:rPr>
              <a:t>for</a:t>
            </a:r>
            <a:r>
              <a:rPr lang="es-CO" sz="1100" dirty="0">
                <a:latin typeface="Montserrat" panose="00000500000000000000" pitchFamily="50" charset="0"/>
              </a:rPr>
              <a:t> </a:t>
            </a:r>
            <a:r>
              <a:rPr lang="es-CO" sz="1100" dirty="0" err="1">
                <a:latin typeface="Montserrat" panose="00000500000000000000" pitchFamily="50" charset="0"/>
              </a:rPr>
              <a:t>the</a:t>
            </a:r>
            <a:r>
              <a:rPr lang="es-CO" sz="1100" dirty="0">
                <a:latin typeface="Montserrat" panose="00000500000000000000" pitchFamily="50" charset="0"/>
              </a:rPr>
              <a:t> Management of </a:t>
            </a:r>
            <a:r>
              <a:rPr lang="es-CO" sz="1100" dirty="0" err="1">
                <a:latin typeface="Montserrat" panose="00000500000000000000" pitchFamily="50" charset="0"/>
              </a:rPr>
              <a:t>Hemophilia</a:t>
            </a:r>
            <a:r>
              <a:rPr lang="es-CO" sz="1100" dirty="0">
                <a:latin typeface="Montserrat" panose="00000500000000000000" pitchFamily="50" charset="0"/>
              </a:rPr>
              <a:t>, 3rd </a:t>
            </a:r>
            <a:r>
              <a:rPr lang="es-CO" sz="1100" dirty="0" err="1">
                <a:latin typeface="Montserrat" panose="00000500000000000000" pitchFamily="50" charset="0"/>
              </a:rPr>
              <a:t>edition</a:t>
            </a:r>
            <a:r>
              <a:rPr lang="es-CO" sz="1100" dirty="0">
                <a:latin typeface="Montserrat" panose="00000500000000000000" pitchFamily="50" charset="0"/>
              </a:rPr>
              <a:t>. </a:t>
            </a:r>
            <a:r>
              <a:rPr lang="es-CO" sz="1100" dirty="0" err="1">
                <a:latin typeface="Montserrat" panose="00000500000000000000" pitchFamily="50" charset="0"/>
              </a:rPr>
              <a:t>Haemophilia</a:t>
            </a:r>
            <a:r>
              <a:rPr lang="es-CO" sz="1100" dirty="0">
                <a:latin typeface="Montserrat" panose="00000500000000000000" pitchFamily="50" charset="0"/>
              </a:rPr>
              <a:t>. 2020: 26(</a:t>
            </a:r>
            <a:r>
              <a:rPr lang="es-CO" sz="1100" dirty="0" err="1">
                <a:latin typeface="Montserrat" panose="00000500000000000000" pitchFamily="50" charset="0"/>
              </a:rPr>
              <a:t>Suppl</a:t>
            </a:r>
            <a:r>
              <a:rPr lang="es-CO" sz="1100" dirty="0">
                <a:latin typeface="Montserrat" panose="00000500000000000000" pitchFamily="50" charset="0"/>
              </a:rPr>
              <a:t> 6): 1-158. https://</a:t>
            </a:r>
            <a:r>
              <a:rPr lang="es-CO" sz="1100" dirty="0" err="1">
                <a:latin typeface="Montserrat" panose="00000500000000000000" pitchFamily="50" charset="0"/>
              </a:rPr>
              <a:t>doi.org</a:t>
            </a:r>
            <a:r>
              <a:rPr lang="es-CO" sz="1100" dirty="0">
                <a:latin typeface="Montserrat" panose="00000500000000000000" pitchFamily="50" charset="0"/>
              </a:rPr>
              <a:t>/10.1111/hae.14046</a:t>
            </a:r>
          </a:p>
        </p:txBody>
      </p:sp>
    </p:spTree>
    <p:extLst>
      <p:ext uri="{BB962C8B-B14F-4D97-AF65-F5344CB8AC3E}">
        <p14:creationId xmlns:p14="http://schemas.microsoft.com/office/powerpoint/2010/main" val="1710500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7E3B48-EFDF-A346-BF74-9FEDB6892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Montserrat" panose="00000500000000000000" pitchFamily="50" charset="0"/>
              </a:rPr>
              <a:t>¿Cómo se hereda?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0AD0298-57C8-6A43-8EC2-73934CCE11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4079" y="1658057"/>
            <a:ext cx="6921856" cy="4372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784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65E4536-773C-1A4F-902D-D2604B68BB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8625" y="1286540"/>
            <a:ext cx="8273375" cy="348747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A9FBB5EC-2534-AA47-8169-4489C5394A65}"/>
              </a:ext>
            </a:extLst>
          </p:cNvPr>
          <p:cNvSpPr txBox="1"/>
          <p:nvPr/>
        </p:nvSpPr>
        <p:spPr>
          <a:xfrm>
            <a:off x="5660065" y="6150114"/>
            <a:ext cx="70600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err="1">
                <a:latin typeface="Montserrat" panose="00000500000000000000" pitchFamily="50" charset="0"/>
              </a:rPr>
              <a:t>Haemophilia</a:t>
            </a:r>
            <a:r>
              <a:rPr lang="es-CO" sz="1200" dirty="0">
                <a:latin typeface="Montserrat" panose="00000500000000000000" pitchFamily="50" charset="0"/>
              </a:rPr>
              <a:t>, Erik </a:t>
            </a:r>
            <a:r>
              <a:rPr lang="es-CO" sz="1200" dirty="0" err="1">
                <a:latin typeface="Montserrat" panose="00000500000000000000" pitchFamily="50" charset="0"/>
              </a:rPr>
              <a:t>Berntorp</a:t>
            </a:r>
            <a:r>
              <a:rPr lang="es-CO" sz="1200" dirty="0">
                <a:latin typeface="Montserrat" panose="00000500000000000000" pitchFamily="50" charset="0"/>
              </a:rPr>
              <a:t>, 2021 Jun 24;7(1):45. </a:t>
            </a:r>
            <a:r>
              <a:rPr lang="es-CO" sz="1200" dirty="0" err="1">
                <a:latin typeface="Montserrat" panose="00000500000000000000" pitchFamily="50" charset="0"/>
              </a:rPr>
              <a:t>doi</a:t>
            </a:r>
            <a:r>
              <a:rPr lang="es-CO" sz="1200" dirty="0">
                <a:latin typeface="Montserrat" panose="00000500000000000000" pitchFamily="50" charset="0"/>
              </a:rPr>
              <a:t>: 10.1038/s41572-021-00278-x.</a:t>
            </a:r>
          </a:p>
          <a:p>
            <a:endParaRPr lang="es-CO" b="1" dirty="0">
              <a:latin typeface="Montserrat" panose="00000500000000000000" pitchFamily="50" charset="0"/>
            </a:endParaRPr>
          </a:p>
          <a:p>
            <a:endParaRPr lang="es-CO" dirty="0">
              <a:latin typeface="Montserrat" panose="00000500000000000000" pitchFamily="50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F4FBF38-E811-2D40-AB37-6668C119B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600" dirty="0">
                <a:latin typeface="Montserrat" panose="00000500000000000000" pitchFamily="50" charset="0"/>
              </a:rPr>
              <a:t>Fases celulares de la coagulación </a:t>
            </a:r>
          </a:p>
        </p:txBody>
      </p:sp>
    </p:spTree>
    <p:extLst>
      <p:ext uri="{BB962C8B-B14F-4D97-AF65-F5344CB8AC3E}">
        <p14:creationId xmlns:p14="http://schemas.microsoft.com/office/powerpoint/2010/main" val="4169395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D0CDCF-07E7-FD41-A3FD-88CA9DC1E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>
                <a:latin typeface="Montserrat" panose="00000500000000000000" pitchFamily="50" charset="0"/>
              </a:rPr>
              <a:t>¿Cómo sospecharla?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1BC07E-DF2F-544B-B887-60EC862B9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54205" y="607115"/>
            <a:ext cx="6489835" cy="3310573"/>
          </a:xfrm>
        </p:spPr>
        <p:txBody>
          <a:bodyPr>
            <a:normAutofit/>
          </a:bodyPr>
          <a:lstStyle/>
          <a:p>
            <a:r>
              <a:rPr lang="es-CO" sz="1700" dirty="0">
                <a:latin typeface="Montserrat" panose="00000500000000000000" pitchFamily="50" charset="0"/>
              </a:rPr>
              <a:t>Niños con hematomas posterior a vacunación.</a:t>
            </a:r>
          </a:p>
          <a:p>
            <a:r>
              <a:rPr lang="es-CO" sz="1700" dirty="0">
                <a:latin typeface="Montserrat" panose="00000500000000000000" pitchFamily="50" charset="0"/>
              </a:rPr>
              <a:t>Sangrado con venopunción, colocación de línea central, punción en talón. </a:t>
            </a:r>
          </a:p>
          <a:p>
            <a:r>
              <a:rPr lang="es-CO" sz="1700" dirty="0">
                <a:latin typeface="Montserrat" panose="00000500000000000000" pitchFamily="50" charset="0"/>
              </a:rPr>
              <a:t>Hemorragias “espontáneas” (músculo, articulaciones y tejidos blandos). </a:t>
            </a:r>
          </a:p>
          <a:p>
            <a:r>
              <a:rPr lang="es-CO" sz="1700" dirty="0">
                <a:latin typeface="Montserrat" panose="00000500000000000000" pitchFamily="50" charset="0"/>
              </a:rPr>
              <a:t>Hemorragias excesivas luego de traumatismos o cirugías. </a:t>
            </a:r>
            <a:br>
              <a:rPr lang="es-CO" sz="1700" dirty="0">
                <a:latin typeface="Montserrat" panose="00000500000000000000" pitchFamily="50" charset="0"/>
              </a:rPr>
            </a:br>
            <a:endParaRPr lang="es-CO" sz="1700" dirty="0">
              <a:latin typeface="Montserrat" panose="00000500000000000000" pitchFamily="50" charset="0"/>
            </a:endParaRPr>
          </a:p>
          <a:p>
            <a:endParaRPr lang="es-CO" sz="1700" dirty="0">
              <a:latin typeface="Montserrat" panose="00000500000000000000" pitchFamily="50" charset="0"/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33C8D1-00B8-4145-AC5D-79CCB7CE94C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454205" y="2797137"/>
            <a:ext cx="6684145" cy="2413346"/>
          </a:xfrm>
        </p:spPr>
        <p:txBody>
          <a:bodyPr>
            <a:normAutofit/>
          </a:bodyPr>
          <a:lstStyle/>
          <a:p>
            <a:r>
              <a:rPr lang="es-CO" sz="1700" dirty="0">
                <a:latin typeface="Montserrat" panose="00000500000000000000" pitchFamily="50" charset="0"/>
              </a:rPr>
              <a:t>Al interrogatorio: Preguntar por antecedentes familiares de sangrado (parientes maternos varones  como primo, tío o abuelo).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2ABF2C5-A37F-A44D-AA0C-D2FD10EF752C}"/>
              </a:ext>
            </a:extLst>
          </p:cNvPr>
          <p:cNvSpPr txBox="1"/>
          <p:nvPr/>
        </p:nvSpPr>
        <p:spPr>
          <a:xfrm>
            <a:off x="5907366" y="6257836"/>
            <a:ext cx="63875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err="1">
                <a:latin typeface="Montserrat" panose="00000500000000000000" pitchFamily="50" charset="0"/>
              </a:rPr>
              <a:t>Pediatric</a:t>
            </a:r>
            <a:r>
              <a:rPr lang="es-CO" sz="1100" dirty="0">
                <a:latin typeface="Montserrat" panose="00000500000000000000" pitchFamily="50" charset="0"/>
              </a:rPr>
              <a:t> </a:t>
            </a:r>
            <a:r>
              <a:rPr lang="es-CO" sz="1100" dirty="0" err="1">
                <a:latin typeface="Montserrat" panose="00000500000000000000" pitchFamily="50" charset="0"/>
              </a:rPr>
              <a:t>hemophilia</a:t>
            </a:r>
            <a:r>
              <a:rPr lang="es-CO" sz="1100" dirty="0">
                <a:latin typeface="Montserrat" panose="00000500000000000000" pitchFamily="50" charset="0"/>
              </a:rPr>
              <a:t>: a </a:t>
            </a:r>
            <a:r>
              <a:rPr lang="es-CO" sz="1100" dirty="0" err="1">
                <a:latin typeface="Montserrat" panose="00000500000000000000" pitchFamily="50" charset="0"/>
              </a:rPr>
              <a:t>review</a:t>
            </a:r>
            <a:r>
              <a:rPr lang="es-CO" sz="1100" dirty="0">
                <a:latin typeface="Montserrat" panose="00000500000000000000" pitchFamily="50" charset="0"/>
              </a:rPr>
              <a:t>, </a:t>
            </a:r>
            <a:r>
              <a:rPr lang="es-CO" sz="1100" dirty="0" err="1">
                <a:latin typeface="Montserrat" panose="00000500000000000000" pitchFamily="50" charset="0"/>
              </a:rPr>
              <a:t>Roshni</a:t>
            </a:r>
            <a:r>
              <a:rPr lang="es-CO" sz="1100" dirty="0">
                <a:latin typeface="Montserrat" panose="00000500000000000000" pitchFamily="50" charset="0"/>
              </a:rPr>
              <a:t> </a:t>
            </a:r>
            <a:r>
              <a:rPr lang="es-CO" sz="1100" dirty="0" err="1">
                <a:latin typeface="Montserrat" panose="00000500000000000000" pitchFamily="50" charset="0"/>
              </a:rPr>
              <a:t>Kulkami</a:t>
            </a:r>
            <a:r>
              <a:rPr lang="es-CO" sz="1100" dirty="0">
                <a:latin typeface="Montserrat" panose="00000500000000000000" pitchFamily="50" charset="0"/>
              </a:rPr>
              <a:t>, </a:t>
            </a:r>
            <a:r>
              <a:rPr lang="es-CO" sz="1100" dirty="0" err="1">
                <a:latin typeface="Montserrat" panose="00000500000000000000" pitchFamily="50" charset="0"/>
              </a:rPr>
              <a:t>doi</a:t>
            </a:r>
            <a:r>
              <a:rPr lang="es-CO" sz="1100" dirty="0">
                <a:latin typeface="Montserrat" panose="00000500000000000000" pitchFamily="50" charset="0"/>
              </a:rPr>
              <a:t>: 10.1055/s-0031-1297164.</a:t>
            </a:r>
          </a:p>
          <a:p>
            <a:endParaRPr lang="es-CO" sz="1100" dirty="0">
              <a:latin typeface="Montserrat" panose="00000500000000000000" pitchFamily="50" charset="0"/>
            </a:endParaRPr>
          </a:p>
          <a:p>
            <a:endParaRPr lang="es-CO" sz="1100" dirty="0">
              <a:latin typeface="Montserrat" panose="00000500000000000000" pitchFamily="50" charset="0"/>
            </a:endParaRPr>
          </a:p>
        </p:txBody>
      </p:sp>
      <p:pic>
        <p:nvPicPr>
          <p:cNvPr id="1026" name="Picture 2" descr="Conoce las nuevas tipologías de Familias para Trabajo Social">
            <a:extLst>
              <a:ext uri="{FF2B5EF4-FFF2-40B4-BE49-F238E27FC236}">
                <a16:creationId xmlns:a16="http://schemas.microsoft.com/office/drawing/2014/main" id="{8C9A9768-A32A-9342-A7B0-EBE0CC7BDD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-1651"/>
          <a:stretch/>
        </p:blipFill>
        <p:spPr bwMode="auto">
          <a:xfrm>
            <a:off x="7320023" y="3922816"/>
            <a:ext cx="2860486" cy="229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733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5D8097-87AD-5D47-8670-F59D6985B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Montserrat" panose="00000500000000000000" pitchFamily="50" charset="0"/>
              </a:rPr>
              <a:t>Manifestaciones hemorrágicas</a:t>
            </a:r>
          </a:p>
        </p:txBody>
      </p:sp>
      <p:graphicFrame>
        <p:nvGraphicFramePr>
          <p:cNvPr id="5" name="Marcador de contenido 3">
            <a:extLst>
              <a:ext uri="{FF2B5EF4-FFF2-40B4-BE49-F238E27FC236}">
                <a16:creationId xmlns:a16="http://schemas.microsoft.com/office/drawing/2014/main" id="{F703FC26-C634-8B46-BFBE-DCA0E3D518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7411982"/>
              </p:ext>
            </p:extLst>
          </p:nvPr>
        </p:nvGraphicFramePr>
        <p:xfrm>
          <a:off x="3538329" y="1837427"/>
          <a:ext cx="9386639" cy="3848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id="{AE3F0DB6-758E-BD43-A91B-F7B7DDEDE607}"/>
              </a:ext>
            </a:extLst>
          </p:cNvPr>
          <p:cNvSpPr/>
          <p:nvPr/>
        </p:nvSpPr>
        <p:spPr>
          <a:xfrm>
            <a:off x="5049078" y="6262042"/>
            <a:ext cx="6940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dirty="0" err="1">
                <a:solidFill>
                  <a:srgbClr val="212121"/>
                </a:solidFill>
                <a:latin typeface="Montserrat" panose="00000500000000000000" pitchFamily="50" charset="0"/>
              </a:rPr>
              <a:t>The</a:t>
            </a:r>
            <a:r>
              <a:rPr lang="es-CO" sz="1200" dirty="0">
                <a:solidFill>
                  <a:srgbClr val="212121"/>
                </a:solidFill>
                <a:latin typeface="Montserrat" panose="00000500000000000000" pitchFamily="50" charset="0"/>
              </a:rPr>
              <a:t> </a:t>
            </a:r>
            <a:r>
              <a:rPr lang="es-CO" sz="1200" dirty="0" err="1">
                <a:solidFill>
                  <a:srgbClr val="212121"/>
                </a:solidFill>
                <a:latin typeface="Montserrat" panose="00000500000000000000" pitchFamily="50" charset="0"/>
              </a:rPr>
              <a:t>definition</a:t>
            </a:r>
            <a:r>
              <a:rPr lang="es-CO" sz="1200" dirty="0">
                <a:solidFill>
                  <a:srgbClr val="212121"/>
                </a:solidFill>
                <a:latin typeface="Montserrat" panose="00000500000000000000" pitchFamily="50" charset="0"/>
              </a:rPr>
              <a:t>, diagnosis and </a:t>
            </a:r>
            <a:r>
              <a:rPr lang="es-CO" sz="1200" dirty="0" err="1">
                <a:solidFill>
                  <a:srgbClr val="212121"/>
                </a:solidFill>
                <a:latin typeface="Montserrat" panose="00000500000000000000" pitchFamily="50" charset="0"/>
              </a:rPr>
              <a:t>management</a:t>
            </a:r>
            <a:r>
              <a:rPr lang="es-CO" sz="1200" dirty="0">
                <a:solidFill>
                  <a:srgbClr val="212121"/>
                </a:solidFill>
                <a:latin typeface="Montserrat" panose="00000500000000000000" pitchFamily="50" charset="0"/>
              </a:rPr>
              <a:t> of </a:t>
            </a:r>
            <a:r>
              <a:rPr lang="es-CO" sz="1200" dirty="0" err="1">
                <a:solidFill>
                  <a:srgbClr val="212121"/>
                </a:solidFill>
                <a:latin typeface="Montserrat" panose="00000500000000000000" pitchFamily="50" charset="0"/>
              </a:rPr>
              <a:t>mild</a:t>
            </a:r>
            <a:r>
              <a:rPr lang="es-CO" sz="1200" dirty="0">
                <a:solidFill>
                  <a:srgbClr val="212121"/>
                </a:solidFill>
                <a:latin typeface="Montserrat" panose="00000500000000000000" pitchFamily="50" charset="0"/>
              </a:rPr>
              <a:t> </a:t>
            </a:r>
            <a:r>
              <a:rPr lang="es-CO" sz="1200" dirty="0" err="1">
                <a:solidFill>
                  <a:srgbClr val="212121"/>
                </a:solidFill>
                <a:latin typeface="Montserrat" panose="00000500000000000000" pitchFamily="50" charset="0"/>
              </a:rPr>
              <a:t>hemophilia</a:t>
            </a:r>
            <a:r>
              <a:rPr lang="es-CO" sz="1200" dirty="0">
                <a:solidFill>
                  <a:srgbClr val="212121"/>
                </a:solidFill>
                <a:latin typeface="Montserrat" panose="00000500000000000000" pitchFamily="50" charset="0"/>
              </a:rPr>
              <a:t> A: </a:t>
            </a:r>
            <a:r>
              <a:rPr lang="es-CO" sz="1200" dirty="0" err="1">
                <a:solidFill>
                  <a:srgbClr val="212121"/>
                </a:solidFill>
                <a:latin typeface="Montserrat" panose="00000500000000000000" pitchFamily="50" charset="0"/>
              </a:rPr>
              <a:t>communication</a:t>
            </a:r>
            <a:r>
              <a:rPr lang="es-CO" sz="1200" dirty="0">
                <a:solidFill>
                  <a:srgbClr val="212121"/>
                </a:solidFill>
                <a:latin typeface="Montserrat" panose="00000500000000000000" pitchFamily="50" charset="0"/>
              </a:rPr>
              <a:t> </a:t>
            </a:r>
            <a:r>
              <a:rPr lang="es-CO" sz="1200" dirty="0" err="1">
                <a:solidFill>
                  <a:srgbClr val="212121"/>
                </a:solidFill>
                <a:latin typeface="Montserrat" panose="00000500000000000000" pitchFamily="50" charset="0"/>
              </a:rPr>
              <a:t>from</a:t>
            </a:r>
            <a:r>
              <a:rPr lang="es-CO" sz="1200" dirty="0">
                <a:solidFill>
                  <a:srgbClr val="212121"/>
                </a:solidFill>
                <a:latin typeface="Montserrat" panose="00000500000000000000" pitchFamily="50" charset="0"/>
              </a:rPr>
              <a:t> </a:t>
            </a:r>
            <a:r>
              <a:rPr lang="es-CO" sz="1200" dirty="0" err="1">
                <a:solidFill>
                  <a:srgbClr val="212121"/>
                </a:solidFill>
                <a:latin typeface="Montserrat" panose="00000500000000000000" pitchFamily="50" charset="0"/>
              </a:rPr>
              <a:t>the</a:t>
            </a:r>
            <a:r>
              <a:rPr lang="es-CO" sz="1200" dirty="0">
                <a:solidFill>
                  <a:srgbClr val="212121"/>
                </a:solidFill>
                <a:latin typeface="Montserrat" panose="00000500000000000000" pitchFamily="50" charset="0"/>
              </a:rPr>
              <a:t> SSC of </a:t>
            </a:r>
            <a:r>
              <a:rPr lang="es-CO" sz="1200" dirty="0" err="1">
                <a:solidFill>
                  <a:srgbClr val="212121"/>
                </a:solidFill>
                <a:latin typeface="Montserrat" panose="00000500000000000000" pitchFamily="50" charset="0"/>
              </a:rPr>
              <a:t>the</a:t>
            </a:r>
            <a:r>
              <a:rPr lang="es-CO" sz="1200" dirty="0">
                <a:solidFill>
                  <a:srgbClr val="212121"/>
                </a:solidFill>
                <a:latin typeface="Montserrat" panose="00000500000000000000" pitchFamily="50" charset="0"/>
              </a:rPr>
              <a:t> ISTH, </a:t>
            </a:r>
            <a:r>
              <a:rPr lang="es-CO" sz="1200" dirty="0" err="1">
                <a:latin typeface="Montserrat" panose="00000500000000000000" pitchFamily="50" charset="0"/>
              </a:rPr>
              <a:t>doi</a:t>
            </a:r>
            <a:r>
              <a:rPr lang="es-CO" sz="1200" dirty="0">
                <a:latin typeface="Montserrat" panose="00000500000000000000" pitchFamily="50" charset="0"/>
              </a:rPr>
              <a:t>: 10.1111/jth.14315. </a:t>
            </a:r>
            <a:r>
              <a:rPr lang="es-CO" sz="1200" dirty="0" err="1">
                <a:latin typeface="Montserrat" panose="00000500000000000000" pitchFamily="50" charset="0"/>
              </a:rPr>
              <a:t>Epub</a:t>
            </a:r>
            <a:r>
              <a:rPr lang="es-CO" sz="1200" dirty="0">
                <a:latin typeface="Montserrat" panose="00000500000000000000" pitchFamily="50" charset="0"/>
              </a:rPr>
              <a:t> 2018 Nov 15.</a:t>
            </a:r>
            <a:endParaRPr lang="es-CO" sz="1200" dirty="0">
              <a:solidFill>
                <a:srgbClr val="212121"/>
              </a:solidFill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544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0DBAF136-11C2-F947-B1F5-DF0620EB61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1860470"/>
              </p:ext>
            </p:extLst>
          </p:nvPr>
        </p:nvGraphicFramePr>
        <p:xfrm>
          <a:off x="3281453" y="184372"/>
          <a:ext cx="10001351" cy="5956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Marcador de texto 2">
            <a:extLst>
              <a:ext uri="{FF2B5EF4-FFF2-40B4-BE49-F238E27FC236}">
                <a16:creationId xmlns:a16="http://schemas.microsoft.com/office/drawing/2014/main" id="{C94F6991-3172-2F4C-B5B3-9676849D9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9441" y="397690"/>
            <a:ext cx="3382617" cy="1954262"/>
          </a:xfr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O" sz="1700" dirty="0">
                <a:latin typeface="Montserrat" panose="00000500000000000000" pitchFamily="50" charset="0"/>
              </a:rPr>
              <a:t>Hemartrosis: </a:t>
            </a:r>
          </a:p>
          <a:p>
            <a:pPr marL="285750" indent="-285750">
              <a:buFontTx/>
              <a:buChar char="-"/>
            </a:pPr>
            <a:r>
              <a:rPr lang="es-CO" sz="1600" dirty="0">
                <a:latin typeface="Montserrat" panose="00000500000000000000" pitchFamily="50" charset="0"/>
              </a:rPr>
              <a:t>Compromete rodillas, codos, tobillos, hombros, muñecas, caderas. </a:t>
            </a:r>
          </a:p>
          <a:p>
            <a:pPr marL="285750" indent="-285750">
              <a:buFontTx/>
              <a:buChar char="-"/>
            </a:pPr>
            <a:r>
              <a:rPr lang="es-CO" sz="1600" dirty="0">
                <a:latin typeface="Montserrat" panose="00000500000000000000" pitchFamily="50" charset="0"/>
              </a:rPr>
              <a:t>Inicia con dolor, edema, calor,  limitación en la movilidad, sensación urente</a:t>
            </a:r>
            <a:r>
              <a:rPr lang="es-CO" sz="1700" dirty="0">
                <a:latin typeface="Montserrat" panose="00000500000000000000" pitchFamily="50" charset="0"/>
              </a:rPr>
              <a:t>. </a:t>
            </a:r>
          </a:p>
          <a:p>
            <a:endParaRPr lang="es-CO" dirty="0">
              <a:latin typeface="Montserrat" panose="00000500000000000000" pitchFamily="50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CBA4E83-5D58-4D49-BDC9-ABC20FADBE14}"/>
              </a:ext>
            </a:extLst>
          </p:cNvPr>
          <p:cNvSpPr/>
          <p:nvPr/>
        </p:nvSpPr>
        <p:spPr>
          <a:xfrm>
            <a:off x="4468584" y="6308209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900" dirty="0" err="1">
                <a:latin typeface="Montserrat" panose="00000500000000000000" pitchFamily="50" charset="0"/>
              </a:rPr>
              <a:t>Srivastava</a:t>
            </a:r>
            <a:r>
              <a:rPr lang="es-CO" sz="900" dirty="0">
                <a:latin typeface="Montserrat" panose="00000500000000000000" pitchFamily="50" charset="0"/>
              </a:rPr>
              <a:t> A, </a:t>
            </a:r>
            <a:r>
              <a:rPr lang="es-CO" sz="900" dirty="0" err="1">
                <a:latin typeface="Montserrat" panose="00000500000000000000" pitchFamily="50" charset="0"/>
              </a:rPr>
              <a:t>Santagostino</a:t>
            </a:r>
            <a:r>
              <a:rPr lang="es-CO" sz="900" dirty="0">
                <a:latin typeface="Montserrat" panose="00000500000000000000" pitchFamily="50" charset="0"/>
              </a:rPr>
              <a:t> E, </a:t>
            </a:r>
            <a:r>
              <a:rPr lang="es-CO" sz="900" dirty="0" err="1">
                <a:latin typeface="Montserrat" panose="00000500000000000000" pitchFamily="50" charset="0"/>
              </a:rPr>
              <a:t>Dougall</a:t>
            </a:r>
            <a:r>
              <a:rPr lang="es-CO" sz="900" dirty="0">
                <a:latin typeface="Montserrat" panose="00000500000000000000" pitchFamily="50" charset="0"/>
              </a:rPr>
              <a:t> A, et al. WFH </a:t>
            </a:r>
            <a:r>
              <a:rPr lang="es-CO" sz="900" dirty="0" err="1">
                <a:latin typeface="Montserrat" panose="00000500000000000000" pitchFamily="50" charset="0"/>
              </a:rPr>
              <a:t>Guidelines</a:t>
            </a:r>
            <a:r>
              <a:rPr lang="es-CO" sz="900" dirty="0">
                <a:latin typeface="Montserrat" panose="00000500000000000000" pitchFamily="50" charset="0"/>
              </a:rPr>
              <a:t> </a:t>
            </a:r>
            <a:r>
              <a:rPr lang="es-CO" sz="900" dirty="0" err="1">
                <a:latin typeface="Montserrat" panose="00000500000000000000" pitchFamily="50" charset="0"/>
              </a:rPr>
              <a:t>for</a:t>
            </a:r>
            <a:r>
              <a:rPr lang="es-CO" sz="900" dirty="0">
                <a:latin typeface="Montserrat" panose="00000500000000000000" pitchFamily="50" charset="0"/>
              </a:rPr>
              <a:t> </a:t>
            </a:r>
            <a:r>
              <a:rPr lang="es-CO" sz="900" dirty="0" err="1">
                <a:latin typeface="Montserrat" panose="00000500000000000000" pitchFamily="50" charset="0"/>
              </a:rPr>
              <a:t>the</a:t>
            </a:r>
            <a:r>
              <a:rPr lang="es-CO" sz="900" dirty="0">
                <a:latin typeface="Montserrat" panose="00000500000000000000" pitchFamily="50" charset="0"/>
              </a:rPr>
              <a:t> Management of </a:t>
            </a:r>
            <a:r>
              <a:rPr lang="es-CO" sz="900" dirty="0" err="1">
                <a:latin typeface="Montserrat" panose="00000500000000000000" pitchFamily="50" charset="0"/>
              </a:rPr>
              <a:t>Hemophilia</a:t>
            </a:r>
            <a:r>
              <a:rPr lang="es-CO" sz="900" dirty="0">
                <a:latin typeface="Montserrat" panose="00000500000000000000" pitchFamily="50" charset="0"/>
              </a:rPr>
              <a:t>, 3rd </a:t>
            </a:r>
            <a:r>
              <a:rPr lang="es-CO" sz="900" dirty="0" err="1">
                <a:latin typeface="Montserrat" panose="00000500000000000000" pitchFamily="50" charset="0"/>
              </a:rPr>
              <a:t>edition</a:t>
            </a:r>
            <a:r>
              <a:rPr lang="es-CO" sz="900" dirty="0">
                <a:latin typeface="Montserrat" panose="00000500000000000000" pitchFamily="50" charset="0"/>
              </a:rPr>
              <a:t>. </a:t>
            </a:r>
            <a:r>
              <a:rPr lang="es-CO" sz="900" dirty="0" err="1">
                <a:latin typeface="Montserrat" panose="00000500000000000000" pitchFamily="50" charset="0"/>
              </a:rPr>
              <a:t>Haemophilia</a:t>
            </a:r>
            <a:r>
              <a:rPr lang="es-CO" sz="900" dirty="0">
                <a:latin typeface="Montserrat" panose="00000500000000000000" pitchFamily="50" charset="0"/>
              </a:rPr>
              <a:t>. 2020: 26(</a:t>
            </a:r>
            <a:r>
              <a:rPr lang="es-CO" sz="900" dirty="0" err="1">
                <a:latin typeface="Montserrat" panose="00000500000000000000" pitchFamily="50" charset="0"/>
              </a:rPr>
              <a:t>Suppl</a:t>
            </a:r>
            <a:r>
              <a:rPr lang="es-CO" sz="900" dirty="0">
                <a:latin typeface="Montserrat" panose="00000500000000000000" pitchFamily="50" charset="0"/>
              </a:rPr>
              <a:t> 6): 1-158. https://</a:t>
            </a:r>
            <a:r>
              <a:rPr lang="es-CO" sz="900" dirty="0" err="1">
                <a:latin typeface="Montserrat" panose="00000500000000000000" pitchFamily="50" charset="0"/>
              </a:rPr>
              <a:t>doi.org</a:t>
            </a:r>
            <a:r>
              <a:rPr lang="es-CO" sz="900" dirty="0">
                <a:latin typeface="Montserrat" panose="00000500000000000000" pitchFamily="50" charset="0"/>
              </a:rPr>
              <a:t>/10.1111/hae.14046</a:t>
            </a:r>
          </a:p>
        </p:txBody>
      </p:sp>
    </p:spTree>
    <p:extLst>
      <p:ext uri="{BB962C8B-B14F-4D97-AF65-F5344CB8AC3E}">
        <p14:creationId xmlns:p14="http://schemas.microsoft.com/office/powerpoint/2010/main" val="1294700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FB0F03BA-0CFE-064F-A3B6-BF01CBD8941E}"/>
              </a:ext>
            </a:extLst>
          </p:cNvPr>
          <p:cNvSpPr/>
          <p:nvPr/>
        </p:nvSpPr>
        <p:spPr>
          <a:xfrm>
            <a:off x="4727538" y="6157731"/>
            <a:ext cx="7924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00" dirty="0" err="1">
                <a:latin typeface="Montserrat" panose="00000500000000000000" pitchFamily="50" charset="0"/>
              </a:rPr>
              <a:t>Srivastava</a:t>
            </a:r>
            <a:r>
              <a:rPr lang="es-CO" sz="1000" dirty="0">
                <a:latin typeface="Montserrat" panose="00000500000000000000" pitchFamily="50" charset="0"/>
              </a:rPr>
              <a:t> A, </a:t>
            </a:r>
            <a:r>
              <a:rPr lang="es-CO" sz="1000" dirty="0" err="1">
                <a:latin typeface="Montserrat" panose="00000500000000000000" pitchFamily="50" charset="0"/>
              </a:rPr>
              <a:t>Santagostino</a:t>
            </a:r>
            <a:r>
              <a:rPr lang="es-CO" sz="1000" dirty="0">
                <a:latin typeface="Montserrat" panose="00000500000000000000" pitchFamily="50" charset="0"/>
              </a:rPr>
              <a:t> E, </a:t>
            </a:r>
            <a:r>
              <a:rPr lang="es-CO" sz="1000" dirty="0" err="1">
                <a:latin typeface="Montserrat" panose="00000500000000000000" pitchFamily="50" charset="0"/>
              </a:rPr>
              <a:t>Dougall</a:t>
            </a:r>
            <a:r>
              <a:rPr lang="es-CO" sz="1000" dirty="0">
                <a:latin typeface="Montserrat" panose="00000500000000000000" pitchFamily="50" charset="0"/>
              </a:rPr>
              <a:t> A, et al. WFH </a:t>
            </a:r>
            <a:r>
              <a:rPr lang="es-CO" sz="1000" dirty="0" err="1">
                <a:latin typeface="Montserrat" panose="00000500000000000000" pitchFamily="50" charset="0"/>
              </a:rPr>
              <a:t>Guidelines</a:t>
            </a:r>
            <a:r>
              <a:rPr lang="es-CO" sz="1000" dirty="0">
                <a:latin typeface="Montserrat" panose="00000500000000000000" pitchFamily="50" charset="0"/>
              </a:rPr>
              <a:t> </a:t>
            </a:r>
            <a:r>
              <a:rPr lang="es-CO" sz="1000" dirty="0" err="1">
                <a:latin typeface="Montserrat" panose="00000500000000000000" pitchFamily="50" charset="0"/>
              </a:rPr>
              <a:t>for</a:t>
            </a:r>
            <a:r>
              <a:rPr lang="es-CO" sz="1000" dirty="0">
                <a:latin typeface="Montserrat" panose="00000500000000000000" pitchFamily="50" charset="0"/>
              </a:rPr>
              <a:t> </a:t>
            </a:r>
            <a:r>
              <a:rPr lang="es-CO" sz="1000" dirty="0" err="1">
                <a:latin typeface="Montserrat" panose="00000500000000000000" pitchFamily="50" charset="0"/>
              </a:rPr>
              <a:t>the</a:t>
            </a:r>
            <a:r>
              <a:rPr lang="es-CO" sz="1000" dirty="0">
                <a:latin typeface="Montserrat" panose="00000500000000000000" pitchFamily="50" charset="0"/>
              </a:rPr>
              <a:t> Management of </a:t>
            </a:r>
            <a:r>
              <a:rPr lang="es-CO" sz="1000" dirty="0" err="1">
                <a:latin typeface="Montserrat" panose="00000500000000000000" pitchFamily="50" charset="0"/>
              </a:rPr>
              <a:t>Hemophilia</a:t>
            </a:r>
            <a:r>
              <a:rPr lang="es-CO" sz="1000" dirty="0">
                <a:latin typeface="Montserrat" panose="00000500000000000000" pitchFamily="50" charset="0"/>
              </a:rPr>
              <a:t>, 3rd </a:t>
            </a:r>
            <a:r>
              <a:rPr lang="es-CO" sz="1000" dirty="0" err="1">
                <a:latin typeface="Montserrat" panose="00000500000000000000" pitchFamily="50" charset="0"/>
              </a:rPr>
              <a:t>edition</a:t>
            </a:r>
            <a:r>
              <a:rPr lang="es-CO" sz="1000" dirty="0">
                <a:latin typeface="Montserrat" panose="00000500000000000000" pitchFamily="50" charset="0"/>
              </a:rPr>
              <a:t>. </a:t>
            </a:r>
            <a:r>
              <a:rPr lang="es-CO" sz="1000" dirty="0" err="1">
                <a:latin typeface="Montserrat" panose="00000500000000000000" pitchFamily="50" charset="0"/>
              </a:rPr>
              <a:t>Haemophilia</a:t>
            </a:r>
            <a:r>
              <a:rPr lang="es-CO" sz="1000" dirty="0">
                <a:latin typeface="Montserrat" panose="00000500000000000000" pitchFamily="50" charset="0"/>
              </a:rPr>
              <a:t>. 2020: 26(</a:t>
            </a:r>
            <a:r>
              <a:rPr lang="es-CO" sz="1000" dirty="0" err="1">
                <a:latin typeface="Montserrat" panose="00000500000000000000" pitchFamily="50" charset="0"/>
              </a:rPr>
              <a:t>Suppl</a:t>
            </a:r>
            <a:r>
              <a:rPr lang="es-CO" sz="1000" dirty="0">
                <a:latin typeface="Montserrat" panose="00000500000000000000" pitchFamily="50" charset="0"/>
              </a:rPr>
              <a:t> 6): 1-158. https://</a:t>
            </a:r>
            <a:r>
              <a:rPr lang="es-CO" sz="1000" dirty="0" err="1">
                <a:latin typeface="Montserrat" panose="00000500000000000000" pitchFamily="50" charset="0"/>
              </a:rPr>
              <a:t>doi.org</a:t>
            </a:r>
            <a:r>
              <a:rPr lang="es-CO" sz="1000" dirty="0">
                <a:latin typeface="Montserrat" panose="00000500000000000000" pitchFamily="50" charset="0"/>
              </a:rPr>
              <a:t>/10.1111/hae.14046</a:t>
            </a:r>
          </a:p>
        </p:txBody>
      </p:sp>
      <p:graphicFrame>
        <p:nvGraphicFramePr>
          <p:cNvPr id="7" name="Marcador de contenido 4">
            <a:extLst>
              <a:ext uri="{FF2B5EF4-FFF2-40B4-BE49-F238E27FC236}">
                <a16:creationId xmlns:a16="http://schemas.microsoft.com/office/drawing/2014/main" id="{5AB2FAA7-9B54-D749-9FBC-0B480B7811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2220486"/>
              </p:ext>
            </p:extLst>
          </p:nvPr>
        </p:nvGraphicFramePr>
        <p:xfrm>
          <a:off x="2497686" y="211510"/>
          <a:ext cx="12384505" cy="5739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43C99E5A-5C12-6E41-9869-ABEF20EC6532}"/>
              </a:ext>
            </a:extLst>
          </p:cNvPr>
          <p:cNvSpPr txBox="1"/>
          <p:nvPr/>
        </p:nvSpPr>
        <p:spPr>
          <a:xfrm>
            <a:off x="2979369" y="2711710"/>
            <a:ext cx="2531862" cy="95410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400" dirty="0">
                <a:latin typeface="Montserrat" panose="00000500000000000000" pitchFamily="50" charset="0"/>
              </a:rPr>
              <a:t>Los factores de coagulación en sus valores normales</a:t>
            </a:r>
          </a:p>
          <a:p>
            <a:r>
              <a:rPr lang="es-CO" sz="1400" dirty="0">
                <a:latin typeface="Montserrat" panose="00000500000000000000" pitchFamily="50" charset="0"/>
              </a:rPr>
              <a:t>son entre 50-150% 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98FE3B24-502B-D349-9647-AB35F01B2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357" y="163843"/>
            <a:ext cx="5897217" cy="1325563"/>
          </a:xfrm>
        </p:spPr>
        <p:txBody>
          <a:bodyPr>
            <a:normAutofit/>
          </a:bodyPr>
          <a:lstStyle/>
          <a:p>
            <a:r>
              <a:rPr lang="es-CO" sz="3200" dirty="0">
                <a:latin typeface="Montserrat" panose="00000500000000000000" pitchFamily="50" charset="0"/>
              </a:rPr>
              <a:t>Relación hemorragia </a:t>
            </a:r>
            <a:br>
              <a:rPr lang="es-CO" sz="3200" dirty="0">
                <a:latin typeface="Montserrat" panose="00000500000000000000" pitchFamily="50" charset="0"/>
              </a:rPr>
            </a:br>
            <a:r>
              <a:rPr lang="es-CO" sz="3200" dirty="0">
                <a:latin typeface="Montserrat" panose="00000500000000000000" pitchFamily="50" charset="0"/>
              </a:rPr>
              <a:t>y nivel del factor </a:t>
            </a:r>
          </a:p>
        </p:txBody>
      </p:sp>
    </p:spTree>
    <p:extLst>
      <p:ext uri="{BB962C8B-B14F-4D97-AF65-F5344CB8AC3E}">
        <p14:creationId xmlns:p14="http://schemas.microsoft.com/office/powerpoint/2010/main" val="15323561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2906</TotalTime>
  <Words>3099</Words>
  <Application>Microsoft Office PowerPoint</Application>
  <PresentationFormat>Widescreen</PresentationFormat>
  <Paragraphs>270</Paragraphs>
  <Slides>23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Montserrat</vt:lpstr>
      <vt:lpstr>Wingdings</vt:lpstr>
      <vt:lpstr>Tema de Office</vt:lpstr>
      <vt:lpstr>Enfoque del niño con hemofilia </vt:lpstr>
      <vt:lpstr>Definición </vt:lpstr>
      <vt:lpstr>Epidemiología </vt:lpstr>
      <vt:lpstr>¿Cómo se hereda? </vt:lpstr>
      <vt:lpstr>Fases celulares de la coagulación </vt:lpstr>
      <vt:lpstr>¿Cómo sospecharla? </vt:lpstr>
      <vt:lpstr>Manifestaciones hemorrágicas</vt:lpstr>
      <vt:lpstr>PowerPoint Presentation</vt:lpstr>
      <vt:lpstr>Relación hemorragia  y nivel del factor </vt:lpstr>
      <vt:lpstr>Diagnóstico </vt:lpstr>
      <vt:lpstr>Tener en cuenta</vt:lpstr>
      <vt:lpstr>Tratamiento </vt:lpstr>
      <vt:lpstr>En urgencias </vt:lpstr>
      <vt:lpstr>¿Cómo calcular la dosis? </vt:lpstr>
      <vt:lpstr>Otros tratamientos en urgencias</vt:lpstr>
      <vt:lpstr>Otros tratamientos en urgencias</vt:lpstr>
      <vt:lpstr>Otros tratamientos en urgencias</vt:lpstr>
      <vt:lpstr>Ejemplo </vt:lpstr>
      <vt:lpstr>Ejemplo </vt:lpstr>
      <vt:lpstr>En sangrados graves </vt:lpstr>
      <vt:lpstr>Duración del tratamiento </vt:lpstr>
      <vt:lpstr>Inhibidores del factor </vt:lpstr>
      <vt:lpstr>Conclusiones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Enfoque del niño con hemofilia </dc:title>
  <dc:creator>ana.cardonaga@outlook.es</dc:creator>
  <cp:lastModifiedBy>ana.cardonaga@outlook.es</cp:lastModifiedBy>
  <cp:revision>15</cp:revision>
  <dcterms:created xsi:type="dcterms:W3CDTF">2020-11-12T02:46:13Z</dcterms:created>
  <dcterms:modified xsi:type="dcterms:W3CDTF">2022-06-27T16:53:17Z</dcterms:modified>
</cp:coreProperties>
</file>